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Open Sans" panose="020B0604020202020204" charset="0"/>
      <p:regular r:id="rId30"/>
      <p:bold r:id="rId31"/>
      <p:italic r:id="rId32"/>
      <p:boldItalic r:id="rId33"/>
    </p:embeddedFont>
    <p:embeddedFont>
      <p:font typeface="Geo" panose="020B0604020202020204"/>
      <p:regular r:id="rId34"/>
      <p: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51">
          <p15:clr>
            <a:srgbClr val="A4A3A4"/>
          </p15:clr>
        </p15:guide>
        <p15:guide id="2" orient="horz" pos="3159">
          <p15:clr>
            <a:srgbClr val="A4A3A4"/>
          </p15:clr>
        </p15:guide>
        <p15:guide id="3" orient="horz" pos="981">
          <p15:clr>
            <a:srgbClr val="A4A3A4"/>
          </p15:clr>
        </p15:guide>
        <p15:guide id="4" pos="3840">
          <p15:clr>
            <a:srgbClr val="A4A3A4"/>
          </p15:clr>
        </p15:guide>
        <p15:guide id="5" pos="575">
          <p15:clr>
            <a:srgbClr val="A4A3A4"/>
          </p15:clr>
        </p15:guide>
        <p15:guide id="6" pos="7105">
          <p15:clr>
            <a:srgbClr val="A4A3A4"/>
          </p15:clr>
        </p15:guide>
        <p15:guide id="7" pos="7408">
          <p15:clr>
            <a:srgbClr val="A4A3A4"/>
          </p15:clr>
        </p15:guide>
        <p15:guide id="8" pos="303">
          <p15:clr>
            <a:srgbClr val="A4A3A4"/>
          </p15:clr>
        </p15:guide>
        <p15:guide id="9" pos="1965">
          <p15:clr>
            <a:srgbClr val="A4A3A4"/>
          </p15:clr>
        </p15:guide>
        <p15:guide id="10" pos="5715">
          <p15:clr>
            <a:srgbClr val="A4A3A4"/>
          </p15:clr>
        </p15:guide>
        <p15:guide id="11" pos="4384">
          <p15:clr>
            <a:srgbClr val="A4A3A4"/>
          </p15:clr>
        </p15:guide>
        <p15:guide id="12" orient="horz" pos="3295">
          <p15:clr>
            <a:srgbClr val="A4A3A4"/>
          </p15:clr>
        </p15:guide>
        <p15:guide id="1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kXFbyUT7QGQdDnzI3qnQPl5HU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endParaRPr>
          </a:p>
        </p:txBody>
      </p:sp>
      <p:sp>
        <p:nvSpPr>
          <p:cNvPr id="76" name="Google Shape;7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492" name="Google Shape;4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530" name="Google Shape;53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574" name="Google Shape;5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614" name="Google Shape;61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649" name="Google Shape;6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704" name="Google Shape;70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742" name="Google Shape;74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780" name="Google Shape;78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42" name="Google Shape;84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72" name="Google Shape;87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97" name="Google Shape;89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73" name="Google Shape;97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1054" name="Google Shape;105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1076" name="Google Shape;107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1125" name="Google Shape;112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1162" name="Google Shape;116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rgbClr val="000000"/>
                </a:solidFill>
              </a:rPr>
              <a:t>© Copyright Showeet.com – Creative &amp; Free PowerPoint Templates</a:t>
            </a:r>
            <a:endParaRPr dirty="0"/>
          </a:p>
        </p:txBody>
      </p:sp>
      <p:sp>
        <p:nvSpPr>
          <p:cNvPr id="1185" name="Google Shape;118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130" name="Google Shape;13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204" name="Google Shape;20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267" name="Google Shape;26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313" name="Google Shape;31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371" name="Google Shape;3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429" name="Google Shape;42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222A35"/>
        </a:solidFill>
        <a:effectLst/>
      </p:bgPr>
    </p:bg>
    <p:spTree>
      <p:nvGrpSpPr>
        <p:cNvPr id="1" name="Shape 13"/>
        <p:cNvGrpSpPr/>
        <p:nvPr/>
      </p:nvGrpSpPr>
      <p:grpSpPr>
        <a:xfrm>
          <a:off x="0" y="0"/>
          <a:ext cx="0" cy="0"/>
          <a:chOff x="0" y="0"/>
          <a:chExt cx="0" cy="0"/>
        </a:xfrm>
      </p:grpSpPr>
      <p:sp>
        <p:nvSpPr>
          <p:cNvPr id="14" name="Google Shape;14;p30"/>
          <p:cNvSpPr txBox="1">
            <a:spLocks noGrp="1"/>
          </p:cNvSpPr>
          <p:nvPr>
            <p:ph type="ctrTitle"/>
          </p:nvPr>
        </p:nvSpPr>
        <p:spPr>
          <a:xfrm>
            <a:off x="479376" y="228855"/>
            <a:ext cx="11233248" cy="954108"/>
          </a:xfrm>
          <a:prstGeom prst="rect">
            <a:avLst/>
          </a:prstGeom>
          <a:noFill/>
          <a:ln>
            <a:noFill/>
          </a:ln>
        </p:spPr>
        <p:txBody>
          <a:bodyPr spcFirstLastPara="1" wrap="square" lIns="91425" tIns="45700" rIns="91425" bIns="45700" anchor="b" anchorCtr="0">
            <a:spAutoFit/>
          </a:bodyPr>
          <a:lstStyle>
            <a:lvl1pPr lvl="0" algn="ctr">
              <a:spcBef>
                <a:spcPts val="0"/>
              </a:spcBef>
              <a:spcAft>
                <a:spcPts val="0"/>
              </a:spcAft>
              <a:buClr>
                <a:schemeClr val="lt1"/>
              </a:buClr>
              <a:buSzPts val="6000"/>
              <a:buFont typeface="Open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0"/>
          <p:cNvSpPr/>
          <p:nvPr/>
        </p:nvSpPr>
        <p:spPr>
          <a:xfrm>
            <a:off x="0" y="6021288"/>
            <a:ext cx="12192000" cy="8367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pic>
        <p:nvPicPr>
          <p:cNvPr id="16" name="Google Shape;16;p30"/>
          <p:cNvPicPr preferRelativeResize="0"/>
          <p:nvPr/>
        </p:nvPicPr>
        <p:blipFill rotWithShape="1">
          <a:blip r:embed="rId2">
            <a:alphaModFix/>
          </a:blip>
          <a:srcRect/>
          <a:stretch/>
        </p:blipFill>
        <p:spPr>
          <a:xfrm>
            <a:off x="1128994" y="1426467"/>
            <a:ext cx="6338473" cy="5238748"/>
          </a:xfrm>
          <a:prstGeom prst="rect">
            <a:avLst/>
          </a:prstGeom>
          <a:noFill/>
          <a:ln>
            <a:noFill/>
          </a:ln>
          <a:effectLst>
            <a:reflection stA="52000" endA="300" endPos="35000" sy="-100000" algn="bl" rotWithShape="0"/>
          </a:effectLst>
        </p:spPr>
      </p:pic>
      <p:sp>
        <p:nvSpPr>
          <p:cNvPr id="17" name="Google Shape;17;p30"/>
          <p:cNvSpPr>
            <a:spLocks noGrp="1"/>
          </p:cNvSpPr>
          <p:nvPr>
            <p:ph type="pic" idx="2"/>
          </p:nvPr>
        </p:nvSpPr>
        <p:spPr>
          <a:xfrm>
            <a:off x="1489943" y="1700811"/>
            <a:ext cx="5616575" cy="3168055"/>
          </a:xfrm>
          <a:prstGeom prst="rect">
            <a:avLst/>
          </a:prstGeom>
          <a:noFill/>
          <a:ln>
            <a:noFill/>
          </a:ln>
        </p:spPr>
      </p:sp>
      <p:pic>
        <p:nvPicPr>
          <p:cNvPr id="18" name="Google Shape;18;p30"/>
          <p:cNvPicPr preferRelativeResize="0"/>
          <p:nvPr/>
        </p:nvPicPr>
        <p:blipFill rotWithShape="1">
          <a:blip r:embed="rId3">
            <a:alphaModFix/>
          </a:blip>
          <a:srcRect r="18500" b="19390"/>
          <a:stretch/>
        </p:blipFill>
        <p:spPr>
          <a:xfrm>
            <a:off x="11096512" y="4937768"/>
            <a:ext cx="1095488" cy="10835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Right">
  <p:cSld name="Title - Righ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lvl1pPr lvl="0" algn="r">
              <a:spcBef>
                <a:spcPts val="0"/>
              </a:spcBef>
              <a:spcAft>
                <a:spcPts val="0"/>
              </a:spcAft>
              <a:buClr>
                <a:srgbClr val="2F3A4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lvl1pPr lvl="0" algn="r">
              <a:spcBef>
                <a:spcPts val="560"/>
              </a:spcBef>
              <a:spcAft>
                <a:spcPts val="0"/>
              </a:spcAft>
              <a:buClr>
                <a:schemeClr val="accent1"/>
              </a:buClr>
              <a:buSzPts val="2800"/>
              <a:buNone/>
              <a:defRPr sz="2800">
                <a:solidFill>
                  <a:schemeClr val="accent1"/>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grpSp>
        <p:nvGrpSpPr>
          <p:cNvPr id="22" name="Google Shape;22;p31"/>
          <p:cNvGrpSpPr/>
          <p:nvPr/>
        </p:nvGrpSpPr>
        <p:grpSpPr>
          <a:xfrm>
            <a:off x="328169" y="6237312"/>
            <a:ext cx="439241" cy="439240"/>
            <a:chOff x="186858" y="6096003"/>
            <a:chExt cx="580550" cy="580549"/>
          </a:xfrm>
        </p:grpSpPr>
        <p:sp>
          <p:nvSpPr>
            <p:cNvPr id="23" name="Google Shape;23;p31"/>
            <p:cNvSpPr/>
            <p:nvPr/>
          </p:nvSpPr>
          <p:spPr>
            <a:xfrm>
              <a:off x="186859" y="6096003"/>
              <a:ext cx="580549" cy="580549"/>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Geo"/>
                <a:ea typeface="Geo"/>
                <a:cs typeface="Geo"/>
                <a:sym typeface="Geo"/>
              </a:endParaRPr>
            </a:p>
          </p:txBody>
        </p:sp>
        <p:sp>
          <p:nvSpPr>
            <p:cNvPr id="24" name="Google Shape;24;p31"/>
            <p:cNvSpPr/>
            <p:nvPr/>
          </p:nvSpPr>
          <p:spPr>
            <a:xfrm>
              <a:off x="186858" y="6612049"/>
              <a:ext cx="580549" cy="64503"/>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5" name="Google Shape;25;p31"/>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a:solidFill>
                  <a:srgbClr val="2F3A46"/>
                </a:solidFill>
                <a:latin typeface="Calibri"/>
                <a:ea typeface="Calibri"/>
                <a:cs typeface="Calibri"/>
                <a:sym typeface="Calibri"/>
              </a:defRPr>
            </a:lvl1pPr>
            <a:lvl2pPr marL="0" marR="0" lvl="1" indent="0" algn="ctr" rtl="0">
              <a:spcBef>
                <a:spcPts val="0"/>
              </a:spcBef>
              <a:buNone/>
              <a:defRPr sz="1400">
                <a:solidFill>
                  <a:srgbClr val="2F3A46"/>
                </a:solidFill>
                <a:latin typeface="Calibri"/>
                <a:ea typeface="Calibri"/>
                <a:cs typeface="Calibri"/>
                <a:sym typeface="Calibri"/>
              </a:defRPr>
            </a:lvl2pPr>
            <a:lvl3pPr marL="0" marR="0" lvl="2" indent="0" algn="ctr" rtl="0">
              <a:spcBef>
                <a:spcPts val="0"/>
              </a:spcBef>
              <a:buNone/>
              <a:defRPr sz="1400">
                <a:solidFill>
                  <a:srgbClr val="2F3A46"/>
                </a:solidFill>
                <a:latin typeface="Calibri"/>
                <a:ea typeface="Calibri"/>
                <a:cs typeface="Calibri"/>
                <a:sym typeface="Calibri"/>
              </a:defRPr>
            </a:lvl3pPr>
            <a:lvl4pPr marL="0" marR="0" lvl="3" indent="0" algn="ctr" rtl="0">
              <a:spcBef>
                <a:spcPts val="0"/>
              </a:spcBef>
              <a:buNone/>
              <a:defRPr sz="1400">
                <a:solidFill>
                  <a:srgbClr val="2F3A46"/>
                </a:solidFill>
                <a:latin typeface="Calibri"/>
                <a:ea typeface="Calibri"/>
                <a:cs typeface="Calibri"/>
                <a:sym typeface="Calibri"/>
              </a:defRPr>
            </a:lvl4pPr>
            <a:lvl5pPr marL="0" marR="0" lvl="4" indent="0" algn="ctr" rtl="0">
              <a:spcBef>
                <a:spcPts val="0"/>
              </a:spcBef>
              <a:buNone/>
              <a:defRPr sz="1400">
                <a:solidFill>
                  <a:srgbClr val="2F3A46"/>
                </a:solidFill>
                <a:latin typeface="Calibri"/>
                <a:ea typeface="Calibri"/>
                <a:cs typeface="Calibri"/>
                <a:sym typeface="Calibri"/>
              </a:defRPr>
            </a:lvl5pPr>
            <a:lvl6pPr marL="0" marR="0" lvl="5" indent="0" algn="ctr" rtl="0">
              <a:spcBef>
                <a:spcPts val="0"/>
              </a:spcBef>
              <a:buNone/>
              <a:defRPr sz="1400">
                <a:solidFill>
                  <a:srgbClr val="2F3A46"/>
                </a:solidFill>
                <a:latin typeface="Calibri"/>
                <a:ea typeface="Calibri"/>
                <a:cs typeface="Calibri"/>
                <a:sym typeface="Calibri"/>
              </a:defRPr>
            </a:lvl6pPr>
            <a:lvl7pPr marL="0" marR="0" lvl="6" indent="0" algn="ctr" rtl="0">
              <a:spcBef>
                <a:spcPts val="0"/>
              </a:spcBef>
              <a:buNone/>
              <a:defRPr sz="1400">
                <a:solidFill>
                  <a:srgbClr val="2F3A46"/>
                </a:solidFill>
                <a:latin typeface="Calibri"/>
                <a:ea typeface="Calibri"/>
                <a:cs typeface="Calibri"/>
                <a:sym typeface="Calibri"/>
              </a:defRPr>
            </a:lvl7pPr>
            <a:lvl8pPr marL="0" marR="0" lvl="7" indent="0" algn="ctr" rtl="0">
              <a:spcBef>
                <a:spcPts val="0"/>
              </a:spcBef>
              <a:buNone/>
              <a:defRPr sz="1400">
                <a:solidFill>
                  <a:srgbClr val="2F3A46"/>
                </a:solidFill>
                <a:latin typeface="Calibri"/>
                <a:ea typeface="Calibri"/>
                <a:cs typeface="Calibri"/>
                <a:sym typeface="Calibri"/>
              </a:defRPr>
            </a:lvl8pPr>
            <a:lvl9pPr marL="0" marR="0" lvl="8" indent="0" algn="ctr" rtl="0">
              <a:spcBef>
                <a:spcPts val="0"/>
              </a:spcBef>
              <a:buNone/>
              <a:defRPr sz="1400">
                <a:solidFill>
                  <a:srgbClr val="2F3A4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26" name="Google Shape;26;p31"/>
          <p:cNvPicPr preferRelativeResize="0"/>
          <p:nvPr/>
        </p:nvPicPr>
        <p:blipFill rotWithShape="1">
          <a:blip r:embed="rId2">
            <a:alphaModFix/>
          </a:blip>
          <a:srcRect r="18500" b="19390"/>
          <a:stretch/>
        </p:blipFill>
        <p:spPr>
          <a:xfrm>
            <a:off x="11096512" y="5774480"/>
            <a:ext cx="1095488" cy="10835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ransition" type="title">
  <p:cSld name="TITLE">
    <p:bg>
      <p:bgPr>
        <a:solidFill>
          <a:srgbClr val="222A35"/>
        </a:solidFill>
        <a:effectLst/>
      </p:bgPr>
    </p:bg>
    <p:spTree>
      <p:nvGrpSpPr>
        <p:cNvPr id="1" name="Shape 27"/>
        <p:cNvGrpSpPr/>
        <p:nvPr/>
      </p:nvGrpSpPr>
      <p:grpSpPr>
        <a:xfrm>
          <a:off x="0" y="0"/>
          <a:ext cx="0" cy="0"/>
          <a:chOff x="0" y="0"/>
          <a:chExt cx="0" cy="0"/>
        </a:xfrm>
      </p:grpSpPr>
      <p:sp>
        <p:nvSpPr>
          <p:cNvPr id="28" name="Google Shape;28;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spAutoFit/>
          </a:bodyPr>
          <a:lstStyle>
            <a:lvl1pPr lvl="0" algn="ctr">
              <a:spcBef>
                <a:spcPts val="0"/>
              </a:spcBef>
              <a:spcAft>
                <a:spcPts val="0"/>
              </a:spcAft>
              <a:buClr>
                <a:schemeClr val="lt1"/>
              </a:buClr>
              <a:buSzPts val="6000"/>
              <a:buFont typeface="Open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72B4E0"/>
              </a:buClr>
              <a:buSzPts val="3200"/>
              <a:buNone/>
              <a:defRPr sz="3200">
                <a:solidFill>
                  <a:srgbClr val="72B4E0"/>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pic>
        <p:nvPicPr>
          <p:cNvPr id="32" name="Google Shape;32;p32"/>
          <p:cNvPicPr preferRelativeResize="0"/>
          <p:nvPr/>
        </p:nvPicPr>
        <p:blipFill rotWithShape="1">
          <a:blip r:embed="rId2">
            <a:alphaModFix/>
          </a:blip>
          <a:srcRect r="18500" b="19390"/>
          <a:stretch/>
        </p:blipFill>
        <p:spPr>
          <a:xfrm>
            <a:off x="11096512" y="4937768"/>
            <a:ext cx="1095488" cy="10835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Left">
  <p:cSld name="Title - Lef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623887" y="137160"/>
            <a:ext cx="9797831" cy="707886"/>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2F3A46"/>
              </a:buClr>
              <a:buSzPts val="40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subTitle" idx="1"/>
          </p:nvPr>
        </p:nvSpPr>
        <p:spPr>
          <a:xfrm>
            <a:off x="623887" y="845046"/>
            <a:ext cx="9797831" cy="523220"/>
          </a:xfrm>
          <a:prstGeom prst="rect">
            <a:avLst/>
          </a:prstGeom>
          <a:noFill/>
          <a:ln>
            <a:noFill/>
          </a:ln>
        </p:spPr>
        <p:txBody>
          <a:bodyPr spcFirstLastPara="1" wrap="square" lIns="91425" tIns="45700" rIns="91425" bIns="45700" anchor="t" anchorCtr="0">
            <a:spAutoFit/>
          </a:bodyPr>
          <a:lstStyle>
            <a:lvl1pPr lvl="0" algn="l">
              <a:spcBef>
                <a:spcPts val="560"/>
              </a:spcBef>
              <a:spcAft>
                <a:spcPts val="0"/>
              </a:spcAft>
              <a:buClr>
                <a:schemeClr val="accent1"/>
              </a:buClr>
              <a:buSzPts val="2800"/>
              <a:buNone/>
              <a:defRPr sz="2800">
                <a:solidFill>
                  <a:schemeClr val="accent1"/>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grpSp>
        <p:nvGrpSpPr>
          <p:cNvPr id="39" name="Google Shape;39;p35"/>
          <p:cNvGrpSpPr/>
          <p:nvPr/>
        </p:nvGrpSpPr>
        <p:grpSpPr>
          <a:xfrm>
            <a:off x="328169" y="6237312"/>
            <a:ext cx="439241" cy="439240"/>
            <a:chOff x="186858" y="6096003"/>
            <a:chExt cx="580550" cy="580549"/>
          </a:xfrm>
        </p:grpSpPr>
        <p:sp>
          <p:nvSpPr>
            <p:cNvPr id="40" name="Google Shape;40;p35"/>
            <p:cNvSpPr/>
            <p:nvPr/>
          </p:nvSpPr>
          <p:spPr>
            <a:xfrm>
              <a:off x="186859" y="6096003"/>
              <a:ext cx="580549" cy="580549"/>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Geo"/>
                <a:ea typeface="Geo"/>
                <a:cs typeface="Geo"/>
                <a:sym typeface="Geo"/>
              </a:endParaRPr>
            </a:p>
          </p:txBody>
        </p:sp>
        <p:sp>
          <p:nvSpPr>
            <p:cNvPr id="41" name="Google Shape;41;p35"/>
            <p:cNvSpPr/>
            <p:nvPr/>
          </p:nvSpPr>
          <p:spPr>
            <a:xfrm>
              <a:off x="186858" y="6612049"/>
              <a:ext cx="580549" cy="64503"/>
            </a:xfrm>
            <a:prstGeom prst="rect">
              <a:avLst/>
            </a:prstGeom>
            <a:solidFill>
              <a:srgbClr val="BFBFB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 name="Google Shape;42;p35"/>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a:solidFill>
                  <a:srgbClr val="2F3A46"/>
                </a:solidFill>
                <a:latin typeface="Calibri"/>
                <a:ea typeface="Calibri"/>
                <a:cs typeface="Calibri"/>
                <a:sym typeface="Calibri"/>
              </a:defRPr>
            </a:lvl1pPr>
            <a:lvl2pPr marL="0" marR="0" lvl="1" indent="0" algn="ctr" rtl="0">
              <a:spcBef>
                <a:spcPts val="0"/>
              </a:spcBef>
              <a:buNone/>
              <a:defRPr sz="1400">
                <a:solidFill>
                  <a:srgbClr val="2F3A46"/>
                </a:solidFill>
                <a:latin typeface="Calibri"/>
                <a:ea typeface="Calibri"/>
                <a:cs typeface="Calibri"/>
                <a:sym typeface="Calibri"/>
              </a:defRPr>
            </a:lvl2pPr>
            <a:lvl3pPr marL="0" marR="0" lvl="2" indent="0" algn="ctr" rtl="0">
              <a:spcBef>
                <a:spcPts val="0"/>
              </a:spcBef>
              <a:buNone/>
              <a:defRPr sz="1400">
                <a:solidFill>
                  <a:srgbClr val="2F3A46"/>
                </a:solidFill>
                <a:latin typeface="Calibri"/>
                <a:ea typeface="Calibri"/>
                <a:cs typeface="Calibri"/>
                <a:sym typeface="Calibri"/>
              </a:defRPr>
            </a:lvl3pPr>
            <a:lvl4pPr marL="0" marR="0" lvl="3" indent="0" algn="ctr" rtl="0">
              <a:spcBef>
                <a:spcPts val="0"/>
              </a:spcBef>
              <a:buNone/>
              <a:defRPr sz="1400">
                <a:solidFill>
                  <a:srgbClr val="2F3A46"/>
                </a:solidFill>
                <a:latin typeface="Calibri"/>
                <a:ea typeface="Calibri"/>
                <a:cs typeface="Calibri"/>
                <a:sym typeface="Calibri"/>
              </a:defRPr>
            </a:lvl4pPr>
            <a:lvl5pPr marL="0" marR="0" lvl="4" indent="0" algn="ctr" rtl="0">
              <a:spcBef>
                <a:spcPts val="0"/>
              </a:spcBef>
              <a:buNone/>
              <a:defRPr sz="1400">
                <a:solidFill>
                  <a:srgbClr val="2F3A46"/>
                </a:solidFill>
                <a:latin typeface="Calibri"/>
                <a:ea typeface="Calibri"/>
                <a:cs typeface="Calibri"/>
                <a:sym typeface="Calibri"/>
              </a:defRPr>
            </a:lvl5pPr>
            <a:lvl6pPr marL="0" marR="0" lvl="5" indent="0" algn="ctr" rtl="0">
              <a:spcBef>
                <a:spcPts val="0"/>
              </a:spcBef>
              <a:buNone/>
              <a:defRPr sz="1400">
                <a:solidFill>
                  <a:srgbClr val="2F3A46"/>
                </a:solidFill>
                <a:latin typeface="Calibri"/>
                <a:ea typeface="Calibri"/>
                <a:cs typeface="Calibri"/>
                <a:sym typeface="Calibri"/>
              </a:defRPr>
            </a:lvl6pPr>
            <a:lvl7pPr marL="0" marR="0" lvl="6" indent="0" algn="ctr" rtl="0">
              <a:spcBef>
                <a:spcPts val="0"/>
              </a:spcBef>
              <a:buNone/>
              <a:defRPr sz="1400">
                <a:solidFill>
                  <a:srgbClr val="2F3A46"/>
                </a:solidFill>
                <a:latin typeface="Calibri"/>
                <a:ea typeface="Calibri"/>
                <a:cs typeface="Calibri"/>
                <a:sym typeface="Calibri"/>
              </a:defRPr>
            </a:lvl7pPr>
            <a:lvl8pPr marL="0" marR="0" lvl="7" indent="0" algn="ctr" rtl="0">
              <a:spcBef>
                <a:spcPts val="0"/>
              </a:spcBef>
              <a:buNone/>
              <a:defRPr sz="1400">
                <a:solidFill>
                  <a:srgbClr val="2F3A46"/>
                </a:solidFill>
                <a:latin typeface="Calibri"/>
                <a:ea typeface="Calibri"/>
                <a:cs typeface="Calibri"/>
                <a:sym typeface="Calibri"/>
              </a:defRPr>
            </a:lvl8pPr>
            <a:lvl9pPr marL="0" marR="0" lvl="8" indent="0" algn="ctr" rtl="0">
              <a:spcBef>
                <a:spcPts val="0"/>
              </a:spcBef>
              <a:buNone/>
              <a:defRPr sz="1400">
                <a:solidFill>
                  <a:srgbClr val="2F3A4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43" name="Google Shape;43;p35"/>
          <p:cNvPicPr preferRelativeResize="0"/>
          <p:nvPr/>
        </p:nvPicPr>
        <p:blipFill rotWithShape="1">
          <a:blip r:embed="rId2">
            <a:alphaModFix/>
          </a:blip>
          <a:srcRect r="18500" b="19390"/>
          <a:stretch/>
        </p:blipFill>
        <p:spPr>
          <a:xfrm>
            <a:off x="11096512" y="5774480"/>
            <a:ext cx="1095488" cy="1083520"/>
          </a:xfrm>
          <a:prstGeom prst="rect">
            <a:avLst/>
          </a:prstGeom>
          <a:noFill/>
          <a:ln>
            <a:noFill/>
          </a:ln>
        </p:spPr>
      </p:pic>
      <p:pic>
        <p:nvPicPr>
          <p:cNvPr id="44" name="Google Shape;44;p35"/>
          <p:cNvPicPr preferRelativeResize="0"/>
          <p:nvPr/>
        </p:nvPicPr>
        <p:blipFill rotWithShape="1">
          <a:blip r:embed="rId3">
            <a:alphaModFix/>
          </a:blip>
          <a:srcRect/>
          <a:stretch/>
        </p:blipFill>
        <p:spPr>
          <a:xfrm>
            <a:off x="10488488" y="229538"/>
            <a:ext cx="1627773" cy="451143"/>
          </a:xfrm>
          <a:prstGeom prst="rect">
            <a:avLst/>
          </a:prstGeom>
          <a:noFill/>
          <a:ln>
            <a:noFill/>
          </a:ln>
        </p:spPr>
      </p:pic>
      <p:sp>
        <p:nvSpPr>
          <p:cNvPr id="45" name="Google Shape;45;p35"/>
          <p:cNvSpPr/>
          <p:nvPr/>
        </p:nvSpPr>
        <p:spPr>
          <a:xfrm>
            <a:off x="10522767" y="95859"/>
            <a:ext cx="1593494" cy="720080"/>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Right (dark)">
  <p:cSld name="Title - Right (dark)">
    <p:bg>
      <p:bgPr>
        <a:solidFill>
          <a:srgbClr val="222A35"/>
        </a:solidFill>
        <a:effectLst/>
      </p:bgPr>
    </p:bg>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lvl1pPr lvl="0" algn="r">
              <a:spcBef>
                <a:spcPts val="0"/>
              </a:spcBef>
              <a:spcAft>
                <a:spcPts val="0"/>
              </a:spcAft>
              <a:buClr>
                <a:schemeClr val="lt1"/>
              </a:buClr>
              <a:buSzPts val="40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lvl1pPr lvl="0" algn="r">
              <a:spcBef>
                <a:spcPts val="560"/>
              </a:spcBef>
              <a:spcAft>
                <a:spcPts val="0"/>
              </a:spcAft>
              <a:buClr>
                <a:srgbClr val="72B4E0"/>
              </a:buClr>
              <a:buSzPts val="2800"/>
              <a:buNone/>
              <a:defRPr sz="2800">
                <a:solidFill>
                  <a:srgbClr val="72B4E0"/>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pic>
        <p:nvPicPr>
          <p:cNvPr id="49" name="Google Shape;49;p36"/>
          <p:cNvPicPr preferRelativeResize="0"/>
          <p:nvPr/>
        </p:nvPicPr>
        <p:blipFill rotWithShape="1">
          <a:blip r:embed="rId2">
            <a:alphaModFix/>
          </a:blip>
          <a:srcRect r="18500" b="19390"/>
          <a:stretch/>
        </p:blipFill>
        <p:spPr>
          <a:xfrm>
            <a:off x="11096512" y="5774480"/>
            <a:ext cx="1095488" cy="1083520"/>
          </a:xfrm>
          <a:prstGeom prst="rect">
            <a:avLst/>
          </a:prstGeom>
          <a:noFill/>
          <a:ln>
            <a:noFill/>
          </a:ln>
        </p:spPr>
      </p:pic>
      <p:grpSp>
        <p:nvGrpSpPr>
          <p:cNvPr id="50" name="Google Shape;50;p36"/>
          <p:cNvGrpSpPr/>
          <p:nvPr/>
        </p:nvGrpSpPr>
        <p:grpSpPr>
          <a:xfrm>
            <a:off x="328166" y="6237312"/>
            <a:ext cx="439241" cy="439240"/>
            <a:chOff x="186858" y="6096003"/>
            <a:chExt cx="580550" cy="580549"/>
          </a:xfrm>
        </p:grpSpPr>
        <p:sp>
          <p:nvSpPr>
            <p:cNvPr id="51" name="Google Shape;51;p36"/>
            <p:cNvSpPr/>
            <p:nvPr/>
          </p:nvSpPr>
          <p:spPr>
            <a:xfrm>
              <a:off x="186859" y="6096003"/>
              <a:ext cx="580549" cy="580549"/>
            </a:xfrm>
            <a:prstGeom prst="rect">
              <a:avLst/>
            </a:prstGeom>
            <a:solidFill>
              <a:srgbClr val="F2F2F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Geo"/>
                <a:ea typeface="Geo"/>
                <a:cs typeface="Geo"/>
                <a:sym typeface="Geo"/>
              </a:endParaRPr>
            </a:p>
          </p:txBody>
        </p:sp>
        <p:sp>
          <p:nvSpPr>
            <p:cNvPr id="52" name="Google Shape;52;p36"/>
            <p:cNvSpPr/>
            <p:nvPr/>
          </p:nvSpPr>
          <p:spPr>
            <a:xfrm>
              <a:off x="186858" y="6612049"/>
              <a:ext cx="580549" cy="64503"/>
            </a:xfrm>
            <a:prstGeom prst="rect">
              <a:avLst/>
            </a:prstGeom>
            <a:solidFill>
              <a:srgbClr val="F2F2F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 name="Google Shape;53;p36"/>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a:solidFill>
                  <a:schemeClr val="lt1"/>
                </a:solidFill>
                <a:latin typeface="Calibri"/>
                <a:ea typeface="Calibri"/>
                <a:cs typeface="Calibri"/>
                <a:sym typeface="Calibri"/>
              </a:defRPr>
            </a:lvl1pPr>
            <a:lvl2pPr marL="0" marR="0" lvl="1" indent="0" algn="ctr" rtl="0">
              <a:spcBef>
                <a:spcPts val="0"/>
              </a:spcBef>
              <a:buNone/>
              <a:defRPr sz="1400">
                <a:solidFill>
                  <a:schemeClr val="lt1"/>
                </a:solidFill>
                <a:latin typeface="Calibri"/>
                <a:ea typeface="Calibri"/>
                <a:cs typeface="Calibri"/>
                <a:sym typeface="Calibri"/>
              </a:defRPr>
            </a:lvl2pPr>
            <a:lvl3pPr marL="0" marR="0" lvl="2" indent="0" algn="ctr" rtl="0">
              <a:spcBef>
                <a:spcPts val="0"/>
              </a:spcBef>
              <a:buNone/>
              <a:defRPr sz="1400">
                <a:solidFill>
                  <a:schemeClr val="lt1"/>
                </a:solidFill>
                <a:latin typeface="Calibri"/>
                <a:ea typeface="Calibri"/>
                <a:cs typeface="Calibri"/>
                <a:sym typeface="Calibri"/>
              </a:defRPr>
            </a:lvl3pPr>
            <a:lvl4pPr marL="0" marR="0" lvl="3" indent="0" algn="ctr" rtl="0">
              <a:spcBef>
                <a:spcPts val="0"/>
              </a:spcBef>
              <a:buNone/>
              <a:defRPr sz="1400">
                <a:solidFill>
                  <a:schemeClr val="lt1"/>
                </a:solidFill>
                <a:latin typeface="Calibri"/>
                <a:ea typeface="Calibri"/>
                <a:cs typeface="Calibri"/>
                <a:sym typeface="Calibri"/>
              </a:defRPr>
            </a:lvl4pPr>
            <a:lvl5pPr marL="0" marR="0" lvl="4" indent="0" algn="ctr" rtl="0">
              <a:spcBef>
                <a:spcPts val="0"/>
              </a:spcBef>
              <a:buNone/>
              <a:defRPr sz="1400">
                <a:solidFill>
                  <a:schemeClr val="lt1"/>
                </a:solidFill>
                <a:latin typeface="Calibri"/>
                <a:ea typeface="Calibri"/>
                <a:cs typeface="Calibri"/>
                <a:sym typeface="Calibri"/>
              </a:defRPr>
            </a:lvl5pPr>
            <a:lvl6pPr marL="0" marR="0" lvl="5" indent="0" algn="ctr" rtl="0">
              <a:spcBef>
                <a:spcPts val="0"/>
              </a:spcBef>
              <a:buNone/>
              <a:defRPr sz="1400">
                <a:solidFill>
                  <a:schemeClr val="lt1"/>
                </a:solidFill>
                <a:latin typeface="Calibri"/>
                <a:ea typeface="Calibri"/>
                <a:cs typeface="Calibri"/>
                <a:sym typeface="Calibri"/>
              </a:defRPr>
            </a:lvl6pPr>
            <a:lvl7pPr marL="0" marR="0" lvl="6" indent="0" algn="ctr" rtl="0">
              <a:spcBef>
                <a:spcPts val="0"/>
              </a:spcBef>
              <a:buNone/>
              <a:defRPr sz="1400">
                <a:solidFill>
                  <a:schemeClr val="lt1"/>
                </a:solidFill>
                <a:latin typeface="Calibri"/>
                <a:ea typeface="Calibri"/>
                <a:cs typeface="Calibri"/>
                <a:sym typeface="Calibri"/>
              </a:defRPr>
            </a:lvl7pPr>
            <a:lvl8pPr marL="0" marR="0" lvl="7" indent="0" algn="ctr" rtl="0">
              <a:spcBef>
                <a:spcPts val="0"/>
              </a:spcBef>
              <a:buNone/>
              <a:defRPr sz="1400">
                <a:solidFill>
                  <a:schemeClr val="lt1"/>
                </a:solidFill>
                <a:latin typeface="Calibri"/>
                <a:ea typeface="Calibri"/>
                <a:cs typeface="Calibri"/>
                <a:sym typeface="Calibri"/>
              </a:defRPr>
            </a:lvl8pPr>
            <a:lvl9pPr marL="0" marR="0" lvl="8" indent="0" algn="ctr" rtl="0">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54" name="Google Shape;54;p36"/>
          <p:cNvPicPr preferRelativeResize="0"/>
          <p:nvPr/>
        </p:nvPicPr>
        <p:blipFill rotWithShape="1">
          <a:blip r:embed="rId3">
            <a:alphaModFix/>
          </a:blip>
          <a:srcRect/>
          <a:stretch/>
        </p:blipFill>
        <p:spPr>
          <a:xfrm>
            <a:off x="156796" y="229538"/>
            <a:ext cx="1622504" cy="448056"/>
          </a:xfrm>
          <a:prstGeom prst="rect">
            <a:avLst/>
          </a:prstGeom>
          <a:noFill/>
          <a:ln>
            <a:noFill/>
          </a:ln>
        </p:spPr>
      </p:pic>
      <p:sp>
        <p:nvSpPr>
          <p:cNvPr id="55" name="Google Shape;55;p36"/>
          <p:cNvSpPr/>
          <p:nvPr/>
        </p:nvSpPr>
        <p:spPr>
          <a:xfrm>
            <a:off x="173936" y="95859"/>
            <a:ext cx="1593494" cy="720080"/>
          </a:xfrm>
          <a:prstGeom prst="rect">
            <a:avLst/>
          </a:prstGeom>
          <a:solidFill>
            <a:srgbClr val="222A3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Left (dark)">
  <p:cSld name="Title - Left (dark)">
    <p:bg>
      <p:bgPr>
        <a:solidFill>
          <a:srgbClr val="222A35"/>
        </a:solidFill>
        <a:effectLst/>
      </p:bgPr>
    </p:bg>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a:off x="623887" y="137160"/>
            <a:ext cx="9797831" cy="707886"/>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chemeClr val="lt1"/>
              </a:buClr>
              <a:buSzPts val="40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7"/>
          <p:cNvSpPr txBox="1">
            <a:spLocks noGrp="1"/>
          </p:cNvSpPr>
          <p:nvPr>
            <p:ph type="subTitle" idx="1"/>
          </p:nvPr>
        </p:nvSpPr>
        <p:spPr>
          <a:xfrm>
            <a:off x="623887" y="845046"/>
            <a:ext cx="9797831" cy="523220"/>
          </a:xfrm>
          <a:prstGeom prst="rect">
            <a:avLst/>
          </a:prstGeom>
          <a:noFill/>
          <a:ln>
            <a:noFill/>
          </a:ln>
        </p:spPr>
        <p:txBody>
          <a:bodyPr spcFirstLastPara="1" wrap="square" lIns="91425" tIns="45700" rIns="91425" bIns="45700" anchor="t" anchorCtr="0">
            <a:spAutoFit/>
          </a:bodyPr>
          <a:lstStyle>
            <a:lvl1pPr lvl="0" algn="l">
              <a:spcBef>
                <a:spcPts val="560"/>
              </a:spcBef>
              <a:spcAft>
                <a:spcPts val="0"/>
              </a:spcAft>
              <a:buClr>
                <a:srgbClr val="72B4E0"/>
              </a:buClr>
              <a:buSzPts val="2800"/>
              <a:buNone/>
              <a:defRPr sz="2800">
                <a:solidFill>
                  <a:srgbClr val="72B4E0"/>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pic>
        <p:nvPicPr>
          <p:cNvPr id="59" name="Google Shape;59;p37"/>
          <p:cNvPicPr preferRelativeResize="0"/>
          <p:nvPr/>
        </p:nvPicPr>
        <p:blipFill rotWithShape="1">
          <a:blip r:embed="rId2">
            <a:alphaModFix/>
          </a:blip>
          <a:srcRect r="18500" b="19390"/>
          <a:stretch/>
        </p:blipFill>
        <p:spPr>
          <a:xfrm>
            <a:off x="11096512" y="5774480"/>
            <a:ext cx="1095488" cy="1083520"/>
          </a:xfrm>
          <a:prstGeom prst="rect">
            <a:avLst/>
          </a:prstGeom>
          <a:noFill/>
          <a:ln>
            <a:noFill/>
          </a:ln>
        </p:spPr>
      </p:pic>
      <p:grpSp>
        <p:nvGrpSpPr>
          <p:cNvPr id="60" name="Google Shape;60;p37"/>
          <p:cNvGrpSpPr/>
          <p:nvPr/>
        </p:nvGrpSpPr>
        <p:grpSpPr>
          <a:xfrm>
            <a:off x="328166" y="6237312"/>
            <a:ext cx="439241" cy="439240"/>
            <a:chOff x="186858" y="6096003"/>
            <a:chExt cx="580550" cy="580549"/>
          </a:xfrm>
        </p:grpSpPr>
        <p:sp>
          <p:nvSpPr>
            <p:cNvPr id="61" name="Google Shape;61;p37"/>
            <p:cNvSpPr/>
            <p:nvPr/>
          </p:nvSpPr>
          <p:spPr>
            <a:xfrm>
              <a:off x="186859" y="6096003"/>
              <a:ext cx="580549" cy="580549"/>
            </a:xfrm>
            <a:prstGeom prst="rect">
              <a:avLst/>
            </a:prstGeom>
            <a:solidFill>
              <a:srgbClr val="F2F2F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Geo"/>
                <a:ea typeface="Geo"/>
                <a:cs typeface="Geo"/>
                <a:sym typeface="Geo"/>
              </a:endParaRPr>
            </a:p>
          </p:txBody>
        </p:sp>
        <p:sp>
          <p:nvSpPr>
            <p:cNvPr id="62" name="Google Shape;62;p37"/>
            <p:cNvSpPr/>
            <p:nvPr/>
          </p:nvSpPr>
          <p:spPr>
            <a:xfrm>
              <a:off x="186858" y="6612049"/>
              <a:ext cx="580549" cy="64503"/>
            </a:xfrm>
            <a:prstGeom prst="rect">
              <a:avLst/>
            </a:prstGeom>
            <a:solidFill>
              <a:srgbClr val="F2F2F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 name="Google Shape;63;p37"/>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a:solidFill>
                  <a:schemeClr val="lt1"/>
                </a:solidFill>
                <a:latin typeface="Calibri"/>
                <a:ea typeface="Calibri"/>
                <a:cs typeface="Calibri"/>
                <a:sym typeface="Calibri"/>
              </a:defRPr>
            </a:lvl1pPr>
            <a:lvl2pPr marL="0" marR="0" lvl="1" indent="0" algn="ctr" rtl="0">
              <a:spcBef>
                <a:spcPts val="0"/>
              </a:spcBef>
              <a:buNone/>
              <a:defRPr sz="1400">
                <a:solidFill>
                  <a:schemeClr val="lt1"/>
                </a:solidFill>
                <a:latin typeface="Calibri"/>
                <a:ea typeface="Calibri"/>
                <a:cs typeface="Calibri"/>
                <a:sym typeface="Calibri"/>
              </a:defRPr>
            </a:lvl2pPr>
            <a:lvl3pPr marL="0" marR="0" lvl="2" indent="0" algn="ctr" rtl="0">
              <a:spcBef>
                <a:spcPts val="0"/>
              </a:spcBef>
              <a:buNone/>
              <a:defRPr sz="1400">
                <a:solidFill>
                  <a:schemeClr val="lt1"/>
                </a:solidFill>
                <a:latin typeface="Calibri"/>
                <a:ea typeface="Calibri"/>
                <a:cs typeface="Calibri"/>
                <a:sym typeface="Calibri"/>
              </a:defRPr>
            </a:lvl3pPr>
            <a:lvl4pPr marL="0" marR="0" lvl="3" indent="0" algn="ctr" rtl="0">
              <a:spcBef>
                <a:spcPts val="0"/>
              </a:spcBef>
              <a:buNone/>
              <a:defRPr sz="1400">
                <a:solidFill>
                  <a:schemeClr val="lt1"/>
                </a:solidFill>
                <a:latin typeface="Calibri"/>
                <a:ea typeface="Calibri"/>
                <a:cs typeface="Calibri"/>
                <a:sym typeface="Calibri"/>
              </a:defRPr>
            </a:lvl4pPr>
            <a:lvl5pPr marL="0" marR="0" lvl="4" indent="0" algn="ctr" rtl="0">
              <a:spcBef>
                <a:spcPts val="0"/>
              </a:spcBef>
              <a:buNone/>
              <a:defRPr sz="1400">
                <a:solidFill>
                  <a:schemeClr val="lt1"/>
                </a:solidFill>
                <a:latin typeface="Calibri"/>
                <a:ea typeface="Calibri"/>
                <a:cs typeface="Calibri"/>
                <a:sym typeface="Calibri"/>
              </a:defRPr>
            </a:lvl5pPr>
            <a:lvl6pPr marL="0" marR="0" lvl="5" indent="0" algn="ctr" rtl="0">
              <a:spcBef>
                <a:spcPts val="0"/>
              </a:spcBef>
              <a:buNone/>
              <a:defRPr sz="1400">
                <a:solidFill>
                  <a:schemeClr val="lt1"/>
                </a:solidFill>
                <a:latin typeface="Calibri"/>
                <a:ea typeface="Calibri"/>
                <a:cs typeface="Calibri"/>
                <a:sym typeface="Calibri"/>
              </a:defRPr>
            </a:lvl6pPr>
            <a:lvl7pPr marL="0" marR="0" lvl="6" indent="0" algn="ctr" rtl="0">
              <a:spcBef>
                <a:spcPts val="0"/>
              </a:spcBef>
              <a:buNone/>
              <a:defRPr sz="1400">
                <a:solidFill>
                  <a:schemeClr val="lt1"/>
                </a:solidFill>
                <a:latin typeface="Calibri"/>
                <a:ea typeface="Calibri"/>
                <a:cs typeface="Calibri"/>
                <a:sym typeface="Calibri"/>
              </a:defRPr>
            </a:lvl7pPr>
            <a:lvl8pPr marL="0" marR="0" lvl="7" indent="0" algn="ctr" rtl="0">
              <a:spcBef>
                <a:spcPts val="0"/>
              </a:spcBef>
              <a:buNone/>
              <a:defRPr sz="1400">
                <a:solidFill>
                  <a:schemeClr val="lt1"/>
                </a:solidFill>
                <a:latin typeface="Calibri"/>
                <a:ea typeface="Calibri"/>
                <a:cs typeface="Calibri"/>
                <a:sym typeface="Calibri"/>
              </a:defRPr>
            </a:lvl8pPr>
            <a:lvl9pPr marL="0" marR="0" lvl="8" indent="0" algn="ctr" rtl="0">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64" name="Google Shape;64;p37"/>
          <p:cNvPicPr preferRelativeResize="0"/>
          <p:nvPr/>
        </p:nvPicPr>
        <p:blipFill rotWithShape="1">
          <a:blip r:embed="rId3">
            <a:alphaModFix/>
          </a:blip>
          <a:srcRect/>
          <a:stretch/>
        </p:blipFill>
        <p:spPr>
          <a:xfrm>
            <a:off x="10493757" y="229538"/>
            <a:ext cx="1622504" cy="448056"/>
          </a:xfrm>
          <a:prstGeom prst="rect">
            <a:avLst/>
          </a:prstGeom>
          <a:noFill/>
          <a:ln>
            <a:noFill/>
          </a:ln>
        </p:spPr>
      </p:pic>
      <p:sp>
        <p:nvSpPr>
          <p:cNvPr id="65" name="Google Shape;65;p37"/>
          <p:cNvSpPr/>
          <p:nvPr/>
        </p:nvSpPr>
        <p:spPr>
          <a:xfrm>
            <a:off x="10522767" y="95859"/>
            <a:ext cx="1593494" cy="720080"/>
          </a:xfrm>
          <a:prstGeom prst="rect">
            <a:avLst/>
          </a:prstGeom>
          <a:solidFill>
            <a:srgbClr val="222A3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pic>
        <p:nvPicPr>
          <p:cNvPr id="67" name="Google Shape;67;p38"/>
          <p:cNvPicPr preferRelativeResize="0"/>
          <p:nvPr/>
        </p:nvPicPr>
        <p:blipFill rotWithShape="1">
          <a:blip r:embed="rId2">
            <a:alphaModFix/>
          </a:blip>
          <a:srcRect r="18500" b="19390"/>
          <a:stretch/>
        </p:blipFill>
        <p:spPr>
          <a:xfrm>
            <a:off x="11096512" y="5774480"/>
            <a:ext cx="1095488" cy="10835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s://plantillaspowerpoint.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09600" y="137160"/>
            <a:ext cx="10972800" cy="707886"/>
          </a:xfrm>
          <a:prstGeom prst="rect">
            <a:avLst/>
          </a:prstGeom>
          <a:noFill/>
          <a:ln>
            <a:noFill/>
          </a:ln>
        </p:spPr>
        <p:txBody>
          <a:bodyPr spcFirstLastPara="1" wrap="square" lIns="91425" tIns="45700" rIns="91425" bIns="45700" anchor="ctr" anchorCtr="0">
            <a:spAutoFit/>
          </a:bodyPr>
          <a:lstStyle>
            <a:lvl1pPr marR="0" lvl="0" algn="r" rtl="0">
              <a:spcBef>
                <a:spcPts val="0"/>
              </a:spcBef>
              <a:spcAft>
                <a:spcPts val="0"/>
              </a:spcAft>
              <a:buClr>
                <a:srgbClr val="2F3A46"/>
              </a:buClr>
              <a:buSzPts val="4000"/>
              <a:buFont typeface="Open Sans"/>
              <a:buNone/>
              <a:defRPr sz="4000" b="1" i="0" u="none" strike="noStrike" cap="none">
                <a:solidFill>
                  <a:srgbClr val="2F3A4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6B7F80"/>
              </a:buClr>
              <a:buSzPts val="3200"/>
              <a:buFont typeface="Arial"/>
              <a:buChar char="•"/>
              <a:defRPr sz="3200" b="0" i="0" u="none" strike="noStrike" cap="none">
                <a:solidFill>
                  <a:srgbClr val="6B7F80"/>
                </a:solidFill>
                <a:latin typeface="Open Sans"/>
                <a:ea typeface="Open Sans"/>
                <a:cs typeface="Open Sans"/>
                <a:sym typeface="Open Sans"/>
              </a:defRPr>
            </a:lvl1pPr>
            <a:lvl2pPr marL="914400" marR="0" lvl="1" indent="-406400" algn="l" rtl="0">
              <a:spcBef>
                <a:spcPts val="560"/>
              </a:spcBef>
              <a:spcAft>
                <a:spcPts val="0"/>
              </a:spcAft>
              <a:buClr>
                <a:srgbClr val="6B7F80"/>
              </a:buClr>
              <a:buSzPts val="2800"/>
              <a:buFont typeface="Arial"/>
              <a:buChar char="–"/>
              <a:defRPr sz="2800" b="0" i="0" u="none" strike="noStrike" cap="none">
                <a:solidFill>
                  <a:srgbClr val="6B7F80"/>
                </a:solidFill>
                <a:latin typeface="Open Sans"/>
                <a:ea typeface="Open Sans"/>
                <a:cs typeface="Open Sans"/>
                <a:sym typeface="Open Sans"/>
              </a:defRPr>
            </a:lvl2pPr>
            <a:lvl3pPr marL="1371600" marR="0" lvl="2" indent="-381000" algn="l" rtl="0">
              <a:spcBef>
                <a:spcPts val="480"/>
              </a:spcBef>
              <a:spcAft>
                <a:spcPts val="0"/>
              </a:spcAft>
              <a:buClr>
                <a:srgbClr val="6B7F80"/>
              </a:buClr>
              <a:buSzPts val="2400"/>
              <a:buFont typeface="Arial"/>
              <a:buChar char="•"/>
              <a:defRPr sz="2400" b="0" i="0" u="none" strike="noStrike" cap="none">
                <a:solidFill>
                  <a:srgbClr val="6B7F80"/>
                </a:solidFill>
                <a:latin typeface="Open Sans"/>
                <a:ea typeface="Open Sans"/>
                <a:cs typeface="Open Sans"/>
                <a:sym typeface="Open Sans"/>
              </a:defRPr>
            </a:lvl3pPr>
            <a:lvl4pPr marL="1828800" marR="0" lvl="3" indent="-355600" algn="l" rtl="0">
              <a:spcBef>
                <a:spcPts val="400"/>
              </a:spcBef>
              <a:spcAft>
                <a:spcPts val="0"/>
              </a:spcAft>
              <a:buClr>
                <a:srgbClr val="6B7F80"/>
              </a:buClr>
              <a:buSzPts val="2000"/>
              <a:buFont typeface="Arial"/>
              <a:buChar char="–"/>
              <a:defRPr sz="2000" b="0" i="0" u="none" strike="noStrike" cap="none">
                <a:solidFill>
                  <a:srgbClr val="6B7F80"/>
                </a:solidFill>
                <a:latin typeface="Open Sans"/>
                <a:ea typeface="Open Sans"/>
                <a:cs typeface="Open Sans"/>
                <a:sym typeface="Open Sans"/>
              </a:defRPr>
            </a:lvl4pPr>
            <a:lvl5pPr marL="2286000" marR="0" lvl="4" indent="-355600" algn="l" rtl="0">
              <a:spcBef>
                <a:spcPts val="400"/>
              </a:spcBef>
              <a:spcAft>
                <a:spcPts val="0"/>
              </a:spcAft>
              <a:buClr>
                <a:srgbClr val="6B7F80"/>
              </a:buClr>
              <a:buSzPts val="2000"/>
              <a:buFont typeface="Arial"/>
              <a:buChar char="»"/>
              <a:defRPr sz="2000" b="0" i="0" u="none" strike="noStrike" cap="none">
                <a:solidFill>
                  <a:srgbClr val="6B7F80"/>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9"/>
              </a:rPr>
              <a:t>plantillaspowerpoint.org</a:t>
            </a:r>
            <a:endParaRPr lang="en-US" sz="1200" dirty="0">
              <a:solidFill>
                <a:schemeClr val="bg1">
                  <a:lumMod val="65000"/>
                </a:schemeClr>
              </a:solidFill>
            </a:endParaRPr>
          </a:p>
        </p:txBody>
      </p:sp>
      <p:pic>
        <p:nvPicPr>
          <p:cNvPr id="6" name="Imagen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1.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167300"/>
            <a:ext cx="12192000" cy="1015663"/>
          </a:xfrm>
          <a:prstGeom prst="rect">
            <a:avLst/>
          </a:prstGeom>
          <a:noFill/>
          <a:ln>
            <a:noFill/>
          </a:ln>
        </p:spPr>
        <p:txBody>
          <a:bodyPr spcFirstLastPara="1" wrap="square" lIns="91425" tIns="45700" rIns="91425" bIns="45700" anchor="b" anchorCtr="0">
            <a:spAutoFit/>
          </a:bodyPr>
          <a:lstStyle/>
          <a:p>
            <a:pPr marL="0" lvl="0" indent="0" algn="ctr" rtl="0">
              <a:spcBef>
                <a:spcPts val="0"/>
              </a:spcBef>
              <a:spcAft>
                <a:spcPts val="0"/>
              </a:spcAft>
              <a:buClr>
                <a:schemeClr val="lt1"/>
              </a:buClr>
              <a:buSzPts val="6000"/>
              <a:buFont typeface="Open Sans"/>
              <a:buNone/>
            </a:pPr>
            <a:r>
              <a:rPr lang="en-US">
                <a:latin typeface="Open Sans"/>
                <a:ea typeface="Open Sans"/>
                <a:cs typeface="Open Sans"/>
                <a:sym typeface="Open Sans"/>
              </a:rPr>
              <a:t>MIND MAP TEMPLATES</a:t>
            </a:r>
            <a:endParaRPr>
              <a:latin typeface="Open Sans"/>
              <a:ea typeface="Open Sans"/>
              <a:cs typeface="Open Sans"/>
              <a:sym typeface="Open Sans"/>
            </a:endParaRPr>
          </a:p>
        </p:txBody>
      </p:sp>
      <p:pic>
        <p:nvPicPr>
          <p:cNvPr id="79" name="Google Shape;79;p1"/>
          <p:cNvPicPr preferRelativeResize="0">
            <a:picLocks noGrp="1"/>
          </p:cNvPicPr>
          <p:nvPr>
            <p:ph type="pic" idx="2"/>
          </p:nvPr>
        </p:nvPicPr>
        <p:blipFill rotWithShape="1">
          <a:blip r:embed="rId3">
            <a:alphaModFix/>
          </a:blip>
          <a:srcRect l="146" r="147"/>
          <a:stretch/>
        </p:blipFill>
        <p:spPr>
          <a:xfrm>
            <a:off x="1489943" y="1700811"/>
            <a:ext cx="5616575" cy="3168055"/>
          </a:xfrm>
          <a:prstGeom prst="rect">
            <a:avLst/>
          </a:prstGeom>
          <a:noFill/>
          <a:ln>
            <a:noFill/>
          </a:ln>
        </p:spPr>
      </p:pic>
      <p:sp>
        <p:nvSpPr>
          <p:cNvPr id="80" name="Google Shape;80;p1"/>
          <p:cNvSpPr/>
          <p:nvPr/>
        </p:nvSpPr>
        <p:spPr>
          <a:xfrm>
            <a:off x="5087888" y="1426467"/>
            <a:ext cx="2379576" cy="3789040"/>
          </a:xfrm>
          <a:custGeom>
            <a:avLst/>
            <a:gdLst/>
            <a:ahLst/>
            <a:cxnLst/>
            <a:rect l="l" t="t" r="r" b="b"/>
            <a:pathLst>
              <a:path w="2379576" h="3789040" extrusionOk="0">
                <a:moveTo>
                  <a:pt x="0" y="0"/>
                </a:moveTo>
                <a:lnTo>
                  <a:pt x="2214084" y="0"/>
                </a:lnTo>
                <a:cubicBezTo>
                  <a:pt x="2305483" y="0"/>
                  <a:pt x="2379576" y="74093"/>
                  <a:pt x="2379576" y="165492"/>
                </a:cubicBezTo>
                <a:lnTo>
                  <a:pt x="2379576" y="3709249"/>
                </a:lnTo>
                <a:cubicBezTo>
                  <a:pt x="2379576" y="3732099"/>
                  <a:pt x="2374945" y="3753867"/>
                  <a:pt x="2366571" y="3773666"/>
                </a:cubicBezTo>
                <a:lnTo>
                  <a:pt x="2356205" y="3789040"/>
                </a:lnTo>
                <a:lnTo>
                  <a:pt x="1654973" y="3789040"/>
                </a:lnTo>
                <a:close/>
              </a:path>
            </a:pathLst>
          </a:custGeom>
          <a:gradFill>
            <a:gsLst>
              <a:gs pos="0">
                <a:srgbClr val="FFFFFF">
                  <a:alpha val="0"/>
                </a:srgbClr>
              </a:gs>
              <a:gs pos="100000">
                <a:srgbClr val="FFFFFF">
                  <a:alpha val="33725"/>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81" name="Google Shape;81;p1"/>
          <p:cNvSpPr txBox="1"/>
          <p:nvPr/>
        </p:nvSpPr>
        <p:spPr>
          <a:xfrm>
            <a:off x="8010115" y="1909354"/>
            <a:ext cx="4095993"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i="0" u="none" strike="noStrike" cap="none">
                <a:solidFill>
                  <a:srgbClr val="63BB46"/>
                </a:solidFill>
                <a:latin typeface="Open Sans"/>
                <a:ea typeface="Open Sans"/>
                <a:cs typeface="Open Sans"/>
                <a:sym typeface="Open Sans"/>
              </a:rPr>
              <a:t>25</a:t>
            </a:r>
            <a:r>
              <a:rPr lang="en-US" sz="2800" b="1" i="0" u="none" strike="noStrike" cap="none">
                <a:solidFill>
                  <a:schemeClr val="lt1"/>
                </a:solidFill>
                <a:latin typeface="Open Sans"/>
                <a:ea typeface="Open Sans"/>
                <a:cs typeface="Open Sans"/>
                <a:sym typeface="Open Sans"/>
              </a:rPr>
              <a:t> Unique PPTX Slides</a:t>
            </a:r>
            <a:endParaRPr/>
          </a:p>
        </p:txBody>
      </p:sp>
      <p:sp>
        <p:nvSpPr>
          <p:cNvPr id="82" name="Google Shape;82;p1"/>
          <p:cNvSpPr txBox="1"/>
          <p:nvPr/>
        </p:nvSpPr>
        <p:spPr>
          <a:xfrm>
            <a:off x="8010115" y="2468782"/>
            <a:ext cx="3953133"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63BB46"/>
                </a:solidFill>
                <a:latin typeface="Open Sans"/>
                <a:ea typeface="Open Sans"/>
                <a:cs typeface="Open Sans"/>
                <a:sym typeface="Open Sans"/>
              </a:rPr>
              <a:t>16:9 </a:t>
            </a:r>
            <a:r>
              <a:rPr lang="en-US" sz="2800" b="1">
                <a:solidFill>
                  <a:schemeClr val="lt1"/>
                </a:solidFill>
                <a:latin typeface="Open Sans"/>
                <a:ea typeface="Open Sans"/>
                <a:cs typeface="Open Sans"/>
                <a:sym typeface="Open Sans"/>
              </a:rPr>
              <a:t>Screen Template</a:t>
            </a:r>
            <a:endParaRPr sz="2800" b="1">
              <a:solidFill>
                <a:schemeClr val="lt1"/>
              </a:solidFill>
              <a:latin typeface="Open Sans"/>
              <a:ea typeface="Open Sans"/>
              <a:cs typeface="Open Sans"/>
              <a:sym typeface="Open Sans"/>
            </a:endParaRPr>
          </a:p>
        </p:txBody>
      </p:sp>
      <p:sp>
        <p:nvSpPr>
          <p:cNvPr id="83" name="Google Shape;83;p1"/>
          <p:cNvSpPr txBox="1"/>
          <p:nvPr/>
        </p:nvSpPr>
        <p:spPr>
          <a:xfrm>
            <a:off x="8010115" y="3028210"/>
            <a:ext cx="2250937"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63BB46"/>
                </a:solidFill>
                <a:latin typeface="Open Sans"/>
                <a:ea typeface="Open Sans"/>
                <a:cs typeface="Open Sans"/>
                <a:sym typeface="Open Sans"/>
              </a:rPr>
              <a:t>Easy to edit</a:t>
            </a:r>
            <a:endParaRPr/>
          </a:p>
        </p:txBody>
      </p:sp>
      <p:grpSp>
        <p:nvGrpSpPr>
          <p:cNvPr id="84" name="Google Shape;84;p1"/>
          <p:cNvGrpSpPr/>
          <p:nvPr/>
        </p:nvGrpSpPr>
        <p:grpSpPr>
          <a:xfrm>
            <a:off x="6603426" y="4100972"/>
            <a:ext cx="3265748" cy="2516759"/>
            <a:chOff x="4143799" y="4432170"/>
            <a:chExt cx="2549279" cy="1964610"/>
          </a:xfrm>
        </p:grpSpPr>
        <p:grpSp>
          <p:nvGrpSpPr>
            <p:cNvPr id="85" name="Google Shape;85;p1"/>
            <p:cNvGrpSpPr/>
            <p:nvPr/>
          </p:nvGrpSpPr>
          <p:grpSpPr>
            <a:xfrm>
              <a:off x="4211959" y="4509120"/>
              <a:ext cx="1772023" cy="1682218"/>
              <a:chOff x="3340621" y="2731741"/>
              <a:chExt cx="5513832" cy="2726371"/>
            </a:xfrm>
          </p:grpSpPr>
          <p:sp>
            <p:nvSpPr>
              <p:cNvPr id="86" name="Google Shape;86;p1"/>
              <p:cNvSpPr/>
              <p:nvPr/>
            </p:nvSpPr>
            <p:spPr>
              <a:xfrm>
                <a:off x="3340621" y="2731741"/>
                <a:ext cx="5513832" cy="2726371"/>
              </a:xfrm>
              <a:prstGeom prst="rect">
                <a:avLst/>
              </a:prstGeom>
              <a:solidFill>
                <a:schemeClr val="accent1"/>
              </a:solidFill>
              <a:ln>
                <a:noFill/>
              </a:ln>
              <a:effectLst>
                <a:outerShdw blurRad="571500" dist="241300" dir="102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
              <p:cNvSpPr/>
              <p:nvPr/>
            </p:nvSpPr>
            <p:spPr>
              <a:xfrm>
                <a:off x="3340621" y="2731741"/>
                <a:ext cx="5513832" cy="2726371"/>
              </a:xfrm>
              <a:prstGeom prst="rect">
                <a:avLst/>
              </a:prstGeom>
              <a:solidFill>
                <a:schemeClr val="accent1"/>
              </a:solidFill>
              <a:ln>
                <a:noFill/>
              </a:ln>
              <a:effectLst>
                <a:outerShdw blurRad="571500" dist="292100" dir="2154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 name="Google Shape;88;p1"/>
            <p:cNvSpPr/>
            <p:nvPr/>
          </p:nvSpPr>
          <p:spPr>
            <a:xfrm rot="-5400000">
              <a:off x="4436134" y="4139836"/>
              <a:ext cx="1964609" cy="2549278"/>
            </a:xfrm>
            <a:prstGeom prst="roundRect">
              <a:avLst>
                <a:gd name="adj" fmla="val 5238"/>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
            <p:cNvSpPr/>
            <p:nvPr/>
          </p:nvSpPr>
          <p:spPr>
            <a:xfrm rot="-5400000">
              <a:off x="4627827" y="4346004"/>
              <a:ext cx="1576179" cy="2114488"/>
            </a:xfrm>
            <a:prstGeom prst="rect">
              <a:avLst/>
            </a:prstGeom>
            <a:blipFill rotWithShape="0">
              <a:blip r:embed="rId4">
                <a:alphaModFix/>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grpSp>
          <p:nvGrpSpPr>
            <p:cNvPr id="90" name="Google Shape;90;p1"/>
            <p:cNvGrpSpPr/>
            <p:nvPr/>
          </p:nvGrpSpPr>
          <p:grpSpPr>
            <a:xfrm rot="-5400000">
              <a:off x="6513179" y="5349079"/>
              <a:ext cx="139880" cy="138308"/>
              <a:chOff x="4446940" y="5280381"/>
              <a:chExt cx="237363" cy="234696"/>
            </a:xfrm>
          </p:grpSpPr>
          <p:sp>
            <p:nvSpPr>
              <p:cNvPr id="91" name="Google Shape;91;p1"/>
              <p:cNvSpPr/>
              <p:nvPr/>
            </p:nvSpPr>
            <p:spPr>
              <a:xfrm>
                <a:off x="4446940" y="5280381"/>
                <a:ext cx="237363" cy="234696"/>
              </a:xfrm>
              <a:prstGeom prst="ellipse">
                <a:avLst/>
              </a:prstGeom>
              <a:gradFill>
                <a:gsLst>
                  <a:gs pos="0">
                    <a:schemeClr val="dk1"/>
                  </a:gs>
                  <a:gs pos="29000">
                    <a:schemeClr val="dk1"/>
                  </a:gs>
                  <a:gs pos="73000">
                    <a:srgbClr val="B9C4C4"/>
                  </a:gs>
                  <a:gs pos="100000">
                    <a:srgbClr val="B9C4C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92" name="Google Shape;92;p1"/>
              <p:cNvSpPr/>
              <p:nvPr/>
            </p:nvSpPr>
            <p:spPr>
              <a:xfrm>
                <a:off x="4515460" y="5356864"/>
                <a:ext cx="100323" cy="100323"/>
              </a:xfrm>
              <a:prstGeom prst="roundRect">
                <a:avLst>
                  <a:gd name="adj" fmla="val 16667"/>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 name="Google Shape;93;p1"/>
            <p:cNvSpPr/>
            <p:nvPr/>
          </p:nvSpPr>
          <p:spPr>
            <a:xfrm>
              <a:off x="5339707" y="4432170"/>
              <a:ext cx="1353371" cy="1712789"/>
            </a:xfrm>
            <a:custGeom>
              <a:avLst/>
              <a:gdLst/>
              <a:ahLst/>
              <a:cxnLst/>
              <a:rect l="l" t="t" r="r" b="b"/>
              <a:pathLst>
                <a:path w="2296537" h="2906437" extrusionOk="0">
                  <a:moveTo>
                    <a:pt x="0" y="0"/>
                  </a:moveTo>
                  <a:lnTo>
                    <a:pt x="2121915" y="0"/>
                  </a:lnTo>
                  <a:cubicBezTo>
                    <a:pt x="2218356" y="0"/>
                    <a:pt x="2296537" y="78181"/>
                    <a:pt x="2296537" y="174622"/>
                  </a:cubicBezTo>
                  <a:lnTo>
                    <a:pt x="2296537" y="2906437"/>
                  </a:lnTo>
                  <a:close/>
                </a:path>
              </a:pathLst>
            </a:custGeom>
            <a:gradFill>
              <a:gsLst>
                <a:gs pos="0">
                  <a:srgbClr val="FFFFFF">
                    <a:alpha val="0"/>
                  </a:srgbClr>
                </a:gs>
                <a:gs pos="100000">
                  <a:srgbClr val="FFFFFF">
                    <a:alpha val="33725"/>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495" name="Google Shape;495;p10"/>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endParaRPr/>
          </a:p>
        </p:txBody>
      </p:sp>
      <p:sp>
        <p:nvSpPr>
          <p:cNvPr id="496" name="Google Shape;496;p10"/>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cxnSp>
        <p:nvCxnSpPr>
          <p:cNvPr id="497" name="Google Shape;497;p10"/>
          <p:cNvCxnSpPr/>
          <p:nvPr/>
        </p:nvCxnSpPr>
        <p:spPr>
          <a:xfrm>
            <a:off x="4038027" y="2376596"/>
            <a:ext cx="617813" cy="1627480"/>
          </a:xfrm>
          <a:prstGeom prst="straightConnector1">
            <a:avLst/>
          </a:prstGeom>
          <a:noFill/>
          <a:ln w="9525" cap="flat" cmpd="sng">
            <a:solidFill>
              <a:srgbClr val="247DB7"/>
            </a:solidFill>
            <a:prstDash val="solid"/>
            <a:round/>
            <a:headEnd type="triangle" w="med" len="med"/>
            <a:tailEnd type="none" w="sm" len="sm"/>
          </a:ln>
        </p:spPr>
      </p:cxnSp>
      <p:cxnSp>
        <p:nvCxnSpPr>
          <p:cNvPr id="498" name="Google Shape;498;p10"/>
          <p:cNvCxnSpPr/>
          <p:nvPr/>
        </p:nvCxnSpPr>
        <p:spPr>
          <a:xfrm>
            <a:off x="2930315" y="2951069"/>
            <a:ext cx="1725525" cy="1053007"/>
          </a:xfrm>
          <a:prstGeom prst="straightConnector1">
            <a:avLst/>
          </a:prstGeom>
          <a:noFill/>
          <a:ln w="9525" cap="flat" cmpd="sng">
            <a:solidFill>
              <a:srgbClr val="247DB7"/>
            </a:solidFill>
            <a:prstDash val="solid"/>
            <a:round/>
            <a:headEnd type="triangle" w="med" len="med"/>
            <a:tailEnd type="none" w="sm" len="sm"/>
          </a:ln>
        </p:spPr>
      </p:cxnSp>
      <p:cxnSp>
        <p:nvCxnSpPr>
          <p:cNvPr id="499" name="Google Shape;499;p10"/>
          <p:cNvCxnSpPr/>
          <p:nvPr/>
        </p:nvCxnSpPr>
        <p:spPr>
          <a:xfrm>
            <a:off x="2285856" y="3467285"/>
            <a:ext cx="2342517" cy="497959"/>
          </a:xfrm>
          <a:prstGeom prst="straightConnector1">
            <a:avLst/>
          </a:prstGeom>
          <a:noFill/>
          <a:ln w="9525" cap="flat" cmpd="sng">
            <a:solidFill>
              <a:srgbClr val="247DB7"/>
            </a:solidFill>
            <a:prstDash val="solid"/>
            <a:round/>
            <a:headEnd type="triangle" w="med" len="med"/>
            <a:tailEnd type="none" w="sm" len="sm"/>
          </a:ln>
        </p:spPr>
      </p:cxnSp>
      <p:cxnSp>
        <p:nvCxnSpPr>
          <p:cNvPr id="500" name="Google Shape;500;p10"/>
          <p:cNvCxnSpPr/>
          <p:nvPr/>
        </p:nvCxnSpPr>
        <p:spPr>
          <a:xfrm>
            <a:off x="3233951" y="3992959"/>
            <a:ext cx="1394422" cy="0"/>
          </a:xfrm>
          <a:prstGeom prst="straightConnector1">
            <a:avLst/>
          </a:prstGeom>
          <a:noFill/>
          <a:ln w="9525" cap="flat" cmpd="sng">
            <a:solidFill>
              <a:srgbClr val="247DB7"/>
            </a:solidFill>
            <a:prstDash val="solid"/>
            <a:round/>
            <a:headEnd type="triangle" w="med" len="med"/>
            <a:tailEnd type="none" w="sm" len="sm"/>
          </a:ln>
        </p:spPr>
      </p:cxnSp>
      <p:cxnSp>
        <p:nvCxnSpPr>
          <p:cNvPr id="501" name="Google Shape;501;p10"/>
          <p:cNvCxnSpPr/>
          <p:nvPr/>
        </p:nvCxnSpPr>
        <p:spPr>
          <a:xfrm flipH="1">
            <a:off x="4461450" y="4020675"/>
            <a:ext cx="166924" cy="1331464"/>
          </a:xfrm>
          <a:prstGeom prst="straightConnector1">
            <a:avLst/>
          </a:prstGeom>
          <a:noFill/>
          <a:ln w="9525" cap="flat" cmpd="sng">
            <a:solidFill>
              <a:srgbClr val="247DB7"/>
            </a:solidFill>
            <a:prstDash val="solid"/>
            <a:round/>
            <a:headEnd type="none" w="sm" len="sm"/>
            <a:tailEnd type="triangle" w="med" len="med"/>
          </a:ln>
        </p:spPr>
      </p:cxnSp>
      <p:cxnSp>
        <p:nvCxnSpPr>
          <p:cNvPr id="502" name="Google Shape;502;p10"/>
          <p:cNvCxnSpPr/>
          <p:nvPr/>
        </p:nvCxnSpPr>
        <p:spPr>
          <a:xfrm flipH="1">
            <a:off x="3949331" y="4031791"/>
            <a:ext cx="679044" cy="815248"/>
          </a:xfrm>
          <a:prstGeom prst="straightConnector1">
            <a:avLst/>
          </a:prstGeom>
          <a:noFill/>
          <a:ln w="9525" cap="flat" cmpd="sng">
            <a:solidFill>
              <a:srgbClr val="247DB7"/>
            </a:solidFill>
            <a:prstDash val="solid"/>
            <a:round/>
            <a:headEnd type="none" w="sm" len="sm"/>
            <a:tailEnd type="triangle" w="med" len="med"/>
          </a:ln>
        </p:spPr>
      </p:cxnSp>
      <p:cxnSp>
        <p:nvCxnSpPr>
          <p:cNvPr id="503" name="Google Shape;503;p10"/>
          <p:cNvCxnSpPr/>
          <p:nvPr/>
        </p:nvCxnSpPr>
        <p:spPr>
          <a:xfrm flipH="1">
            <a:off x="4655840" y="2746901"/>
            <a:ext cx="696140" cy="1257175"/>
          </a:xfrm>
          <a:prstGeom prst="straightConnector1">
            <a:avLst/>
          </a:prstGeom>
          <a:noFill/>
          <a:ln w="9525" cap="flat" cmpd="sng">
            <a:solidFill>
              <a:srgbClr val="247DB7"/>
            </a:solidFill>
            <a:prstDash val="solid"/>
            <a:round/>
            <a:headEnd type="triangle" w="med" len="med"/>
            <a:tailEnd type="none" w="sm" len="sm"/>
          </a:ln>
        </p:spPr>
      </p:cxnSp>
      <p:cxnSp>
        <p:nvCxnSpPr>
          <p:cNvPr id="504" name="Google Shape;504;p10"/>
          <p:cNvCxnSpPr/>
          <p:nvPr/>
        </p:nvCxnSpPr>
        <p:spPr>
          <a:xfrm flipH="1">
            <a:off x="7570184" y="2885473"/>
            <a:ext cx="174042" cy="1198710"/>
          </a:xfrm>
          <a:prstGeom prst="straightConnector1">
            <a:avLst/>
          </a:prstGeom>
          <a:noFill/>
          <a:ln w="9525" cap="flat" cmpd="sng">
            <a:solidFill>
              <a:srgbClr val="247DB7"/>
            </a:solidFill>
            <a:prstDash val="solid"/>
            <a:round/>
            <a:headEnd type="triangle" w="med" len="med"/>
            <a:tailEnd type="none" w="sm" len="sm"/>
          </a:ln>
        </p:spPr>
      </p:cxnSp>
      <p:cxnSp>
        <p:nvCxnSpPr>
          <p:cNvPr id="505" name="Google Shape;505;p10"/>
          <p:cNvCxnSpPr/>
          <p:nvPr/>
        </p:nvCxnSpPr>
        <p:spPr>
          <a:xfrm flipH="1">
            <a:off x="7570183" y="3168575"/>
            <a:ext cx="920119" cy="835501"/>
          </a:xfrm>
          <a:prstGeom prst="straightConnector1">
            <a:avLst/>
          </a:prstGeom>
          <a:noFill/>
          <a:ln w="9525" cap="flat" cmpd="sng">
            <a:solidFill>
              <a:srgbClr val="247DB7"/>
            </a:solidFill>
            <a:prstDash val="solid"/>
            <a:round/>
            <a:headEnd type="triangle" w="med" len="med"/>
            <a:tailEnd type="none" w="sm" len="sm"/>
          </a:ln>
        </p:spPr>
      </p:cxnSp>
      <p:cxnSp>
        <p:nvCxnSpPr>
          <p:cNvPr id="506" name="Google Shape;506;p10"/>
          <p:cNvCxnSpPr/>
          <p:nvPr/>
        </p:nvCxnSpPr>
        <p:spPr>
          <a:xfrm flipH="1">
            <a:off x="7519730" y="3406228"/>
            <a:ext cx="3052732" cy="597848"/>
          </a:xfrm>
          <a:prstGeom prst="straightConnector1">
            <a:avLst/>
          </a:prstGeom>
          <a:noFill/>
          <a:ln w="9525" cap="flat" cmpd="sng">
            <a:solidFill>
              <a:srgbClr val="247DB7"/>
            </a:solidFill>
            <a:prstDash val="solid"/>
            <a:round/>
            <a:headEnd type="triangle" w="med" len="med"/>
            <a:tailEnd type="none" w="sm" len="sm"/>
          </a:ln>
        </p:spPr>
      </p:cxnSp>
      <p:cxnSp>
        <p:nvCxnSpPr>
          <p:cNvPr id="507" name="Google Shape;507;p10"/>
          <p:cNvCxnSpPr/>
          <p:nvPr/>
        </p:nvCxnSpPr>
        <p:spPr>
          <a:xfrm rot="10800000">
            <a:off x="7570183" y="4020676"/>
            <a:ext cx="2278204" cy="204423"/>
          </a:xfrm>
          <a:prstGeom prst="straightConnector1">
            <a:avLst/>
          </a:prstGeom>
          <a:noFill/>
          <a:ln w="9525" cap="flat" cmpd="sng">
            <a:solidFill>
              <a:srgbClr val="247DB7"/>
            </a:solidFill>
            <a:prstDash val="solid"/>
            <a:round/>
            <a:headEnd type="triangle" w="med" len="med"/>
            <a:tailEnd type="none" w="sm" len="sm"/>
          </a:ln>
        </p:spPr>
      </p:cxnSp>
      <p:cxnSp>
        <p:nvCxnSpPr>
          <p:cNvPr id="508" name="Google Shape;508;p10"/>
          <p:cNvCxnSpPr/>
          <p:nvPr/>
        </p:nvCxnSpPr>
        <p:spPr>
          <a:xfrm rot="10800000">
            <a:off x="7519729" y="4004078"/>
            <a:ext cx="1526367" cy="1127607"/>
          </a:xfrm>
          <a:prstGeom prst="straightConnector1">
            <a:avLst/>
          </a:prstGeom>
          <a:noFill/>
          <a:ln w="9525" cap="flat" cmpd="sng">
            <a:solidFill>
              <a:srgbClr val="247DB7"/>
            </a:solidFill>
            <a:prstDash val="solid"/>
            <a:round/>
            <a:headEnd type="triangle" w="med" len="med"/>
            <a:tailEnd type="none" w="sm" len="sm"/>
          </a:ln>
        </p:spPr>
      </p:cxnSp>
      <p:cxnSp>
        <p:nvCxnSpPr>
          <p:cNvPr id="509" name="Google Shape;509;p10"/>
          <p:cNvCxnSpPr/>
          <p:nvPr/>
        </p:nvCxnSpPr>
        <p:spPr>
          <a:xfrm rot="10800000">
            <a:off x="7582190" y="3998218"/>
            <a:ext cx="322802" cy="1329116"/>
          </a:xfrm>
          <a:prstGeom prst="straightConnector1">
            <a:avLst/>
          </a:prstGeom>
          <a:noFill/>
          <a:ln w="9525" cap="flat" cmpd="sng">
            <a:solidFill>
              <a:srgbClr val="247DB7"/>
            </a:solidFill>
            <a:prstDash val="solid"/>
            <a:round/>
            <a:headEnd type="triangle" w="med" len="med"/>
            <a:tailEnd type="none" w="sm" len="sm"/>
          </a:ln>
        </p:spPr>
      </p:cxnSp>
      <p:cxnSp>
        <p:nvCxnSpPr>
          <p:cNvPr id="510" name="Google Shape;510;p10"/>
          <p:cNvCxnSpPr/>
          <p:nvPr/>
        </p:nvCxnSpPr>
        <p:spPr>
          <a:xfrm rot="10800000" flipH="1">
            <a:off x="6594797" y="3965245"/>
            <a:ext cx="1035386" cy="1386894"/>
          </a:xfrm>
          <a:prstGeom prst="straightConnector1">
            <a:avLst/>
          </a:prstGeom>
          <a:noFill/>
          <a:ln w="9525" cap="flat" cmpd="sng">
            <a:solidFill>
              <a:srgbClr val="247DB7"/>
            </a:solidFill>
            <a:prstDash val="solid"/>
            <a:round/>
            <a:headEnd type="triangle" w="med" len="med"/>
            <a:tailEnd type="none" w="sm" len="sm"/>
          </a:ln>
        </p:spPr>
      </p:cxnSp>
      <p:sp>
        <p:nvSpPr>
          <p:cNvPr id="511" name="Google Shape;511;p10"/>
          <p:cNvSpPr/>
          <p:nvPr/>
        </p:nvSpPr>
        <p:spPr>
          <a:xfrm>
            <a:off x="3818144" y="3149998"/>
            <a:ext cx="1685925" cy="1685925"/>
          </a:xfrm>
          <a:prstGeom prst="ellipse">
            <a:avLst/>
          </a:prstGeom>
          <a:solidFill>
            <a:schemeClr val="accent5"/>
          </a:solidFill>
          <a:ln w="76200" cap="flat" cmpd="sng">
            <a:solidFill>
              <a:srgbClr val="8F2A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Calibri"/>
                <a:ea typeface="Calibri"/>
                <a:cs typeface="Calibri"/>
                <a:sym typeface="Calibri"/>
              </a:rPr>
              <a:t>LOREM A</a:t>
            </a:r>
            <a:endParaRPr/>
          </a:p>
        </p:txBody>
      </p:sp>
      <p:sp>
        <p:nvSpPr>
          <p:cNvPr id="512" name="Google Shape;512;p10"/>
          <p:cNvSpPr/>
          <p:nvPr/>
        </p:nvSpPr>
        <p:spPr>
          <a:xfrm>
            <a:off x="6687932" y="3149997"/>
            <a:ext cx="1685925" cy="1685925"/>
          </a:xfrm>
          <a:prstGeom prst="ellipse">
            <a:avLst/>
          </a:prstGeom>
          <a:solidFill>
            <a:schemeClr val="accent3"/>
          </a:solidFill>
          <a:ln w="762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Calibri"/>
                <a:ea typeface="Calibri"/>
                <a:cs typeface="Calibri"/>
                <a:sym typeface="Calibri"/>
              </a:rPr>
              <a:t>LOREM B</a:t>
            </a:r>
            <a:endParaRPr/>
          </a:p>
        </p:txBody>
      </p:sp>
      <p:sp>
        <p:nvSpPr>
          <p:cNvPr id="513" name="Google Shape;513;p10"/>
          <p:cNvSpPr/>
          <p:nvPr/>
        </p:nvSpPr>
        <p:spPr>
          <a:xfrm>
            <a:off x="1757433" y="2076152"/>
            <a:ext cx="1104577" cy="1104577"/>
          </a:xfrm>
          <a:prstGeom prst="ellipse">
            <a:avLst/>
          </a:prstGeom>
          <a:solidFill>
            <a:srgbClr val="E9ECEC"/>
          </a:solidFill>
          <a:ln w="762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Lorem Ipsum</a:t>
            </a:r>
            <a:endParaRPr/>
          </a:p>
        </p:txBody>
      </p:sp>
      <p:sp>
        <p:nvSpPr>
          <p:cNvPr id="514" name="Google Shape;514;p10"/>
          <p:cNvSpPr/>
          <p:nvPr/>
        </p:nvSpPr>
        <p:spPr>
          <a:xfrm>
            <a:off x="3431705" y="1565261"/>
            <a:ext cx="783620" cy="783620"/>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1"/>
                </a:solidFill>
                <a:latin typeface="Calibri"/>
                <a:ea typeface="Calibri"/>
                <a:cs typeface="Calibri"/>
                <a:sym typeface="Calibri"/>
              </a:rPr>
              <a:t>Lorem Ipsum</a:t>
            </a:r>
            <a:endParaRPr/>
          </a:p>
        </p:txBody>
      </p:sp>
      <p:sp>
        <p:nvSpPr>
          <p:cNvPr id="515" name="Google Shape;515;p10"/>
          <p:cNvSpPr/>
          <p:nvPr/>
        </p:nvSpPr>
        <p:spPr>
          <a:xfrm>
            <a:off x="5102167" y="1642324"/>
            <a:ext cx="1104577" cy="1104577"/>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Lorem Ipsum</a:t>
            </a:r>
            <a:endParaRPr/>
          </a:p>
        </p:txBody>
      </p:sp>
      <p:sp>
        <p:nvSpPr>
          <p:cNvPr id="516" name="Google Shape;516;p10"/>
          <p:cNvSpPr/>
          <p:nvPr/>
        </p:nvSpPr>
        <p:spPr>
          <a:xfrm>
            <a:off x="1112974" y="2670511"/>
            <a:ext cx="1104577" cy="1104577"/>
          </a:xfrm>
          <a:prstGeom prst="ellipse">
            <a:avLst/>
          </a:prstGeom>
          <a:solidFill>
            <a:srgbClr val="E9ECEC"/>
          </a:solidFill>
          <a:ln w="762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Lorem Ipsum</a:t>
            </a:r>
            <a:endParaRPr/>
          </a:p>
        </p:txBody>
      </p:sp>
      <p:sp>
        <p:nvSpPr>
          <p:cNvPr id="517" name="Google Shape;517;p10"/>
          <p:cNvSpPr/>
          <p:nvPr/>
        </p:nvSpPr>
        <p:spPr>
          <a:xfrm>
            <a:off x="2487133" y="4772944"/>
            <a:ext cx="1728192" cy="1728192"/>
          </a:xfrm>
          <a:prstGeom prst="ellipse">
            <a:avLst/>
          </a:prstGeom>
          <a:solidFill>
            <a:srgbClr val="E9ECEC"/>
          </a:solidFill>
          <a:ln w="889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accent1"/>
                </a:solidFill>
                <a:latin typeface="Calibri"/>
                <a:ea typeface="Calibri"/>
                <a:cs typeface="Calibri"/>
                <a:sym typeface="Calibri"/>
              </a:rPr>
              <a:t>Lorem Ipsum</a:t>
            </a:r>
            <a:endParaRPr/>
          </a:p>
        </p:txBody>
      </p:sp>
      <p:sp>
        <p:nvSpPr>
          <p:cNvPr id="518" name="Google Shape;518;p10"/>
          <p:cNvSpPr/>
          <p:nvPr/>
        </p:nvSpPr>
        <p:spPr>
          <a:xfrm>
            <a:off x="4018981" y="5453073"/>
            <a:ext cx="636859" cy="636859"/>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1">
                <a:solidFill>
                  <a:schemeClr val="accent1"/>
                </a:solidFill>
                <a:latin typeface="Calibri"/>
                <a:ea typeface="Calibri"/>
                <a:cs typeface="Calibri"/>
                <a:sym typeface="Calibri"/>
              </a:rPr>
              <a:t>Lorem Ipsum</a:t>
            </a:r>
            <a:endParaRPr/>
          </a:p>
        </p:txBody>
      </p:sp>
      <p:sp>
        <p:nvSpPr>
          <p:cNvPr id="519" name="Google Shape;519;p10"/>
          <p:cNvSpPr/>
          <p:nvPr/>
        </p:nvSpPr>
        <p:spPr>
          <a:xfrm>
            <a:off x="8338213" y="1767401"/>
            <a:ext cx="1512168" cy="1512168"/>
          </a:xfrm>
          <a:prstGeom prst="ellipse">
            <a:avLst/>
          </a:prstGeom>
          <a:solidFill>
            <a:srgbClr val="E9ECEC"/>
          </a:solidFill>
          <a:ln w="889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accent1"/>
                </a:solidFill>
                <a:latin typeface="Calibri"/>
                <a:ea typeface="Calibri"/>
                <a:cs typeface="Calibri"/>
                <a:sym typeface="Calibri"/>
              </a:rPr>
              <a:t>Lorem Ipsum</a:t>
            </a:r>
            <a:endParaRPr/>
          </a:p>
        </p:txBody>
      </p:sp>
      <p:sp>
        <p:nvSpPr>
          <p:cNvPr id="520" name="Google Shape;520;p10"/>
          <p:cNvSpPr/>
          <p:nvPr/>
        </p:nvSpPr>
        <p:spPr>
          <a:xfrm>
            <a:off x="10034435" y="3849556"/>
            <a:ext cx="783620" cy="783620"/>
          </a:xfrm>
          <a:prstGeom prst="ellipse">
            <a:avLst/>
          </a:prstGeom>
          <a:solidFill>
            <a:srgbClr val="E9ECEC"/>
          </a:solidFill>
          <a:ln w="381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1"/>
                </a:solidFill>
                <a:latin typeface="Calibri"/>
                <a:ea typeface="Calibri"/>
                <a:cs typeface="Calibri"/>
                <a:sym typeface="Calibri"/>
              </a:rPr>
              <a:t>Lorem Ipsum</a:t>
            </a:r>
            <a:endParaRPr/>
          </a:p>
        </p:txBody>
      </p:sp>
      <p:sp>
        <p:nvSpPr>
          <p:cNvPr id="521" name="Google Shape;521;p10"/>
          <p:cNvSpPr/>
          <p:nvPr/>
        </p:nvSpPr>
        <p:spPr>
          <a:xfrm>
            <a:off x="9094297" y="4928939"/>
            <a:ext cx="1104577" cy="1104577"/>
          </a:xfrm>
          <a:prstGeom prst="ellipse">
            <a:avLst/>
          </a:prstGeom>
          <a:solidFill>
            <a:srgbClr val="E9ECEC"/>
          </a:solidFill>
          <a:ln w="7620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Lorem Ipsum</a:t>
            </a:r>
            <a:endParaRPr/>
          </a:p>
        </p:txBody>
      </p:sp>
      <p:sp>
        <p:nvSpPr>
          <p:cNvPr id="522" name="Google Shape;522;p10"/>
          <p:cNvSpPr/>
          <p:nvPr/>
        </p:nvSpPr>
        <p:spPr>
          <a:xfrm>
            <a:off x="7699833" y="5396657"/>
            <a:ext cx="636859" cy="636859"/>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accent1"/>
                </a:solidFill>
                <a:latin typeface="Calibri"/>
                <a:ea typeface="Calibri"/>
                <a:cs typeface="Calibri"/>
                <a:sym typeface="Calibri"/>
              </a:rPr>
              <a:t>Lorem Ipsum</a:t>
            </a:r>
            <a:endParaRPr/>
          </a:p>
        </p:txBody>
      </p:sp>
      <p:sp>
        <p:nvSpPr>
          <p:cNvPr id="523" name="Google Shape;523;p10"/>
          <p:cNvSpPr/>
          <p:nvPr/>
        </p:nvSpPr>
        <p:spPr>
          <a:xfrm>
            <a:off x="7232258" y="1480375"/>
            <a:ext cx="1350167" cy="1350167"/>
          </a:xfrm>
          <a:prstGeom prst="ellipse">
            <a:avLst/>
          </a:prstGeom>
          <a:solidFill>
            <a:srgbClr val="E9ECEC"/>
          </a:solidFill>
          <a:ln w="57150"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accent1"/>
                </a:solidFill>
                <a:latin typeface="Calibri"/>
                <a:ea typeface="Calibri"/>
                <a:cs typeface="Calibri"/>
                <a:sym typeface="Calibri"/>
              </a:rPr>
              <a:t>Lorem Ipsum</a:t>
            </a:r>
            <a:endParaRPr/>
          </a:p>
        </p:txBody>
      </p:sp>
      <p:sp>
        <p:nvSpPr>
          <p:cNvPr id="524" name="Google Shape;524;p10"/>
          <p:cNvSpPr/>
          <p:nvPr/>
        </p:nvSpPr>
        <p:spPr>
          <a:xfrm>
            <a:off x="10688907" y="3066789"/>
            <a:ext cx="519094" cy="519094"/>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
                <a:solidFill>
                  <a:schemeClr val="accent1"/>
                </a:solidFill>
                <a:latin typeface="Calibri"/>
                <a:ea typeface="Calibri"/>
                <a:cs typeface="Calibri"/>
                <a:sym typeface="Calibri"/>
              </a:rPr>
              <a:t>Lorem Ipsum</a:t>
            </a:r>
            <a:endParaRPr/>
          </a:p>
        </p:txBody>
      </p:sp>
      <p:sp>
        <p:nvSpPr>
          <p:cNvPr id="525" name="Google Shape;525;p10"/>
          <p:cNvSpPr/>
          <p:nvPr/>
        </p:nvSpPr>
        <p:spPr>
          <a:xfrm>
            <a:off x="2654591" y="3744529"/>
            <a:ext cx="519094" cy="519094"/>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
                <a:solidFill>
                  <a:schemeClr val="accent1"/>
                </a:solidFill>
                <a:latin typeface="Calibri"/>
                <a:ea typeface="Calibri"/>
                <a:cs typeface="Calibri"/>
                <a:sym typeface="Calibri"/>
              </a:rPr>
              <a:t>Lorem Ipsum</a:t>
            </a:r>
            <a:endParaRPr/>
          </a:p>
        </p:txBody>
      </p:sp>
      <p:sp>
        <p:nvSpPr>
          <p:cNvPr id="526" name="Google Shape;526;p10"/>
          <p:cNvSpPr/>
          <p:nvPr/>
        </p:nvSpPr>
        <p:spPr>
          <a:xfrm>
            <a:off x="5664165" y="5327334"/>
            <a:ext cx="1104577" cy="1104577"/>
          </a:xfrm>
          <a:prstGeom prst="ellipse">
            <a:avLst/>
          </a:prstGeom>
          <a:solidFill>
            <a:srgbClr val="E9ECEC"/>
          </a:solidFill>
          <a:ln w="28575" cap="flat" cmpd="sng">
            <a:solidFill>
              <a:srgbClr val="BEC8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1"/>
                </a:solidFill>
                <a:latin typeface="Calibri"/>
                <a:ea typeface="Calibri"/>
                <a:cs typeface="Calibri"/>
                <a:sym typeface="Calibri"/>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1"/>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533" name="Google Shape;533;p11"/>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endParaRPr/>
          </a:p>
        </p:txBody>
      </p:sp>
      <p:cxnSp>
        <p:nvCxnSpPr>
          <p:cNvPr id="534" name="Google Shape;534;p11"/>
          <p:cNvCxnSpPr/>
          <p:nvPr/>
        </p:nvCxnSpPr>
        <p:spPr>
          <a:xfrm flipH="1">
            <a:off x="6323765" y="2456028"/>
            <a:ext cx="410707" cy="1092419"/>
          </a:xfrm>
          <a:prstGeom prst="straightConnector1">
            <a:avLst/>
          </a:prstGeom>
          <a:noFill/>
          <a:ln w="9525" cap="flat" cmpd="sng">
            <a:solidFill>
              <a:srgbClr val="BEC8C9"/>
            </a:solidFill>
            <a:prstDash val="solid"/>
            <a:round/>
            <a:headEnd type="none" w="sm" len="sm"/>
            <a:tailEnd type="none" w="sm" len="sm"/>
          </a:ln>
        </p:spPr>
      </p:cxnSp>
      <p:cxnSp>
        <p:nvCxnSpPr>
          <p:cNvPr id="535" name="Google Shape;535;p11"/>
          <p:cNvCxnSpPr/>
          <p:nvPr/>
        </p:nvCxnSpPr>
        <p:spPr>
          <a:xfrm rot="10800000">
            <a:off x="6772323" y="2471707"/>
            <a:ext cx="181539" cy="1396616"/>
          </a:xfrm>
          <a:prstGeom prst="straightConnector1">
            <a:avLst/>
          </a:prstGeom>
          <a:noFill/>
          <a:ln w="9525" cap="flat" cmpd="sng">
            <a:solidFill>
              <a:srgbClr val="BEC8C9"/>
            </a:solidFill>
            <a:prstDash val="solid"/>
            <a:round/>
            <a:headEnd type="none" w="sm" len="sm"/>
            <a:tailEnd type="none" w="sm" len="sm"/>
          </a:ln>
        </p:spPr>
      </p:cxnSp>
      <p:cxnSp>
        <p:nvCxnSpPr>
          <p:cNvPr id="536" name="Google Shape;536;p11"/>
          <p:cNvCxnSpPr/>
          <p:nvPr/>
        </p:nvCxnSpPr>
        <p:spPr>
          <a:xfrm rot="10800000">
            <a:off x="6825853" y="2418177"/>
            <a:ext cx="1342895" cy="145123"/>
          </a:xfrm>
          <a:prstGeom prst="straightConnector1">
            <a:avLst/>
          </a:prstGeom>
          <a:noFill/>
          <a:ln w="9525" cap="flat" cmpd="sng">
            <a:solidFill>
              <a:srgbClr val="BEC8C9"/>
            </a:solidFill>
            <a:prstDash val="solid"/>
            <a:round/>
            <a:headEnd type="none" w="sm" len="sm"/>
            <a:tailEnd type="none" w="sm" len="sm"/>
          </a:ln>
        </p:spPr>
      </p:cxnSp>
      <p:cxnSp>
        <p:nvCxnSpPr>
          <p:cNvPr id="537" name="Google Shape;537;p11"/>
          <p:cNvCxnSpPr/>
          <p:nvPr/>
        </p:nvCxnSpPr>
        <p:spPr>
          <a:xfrm rot="10800000">
            <a:off x="6810175" y="2456028"/>
            <a:ext cx="1573961" cy="1468067"/>
          </a:xfrm>
          <a:prstGeom prst="straightConnector1">
            <a:avLst/>
          </a:prstGeom>
          <a:noFill/>
          <a:ln w="9525" cap="flat" cmpd="sng">
            <a:solidFill>
              <a:srgbClr val="BEC8C9"/>
            </a:solidFill>
            <a:prstDash val="solid"/>
            <a:round/>
            <a:headEnd type="none" w="sm" len="sm"/>
            <a:tailEnd type="none" w="sm" len="sm"/>
          </a:ln>
        </p:spPr>
      </p:cxnSp>
      <p:cxnSp>
        <p:nvCxnSpPr>
          <p:cNvPr id="538" name="Google Shape;538;p11"/>
          <p:cNvCxnSpPr/>
          <p:nvPr/>
        </p:nvCxnSpPr>
        <p:spPr>
          <a:xfrm rot="10800000">
            <a:off x="8963762" y="2061955"/>
            <a:ext cx="1020278" cy="429144"/>
          </a:xfrm>
          <a:prstGeom prst="straightConnector1">
            <a:avLst/>
          </a:prstGeom>
          <a:noFill/>
          <a:ln w="9525" cap="flat" cmpd="sng">
            <a:solidFill>
              <a:srgbClr val="BEC8C9"/>
            </a:solidFill>
            <a:prstDash val="solid"/>
            <a:round/>
            <a:headEnd type="none" w="sm" len="sm"/>
            <a:tailEnd type="none" w="sm" len="sm"/>
          </a:ln>
        </p:spPr>
      </p:cxnSp>
      <p:cxnSp>
        <p:nvCxnSpPr>
          <p:cNvPr id="539" name="Google Shape;539;p11"/>
          <p:cNvCxnSpPr/>
          <p:nvPr/>
        </p:nvCxnSpPr>
        <p:spPr>
          <a:xfrm rot="10800000" flipH="1">
            <a:off x="8459839" y="2582481"/>
            <a:ext cx="1562053" cy="1341615"/>
          </a:xfrm>
          <a:prstGeom prst="straightConnector1">
            <a:avLst/>
          </a:prstGeom>
          <a:noFill/>
          <a:ln w="9525" cap="flat" cmpd="sng">
            <a:solidFill>
              <a:srgbClr val="BEC8C9"/>
            </a:solidFill>
            <a:prstDash val="solid"/>
            <a:round/>
            <a:headEnd type="none" w="sm" len="sm"/>
            <a:tailEnd type="none" w="sm" len="sm"/>
          </a:ln>
        </p:spPr>
      </p:cxnSp>
      <p:cxnSp>
        <p:nvCxnSpPr>
          <p:cNvPr id="540" name="Google Shape;540;p11"/>
          <p:cNvCxnSpPr/>
          <p:nvPr/>
        </p:nvCxnSpPr>
        <p:spPr>
          <a:xfrm rot="10800000" flipH="1">
            <a:off x="9971307" y="3517091"/>
            <a:ext cx="383259" cy="614255"/>
          </a:xfrm>
          <a:prstGeom prst="straightConnector1">
            <a:avLst/>
          </a:prstGeom>
          <a:noFill/>
          <a:ln w="9525" cap="flat" cmpd="sng">
            <a:solidFill>
              <a:srgbClr val="BEC8C9"/>
            </a:solidFill>
            <a:prstDash val="solid"/>
            <a:round/>
            <a:headEnd type="none" w="sm" len="sm"/>
            <a:tailEnd type="none" w="sm" len="sm"/>
          </a:ln>
        </p:spPr>
      </p:cxnSp>
      <p:cxnSp>
        <p:nvCxnSpPr>
          <p:cNvPr id="541" name="Google Shape;541;p11"/>
          <p:cNvCxnSpPr/>
          <p:nvPr/>
        </p:nvCxnSpPr>
        <p:spPr>
          <a:xfrm rot="10800000" flipH="1">
            <a:off x="6378000" y="5305622"/>
            <a:ext cx="629948" cy="753654"/>
          </a:xfrm>
          <a:prstGeom prst="straightConnector1">
            <a:avLst/>
          </a:prstGeom>
          <a:noFill/>
          <a:ln w="9525" cap="flat" cmpd="sng">
            <a:solidFill>
              <a:srgbClr val="BEC8C9"/>
            </a:solidFill>
            <a:prstDash val="solid"/>
            <a:round/>
            <a:headEnd type="none" w="sm" len="sm"/>
            <a:tailEnd type="none" w="sm" len="sm"/>
          </a:ln>
        </p:spPr>
      </p:cxnSp>
      <p:cxnSp>
        <p:nvCxnSpPr>
          <p:cNvPr id="542" name="Google Shape;542;p11"/>
          <p:cNvCxnSpPr/>
          <p:nvPr/>
        </p:nvCxnSpPr>
        <p:spPr>
          <a:xfrm rot="10800000">
            <a:off x="7083650" y="5305622"/>
            <a:ext cx="908892" cy="464146"/>
          </a:xfrm>
          <a:prstGeom prst="straightConnector1">
            <a:avLst/>
          </a:prstGeom>
          <a:noFill/>
          <a:ln w="9525" cap="flat" cmpd="sng">
            <a:solidFill>
              <a:srgbClr val="BEC8C9"/>
            </a:solidFill>
            <a:prstDash val="solid"/>
            <a:round/>
            <a:headEnd type="none" w="sm" len="sm"/>
            <a:tailEnd type="none" w="sm" len="sm"/>
          </a:ln>
        </p:spPr>
      </p:cxnSp>
      <p:cxnSp>
        <p:nvCxnSpPr>
          <p:cNvPr id="543" name="Google Shape;543;p11"/>
          <p:cNvCxnSpPr/>
          <p:nvPr/>
        </p:nvCxnSpPr>
        <p:spPr>
          <a:xfrm>
            <a:off x="8614294" y="5317825"/>
            <a:ext cx="1175455" cy="178161"/>
          </a:xfrm>
          <a:prstGeom prst="straightConnector1">
            <a:avLst/>
          </a:prstGeom>
          <a:noFill/>
          <a:ln w="9525" cap="flat" cmpd="sng">
            <a:solidFill>
              <a:srgbClr val="BEC8C9"/>
            </a:solidFill>
            <a:prstDash val="solid"/>
            <a:round/>
            <a:headEnd type="none" w="sm" len="sm"/>
            <a:tailEnd type="none" w="sm" len="sm"/>
          </a:ln>
        </p:spPr>
      </p:cxnSp>
      <p:cxnSp>
        <p:nvCxnSpPr>
          <p:cNvPr id="544" name="Google Shape;544;p11"/>
          <p:cNvCxnSpPr/>
          <p:nvPr/>
        </p:nvCxnSpPr>
        <p:spPr>
          <a:xfrm flipH="1">
            <a:off x="9827601" y="4222727"/>
            <a:ext cx="105855" cy="1257581"/>
          </a:xfrm>
          <a:prstGeom prst="straightConnector1">
            <a:avLst/>
          </a:prstGeom>
          <a:noFill/>
          <a:ln w="9525" cap="flat" cmpd="sng">
            <a:solidFill>
              <a:srgbClr val="BEC8C9"/>
            </a:solidFill>
            <a:prstDash val="solid"/>
            <a:round/>
            <a:headEnd type="none" w="sm" len="sm"/>
            <a:tailEnd type="none" w="sm" len="sm"/>
          </a:ln>
        </p:spPr>
      </p:cxnSp>
      <p:cxnSp>
        <p:nvCxnSpPr>
          <p:cNvPr id="545" name="Google Shape;545;p11"/>
          <p:cNvCxnSpPr/>
          <p:nvPr/>
        </p:nvCxnSpPr>
        <p:spPr>
          <a:xfrm rot="10800000">
            <a:off x="9971307" y="4207049"/>
            <a:ext cx="467925" cy="893643"/>
          </a:xfrm>
          <a:prstGeom prst="straightConnector1">
            <a:avLst/>
          </a:prstGeom>
          <a:noFill/>
          <a:ln w="9525" cap="flat" cmpd="sng">
            <a:solidFill>
              <a:srgbClr val="BEC8C9"/>
            </a:solidFill>
            <a:prstDash val="solid"/>
            <a:round/>
            <a:headEnd type="none" w="sm" len="sm"/>
            <a:tailEnd type="none" w="sm" len="sm"/>
          </a:ln>
        </p:spPr>
      </p:cxnSp>
      <p:cxnSp>
        <p:nvCxnSpPr>
          <p:cNvPr id="546" name="Google Shape;546;p11"/>
          <p:cNvCxnSpPr/>
          <p:nvPr/>
        </p:nvCxnSpPr>
        <p:spPr>
          <a:xfrm>
            <a:off x="8459839" y="3999799"/>
            <a:ext cx="1329910" cy="1496187"/>
          </a:xfrm>
          <a:prstGeom prst="straightConnector1">
            <a:avLst/>
          </a:prstGeom>
          <a:noFill/>
          <a:ln w="9525" cap="flat" cmpd="sng">
            <a:solidFill>
              <a:srgbClr val="BEC8C9"/>
            </a:solidFill>
            <a:prstDash val="solid"/>
            <a:round/>
            <a:headEnd type="none" w="sm" len="sm"/>
            <a:tailEnd type="none" w="sm" len="sm"/>
          </a:ln>
        </p:spPr>
      </p:cxnSp>
      <p:cxnSp>
        <p:nvCxnSpPr>
          <p:cNvPr id="547" name="Google Shape;547;p11"/>
          <p:cNvCxnSpPr/>
          <p:nvPr/>
        </p:nvCxnSpPr>
        <p:spPr>
          <a:xfrm rot="10800000" flipH="1">
            <a:off x="7083650" y="3999799"/>
            <a:ext cx="1300485" cy="1230120"/>
          </a:xfrm>
          <a:prstGeom prst="straightConnector1">
            <a:avLst/>
          </a:prstGeom>
          <a:noFill/>
          <a:ln w="9525" cap="flat" cmpd="sng">
            <a:solidFill>
              <a:srgbClr val="BEC8C9"/>
            </a:solidFill>
            <a:prstDash val="solid"/>
            <a:round/>
            <a:headEnd type="none" w="sm" len="sm"/>
            <a:tailEnd type="none" w="sm" len="sm"/>
          </a:ln>
        </p:spPr>
      </p:cxnSp>
      <p:sp>
        <p:nvSpPr>
          <p:cNvPr id="548" name="Google Shape;548;p11"/>
          <p:cNvSpPr/>
          <p:nvPr/>
        </p:nvSpPr>
        <p:spPr>
          <a:xfrm>
            <a:off x="7577970" y="3117930"/>
            <a:ext cx="1688035" cy="1688035"/>
          </a:xfrm>
          <a:prstGeom prst="ellipse">
            <a:avLst/>
          </a:prstGeom>
          <a:solidFill>
            <a:schemeClr val="accent5"/>
          </a:solidFill>
          <a:ln w="76200" cap="flat" cmpd="sng">
            <a:solidFill>
              <a:srgbClr val="8F2A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11"/>
          <p:cNvSpPr/>
          <p:nvPr/>
        </p:nvSpPr>
        <p:spPr>
          <a:xfrm>
            <a:off x="6269574" y="1915427"/>
            <a:ext cx="1005499" cy="1005499"/>
          </a:xfrm>
          <a:prstGeom prst="ellipse">
            <a:avLst/>
          </a:prstGeom>
          <a:solidFill>
            <a:schemeClr val="accent6"/>
          </a:solidFill>
          <a:ln w="25400" cap="flat" cmpd="sng">
            <a:solidFill>
              <a:srgbClr val="3821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11"/>
          <p:cNvSpPr/>
          <p:nvPr/>
        </p:nvSpPr>
        <p:spPr>
          <a:xfrm>
            <a:off x="9408368" y="1915427"/>
            <a:ext cx="1227047" cy="1227047"/>
          </a:xfrm>
          <a:prstGeom prst="ellipse">
            <a:avLst/>
          </a:prstGeom>
          <a:solidFill>
            <a:schemeClr val="accent2"/>
          </a:solidFill>
          <a:ln w="25400" cap="flat" cmpd="sng">
            <a:solidFill>
              <a:srgbClr val="107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11"/>
          <p:cNvSpPr/>
          <p:nvPr/>
        </p:nvSpPr>
        <p:spPr>
          <a:xfrm>
            <a:off x="6432275" y="4654246"/>
            <a:ext cx="1227047" cy="1227047"/>
          </a:xfrm>
          <a:prstGeom prst="ellipse">
            <a:avLst/>
          </a:pr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11"/>
          <p:cNvSpPr/>
          <p:nvPr/>
        </p:nvSpPr>
        <p:spPr>
          <a:xfrm>
            <a:off x="9396838" y="5103075"/>
            <a:ext cx="861525" cy="861525"/>
          </a:xfrm>
          <a:prstGeom prst="ellipse">
            <a:avLst/>
          </a:pr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11"/>
          <p:cNvSpPr/>
          <p:nvPr/>
        </p:nvSpPr>
        <p:spPr>
          <a:xfrm>
            <a:off x="9483176" y="3718918"/>
            <a:ext cx="900559" cy="900559"/>
          </a:xfrm>
          <a:prstGeom prst="ellipse">
            <a:avLst/>
          </a:prstGeom>
          <a:solidFill>
            <a:srgbClr val="B4CC8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11"/>
          <p:cNvSpPr/>
          <p:nvPr/>
        </p:nvSpPr>
        <p:spPr>
          <a:xfrm>
            <a:off x="7791516" y="2132538"/>
            <a:ext cx="861525" cy="861525"/>
          </a:xfrm>
          <a:prstGeom prst="ellipse">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11"/>
          <p:cNvSpPr/>
          <p:nvPr/>
        </p:nvSpPr>
        <p:spPr>
          <a:xfrm>
            <a:off x="6632652" y="3600642"/>
            <a:ext cx="642421" cy="642421"/>
          </a:xfrm>
          <a:prstGeom prst="ellipse">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11"/>
          <p:cNvSpPr/>
          <p:nvPr/>
        </p:nvSpPr>
        <p:spPr>
          <a:xfrm>
            <a:off x="6111587" y="3411972"/>
            <a:ext cx="348654" cy="348654"/>
          </a:xfrm>
          <a:prstGeom prst="ellipse">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11"/>
          <p:cNvSpPr/>
          <p:nvPr/>
        </p:nvSpPr>
        <p:spPr>
          <a:xfrm>
            <a:off x="6165822" y="5922800"/>
            <a:ext cx="348654" cy="348654"/>
          </a:xfrm>
          <a:prstGeom prst="ellipse">
            <a:avLst/>
          </a:prstGeom>
          <a:solidFill>
            <a:srgbClr val="FAD7A0"/>
          </a:solidFill>
          <a:ln w="25400" cap="flat" cmpd="sng">
            <a:solidFill>
              <a:srgbClr val="F8C3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11"/>
          <p:cNvSpPr/>
          <p:nvPr/>
        </p:nvSpPr>
        <p:spPr>
          <a:xfrm>
            <a:off x="7856067" y="5633292"/>
            <a:ext cx="348654" cy="348654"/>
          </a:xfrm>
          <a:prstGeom prst="ellipse">
            <a:avLst/>
          </a:prstGeom>
          <a:solidFill>
            <a:srgbClr val="FAD7A0"/>
          </a:solidFill>
          <a:ln w="25400" cap="flat" cmpd="sng">
            <a:solidFill>
              <a:srgbClr val="F8C3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11"/>
          <p:cNvSpPr/>
          <p:nvPr/>
        </p:nvSpPr>
        <p:spPr>
          <a:xfrm>
            <a:off x="8245297" y="5002357"/>
            <a:ext cx="630935" cy="630935"/>
          </a:xfrm>
          <a:prstGeom prst="ellipse">
            <a:avLst/>
          </a:prstGeom>
          <a:solidFill>
            <a:srgbClr val="B4CC8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11"/>
          <p:cNvSpPr/>
          <p:nvPr/>
        </p:nvSpPr>
        <p:spPr>
          <a:xfrm>
            <a:off x="10297802" y="4959262"/>
            <a:ext cx="358563" cy="358563"/>
          </a:xfrm>
          <a:prstGeom prst="ellipse">
            <a:avLst/>
          </a:prstGeom>
          <a:solidFill>
            <a:srgbClr val="E1EBCD"/>
          </a:solidFill>
          <a:ln w="25400" cap="flat" cmpd="sng">
            <a:solidFill>
              <a:srgbClr val="C2D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11"/>
          <p:cNvSpPr/>
          <p:nvPr/>
        </p:nvSpPr>
        <p:spPr>
          <a:xfrm>
            <a:off x="10213136" y="3299959"/>
            <a:ext cx="358563" cy="358563"/>
          </a:xfrm>
          <a:prstGeom prst="ellipse">
            <a:avLst/>
          </a:prstGeom>
          <a:solidFill>
            <a:srgbClr val="E1EBCD"/>
          </a:solidFill>
          <a:ln w="25400" cap="flat" cmpd="sng">
            <a:solidFill>
              <a:srgbClr val="C2D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11"/>
          <p:cNvSpPr/>
          <p:nvPr/>
        </p:nvSpPr>
        <p:spPr>
          <a:xfrm>
            <a:off x="8746629" y="1844823"/>
            <a:ext cx="358563" cy="358563"/>
          </a:xfrm>
          <a:prstGeom prst="ellipse">
            <a:avLst/>
          </a:prstGeom>
          <a:solidFill>
            <a:srgbClr val="ABDDD3"/>
          </a:solidFill>
          <a:ln w="25400" cap="flat" cmpd="sng">
            <a:solidFill>
              <a:srgbClr val="71C5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1"/>
          <p:cNvSpPr/>
          <p:nvPr/>
        </p:nvSpPr>
        <p:spPr>
          <a:xfrm>
            <a:off x="581408" y="1886240"/>
            <a:ext cx="4362464" cy="46166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564" name="Google Shape;564;p11"/>
          <p:cNvSpPr/>
          <p:nvPr/>
        </p:nvSpPr>
        <p:spPr>
          <a:xfrm>
            <a:off x="581408" y="2508139"/>
            <a:ext cx="436246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 Est ei aeque delenit, dicam splendide ut est, ex has errem expetendis. Ut posse accusam pro, no mei apeirian salutandi, inermis epicurei ut mei.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Usu timeam democritum omittantur ex, causae atomorum ne eos. No mea putant gloriatur persequeris. Sed audiam iriure blandit ut. Mucius detraxit perpetua in usu.</a:t>
            </a:r>
            <a:endParaRPr/>
          </a:p>
        </p:txBody>
      </p:sp>
      <p:sp>
        <p:nvSpPr>
          <p:cNvPr id="565" name="Google Shape;565;p11"/>
          <p:cNvSpPr/>
          <p:nvPr/>
        </p:nvSpPr>
        <p:spPr>
          <a:xfrm>
            <a:off x="6601160" y="2090045"/>
            <a:ext cx="324770" cy="625996"/>
          </a:xfrm>
          <a:custGeom>
            <a:avLst/>
            <a:gdLst/>
            <a:ahLst/>
            <a:cxnLst/>
            <a:rect l="l" t="t" r="r" b="b"/>
            <a:pathLst>
              <a:path w="243398" h="468766" extrusionOk="0">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rgbClr val="BBAF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66" name="Google Shape;566;p11"/>
          <p:cNvSpPr/>
          <p:nvPr/>
        </p:nvSpPr>
        <p:spPr>
          <a:xfrm>
            <a:off x="9755175" y="2297785"/>
            <a:ext cx="592404" cy="481535"/>
          </a:xfrm>
          <a:custGeom>
            <a:avLst/>
            <a:gdLst/>
            <a:ahLst/>
            <a:cxnLst/>
            <a:rect l="l" t="t" r="r" b="b"/>
            <a:pathLst>
              <a:path w="443976" h="360589" extrusionOk="0">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ABD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67" name="Google Shape;567;p11"/>
          <p:cNvSpPr/>
          <p:nvPr/>
        </p:nvSpPr>
        <p:spPr>
          <a:xfrm>
            <a:off x="7963999" y="3543941"/>
            <a:ext cx="933341" cy="871833"/>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68" name="Google Shape;568;p11"/>
          <p:cNvSpPr/>
          <p:nvPr/>
        </p:nvSpPr>
        <p:spPr>
          <a:xfrm>
            <a:off x="6790270" y="4983802"/>
            <a:ext cx="594660" cy="625996"/>
          </a:xfrm>
          <a:custGeom>
            <a:avLst/>
            <a:gdLst/>
            <a:ahLst/>
            <a:cxnLst/>
            <a:rect l="l" t="t" r="r" b="b"/>
            <a:pathLst>
              <a:path w="445666" h="468766" extrusionOk="0">
                <a:moveTo>
                  <a:pt x="166491" y="295796"/>
                </a:moveTo>
                <a:cubicBezTo>
                  <a:pt x="156537" y="295796"/>
                  <a:pt x="146677" y="296453"/>
                  <a:pt x="136911" y="297768"/>
                </a:cubicBezTo>
                <a:cubicBezTo>
                  <a:pt x="127145" y="299083"/>
                  <a:pt x="117051" y="301430"/>
                  <a:pt x="106627" y="304811"/>
                </a:cubicBezTo>
                <a:cubicBezTo>
                  <a:pt x="96204" y="308191"/>
                  <a:pt x="87095" y="312511"/>
                  <a:pt x="79302" y="317769"/>
                </a:cubicBezTo>
                <a:cubicBezTo>
                  <a:pt x="71507" y="323028"/>
                  <a:pt x="65075" y="330024"/>
                  <a:pt x="60004" y="338757"/>
                </a:cubicBezTo>
                <a:cubicBezTo>
                  <a:pt x="54933" y="347490"/>
                  <a:pt x="52398" y="357396"/>
                  <a:pt x="52398" y="368477"/>
                </a:cubicBezTo>
                <a:cubicBezTo>
                  <a:pt x="52398" y="381623"/>
                  <a:pt x="55685" y="393221"/>
                  <a:pt x="62258" y="403268"/>
                </a:cubicBezTo>
                <a:cubicBezTo>
                  <a:pt x="68831" y="413316"/>
                  <a:pt x="77423" y="421110"/>
                  <a:pt x="88034" y="426650"/>
                </a:cubicBezTo>
                <a:cubicBezTo>
                  <a:pt x="98645" y="432191"/>
                  <a:pt x="109820" y="436322"/>
                  <a:pt x="121558" y="439046"/>
                </a:cubicBezTo>
                <a:cubicBezTo>
                  <a:pt x="133296" y="441769"/>
                  <a:pt x="145269" y="443131"/>
                  <a:pt x="157476" y="443131"/>
                </a:cubicBezTo>
                <a:cubicBezTo>
                  <a:pt x="168369" y="443131"/>
                  <a:pt x="178839" y="441910"/>
                  <a:pt x="188887" y="439468"/>
                </a:cubicBezTo>
                <a:cubicBezTo>
                  <a:pt x="198935" y="437027"/>
                  <a:pt x="208230" y="433365"/>
                  <a:pt x="216776" y="428481"/>
                </a:cubicBezTo>
                <a:cubicBezTo>
                  <a:pt x="225321" y="423599"/>
                  <a:pt x="232176" y="416743"/>
                  <a:pt x="237341" y="407917"/>
                </a:cubicBezTo>
                <a:cubicBezTo>
                  <a:pt x="242505" y="399090"/>
                  <a:pt x="245088" y="388854"/>
                  <a:pt x="245088" y="377210"/>
                </a:cubicBezTo>
                <a:cubicBezTo>
                  <a:pt x="245088" y="372515"/>
                  <a:pt x="244431" y="367914"/>
                  <a:pt x="243116" y="363406"/>
                </a:cubicBezTo>
                <a:cubicBezTo>
                  <a:pt x="241801" y="358899"/>
                  <a:pt x="240440" y="354955"/>
                  <a:pt x="239032" y="351574"/>
                </a:cubicBezTo>
                <a:cubicBezTo>
                  <a:pt x="237623" y="348194"/>
                  <a:pt x="235088" y="344297"/>
                  <a:pt x="231425" y="339884"/>
                </a:cubicBezTo>
                <a:cubicBezTo>
                  <a:pt x="227763" y="335470"/>
                  <a:pt x="224992" y="332183"/>
                  <a:pt x="223114" y="330024"/>
                </a:cubicBezTo>
                <a:cubicBezTo>
                  <a:pt x="221236" y="327864"/>
                  <a:pt x="217621" y="324624"/>
                  <a:pt x="212269" y="320305"/>
                </a:cubicBezTo>
                <a:cubicBezTo>
                  <a:pt x="206916" y="315985"/>
                  <a:pt x="203488" y="313262"/>
                  <a:pt x="201986" y="312135"/>
                </a:cubicBezTo>
                <a:cubicBezTo>
                  <a:pt x="200484" y="311008"/>
                  <a:pt x="196586" y="308191"/>
                  <a:pt x="190296" y="303684"/>
                </a:cubicBezTo>
                <a:cubicBezTo>
                  <a:pt x="184003" y="299176"/>
                  <a:pt x="180576" y="296735"/>
                  <a:pt x="180013" y="296359"/>
                </a:cubicBezTo>
                <a:cubicBezTo>
                  <a:pt x="177007" y="295984"/>
                  <a:pt x="172500" y="295796"/>
                  <a:pt x="166491" y="295796"/>
                </a:cubicBezTo>
                <a:close/>
                <a:moveTo>
                  <a:pt x="356082" y="135221"/>
                </a:moveTo>
                <a:lnTo>
                  <a:pt x="385662" y="135221"/>
                </a:lnTo>
                <a:lnTo>
                  <a:pt x="385662" y="196352"/>
                </a:lnTo>
                <a:lnTo>
                  <a:pt x="445666" y="196352"/>
                </a:lnTo>
                <a:lnTo>
                  <a:pt x="445666" y="226777"/>
                </a:lnTo>
                <a:lnTo>
                  <a:pt x="385662" y="226777"/>
                </a:lnTo>
                <a:lnTo>
                  <a:pt x="385662" y="288471"/>
                </a:lnTo>
                <a:lnTo>
                  <a:pt x="356082" y="288471"/>
                </a:lnTo>
                <a:lnTo>
                  <a:pt x="356082" y="226777"/>
                </a:lnTo>
                <a:lnTo>
                  <a:pt x="296359" y="226777"/>
                </a:lnTo>
                <a:lnTo>
                  <a:pt x="296359" y="196352"/>
                </a:lnTo>
                <a:lnTo>
                  <a:pt x="356082" y="196352"/>
                </a:lnTo>
                <a:close/>
                <a:moveTo>
                  <a:pt x="137193" y="23100"/>
                </a:moveTo>
                <a:cubicBezTo>
                  <a:pt x="129305" y="23100"/>
                  <a:pt x="121558" y="24931"/>
                  <a:pt x="113952" y="28594"/>
                </a:cubicBezTo>
                <a:cubicBezTo>
                  <a:pt x="106345" y="32256"/>
                  <a:pt x="100195" y="37186"/>
                  <a:pt x="95500" y="43383"/>
                </a:cubicBezTo>
                <a:cubicBezTo>
                  <a:pt x="86673" y="54464"/>
                  <a:pt x="82260" y="69488"/>
                  <a:pt x="82260" y="88457"/>
                </a:cubicBezTo>
                <a:cubicBezTo>
                  <a:pt x="82260" y="97096"/>
                  <a:pt x="83198" y="106252"/>
                  <a:pt x="85076" y="115924"/>
                </a:cubicBezTo>
                <a:cubicBezTo>
                  <a:pt x="86954" y="125596"/>
                  <a:pt x="89912" y="135268"/>
                  <a:pt x="93950" y="144940"/>
                </a:cubicBezTo>
                <a:cubicBezTo>
                  <a:pt x="97988" y="154612"/>
                  <a:pt x="102871" y="163298"/>
                  <a:pt x="108599" y="170998"/>
                </a:cubicBezTo>
                <a:cubicBezTo>
                  <a:pt x="114327" y="178698"/>
                  <a:pt x="121370" y="184990"/>
                  <a:pt x="129728" y="189873"/>
                </a:cubicBezTo>
                <a:cubicBezTo>
                  <a:pt x="138085" y="194756"/>
                  <a:pt x="147146" y="197197"/>
                  <a:pt x="156913" y="197197"/>
                </a:cubicBezTo>
                <a:cubicBezTo>
                  <a:pt x="164049" y="197197"/>
                  <a:pt x="171373" y="195648"/>
                  <a:pt x="178886" y="192549"/>
                </a:cubicBezTo>
                <a:cubicBezTo>
                  <a:pt x="186398" y="189450"/>
                  <a:pt x="192596" y="185365"/>
                  <a:pt x="197479" y="180295"/>
                </a:cubicBezTo>
                <a:cubicBezTo>
                  <a:pt x="207432" y="169590"/>
                  <a:pt x="212410" y="154659"/>
                  <a:pt x="212410" y="135503"/>
                </a:cubicBezTo>
                <a:cubicBezTo>
                  <a:pt x="212410" y="124610"/>
                  <a:pt x="210813" y="112872"/>
                  <a:pt x="207621" y="100289"/>
                </a:cubicBezTo>
                <a:cubicBezTo>
                  <a:pt x="204428" y="87706"/>
                  <a:pt x="199873" y="75545"/>
                  <a:pt x="193958" y="63807"/>
                </a:cubicBezTo>
                <a:cubicBezTo>
                  <a:pt x="188042" y="52069"/>
                  <a:pt x="180107" y="42351"/>
                  <a:pt x="170153" y="34650"/>
                </a:cubicBezTo>
                <a:cubicBezTo>
                  <a:pt x="160199" y="26950"/>
                  <a:pt x="149213" y="23100"/>
                  <a:pt x="137193" y="23100"/>
                </a:cubicBezTo>
                <a:close/>
                <a:moveTo>
                  <a:pt x="180576" y="0"/>
                </a:moveTo>
                <a:lnTo>
                  <a:pt x="298331" y="0"/>
                </a:lnTo>
                <a:lnTo>
                  <a:pt x="259455" y="24791"/>
                </a:lnTo>
                <a:lnTo>
                  <a:pt x="222551" y="24791"/>
                </a:lnTo>
                <a:cubicBezTo>
                  <a:pt x="236449" y="36622"/>
                  <a:pt x="246966" y="49112"/>
                  <a:pt x="254103" y="62258"/>
                </a:cubicBezTo>
                <a:cubicBezTo>
                  <a:pt x="261239" y="75404"/>
                  <a:pt x="264808" y="90429"/>
                  <a:pt x="264808" y="107332"/>
                </a:cubicBezTo>
                <a:cubicBezTo>
                  <a:pt x="264808" y="120854"/>
                  <a:pt x="262507" y="133014"/>
                  <a:pt x="257906" y="143813"/>
                </a:cubicBezTo>
                <a:cubicBezTo>
                  <a:pt x="253304" y="154612"/>
                  <a:pt x="247764" y="163345"/>
                  <a:pt x="241285" y="170012"/>
                </a:cubicBezTo>
                <a:cubicBezTo>
                  <a:pt x="234806" y="176679"/>
                  <a:pt x="228279" y="182783"/>
                  <a:pt x="221706" y="188323"/>
                </a:cubicBezTo>
                <a:cubicBezTo>
                  <a:pt x="215132" y="193864"/>
                  <a:pt x="209545" y="199639"/>
                  <a:pt x="204944" y="205648"/>
                </a:cubicBezTo>
                <a:cubicBezTo>
                  <a:pt x="200343" y="211658"/>
                  <a:pt x="198042" y="217856"/>
                  <a:pt x="198042" y="224242"/>
                </a:cubicBezTo>
                <a:cubicBezTo>
                  <a:pt x="198042" y="231002"/>
                  <a:pt x="201047" y="237623"/>
                  <a:pt x="207057" y="244102"/>
                </a:cubicBezTo>
                <a:cubicBezTo>
                  <a:pt x="213067" y="250581"/>
                  <a:pt x="220344" y="256967"/>
                  <a:pt x="228890" y="263258"/>
                </a:cubicBezTo>
                <a:cubicBezTo>
                  <a:pt x="237435" y="269550"/>
                  <a:pt x="245933" y="276452"/>
                  <a:pt x="254385" y="283964"/>
                </a:cubicBezTo>
                <a:cubicBezTo>
                  <a:pt x="262836" y="291476"/>
                  <a:pt x="270066" y="301242"/>
                  <a:pt x="276076" y="313262"/>
                </a:cubicBezTo>
                <a:cubicBezTo>
                  <a:pt x="282086" y="325282"/>
                  <a:pt x="285091" y="338616"/>
                  <a:pt x="285091" y="353265"/>
                </a:cubicBezTo>
                <a:cubicBezTo>
                  <a:pt x="285091" y="370168"/>
                  <a:pt x="280584" y="386413"/>
                  <a:pt x="271569" y="402001"/>
                </a:cubicBezTo>
                <a:cubicBezTo>
                  <a:pt x="258047" y="424913"/>
                  <a:pt x="238233" y="441769"/>
                  <a:pt x="212128" y="452568"/>
                </a:cubicBezTo>
                <a:cubicBezTo>
                  <a:pt x="186023" y="463366"/>
                  <a:pt x="158039" y="468766"/>
                  <a:pt x="128178" y="468766"/>
                </a:cubicBezTo>
                <a:cubicBezTo>
                  <a:pt x="103387" y="468766"/>
                  <a:pt x="80240" y="464869"/>
                  <a:pt x="58737" y="457075"/>
                </a:cubicBezTo>
                <a:cubicBezTo>
                  <a:pt x="37233" y="449281"/>
                  <a:pt x="21129" y="436369"/>
                  <a:pt x="10423" y="418340"/>
                </a:cubicBezTo>
                <a:cubicBezTo>
                  <a:pt x="3474" y="407071"/>
                  <a:pt x="0" y="394770"/>
                  <a:pt x="0" y="381436"/>
                </a:cubicBezTo>
                <a:cubicBezTo>
                  <a:pt x="0" y="366224"/>
                  <a:pt x="4178" y="352138"/>
                  <a:pt x="12536" y="339179"/>
                </a:cubicBezTo>
                <a:cubicBezTo>
                  <a:pt x="20893" y="326220"/>
                  <a:pt x="32021" y="315422"/>
                  <a:pt x="45919" y="306783"/>
                </a:cubicBezTo>
                <a:cubicBezTo>
                  <a:pt x="70521" y="291382"/>
                  <a:pt x="108459" y="281992"/>
                  <a:pt x="159730" y="278611"/>
                </a:cubicBezTo>
                <a:cubicBezTo>
                  <a:pt x="153720" y="270724"/>
                  <a:pt x="149259" y="263775"/>
                  <a:pt x="146349" y="257765"/>
                </a:cubicBezTo>
                <a:cubicBezTo>
                  <a:pt x="143437" y="251755"/>
                  <a:pt x="141982" y="244900"/>
                  <a:pt x="141982" y="237200"/>
                </a:cubicBezTo>
                <a:cubicBezTo>
                  <a:pt x="141982" y="230439"/>
                  <a:pt x="143954" y="222457"/>
                  <a:pt x="147898" y="213255"/>
                </a:cubicBezTo>
                <a:cubicBezTo>
                  <a:pt x="139259" y="214006"/>
                  <a:pt x="132873" y="214382"/>
                  <a:pt x="128742" y="214382"/>
                </a:cubicBezTo>
                <a:cubicBezTo>
                  <a:pt x="100946" y="214382"/>
                  <a:pt x="77517" y="205320"/>
                  <a:pt x="58455" y="187196"/>
                </a:cubicBezTo>
                <a:cubicBezTo>
                  <a:pt x="39392" y="169073"/>
                  <a:pt x="29861" y="146114"/>
                  <a:pt x="29861" y="118318"/>
                </a:cubicBezTo>
                <a:cubicBezTo>
                  <a:pt x="29861" y="102918"/>
                  <a:pt x="33242" y="87988"/>
                  <a:pt x="40003" y="73526"/>
                </a:cubicBezTo>
                <a:cubicBezTo>
                  <a:pt x="46764" y="59065"/>
                  <a:pt x="56060" y="46764"/>
                  <a:pt x="67892" y="36622"/>
                </a:cubicBezTo>
                <a:cubicBezTo>
                  <a:pt x="82353" y="24227"/>
                  <a:pt x="99491" y="15025"/>
                  <a:pt x="119305" y="9015"/>
                </a:cubicBezTo>
                <a:cubicBezTo>
                  <a:pt x="139118" y="3005"/>
                  <a:pt x="159542" y="0"/>
                  <a:pt x="180576" y="0"/>
                </a:cubicBezTo>
                <a:close/>
              </a:path>
            </a:pathLst>
          </a:custGeom>
          <a:solidFill>
            <a:srgbClr val="FAD7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69" name="Google Shape;569;p11"/>
          <p:cNvSpPr/>
          <p:nvPr/>
        </p:nvSpPr>
        <p:spPr>
          <a:xfrm>
            <a:off x="9599304" y="5293710"/>
            <a:ext cx="502086" cy="480253"/>
          </a:xfrm>
          <a:custGeom>
            <a:avLst/>
            <a:gdLst/>
            <a:ahLst/>
            <a:cxnLst/>
            <a:rect l="l" t="t" r="r" b="b"/>
            <a:pathLst>
              <a:path w="432707" h="413551" extrusionOk="0">
                <a:moveTo>
                  <a:pt x="5351" y="134376"/>
                </a:moveTo>
                <a:lnTo>
                  <a:pt x="98315" y="134376"/>
                </a:lnTo>
                <a:lnTo>
                  <a:pt x="98315" y="413551"/>
                </a:lnTo>
                <a:lnTo>
                  <a:pt x="5351" y="413551"/>
                </a:lnTo>
                <a:close/>
                <a:moveTo>
                  <a:pt x="325939" y="127896"/>
                </a:moveTo>
                <a:cubicBezTo>
                  <a:pt x="358053" y="127896"/>
                  <a:pt x="383877" y="138554"/>
                  <a:pt x="403409" y="159870"/>
                </a:cubicBezTo>
                <a:cubicBezTo>
                  <a:pt x="422941" y="181186"/>
                  <a:pt x="432707" y="212409"/>
                  <a:pt x="432707" y="253539"/>
                </a:cubicBezTo>
                <a:lnTo>
                  <a:pt x="432707" y="413550"/>
                </a:lnTo>
                <a:lnTo>
                  <a:pt x="340024" y="413550"/>
                </a:lnTo>
                <a:lnTo>
                  <a:pt x="340024" y="264243"/>
                </a:lnTo>
                <a:cubicBezTo>
                  <a:pt x="340024" y="244524"/>
                  <a:pt x="336221" y="229077"/>
                  <a:pt x="328615" y="217902"/>
                </a:cubicBezTo>
                <a:cubicBezTo>
                  <a:pt x="321009" y="206727"/>
                  <a:pt x="309130" y="201140"/>
                  <a:pt x="292978" y="201140"/>
                </a:cubicBezTo>
                <a:cubicBezTo>
                  <a:pt x="281147" y="201140"/>
                  <a:pt x="271240" y="204380"/>
                  <a:pt x="263258" y="210859"/>
                </a:cubicBezTo>
                <a:cubicBezTo>
                  <a:pt x="255276" y="217339"/>
                  <a:pt x="249313" y="225367"/>
                  <a:pt x="245369" y="234946"/>
                </a:cubicBezTo>
                <a:cubicBezTo>
                  <a:pt x="243304" y="240580"/>
                  <a:pt x="242270" y="248186"/>
                  <a:pt x="242270" y="257764"/>
                </a:cubicBezTo>
                <a:lnTo>
                  <a:pt x="242270" y="413550"/>
                </a:lnTo>
                <a:lnTo>
                  <a:pt x="149588" y="413550"/>
                </a:lnTo>
                <a:cubicBezTo>
                  <a:pt x="149963" y="338615"/>
                  <a:pt x="150151" y="277859"/>
                  <a:pt x="150151" y="231283"/>
                </a:cubicBezTo>
                <a:cubicBezTo>
                  <a:pt x="150151" y="184707"/>
                  <a:pt x="150057" y="156912"/>
                  <a:pt x="149869" y="147897"/>
                </a:cubicBezTo>
                <a:lnTo>
                  <a:pt x="149588" y="134375"/>
                </a:lnTo>
                <a:lnTo>
                  <a:pt x="242270" y="134375"/>
                </a:lnTo>
                <a:lnTo>
                  <a:pt x="242270" y="174172"/>
                </a:lnTo>
                <a:lnTo>
                  <a:pt x="253257" y="159166"/>
                </a:lnTo>
                <a:cubicBezTo>
                  <a:pt x="257201" y="154658"/>
                  <a:pt x="262507" y="149775"/>
                  <a:pt x="269174" y="144516"/>
                </a:cubicBezTo>
                <a:cubicBezTo>
                  <a:pt x="275841" y="139258"/>
                  <a:pt x="284011" y="135173"/>
                  <a:pt x="293683" y="132262"/>
                </a:cubicBezTo>
                <a:cubicBezTo>
                  <a:pt x="303355" y="129351"/>
                  <a:pt x="314107" y="127896"/>
                  <a:pt x="325939" y="127896"/>
                </a:cubicBezTo>
                <a:close/>
                <a:moveTo>
                  <a:pt x="52398" y="0"/>
                </a:moveTo>
                <a:cubicBezTo>
                  <a:pt x="67986" y="0"/>
                  <a:pt x="80475" y="4554"/>
                  <a:pt x="89865" y="13663"/>
                </a:cubicBezTo>
                <a:cubicBezTo>
                  <a:pt x="99256" y="22772"/>
                  <a:pt x="104045" y="34275"/>
                  <a:pt x="104232" y="48173"/>
                </a:cubicBezTo>
                <a:cubicBezTo>
                  <a:pt x="104420" y="61882"/>
                  <a:pt x="99678" y="73339"/>
                  <a:pt x="90006" y="82541"/>
                </a:cubicBezTo>
                <a:cubicBezTo>
                  <a:pt x="80334" y="91744"/>
                  <a:pt x="67610" y="96345"/>
                  <a:pt x="51834" y="96345"/>
                </a:cubicBezTo>
                <a:lnTo>
                  <a:pt x="51271" y="96345"/>
                </a:lnTo>
                <a:cubicBezTo>
                  <a:pt x="35871" y="96345"/>
                  <a:pt x="23476" y="91744"/>
                  <a:pt x="14085" y="82541"/>
                </a:cubicBezTo>
                <a:cubicBezTo>
                  <a:pt x="4695" y="73339"/>
                  <a:pt x="0" y="61882"/>
                  <a:pt x="0" y="48173"/>
                </a:cubicBezTo>
                <a:cubicBezTo>
                  <a:pt x="0" y="34275"/>
                  <a:pt x="4836" y="22772"/>
                  <a:pt x="14508" y="13663"/>
                </a:cubicBezTo>
                <a:cubicBezTo>
                  <a:pt x="24180" y="4554"/>
                  <a:pt x="36810" y="0"/>
                  <a:pt x="52398" y="0"/>
                </a:cubicBezTo>
                <a:close/>
              </a:path>
            </a:pathLst>
          </a:custGeom>
          <a:solidFill>
            <a:srgbClr val="E1EB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70" name="Google Shape;570;p11"/>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2"/>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577" name="Google Shape;577;p12"/>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Hexagons</a:t>
            </a:r>
            <a:endParaRPr/>
          </a:p>
        </p:txBody>
      </p:sp>
      <p:cxnSp>
        <p:nvCxnSpPr>
          <p:cNvPr id="578" name="Google Shape;578;p12"/>
          <p:cNvCxnSpPr>
            <a:stCxn id="579" idx="4"/>
            <a:endCxn id="580" idx="0"/>
          </p:cNvCxnSpPr>
          <p:nvPr/>
        </p:nvCxnSpPr>
        <p:spPr>
          <a:xfrm rot="10800000">
            <a:off x="5227826" y="2299310"/>
            <a:ext cx="238500" cy="705900"/>
          </a:xfrm>
          <a:prstGeom prst="straightConnector1">
            <a:avLst/>
          </a:prstGeom>
          <a:noFill/>
          <a:ln w="28575" cap="flat" cmpd="sng">
            <a:solidFill>
              <a:srgbClr val="D4DADA"/>
            </a:solidFill>
            <a:prstDash val="solid"/>
            <a:round/>
            <a:headEnd type="none" w="sm" len="sm"/>
            <a:tailEnd type="none" w="sm" len="sm"/>
          </a:ln>
        </p:spPr>
      </p:cxnSp>
      <p:cxnSp>
        <p:nvCxnSpPr>
          <p:cNvPr id="581" name="Google Shape;581;p12"/>
          <p:cNvCxnSpPr>
            <a:stCxn id="579" idx="5"/>
            <a:endCxn id="582" idx="3"/>
          </p:cNvCxnSpPr>
          <p:nvPr/>
        </p:nvCxnSpPr>
        <p:spPr>
          <a:xfrm rot="10800000" flipH="1">
            <a:off x="6725674" y="2300210"/>
            <a:ext cx="215700" cy="705000"/>
          </a:xfrm>
          <a:prstGeom prst="straightConnector1">
            <a:avLst/>
          </a:prstGeom>
          <a:noFill/>
          <a:ln w="28575" cap="flat" cmpd="sng">
            <a:solidFill>
              <a:srgbClr val="D4DADA"/>
            </a:solidFill>
            <a:prstDash val="solid"/>
            <a:round/>
            <a:headEnd type="none" w="sm" len="sm"/>
            <a:tailEnd type="none" w="sm" len="sm"/>
          </a:ln>
        </p:spPr>
      </p:cxnSp>
      <p:cxnSp>
        <p:nvCxnSpPr>
          <p:cNvPr id="583" name="Google Shape;583;p12"/>
          <p:cNvCxnSpPr>
            <a:stCxn id="582" idx="0"/>
            <a:endCxn id="584" idx="3"/>
          </p:cNvCxnSpPr>
          <p:nvPr/>
        </p:nvCxnSpPr>
        <p:spPr>
          <a:xfrm rot="10800000" flipH="1">
            <a:off x="8258176" y="2299029"/>
            <a:ext cx="1317000" cy="1200"/>
          </a:xfrm>
          <a:prstGeom prst="straightConnector1">
            <a:avLst/>
          </a:prstGeom>
          <a:noFill/>
          <a:ln w="28575" cap="flat" cmpd="sng">
            <a:solidFill>
              <a:srgbClr val="D4DADA"/>
            </a:solidFill>
            <a:prstDash val="solid"/>
            <a:round/>
            <a:headEnd type="none" w="sm" len="sm"/>
            <a:tailEnd type="none" w="sm" len="sm"/>
          </a:ln>
        </p:spPr>
      </p:cxnSp>
      <p:cxnSp>
        <p:nvCxnSpPr>
          <p:cNvPr id="585" name="Google Shape;585;p12"/>
          <p:cNvCxnSpPr>
            <a:stCxn id="580" idx="3"/>
            <a:endCxn id="586" idx="0"/>
          </p:cNvCxnSpPr>
          <p:nvPr/>
        </p:nvCxnSpPr>
        <p:spPr>
          <a:xfrm flipH="1">
            <a:off x="2593869" y="2299167"/>
            <a:ext cx="1317000" cy="1200"/>
          </a:xfrm>
          <a:prstGeom prst="straightConnector1">
            <a:avLst/>
          </a:prstGeom>
          <a:noFill/>
          <a:ln w="28575" cap="flat" cmpd="sng">
            <a:solidFill>
              <a:srgbClr val="D4DADA"/>
            </a:solidFill>
            <a:prstDash val="solid"/>
            <a:round/>
            <a:headEnd type="none" w="sm" len="sm"/>
            <a:tailEnd type="none" w="sm" len="sm"/>
          </a:ln>
        </p:spPr>
      </p:cxnSp>
      <p:cxnSp>
        <p:nvCxnSpPr>
          <p:cNvPr id="587" name="Google Shape;587;p12"/>
          <p:cNvCxnSpPr>
            <a:stCxn id="588" idx="0"/>
            <a:endCxn id="579" idx="3"/>
          </p:cNvCxnSpPr>
          <p:nvPr/>
        </p:nvCxnSpPr>
        <p:spPr>
          <a:xfrm rot="10800000" flipH="1">
            <a:off x="3910869" y="3959193"/>
            <a:ext cx="1078500" cy="600"/>
          </a:xfrm>
          <a:prstGeom prst="straightConnector1">
            <a:avLst/>
          </a:prstGeom>
          <a:noFill/>
          <a:ln w="28575" cap="flat" cmpd="sng">
            <a:solidFill>
              <a:srgbClr val="D4DADA"/>
            </a:solidFill>
            <a:prstDash val="solid"/>
            <a:round/>
            <a:headEnd type="none" w="sm" len="sm"/>
            <a:tailEnd type="none" w="sm" len="sm"/>
          </a:ln>
        </p:spPr>
      </p:cxnSp>
      <p:cxnSp>
        <p:nvCxnSpPr>
          <p:cNvPr id="589" name="Google Shape;589;p12"/>
          <p:cNvCxnSpPr>
            <a:stCxn id="579" idx="0"/>
            <a:endCxn id="590" idx="3"/>
          </p:cNvCxnSpPr>
          <p:nvPr/>
        </p:nvCxnSpPr>
        <p:spPr>
          <a:xfrm>
            <a:off x="7202700" y="3959262"/>
            <a:ext cx="1055400" cy="600"/>
          </a:xfrm>
          <a:prstGeom prst="straightConnector1">
            <a:avLst/>
          </a:prstGeom>
          <a:noFill/>
          <a:ln w="28575" cap="flat" cmpd="sng">
            <a:solidFill>
              <a:srgbClr val="D4DADA"/>
            </a:solidFill>
            <a:prstDash val="solid"/>
            <a:round/>
            <a:headEnd type="none" w="sm" len="sm"/>
            <a:tailEnd type="none" w="sm" len="sm"/>
          </a:ln>
        </p:spPr>
      </p:cxnSp>
      <p:cxnSp>
        <p:nvCxnSpPr>
          <p:cNvPr id="591" name="Google Shape;591;p12"/>
          <p:cNvCxnSpPr>
            <a:stCxn id="579" idx="2"/>
            <a:endCxn id="592" idx="0"/>
          </p:cNvCxnSpPr>
          <p:nvPr/>
        </p:nvCxnSpPr>
        <p:spPr>
          <a:xfrm flipH="1">
            <a:off x="5227826" y="4913313"/>
            <a:ext cx="238500" cy="703800"/>
          </a:xfrm>
          <a:prstGeom prst="straightConnector1">
            <a:avLst/>
          </a:prstGeom>
          <a:noFill/>
          <a:ln w="28575" cap="flat" cmpd="sng">
            <a:solidFill>
              <a:srgbClr val="D4DADA"/>
            </a:solidFill>
            <a:prstDash val="solid"/>
            <a:round/>
            <a:headEnd type="none" w="sm" len="sm"/>
            <a:tailEnd type="none" w="sm" len="sm"/>
          </a:ln>
        </p:spPr>
      </p:cxnSp>
      <p:cxnSp>
        <p:nvCxnSpPr>
          <p:cNvPr id="593" name="Google Shape;593;p12"/>
          <p:cNvCxnSpPr>
            <a:stCxn id="579" idx="1"/>
            <a:endCxn id="594" idx="3"/>
          </p:cNvCxnSpPr>
          <p:nvPr/>
        </p:nvCxnSpPr>
        <p:spPr>
          <a:xfrm>
            <a:off x="6725674" y="4913313"/>
            <a:ext cx="215700" cy="705000"/>
          </a:xfrm>
          <a:prstGeom prst="straightConnector1">
            <a:avLst/>
          </a:prstGeom>
          <a:noFill/>
          <a:ln w="28575" cap="flat" cmpd="sng">
            <a:solidFill>
              <a:srgbClr val="D4DADA"/>
            </a:solidFill>
            <a:prstDash val="solid"/>
            <a:round/>
            <a:headEnd type="none" w="sm" len="sm"/>
            <a:tailEnd type="none" w="sm" len="sm"/>
          </a:ln>
        </p:spPr>
      </p:cxnSp>
      <p:cxnSp>
        <p:nvCxnSpPr>
          <p:cNvPr id="595" name="Google Shape;595;p12"/>
          <p:cNvCxnSpPr>
            <a:stCxn id="590" idx="1"/>
            <a:endCxn id="596" idx="4"/>
          </p:cNvCxnSpPr>
          <p:nvPr/>
        </p:nvCxnSpPr>
        <p:spPr>
          <a:xfrm>
            <a:off x="9291283" y="4527434"/>
            <a:ext cx="567600" cy="522300"/>
          </a:xfrm>
          <a:prstGeom prst="straightConnector1">
            <a:avLst/>
          </a:prstGeom>
          <a:noFill/>
          <a:ln w="28575" cap="flat" cmpd="sng">
            <a:solidFill>
              <a:srgbClr val="D4DADA"/>
            </a:solidFill>
            <a:prstDash val="solid"/>
            <a:round/>
            <a:headEnd type="none" w="sm" len="sm"/>
            <a:tailEnd type="none" w="sm" len="sm"/>
          </a:ln>
        </p:spPr>
      </p:cxnSp>
      <p:cxnSp>
        <p:nvCxnSpPr>
          <p:cNvPr id="597" name="Google Shape;597;p12"/>
          <p:cNvCxnSpPr>
            <a:stCxn id="588" idx="2"/>
            <a:endCxn id="598" idx="5"/>
          </p:cNvCxnSpPr>
          <p:nvPr/>
        </p:nvCxnSpPr>
        <p:spPr>
          <a:xfrm flipH="1">
            <a:off x="2310163" y="4527434"/>
            <a:ext cx="567600" cy="523200"/>
          </a:xfrm>
          <a:prstGeom prst="straightConnector1">
            <a:avLst/>
          </a:prstGeom>
          <a:noFill/>
          <a:ln w="28575" cap="flat" cmpd="sng">
            <a:solidFill>
              <a:srgbClr val="D4DADA"/>
            </a:solidFill>
            <a:prstDash val="solid"/>
            <a:round/>
            <a:headEnd type="none" w="sm" len="sm"/>
            <a:tailEnd type="none" w="sm" len="sm"/>
          </a:ln>
        </p:spPr>
      </p:cxnSp>
      <p:sp>
        <p:nvSpPr>
          <p:cNvPr id="579" name="Google Shape;579;p12"/>
          <p:cNvSpPr/>
          <p:nvPr/>
        </p:nvSpPr>
        <p:spPr>
          <a:xfrm>
            <a:off x="4989300" y="3005210"/>
            <a:ext cx="2213400" cy="1908103"/>
          </a:xfrm>
          <a:prstGeom prst="hexagon">
            <a:avLst>
              <a:gd name="adj" fmla="val 25000"/>
              <a:gd name="vf" fmla="val 115470"/>
            </a:avLst>
          </a:prstGeom>
          <a:solidFill>
            <a:schemeClr val="accent5"/>
          </a:solidFill>
          <a:ln w="76200" cap="flat" cmpd="sng">
            <a:solidFill>
              <a:srgbClr val="8F2A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2"/>
          <p:cNvSpPr/>
          <p:nvPr/>
        </p:nvSpPr>
        <p:spPr>
          <a:xfrm>
            <a:off x="6941249" y="1732588"/>
            <a:ext cx="1316927" cy="1135282"/>
          </a:xfrm>
          <a:prstGeom prst="hexagon">
            <a:avLst>
              <a:gd name="adj" fmla="val 25000"/>
              <a:gd name="vf" fmla="val 115470"/>
            </a:avLst>
          </a:prstGeom>
          <a:solidFill>
            <a:schemeClr val="accent2"/>
          </a:solidFill>
          <a:ln w="25400" cap="flat" cmpd="sng">
            <a:solidFill>
              <a:srgbClr val="107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12"/>
          <p:cNvSpPr/>
          <p:nvPr/>
        </p:nvSpPr>
        <p:spPr>
          <a:xfrm>
            <a:off x="9575103" y="1731526"/>
            <a:ext cx="1316927" cy="1135282"/>
          </a:xfrm>
          <a:prstGeom prst="hexagon">
            <a:avLst>
              <a:gd name="adj" fmla="val 25000"/>
              <a:gd name="vf" fmla="val 115470"/>
            </a:avLst>
          </a:prstGeom>
          <a:solidFill>
            <a:srgbClr val="ABDDD3"/>
          </a:solidFill>
          <a:ln w="25400" cap="flat" cmpd="sng">
            <a:solidFill>
              <a:srgbClr val="71C5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12"/>
          <p:cNvSpPr/>
          <p:nvPr/>
        </p:nvSpPr>
        <p:spPr>
          <a:xfrm>
            <a:off x="8258176" y="3392152"/>
            <a:ext cx="1316927" cy="1135282"/>
          </a:xfrm>
          <a:prstGeom prst="hexagon">
            <a:avLst>
              <a:gd name="adj" fmla="val 25000"/>
              <a:gd name="vf" fmla="val 115470"/>
            </a:avLst>
          </a:pr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12"/>
          <p:cNvSpPr/>
          <p:nvPr/>
        </p:nvSpPr>
        <p:spPr>
          <a:xfrm>
            <a:off x="6941249" y="5050654"/>
            <a:ext cx="1316927" cy="1135282"/>
          </a:xfrm>
          <a:prstGeom prst="hexagon">
            <a:avLst>
              <a:gd name="adj" fmla="val 25000"/>
              <a:gd name="vf" fmla="val 11547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12"/>
          <p:cNvSpPr/>
          <p:nvPr/>
        </p:nvSpPr>
        <p:spPr>
          <a:xfrm>
            <a:off x="9575103" y="5049592"/>
            <a:ext cx="1316927" cy="1135282"/>
          </a:xfrm>
          <a:prstGeom prst="hexagon">
            <a:avLst>
              <a:gd name="adj" fmla="val 25000"/>
              <a:gd name="vf" fmla="val 115470"/>
            </a:avLst>
          </a:prstGeom>
          <a:solidFill>
            <a:srgbClr val="B4CC8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12"/>
          <p:cNvSpPr/>
          <p:nvPr/>
        </p:nvSpPr>
        <p:spPr>
          <a:xfrm>
            <a:off x="1277015" y="1732588"/>
            <a:ext cx="1316927" cy="1135282"/>
          </a:xfrm>
          <a:prstGeom prst="hexagon">
            <a:avLst>
              <a:gd name="adj" fmla="val 25000"/>
              <a:gd name="vf" fmla="val 115470"/>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12"/>
          <p:cNvSpPr/>
          <p:nvPr/>
        </p:nvSpPr>
        <p:spPr>
          <a:xfrm>
            <a:off x="3910869" y="1731526"/>
            <a:ext cx="1316927" cy="1135282"/>
          </a:xfrm>
          <a:prstGeom prst="hexagon">
            <a:avLst>
              <a:gd name="adj" fmla="val 25000"/>
              <a:gd name="vf" fmla="val 115470"/>
            </a:avLst>
          </a:prstGeom>
          <a:solidFill>
            <a:schemeClr val="accent6"/>
          </a:solidFill>
          <a:ln w="25400" cap="flat" cmpd="sng">
            <a:solidFill>
              <a:srgbClr val="3821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12"/>
          <p:cNvSpPr/>
          <p:nvPr/>
        </p:nvSpPr>
        <p:spPr>
          <a:xfrm>
            <a:off x="2593942" y="3392152"/>
            <a:ext cx="1316927" cy="1135282"/>
          </a:xfrm>
          <a:prstGeom prst="hexagon">
            <a:avLst>
              <a:gd name="adj" fmla="val 25000"/>
              <a:gd name="vf" fmla="val 115470"/>
            </a:avLst>
          </a:pr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 name="Google Shape;598;p12"/>
          <p:cNvSpPr/>
          <p:nvPr/>
        </p:nvSpPr>
        <p:spPr>
          <a:xfrm>
            <a:off x="1277015" y="5050654"/>
            <a:ext cx="1316927" cy="1135282"/>
          </a:xfrm>
          <a:prstGeom prst="hexagon">
            <a:avLst>
              <a:gd name="adj" fmla="val 25000"/>
              <a:gd name="vf" fmla="val 115470"/>
            </a:avLst>
          </a:prstGeom>
          <a:solidFill>
            <a:srgbClr val="FAD7A0"/>
          </a:solidFill>
          <a:ln w="25400" cap="flat" cmpd="sng">
            <a:solidFill>
              <a:srgbClr val="F8C3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12"/>
          <p:cNvSpPr/>
          <p:nvPr/>
        </p:nvSpPr>
        <p:spPr>
          <a:xfrm>
            <a:off x="3910869" y="5049592"/>
            <a:ext cx="1316927" cy="1135282"/>
          </a:xfrm>
          <a:prstGeom prst="hexagon">
            <a:avLst>
              <a:gd name="adj" fmla="val 25000"/>
              <a:gd name="vf" fmla="val 115470"/>
            </a:avLst>
          </a:prstGeom>
          <a:solidFill>
            <a:schemeClr val="accen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9" name="Google Shape;599;p12"/>
          <p:cNvSpPr/>
          <p:nvPr/>
        </p:nvSpPr>
        <p:spPr>
          <a:xfrm>
            <a:off x="9933469" y="1974550"/>
            <a:ext cx="598800" cy="649234"/>
          </a:xfrm>
          <a:custGeom>
            <a:avLst/>
            <a:gdLst/>
            <a:ahLst/>
            <a:cxnLst/>
            <a:rect l="l" t="t" r="r" b="b"/>
            <a:pathLst>
              <a:path w="432707" h="468766" extrusionOk="0">
                <a:moveTo>
                  <a:pt x="243397" y="0"/>
                </a:moveTo>
                <a:cubicBezTo>
                  <a:pt x="259173" y="0"/>
                  <a:pt x="273353" y="3052"/>
                  <a:pt x="285936" y="9156"/>
                </a:cubicBezTo>
                <a:cubicBezTo>
                  <a:pt x="298519" y="15260"/>
                  <a:pt x="308097" y="24791"/>
                  <a:pt x="314670" y="37750"/>
                </a:cubicBezTo>
                <a:cubicBezTo>
                  <a:pt x="321244" y="50708"/>
                  <a:pt x="324530" y="68174"/>
                  <a:pt x="324530" y="90148"/>
                </a:cubicBezTo>
                <a:cubicBezTo>
                  <a:pt x="324530" y="107614"/>
                  <a:pt x="320023" y="125643"/>
                  <a:pt x="311008" y="144236"/>
                </a:cubicBezTo>
                <a:lnTo>
                  <a:pt x="360589" y="144236"/>
                </a:lnTo>
                <a:cubicBezTo>
                  <a:pt x="380121" y="144236"/>
                  <a:pt x="397024" y="151372"/>
                  <a:pt x="411297" y="165646"/>
                </a:cubicBezTo>
                <a:cubicBezTo>
                  <a:pt x="425570" y="179919"/>
                  <a:pt x="432707" y="196728"/>
                  <a:pt x="432707" y="216072"/>
                </a:cubicBezTo>
                <a:cubicBezTo>
                  <a:pt x="432707" y="232787"/>
                  <a:pt x="428106" y="248093"/>
                  <a:pt x="418903" y="261991"/>
                </a:cubicBezTo>
                <a:cubicBezTo>
                  <a:pt x="420593" y="268189"/>
                  <a:pt x="421439" y="274668"/>
                  <a:pt x="421439" y="281429"/>
                </a:cubicBezTo>
                <a:cubicBezTo>
                  <a:pt x="421439" y="295890"/>
                  <a:pt x="417870" y="309412"/>
                  <a:pt x="410733" y="321995"/>
                </a:cubicBezTo>
                <a:cubicBezTo>
                  <a:pt x="411297" y="325939"/>
                  <a:pt x="411579" y="329977"/>
                  <a:pt x="411579" y="334109"/>
                </a:cubicBezTo>
                <a:cubicBezTo>
                  <a:pt x="411579" y="353077"/>
                  <a:pt x="405944" y="369792"/>
                  <a:pt x="394676" y="384253"/>
                </a:cubicBezTo>
                <a:cubicBezTo>
                  <a:pt x="394863" y="410358"/>
                  <a:pt x="386882" y="430970"/>
                  <a:pt x="370731" y="446089"/>
                </a:cubicBezTo>
                <a:cubicBezTo>
                  <a:pt x="354579" y="461207"/>
                  <a:pt x="333263" y="468766"/>
                  <a:pt x="306782" y="468766"/>
                </a:cubicBezTo>
                <a:lnTo>
                  <a:pt x="296641" y="468766"/>
                </a:lnTo>
                <a:lnTo>
                  <a:pt x="270442" y="468766"/>
                </a:lnTo>
                <a:cubicBezTo>
                  <a:pt x="252413" y="468766"/>
                  <a:pt x="234618" y="466653"/>
                  <a:pt x="217057" y="462428"/>
                </a:cubicBezTo>
                <a:cubicBezTo>
                  <a:pt x="199497" y="458202"/>
                  <a:pt x="179167" y="452051"/>
                  <a:pt x="156067" y="443976"/>
                </a:cubicBezTo>
                <a:cubicBezTo>
                  <a:pt x="134281" y="436463"/>
                  <a:pt x="121323" y="432707"/>
                  <a:pt x="117191" y="432707"/>
                </a:cubicBezTo>
                <a:lnTo>
                  <a:pt x="36059" y="432707"/>
                </a:lnTo>
                <a:cubicBezTo>
                  <a:pt x="26105" y="432707"/>
                  <a:pt x="17607" y="429186"/>
                  <a:pt x="10563" y="422143"/>
                </a:cubicBezTo>
                <a:cubicBezTo>
                  <a:pt x="3521" y="415100"/>
                  <a:pt x="0" y="406602"/>
                  <a:pt x="0" y="396648"/>
                </a:cubicBezTo>
                <a:lnTo>
                  <a:pt x="0" y="216354"/>
                </a:lnTo>
                <a:cubicBezTo>
                  <a:pt x="0" y="206400"/>
                  <a:pt x="3521" y="197902"/>
                  <a:pt x="10563" y="190859"/>
                </a:cubicBezTo>
                <a:cubicBezTo>
                  <a:pt x="17607" y="183816"/>
                  <a:pt x="26105" y="180295"/>
                  <a:pt x="36059" y="180295"/>
                </a:cubicBezTo>
                <a:lnTo>
                  <a:pt x="113247" y="180295"/>
                </a:lnTo>
                <a:cubicBezTo>
                  <a:pt x="120008" y="175787"/>
                  <a:pt x="132873" y="161232"/>
                  <a:pt x="151841" y="136630"/>
                </a:cubicBezTo>
                <a:cubicBezTo>
                  <a:pt x="162734" y="122544"/>
                  <a:pt x="172782" y="110525"/>
                  <a:pt x="181985" y="100571"/>
                </a:cubicBezTo>
                <a:cubicBezTo>
                  <a:pt x="186492" y="95876"/>
                  <a:pt x="189826" y="87847"/>
                  <a:pt x="191985" y="76484"/>
                </a:cubicBezTo>
                <a:cubicBezTo>
                  <a:pt x="194145" y="65122"/>
                  <a:pt x="197009" y="53243"/>
                  <a:pt x="200577" y="40848"/>
                </a:cubicBezTo>
                <a:cubicBezTo>
                  <a:pt x="204145" y="28453"/>
                  <a:pt x="209969" y="18311"/>
                  <a:pt x="218043" y="10423"/>
                </a:cubicBezTo>
                <a:cubicBezTo>
                  <a:pt x="225368" y="3475"/>
                  <a:pt x="233819" y="0"/>
                  <a:pt x="243397" y="0"/>
                </a:cubicBezTo>
                <a:close/>
                <a:moveTo>
                  <a:pt x="243397" y="36059"/>
                </a:moveTo>
                <a:cubicBezTo>
                  <a:pt x="238515" y="40942"/>
                  <a:pt x="234947" y="48924"/>
                  <a:pt x="232693" y="60004"/>
                </a:cubicBezTo>
                <a:cubicBezTo>
                  <a:pt x="230439" y="71085"/>
                  <a:pt x="227575" y="82870"/>
                  <a:pt x="224101" y="95359"/>
                </a:cubicBezTo>
                <a:cubicBezTo>
                  <a:pt x="220626" y="107848"/>
                  <a:pt x="215039" y="118131"/>
                  <a:pt x="207339" y="126206"/>
                </a:cubicBezTo>
                <a:cubicBezTo>
                  <a:pt x="203207" y="130526"/>
                  <a:pt x="195976" y="139071"/>
                  <a:pt x="185647" y="151842"/>
                </a:cubicBezTo>
                <a:cubicBezTo>
                  <a:pt x="184896" y="152781"/>
                  <a:pt x="182735" y="155598"/>
                  <a:pt x="179167" y="160293"/>
                </a:cubicBezTo>
                <a:cubicBezTo>
                  <a:pt x="175599" y="164989"/>
                  <a:pt x="172641" y="168838"/>
                  <a:pt x="170293" y="171844"/>
                </a:cubicBezTo>
                <a:cubicBezTo>
                  <a:pt x="167946" y="174848"/>
                  <a:pt x="164706" y="178839"/>
                  <a:pt x="160575" y="183816"/>
                </a:cubicBezTo>
                <a:cubicBezTo>
                  <a:pt x="156443" y="188793"/>
                  <a:pt x="152687" y="192925"/>
                  <a:pt x="149307" y="196211"/>
                </a:cubicBezTo>
                <a:cubicBezTo>
                  <a:pt x="145925" y="199498"/>
                  <a:pt x="142311" y="202832"/>
                  <a:pt x="138461" y="206212"/>
                </a:cubicBezTo>
                <a:cubicBezTo>
                  <a:pt x="134611" y="209592"/>
                  <a:pt x="130854" y="212128"/>
                  <a:pt x="127192" y="213818"/>
                </a:cubicBezTo>
                <a:cubicBezTo>
                  <a:pt x="123530" y="215509"/>
                  <a:pt x="120196" y="216354"/>
                  <a:pt x="117191" y="216354"/>
                </a:cubicBezTo>
                <a:lnTo>
                  <a:pt x="108177" y="216354"/>
                </a:lnTo>
                <a:lnTo>
                  <a:pt x="108177" y="396648"/>
                </a:lnTo>
                <a:lnTo>
                  <a:pt x="117191" y="396648"/>
                </a:lnTo>
                <a:cubicBezTo>
                  <a:pt x="119633" y="396648"/>
                  <a:pt x="122591" y="396930"/>
                  <a:pt x="126065" y="397494"/>
                </a:cubicBezTo>
                <a:cubicBezTo>
                  <a:pt x="129539" y="398057"/>
                  <a:pt x="132639" y="398667"/>
                  <a:pt x="135362" y="399324"/>
                </a:cubicBezTo>
                <a:cubicBezTo>
                  <a:pt x="138085" y="399982"/>
                  <a:pt x="141653" y="401015"/>
                  <a:pt x="146067" y="402423"/>
                </a:cubicBezTo>
                <a:cubicBezTo>
                  <a:pt x="150480" y="403832"/>
                  <a:pt x="153767" y="404912"/>
                  <a:pt x="155927" y="405663"/>
                </a:cubicBezTo>
                <a:cubicBezTo>
                  <a:pt x="158086" y="406414"/>
                  <a:pt x="161419" y="407588"/>
                  <a:pt x="165927" y="409184"/>
                </a:cubicBezTo>
                <a:cubicBezTo>
                  <a:pt x="170435" y="410781"/>
                  <a:pt x="173158" y="411767"/>
                  <a:pt x="174097" y="412143"/>
                </a:cubicBezTo>
                <a:cubicBezTo>
                  <a:pt x="213724" y="425852"/>
                  <a:pt x="245839" y="432707"/>
                  <a:pt x="270442" y="432707"/>
                </a:cubicBezTo>
                <a:lnTo>
                  <a:pt x="304529" y="432707"/>
                </a:lnTo>
                <a:cubicBezTo>
                  <a:pt x="340588" y="432707"/>
                  <a:pt x="358617" y="417025"/>
                  <a:pt x="358617" y="385662"/>
                </a:cubicBezTo>
                <a:cubicBezTo>
                  <a:pt x="358617" y="380779"/>
                  <a:pt x="358148" y="375520"/>
                  <a:pt x="357209" y="369886"/>
                </a:cubicBezTo>
                <a:cubicBezTo>
                  <a:pt x="362843" y="366881"/>
                  <a:pt x="367304" y="361951"/>
                  <a:pt x="370590" y="355096"/>
                </a:cubicBezTo>
                <a:cubicBezTo>
                  <a:pt x="373876" y="348241"/>
                  <a:pt x="375520" y="341339"/>
                  <a:pt x="375520" y="334390"/>
                </a:cubicBezTo>
                <a:cubicBezTo>
                  <a:pt x="375520" y="327442"/>
                  <a:pt x="373829" y="320962"/>
                  <a:pt x="370449" y="314952"/>
                </a:cubicBezTo>
                <a:cubicBezTo>
                  <a:pt x="380403" y="305562"/>
                  <a:pt x="385380" y="294387"/>
                  <a:pt x="385380" y="281429"/>
                </a:cubicBezTo>
                <a:cubicBezTo>
                  <a:pt x="385380" y="276734"/>
                  <a:pt x="384440" y="271522"/>
                  <a:pt x="382562" y="265794"/>
                </a:cubicBezTo>
                <a:cubicBezTo>
                  <a:pt x="380685" y="260066"/>
                  <a:pt x="378337" y="255605"/>
                  <a:pt x="375520" y="252413"/>
                </a:cubicBezTo>
                <a:cubicBezTo>
                  <a:pt x="381530" y="252225"/>
                  <a:pt x="386553" y="247811"/>
                  <a:pt x="390591" y="239172"/>
                </a:cubicBezTo>
                <a:cubicBezTo>
                  <a:pt x="394629" y="230533"/>
                  <a:pt x="396648" y="222927"/>
                  <a:pt x="396648" y="216354"/>
                </a:cubicBezTo>
                <a:cubicBezTo>
                  <a:pt x="396648" y="206775"/>
                  <a:pt x="392986" y="198371"/>
                  <a:pt x="385661" y="191140"/>
                </a:cubicBezTo>
                <a:cubicBezTo>
                  <a:pt x="378337" y="183910"/>
                  <a:pt x="369980" y="180295"/>
                  <a:pt x="360589" y="180295"/>
                </a:cubicBezTo>
                <a:lnTo>
                  <a:pt x="261427" y="180295"/>
                </a:lnTo>
                <a:cubicBezTo>
                  <a:pt x="261427" y="169402"/>
                  <a:pt x="265934" y="154424"/>
                  <a:pt x="274949" y="135362"/>
                </a:cubicBezTo>
                <a:cubicBezTo>
                  <a:pt x="283964" y="116299"/>
                  <a:pt x="288471" y="101228"/>
                  <a:pt x="288471" y="90148"/>
                </a:cubicBezTo>
                <a:cubicBezTo>
                  <a:pt x="288471" y="71742"/>
                  <a:pt x="285467" y="58126"/>
                  <a:pt x="279457" y="49299"/>
                </a:cubicBezTo>
                <a:cubicBezTo>
                  <a:pt x="273447" y="40472"/>
                  <a:pt x="261427" y="36059"/>
                  <a:pt x="243397" y="36059"/>
                </a:cubicBezTo>
                <a:close/>
                <a:moveTo>
                  <a:pt x="54089" y="360589"/>
                </a:moveTo>
                <a:cubicBezTo>
                  <a:pt x="49205" y="360589"/>
                  <a:pt x="44979" y="362373"/>
                  <a:pt x="41411" y="365942"/>
                </a:cubicBezTo>
                <a:cubicBezTo>
                  <a:pt x="37843" y="369510"/>
                  <a:pt x="36059" y="373736"/>
                  <a:pt x="36059" y="378619"/>
                </a:cubicBezTo>
                <a:cubicBezTo>
                  <a:pt x="36059" y="383502"/>
                  <a:pt x="37843" y="387727"/>
                  <a:pt x="41411" y="391296"/>
                </a:cubicBezTo>
                <a:cubicBezTo>
                  <a:pt x="44979" y="394864"/>
                  <a:pt x="49205" y="396648"/>
                  <a:pt x="54089" y="396648"/>
                </a:cubicBezTo>
                <a:cubicBezTo>
                  <a:pt x="58971" y="396648"/>
                  <a:pt x="63197" y="394864"/>
                  <a:pt x="66765" y="391296"/>
                </a:cubicBezTo>
                <a:cubicBezTo>
                  <a:pt x="70333" y="387727"/>
                  <a:pt x="72117" y="383502"/>
                  <a:pt x="72117" y="378619"/>
                </a:cubicBezTo>
                <a:cubicBezTo>
                  <a:pt x="72117" y="373736"/>
                  <a:pt x="70333" y="369510"/>
                  <a:pt x="66765" y="365942"/>
                </a:cubicBezTo>
                <a:cubicBezTo>
                  <a:pt x="63197" y="362373"/>
                  <a:pt x="58971" y="360589"/>
                  <a:pt x="54089" y="360589"/>
                </a:cubicBezTo>
                <a:close/>
              </a:path>
            </a:pathLst>
          </a:custGeom>
          <a:solidFill>
            <a:srgbClr val="16A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0" name="Google Shape;600;p12"/>
          <p:cNvSpPr/>
          <p:nvPr/>
        </p:nvSpPr>
        <p:spPr>
          <a:xfrm>
            <a:off x="8555753" y="3684323"/>
            <a:ext cx="698604" cy="549396"/>
          </a:xfrm>
          <a:custGeom>
            <a:avLst/>
            <a:gdLst/>
            <a:ahLst/>
            <a:cxnLst/>
            <a:rect l="l" t="t" r="r" b="b"/>
            <a:pathLst>
              <a:path w="504826" h="396680" extrusionOk="0">
                <a:moveTo>
                  <a:pt x="426228" y="101417"/>
                </a:moveTo>
                <a:cubicBezTo>
                  <a:pt x="450456" y="114751"/>
                  <a:pt x="469611" y="131466"/>
                  <a:pt x="483697" y="151561"/>
                </a:cubicBezTo>
                <a:cubicBezTo>
                  <a:pt x="497783" y="171656"/>
                  <a:pt x="504826" y="193254"/>
                  <a:pt x="504826" y="216354"/>
                </a:cubicBezTo>
                <a:cubicBezTo>
                  <a:pt x="504826" y="238891"/>
                  <a:pt x="498159" y="259973"/>
                  <a:pt x="484824" y="279598"/>
                </a:cubicBezTo>
                <a:cubicBezTo>
                  <a:pt x="471490" y="299224"/>
                  <a:pt x="453179" y="315798"/>
                  <a:pt x="429891" y="329320"/>
                </a:cubicBezTo>
                <a:cubicBezTo>
                  <a:pt x="431769" y="333828"/>
                  <a:pt x="433694" y="337960"/>
                  <a:pt x="435666" y="341716"/>
                </a:cubicBezTo>
                <a:cubicBezTo>
                  <a:pt x="437638" y="345472"/>
                  <a:pt x="439985" y="349087"/>
                  <a:pt x="442709" y="352561"/>
                </a:cubicBezTo>
                <a:cubicBezTo>
                  <a:pt x="445431" y="356036"/>
                  <a:pt x="447545" y="358759"/>
                  <a:pt x="449047" y="360731"/>
                </a:cubicBezTo>
                <a:cubicBezTo>
                  <a:pt x="450549" y="362703"/>
                  <a:pt x="452991" y="365473"/>
                  <a:pt x="456371" y="369042"/>
                </a:cubicBezTo>
                <a:cubicBezTo>
                  <a:pt x="459752" y="372610"/>
                  <a:pt x="461911" y="374958"/>
                  <a:pt x="462851" y="376084"/>
                </a:cubicBezTo>
                <a:cubicBezTo>
                  <a:pt x="463038" y="376272"/>
                  <a:pt x="463415" y="376695"/>
                  <a:pt x="463977" y="377352"/>
                </a:cubicBezTo>
                <a:cubicBezTo>
                  <a:pt x="464541" y="378010"/>
                  <a:pt x="464963" y="378479"/>
                  <a:pt x="465245" y="378761"/>
                </a:cubicBezTo>
                <a:cubicBezTo>
                  <a:pt x="465527" y="379042"/>
                  <a:pt x="465903" y="379512"/>
                  <a:pt x="466373" y="380169"/>
                </a:cubicBezTo>
                <a:cubicBezTo>
                  <a:pt x="466841" y="380827"/>
                  <a:pt x="467171" y="381343"/>
                  <a:pt x="467359" y="381718"/>
                </a:cubicBezTo>
                <a:cubicBezTo>
                  <a:pt x="467546" y="382094"/>
                  <a:pt x="467781" y="382564"/>
                  <a:pt x="468063" y="383127"/>
                </a:cubicBezTo>
                <a:cubicBezTo>
                  <a:pt x="468345" y="383690"/>
                  <a:pt x="468532" y="384254"/>
                  <a:pt x="468625" y="384817"/>
                </a:cubicBezTo>
                <a:cubicBezTo>
                  <a:pt x="468720" y="385381"/>
                  <a:pt x="468767" y="385991"/>
                  <a:pt x="468767" y="386648"/>
                </a:cubicBezTo>
                <a:cubicBezTo>
                  <a:pt x="468767" y="387306"/>
                  <a:pt x="468673" y="387916"/>
                  <a:pt x="468485" y="388479"/>
                </a:cubicBezTo>
                <a:cubicBezTo>
                  <a:pt x="467921" y="391109"/>
                  <a:pt x="466701" y="393175"/>
                  <a:pt x="464823" y="394677"/>
                </a:cubicBezTo>
                <a:cubicBezTo>
                  <a:pt x="462945" y="396180"/>
                  <a:pt x="460879" y="396837"/>
                  <a:pt x="458625" y="396649"/>
                </a:cubicBezTo>
                <a:cubicBezTo>
                  <a:pt x="449235" y="395334"/>
                  <a:pt x="441159" y="393832"/>
                  <a:pt x="434398" y="392142"/>
                </a:cubicBezTo>
                <a:cubicBezTo>
                  <a:pt x="405476" y="384629"/>
                  <a:pt x="379371" y="372610"/>
                  <a:pt x="356083" y="356083"/>
                </a:cubicBezTo>
                <a:cubicBezTo>
                  <a:pt x="339180" y="359088"/>
                  <a:pt x="322653" y="360590"/>
                  <a:pt x="306502" y="360590"/>
                </a:cubicBezTo>
                <a:cubicBezTo>
                  <a:pt x="255606" y="360590"/>
                  <a:pt x="211283" y="348195"/>
                  <a:pt x="173535" y="323404"/>
                </a:cubicBezTo>
                <a:cubicBezTo>
                  <a:pt x="184427" y="324156"/>
                  <a:pt x="192691" y="324531"/>
                  <a:pt x="198325" y="324531"/>
                </a:cubicBezTo>
                <a:cubicBezTo>
                  <a:pt x="228562" y="324531"/>
                  <a:pt x="257578" y="320306"/>
                  <a:pt x="285373" y="311854"/>
                </a:cubicBezTo>
                <a:cubicBezTo>
                  <a:pt x="313169" y="303403"/>
                  <a:pt x="337959" y="291290"/>
                  <a:pt x="359745" y="275514"/>
                </a:cubicBezTo>
                <a:cubicBezTo>
                  <a:pt x="383221" y="258235"/>
                  <a:pt x="401250" y="238328"/>
                  <a:pt x="413833" y="215791"/>
                </a:cubicBezTo>
                <a:cubicBezTo>
                  <a:pt x="426416" y="193254"/>
                  <a:pt x="432708" y="169403"/>
                  <a:pt x="432708" y="144237"/>
                </a:cubicBezTo>
                <a:cubicBezTo>
                  <a:pt x="432708" y="129776"/>
                  <a:pt x="430549" y="115502"/>
                  <a:pt x="426228" y="101417"/>
                </a:cubicBezTo>
                <a:close/>
                <a:moveTo>
                  <a:pt x="198324" y="0"/>
                </a:moveTo>
                <a:cubicBezTo>
                  <a:pt x="234196" y="0"/>
                  <a:pt x="267390" y="6432"/>
                  <a:pt x="297908" y="19297"/>
                </a:cubicBezTo>
                <a:cubicBezTo>
                  <a:pt x="328428" y="32162"/>
                  <a:pt x="352514" y="49675"/>
                  <a:pt x="370168" y="71836"/>
                </a:cubicBezTo>
                <a:cubicBezTo>
                  <a:pt x="387821" y="93997"/>
                  <a:pt x="396648" y="118130"/>
                  <a:pt x="396648" y="144236"/>
                </a:cubicBezTo>
                <a:cubicBezTo>
                  <a:pt x="396648" y="170341"/>
                  <a:pt x="387821" y="194474"/>
                  <a:pt x="370168" y="216635"/>
                </a:cubicBezTo>
                <a:cubicBezTo>
                  <a:pt x="352514" y="238796"/>
                  <a:pt x="328428" y="256310"/>
                  <a:pt x="297908" y="269174"/>
                </a:cubicBezTo>
                <a:cubicBezTo>
                  <a:pt x="267390" y="282039"/>
                  <a:pt x="234196" y="288471"/>
                  <a:pt x="198324" y="288471"/>
                </a:cubicBezTo>
                <a:cubicBezTo>
                  <a:pt x="182173" y="288471"/>
                  <a:pt x="165646" y="286969"/>
                  <a:pt x="148743" y="283964"/>
                </a:cubicBezTo>
                <a:cubicBezTo>
                  <a:pt x="125455" y="300491"/>
                  <a:pt x="99350" y="312511"/>
                  <a:pt x="70428" y="320023"/>
                </a:cubicBezTo>
                <a:cubicBezTo>
                  <a:pt x="63666" y="321713"/>
                  <a:pt x="55591" y="323216"/>
                  <a:pt x="46201" y="324530"/>
                </a:cubicBezTo>
                <a:lnTo>
                  <a:pt x="45355" y="324530"/>
                </a:lnTo>
                <a:cubicBezTo>
                  <a:pt x="43289" y="324530"/>
                  <a:pt x="41364" y="323779"/>
                  <a:pt x="39580" y="322277"/>
                </a:cubicBezTo>
                <a:cubicBezTo>
                  <a:pt x="37796" y="320774"/>
                  <a:pt x="36716" y="318802"/>
                  <a:pt x="36341" y="316361"/>
                </a:cubicBezTo>
                <a:cubicBezTo>
                  <a:pt x="36153" y="315797"/>
                  <a:pt x="36059" y="315187"/>
                  <a:pt x="36059" y="314530"/>
                </a:cubicBezTo>
                <a:cubicBezTo>
                  <a:pt x="36059" y="313872"/>
                  <a:pt x="36105" y="313262"/>
                  <a:pt x="36200" y="312698"/>
                </a:cubicBezTo>
                <a:cubicBezTo>
                  <a:pt x="36294" y="312135"/>
                  <a:pt x="36482" y="311571"/>
                  <a:pt x="36763" y="311008"/>
                </a:cubicBezTo>
                <a:cubicBezTo>
                  <a:pt x="37045" y="310445"/>
                  <a:pt x="37280" y="309975"/>
                  <a:pt x="37467" y="309600"/>
                </a:cubicBezTo>
                <a:cubicBezTo>
                  <a:pt x="37655" y="309224"/>
                  <a:pt x="37984" y="308707"/>
                  <a:pt x="38453" y="308050"/>
                </a:cubicBezTo>
                <a:cubicBezTo>
                  <a:pt x="38923" y="307393"/>
                  <a:pt x="39299" y="306923"/>
                  <a:pt x="39580" y="306642"/>
                </a:cubicBezTo>
                <a:cubicBezTo>
                  <a:pt x="39862" y="306360"/>
                  <a:pt x="40285" y="305890"/>
                  <a:pt x="40848" y="305233"/>
                </a:cubicBezTo>
                <a:cubicBezTo>
                  <a:pt x="41411" y="304576"/>
                  <a:pt x="41787" y="304153"/>
                  <a:pt x="41975" y="303965"/>
                </a:cubicBezTo>
                <a:cubicBezTo>
                  <a:pt x="42914" y="302839"/>
                  <a:pt x="45073" y="300491"/>
                  <a:pt x="48454" y="296923"/>
                </a:cubicBezTo>
                <a:cubicBezTo>
                  <a:pt x="51835" y="293354"/>
                  <a:pt x="54276" y="290584"/>
                  <a:pt x="55779" y="288612"/>
                </a:cubicBezTo>
                <a:cubicBezTo>
                  <a:pt x="57281" y="286640"/>
                  <a:pt x="59394" y="283917"/>
                  <a:pt x="62117" y="280443"/>
                </a:cubicBezTo>
                <a:cubicBezTo>
                  <a:pt x="64840" y="276968"/>
                  <a:pt x="67188" y="273353"/>
                  <a:pt x="69160" y="269597"/>
                </a:cubicBezTo>
                <a:cubicBezTo>
                  <a:pt x="71132" y="265840"/>
                  <a:pt x="73057" y="261709"/>
                  <a:pt x="74935" y="257202"/>
                </a:cubicBezTo>
                <a:cubicBezTo>
                  <a:pt x="51647" y="243680"/>
                  <a:pt x="33336" y="227058"/>
                  <a:pt x="20001" y="207339"/>
                </a:cubicBezTo>
                <a:cubicBezTo>
                  <a:pt x="6667" y="187619"/>
                  <a:pt x="0" y="166585"/>
                  <a:pt x="0" y="144236"/>
                </a:cubicBezTo>
                <a:cubicBezTo>
                  <a:pt x="0" y="118130"/>
                  <a:pt x="8827" y="93997"/>
                  <a:pt x="26481" y="71836"/>
                </a:cubicBezTo>
                <a:cubicBezTo>
                  <a:pt x="44135" y="49675"/>
                  <a:pt x="68221" y="32162"/>
                  <a:pt x="98739" y="19297"/>
                </a:cubicBezTo>
                <a:cubicBezTo>
                  <a:pt x="129258" y="6432"/>
                  <a:pt x="162453" y="0"/>
                  <a:pt x="19832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1" name="Google Shape;601;p12"/>
          <p:cNvSpPr/>
          <p:nvPr/>
        </p:nvSpPr>
        <p:spPr>
          <a:xfrm>
            <a:off x="2923157" y="3713021"/>
            <a:ext cx="648702" cy="549351"/>
          </a:xfrm>
          <a:custGeom>
            <a:avLst/>
            <a:gdLst/>
            <a:ahLst/>
            <a:cxnLst/>
            <a:rect l="l" t="t" r="r" b="b"/>
            <a:pathLst>
              <a:path w="468766" h="396648" extrusionOk="0">
                <a:moveTo>
                  <a:pt x="396649" y="324530"/>
                </a:moveTo>
                <a:cubicBezTo>
                  <a:pt x="406415" y="324530"/>
                  <a:pt x="414867" y="328099"/>
                  <a:pt x="422003" y="335235"/>
                </a:cubicBezTo>
                <a:cubicBezTo>
                  <a:pt x="429140" y="342372"/>
                  <a:pt x="432708" y="350823"/>
                  <a:pt x="432708" y="360589"/>
                </a:cubicBezTo>
                <a:cubicBezTo>
                  <a:pt x="432708" y="370355"/>
                  <a:pt x="429140" y="378806"/>
                  <a:pt x="422003" y="385943"/>
                </a:cubicBezTo>
                <a:cubicBezTo>
                  <a:pt x="414867" y="393080"/>
                  <a:pt x="406415" y="396648"/>
                  <a:pt x="396649" y="396648"/>
                </a:cubicBezTo>
                <a:cubicBezTo>
                  <a:pt x="386884" y="396648"/>
                  <a:pt x="378432" y="393080"/>
                  <a:pt x="371295" y="385943"/>
                </a:cubicBezTo>
                <a:cubicBezTo>
                  <a:pt x="364159" y="378806"/>
                  <a:pt x="360591" y="370355"/>
                  <a:pt x="360591" y="360589"/>
                </a:cubicBezTo>
                <a:cubicBezTo>
                  <a:pt x="360591" y="350823"/>
                  <a:pt x="364159" y="342372"/>
                  <a:pt x="371295" y="335235"/>
                </a:cubicBezTo>
                <a:cubicBezTo>
                  <a:pt x="378432" y="328099"/>
                  <a:pt x="386884" y="324530"/>
                  <a:pt x="396649" y="324530"/>
                </a:cubicBezTo>
                <a:close/>
                <a:moveTo>
                  <a:pt x="144236" y="324530"/>
                </a:moveTo>
                <a:cubicBezTo>
                  <a:pt x="154002" y="324530"/>
                  <a:pt x="162453" y="328099"/>
                  <a:pt x="169590" y="335235"/>
                </a:cubicBezTo>
                <a:cubicBezTo>
                  <a:pt x="176727" y="342372"/>
                  <a:pt x="180295" y="350823"/>
                  <a:pt x="180295" y="360589"/>
                </a:cubicBezTo>
                <a:cubicBezTo>
                  <a:pt x="180295" y="370355"/>
                  <a:pt x="176727" y="378806"/>
                  <a:pt x="169590" y="385943"/>
                </a:cubicBezTo>
                <a:cubicBezTo>
                  <a:pt x="162453" y="393080"/>
                  <a:pt x="154002" y="396648"/>
                  <a:pt x="144236" y="396648"/>
                </a:cubicBezTo>
                <a:cubicBezTo>
                  <a:pt x="134470" y="396648"/>
                  <a:pt x="126019" y="393080"/>
                  <a:pt x="118882" y="385943"/>
                </a:cubicBezTo>
                <a:cubicBezTo>
                  <a:pt x="111745" y="378806"/>
                  <a:pt x="108177" y="370355"/>
                  <a:pt x="108177" y="360589"/>
                </a:cubicBezTo>
                <a:cubicBezTo>
                  <a:pt x="108177" y="350823"/>
                  <a:pt x="111745" y="342372"/>
                  <a:pt x="118882" y="335235"/>
                </a:cubicBezTo>
                <a:cubicBezTo>
                  <a:pt x="126019" y="328099"/>
                  <a:pt x="134470" y="324530"/>
                  <a:pt x="144236" y="324530"/>
                </a:cubicBezTo>
                <a:close/>
                <a:moveTo>
                  <a:pt x="18030" y="0"/>
                </a:moveTo>
                <a:lnTo>
                  <a:pt x="90148" y="0"/>
                </a:lnTo>
                <a:cubicBezTo>
                  <a:pt x="93153" y="0"/>
                  <a:pt x="95829" y="610"/>
                  <a:pt x="98176" y="1831"/>
                </a:cubicBezTo>
                <a:cubicBezTo>
                  <a:pt x="100524" y="3052"/>
                  <a:pt x="102355" y="4507"/>
                  <a:pt x="103670" y="6198"/>
                </a:cubicBezTo>
                <a:cubicBezTo>
                  <a:pt x="104984" y="7888"/>
                  <a:pt x="106205" y="10189"/>
                  <a:pt x="107332" y="13100"/>
                </a:cubicBezTo>
                <a:cubicBezTo>
                  <a:pt x="108459" y="16010"/>
                  <a:pt x="109210" y="18452"/>
                  <a:pt x="109586" y="20424"/>
                </a:cubicBezTo>
                <a:cubicBezTo>
                  <a:pt x="109961" y="22396"/>
                  <a:pt x="110478" y="25166"/>
                  <a:pt x="111135" y="28734"/>
                </a:cubicBezTo>
                <a:cubicBezTo>
                  <a:pt x="111792" y="32303"/>
                  <a:pt x="112215" y="34744"/>
                  <a:pt x="112403" y="36059"/>
                </a:cubicBezTo>
                <a:lnTo>
                  <a:pt x="450737" y="36059"/>
                </a:lnTo>
                <a:cubicBezTo>
                  <a:pt x="455620" y="36059"/>
                  <a:pt x="459845" y="37843"/>
                  <a:pt x="463414" y="41411"/>
                </a:cubicBezTo>
                <a:cubicBezTo>
                  <a:pt x="466982" y="44980"/>
                  <a:pt x="468766" y="49205"/>
                  <a:pt x="468766" y="54088"/>
                </a:cubicBezTo>
                <a:lnTo>
                  <a:pt x="468766" y="198324"/>
                </a:lnTo>
                <a:cubicBezTo>
                  <a:pt x="468766" y="202831"/>
                  <a:pt x="467217" y="206822"/>
                  <a:pt x="464118" y="210297"/>
                </a:cubicBezTo>
                <a:cubicBezTo>
                  <a:pt x="461019" y="213771"/>
                  <a:pt x="457216" y="215790"/>
                  <a:pt x="452709" y="216353"/>
                </a:cubicBezTo>
                <a:lnTo>
                  <a:pt x="158603" y="250722"/>
                </a:lnTo>
                <a:cubicBezTo>
                  <a:pt x="161045" y="261991"/>
                  <a:pt x="162265" y="268564"/>
                  <a:pt x="162265" y="270442"/>
                </a:cubicBezTo>
                <a:cubicBezTo>
                  <a:pt x="162265" y="273447"/>
                  <a:pt x="160012" y="279457"/>
                  <a:pt x="155504" y="288471"/>
                </a:cubicBezTo>
                <a:lnTo>
                  <a:pt x="414678" y="288471"/>
                </a:lnTo>
                <a:cubicBezTo>
                  <a:pt x="419561" y="288471"/>
                  <a:pt x="423787" y="290255"/>
                  <a:pt x="427355" y="293824"/>
                </a:cubicBezTo>
                <a:cubicBezTo>
                  <a:pt x="430923" y="297392"/>
                  <a:pt x="432707" y="301618"/>
                  <a:pt x="432707" y="306501"/>
                </a:cubicBezTo>
                <a:cubicBezTo>
                  <a:pt x="432707" y="311384"/>
                  <a:pt x="430923" y="315609"/>
                  <a:pt x="427355" y="319178"/>
                </a:cubicBezTo>
                <a:cubicBezTo>
                  <a:pt x="423787" y="322746"/>
                  <a:pt x="419561" y="324530"/>
                  <a:pt x="414678" y="324530"/>
                </a:cubicBezTo>
                <a:lnTo>
                  <a:pt x="396649" y="324530"/>
                </a:lnTo>
                <a:lnTo>
                  <a:pt x="396648" y="324530"/>
                </a:lnTo>
                <a:lnTo>
                  <a:pt x="144236" y="324530"/>
                </a:lnTo>
                <a:lnTo>
                  <a:pt x="126206" y="324530"/>
                </a:lnTo>
                <a:cubicBezTo>
                  <a:pt x="121324" y="324530"/>
                  <a:pt x="117098" y="322746"/>
                  <a:pt x="113530" y="319178"/>
                </a:cubicBezTo>
                <a:cubicBezTo>
                  <a:pt x="109961" y="315609"/>
                  <a:pt x="108177" y="311384"/>
                  <a:pt x="108177" y="306501"/>
                </a:cubicBezTo>
                <a:cubicBezTo>
                  <a:pt x="108177" y="304435"/>
                  <a:pt x="108928" y="301477"/>
                  <a:pt x="110431" y="297627"/>
                </a:cubicBezTo>
                <a:cubicBezTo>
                  <a:pt x="111933" y="293777"/>
                  <a:pt x="113436" y="290397"/>
                  <a:pt x="114938" y="287485"/>
                </a:cubicBezTo>
                <a:cubicBezTo>
                  <a:pt x="116440" y="284574"/>
                  <a:pt x="118459" y="280818"/>
                  <a:pt x="120995" y="276217"/>
                </a:cubicBezTo>
                <a:cubicBezTo>
                  <a:pt x="123530" y="271616"/>
                  <a:pt x="124986" y="268846"/>
                  <a:pt x="125361" y="267907"/>
                </a:cubicBezTo>
                <a:lnTo>
                  <a:pt x="75499" y="36059"/>
                </a:lnTo>
                <a:lnTo>
                  <a:pt x="18030" y="36059"/>
                </a:lnTo>
                <a:cubicBezTo>
                  <a:pt x="13147" y="36059"/>
                  <a:pt x="8921" y="34275"/>
                  <a:pt x="5353" y="30706"/>
                </a:cubicBezTo>
                <a:cubicBezTo>
                  <a:pt x="1784" y="27138"/>
                  <a:pt x="0" y="22912"/>
                  <a:pt x="0" y="18030"/>
                </a:cubicBezTo>
                <a:cubicBezTo>
                  <a:pt x="0" y="13146"/>
                  <a:pt x="1784" y="8921"/>
                  <a:pt x="5353" y="5352"/>
                </a:cubicBezTo>
                <a:cubicBezTo>
                  <a:pt x="8921" y="1784"/>
                  <a:pt x="13147" y="0"/>
                  <a:pt x="180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2" name="Google Shape;602;p12"/>
          <p:cNvSpPr/>
          <p:nvPr/>
        </p:nvSpPr>
        <p:spPr>
          <a:xfrm>
            <a:off x="5566511" y="3497666"/>
            <a:ext cx="1058978" cy="989191"/>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3" name="Google Shape;603;p12"/>
          <p:cNvSpPr/>
          <p:nvPr/>
        </p:nvSpPr>
        <p:spPr>
          <a:xfrm>
            <a:off x="1523765" y="2024491"/>
            <a:ext cx="673651" cy="549352"/>
          </a:xfrm>
          <a:custGeom>
            <a:avLst/>
            <a:gdLst/>
            <a:ahLst/>
            <a:cxnLst/>
            <a:rect l="l" t="t" r="r" b="b"/>
            <a:pathLst>
              <a:path w="486795" h="396648" extrusionOk="0">
                <a:moveTo>
                  <a:pt x="180295" y="0"/>
                </a:moveTo>
                <a:lnTo>
                  <a:pt x="468766" y="0"/>
                </a:lnTo>
                <a:cubicBezTo>
                  <a:pt x="473649" y="0"/>
                  <a:pt x="477875" y="1784"/>
                  <a:pt x="481444" y="5352"/>
                </a:cubicBezTo>
                <a:cubicBezTo>
                  <a:pt x="485012" y="8921"/>
                  <a:pt x="486795" y="13146"/>
                  <a:pt x="486795" y="18029"/>
                </a:cubicBezTo>
                <a:lnTo>
                  <a:pt x="486795" y="306501"/>
                </a:lnTo>
                <a:cubicBezTo>
                  <a:pt x="486795" y="309318"/>
                  <a:pt x="486420" y="311806"/>
                  <a:pt x="485669" y="313966"/>
                </a:cubicBezTo>
                <a:cubicBezTo>
                  <a:pt x="484918" y="316126"/>
                  <a:pt x="483650" y="317863"/>
                  <a:pt x="481866" y="319178"/>
                </a:cubicBezTo>
                <a:cubicBezTo>
                  <a:pt x="480081" y="320492"/>
                  <a:pt x="478532" y="321572"/>
                  <a:pt x="477218" y="322418"/>
                </a:cubicBezTo>
                <a:cubicBezTo>
                  <a:pt x="475903" y="323263"/>
                  <a:pt x="473696" y="323826"/>
                  <a:pt x="470598" y="324108"/>
                </a:cubicBezTo>
                <a:cubicBezTo>
                  <a:pt x="467499" y="324389"/>
                  <a:pt x="465386" y="324577"/>
                  <a:pt x="464259" y="324671"/>
                </a:cubicBezTo>
                <a:cubicBezTo>
                  <a:pt x="463132" y="324765"/>
                  <a:pt x="460738" y="324765"/>
                  <a:pt x="457076" y="324671"/>
                </a:cubicBezTo>
                <a:cubicBezTo>
                  <a:pt x="453414" y="324577"/>
                  <a:pt x="451300" y="324530"/>
                  <a:pt x="450737" y="324530"/>
                </a:cubicBezTo>
                <a:cubicBezTo>
                  <a:pt x="450737" y="344438"/>
                  <a:pt x="443694" y="361434"/>
                  <a:pt x="429608" y="375520"/>
                </a:cubicBezTo>
                <a:cubicBezTo>
                  <a:pt x="415523" y="389605"/>
                  <a:pt x="398527" y="396648"/>
                  <a:pt x="378619" y="396648"/>
                </a:cubicBezTo>
                <a:cubicBezTo>
                  <a:pt x="358711" y="396648"/>
                  <a:pt x="341716" y="389605"/>
                  <a:pt x="327630" y="375520"/>
                </a:cubicBezTo>
                <a:cubicBezTo>
                  <a:pt x="313545" y="361434"/>
                  <a:pt x="306501" y="344438"/>
                  <a:pt x="306501" y="324530"/>
                </a:cubicBezTo>
                <a:lnTo>
                  <a:pt x="198325" y="324530"/>
                </a:lnTo>
                <a:cubicBezTo>
                  <a:pt x="198325" y="344438"/>
                  <a:pt x="191281" y="361434"/>
                  <a:pt x="177196" y="375520"/>
                </a:cubicBezTo>
                <a:cubicBezTo>
                  <a:pt x="163110" y="389605"/>
                  <a:pt x="146115" y="396648"/>
                  <a:pt x="126206" y="396648"/>
                </a:cubicBezTo>
                <a:cubicBezTo>
                  <a:pt x="106299" y="396648"/>
                  <a:pt x="89303" y="389605"/>
                  <a:pt x="75218" y="375520"/>
                </a:cubicBezTo>
                <a:cubicBezTo>
                  <a:pt x="61132" y="361434"/>
                  <a:pt x="54089" y="344438"/>
                  <a:pt x="54089" y="324530"/>
                </a:cubicBezTo>
                <a:lnTo>
                  <a:pt x="36060" y="324530"/>
                </a:lnTo>
                <a:cubicBezTo>
                  <a:pt x="35496" y="324530"/>
                  <a:pt x="33383" y="324577"/>
                  <a:pt x="29721" y="324671"/>
                </a:cubicBezTo>
                <a:cubicBezTo>
                  <a:pt x="26059" y="324765"/>
                  <a:pt x="23664" y="324765"/>
                  <a:pt x="22537" y="324671"/>
                </a:cubicBezTo>
                <a:cubicBezTo>
                  <a:pt x="21411" y="324577"/>
                  <a:pt x="19298" y="324389"/>
                  <a:pt x="16199" y="324108"/>
                </a:cubicBezTo>
                <a:cubicBezTo>
                  <a:pt x="13100" y="323826"/>
                  <a:pt x="10893" y="323263"/>
                  <a:pt x="9578" y="322418"/>
                </a:cubicBezTo>
                <a:cubicBezTo>
                  <a:pt x="8264" y="321572"/>
                  <a:pt x="6714" y="320492"/>
                  <a:pt x="4930" y="319178"/>
                </a:cubicBezTo>
                <a:cubicBezTo>
                  <a:pt x="3146" y="317863"/>
                  <a:pt x="1878" y="316126"/>
                  <a:pt x="1127" y="313966"/>
                </a:cubicBezTo>
                <a:cubicBezTo>
                  <a:pt x="376" y="311806"/>
                  <a:pt x="0" y="309318"/>
                  <a:pt x="0" y="306501"/>
                </a:cubicBezTo>
                <a:cubicBezTo>
                  <a:pt x="0" y="301618"/>
                  <a:pt x="1785" y="297392"/>
                  <a:pt x="5353" y="293824"/>
                </a:cubicBezTo>
                <a:cubicBezTo>
                  <a:pt x="8921" y="290256"/>
                  <a:pt x="13147" y="288471"/>
                  <a:pt x="18030" y="288471"/>
                </a:cubicBezTo>
                <a:lnTo>
                  <a:pt x="18030" y="198324"/>
                </a:lnTo>
                <a:cubicBezTo>
                  <a:pt x="18030" y="196821"/>
                  <a:pt x="17982" y="193535"/>
                  <a:pt x="17888" y="188464"/>
                </a:cubicBezTo>
                <a:cubicBezTo>
                  <a:pt x="17795" y="183393"/>
                  <a:pt x="17795" y="179825"/>
                  <a:pt x="17888" y="177759"/>
                </a:cubicBezTo>
                <a:cubicBezTo>
                  <a:pt x="17982" y="175693"/>
                  <a:pt x="18217" y="172454"/>
                  <a:pt x="18594" y="168040"/>
                </a:cubicBezTo>
                <a:cubicBezTo>
                  <a:pt x="18969" y="163627"/>
                  <a:pt x="19579" y="160152"/>
                  <a:pt x="20424" y="157617"/>
                </a:cubicBezTo>
                <a:cubicBezTo>
                  <a:pt x="21270" y="155081"/>
                  <a:pt x="22583" y="152217"/>
                  <a:pt x="24368" y="149025"/>
                </a:cubicBezTo>
                <a:cubicBezTo>
                  <a:pt x="26153" y="145832"/>
                  <a:pt x="28265" y="143015"/>
                  <a:pt x="30706" y="140573"/>
                </a:cubicBezTo>
                <a:lnTo>
                  <a:pt x="86486" y="84795"/>
                </a:lnTo>
                <a:cubicBezTo>
                  <a:pt x="90053" y="81226"/>
                  <a:pt x="94797" y="78221"/>
                  <a:pt x="100712" y="75780"/>
                </a:cubicBezTo>
                <a:cubicBezTo>
                  <a:pt x="106628" y="73339"/>
                  <a:pt x="112121" y="72118"/>
                  <a:pt x="117192" y="72118"/>
                </a:cubicBezTo>
                <a:lnTo>
                  <a:pt x="162266" y="72118"/>
                </a:lnTo>
                <a:lnTo>
                  <a:pt x="162266" y="18029"/>
                </a:lnTo>
                <a:cubicBezTo>
                  <a:pt x="162266" y="13146"/>
                  <a:pt x="164050" y="8921"/>
                  <a:pt x="167618" y="5352"/>
                </a:cubicBezTo>
                <a:cubicBezTo>
                  <a:pt x="171187" y="1784"/>
                  <a:pt x="175412" y="0"/>
                  <a:pt x="180295" y="0"/>
                </a:cubicBezTo>
                <a:close/>
                <a:moveTo>
                  <a:pt x="117755" y="108177"/>
                </a:moveTo>
                <a:cubicBezTo>
                  <a:pt x="115314" y="108177"/>
                  <a:pt x="113248" y="109022"/>
                  <a:pt x="111557" y="110712"/>
                </a:cubicBezTo>
                <a:lnTo>
                  <a:pt x="56624" y="165646"/>
                </a:lnTo>
                <a:cubicBezTo>
                  <a:pt x="54934" y="167336"/>
                  <a:pt x="54089" y="169402"/>
                  <a:pt x="54089" y="171843"/>
                </a:cubicBezTo>
                <a:lnTo>
                  <a:pt x="54089" y="180294"/>
                </a:lnTo>
                <a:lnTo>
                  <a:pt x="162266" y="180294"/>
                </a:lnTo>
                <a:lnTo>
                  <a:pt x="162266" y="108177"/>
                </a:lnTo>
                <a:lnTo>
                  <a:pt x="117755" y="108177"/>
                </a:lnTo>
                <a:close/>
                <a:moveTo>
                  <a:pt x="126206" y="288471"/>
                </a:moveTo>
                <a:cubicBezTo>
                  <a:pt x="116440" y="288471"/>
                  <a:pt x="107990" y="292040"/>
                  <a:pt x="100852" y="299176"/>
                </a:cubicBezTo>
                <a:cubicBezTo>
                  <a:pt x="93716" y="306313"/>
                  <a:pt x="90148" y="314764"/>
                  <a:pt x="90148" y="324530"/>
                </a:cubicBezTo>
                <a:cubicBezTo>
                  <a:pt x="90148" y="334296"/>
                  <a:pt x="93716" y="342747"/>
                  <a:pt x="100852" y="349884"/>
                </a:cubicBezTo>
                <a:cubicBezTo>
                  <a:pt x="107990" y="357021"/>
                  <a:pt x="116440" y="360589"/>
                  <a:pt x="126206" y="360589"/>
                </a:cubicBezTo>
                <a:cubicBezTo>
                  <a:pt x="135973" y="360589"/>
                  <a:pt x="144424" y="357021"/>
                  <a:pt x="151560" y="349884"/>
                </a:cubicBezTo>
                <a:cubicBezTo>
                  <a:pt x="158697" y="342747"/>
                  <a:pt x="162266" y="334296"/>
                  <a:pt x="162266" y="324530"/>
                </a:cubicBezTo>
                <a:cubicBezTo>
                  <a:pt x="162266" y="314764"/>
                  <a:pt x="158697" y="306313"/>
                  <a:pt x="151560" y="299176"/>
                </a:cubicBezTo>
                <a:cubicBezTo>
                  <a:pt x="144424" y="292040"/>
                  <a:pt x="135973" y="288471"/>
                  <a:pt x="126206" y="288471"/>
                </a:cubicBezTo>
                <a:close/>
                <a:moveTo>
                  <a:pt x="378619" y="288471"/>
                </a:moveTo>
                <a:cubicBezTo>
                  <a:pt x="368853" y="288471"/>
                  <a:pt x="360401" y="292040"/>
                  <a:pt x="353265" y="299176"/>
                </a:cubicBezTo>
                <a:cubicBezTo>
                  <a:pt x="346128" y="306313"/>
                  <a:pt x="342561" y="314764"/>
                  <a:pt x="342561" y="324530"/>
                </a:cubicBezTo>
                <a:cubicBezTo>
                  <a:pt x="342561" y="334296"/>
                  <a:pt x="346128" y="342747"/>
                  <a:pt x="353265" y="349884"/>
                </a:cubicBezTo>
                <a:cubicBezTo>
                  <a:pt x="360401" y="357021"/>
                  <a:pt x="368853" y="360589"/>
                  <a:pt x="378619" y="360589"/>
                </a:cubicBezTo>
                <a:cubicBezTo>
                  <a:pt x="388385" y="360589"/>
                  <a:pt x="396837" y="357021"/>
                  <a:pt x="403973" y="349884"/>
                </a:cubicBezTo>
                <a:cubicBezTo>
                  <a:pt x="411110" y="342747"/>
                  <a:pt x="414678" y="334296"/>
                  <a:pt x="414678" y="324530"/>
                </a:cubicBezTo>
                <a:cubicBezTo>
                  <a:pt x="414678" y="314764"/>
                  <a:pt x="411110" y="306313"/>
                  <a:pt x="403973" y="299176"/>
                </a:cubicBezTo>
                <a:cubicBezTo>
                  <a:pt x="396837" y="292040"/>
                  <a:pt x="388385" y="288471"/>
                  <a:pt x="378619" y="2884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4" name="Google Shape;604;p12"/>
          <p:cNvSpPr/>
          <p:nvPr/>
        </p:nvSpPr>
        <p:spPr>
          <a:xfrm>
            <a:off x="1605961" y="5352405"/>
            <a:ext cx="698603" cy="549352"/>
          </a:xfrm>
          <a:custGeom>
            <a:avLst/>
            <a:gdLst/>
            <a:ahLst/>
            <a:cxnLst/>
            <a:rect l="l" t="t" r="r" b="b"/>
            <a:pathLst>
              <a:path w="504825" h="396648" extrusionOk="0">
                <a:moveTo>
                  <a:pt x="0" y="127896"/>
                </a:moveTo>
                <a:cubicBezTo>
                  <a:pt x="8263" y="137099"/>
                  <a:pt x="17747" y="145268"/>
                  <a:pt x="28452" y="152405"/>
                </a:cubicBezTo>
                <a:cubicBezTo>
                  <a:pt x="96439" y="198606"/>
                  <a:pt x="143109" y="231002"/>
                  <a:pt x="168462" y="249595"/>
                </a:cubicBezTo>
                <a:cubicBezTo>
                  <a:pt x="179168" y="257483"/>
                  <a:pt x="187853" y="263634"/>
                  <a:pt x="194521" y="268047"/>
                </a:cubicBezTo>
                <a:cubicBezTo>
                  <a:pt x="201188" y="272461"/>
                  <a:pt x="210062" y="276968"/>
                  <a:pt x="221142" y="281569"/>
                </a:cubicBezTo>
                <a:cubicBezTo>
                  <a:pt x="232223" y="286171"/>
                  <a:pt x="242552" y="288471"/>
                  <a:pt x="252130" y="288471"/>
                </a:cubicBezTo>
                <a:lnTo>
                  <a:pt x="252412" y="288471"/>
                </a:lnTo>
                <a:lnTo>
                  <a:pt x="252694" y="288471"/>
                </a:lnTo>
                <a:cubicBezTo>
                  <a:pt x="262272" y="288471"/>
                  <a:pt x="272601" y="286171"/>
                  <a:pt x="283682" y="281569"/>
                </a:cubicBezTo>
                <a:cubicBezTo>
                  <a:pt x="294763" y="276968"/>
                  <a:pt x="303637" y="272461"/>
                  <a:pt x="310304" y="268047"/>
                </a:cubicBezTo>
                <a:cubicBezTo>
                  <a:pt x="316971" y="263634"/>
                  <a:pt x="325657" y="257483"/>
                  <a:pt x="336362" y="249595"/>
                </a:cubicBezTo>
                <a:cubicBezTo>
                  <a:pt x="368289" y="226495"/>
                  <a:pt x="415053" y="194098"/>
                  <a:pt x="476654" y="152405"/>
                </a:cubicBezTo>
                <a:cubicBezTo>
                  <a:pt x="487359" y="145081"/>
                  <a:pt x="496749" y="136911"/>
                  <a:pt x="504825" y="127896"/>
                </a:cubicBezTo>
                <a:lnTo>
                  <a:pt x="504825" y="351574"/>
                </a:lnTo>
                <a:cubicBezTo>
                  <a:pt x="504825" y="363970"/>
                  <a:pt x="500411" y="374581"/>
                  <a:pt x="491584" y="383408"/>
                </a:cubicBezTo>
                <a:cubicBezTo>
                  <a:pt x="482757" y="392234"/>
                  <a:pt x="472146" y="396648"/>
                  <a:pt x="459751" y="396648"/>
                </a:cubicBezTo>
                <a:lnTo>
                  <a:pt x="45073" y="396648"/>
                </a:lnTo>
                <a:cubicBezTo>
                  <a:pt x="32678" y="396648"/>
                  <a:pt x="22067" y="392234"/>
                  <a:pt x="13240" y="383408"/>
                </a:cubicBezTo>
                <a:cubicBezTo>
                  <a:pt x="4413" y="374581"/>
                  <a:pt x="0" y="363970"/>
                  <a:pt x="0" y="351574"/>
                </a:cubicBezTo>
                <a:close/>
                <a:moveTo>
                  <a:pt x="45073" y="0"/>
                </a:moveTo>
                <a:lnTo>
                  <a:pt x="459751" y="0"/>
                </a:lnTo>
                <a:cubicBezTo>
                  <a:pt x="471958" y="0"/>
                  <a:pt x="482523" y="4413"/>
                  <a:pt x="491444" y="13240"/>
                </a:cubicBezTo>
                <a:cubicBezTo>
                  <a:pt x="500364" y="22067"/>
                  <a:pt x="504825" y="32678"/>
                  <a:pt x="504825" y="45073"/>
                </a:cubicBezTo>
                <a:cubicBezTo>
                  <a:pt x="504825" y="59910"/>
                  <a:pt x="500223" y="74090"/>
                  <a:pt x="491021" y="87612"/>
                </a:cubicBezTo>
                <a:cubicBezTo>
                  <a:pt x="481818" y="101134"/>
                  <a:pt x="470362" y="112684"/>
                  <a:pt x="456652" y="122262"/>
                </a:cubicBezTo>
                <a:cubicBezTo>
                  <a:pt x="386037" y="171280"/>
                  <a:pt x="342090" y="201798"/>
                  <a:pt x="324812" y="213818"/>
                </a:cubicBezTo>
                <a:cubicBezTo>
                  <a:pt x="322934" y="215133"/>
                  <a:pt x="318943" y="217997"/>
                  <a:pt x="312839" y="222410"/>
                </a:cubicBezTo>
                <a:cubicBezTo>
                  <a:pt x="306735" y="226824"/>
                  <a:pt x="301664" y="230392"/>
                  <a:pt x="297627" y="233115"/>
                </a:cubicBezTo>
                <a:cubicBezTo>
                  <a:pt x="293589" y="235838"/>
                  <a:pt x="288706" y="238890"/>
                  <a:pt x="282978" y="242271"/>
                </a:cubicBezTo>
                <a:cubicBezTo>
                  <a:pt x="277249" y="245651"/>
                  <a:pt x="271850" y="248187"/>
                  <a:pt x="266779" y="249877"/>
                </a:cubicBezTo>
                <a:cubicBezTo>
                  <a:pt x="261709" y="251567"/>
                  <a:pt x="257014" y="252412"/>
                  <a:pt x="252694" y="252412"/>
                </a:cubicBezTo>
                <a:lnTo>
                  <a:pt x="252412" y="252412"/>
                </a:lnTo>
                <a:lnTo>
                  <a:pt x="252130" y="252412"/>
                </a:lnTo>
                <a:cubicBezTo>
                  <a:pt x="247811" y="252412"/>
                  <a:pt x="243116" y="251567"/>
                  <a:pt x="238045" y="249877"/>
                </a:cubicBezTo>
                <a:cubicBezTo>
                  <a:pt x="232974" y="248187"/>
                  <a:pt x="227575" y="245651"/>
                  <a:pt x="221847" y="242271"/>
                </a:cubicBezTo>
                <a:cubicBezTo>
                  <a:pt x="216118" y="238890"/>
                  <a:pt x="211235" y="235838"/>
                  <a:pt x="207198" y="233115"/>
                </a:cubicBezTo>
                <a:cubicBezTo>
                  <a:pt x="203160" y="230392"/>
                  <a:pt x="198089" y="226824"/>
                  <a:pt x="191985" y="222410"/>
                </a:cubicBezTo>
                <a:cubicBezTo>
                  <a:pt x="185882" y="217997"/>
                  <a:pt x="181891" y="215133"/>
                  <a:pt x="180013" y="213818"/>
                </a:cubicBezTo>
                <a:cubicBezTo>
                  <a:pt x="162922" y="201798"/>
                  <a:pt x="138319" y="184661"/>
                  <a:pt x="106204" y="162406"/>
                </a:cubicBezTo>
                <a:cubicBezTo>
                  <a:pt x="74090" y="140151"/>
                  <a:pt x="54839" y="126770"/>
                  <a:pt x="48454" y="122262"/>
                </a:cubicBezTo>
                <a:cubicBezTo>
                  <a:pt x="36810" y="114374"/>
                  <a:pt x="25823" y="103529"/>
                  <a:pt x="15494" y="89725"/>
                </a:cubicBezTo>
                <a:cubicBezTo>
                  <a:pt x="5164" y="75921"/>
                  <a:pt x="0" y="63103"/>
                  <a:pt x="0" y="51271"/>
                </a:cubicBezTo>
                <a:cubicBezTo>
                  <a:pt x="0" y="36622"/>
                  <a:pt x="3897" y="24415"/>
                  <a:pt x="11691" y="14649"/>
                </a:cubicBezTo>
                <a:cubicBezTo>
                  <a:pt x="19485" y="4883"/>
                  <a:pt x="30612" y="0"/>
                  <a:pt x="4507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5" name="Google Shape;605;p12"/>
          <p:cNvSpPr/>
          <p:nvPr/>
        </p:nvSpPr>
        <p:spPr>
          <a:xfrm>
            <a:off x="4208489" y="5296255"/>
            <a:ext cx="717851" cy="627799"/>
          </a:xfrm>
          <a:custGeom>
            <a:avLst/>
            <a:gdLst/>
            <a:ahLst/>
            <a:cxnLst/>
            <a:rect l="l" t="t" r="r" b="b"/>
            <a:pathLst>
              <a:path w="432706" h="378619" extrusionOk="0">
                <a:moveTo>
                  <a:pt x="132967" y="0"/>
                </a:moveTo>
                <a:cubicBezTo>
                  <a:pt x="153062" y="0"/>
                  <a:pt x="168838" y="7231"/>
                  <a:pt x="180294" y="21692"/>
                </a:cubicBezTo>
                <a:lnTo>
                  <a:pt x="216353" y="68174"/>
                </a:lnTo>
                <a:lnTo>
                  <a:pt x="252412" y="21692"/>
                </a:lnTo>
                <a:cubicBezTo>
                  <a:pt x="263868" y="7231"/>
                  <a:pt x="279644" y="0"/>
                  <a:pt x="299739" y="0"/>
                </a:cubicBezTo>
                <a:cubicBezTo>
                  <a:pt x="317205" y="0"/>
                  <a:pt x="332089" y="6151"/>
                  <a:pt x="344390" y="18452"/>
                </a:cubicBezTo>
                <a:cubicBezTo>
                  <a:pt x="356692" y="30754"/>
                  <a:pt x="362842" y="45638"/>
                  <a:pt x="362842" y="63103"/>
                </a:cubicBezTo>
                <a:cubicBezTo>
                  <a:pt x="362842" y="80569"/>
                  <a:pt x="356692" y="95453"/>
                  <a:pt x="344390" y="107755"/>
                </a:cubicBezTo>
                <a:cubicBezTo>
                  <a:pt x="332089" y="120056"/>
                  <a:pt x="317205" y="126207"/>
                  <a:pt x="299739" y="126207"/>
                </a:cubicBezTo>
                <a:lnTo>
                  <a:pt x="423692" y="126207"/>
                </a:lnTo>
                <a:cubicBezTo>
                  <a:pt x="426321" y="126207"/>
                  <a:pt x="428481" y="127052"/>
                  <a:pt x="430171" y="128742"/>
                </a:cubicBezTo>
                <a:cubicBezTo>
                  <a:pt x="431861" y="130432"/>
                  <a:pt x="432706" y="132592"/>
                  <a:pt x="432706" y="135221"/>
                </a:cubicBezTo>
                <a:lnTo>
                  <a:pt x="432706" y="225369"/>
                </a:lnTo>
                <a:cubicBezTo>
                  <a:pt x="432706" y="227998"/>
                  <a:pt x="431861" y="230158"/>
                  <a:pt x="430171" y="231848"/>
                </a:cubicBezTo>
                <a:cubicBezTo>
                  <a:pt x="428481" y="233538"/>
                  <a:pt x="426321" y="234383"/>
                  <a:pt x="423692" y="234383"/>
                </a:cubicBezTo>
                <a:lnTo>
                  <a:pt x="396648" y="234383"/>
                </a:lnTo>
                <a:lnTo>
                  <a:pt x="396648" y="351575"/>
                </a:lnTo>
                <a:cubicBezTo>
                  <a:pt x="396648" y="359087"/>
                  <a:pt x="394018" y="365473"/>
                  <a:pt x="388760" y="370731"/>
                </a:cubicBezTo>
                <a:cubicBezTo>
                  <a:pt x="383501" y="375990"/>
                  <a:pt x="377116" y="378619"/>
                  <a:pt x="369603" y="378619"/>
                </a:cubicBezTo>
                <a:lnTo>
                  <a:pt x="63103" y="378619"/>
                </a:lnTo>
                <a:cubicBezTo>
                  <a:pt x="55590" y="378619"/>
                  <a:pt x="49205" y="375990"/>
                  <a:pt x="43946" y="370731"/>
                </a:cubicBezTo>
                <a:cubicBezTo>
                  <a:pt x="38688" y="365473"/>
                  <a:pt x="36058" y="359087"/>
                  <a:pt x="36058" y="351575"/>
                </a:cubicBezTo>
                <a:lnTo>
                  <a:pt x="36058" y="234383"/>
                </a:lnTo>
                <a:lnTo>
                  <a:pt x="9014" y="234383"/>
                </a:lnTo>
                <a:cubicBezTo>
                  <a:pt x="6385" y="234383"/>
                  <a:pt x="4225" y="233538"/>
                  <a:pt x="2535" y="231848"/>
                </a:cubicBezTo>
                <a:cubicBezTo>
                  <a:pt x="845" y="230158"/>
                  <a:pt x="0" y="227998"/>
                  <a:pt x="0" y="225369"/>
                </a:cubicBezTo>
                <a:lnTo>
                  <a:pt x="0" y="135221"/>
                </a:lnTo>
                <a:cubicBezTo>
                  <a:pt x="0" y="132592"/>
                  <a:pt x="845" y="130432"/>
                  <a:pt x="2535" y="128742"/>
                </a:cubicBezTo>
                <a:cubicBezTo>
                  <a:pt x="4225" y="127052"/>
                  <a:pt x="6385" y="126207"/>
                  <a:pt x="9014" y="126207"/>
                </a:cubicBezTo>
                <a:lnTo>
                  <a:pt x="132967" y="126207"/>
                </a:lnTo>
                <a:cubicBezTo>
                  <a:pt x="115501" y="126207"/>
                  <a:pt x="100617" y="120056"/>
                  <a:pt x="88316" y="107755"/>
                </a:cubicBezTo>
                <a:cubicBezTo>
                  <a:pt x="76014" y="95453"/>
                  <a:pt x="69864" y="80569"/>
                  <a:pt x="69864" y="63103"/>
                </a:cubicBezTo>
                <a:cubicBezTo>
                  <a:pt x="69864" y="45638"/>
                  <a:pt x="76014" y="30754"/>
                  <a:pt x="88316" y="18452"/>
                </a:cubicBezTo>
                <a:cubicBezTo>
                  <a:pt x="100617" y="6151"/>
                  <a:pt x="115501" y="0"/>
                  <a:pt x="132967" y="0"/>
                </a:cubicBezTo>
                <a:close/>
                <a:moveTo>
                  <a:pt x="132967" y="36059"/>
                </a:moveTo>
                <a:cubicBezTo>
                  <a:pt x="125454" y="36059"/>
                  <a:pt x="119069" y="38689"/>
                  <a:pt x="113810" y="43947"/>
                </a:cubicBezTo>
                <a:cubicBezTo>
                  <a:pt x="108552" y="49206"/>
                  <a:pt x="105923" y="55591"/>
                  <a:pt x="105923" y="63103"/>
                </a:cubicBezTo>
                <a:cubicBezTo>
                  <a:pt x="105923" y="70616"/>
                  <a:pt x="108552" y="77001"/>
                  <a:pt x="113810" y="82260"/>
                </a:cubicBezTo>
                <a:cubicBezTo>
                  <a:pt x="119069" y="87518"/>
                  <a:pt x="125454" y="90148"/>
                  <a:pt x="132967" y="90148"/>
                </a:cubicBezTo>
                <a:lnTo>
                  <a:pt x="187900" y="90148"/>
                </a:lnTo>
                <a:lnTo>
                  <a:pt x="152405" y="44792"/>
                </a:lnTo>
                <a:cubicBezTo>
                  <a:pt x="147522" y="38970"/>
                  <a:pt x="141043" y="36059"/>
                  <a:pt x="132967" y="36059"/>
                </a:cubicBezTo>
                <a:close/>
                <a:moveTo>
                  <a:pt x="171279" y="126207"/>
                </a:moveTo>
                <a:lnTo>
                  <a:pt x="171279" y="180295"/>
                </a:lnTo>
                <a:lnTo>
                  <a:pt x="171279" y="312136"/>
                </a:lnTo>
                <a:lnTo>
                  <a:pt x="171279" y="327911"/>
                </a:lnTo>
                <a:cubicBezTo>
                  <a:pt x="171279" y="332606"/>
                  <a:pt x="172970" y="336222"/>
                  <a:pt x="176350" y="338757"/>
                </a:cubicBezTo>
                <a:cubicBezTo>
                  <a:pt x="179731" y="341293"/>
                  <a:pt x="184050" y="342560"/>
                  <a:pt x="189309" y="342560"/>
                </a:cubicBezTo>
                <a:lnTo>
                  <a:pt x="243397" y="342560"/>
                </a:lnTo>
                <a:cubicBezTo>
                  <a:pt x="248656" y="342560"/>
                  <a:pt x="252975" y="341293"/>
                  <a:pt x="256356" y="338757"/>
                </a:cubicBezTo>
                <a:cubicBezTo>
                  <a:pt x="259736" y="336222"/>
                  <a:pt x="261427" y="332606"/>
                  <a:pt x="261427" y="327911"/>
                </a:cubicBezTo>
                <a:lnTo>
                  <a:pt x="261427" y="312136"/>
                </a:lnTo>
                <a:lnTo>
                  <a:pt x="261427" y="180295"/>
                </a:lnTo>
                <a:lnTo>
                  <a:pt x="261427" y="126207"/>
                </a:lnTo>
                <a:lnTo>
                  <a:pt x="171279" y="126207"/>
                </a:lnTo>
                <a:close/>
                <a:moveTo>
                  <a:pt x="299739" y="36059"/>
                </a:moveTo>
                <a:cubicBezTo>
                  <a:pt x="291664" y="36059"/>
                  <a:pt x="285184" y="38970"/>
                  <a:pt x="280301" y="44792"/>
                </a:cubicBezTo>
                <a:lnTo>
                  <a:pt x="245088" y="90148"/>
                </a:lnTo>
                <a:lnTo>
                  <a:pt x="299739" y="90148"/>
                </a:lnTo>
                <a:cubicBezTo>
                  <a:pt x="307252" y="90148"/>
                  <a:pt x="313637" y="87518"/>
                  <a:pt x="318896" y="82260"/>
                </a:cubicBezTo>
                <a:cubicBezTo>
                  <a:pt x="324154" y="77001"/>
                  <a:pt x="326783" y="70616"/>
                  <a:pt x="326783" y="63103"/>
                </a:cubicBezTo>
                <a:cubicBezTo>
                  <a:pt x="326783" y="55591"/>
                  <a:pt x="324154" y="49206"/>
                  <a:pt x="318896" y="43947"/>
                </a:cubicBezTo>
                <a:cubicBezTo>
                  <a:pt x="313637" y="38689"/>
                  <a:pt x="307252" y="36059"/>
                  <a:pt x="299739" y="360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6" name="Google Shape;606;p12"/>
          <p:cNvSpPr/>
          <p:nvPr/>
        </p:nvSpPr>
        <p:spPr>
          <a:xfrm>
            <a:off x="9866202" y="5318621"/>
            <a:ext cx="734728" cy="597224"/>
          </a:xfrm>
          <a:custGeom>
            <a:avLst/>
            <a:gdLst/>
            <a:ahLst/>
            <a:cxnLst/>
            <a:rect l="l" t="t" r="r" b="b"/>
            <a:pathLst>
              <a:path w="443976" h="360589" extrusionOk="0">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7" name="Google Shape;607;p12"/>
          <p:cNvSpPr/>
          <p:nvPr/>
        </p:nvSpPr>
        <p:spPr>
          <a:xfrm>
            <a:off x="7242074" y="5296255"/>
            <a:ext cx="715277" cy="619590"/>
          </a:xfrm>
          <a:custGeom>
            <a:avLst/>
            <a:gdLst/>
            <a:ahLst/>
            <a:cxnLst/>
            <a:rect l="l" t="t" r="r" b="b"/>
            <a:pathLst>
              <a:path w="540884" h="468766" extrusionOk="0">
                <a:moveTo>
                  <a:pt x="270443" y="189309"/>
                </a:moveTo>
                <a:cubicBezTo>
                  <a:pt x="292792" y="189309"/>
                  <a:pt x="311901" y="197244"/>
                  <a:pt x="327771" y="213114"/>
                </a:cubicBezTo>
                <a:cubicBezTo>
                  <a:pt x="343641" y="228984"/>
                  <a:pt x="351575" y="248093"/>
                  <a:pt x="351575" y="270442"/>
                </a:cubicBezTo>
                <a:cubicBezTo>
                  <a:pt x="351575" y="292791"/>
                  <a:pt x="343641" y="311900"/>
                  <a:pt x="327771" y="327770"/>
                </a:cubicBezTo>
                <a:cubicBezTo>
                  <a:pt x="311901" y="343640"/>
                  <a:pt x="292792" y="351575"/>
                  <a:pt x="270443" y="351575"/>
                </a:cubicBezTo>
                <a:cubicBezTo>
                  <a:pt x="248094" y="351575"/>
                  <a:pt x="228985" y="343640"/>
                  <a:pt x="213115" y="327770"/>
                </a:cubicBezTo>
                <a:cubicBezTo>
                  <a:pt x="197245" y="311900"/>
                  <a:pt x="189310" y="292791"/>
                  <a:pt x="189310" y="270442"/>
                </a:cubicBezTo>
                <a:cubicBezTo>
                  <a:pt x="189310" y="248093"/>
                  <a:pt x="197245" y="228984"/>
                  <a:pt x="213115" y="213114"/>
                </a:cubicBezTo>
                <a:cubicBezTo>
                  <a:pt x="228985" y="197244"/>
                  <a:pt x="248094" y="189309"/>
                  <a:pt x="270443" y="189309"/>
                </a:cubicBezTo>
                <a:close/>
                <a:moveTo>
                  <a:pt x="270442" y="144236"/>
                </a:moveTo>
                <a:cubicBezTo>
                  <a:pt x="235698" y="144236"/>
                  <a:pt x="205976" y="156584"/>
                  <a:pt x="181280" y="181281"/>
                </a:cubicBezTo>
                <a:cubicBezTo>
                  <a:pt x="156584" y="205977"/>
                  <a:pt x="144236" y="235698"/>
                  <a:pt x="144236" y="270442"/>
                </a:cubicBezTo>
                <a:cubicBezTo>
                  <a:pt x="144236" y="305186"/>
                  <a:pt x="156584" y="334907"/>
                  <a:pt x="181280" y="359603"/>
                </a:cubicBezTo>
                <a:cubicBezTo>
                  <a:pt x="205976" y="384300"/>
                  <a:pt x="235698" y="396648"/>
                  <a:pt x="270442" y="396648"/>
                </a:cubicBezTo>
                <a:cubicBezTo>
                  <a:pt x="305186" y="396648"/>
                  <a:pt x="334906" y="384300"/>
                  <a:pt x="359603" y="359603"/>
                </a:cubicBezTo>
                <a:cubicBezTo>
                  <a:pt x="384300" y="334907"/>
                  <a:pt x="396648" y="305186"/>
                  <a:pt x="396648" y="270442"/>
                </a:cubicBezTo>
                <a:cubicBezTo>
                  <a:pt x="396648" y="235698"/>
                  <a:pt x="384300" y="205977"/>
                  <a:pt x="359603" y="181281"/>
                </a:cubicBezTo>
                <a:cubicBezTo>
                  <a:pt x="334906" y="156584"/>
                  <a:pt x="305186" y="144236"/>
                  <a:pt x="270442" y="144236"/>
                </a:cubicBezTo>
                <a:close/>
                <a:moveTo>
                  <a:pt x="198324" y="0"/>
                </a:moveTo>
                <a:lnTo>
                  <a:pt x="342560" y="0"/>
                </a:lnTo>
                <a:cubicBezTo>
                  <a:pt x="352514" y="0"/>
                  <a:pt x="362233" y="3334"/>
                  <a:pt x="371717" y="10001"/>
                </a:cubicBezTo>
                <a:cubicBezTo>
                  <a:pt x="381201" y="16668"/>
                  <a:pt x="387727" y="24603"/>
                  <a:pt x="391296" y="33805"/>
                </a:cubicBezTo>
                <a:lnTo>
                  <a:pt x="405663" y="72118"/>
                </a:lnTo>
                <a:lnTo>
                  <a:pt x="468766" y="72118"/>
                </a:lnTo>
                <a:cubicBezTo>
                  <a:pt x="488673" y="72118"/>
                  <a:pt x="505670" y="79161"/>
                  <a:pt x="519755" y="93246"/>
                </a:cubicBezTo>
                <a:cubicBezTo>
                  <a:pt x="533841" y="107332"/>
                  <a:pt x="540884" y="124328"/>
                  <a:pt x="540884" y="144236"/>
                </a:cubicBezTo>
                <a:lnTo>
                  <a:pt x="540884" y="396648"/>
                </a:lnTo>
                <a:cubicBezTo>
                  <a:pt x="540884" y="416556"/>
                  <a:pt x="533841" y="433552"/>
                  <a:pt x="519755" y="447638"/>
                </a:cubicBezTo>
                <a:cubicBezTo>
                  <a:pt x="505670" y="461723"/>
                  <a:pt x="488673" y="468766"/>
                  <a:pt x="468766" y="468766"/>
                </a:cubicBezTo>
                <a:lnTo>
                  <a:pt x="72118" y="468766"/>
                </a:lnTo>
                <a:cubicBezTo>
                  <a:pt x="52210" y="468766"/>
                  <a:pt x="35214" y="461723"/>
                  <a:pt x="21128" y="447638"/>
                </a:cubicBezTo>
                <a:cubicBezTo>
                  <a:pt x="7042" y="433552"/>
                  <a:pt x="0" y="416556"/>
                  <a:pt x="0" y="396648"/>
                </a:cubicBezTo>
                <a:lnTo>
                  <a:pt x="0" y="144236"/>
                </a:lnTo>
                <a:cubicBezTo>
                  <a:pt x="0" y="124328"/>
                  <a:pt x="7042" y="107332"/>
                  <a:pt x="21128" y="93246"/>
                </a:cubicBezTo>
                <a:cubicBezTo>
                  <a:pt x="35214" y="79161"/>
                  <a:pt x="52210" y="72118"/>
                  <a:pt x="72118" y="72118"/>
                </a:cubicBezTo>
                <a:lnTo>
                  <a:pt x="135220" y="72118"/>
                </a:lnTo>
                <a:lnTo>
                  <a:pt x="149588" y="33805"/>
                </a:lnTo>
                <a:cubicBezTo>
                  <a:pt x="153156" y="24603"/>
                  <a:pt x="159683" y="16668"/>
                  <a:pt x="169167" y="10001"/>
                </a:cubicBezTo>
                <a:cubicBezTo>
                  <a:pt x="178651" y="3334"/>
                  <a:pt x="188370" y="0"/>
                  <a:pt x="19832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8" name="Google Shape;608;p12"/>
          <p:cNvSpPr/>
          <p:nvPr/>
        </p:nvSpPr>
        <p:spPr>
          <a:xfrm>
            <a:off x="4284276" y="1992911"/>
            <a:ext cx="584122" cy="628732"/>
          </a:xfrm>
          <a:custGeom>
            <a:avLst/>
            <a:gdLst/>
            <a:ahLst/>
            <a:cxnLst/>
            <a:rect l="l" t="t" r="r" b="b"/>
            <a:pathLst>
              <a:path w="468766" h="504825" extrusionOk="0">
                <a:moveTo>
                  <a:pt x="117192" y="0"/>
                </a:moveTo>
                <a:lnTo>
                  <a:pt x="135221" y="0"/>
                </a:lnTo>
                <a:cubicBezTo>
                  <a:pt x="147617" y="0"/>
                  <a:pt x="158228" y="4413"/>
                  <a:pt x="167054" y="13240"/>
                </a:cubicBezTo>
                <a:cubicBezTo>
                  <a:pt x="175881" y="22067"/>
                  <a:pt x="180295" y="32679"/>
                  <a:pt x="180295" y="45074"/>
                </a:cubicBezTo>
                <a:lnTo>
                  <a:pt x="180295" y="72118"/>
                </a:lnTo>
                <a:lnTo>
                  <a:pt x="288471" y="72118"/>
                </a:lnTo>
                <a:lnTo>
                  <a:pt x="288471" y="45074"/>
                </a:lnTo>
                <a:cubicBezTo>
                  <a:pt x="288471" y="32679"/>
                  <a:pt x="292885" y="22067"/>
                  <a:pt x="301712" y="13240"/>
                </a:cubicBezTo>
                <a:cubicBezTo>
                  <a:pt x="310539" y="4413"/>
                  <a:pt x="321150" y="0"/>
                  <a:pt x="333545" y="0"/>
                </a:cubicBezTo>
                <a:lnTo>
                  <a:pt x="351574" y="0"/>
                </a:lnTo>
                <a:cubicBezTo>
                  <a:pt x="363970" y="0"/>
                  <a:pt x="374581" y="4413"/>
                  <a:pt x="383408" y="13240"/>
                </a:cubicBezTo>
                <a:cubicBezTo>
                  <a:pt x="392235" y="22067"/>
                  <a:pt x="396648" y="32679"/>
                  <a:pt x="396648" y="45074"/>
                </a:cubicBezTo>
                <a:lnTo>
                  <a:pt x="396648" y="72118"/>
                </a:lnTo>
                <a:lnTo>
                  <a:pt x="432707" y="72118"/>
                </a:lnTo>
                <a:cubicBezTo>
                  <a:pt x="442473" y="72118"/>
                  <a:pt x="450924" y="75686"/>
                  <a:pt x="458061" y="82823"/>
                </a:cubicBezTo>
                <a:cubicBezTo>
                  <a:pt x="465198" y="89960"/>
                  <a:pt x="468766" y="98411"/>
                  <a:pt x="468766" y="108177"/>
                </a:cubicBezTo>
                <a:lnTo>
                  <a:pt x="468766" y="468766"/>
                </a:lnTo>
                <a:cubicBezTo>
                  <a:pt x="468766" y="478532"/>
                  <a:pt x="465198" y="486983"/>
                  <a:pt x="458061" y="494120"/>
                </a:cubicBezTo>
                <a:cubicBezTo>
                  <a:pt x="450924" y="501257"/>
                  <a:pt x="442473" y="504825"/>
                  <a:pt x="432707" y="504825"/>
                </a:cubicBezTo>
                <a:lnTo>
                  <a:pt x="36059" y="504825"/>
                </a:lnTo>
                <a:cubicBezTo>
                  <a:pt x="26293" y="504825"/>
                  <a:pt x="17841" y="501257"/>
                  <a:pt x="10705" y="494120"/>
                </a:cubicBezTo>
                <a:cubicBezTo>
                  <a:pt x="3568" y="486983"/>
                  <a:pt x="0" y="478532"/>
                  <a:pt x="0" y="468766"/>
                </a:cubicBezTo>
                <a:lnTo>
                  <a:pt x="0" y="108177"/>
                </a:lnTo>
                <a:cubicBezTo>
                  <a:pt x="0" y="98411"/>
                  <a:pt x="3568" y="89960"/>
                  <a:pt x="10705" y="82823"/>
                </a:cubicBezTo>
                <a:cubicBezTo>
                  <a:pt x="17841" y="75686"/>
                  <a:pt x="26293" y="72118"/>
                  <a:pt x="36059" y="72118"/>
                </a:cubicBezTo>
                <a:lnTo>
                  <a:pt x="72118" y="72118"/>
                </a:lnTo>
                <a:lnTo>
                  <a:pt x="72118" y="45074"/>
                </a:lnTo>
                <a:cubicBezTo>
                  <a:pt x="72118" y="32679"/>
                  <a:pt x="76531" y="22067"/>
                  <a:pt x="85358" y="13240"/>
                </a:cubicBezTo>
                <a:cubicBezTo>
                  <a:pt x="94185" y="4413"/>
                  <a:pt x="104797" y="0"/>
                  <a:pt x="117192" y="0"/>
                </a:cubicBezTo>
                <a:close/>
                <a:moveTo>
                  <a:pt x="117192" y="36059"/>
                </a:moveTo>
                <a:cubicBezTo>
                  <a:pt x="114750" y="36059"/>
                  <a:pt x="112637" y="36951"/>
                  <a:pt x="110853" y="38735"/>
                </a:cubicBezTo>
                <a:cubicBezTo>
                  <a:pt x="109069" y="40519"/>
                  <a:pt x="108177" y="42632"/>
                  <a:pt x="108177" y="45074"/>
                </a:cubicBezTo>
                <a:lnTo>
                  <a:pt x="108177" y="126206"/>
                </a:lnTo>
                <a:cubicBezTo>
                  <a:pt x="108177" y="128648"/>
                  <a:pt x="109069" y="130761"/>
                  <a:pt x="110853" y="132545"/>
                </a:cubicBezTo>
                <a:cubicBezTo>
                  <a:pt x="112637" y="134329"/>
                  <a:pt x="114750" y="135221"/>
                  <a:pt x="117192" y="135221"/>
                </a:cubicBezTo>
                <a:lnTo>
                  <a:pt x="135221" y="135221"/>
                </a:lnTo>
                <a:cubicBezTo>
                  <a:pt x="137663" y="135221"/>
                  <a:pt x="139775" y="134329"/>
                  <a:pt x="141559" y="132545"/>
                </a:cubicBezTo>
                <a:cubicBezTo>
                  <a:pt x="143344" y="130761"/>
                  <a:pt x="144236" y="128648"/>
                  <a:pt x="144236" y="126206"/>
                </a:cubicBezTo>
                <a:lnTo>
                  <a:pt x="144236" y="45074"/>
                </a:lnTo>
                <a:cubicBezTo>
                  <a:pt x="144236" y="42632"/>
                  <a:pt x="143344" y="40519"/>
                  <a:pt x="141559" y="38735"/>
                </a:cubicBezTo>
                <a:cubicBezTo>
                  <a:pt x="139775" y="36951"/>
                  <a:pt x="137663" y="36059"/>
                  <a:pt x="135221" y="36059"/>
                </a:cubicBezTo>
                <a:lnTo>
                  <a:pt x="117192" y="36059"/>
                </a:lnTo>
                <a:close/>
                <a:moveTo>
                  <a:pt x="36059" y="180295"/>
                </a:moveTo>
                <a:lnTo>
                  <a:pt x="36059" y="261427"/>
                </a:lnTo>
                <a:lnTo>
                  <a:pt x="117192" y="261427"/>
                </a:lnTo>
                <a:lnTo>
                  <a:pt x="117192" y="180295"/>
                </a:lnTo>
                <a:lnTo>
                  <a:pt x="36059" y="180295"/>
                </a:lnTo>
                <a:close/>
                <a:moveTo>
                  <a:pt x="135221" y="180295"/>
                </a:moveTo>
                <a:lnTo>
                  <a:pt x="135221" y="261427"/>
                </a:lnTo>
                <a:lnTo>
                  <a:pt x="225368" y="261427"/>
                </a:lnTo>
                <a:lnTo>
                  <a:pt x="225368" y="180295"/>
                </a:lnTo>
                <a:lnTo>
                  <a:pt x="135221" y="180295"/>
                </a:lnTo>
                <a:close/>
                <a:moveTo>
                  <a:pt x="243398" y="180295"/>
                </a:moveTo>
                <a:lnTo>
                  <a:pt x="243398" y="261427"/>
                </a:lnTo>
                <a:lnTo>
                  <a:pt x="333545" y="261427"/>
                </a:lnTo>
                <a:lnTo>
                  <a:pt x="333545" y="180295"/>
                </a:lnTo>
                <a:lnTo>
                  <a:pt x="243398" y="180295"/>
                </a:lnTo>
                <a:close/>
                <a:moveTo>
                  <a:pt x="351574" y="180295"/>
                </a:moveTo>
                <a:lnTo>
                  <a:pt x="351574" y="261427"/>
                </a:lnTo>
                <a:lnTo>
                  <a:pt x="432707" y="261427"/>
                </a:lnTo>
                <a:lnTo>
                  <a:pt x="432707" y="180295"/>
                </a:lnTo>
                <a:lnTo>
                  <a:pt x="351574" y="180295"/>
                </a:lnTo>
                <a:close/>
                <a:moveTo>
                  <a:pt x="36059" y="279457"/>
                </a:moveTo>
                <a:lnTo>
                  <a:pt x="36059" y="369604"/>
                </a:lnTo>
                <a:lnTo>
                  <a:pt x="117192" y="369604"/>
                </a:lnTo>
                <a:lnTo>
                  <a:pt x="117192" y="279457"/>
                </a:lnTo>
                <a:lnTo>
                  <a:pt x="36059" y="279457"/>
                </a:lnTo>
                <a:close/>
                <a:moveTo>
                  <a:pt x="135221" y="279457"/>
                </a:moveTo>
                <a:lnTo>
                  <a:pt x="135221" y="369604"/>
                </a:lnTo>
                <a:lnTo>
                  <a:pt x="225368" y="369604"/>
                </a:lnTo>
                <a:lnTo>
                  <a:pt x="225368" y="279457"/>
                </a:lnTo>
                <a:lnTo>
                  <a:pt x="135221" y="279457"/>
                </a:lnTo>
                <a:close/>
                <a:moveTo>
                  <a:pt x="243398" y="279457"/>
                </a:moveTo>
                <a:lnTo>
                  <a:pt x="243398" y="369604"/>
                </a:lnTo>
                <a:lnTo>
                  <a:pt x="333545" y="369604"/>
                </a:lnTo>
                <a:lnTo>
                  <a:pt x="333545" y="279457"/>
                </a:lnTo>
                <a:lnTo>
                  <a:pt x="243398" y="279457"/>
                </a:lnTo>
                <a:close/>
                <a:moveTo>
                  <a:pt x="351574" y="279457"/>
                </a:moveTo>
                <a:lnTo>
                  <a:pt x="351574" y="369604"/>
                </a:lnTo>
                <a:lnTo>
                  <a:pt x="432707" y="369604"/>
                </a:lnTo>
                <a:lnTo>
                  <a:pt x="432707" y="279457"/>
                </a:lnTo>
                <a:lnTo>
                  <a:pt x="351574" y="279457"/>
                </a:lnTo>
                <a:close/>
                <a:moveTo>
                  <a:pt x="36059" y="387634"/>
                </a:moveTo>
                <a:lnTo>
                  <a:pt x="36059" y="468766"/>
                </a:lnTo>
                <a:lnTo>
                  <a:pt x="117192" y="468766"/>
                </a:lnTo>
                <a:lnTo>
                  <a:pt x="117192" y="387634"/>
                </a:lnTo>
                <a:lnTo>
                  <a:pt x="36059" y="387634"/>
                </a:lnTo>
                <a:close/>
                <a:moveTo>
                  <a:pt x="135221" y="387634"/>
                </a:moveTo>
                <a:lnTo>
                  <a:pt x="135221" y="468766"/>
                </a:lnTo>
                <a:lnTo>
                  <a:pt x="225368" y="468766"/>
                </a:lnTo>
                <a:lnTo>
                  <a:pt x="225368" y="387634"/>
                </a:lnTo>
                <a:lnTo>
                  <a:pt x="135221" y="387634"/>
                </a:lnTo>
                <a:close/>
                <a:moveTo>
                  <a:pt x="243398" y="387634"/>
                </a:moveTo>
                <a:lnTo>
                  <a:pt x="243398" y="468766"/>
                </a:lnTo>
                <a:lnTo>
                  <a:pt x="333545" y="468766"/>
                </a:lnTo>
                <a:lnTo>
                  <a:pt x="333545" y="387634"/>
                </a:lnTo>
                <a:lnTo>
                  <a:pt x="243398" y="387634"/>
                </a:lnTo>
                <a:close/>
                <a:moveTo>
                  <a:pt x="351574" y="387634"/>
                </a:moveTo>
                <a:lnTo>
                  <a:pt x="351574" y="468766"/>
                </a:lnTo>
                <a:lnTo>
                  <a:pt x="432707" y="468766"/>
                </a:lnTo>
                <a:lnTo>
                  <a:pt x="432707" y="387634"/>
                </a:lnTo>
                <a:lnTo>
                  <a:pt x="351574" y="387634"/>
                </a:lnTo>
                <a:close/>
                <a:moveTo>
                  <a:pt x="333545" y="36059"/>
                </a:moveTo>
                <a:cubicBezTo>
                  <a:pt x="331104" y="36059"/>
                  <a:pt x="328990" y="36951"/>
                  <a:pt x="327207" y="38735"/>
                </a:cubicBezTo>
                <a:cubicBezTo>
                  <a:pt x="325423" y="40519"/>
                  <a:pt x="324531" y="42632"/>
                  <a:pt x="324531" y="45074"/>
                </a:cubicBezTo>
                <a:lnTo>
                  <a:pt x="324531" y="126206"/>
                </a:lnTo>
                <a:cubicBezTo>
                  <a:pt x="324531" y="128648"/>
                  <a:pt x="325423" y="130761"/>
                  <a:pt x="327207" y="132545"/>
                </a:cubicBezTo>
                <a:cubicBezTo>
                  <a:pt x="328990" y="134329"/>
                  <a:pt x="331104" y="135221"/>
                  <a:pt x="333545" y="135221"/>
                </a:cubicBezTo>
                <a:lnTo>
                  <a:pt x="351574" y="135221"/>
                </a:lnTo>
                <a:cubicBezTo>
                  <a:pt x="354016" y="135221"/>
                  <a:pt x="356129" y="134329"/>
                  <a:pt x="357913" y="132545"/>
                </a:cubicBezTo>
                <a:cubicBezTo>
                  <a:pt x="359697" y="130761"/>
                  <a:pt x="360590" y="128648"/>
                  <a:pt x="360590" y="126206"/>
                </a:cubicBezTo>
                <a:lnTo>
                  <a:pt x="360590" y="45074"/>
                </a:lnTo>
                <a:cubicBezTo>
                  <a:pt x="360590" y="42632"/>
                  <a:pt x="359697" y="40519"/>
                  <a:pt x="357913" y="38735"/>
                </a:cubicBezTo>
                <a:cubicBezTo>
                  <a:pt x="356129" y="36951"/>
                  <a:pt x="354016" y="36059"/>
                  <a:pt x="351574" y="36059"/>
                </a:cubicBezTo>
                <a:lnTo>
                  <a:pt x="333545" y="3605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9" name="Google Shape;609;p12"/>
          <p:cNvSpPr/>
          <p:nvPr/>
        </p:nvSpPr>
        <p:spPr>
          <a:xfrm>
            <a:off x="7424081" y="1947847"/>
            <a:ext cx="349569" cy="673796"/>
          </a:xfrm>
          <a:custGeom>
            <a:avLst/>
            <a:gdLst/>
            <a:ahLst/>
            <a:cxnLst/>
            <a:rect l="l" t="t" r="r" b="b"/>
            <a:pathLst>
              <a:path w="243398" h="468766" extrusionOk="0">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10" name="Google Shape;610;p12"/>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3"/>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617" name="Google Shape;617;p13"/>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endParaRPr/>
          </a:p>
        </p:txBody>
      </p:sp>
      <p:sp>
        <p:nvSpPr>
          <p:cNvPr id="618" name="Google Shape;618;p13"/>
          <p:cNvSpPr/>
          <p:nvPr/>
        </p:nvSpPr>
        <p:spPr>
          <a:xfrm rot="-5400000">
            <a:off x="5123582" y="3070782"/>
            <a:ext cx="2203450" cy="1978025"/>
          </a:xfrm>
          <a:custGeom>
            <a:avLst/>
            <a:gdLst/>
            <a:ahLst/>
            <a:cxnLst/>
            <a:rect l="l" t="t" r="r" b="b"/>
            <a:pathLst>
              <a:path w="5552" h="4983" extrusionOk="0">
                <a:moveTo>
                  <a:pt x="1337" y="0"/>
                </a:moveTo>
                <a:lnTo>
                  <a:pt x="0" y="2315"/>
                </a:lnTo>
                <a:lnTo>
                  <a:pt x="1535" y="4983"/>
                </a:lnTo>
                <a:lnTo>
                  <a:pt x="2775" y="4983"/>
                </a:lnTo>
                <a:lnTo>
                  <a:pt x="4016" y="4983"/>
                </a:lnTo>
                <a:lnTo>
                  <a:pt x="5552" y="2315"/>
                </a:lnTo>
                <a:lnTo>
                  <a:pt x="5394" y="2042"/>
                </a:lnTo>
              </a:path>
            </a:pathLst>
          </a:custGeom>
          <a:solidFill>
            <a:srgbClr val="FFFFFF"/>
          </a:solidFill>
          <a:ln w="63500" cap="flat" cmpd="sng">
            <a:solidFill>
              <a:schemeClr val="accent5"/>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3"/>
          <p:cNvSpPr/>
          <p:nvPr/>
        </p:nvSpPr>
        <p:spPr>
          <a:xfrm rot="-5400000">
            <a:off x="9383638" y="2766774"/>
            <a:ext cx="1595438" cy="1978025"/>
          </a:xfrm>
          <a:custGeom>
            <a:avLst/>
            <a:gdLst/>
            <a:ahLst/>
            <a:cxnLst/>
            <a:rect l="l" t="t" r="r" b="b"/>
            <a:pathLst>
              <a:path w="4017" h="4984" extrusionOk="0">
                <a:moveTo>
                  <a:pt x="0" y="0"/>
                </a:moveTo>
                <a:lnTo>
                  <a:pt x="1240" y="0"/>
                </a:lnTo>
                <a:lnTo>
                  <a:pt x="2481" y="0"/>
                </a:lnTo>
                <a:lnTo>
                  <a:pt x="4017" y="2669"/>
                </a:lnTo>
                <a:lnTo>
                  <a:pt x="2679" y="4984"/>
                </a:lnTo>
              </a:path>
            </a:pathLst>
          </a:custGeom>
          <a:noFill/>
          <a:ln w="63500" cap="flat" cmpd="sng">
            <a:solidFill>
              <a:schemeClr val="accen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3"/>
          <p:cNvSpPr/>
          <p:nvPr/>
        </p:nvSpPr>
        <p:spPr>
          <a:xfrm rot="-5400000">
            <a:off x="8351762" y="1607900"/>
            <a:ext cx="1763713" cy="1895475"/>
          </a:xfrm>
          <a:custGeom>
            <a:avLst/>
            <a:gdLst/>
            <a:ahLst/>
            <a:cxnLst/>
            <a:rect l="l" t="t" r="r" b="b"/>
            <a:pathLst>
              <a:path w="4442" h="4777" extrusionOk="0">
                <a:moveTo>
                  <a:pt x="1207" y="0"/>
                </a:moveTo>
                <a:lnTo>
                  <a:pt x="0" y="2089"/>
                </a:lnTo>
                <a:lnTo>
                  <a:pt x="1566" y="4777"/>
                </a:lnTo>
                <a:lnTo>
                  <a:pt x="4204" y="4777"/>
                </a:lnTo>
                <a:lnTo>
                  <a:pt x="4442" y="4363"/>
                </a:lnTo>
              </a:path>
            </a:pathLst>
          </a:custGeom>
          <a:solidFill>
            <a:srgbClr val="FFFFFF"/>
          </a:solidFill>
          <a:ln w="63500" cap="flat" cmpd="sng">
            <a:solidFill>
              <a:schemeClr val="accent2"/>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3"/>
          <p:cNvSpPr/>
          <p:nvPr/>
        </p:nvSpPr>
        <p:spPr>
          <a:xfrm rot="-5400000">
            <a:off x="6780931" y="2097644"/>
            <a:ext cx="1851025" cy="828675"/>
          </a:xfrm>
          <a:custGeom>
            <a:avLst/>
            <a:gdLst/>
            <a:ahLst/>
            <a:cxnLst/>
            <a:rect l="l" t="t" r="r" b="b"/>
            <a:pathLst>
              <a:path w="4661" h="2089" extrusionOk="0">
                <a:moveTo>
                  <a:pt x="0" y="0"/>
                </a:moveTo>
                <a:lnTo>
                  <a:pt x="1207" y="2089"/>
                </a:lnTo>
                <a:lnTo>
                  <a:pt x="4322" y="2089"/>
                </a:lnTo>
                <a:lnTo>
                  <a:pt x="4661" y="1504"/>
                </a:lnTo>
              </a:path>
            </a:pathLst>
          </a:custGeom>
          <a:solidFill>
            <a:srgbClr val="FFFFFF"/>
          </a:solidFill>
          <a:ln w="63500" cap="flat" cmpd="sng">
            <a:solidFill>
              <a:srgbClr val="FF9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3"/>
          <p:cNvSpPr/>
          <p:nvPr/>
        </p:nvSpPr>
        <p:spPr>
          <a:xfrm rot="-5400000">
            <a:off x="8447012" y="4522550"/>
            <a:ext cx="1573213" cy="1895475"/>
          </a:xfrm>
          <a:custGeom>
            <a:avLst/>
            <a:gdLst/>
            <a:ahLst/>
            <a:cxnLst/>
            <a:rect l="l" t="t" r="r" b="b"/>
            <a:pathLst>
              <a:path w="3966" h="4777" extrusionOk="0">
                <a:moveTo>
                  <a:pt x="2759" y="0"/>
                </a:moveTo>
                <a:lnTo>
                  <a:pt x="3966" y="2089"/>
                </a:lnTo>
                <a:lnTo>
                  <a:pt x="2400" y="4777"/>
                </a:lnTo>
                <a:lnTo>
                  <a:pt x="0" y="4777"/>
                </a:lnTo>
              </a:path>
            </a:pathLst>
          </a:custGeom>
          <a:noFill/>
          <a:ln w="63500" cap="flat" cmpd="sng">
            <a:solidFill>
              <a:schemeClr val="accent6"/>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3"/>
          <p:cNvSpPr/>
          <p:nvPr/>
        </p:nvSpPr>
        <p:spPr>
          <a:xfrm rot="-5400000">
            <a:off x="6284837" y="4624150"/>
            <a:ext cx="1776413" cy="1895475"/>
          </a:xfrm>
          <a:custGeom>
            <a:avLst/>
            <a:gdLst/>
            <a:ahLst/>
            <a:cxnLst/>
            <a:rect l="l" t="t" r="r" b="b"/>
            <a:pathLst>
              <a:path w="4476" h="4776" extrusionOk="0">
                <a:moveTo>
                  <a:pt x="272" y="0"/>
                </a:moveTo>
                <a:lnTo>
                  <a:pt x="2910" y="0"/>
                </a:lnTo>
                <a:lnTo>
                  <a:pt x="4476" y="2687"/>
                </a:lnTo>
                <a:lnTo>
                  <a:pt x="3269" y="4776"/>
                </a:lnTo>
                <a:lnTo>
                  <a:pt x="153" y="4776"/>
                </a:lnTo>
                <a:lnTo>
                  <a:pt x="0" y="4512"/>
                </a:lnTo>
              </a:path>
            </a:pathLst>
          </a:custGeom>
          <a:solidFill>
            <a:srgbClr val="FFFFFF"/>
          </a:solidFill>
          <a:ln w="63500" cap="flat" cmpd="sng">
            <a:solidFill>
              <a:schemeClr val="accent3"/>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3"/>
          <p:cNvSpPr txBox="1"/>
          <p:nvPr/>
        </p:nvSpPr>
        <p:spPr>
          <a:xfrm rot="1800000">
            <a:off x="5973034" y="2812194"/>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5"/>
                </a:solidFill>
                <a:latin typeface="Calibri"/>
                <a:ea typeface="Calibri"/>
                <a:cs typeface="Calibri"/>
                <a:sym typeface="Calibri"/>
              </a:rPr>
              <a:t>Lorem Ipsum</a:t>
            </a:r>
            <a:endParaRPr/>
          </a:p>
        </p:txBody>
      </p:sp>
      <p:sp>
        <p:nvSpPr>
          <p:cNvPr id="625" name="Google Shape;625;p13"/>
          <p:cNvSpPr txBox="1"/>
          <p:nvPr/>
        </p:nvSpPr>
        <p:spPr>
          <a:xfrm rot="-1869628">
            <a:off x="5850862" y="4397529"/>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5"/>
                </a:solidFill>
                <a:latin typeface="Calibri"/>
                <a:ea typeface="Calibri"/>
                <a:cs typeface="Calibri"/>
                <a:sym typeface="Calibri"/>
              </a:rPr>
              <a:t>Lorem Ipsum</a:t>
            </a:r>
            <a:endParaRPr/>
          </a:p>
        </p:txBody>
      </p:sp>
      <p:sp>
        <p:nvSpPr>
          <p:cNvPr id="626" name="Google Shape;626;p13"/>
          <p:cNvSpPr txBox="1"/>
          <p:nvPr/>
        </p:nvSpPr>
        <p:spPr>
          <a:xfrm rot="-1869628">
            <a:off x="8779005" y="2708314"/>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Lorem Ipsum</a:t>
            </a:r>
            <a:endParaRPr/>
          </a:p>
        </p:txBody>
      </p:sp>
      <p:sp>
        <p:nvSpPr>
          <p:cNvPr id="627" name="Google Shape;627;p13"/>
          <p:cNvSpPr txBox="1"/>
          <p:nvPr/>
        </p:nvSpPr>
        <p:spPr>
          <a:xfrm rot="1800000">
            <a:off x="9229226" y="4714194"/>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6"/>
                </a:solidFill>
                <a:latin typeface="Calibri"/>
                <a:ea typeface="Calibri"/>
                <a:cs typeface="Calibri"/>
                <a:sym typeface="Calibri"/>
              </a:rPr>
              <a:t>Lorem Ipsum</a:t>
            </a:r>
            <a:endParaRPr/>
          </a:p>
        </p:txBody>
      </p:sp>
      <p:sp>
        <p:nvSpPr>
          <p:cNvPr id="628" name="Google Shape;628;p13"/>
          <p:cNvSpPr txBox="1"/>
          <p:nvPr/>
        </p:nvSpPr>
        <p:spPr>
          <a:xfrm rot="-1800000">
            <a:off x="9151438" y="3285426"/>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Lorem Ipsum</a:t>
            </a:r>
            <a:endParaRPr/>
          </a:p>
        </p:txBody>
      </p:sp>
      <p:sp>
        <p:nvSpPr>
          <p:cNvPr id="629" name="Google Shape;629;p13"/>
          <p:cNvSpPr txBox="1"/>
          <p:nvPr/>
        </p:nvSpPr>
        <p:spPr>
          <a:xfrm rot="1800000">
            <a:off x="7179448" y="4510660"/>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3"/>
                </a:solidFill>
                <a:latin typeface="Calibri"/>
                <a:ea typeface="Calibri"/>
                <a:cs typeface="Calibri"/>
                <a:sym typeface="Calibri"/>
              </a:rPr>
              <a:t>Lorem Ipsum</a:t>
            </a:r>
            <a:endParaRPr/>
          </a:p>
        </p:txBody>
      </p:sp>
      <p:sp>
        <p:nvSpPr>
          <p:cNvPr id="630" name="Google Shape;630;p13"/>
          <p:cNvSpPr txBox="1"/>
          <p:nvPr/>
        </p:nvSpPr>
        <p:spPr>
          <a:xfrm rot="-1800000">
            <a:off x="7134518" y="3260347"/>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4"/>
                </a:solidFill>
                <a:latin typeface="Calibri"/>
                <a:ea typeface="Calibri"/>
                <a:cs typeface="Calibri"/>
                <a:sym typeface="Calibri"/>
              </a:rPr>
              <a:t>Lorem Ipsum</a:t>
            </a:r>
            <a:endParaRPr/>
          </a:p>
        </p:txBody>
      </p:sp>
      <p:sp>
        <p:nvSpPr>
          <p:cNvPr id="631" name="Google Shape;631;p13"/>
          <p:cNvSpPr txBox="1"/>
          <p:nvPr/>
        </p:nvSpPr>
        <p:spPr>
          <a:xfrm rot="-5400000">
            <a:off x="7646602" y="2019820"/>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4"/>
                </a:solidFill>
                <a:latin typeface="Calibri"/>
                <a:ea typeface="Calibri"/>
                <a:cs typeface="Calibri"/>
                <a:sym typeface="Calibri"/>
              </a:rPr>
              <a:t>Lorem Ipsum</a:t>
            </a:r>
            <a:endParaRPr/>
          </a:p>
        </p:txBody>
      </p:sp>
      <p:sp>
        <p:nvSpPr>
          <p:cNvPr id="632" name="Google Shape;632;p13"/>
          <p:cNvSpPr txBox="1"/>
          <p:nvPr/>
        </p:nvSpPr>
        <p:spPr>
          <a:xfrm rot="-5400000">
            <a:off x="9721304" y="2019819"/>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Lorem Ipsum</a:t>
            </a:r>
            <a:endParaRPr/>
          </a:p>
        </p:txBody>
      </p:sp>
      <p:sp>
        <p:nvSpPr>
          <p:cNvPr id="633" name="Google Shape;633;p13"/>
          <p:cNvSpPr txBox="1"/>
          <p:nvPr/>
        </p:nvSpPr>
        <p:spPr>
          <a:xfrm rot="5400000">
            <a:off x="7705222" y="5753676"/>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3"/>
                </a:solidFill>
                <a:latin typeface="Calibri"/>
                <a:ea typeface="Calibri"/>
                <a:cs typeface="Calibri"/>
                <a:sym typeface="Calibri"/>
              </a:rPr>
              <a:t>Lorem Ipsum</a:t>
            </a:r>
            <a:endParaRPr/>
          </a:p>
        </p:txBody>
      </p:sp>
      <p:sp>
        <p:nvSpPr>
          <p:cNvPr id="634" name="Google Shape;634;p13"/>
          <p:cNvSpPr txBox="1"/>
          <p:nvPr/>
        </p:nvSpPr>
        <p:spPr>
          <a:xfrm rot="5400000">
            <a:off x="5771309" y="5753677"/>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3"/>
                </a:solidFill>
                <a:latin typeface="Calibri"/>
                <a:ea typeface="Calibri"/>
                <a:cs typeface="Calibri"/>
                <a:sym typeface="Calibri"/>
              </a:rPr>
              <a:t>Lorem Ipsum</a:t>
            </a:r>
            <a:endParaRPr/>
          </a:p>
        </p:txBody>
      </p:sp>
      <p:sp>
        <p:nvSpPr>
          <p:cNvPr id="635" name="Google Shape;635;p13"/>
          <p:cNvSpPr txBox="1"/>
          <p:nvPr/>
        </p:nvSpPr>
        <p:spPr>
          <a:xfrm rot="1800000">
            <a:off x="10555814" y="3074801"/>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Lorem Ipsum</a:t>
            </a:r>
            <a:endParaRPr/>
          </a:p>
        </p:txBody>
      </p:sp>
      <p:pic>
        <p:nvPicPr>
          <p:cNvPr id="636" name="Google Shape;636;p13" descr="Chat"/>
          <p:cNvPicPr preferRelativeResize="0"/>
          <p:nvPr/>
        </p:nvPicPr>
        <p:blipFill rotWithShape="1">
          <a:blip r:embed="rId3">
            <a:alphaModFix/>
          </a:blip>
          <a:srcRect/>
          <a:stretch/>
        </p:blipFill>
        <p:spPr>
          <a:xfrm>
            <a:off x="7746131" y="3562826"/>
            <a:ext cx="1111763" cy="1111763"/>
          </a:xfrm>
          <a:prstGeom prst="rect">
            <a:avLst/>
          </a:prstGeom>
          <a:noFill/>
          <a:ln>
            <a:noFill/>
          </a:ln>
        </p:spPr>
      </p:pic>
      <p:sp>
        <p:nvSpPr>
          <p:cNvPr id="637" name="Google Shape;637;p13"/>
          <p:cNvSpPr/>
          <p:nvPr/>
        </p:nvSpPr>
        <p:spPr>
          <a:xfrm>
            <a:off x="581408" y="1886240"/>
            <a:ext cx="4362464" cy="46166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638" name="Google Shape;638;p13"/>
          <p:cNvSpPr/>
          <p:nvPr/>
        </p:nvSpPr>
        <p:spPr>
          <a:xfrm>
            <a:off x="581408" y="2508139"/>
            <a:ext cx="436246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 Est ei aeque delenit, dicam splendide ut est, ex has errem expetendis. Ut posse accusam pro, no mei apeirian salutandi, inermis epicurei ut mei.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Usu timeam democritum omittantur ex, causae atomorum ne eos. No mea putant gloriatur persequeris. Sed audiam iriure blandit ut. Mucius detraxit perpetua in usu.</a:t>
            </a:r>
            <a:endParaRPr/>
          </a:p>
        </p:txBody>
      </p:sp>
      <p:sp>
        <p:nvSpPr>
          <p:cNvPr id="639" name="Google Shape;639;p13"/>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640" name="Google Shape;640;p13"/>
          <p:cNvSpPr/>
          <p:nvPr/>
        </p:nvSpPr>
        <p:spPr>
          <a:xfrm>
            <a:off x="6994058" y="1886320"/>
            <a:ext cx="553670" cy="1067203"/>
          </a:xfrm>
          <a:custGeom>
            <a:avLst/>
            <a:gdLst/>
            <a:ahLst/>
            <a:cxnLst/>
            <a:rect l="l" t="t" r="r" b="b"/>
            <a:pathLst>
              <a:path w="243398" h="468766" extrusionOk="0">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rgbClr val="FAD7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1" name="Google Shape;641;p13"/>
          <p:cNvSpPr/>
          <p:nvPr/>
        </p:nvSpPr>
        <p:spPr>
          <a:xfrm>
            <a:off x="8795478" y="1865251"/>
            <a:ext cx="1009935" cy="820925"/>
          </a:xfrm>
          <a:custGeom>
            <a:avLst/>
            <a:gdLst/>
            <a:ahLst/>
            <a:cxnLst/>
            <a:rect l="l" t="t" r="r" b="b"/>
            <a:pathLst>
              <a:path w="443976" h="360589" extrusionOk="0">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ABD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2" name="Google Shape;642;p13"/>
          <p:cNvSpPr/>
          <p:nvPr/>
        </p:nvSpPr>
        <p:spPr>
          <a:xfrm>
            <a:off x="6817842" y="5300121"/>
            <a:ext cx="1013781" cy="1067203"/>
          </a:xfrm>
          <a:custGeom>
            <a:avLst/>
            <a:gdLst/>
            <a:ahLst/>
            <a:cxnLst/>
            <a:rect l="l" t="t" r="r" b="b"/>
            <a:pathLst>
              <a:path w="445666" h="468766" extrusionOk="0">
                <a:moveTo>
                  <a:pt x="166491" y="295796"/>
                </a:moveTo>
                <a:cubicBezTo>
                  <a:pt x="156537" y="295796"/>
                  <a:pt x="146677" y="296453"/>
                  <a:pt x="136911" y="297768"/>
                </a:cubicBezTo>
                <a:cubicBezTo>
                  <a:pt x="127145" y="299083"/>
                  <a:pt x="117051" y="301430"/>
                  <a:pt x="106627" y="304811"/>
                </a:cubicBezTo>
                <a:cubicBezTo>
                  <a:pt x="96204" y="308191"/>
                  <a:pt x="87095" y="312511"/>
                  <a:pt x="79302" y="317769"/>
                </a:cubicBezTo>
                <a:cubicBezTo>
                  <a:pt x="71507" y="323028"/>
                  <a:pt x="65075" y="330024"/>
                  <a:pt x="60004" y="338757"/>
                </a:cubicBezTo>
                <a:cubicBezTo>
                  <a:pt x="54933" y="347490"/>
                  <a:pt x="52398" y="357396"/>
                  <a:pt x="52398" y="368477"/>
                </a:cubicBezTo>
                <a:cubicBezTo>
                  <a:pt x="52398" y="381623"/>
                  <a:pt x="55685" y="393221"/>
                  <a:pt x="62258" y="403268"/>
                </a:cubicBezTo>
                <a:cubicBezTo>
                  <a:pt x="68831" y="413316"/>
                  <a:pt x="77423" y="421110"/>
                  <a:pt x="88034" y="426650"/>
                </a:cubicBezTo>
                <a:cubicBezTo>
                  <a:pt x="98645" y="432191"/>
                  <a:pt x="109820" y="436322"/>
                  <a:pt x="121558" y="439046"/>
                </a:cubicBezTo>
                <a:cubicBezTo>
                  <a:pt x="133296" y="441769"/>
                  <a:pt x="145269" y="443131"/>
                  <a:pt x="157476" y="443131"/>
                </a:cubicBezTo>
                <a:cubicBezTo>
                  <a:pt x="168369" y="443131"/>
                  <a:pt x="178839" y="441910"/>
                  <a:pt x="188887" y="439468"/>
                </a:cubicBezTo>
                <a:cubicBezTo>
                  <a:pt x="198935" y="437027"/>
                  <a:pt x="208230" y="433365"/>
                  <a:pt x="216776" y="428481"/>
                </a:cubicBezTo>
                <a:cubicBezTo>
                  <a:pt x="225321" y="423599"/>
                  <a:pt x="232176" y="416743"/>
                  <a:pt x="237341" y="407917"/>
                </a:cubicBezTo>
                <a:cubicBezTo>
                  <a:pt x="242505" y="399090"/>
                  <a:pt x="245088" y="388854"/>
                  <a:pt x="245088" y="377210"/>
                </a:cubicBezTo>
                <a:cubicBezTo>
                  <a:pt x="245088" y="372515"/>
                  <a:pt x="244431" y="367914"/>
                  <a:pt x="243116" y="363406"/>
                </a:cubicBezTo>
                <a:cubicBezTo>
                  <a:pt x="241801" y="358899"/>
                  <a:pt x="240440" y="354955"/>
                  <a:pt x="239032" y="351574"/>
                </a:cubicBezTo>
                <a:cubicBezTo>
                  <a:pt x="237623" y="348194"/>
                  <a:pt x="235088" y="344297"/>
                  <a:pt x="231425" y="339884"/>
                </a:cubicBezTo>
                <a:cubicBezTo>
                  <a:pt x="227763" y="335470"/>
                  <a:pt x="224992" y="332183"/>
                  <a:pt x="223114" y="330024"/>
                </a:cubicBezTo>
                <a:cubicBezTo>
                  <a:pt x="221236" y="327864"/>
                  <a:pt x="217621" y="324624"/>
                  <a:pt x="212269" y="320305"/>
                </a:cubicBezTo>
                <a:cubicBezTo>
                  <a:pt x="206916" y="315985"/>
                  <a:pt x="203488" y="313262"/>
                  <a:pt x="201986" y="312135"/>
                </a:cubicBezTo>
                <a:cubicBezTo>
                  <a:pt x="200484" y="311008"/>
                  <a:pt x="196586" y="308191"/>
                  <a:pt x="190296" y="303684"/>
                </a:cubicBezTo>
                <a:cubicBezTo>
                  <a:pt x="184003" y="299176"/>
                  <a:pt x="180576" y="296735"/>
                  <a:pt x="180013" y="296359"/>
                </a:cubicBezTo>
                <a:cubicBezTo>
                  <a:pt x="177007" y="295984"/>
                  <a:pt x="172500" y="295796"/>
                  <a:pt x="166491" y="295796"/>
                </a:cubicBezTo>
                <a:close/>
                <a:moveTo>
                  <a:pt x="356082" y="135221"/>
                </a:moveTo>
                <a:lnTo>
                  <a:pt x="385662" y="135221"/>
                </a:lnTo>
                <a:lnTo>
                  <a:pt x="385662" y="196352"/>
                </a:lnTo>
                <a:lnTo>
                  <a:pt x="445666" y="196352"/>
                </a:lnTo>
                <a:lnTo>
                  <a:pt x="445666" y="226777"/>
                </a:lnTo>
                <a:lnTo>
                  <a:pt x="385662" y="226777"/>
                </a:lnTo>
                <a:lnTo>
                  <a:pt x="385662" y="288471"/>
                </a:lnTo>
                <a:lnTo>
                  <a:pt x="356082" y="288471"/>
                </a:lnTo>
                <a:lnTo>
                  <a:pt x="356082" y="226777"/>
                </a:lnTo>
                <a:lnTo>
                  <a:pt x="296359" y="226777"/>
                </a:lnTo>
                <a:lnTo>
                  <a:pt x="296359" y="196352"/>
                </a:lnTo>
                <a:lnTo>
                  <a:pt x="356082" y="196352"/>
                </a:lnTo>
                <a:close/>
                <a:moveTo>
                  <a:pt x="137193" y="23100"/>
                </a:moveTo>
                <a:cubicBezTo>
                  <a:pt x="129305" y="23100"/>
                  <a:pt x="121558" y="24931"/>
                  <a:pt x="113952" y="28594"/>
                </a:cubicBezTo>
                <a:cubicBezTo>
                  <a:pt x="106345" y="32256"/>
                  <a:pt x="100195" y="37186"/>
                  <a:pt x="95500" y="43383"/>
                </a:cubicBezTo>
                <a:cubicBezTo>
                  <a:pt x="86673" y="54464"/>
                  <a:pt x="82260" y="69488"/>
                  <a:pt x="82260" y="88457"/>
                </a:cubicBezTo>
                <a:cubicBezTo>
                  <a:pt x="82260" y="97096"/>
                  <a:pt x="83198" y="106252"/>
                  <a:pt x="85076" y="115924"/>
                </a:cubicBezTo>
                <a:cubicBezTo>
                  <a:pt x="86954" y="125596"/>
                  <a:pt x="89912" y="135268"/>
                  <a:pt x="93950" y="144940"/>
                </a:cubicBezTo>
                <a:cubicBezTo>
                  <a:pt x="97988" y="154612"/>
                  <a:pt x="102871" y="163298"/>
                  <a:pt x="108599" y="170998"/>
                </a:cubicBezTo>
                <a:cubicBezTo>
                  <a:pt x="114327" y="178698"/>
                  <a:pt x="121370" y="184990"/>
                  <a:pt x="129728" y="189873"/>
                </a:cubicBezTo>
                <a:cubicBezTo>
                  <a:pt x="138085" y="194756"/>
                  <a:pt x="147146" y="197197"/>
                  <a:pt x="156913" y="197197"/>
                </a:cubicBezTo>
                <a:cubicBezTo>
                  <a:pt x="164049" y="197197"/>
                  <a:pt x="171373" y="195648"/>
                  <a:pt x="178886" y="192549"/>
                </a:cubicBezTo>
                <a:cubicBezTo>
                  <a:pt x="186398" y="189450"/>
                  <a:pt x="192596" y="185365"/>
                  <a:pt x="197479" y="180295"/>
                </a:cubicBezTo>
                <a:cubicBezTo>
                  <a:pt x="207432" y="169590"/>
                  <a:pt x="212410" y="154659"/>
                  <a:pt x="212410" y="135503"/>
                </a:cubicBezTo>
                <a:cubicBezTo>
                  <a:pt x="212410" y="124610"/>
                  <a:pt x="210813" y="112872"/>
                  <a:pt x="207621" y="100289"/>
                </a:cubicBezTo>
                <a:cubicBezTo>
                  <a:pt x="204428" y="87706"/>
                  <a:pt x="199873" y="75545"/>
                  <a:pt x="193958" y="63807"/>
                </a:cubicBezTo>
                <a:cubicBezTo>
                  <a:pt x="188042" y="52069"/>
                  <a:pt x="180107" y="42351"/>
                  <a:pt x="170153" y="34650"/>
                </a:cubicBezTo>
                <a:cubicBezTo>
                  <a:pt x="160199" y="26950"/>
                  <a:pt x="149213" y="23100"/>
                  <a:pt x="137193" y="23100"/>
                </a:cubicBezTo>
                <a:close/>
                <a:moveTo>
                  <a:pt x="180576" y="0"/>
                </a:moveTo>
                <a:lnTo>
                  <a:pt x="298331" y="0"/>
                </a:lnTo>
                <a:lnTo>
                  <a:pt x="259455" y="24791"/>
                </a:lnTo>
                <a:lnTo>
                  <a:pt x="222551" y="24791"/>
                </a:lnTo>
                <a:cubicBezTo>
                  <a:pt x="236449" y="36622"/>
                  <a:pt x="246966" y="49112"/>
                  <a:pt x="254103" y="62258"/>
                </a:cubicBezTo>
                <a:cubicBezTo>
                  <a:pt x="261239" y="75404"/>
                  <a:pt x="264808" y="90429"/>
                  <a:pt x="264808" y="107332"/>
                </a:cubicBezTo>
                <a:cubicBezTo>
                  <a:pt x="264808" y="120854"/>
                  <a:pt x="262507" y="133014"/>
                  <a:pt x="257906" y="143813"/>
                </a:cubicBezTo>
                <a:cubicBezTo>
                  <a:pt x="253304" y="154612"/>
                  <a:pt x="247764" y="163345"/>
                  <a:pt x="241285" y="170012"/>
                </a:cubicBezTo>
                <a:cubicBezTo>
                  <a:pt x="234806" y="176679"/>
                  <a:pt x="228279" y="182783"/>
                  <a:pt x="221706" y="188323"/>
                </a:cubicBezTo>
                <a:cubicBezTo>
                  <a:pt x="215132" y="193864"/>
                  <a:pt x="209545" y="199639"/>
                  <a:pt x="204944" y="205648"/>
                </a:cubicBezTo>
                <a:cubicBezTo>
                  <a:pt x="200343" y="211658"/>
                  <a:pt x="198042" y="217856"/>
                  <a:pt x="198042" y="224242"/>
                </a:cubicBezTo>
                <a:cubicBezTo>
                  <a:pt x="198042" y="231002"/>
                  <a:pt x="201047" y="237623"/>
                  <a:pt x="207057" y="244102"/>
                </a:cubicBezTo>
                <a:cubicBezTo>
                  <a:pt x="213067" y="250581"/>
                  <a:pt x="220344" y="256967"/>
                  <a:pt x="228890" y="263258"/>
                </a:cubicBezTo>
                <a:cubicBezTo>
                  <a:pt x="237435" y="269550"/>
                  <a:pt x="245933" y="276452"/>
                  <a:pt x="254385" y="283964"/>
                </a:cubicBezTo>
                <a:cubicBezTo>
                  <a:pt x="262836" y="291476"/>
                  <a:pt x="270066" y="301242"/>
                  <a:pt x="276076" y="313262"/>
                </a:cubicBezTo>
                <a:cubicBezTo>
                  <a:pt x="282086" y="325282"/>
                  <a:pt x="285091" y="338616"/>
                  <a:pt x="285091" y="353265"/>
                </a:cubicBezTo>
                <a:cubicBezTo>
                  <a:pt x="285091" y="370168"/>
                  <a:pt x="280584" y="386413"/>
                  <a:pt x="271569" y="402001"/>
                </a:cubicBezTo>
                <a:cubicBezTo>
                  <a:pt x="258047" y="424913"/>
                  <a:pt x="238233" y="441769"/>
                  <a:pt x="212128" y="452568"/>
                </a:cubicBezTo>
                <a:cubicBezTo>
                  <a:pt x="186023" y="463366"/>
                  <a:pt x="158039" y="468766"/>
                  <a:pt x="128178" y="468766"/>
                </a:cubicBezTo>
                <a:cubicBezTo>
                  <a:pt x="103387" y="468766"/>
                  <a:pt x="80240" y="464869"/>
                  <a:pt x="58737" y="457075"/>
                </a:cubicBezTo>
                <a:cubicBezTo>
                  <a:pt x="37233" y="449281"/>
                  <a:pt x="21129" y="436369"/>
                  <a:pt x="10423" y="418340"/>
                </a:cubicBezTo>
                <a:cubicBezTo>
                  <a:pt x="3474" y="407071"/>
                  <a:pt x="0" y="394770"/>
                  <a:pt x="0" y="381436"/>
                </a:cubicBezTo>
                <a:cubicBezTo>
                  <a:pt x="0" y="366224"/>
                  <a:pt x="4178" y="352138"/>
                  <a:pt x="12536" y="339179"/>
                </a:cubicBezTo>
                <a:cubicBezTo>
                  <a:pt x="20893" y="326220"/>
                  <a:pt x="32021" y="315422"/>
                  <a:pt x="45919" y="306783"/>
                </a:cubicBezTo>
                <a:cubicBezTo>
                  <a:pt x="70521" y="291382"/>
                  <a:pt x="108459" y="281992"/>
                  <a:pt x="159730" y="278611"/>
                </a:cubicBezTo>
                <a:cubicBezTo>
                  <a:pt x="153720" y="270724"/>
                  <a:pt x="149259" y="263775"/>
                  <a:pt x="146349" y="257765"/>
                </a:cubicBezTo>
                <a:cubicBezTo>
                  <a:pt x="143437" y="251755"/>
                  <a:pt x="141982" y="244900"/>
                  <a:pt x="141982" y="237200"/>
                </a:cubicBezTo>
                <a:cubicBezTo>
                  <a:pt x="141982" y="230439"/>
                  <a:pt x="143954" y="222457"/>
                  <a:pt x="147898" y="213255"/>
                </a:cubicBezTo>
                <a:cubicBezTo>
                  <a:pt x="139259" y="214006"/>
                  <a:pt x="132873" y="214382"/>
                  <a:pt x="128742" y="214382"/>
                </a:cubicBezTo>
                <a:cubicBezTo>
                  <a:pt x="100946" y="214382"/>
                  <a:pt x="77517" y="205320"/>
                  <a:pt x="58455" y="187196"/>
                </a:cubicBezTo>
                <a:cubicBezTo>
                  <a:pt x="39392" y="169073"/>
                  <a:pt x="29861" y="146114"/>
                  <a:pt x="29861" y="118318"/>
                </a:cubicBezTo>
                <a:cubicBezTo>
                  <a:pt x="29861" y="102918"/>
                  <a:pt x="33242" y="87988"/>
                  <a:pt x="40003" y="73526"/>
                </a:cubicBezTo>
                <a:cubicBezTo>
                  <a:pt x="46764" y="59065"/>
                  <a:pt x="56060" y="46764"/>
                  <a:pt x="67892" y="36622"/>
                </a:cubicBezTo>
                <a:cubicBezTo>
                  <a:pt x="82353" y="24227"/>
                  <a:pt x="99491" y="15025"/>
                  <a:pt x="119305" y="9015"/>
                </a:cubicBezTo>
                <a:cubicBezTo>
                  <a:pt x="139118" y="3005"/>
                  <a:pt x="159542" y="0"/>
                  <a:pt x="180576" y="0"/>
                </a:cubicBezTo>
                <a:close/>
              </a:path>
            </a:pathLst>
          </a:cu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3" name="Google Shape;643;p13"/>
          <p:cNvSpPr/>
          <p:nvPr/>
        </p:nvSpPr>
        <p:spPr>
          <a:xfrm>
            <a:off x="8829401" y="5376152"/>
            <a:ext cx="855960" cy="818739"/>
          </a:xfrm>
          <a:custGeom>
            <a:avLst/>
            <a:gdLst/>
            <a:ahLst/>
            <a:cxnLst/>
            <a:rect l="l" t="t" r="r" b="b"/>
            <a:pathLst>
              <a:path w="432707" h="413551" extrusionOk="0">
                <a:moveTo>
                  <a:pt x="5351" y="134376"/>
                </a:moveTo>
                <a:lnTo>
                  <a:pt x="98315" y="134376"/>
                </a:lnTo>
                <a:lnTo>
                  <a:pt x="98315" y="413551"/>
                </a:lnTo>
                <a:lnTo>
                  <a:pt x="5351" y="413551"/>
                </a:lnTo>
                <a:close/>
                <a:moveTo>
                  <a:pt x="325939" y="127896"/>
                </a:moveTo>
                <a:cubicBezTo>
                  <a:pt x="358053" y="127896"/>
                  <a:pt x="383877" y="138554"/>
                  <a:pt x="403409" y="159870"/>
                </a:cubicBezTo>
                <a:cubicBezTo>
                  <a:pt x="422941" y="181186"/>
                  <a:pt x="432707" y="212409"/>
                  <a:pt x="432707" y="253539"/>
                </a:cubicBezTo>
                <a:lnTo>
                  <a:pt x="432707" y="413550"/>
                </a:lnTo>
                <a:lnTo>
                  <a:pt x="340024" y="413550"/>
                </a:lnTo>
                <a:lnTo>
                  <a:pt x="340024" y="264243"/>
                </a:lnTo>
                <a:cubicBezTo>
                  <a:pt x="340024" y="244524"/>
                  <a:pt x="336221" y="229077"/>
                  <a:pt x="328615" y="217902"/>
                </a:cubicBezTo>
                <a:cubicBezTo>
                  <a:pt x="321009" y="206727"/>
                  <a:pt x="309130" y="201140"/>
                  <a:pt x="292978" y="201140"/>
                </a:cubicBezTo>
                <a:cubicBezTo>
                  <a:pt x="281147" y="201140"/>
                  <a:pt x="271240" y="204380"/>
                  <a:pt x="263258" y="210859"/>
                </a:cubicBezTo>
                <a:cubicBezTo>
                  <a:pt x="255276" y="217339"/>
                  <a:pt x="249313" y="225367"/>
                  <a:pt x="245369" y="234946"/>
                </a:cubicBezTo>
                <a:cubicBezTo>
                  <a:pt x="243304" y="240580"/>
                  <a:pt x="242270" y="248186"/>
                  <a:pt x="242270" y="257764"/>
                </a:cubicBezTo>
                <a:lnTo>
                  <a:pt x="242270" y="413550"/>
                </a:lnTo>
                <a:lnTo>
                  <a:pt x="149588" y="413550"/>
                </a:lnTo>
                <a:cubicBezTo>
                  <a:pt x="149963" y="338615"/>
                  <a:pt x="150151" y="277859"/>
                  <a:pt x="150151" y="231283"/>
                </a:cubicBezTo>
                <a:cubicBezTo>
                  <a:pt x="150151" y="184707"/>
                  <a:pt x="150057" y="156912"/>
                  <a:pt x="149869" y="147897"/>
                </a:cubicBezTo>
                <a:lnTo>
                  <a:pt x="149588" y="134375"/>
                </a:lnTo>
                <a:lnTo>
                  <a:pt x="242270" y="134375"/>
                </a:lnTo>
                <a:lnTo>
                  <a:pt x="242270" y="174172"/>
                </a:lnTo>
                <a:lnTo>
                  <a:pt x="253257" y="159166"/>
                </a:lnTo>
                <a:cubicBezTo>
                  <a:pt x="257201" y="154658"/>
                  <a:pt x="262507" y="149775"/>
                  <a:pt x="269174" y="144516"/>
                </a:cubicBezTo>
                <a:cubicBezTo>
                  <a:pt x="275841" y="139258"/>
                  <a:pt x="284011" y="135173"/>
                  <a:pt x="293683" y="132262"/>
                </a:cubicBezTo>
                <a:cubicBezTo>
                  <a:pt x="303355" y="129351"/>
                  <a:pt x="314107" y="127896"/>
                  <a:pt x="325939" y="127896"/>
                </a:cubicBezTo>
                <a:close/>
                <a:moveTo>
                  <a:pt x="52398" y="0"/>
                </a:moveTo>
                <a:cubicBezTo>
                  <a:pt x="67986" y="0"/>
                  <a:pt x="80475" y="4554"/>
                  <a:pt x="89865" y="13663"/>
                </a:cubicBezTo>
                <a:cubicBezTo>
                  <a:pt x="99256" y="22772"/>
                  <a:pt x="104045" y="34275"/>
                  <a:pt x="104232" y="48173"/>
                </a:cubicBezTo>
                <a:cubicBezTo>
                  <a:pt x="104420" y="61882"/>
                  <a:pt x="99678" y="73339"/>
                  <a:pt x="90006" y="82541"/>
                </a:cubicBezTo>
                <a:cubicBezTo>
                  <a:pt x="80334" y="91744"/>
                  <a:pt x="67610" y="96345"/>
                  <a:pt x="51834" y="96345"/>
                </a:cubicBezTo>
                <a:lnTo>
                  <a:pt x="51271" y="96345"/>
                </a:lnTo>
                <a:cubicBezTo>
                  <a:pt x="35871" y="96345"/>
                  <a:pt x="23476" y="91744"/>
                  <a:pt x="14085" y="82541"/>
                </a:cubicBezTo>
                <a:cubicBezTo>
                  <a:pt x="4695" y="73339"/>
                  <a:pt x="0" y="61882"/>
                  <a:pt x="0" y="48173"/>
                </a:cubicBezTo>
                <a:cubicBezTo>
                  <a:pt x="0" y="34275"/>
                  <a:pt x="4836" y="22772"/>
                  <a:pt x="14508" y="13663"/>
                </a:cubicBezTo>
                <a:cubicBezTo>
                  <a:pt x="24180" y="4554"/>
                  <a:pt x="36810" y="0"/>
                  <a:pt x="52398" y="0"/>
                </a:cubicBezTo>
                <a:close/>
              </a:path>
            </a:pathLst>
          </a:custGeom>
          <a:solidFill>
            <a:schemeClr val="accent6">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4" name="Google Shape;644;p13"/>
          <p:cNvSpPr/>
          <p:nvPr/>
        </p:nvSpPr>
        <p:spPr>
          <a:xfrm>
            <a:off x="5654153" y="3562826"/>
            <a:ext cx="914762" cy="915513"/>
          </a:xfrm>
          <a:custGeom>
            <a:avLst/>
            <a:gdLst/>
            <a:ahLst/>
            <a:cxnLst/>
            <a:rect l="l" t="t" r="r" b="b"/>
            <a:pathLst>
              <a:path w="432707" h="432707" extrusionOk="0">
                <a:moveTo>
                  <a:pt x="216353" y="0"/>
                </a:moveTo>
                <a:cubicBezTo>
                  <a:pt x="255605" y="0"/>
                  <a:pt x="291805" y="9672"/>
                  <a:pt x="324952" y="29016"/>
                </a:cubicBezTo>
                <a:cubicBezTo>
                  <a:pt x="358100" y="48360"/>
                  <a:pt x="384346" y="74606"/>
                  <a:pt x="403691" y="107754"/>
                </a:cubicBezTo>
                <a:cubicBezTo>
                  <a:pt x="423034" y="140902"/>
                  <a:pt x="432707" y="177102"/>
                  <a:pt x="432707" y="216353"/>
                </a:cubicBezTo>
                <a:cubicBezTo>
                  <a:pt x="432707" y="255605"/>
                  <a:pt x="423034" y="291805"/>
                  <a:pt x="403691" y="324953"/>
                </a:cubicBezTo>
                <a:cubicBezTo>
                  <a:pt x="384346" y="358101"/>
                  <a:pt x="358100" y="384347"/>
                  <a:pt x="324952" y="403691"/>
                </a:cubicBezTo>
                <a:cubicBezTo>
                  <a:pt x="291805" y="423035"/>
                  <a:pt x="255605" y="432707"/>
                  <a:pt x="216353" y="432707"/>
                </a:cubicBezTo>
                <a:cubicBezTo>
                  <a:pt x="195506" y="432707"/>
                  <a:pt x="175035" y="429702"/>
                  <a:pt x="154940" y="423692"/>
                </a:cubicBezTo>
                <a:cubicBezTo>
                  <a:pt x="166021" y="406226"/>
                  <a:pt x="173345" y="390826"/>
                  <a:pt x="176914" y="377492"/>
                </a:cubicBezTo>
                <a:cubicBezTo>
                  <a:pt x="178604" y="371106"/>
                  <a:pt x="183675" y="351293"/>
                  <a:pt x="192126" y="318051"/>
                </a:cubicBezTo>
                <a:cubicBezTo>
                  <a:pt x="195882" y="325375"/>
                  <a:pt x="202737" y="331714"/>
                  <a:pt x="212691" y="337066"/>
                </a:cubicBezTo>
                <a:cubicBezTo>
                  <a:pt x="222644" y="342419"/>
                  <a:pt x="233349" y="345095"/>
                  <a:pt x="244806" y="345095"/>
                </a:cubicBezTo>
                <a:cubicBezTo>
                  <a:pt x="267530" y="345095"/>
                  <a:pt x="287813" y="338663"/>
                  <a:pt x="305655" y="325798"/>
                </a:cubicBezTo>
                <a:cubicBezTo>
                  <a:pt x="323497" y="312933"/>
                  <a:pt x="337300" y="295232"/>
                  <a:pt x="347066" y="272696"/>
                </a:cubicBezTo>
                <a:cubicBezTo>
                  <a:pt x="356832" y="250159"/>
                  <a:pt x="361715" y="224805"/>
                  <a:pt x="361715" y="196634"/>
                </a:cubicBezTo>
                <a:cubicBezTo>
                  <a:pt x="361715" y="175224"/>
                  <a:pt x="356128" y="155128"/>
                  <a:pt x="344954" y="136348"/>
                </a:cubicBezTo>
                <a:cubicBezTo>
                  <a:pt x="333779" y="117567"/>
                  <a:pt x="317581" y="102261"/>
                  <a:pt x="296359" y="90429"/>
                </a:cubicBezTo>
                <a:cubicBezTo>
                  <a:pt x="275136" y="78597"/>
                  <a:pt x="251191" y="72681"/>
                  <a:pt x="224522" y="72681"/>
                </a:cubicBezTo>
                <a:cubicBezTo>
                  <a:pt x="204803" y="72681"/>
                  <a:pt x="186398" y="75404"/>
                  <a:pt x="169307" y="80851"/>
                </a:cubicBezTo>
                <a:cubicBezTo>
                  <a:pt x="152217" y="86297"/>
                  <a:pt x="137709" y="93528"/>
                  <a:pt x="125783" y="102542"/>
                </a:cubicBezTo>
                <a:cubicBezTo>
                  <a:pt x="113857" y="111557"/>
                  <a:pt x="103622" y="121934"/>
                  <a:pt x="95077" y="133672"/>
                </a:cubicBezTo>
                <a:cubicBezTo>
                  <a:pt x="86531" y="145410"/>
                  <a:pt x="80240" y="157570"/>
                  <a:pt x="76202" y="170153"/>
                </a:cubicBezTo>
                <a:cubicBezTo>
                  <a:pt x="72164" y="182736"/>
                  <a:pt x="70145" y="195319"/>
                  <a:pt x="70145" y="207902"/>
                </a:cubicBezTo>
                <a:cubicBezTo>
                  <a:pt x="70145" y="227434"/>
                  <a:pt x="73902" y="244618"/>
                  <a:pt x="81414" y="259455"/>
                </a:cubicBezTo>
                <a:cubicBezTo>
                  <a:pt x="88926" y="274292"/>
                  <a:pt x="99912" y="284715"/>
                  <a:pt x="114374" y="290725"/>
                </a:cubicBezTo>
                <a:cubicBezTo>
                  <a:pt x="120008" y="292979"/>
                  <a:pt x="123576" y="291101"/>
                  <a:pt x="125079" y="285091"/>
                </a:cubicBezTo>
                <a:cubicBezTo>
                  <a:pt x="125454" y="283776"/>
                  <a:pt x="126206" y="280865"/>
                  <a:pt x="127332" y="276358"/>
                </a:cubicBezTo>
                <a:cubicBezTo>
                  <a:pt x="128459" y="271850"/>
                  <a:pt x="129210" y="269033"/>
                  <a:pt x="129586" y="267906"/>
                </a:cubicBezTo>
                <a:cubicBezTo>
                  <a:pt x="130713" y="263587"/>
                  <a:pt x="129680" y="259549"/>
                  <a:pt x="126488" y="255793"/>
                </a:cubicBezTo>
                <a:cubicBezTo>
                  <a:pt x="116909" y="244337"/>
                  <a:pt x="112120" y="230157"/>
                  <a:pt x="112120" y="213255"/>
                </a:cubicBezTo>
                <a:cubicBezTo>
                  <a:pt x="112120" y="184896"/>
                  <a:pt x="121933" y="160528"/>
                  <a:pt x="141559" y="140151"/>
                </a:cubicBezTo>
                <a:cubicBezTo>
                  <a:pt x="161185" y="119774"/>
                  <a:pt x="186867" y="109585"/>
                  <a:pt x="218607" y="109585"/>
                </a:cubicBezTo>
                <a:cubicBezTo>
                  <a:pt x="246965" y="109585"/>
                  <a:pt x="269080" y="117285"/>
                  <a:pt x="284949" y="132686"/>
                </a:cubicBezTo>
                <a:cubicBezTo>
                  <a:pt x="300819" y="148086"/>
                  <a:pt x="308754" y="168087"/>
                  <a:pt x="308754" y="192690"/>
                </a:cubicBezTo>
                <a:cubicBezTo>
                  <a:pt x="308754" y="224617"/>
                  <a:pt x="302321" y="251755"/>
                  <a:pt x="289457" y="274104"/>
                </a:cubicBezTo>
                <a:cubicBezTo>
                  <a:pt x="276592" y="296453"/>
                  <a:pt x="260112" y="307628"/>
                  <a:pt x="240017" y="307628"/>
                </a:cubicBezTo>
                <a:cubicBezTo>
                  <a:pt x="228561" y="307628"/>
                  <a:pt x="219358" y="303543"/>
                  <a:pt x="212409" y="295373"/>
                </a:cubicBezTo>
                <a:cubicBezTo>
                  <a:pt x="205460" y="287204"/>
                  <a:pt x="203300" y="277391"/>
                  <a:pt x="205930" y="265934"/>
                </a:cubicBezTo>
                <a:cubicBezTo>
                  <a:pt x="207432" y="259361"/>
                  <a:pt x="209920" y="250581"/>
                  <a:pt x="213395" y="239595"/>
                </a:cubicBezTo>
                <a:cubicBezTo>
                  <a:pt x="216870" y="228608"/>
                  <a:pt x="219686" y="218936"/>
                  <a:pt x="221846" y="210579"/>
                </a:cubicBezTo>
                <a:cubicBezTo>
                  <a:pt x="224006" y="202221"/>
                  <a:pt x="225086" y="195131"/>
                  <a:pt x="225086" y="189309"/>
                </a:cubicBezTo>
                <a:cubicBezTo>
                  <a:pt x="225086" y="179919"/>
                  <a:pt x="222550" y="172125"/>
                  <a:pt x="217480" y="165927"/>
                </a:cubicBezTo>
                <a:cubicBezTo>
                  <a:pt x="212409" y="159730"/>
                  <a:pt x="205178" y="156631"/>
                  <a:pt x="195788" y="156631"/>
                </a:cubicBezTo>
                <a:cubicBezTo>
                  <a:pt x="184144" y="156631"/>
                  <a:pt x="174284" y="161983"/>
                  <a:pt x="166209" y="172688"/>
                </a:cubicBezTo>
                <a:cubicBezTo>
                  <a:pt x="158133" y="183393"/>
                  <a:pt x="154095" y="196728"/>
                  <a:pt x="154095" y="212691"/>
                </a:cubicBezTo>
                <a:cubicBezTo>
                  <a:pt x="154095" y="226401"/>
                  <a:pt x="156443" y="237857"/>
                  <a:pt x="161138" y="247060"/>
                </a:cubicBezTo>
                <a:lnTo>
                  <a:pt x="133248" y="364815"/>
                </a:lnTo>
                <a:cubicBezTo>
                  <a:pt x="130055" y="377961"/>
                  <a:pt x="128835" y="394582"/>
                  <a:pt x="129586" y="414678"/>
                </a:cubicBezTo>
                <a:cubicBezTo>
                  <a:pt x="90898" y="397587"/>
                  <a:pt x="59628" y="371200"/>
                  <a:pt x="35778" y="335517"/>
                </a:cubicBezTo>
                <a:cubicBezTo>
                  <a:pt x="11925" y="299834"/>
                  <a:pt x="0" y="260112"/>
                  <a:pt x="0" y="216353"/>
                </a:cubicBezTo>
                <a:cubicBezTo>
                  <a:pt x="0" y="177102"/>
                  <a:pt x="9672" y="140902"/>
                  <a:pt x="29016" y="107754"/>
                </a:cubicBezTo>
                <a:cubicBezTo>
                  <a:pt x="48359" y="74606"/>
                  <a:pt x="74605" y="48360"/>
                  <a:pt x="107754" y="29016"/>
                </a:cubicBezTo>
                <a:cubicBezTo>
                  <a:pt x="140902" y="9672"/>
                  <a:pt x="177101" y="0"/>
                  <a:pt x="216353" y="0"/>
                </a:cubicBezTo>
                <a:close/>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5" name="Google Shape;645;p13"/>
          <p:cNvSpPr/>
          <p:nvPr/>
        </p:nvSpPr>
        <p:spPr>
          <a:xfrm>
            <a:off x="9939586" y="3734397"/>
            <a:ext cx="900422" cy="900159"/>
          </a:xfrm>
          <a:custGeom>
            <a:avLst/>
            <a:gdLst/>
            <a:ahLst/>
            <a:cxnLst/>
            <a:rect l="l" t="t" r="r" b="b"/>
            <a:pathLst>
              <a:path w="432707" h="432707" extrusionOk="0">
                <a:moveTo>
                  <a:pt x="108177" y="0"/>
                </a:moveTo>
                <a:cubicBezTo>
                  <a:pt x="132591" y="0"/>
                  <a:pt x="154565" y="7512"/>
                  <a:pt x="174097" y="22537"/>
                </a:cubicBezTo>
                <a:cubicBezTo>
                  <a:pt x="188558" y="19532"/>
                  <a:pt x="202644" y="18029"/>
                  <a:pt x="216354" y="18029"/>
                </a:cubicBezTo>
                <a:cubicBezTo>
                  <a:pt x="243210" y="18029"/>
                  <a:pt x="268893" y="23241"/>
                  <a:pt x="293401" y="33664"/>
                </a:cubicBezTo>
                <a:cubicBezTo>
                  <a:pt x="317910" y="44088"/>
                  <a:pt x="339039" y="58173"/>
                  <a:pt x="356786" y="75921"/>
                </a:cubicBezTo>
                <a:cubicBezTo>
                  <a:pt x="374534" y="93669"/>
                  <a:pt x="388619" y="114797"/>
                  <a:pt x="399043" y="139306"/>
                </a:cubicBezTo>
                <a:cubicBezTo>
                  <a:pt x="409466" y="163815"/>
                  <a:pt x="414678" y="189497"/>
                  <a:pt x="414678" y="216353"/>
                </a:cubicBezTo>
                <a:cubicBezTo>
                  <a:pt x="414678" y="230063"/>
                  <a:pt x="413175" y="244149"/>
                  <a:pt x="410170" y="258610"/>
                </a:cubicBezTo>
                <a:cubicBezTo>
                  <a:pt x="425195" y="278142"/>
                  <a:pt x="432707" y="300115"/>
                  <a:pt x="432707" y="324530"/>
                </a:cubicBezTo>
                <a:cubicBezTo>
                  <a:pt x="432707" y="354392"/>
                  <a:pt x="422143" y="379886"/>
                  <a:pt x="401015" y="401015"/>
                </a:cubicBezTo>
                <a:cubicBezTo>
                  <a:pt x="379887" y="422143"/>
                  <a:pt x="354392" y="432707"/>
                  <a:pt x="324530" y="432707"/>
                </a:cubicBezTo>
                <a:cubicBezTo>
                  <a:pt x="300115" y="432707"/>
                  <a:pt x="278142" y="425195"/>
                  <a:pt x="258610" y="410170"/>
                </a:cubicBezTo>
                <a:cubicBezTo>
                  <a:pt x="244149" y="413175"/>
                  <a:pt x="230063" y="414678"/>
                  <a:pt x="216354" y="414678"/>
                </a:cubicBezTo>
                <a:cubicBezTo>
                  <a:pt x="189497" y="414678"/>
                  <a:pt x="163814" y="409466"/>
                  <a:pt x="139306" y="399043"/>
                </a:cubicBezTo>
                <a:cubicBezTo>
                  <a:pt x="114797" y="388620"/>
                  <a:pt x="93669" y="374534"/>
                  <a:pt x="75921" y="356786"/>
                </a:cubicBezTo>
                <a:cubicBezTo>
                  <a:pt x="58173" y="339038"/>
                  <a:pt x="44088" y="317910"/>
                  <a:pt x="33664" y="293401"/>
                </a:cubicBezTo>
                <a:cubicBezTo>
                  <a:pt x="23241" y="268892"/>
                  <a:pt x="18030" y="243210"/>
                  <a:pt x="18030" y="216353"/>
                </a:cubicBezTo>
                <a:cubicBezTo>
                  <a:pt x="18030" y="202644"/>
                  <a:pt x="19532" y="188558"/>
                  <a:pt x="22537" y="174097"/>
                </a:cubicBezTo>
                <a:cubicBezTo>
                  <a:pt x="7512" y="154565"/>
                  <a:pt x="0" y="132592"/>
                  <a:pt x="0" y="108177"/>
                </a:cubicBezTo>
                <a:cubicBezTo>
                  <a:pt x="0" y="78315"/>
                  <a:pt x="10564" y="52821"/>
                  <a:pt x="31692" y="31692"/>
                </a:cubicBezTo>
                <a:cubicBezTo>
                  <a:pt x="52821" y="10564"/>
                  <a:pt x="78316" y="0"/>
                  <a:pt x="108177" y="0"/>
                </a:cubicBezTo>
                <a:close/>
                <a:moveTo>
                  <a:pt x="211283" y="83104"/>
                </a:moveTo>
                <a:cubicBezTo>
                  <a:pt x="198512" y="83104"/>
                  <a:pt x="186117" y="84560"/>
                  <a:pt x="174097" y="87471"/>
                </a:cubicBezTo>
                <a:cubicBezTo>
                  <a:pt x="162077" y="90382"/>
                  <a:pt x="150856" y="94796"/>
                  <a:pt x="140433" y="100711"/>
                </a:cubicBezTo>
                <a:cubicBezTo>
                  <a:pt x="130010" y="106627"/>
                  <a:pt x="121652" y="114797"/>
                  <a:pt x="115360" y="125220"/>
                </a:cubicBezTo>
                <a:cubicBezTo>
                  <a:pt x="109069" y="135644"/>
                  <a:pt x="105923" y="147710"/>
                  <a:pt x="105923" y="161420"/>
                </a:cubicBezTo>
                <a:cubicBezTo>
                  <a:pt x="105923" y="172876"/>
                  <a:pt x="107707" y="182877"/>
                  <a:pt x="111276" y="191422"/>
                </a:cubicBezTo>
                <a:cubicBezTo>
                  <a:pt x="114844" y="199967"/>
                  <a:pt x="120103" y="207057"/>
                  <a:pt x="127052" y="212691"/>
                </a:cubicBezTo>
                <a:cubicBezTo>
                  <a:pt x="134000" y="218325"/>
                  <a:pt x="141513" y="222880"/>
                  <a:pt x="149589" y="226354"/>
                </a:cubicBezTo>
                <a:cubicBezTo>
                  <a:pt x="157664" y="229829"/>
                  <a:pt x="167336" y="232880"/>
                  <a:pt x="178604" y="235510"/>
                </a:cubicBezTo>
                <a:lnTo>
                  <a:pt x="219734" y="245651"/>
                </a:lnTo>
                <a:cubicBezTo>
                  <a:pt x="236637" y="249783"/>
                  <a:pt x="247154" y="253164"/>
                  <a:pt x="251286" y="255793"/>
                </a:cubicBezTo>
                <a:cubicBezTo>
                  <a:pt x="257296" y="259549"/>
                  <a:pt x="260300" y="265183"/>
                  <a:pt x="260300" y="272696"/>
                </a:cubicBezTo>
                <a:cubicBezTo>
                  <a:pt x="260300" y="280020"/>
                  <a:pt x="256544" y="286077"/>
                  <a:pt x="249032" y="290866"/>
                </a:cubicBezTo>
                <a:cubicBezTo>
                  <a:pt x="241520" y="295655"/>
                  <a:pt x="231660" y="298049"/>
                  <a:pt x="219452" y="298049"/>
                </a:cubicBezTo>
                <a:cubicBezTo>
                  <a:pt x="209874" y="298049"/>
                  <a:pt x="201282" y="296547"/>
                  <a:pt x="193676" y="293542"/>
                </a:cubicBezTo>
                <a:cubicBezTo>
                  <a:pt x="186070" y="290537"/>
                  <a:pt x="179966" y="286922"/>
                  <a:pt x="175365" y="282696"/>
                </a:cubicBezTo>
                <a:cubicBezTo>
                  <a:pt x="170763" y="278471"/>
                  <a:pt x="166491" y="274245"/>
                  <a:pt x="162547" y="270019"/>
                </a:cubicBezTo>
                <a:cubicBezTo>
                  <a:pt x="158603" y="265794"/>
                  <a:pt x="154283" y="262178"/>
                  <a:pt x="149589" y="259174"/>
                </a:cubicBezTo>
                <a:cubicBezTo>
                  <a:pt x="144893" y="256169"/>
                  <a:pt x="139822" y="254666"/>
                  <a:pt x="134376" y="254666"/>
                </a:cubicBezTo>
                <a:cubicBezTo>
                  <a:pt x="124985" y="254666"/>
                  <a:pt x="117896" y="257483"/>
                  <a:pt x="113107" y="263117"/>
                </a:cubicBezTo>
                <a:cubicBezTo>
                  <a:pt x="108318" y="268752"/>
                  <a:pt x="105923" y="275794"/>
                  <a:pt x="105923" y="284246"/>
                </a:cubicBezTo>
                <a:cubicBezTo>
                  <a:pt x="105923" y="301524"/>
                  <a:pt x="117379" y="316314"/>
                  <a:pt x="140292" y="328615"/>
                </a:cubicBezTo>
                <a:cubicBezTo>
                  <a:pt x="163205" y="340917"/>
                  <a:pt x="190530" y="347067"/>
                  <a:pt x="222270" y="347067"/>
                </a:cubicBezTo>
                <a:cubicBezTo>
                  <a:pt x="235979" y="347067"/>
                  <a:pt x="249126" y="345330"/>
                  <a:pt x="261709" y="341855"/>
                </a:cubicBezTo>
                <a:cubicBezTo>
                  <a:pt x="274292" y="338381"/>
                  <a:pt x="285795" y="333357"/>
                  <a:pt x="296219" y="326784"/>
                </a:cubicBezTo>
                <a:cubicBezTo>
                  <a:pt x="306642" y="320211"/>
                  <a:pt x="314952" y="311431"/>
                  <a:pt x="321150" y="300444"/>
                </a:cubicBezTo>
                <a:cubicBezTo>
                  <a:pt x="327347" y="289457"/>
                  <a:pt x="330446" y="277109"/>
                  <a:pt x="330446" y="263399"/>
                </a:cubicBezTo>
                <a:cubicBezTo>
                  <a:pt x="330446" y="254009"/>
                  <a:pt x="328615" y="245417"/>
                  <a:pt x="324953" y="237623"/>
                </a:cubicBezTo>
                <a:cubicBezTo>
                  <a:pt x="321291" y="229829"/>
                  <a:pt x="316736" y="223396"/>
                  <a:pt x="311290" y="218325"/>
                </a:cubicBezTo>
                <a:cubicBezTo>
                  <a:pt x="305844" y="213255"/>
                  <a:pt x="298989" y="208653"/>
                  <a:pt x="290725" y="204522"/>
                </a:cubicBezTo>
                <a:cubicBezTo>
                  <a:pt x="282461" y="200390"/>
                  <a:pt x="274715" y="197197"/>
                  <a:pt x="267484" y="194943"/>
                </a:cubicBezTo>
                <a:cubicBezTo>
                  <a:pt x="260254" y="192690"/>
                  <a:pt x="252037" y="190530"/>
                  <a:pt x="242835" y="188464"/>
                </a:cubicBezTo>
                <a:lnTo>
                  <a:pt x="213536" y="181703"/>
                </a:lnTo>
                <a:cubicBezTo>
                  <a:pt x="207902" y="180389"/>
                  <a:pt x="203771" y="179403"/>
                  <a:pt x="201141" y="178745"/>
                </a:cubicBezTo>
                <a:cubicBezTo>
                  <a:pt x="198512" y="178088"/>
                  <a:pt x="195225" y="177008"/>
                  <a:pt x="191281" y="175505"/>
                </a:cubicBezTo>
                <a:cubicBezTo>
                  <a:pt x="187337" y="174003"/>
                  <a:pt x="184520" y="172501"/>
                  <a:pt x="182830" y="170998"/>
                </a:cubicBezTo>
                <a:cubicBezTo>
                  <a:pt x="181140" y="169496"/>
                  <a:pt x="179590" y="167524"/>
                  <a:pt x="178182" y="165082"/>
                </a:cubicBezTo>
                <a:cubicBezTo>
                  <a:pt x="176774" y="162641"/>
                  <a:pt x="176069" y="159824"/>
                  <a:pt x="176069" y="156631"/>
                </a:cubicBezTo>
                <a:cubicBezTo>
                  <a:pt x="176069" y="142170"/>
                  <a:pt x="189591" y="134939"/>
                  <a:pt x="216636" y="134939"/>
                </a:cubicBezTo>
                <a:cubicBezTo>
                  <a:pt x="224711" y="134939"/>
                  <a:pt x="231942" y="136066"/>
                  <a:pt x="238327" y="138320"/>
                </a:cubicBezTo>
                <a:cubicBezTo>
                  <a:pt x="244712" y="140574"/>
                  <a:pt x="249783" y="143250"/>
                  <a:pt x="253539" y="146348"/>
                </a:cubicBezTo>
                <a:cubicBezTo>
                  <a:pt x="257296" y="149447"/>
                  <a:pt x="260864" y="152593"/>
                  <a:pt x="264244" y="155786"/>
                </a:cubicBezTo>
                <a:cubicBezTo>
                  <a:pt x="267625" y="158979"/>
                  <a:pt x="271381" y="161702"/>
                  <a:pt x="275513" y="163955"/>
                </a:cubicBezTo>
                <a:cubicBezTo>
                  <a:pt x="279645" y="166209"/>
                  <a:pt x="284152" y="167336"/>
                  <a:pt x="289035" y="167336"/>
                </a:cubicBezTo>
                <a:cubicBezTo>
                  <a:pt x="297862" y="167336"/>
                  <a:pt x="304952" y="164331"/>
                  <a:pt x="310304" y="158321"/>
                </a:cubicBezTo>
                <a:cubicBezTo>
                  <a:pt x="315656" y="152311"/>
                  <a:pt x="318333" y="145081"/>
                  <a:pt x="318333" y="136630"/>
                </a:cubicBezTo>
                <a:cubicBezTo>
                  <a:pt x="318333" y="126300"/>
                  <a:pt x="313075" y="116957"/>
                  <a:pt x="302557" y="108599"/>
                </a:cubicBezTo>
                <a:cubicBezTo>
                  <a:pt x="292040" y="100242"/>
                  <a:pt x="278706" y="93903"/>
                  <a:pt x="262554" y="89584"/>
                </a:cubicBezTo>
                <a:cubicBezTo>
                  <a:pt x="246402" y="85264"/>
                  <a:pt x="229312" y="83104"/>
                  <a:pt x="211283" y="83104"/>
                </a:cubicBez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4"/>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652" name="Google Shape;652;p14"/>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Hexagons</a:t>
            </a:r>
            <a:endParaRPr/>
          </a:p>
        </p:txBody>
      </p:sp>
      <p:sp>
        <p:nvSpPr>
          <p:cNvPr id="653" name="Google Shape;653;p14"/>
          <p:cNvSpPr/>
          <p:nvPr/>
        </p:nvSpPr>
        <p:spPr>
          <a:xfrm>
            <a:off x="1542374" y="3671942"/>
            <a:ext cx="1418761" cy="1413916"/>
          </a:xfrm>
          <a:custGeom>
            <a:avLst/>
            <a:gdLst/>
            <a:ahLst/>
            <a:cxnLst/>
            <a:rect l="l" t="t" r="r" b="b"/>
            <a:pathLst>
              <a:path w="6366" h="7352" extrusionOk="0">
                <a:moveTo>
                  <a:pt x="6366" y="1838"/>
                </a:moveTo>
                <a:lnTo>
                  <a:pt x="3183" y="0"/>
                </a:lnTo>
                <a:lnTo>
                  <a:pt x="0" y="1838"/>
                </a:lnTo>
                <a:lnTo>
                  <a:pt x="0" y="5514"/>
                </a:lnTo>
                <a:lnTo>
                  <a:pt x="3183" y="7352"/>
                </a:lnTo>
                <a:lnTo>
                  <a:pt x="6366" y="5514"/>
                </a:lnTo>
                <a:lnTo>
                  <a:pt x="6366"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4"/>
          <p:cNvSpPr/>
          <p:nvPr/>
        </p:nvSpPr>
        <p:spPr>
          <a:xfrm>
            <a:off x="6169619"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4"/>
          <p:cNvSpPr/>
          <p:nvPr/>
        </p:nvSpPr>
        <p:spPr>
          <a:xfrm>
            <a:off x="6940084" y="4823395"/>
            <a:ext cx="1419653" cy="1413916"/>
          </a:xfrm>
          <a:custGeom>
            <a:avLst/>
            <a:gdLst/>
            <a:ahLst/>
            <a:cxnLst/>
            <a:rect l="l" t="t" r="r" b="b"/>
            <a:pathLst>
              <a:path w="6367" h="7352" extrusionOk="0">
                <a:moveTo>
                  <a:pt x="0" y="1838"/>
                </a:moveTo>
                <a:lnTo>
                  <a:pt x="0" y="5514"/>
                </a:lnTo>
                <a:lnTo>
                  <a:pt x="3183" y="7352"/>
                </a:lnTo>
                <a:lnTo>
                  <a:pt x="6367" y="5514"/>
                </a:lnTo>
                <a:lnTo>
                  <a:pt x="6367" y="1838"/>
                </a:lnTo>
                <a:lnTo>
                  <a:pt x="3183" y="0"/>
                </a:lnTo>
                <a:lnTo>
                  <a:pt x="0" y="18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4"/>
          <p:cNvSpPr/>
          <p:nvPr/>
        </p:nvSpPr>
        <p:spPr>
          <a:xfrm>
            <a:off x="7711441"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4"/>
          <p:cNvSpPr/>
          <p:nvPr/>
        </p:nvSpPr>
        <p:spPr>
          <a:xfrm>
            <a:off x="8481905" y="4823395"/>
            <a:ext cx="1419653" cy="1413916"/>
          </a:xfrm>
          <a:custGeom>
            <a:avLst/>
            <a:gdLst/>
            <a:ahLst/>
            <a:cxnLst/>
            <a:rect l="l" t="t" r="r" b="b"/>
            <a:pathLst>
              <a:path w="6367" h="7352" extrusionOk="0">
                <a:moveTo>
                  <a:pt x="0" y="1838"/>
                </a:moveTo>
                <a:lnTo>
                  <a:pt x="0" y="5514"/>
                </a:lnTo>
                <a:lnTo>
                  <a:pt x="3183" y="7352"/>
                </a:lnTo>
                <a:lnTo>
                  <a:pt x="6367" y="5514"/>
                </a:lnTo>
                <a:lnTo>
                  <a:pt x="6367" y="1838"/>
                </a:lnTo>
                <a:lnTo>
                  <a:pt x="3183" y="0"/>
                </a:lnTo>
                <a:lnTo>
                  <a:pt x="0"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4"/>
          <p:cNvSpPr/>
          <p:nvPr/>
        </p:nvSpPr>
        <p:spPr>
          <a:xfrm>
            <a:off x="6940085" y="2519719"/>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4"/>
          <p:cNvSpPr/>
          <p:nvPr/>
        </p:nvSpPr>
        <p:spPr>
          <a:xfrm>
            <a:off x="4627799"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4"/>
          <p:cNvSpPr/>
          <p:nvPr/>
        </p:nvSpPr>
        <p:spPr>
          <a:xfrm>
            <a:off x="5398264" y="4823396"/>
            <a:ext cx="1419652" cy="1413916"/>
          </a:xfrm>
          <a:custGeom>
            <a:avLst/>
            <a:gdLst/>
            <a:ahLst/>
            <a:cxnLst/>
            <a:rect l="l" t="t" r="r" b="b"/>
            <a:pathLst>
              <a:path w="6367" h="7352" extrusionOk="0">
                <a:moveTo>
                  <a:pt x="0" y="1838"/>
                </a:moveTo>
                <a:lnTo>
                  <a:pt x="0" y="5514"/>
                </a:lnTo>
                <a:lnTo>
                  <a:pt x="3183" y="7352"/>
                </a:lnTo>
                <a:lnTo>
                  <a:pt x="6367" y="5514"/>
                </a:lnTo>
                <a:lnTo>
                  <a:pt x="6367" y="1838"/>
                </a:lnTo>
                <a:lnTo>
                  <a:pt x="3183" y="0"/>
                </a:lnTo>
                <a:lnTo>
                  <a:pt x="0"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4"/>
          <p:cNvSpPr/>
          <p:nvPr/>
        </p:nvSpPr>
        <p:spPr>
          <a:xfrm>
            <a:off x="3856443" y="4823395"/>
            <a:ext cx="1418761" cy="1413916"/>
          </a:xfrm>
          <a:custGeom>
            <a:avLst/>
            <a:gdLst/>
            <a:ahLst/>
            <a:cxnLst/>
            <a:rect l="l" t="t" r="r" b="b"/>
            <a:pathLst>
              <a:path w="6366" h="7352" extrusionOk="0">
                <a:moveTo>
                  <a:pt x="6366" y="1838"/>
                </a:moveTo>
                <a:lnTo>
                  <a:pt x="3183" y="0"/>
                </a:lnTo>
                <a:lnTo>
                  <a:pt x="0" y="1838"/>
                </a:lnTo>
                <a:lnTo>
                  <a:pt x="0" y="5514"/>
                </a:lnTo>
                <a:lnTo>
                  <a:pt x="3183" y="7352"/>
                </a:lnTo>
                <a:lnTo>
                  <a:pt x="6366" y="5514"/>
                </a:lnTo>
                <a:lnTo>
                  <a:pt x="6366"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4"/>
          <p:cNvSpPr/>
          <p:nvPr/>
        </p:nvSpPr>
        <p:spPr>
          <a:xfrm>
            <a:off x="3085086"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4"/>
          <p:cNvSpPr/>
          <p:nvPr/>
        </p:nvSpPr>
        <p:spPr>
          <a:xfrm>
            <a:off x="2313730" y="4823395"/>
            <a:ext cx="1418761" cy="1413916"/>
          </a:xfrm>
          <a:custGeom>
            <a:avLst/>
            <a:gdLst/>
            <a:ahLst/>
            <a:cxnLst/>
            <a:rect l="l" t="t" r="r" b="b"/>
            <a:pathLst>
              <a:path w="6366" h="7352" extrusionOk="0">
                <a:moveTo>
                  <a:pt x="6366" y="1838"/>
                </a:moveTo>
                <a:lnTo>
                  <a:pt x="3183" y="0"/>
                </a:lnTo>
                <a:lnTo>
                  <a:pt x="0" y="1838"/>
                </a:lnTo>
                <a:lnTo>
                  <a:pt x="0" y="5514"/>
                </a:lnTo>
                <a:lnTo>
                  <a:pt x="3183" y="7352"/>
                </a:lnTo>
                <a:lnTo>
                  <a:pt x="6366" y="5514"/>
                </a:lnTo>
                <a:lnTo>
                  <a:pt x="6366" y="1838"/>
                </a:lnTo>
                <a:close/>
              </a:path>
            </a:pathLst>
          </a:custGeom>
          <a:solidFill>
            <a:srgbClr val="BEC8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4"/>
          <p:cNvSpPr/>
          <p:nvPr/>
        </p:nvSpPr>
        <p:spPr>
          <a:xfrm>
            <a:off x="3856443" y="2519720"/>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BEC8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4"/>
          <p:cNvSpPr/>
          <p:nvPr/>
        </p:nvSpPr>
        <p:spPr>
          <a:xfrm>
            <a:off x="2313731" y="2519720"/>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4"/>
          <p:cNvSpPr/>
          <p:nvPr/>
        </p:nvSpPr>
        <p:spPr>
          <a:xfrm>
            <a:off x="5398264" y="2519719"/>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4"/>
          <p:cNvSpPr/>
          <p:nvPr/>
        </p:nvSpPr>
        <p:spPr>
          <a:xfrm>
            <a:off x="4627798"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4"/>
          <p:cNvSpPr/>
          <p:nvPr/>
        </p:nvSpPr>
        <p:spPr>
          <a:xfrm>
            <a:off x="3085086"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4"/>
          <p:cNvSpPr/>
          <p:nvPr/>
        </p:nvSpPr>
        <p:spPr>
          <a:xfrm>
            <a:off x="6169619" y="1368265"/>
            <a:ext cx="1418761" cy="1414685"/>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4"/>
          <p:cNvSpPr/>
          <p:nvPr/>
        </p:nvSpPr>
        <p:spPr>
          <a:xfrm>
            <a:off x="7711441"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4"/>
          <p:cNvSpPr/>
          <p:nvPr/>
        </p:nvSpPr>
        <p:spPr>
          <a:xfrm>
            <a:off x="8481905" y="2520488"/>
            <a:ext cx="1419653" cy="1413916"/>
          </a:xfrm>
          <a:custGeom>
            <a:avLst/>
            <a:gdLst/>
            <a:ahLst/>
            <a:cxnLst/>
            <a:rect l="l" t="t" r="r" b="b"/>
            <a:pathLst>
              <a:path w="6367" h="7352" extrusionOk="0">
                <a:moveTo>
                  <a:pt x="0" y="1838"/>
                </a:moveTo>
                <a:lnTo>
                  <a:pt x="0" y="5514"/>
                </a:lnTo>
                <a:lnTo>
                  <a:pt x="3183" y="7352"/>
                </a:lnTo>
                <a:lnTo>
                  <a:pt x="6367" y="5514"/>
                </a:lnTo>
                <a:lnTo>
                  <a:pt x="6367" y="1838"/>
                </a:lnTo>
                <a:lnTo>
                  <a:pt x="3183" y="0"/>
                </a:lnTo>
                <a:lnTo>
                  <a:pt x="0"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4"/>
          <p:cNvSpPr/>
          <p:nvPr/>
        </p:nvSpPr>
        <p:spPr>
          <a:xfrm>
            <a:off x="771018" y="4823395"/>
            <a:ext cx="1418761" cy="1413916"/>
          </a:xfrm>
          <a:custGeom>
            <a:avLst/>
            <a:gdLst/>
            <a:ahLst/>
            <a:cxnLst/>
            <a:rect l="l" t="t" r="r" b="b"/>
            <a:pathLst>
              <a:path w="6366" h="7352" extrusionOk="0">
                <a:moveTo>
                  <a:pt x="6366" y="1838"/>
                </a:moveTo>
                <a:lnTo>
                  <a:pt x="3183" y="0"/>
                </a:lnTo>
                <a:lnTo>
                  <a:pt x="0" y="1838"/>
                </a:lnTo>
                <a:lnTo>
                  <a:pt x="0" y="5514"/>
                </a:lnTo>
                <a:lnTo>
                  <a:pt x="3183" y="7352"/>
                </a:lnTo>
                <a:lnTo>
                  <a:pt x="6366" y="5514"/>
                </a:lnTo>
                <a:lnTo>
                  <a:pt x="6366" y="183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a:off x="-339"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BEC8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a:off x="0" y="4854446"/>
            <a:ext cx="647066" cy="1351814"/>
          </a:xfrm>
          <a:custGeom>
            <a:avLst/>
            <a:gdLst/>
            <a:ahLst/>
            <a:cxnLst/>
            <a:rect l="l" t="t" r="r" b="b"/>
            <a:pathLst>
              <a:path w="647066" h="1566179" extrusionOk="0">
                <a:moveTo>
                  <a:pt x="0" y="0"/>
                </a:moveTo>
                <a:lnTo>
                  <a:pt x="647066" y="373557"/>
                </a:lnTo>
                <a:lnTo>
                  <a:pt x="647066" y="1192621"/>
                </a:lnTo>
                <a:lnTo>
                  <a:pt x="0" y="156617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4"/>
          <p:cNvSpPr/>
          <p:nvPr/>
        </p:nvSpPr>
        <p:spPr>
          <a:xfrm>
            <a:off x="771018" y="2519719"/>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4"/>
          <p:cNvSpPr/>
          <p:nvPr/>
        </p:nvSpPr>
        <p:spPr>
          <a:xfrm>
            <a:off x="0" y="2550847"/>
            <a:ext cx="647067" cy="1352450"/>
          </a:xfrm>
          <a:custGeom>
            <a:avLst/>
            <a:gdLst/>
            <a:ahLst/>
            <a:cxnLst/>
            <a:rect l="l" t="t" r="r" b="b"/>
            <a:pathLst>
              <a:path w="647067" h="1566915" extrusionOk="0">
                <a:moveTo>
                  <a:pt x="0" y="0"/>
                </a:moveTo>
                <a:lnTo>
                  <a:pt x="647067" y="373804"/>
                </a:lnTo>
                <a:lnTo>
                  <a:pt x="647067" y="1193314"/>
                </a:lnTo>
                <a:lnTo>
                  <a:pt x="0" y="1566915"/>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
          <p:cNvSpPr/>
          <p:nvPr/>
        </p:nvSpPr>
        <p:spPr>
          <a:xfrm>
            <a:off x="1542373"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4"/>
          <p:cNvSpPr/>
          <p:nvPr/>
        </p:nvSpPr>
        <p:spPr>
          <a:xfrm>
            <a:off x="-339"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4"/>
          <p:cNvSpPr/>
          <p:nvPr/>
        </p:nvSpPr>
        <p:spPr>
          <a:xfrm>
            <a:off x="10795975"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4"/>
          <p:cNvSpPr/>
          <p:nvPr/>
        </p:nvSpPr>
        <p:spPr>
          <a:xfrm>
            <a:off x="11566440" y="4854430"/>
            <a:ext cx="647405" cy="1351848"/>
          </a:xfrm>
          <a:custGeom>
            <a:avLst/>
            <a:gdLst/>
            <a:ahLst/>
            <a:cxnLst/>
            <a:rect l="l" t="t" r="r" b="b"/>
            <a:pathLst>
              <a:path w="647405" h="1566218" extrusionOk="0">
                <a:moveTo>
                  <a:pt x="647405" y="0"/>
                </a:moveTo>
                <a:lnTo>
                  <a:pt x="647405" y="1566218"/>
                </a:lnTo>
                <a:lnTo>
                  <a:pt x="0" y="1192641"/>
                </a:lnTo>
                <a:lnTo>
                  <a:pt x="0" y="373577"/>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4"/>
          <p:cNvSpPr/>
          <p:nvPr/>
        </p:nvSpPr>
        <p:spPr>
          <a:xfrm>
            <a:off x="10024618" y="4823395"/>
            <a:ext cx="1418761" cy="1413916"/>
          </a:xfrm>
          <a:custGeom>
            <a:avLst/>
            <a:gdLst/>
            <a:ahLst/>
            <a:cxnLst/>
            <a:rect l="l" t="t" r="r" b="b"/>
            <a:pathLst>
              <a:path w="6366" h="7352" extrusionOk="0">
                <a:moveTo>
                  <a:pt x="6366" y="1838"/>
                </a:moveTo>
                <a:lnTo>
                  <a:pt x="3183" y="0"/>
                </a:lnTo>
                <a:lnTo>
                  <a:pt x="0" y="1838"/>
                </a:lnTo>
                <a:lnTo>
                  <a:pt x="0" y="5514"/>
                </a:lnTo>
                <a:lnTo>
                  <a:pt x="3183" y="7352"/>
                </a:lnTo>
                <a:lnTo>
                  <a:pt x="6366" y="5514"/>
                </a:lnTo>
                <a:lnTo>
                  <a:pt x="6366" y="18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14"/>
          <p:cNvSpPr/>
          <p:nvPr/>
        </p:nvSpPr>
        <p:spPr>
          <a:xfrm>
            <a:off x="9253262" y="3671173"/>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4"/>
          <p:cNvSpPr/>
          <p:nvPr/>
        </p:nvSpPr>
        <p:spPr>
          <a:xfrm>
            <a:off x="10024618" y="2519720"/>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BEC8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4"/>
          <p:cNvSpPr/>
          <p:nvPr/>
        </p:nvSpPr>
        <p:spPr>
          <a:xfrm>
            <a:off x="11566439" y="2550576"/>
            <a:ext cx="647405" cy="1352989"/>
          </a:xfrm>
          <a:custGeom>
            <a:avLst/>
            <a:gdLst/>
            <a:ahLst/>
            <a:cxnLst/>
            <a:rect l="l" t="t" r="r" b="b"/>
            <a:pathLst>
              <a:path w="647405" h="1567540" extrusionOk="0">
                <a:moveTo>
                  <a:pt x="647405" y="0"/>
                </a:moveTo>
                <a:lnTo>
                  <a:pt x="647405" y="1567540"/>
                </a:lnTo>
                <a:lnTo>
                  <a:pt x="0" y="1193627"/>
                </a:lnTo>
                <a:lnTo>
                  <a:pt x="0" y="374117"/>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14"/>
          <p:cNvSpPr/>
          <p:nvPr/>
        </p:nvSpPr>
        <p:spPr>
          <a:xfrm>
            <a:off x="10795974"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4"/>
          <p:cNvSpPr/>
          <p:nvPr/>
        </p:nvSpPr>
        <p:spPr>
          <a:xfrm>
            <a:off x="9253262" y="1368265"/>
            <a:ext cx="1418761" cy="1414686"/>
          </a:xfrm>
          <a:custGeom>
            <a:avLst/>
            <a:gdLst/>
            <a:ahLst/>
            <a:cxnLst/>
            <a:rect l="l" t="t" r="r" b="b"/>
            <a:pathLst>
              <a:path w="6367" h="7350" extrusionOk="0">
                <a:moveTo>
                  <a:pt x="3183" y="7350"/>
                </a:moveTo>
                <a:lnTo>
                  <a:pt x="6367" y="5513"/>
                </a:lnTo>
                <a:lnTo>
                  <a:pt x="6367" y="1838"/>
                </a:lnTo>
                <a:lnTo>
                  <a:pt x="3183" y="0"/>
                </a:lnTo>
                <a:lnTo>
                  <a:pt x="0" y="1838"/>
                </a:lnTo>
                <a:lnTo>
                  <a:pt x="0" y="5513"/>
                </a:lnTo>
                <a:lnTo>
                  <a:pt x="3183" y="735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87" name="Google Shape;687;p14" descr="User"/>
          <p:cNvPicPr preferRelativeResize="0"/>
          <p:nvPr/>
        </p:nvPicPr>
        <p:blipFill rotWithShape="1">
          <a:blip r:embed="rId3">
            <a:alphaModFix/>
          </a:blip>
          <a:srcRect/>
          <a:stretch/>
        </p:blipFill>
        <p:spPr>
          <a:xfrm>
            <a:off x="5604723" y="2718087"/>
            <a:ext cx="1005840" cy="1005840"/>
          </a:xfrm>
          <a:prstGeom prst="rect">
            <a:avLst/>
          </a:prstGeom>
          <a:noFill/>
          <a:ln>
            <a:noFill/>
          </a:ln>
        </p:spPr>
      </p:pic>
      <p:pic>
        <p:nvPicPr>
          <p:cNvPr id="688" name="Google Shape;688;p14" descr="Network"/>
          <p:cNvPicPr preferRelativeResize="0"/>
          <p:nvPr/>
        </p:nvPicPr>
        <p:blipFill rotWithShape="1">
          <a:blip r:embed="rId4">
            <a:alphaModFix/>
          </a:blip>
          <a:srcRect/>
          <a:stretch/>
        </p:blipFill>
        <p:spPr>
          <a:xfrm>
            <a:off x="4840321" y="3839114"/>
            <a:ext cx="1005840" cy="1005840"/>
          </a:xfrm>
          <a:prstGeom prst="rect">
            <a:avLst/>
          </a:prstGeom>
          <a:noFill/>
          <a:ln>
            <a:noFill/>
          </a:ln>
        </p:spPr>
      </p:pic>
      <p:pic>
        <p:nvPicPr>
          <p:cNvPr id="689" name="Google Shape;689;p14" descr="Chat"/>
          <p:cNvPicPr preferRelativeResize="0"/>
          <p:nvPr/>
        </p:nvPicPr>
        <p:blipFill rotWithShape="1">
          <a:blip r:embed="rId5">
            <a:alphaModFix/>
          </a:blip>
          <a:srcRect/>
          <a:stretch/>
        </p:blipFill>
        <p:spPr>
          <a:xfrm>
            <a:off x="4057995" y="2764517"/>
            <a:ext cx="1005840" cy="1005840"/>
          </a:xfrm>
          <a:prstGeom prst="rect">
            <a:avLst/>
          </a:prstGeom>
          <a:noFill/>
          <a:ln>
            <a:noFill/>
          </a:ln>
        </p:spPr>
      </p:pic>
      <p:pic>
        <p:nvPicPr>
          <p:cNvPr id="690" name="Google Shape;690;p14" descr="Download from cloud"/>
          <p:cNvPicPr preferRelativeResize="0"/>
          <p:nvPr/>
        </p:nvPicPr>
        <p:blipFill rotWithShape="1">
          <a:blip r:embed="rId6">
            <a:alphaModFix/>
          </a:blip>
          <a:srcRect/>
          <a:stretch/>
        </p:blipFill>
        <p:spPr>
          <a:xfrm>
            <a:off x="2520190" y="2759436"/>
            <a:ext cx="1005840" cy="1005840"/>
          </a:xfrm>
          <a:prstGeom prst="rect">
            <a:avLst/>
          </a:prstGeom>
          <a:noFill/>
          <a:ln>
            <a:noFill/>
          </a:ln>
        </p:spPr>
      </p:pic>
      <p:pic>
        <p:nvPicPr>
          <p:cNvPr id="691" name="Google Shape;691;p14" descr="Puzzle"/>
          <p:cNvPicPr preferRelativeResize="0"/>
          <p:nvPr/>
        </p:nvPicPr>
        <p:blipFill rotWithShape="1">
          <a:blip r:embed="rId7">
            <a:alphaModFix/>
          </a:blip>
          <a:srcRect/>
          <a:stretch/>
        </p:blipFill>
        <p:spPr>
          <a:xfrm>
            <a:off x="7916314" y="1597513"/>
            <a:ext cx="1005840" cy="1005840"/>
          </a:xfrm>
          <a:prstGeom prst="rect">
            <a:avLst/>
          </a:prstGeom>
          <a:noFill/>
          <a:ln>
            <a:noFill/>
          </a:ln>
        </p:spPr>
      </p:pic>
      <p:pic>
        <p:nvPicPr>
          <p:cNvPr id="692" name="Google Shape;692;p14" descr="Lightbulb"/>
          <p:cNvPicPr preferRelativeResize="0"/>
          <p:nvPr/>
        </p:nvPicPr>
        <p:blipFill rotWithShape="1">
          <a:blip r:embed="rId8">
            <a:alphaModFix/>
          </a:blip>
          <a:srcRect/>
          <a:stretch/>
        </p:blipFill>
        <p:spPr>
          <a:xfrm>
            <a:off x="7917667" y="3903297"/>
            <a:ext cx="1005840" cy="1005840"/>
          </a:xfrm>
          <a:prstGeom prst="rect">
            <a:avLst/>
          </a:prstGeom>
          <a:noFill/>
          <a:ln>
            <a:noFill/>
          </a:ln>
        </p:spPr>
      </p:pic>
      <p:pic>
        <p:nvPicPr>
          <p:cNvPr id="693" name="Google Shape;693;p14" descr="Bullseye"/>
          <p:cNvPicPr preferRelativeResize="0"/>
          <p:nvPr/>
        </p:nvPicPr>
        <p:blipFill rotWithShape="1">
          <a:blip r:embed="rId9">
            <a:alphaModFix/>
          </a:blip>
          <a:srcRect/>
          <a:stretch/>
        </p:blipFill>
        <p:spPr>
          <a:xfrm>
            <a:off x="7146544" y="5027433"/>
            <a:ext cx="1005840" cy="1005840"/>
          </a:xfrm>
          <a:prstGeom prst="rect">
            <a:avLst/>
          </a:prstGeom>
          <a:noFill/>
          <a:ln>
            <a:noFill/>
          </a:ln>
        </p:spPr>
      </p:pic>
      <p:pic>
        <p:nvPicPr>
          <p:cNvPr id="694" name="Google Shape;694;p14" descr="Coins"/>
          <p:cNvPicPr preferRelativeResize="0"/>
          <p:nvPr/>
        </p:nvPicPr>
        <p:blipFill rotWithShape="1">
          <a:blip r:embed="rId10">
            <a:alphaModFix/>
          </a:blip>
          <a:srcRect/>
          <a:stretch/>
        </p:blipFill>
        <p:spPr>
          <a:xfrm>
            <a:off x="2473579" y="5075040"/>
            <a:ext cx="1005840" cy="1005840"/>
          </a:xfrm>
          <a:prstGeom prst="rect">
            <a:avLst/>
          </a:prstGeom>
          <a:noFill/>
          <a:ln>
            <a:noFill/>
          </a:ln>
        </p:spPr>
      </p:pic>
      <p:pic>
        <p:nvPicPr>
          <p:cNvPr id="695" name="Google Shape;695;p14" descr="Hourglass"/>
          <p:cNvPicPr preferRelativeResize="0"/>
          <p:nvPr/>
        </p:nvPicPr>
        <p:blipFill rotWithShape="1">
          <a:blip r:embed="rId11">
            <a:alphaModFix/>
          </a:blip>
          <a:srcRect/>
          <a:stretch/>
        </p:blipFill>
        <p:spPr>
          <a:xfrm>
            <a:off x="209467" y="3869540"/>
            <a:ext cx="1005840" cy="1005840"/>
          </a:xfrm>
          <a:prstGeom prst="rect">
            <a:avLst/>
          </a:prstGeom>
          <a:noFill/>
          <a:ln>
            <a:noFill/>
          </a:ln>
        </p:spPr>
      </p:pic>
      <p:pic>
        <p:nvPicPr>
          <p:cNvPr id="696" name="Google Shape;696;p14" descr="Shopping bag"/>
          <p:cNvPicPr preferRelativeResize="0"/>
          <p:nvPr/>
        </p:nvPicPr>
        <p:blipFill rotWithShape="1">
          <a:blip r:embed="rId12">
            <a:alphaModFix/>
          </a:blip>
          <a:srcRect/>
          <a:stretch/>
        </p:blipFill>
        <p:spPr>
          <a:xfrm>
            <a:off x="3291102" y="1569163"/>
            <a:ext cx="1005840" cy="1005840"/>
          </a:xfrm>
          <a:prstGeom prst="rect">
            <a:avLst/>
          </a:prstGeom>
          <a:noFill/>
          <a:ln>
            <a:noFill/>
          </a:ln>
        </p:spPr>
      </p:pic>
      <p:pic>
        <p:nvPicPr>
          <p:cNvPr id="697" name="Google Shape;697;p14" descr="Books"/>
          <p:cNvPicPr preferRelativeResize="0"/>
          <p:nvPr/>
        </p:nvPicPr>
        <p:blipFill rotWithShape="1">
          <a:blip r:embed="rId13">
            <a:alphaModFix/>
          </a:blip>
          <a:srcRect/>
          <a:stretch/>
        </p:blipFill>
        <p:spPr>
          <a:xfrm>
            <a:off x="10234656" y="2716093"/>
            <a:ext cx="1005840" cy="1005840"/>
          </a:xfrm>
          <a:prstGeom prst="rect">
            <a:avLst/>
          </a:prstGeom>
          <a:noFill/>
          <a:ln>
            <a:noFill/>
          </a:ln>
        </p:spPr>
      </p:pic>
      <p:pic>
        <p:nvPicPr>
          <p:cNvPr id="698" name="Google Shape;698;p14" descr="Music"/>
          <p:cNvPicPr preferRelativeResize="0"/>
          <p:nvPr/>
        </p:nvPicPr>
        <p:blipFill rotWithShape="1">
          <a:blip r:embed="rId14">
            <a:alphaModFix/>
          </a:blip>
          <a:srcRect/>
          <a:stretch/>
        </p:blipFill>
        <p:spPr>
          <a:xfrm>
            <a:off x="10225067" y="5027433"/>
            <a:ext cx="1005840" cy="1005840"/>
          </a:xfrm>
          <a:prstGeom prst="rect">
            <a:avLst/>
          </a:prstGeom>
          <a:noFill/>
          <a:ln>
            <a:noFill/>
          </a:ln>
        </p:spPr>
      </p:pic>
      <p:pic>
        <p:nvPicPr>
          <p:cNvPr id="699" name="Google Shape;699;p14" descr="Handshake"/>
          <p:cNvPicPr preferRelativeResize="0"/>
          <p:nvPr/>
        </p:nvPicPr>
        <p:blipFill rotWithShape="1">
          <a:blip r:embed="rId15">
            <a:alphaModFix/>
          </a:blip>
          <a:srcRect/>
          <a:stretch/>
        </p:blipFill>
        <p:spPr>
          <a:xfrm>
            <a:off x="202777" y="1642850"/>
            <a:ext cx="1005840" cy="1005840"/>
          </a:xfrm>
          <a:prstGeom prst="rect">
            <a:avLst/>
          </a:prstGeom>
          <a:noFill/>
          <a:ln>
            <a:noFill/>
          </a:ln>
        </p:spPr>
      </p:pic>
      <p:sp>
        <p:nvSpPr>
          <p:cNvPr id="700" name="Google Shape;700;p14"/>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5"/>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707" name="Google Shape;707;p15"/>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Semi-Cycle – Option 1</a:t>
            </a:r>
            <a:endParaRPr/>
          </a:p>
        </p:txBody>
      </p:sp>
      <p:sp>
        <p:nvSpPr>
          <p:cNvPr id="708" name="Google Shape;708;p15"/>
          <p:cNvSpPr/>
          <p:nvPr/>
        </p:nvSpPr>
        <p:spPr>
          <a:xfrm rot="10800000">
            <a:off x="2932357" y="-104466"/>
            <a:ext cx="6183269" cy="6183269"/>
          </a:xfrm>
          <a:prstGeom prst="arc">
            <a:avLst>
              <a:gd name="adj1" fmla="val 10389823"/>
              <a:gd name="adj2" fmla="val 0"/>
            </a:avLst>
          </a:prstGeom>
          <a:noFill/>
          <a:ln w="381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09" name="Google Shape;709;p15"/>
          <p:cNvCxnSpPr>
            <a:endCxn id="710" idx="5"/>
          </p:cNvCxnSpPr>
          <p:nvPr/>
        </p:nvCxnSpPr>
        <p:spPr>
          <a:xfrm>
            <a:off x="7214589" y="3532031"/>
            <a:ext cx="762300" cy="606000"/>
          </a:xfrm>
          <a:prstGeom prst="straightConnector1">
            <a:avLst/>
          </a:prstGeom>
          <a:noFill/>
          <a:ln w="38100" cap="flat" cmpd="sng">
            <a:solidFill>
              <a:schemeClr val="dk1"/>
            </a:solidFill>
            <a:prstDash val="dash"/>
            <a:round/>
            <a:headEnd type="none" w="sm" len="sm"/>
            <a:tailEnd type="none" w="sm" len="sm"/>
          </a:ln>
        </p:spPr>
      </p:cxnSp>
      <p:cxnSp>
        <p:nvCxnSpPr>
          <p:cNvPr id="711" name="Google Shape;711;p15"/>
          <p:cNvCxnSpPr>
            <a:endCxn id="712" idx="3"/>
          </p:cNvCxnSpPr>
          <p:nvPr/>
        </p:nvCxnSpPr>
        <p:spPr>
          <a:xfrm flipH="1">
            <a:off x="4285763" y="3532031"/>
            <a:ext cx="741300" cy="606000"/>
          </a:xfrm>
          <a:prstGeom prst="straightConnector1">
            <a:avLst/>
          </a:prstGeom>
          <a:noFill/>
          <a:ln w="38100" cap="flat" cmpd="sng">
            <a:solidFill>
              <a:schemeClr val="dk1"/>
            </a:solidFill>
            <a:prstDash val="dash"/>
            <a:round/>
            <a:headEnd type="none" w="sm" len="sm"/>
            <a:tailEnd type="none" w="sm" len="sm"/>
          </a:ln>
        </p:spPr>
      </p:cxnSp>
      <p:cxnSp>
        <p:nvCxnSpPr>
          <p:cNvPr id="713" name="Google Shape;713;p15"/>
          <p:cNvCxnSpPr>
            <a:endCxn id="714" idx="4"/>
          </p:cNvCxnSpPr>
          <p:nvPr/>
        </p:nvCxnSpPr>
        <p:spPr>
          <a:xfrm flipH="1">
            <a:off x="6120123" y="3982657"/>
            <a:ext cx="900" cy="930900"/>
          </a:xfrm>
          <a:prstGeom prst="straightConnector1">
            <a:avLst/>
          </a:prstGeom>
          <a:noFill/>
          <a:ln w="38100" cap="flat" cmpd="sng">
            <a:solidFill>
              <a:schemeClr val="dk1"/>
            </a:solidFill>
            <a:prstDash val="dash"/>
            <a:round/>
            <a:headEnd type="none" w="sm" len="sm"/>
            <a:tailEnd type="none" w="sm" len="sm"/>
          </a:ln>
        </p:spPr>
      </p:cxnSp>
      <p:cxnSp>
        <p:nvCxnSpPr>
          <p:cNvPr id="715" name="Google Shape;715;p15"/>
          <p:cNvCxnSpPr>
            <a:endCxn id="716" idx="6"/>
          </p:cNvCxnSpPr>
          <p:nvPr/>
        </p:nvCxnSpPr>
        <p:spPr>
          <a:xfrm>
            <a:off x="7667664" y="2444201"/>
            <a:ext cx="768000" cy="0"/>
          </a:xfrm>
          <a:prstGeom prst="straightConnector1">
            <a:avLst/>
          </a:prstGeom>
          <a:noFill/>
          <a:ln w="38100" cap="flat" cmpd="sng">
            <a:solidFill>
              <a:schemeClr val="dk1"/>
            </a:solidFill>
            <a:prstDash val="dash"/>
            <a:round/>
            <a:headEnd type="none" w="sm" len="sm"/>
            <a:tailEnd type="none" w="sm" len="sm"/>
          </a:ln>
        </p:spPr>
      </p:cxnSp>
      <p:cxnSp>
        <p:nvCxnSpPr>
          <p:cNvPr id="717" name="Google Shape;717;p15"/>
          <p:cNvCxnSpPr>
            <a:endCxn id="718" idx="2"/>
          </p:cNvCxnSpPr>
          <p:nvPr/>
        </p:nvCxnSpPr>
        <p:spPr>
          <a:xfrm rot="10800000">
            <a:off x="3756336" y="2444201"/>
            <a:ext cx="817800" cy="0"/>
          </a:xfrm>
          <a:prstGeom prst="straightConnector1">
            <a:avLst/>
          </a:prstGeom>
          <a:noFill/>
          <a:ln w="38100" cap="flat" cmpd="sng">
            <a:solidFill>
              <a:schemeClr val="dk1"/>
            </a:solidFill>
            <a:prstDash val="dash"/>
            <a:round/>
            <a:headEnd type="none" w="sm" len="sm"/>
            <a:tailEnd type="none" w="sm" len="sm"/>
          </a:ln>
        </p:spPr>
      </p:cxnSp>
      <p:sp>
        <p:nvSpPr>
          <p:cNvPr id="714" name="Google Shape;714;p15"/>
          <p:cNvSpPr/>
          <p:nvPr/>
        </p:nvSpPr>
        <p:spPr>
          <a:xfrm rot="10800000">
            <a:off x="5260491" y="4913557"/>
            <a:ext cx="1719263" cy="1730375"/>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15"/>
          <p:cNvSpPr/>
          <p:nvPr/>
        </p:nvSpPr>
        <p:spPr>
          <a:xfrm rot="10800000">
            <a:off x="2819636" y="3884856"/>
            <a:ext cx="1717675" cy="1728788"/>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5"/>
          <p:cNvSpPr/>
          <p:nvPr/>
        </p:nvSpPr>
        <p:spPr>
          <a:xfrm rot="10800000">
            <a:off x="2027548" y="1584569"/>
            <a:ext cx="1728788" cy="1719263"/>
          </a:xfrm>
          <a:prstGeom prst="ellipse">
            <a:avLst/>
          </a:prstGeom>
          <a:solidFill>
            <a:srgbClr val="2980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15"/>
          <p:cNvSpPr/>
          <p:nvPr/>
        </p:nvSpPr>
        <p:spPr>
          <a:xfrm rot="10800000">
            <a:off x="8435664" y="1584569"/>
            <a:ext cx="1728788" cy="17192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5"/>
          <p:cNvSpPr/>
          <p:nvPr/>
        </p:nvSpPr>
        <p:spPr>
          <a:xfrm rot="10800000">
            <a:off x="7725109" y="3884856"/>
            <a:ext cx="1719263" cy="1728788"/>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5"/>
          <p:cNvSpPr/>
          <p:nvPr/>
        </p:nvSpPr>
        <p:spPr>
          <a:xfrm rot="10800000">
            <a:off x="4574029" y="1584569"/>
            <a:ext cx="3093776" cy="2397997"/>
          </a:xfrm>
          <a:custGeom>
            <a:avLst/>
            <a:gdLst/>
            <a:ahLst/>
            <a:cxnLst/>
            <a:rect l="l" t="t" r="r" b="b"/>
            <a:pathLst>
              <a:path w="3093776" h="2397997" extrusionOk="0">
                <a:moveTo>
                  <a:pt x="2829886" y="2397997"/>
                </a:moveTo>
                <a:lnTo>
                  <a:pt x="263889" y="2397997"/>
                </a:lnTo>
                <a:lnTo>
                  <a:pt x="186701" y="2271641"/>
                </a:lnTo>
                <a:cubicBezTo>
                  <a:pt x="67633" y="2053665"/>
                  <a:pt x="0" y="1803870"/>
                  <a:pt x="0" y="1538365"/>
                </a:cubicBezTo>
                <a:cubicBezTo>
                  <a:pt x="0" y="688749"/>
                  <a:pt x="692565" y="0"/>
                  <a:pt x="1546888" y="0"/>
                </a:cubicBezTo>
                <a:cubicBezTo>
                  <a:pt x="2401211" y="0"/>
                  <a:pt x="3093776" y="688749"/>
                  <a:pt x="3093776" y="1538365"/>
                </a:cubicBezTo>
                <a:cubicBezTo>
                  <a:pt x="3093776" y="1803870"/>
                  <a:pt x="3026142" y="2053665"/>
                  <a:pt x="2907075" y="227164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0" name="Google Shape;720;p15" descr="Users"/>
          <p:cNvPicPr preferRelativeResize="0"/>
          <p:nvPr/>
        </p:nvPicPr>
        <p:blipFill rotWithShape="1">
          <a:blip r:embed="rId3">
            <a:alphaModFix/>
          </a:blip>
          <a:srcRect/>
          <a:stretch/>
        </p:blipFill>
        <p:spPr>
          <a:xfrm>
            <a:off x="5274933" y="1623463"/>
            <a:ext cx="1642134" cy="1642134"/>
          </a:xfrm>
          <a:prstGeom prst="rect">
            <a:avLst/>
          </a:prstGeom>
          <a:noFill/>
          <a:ln>
            <a:noFill/>
          </a:ln>
        </p:spPr>
      </p:pic>
      <p:pic>
        <p:nvPicPr>
          <p:cNvPr id="721" name="Google Shape;721;p15" descr="Chat"/>
          <p:cNvPicPr preferRelativeResize="0"/>
          <p:nvPr/>
        </p:nvPicPr>
        <p:blipFill rotWithShape="1">
          <a:blip r:embed="rId4">
            <a:alphaModFix/>
          </a:blip>
          <a:srcRect/>
          <a:stretch/>
        </p:blipFill>
        <p:spPr>
          <a:xfrm>
            <a:off x="8836595" y="1721133"/>
            <a:ext cx="926927" cy="926927"/>
          </a:xfrm>
          <a:prstGeom prst="rect">
            <a:avLst/>
          </a:prstGeom>
          <a:noFill/>
          <a:ln>
            <a:noFill/>
          </a:ln>
        </p:spPr>
      </p:pic>
      <p:pic>
        <p:nvPicPr>
          <p:cNvPr id="722" name="Google Shape;722;p15" descr="Download from cloud"/>
          <p:cNvPicPr preferRelativeResize="0"/>
          <p:nvPr/>
        </p:nvPicPr>
        <p:blipFill rotWithShape="1">
          <a:blip r:embed="rId5">
            <a:alphaModFix/>
          </a:blip>
          <a:srcRect/>
          <a:stretch/>
        </p:blipFill>
        <p:spPr>
          <a:xfrm>
            <a:off x="2428478" y="1721133"/>
            <a:ext cx="926927" cy="926927"/>
          </a:xfrm>
          <a:prstGeom prst="rect">
            <a:avLst/>
          </a:prstGeom>
          <a:noFill/>
          <a:ln>
            <a:noFill/>
          </a:ln>
        </p:spPr>
      </p:pic>
      <p:pic>
        <p:nvPicPr>
          <p:cNvPr id="723" name="Google Shape;723;p15" descr="Puzzle"/>
          <p:cNvPicPr preferRelativeResize="0"/>
          <p:nvPr/>
        </p:nvPicPr>
        <p:blipFill rotWithShape="1">
          <a:blip r:embed="rId6">
            <a:alphaModFix/>
          </a:blip>
          <a:srcRect/>
          <a:stretch/>
        </p:blipFill>
        <p:spPr>
          <a:xfrm>
            <a:off x="3215010" y="4108998"/>
            <a:ext cx="926927" cy="926927"/>
          </a:xfrm>
          <a:prstGeom prst="rect">
            <a:avLst/>
          </a:prstGeom>
          <a:noFill/>
          <a:ln>
            <a:noFill/>
          </a:ln>
        </p:spPr>
      </p:pic>
      <p:pic>
        <p:nvPicPr>
          <p:cNvPr id="724" name="Google Shape;724;p15" descr="Bullseye"/>
          <p:cNvPicPr preferRelativeResize="0"/>
          <p:nvPr/>
        </p:nvPicPr>
        <p:blipFill rotWithShape="1">
          <a:blip r:embed="rId7">
            <a:alphaModFix/>
          </a:blip>
          <a:srcRect/>
          <a:stretch/>
        </p:blipFill>
        <p:spPr>
          <a:xfrm>
            <a:off x="5656659" y="5056333"/>
            <a:ext cx="926927" cy="926927"/>
          </a:xfrm>
          <a:prstGeom prst="rect">
            <a:avLst/>
          </a:prstGeom>
          <a:noFill/>
          <a:ln>
            <a:noFill/>
          </a:ln>
        </p:spPr>
      </p:pic>
      <p:pic>
        <p:nvPicPr>
          <p:cNvPr id="725" name="Google Shape;725;p15" descr="Shopping cart"/>
          <p:cNvPicPr preferRelativeResize="0"/>
          <p:nvPr/>
        </p:nvPicPr>
        <p:blipFill rotWithShape="1">
          <a:blip r:embed="rId8">
            <a:alphaModFix/>
          </a:blip>
          <a:srcRect/>
          <a:stretch/>
        </p:blipFill>
        <p:spPr>
          <a:xfrm>
            <a:off x="8121277" y="4108998"/>
            <a:ext cx="926927" cy="926927"/>
          </a:xfrm>
          <a:prstGeom prst="rect">
            <a:avLst/>
          </a:prstGeom>
          <a:noFill/>
          <a:ln>
            <a:noFill/>
          </a:ln>
        </p:spPr>
      </p:pic>
      <p:sp>
        <p:nvSpPr>
          <p:cNvPr id="726" name="Google Shape;726;p15"/>
          <p:cNvSpPr txBox="1"/>
          <p:nvPr/>
        </p:nvSpPr>
        <p:spPr>
          <a:xfrm>
            <a:off x="2187742" y="2597723"/>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27" name="Google Shape;727;p15"/>
          <p:cNvSpPr txBox="1"/>
          <p:nvPr/>
        </p:nvSpPr>
        <p:spPr>
          <a:xfrm>
            <a:off x="2974274" y="4984755"/>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28" name="Google Shape;728;p15"/>
          <p:cNvSpPr txBox="1"/>
          <p:nvPr/>
        </p:nvSpPr>
        <p:spPr>
          <a:xfrm>
            <a:off x="5415923" y="5976462"/>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29" name="Google Shape;729;p15"/>
          <p:cNvSpPr txBox="1"/>
          <p:nvPr/>
        </p:nvSpPr>
        <p:spPr>
          <a:xfrm>
            <a:off x="7880541" y="4984755"/>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30" name="Google Shape;730;p15"/>
          <p:cNvSpPr txBox="1"/>
          <p:nvPr/>
        </p:nvSpPr>
        <p:spPr>
          <a:xfrm>
            <a:off x="8595859" y="2597723"/>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31" name="Google Shape;731;p15"/>
          <p:cNvSpPr txBox="1"/>
          <p:nvPr/>
        </p:nvSpPr>
        <p:spPr>
          <a:xfrm>
            <a:off x="5075817" y="2973646"/>
            <a:ext cx="2040367"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cap="none">
                <a:solidFill>
                  <a:schemeClr val="lt1"/>
                </a:solidFill>
                <a:latin typeface="Calibri"/>
                <a:ea typeface="Calibri"/>
                <a:cs typeface="Calibri"/>
                <a:sym typeface="Calibri"/>
              </a:rPr>
              <a:t>LOREM IPSUM</a:t>
            </a:r>
            <a:endParaRPr/>
          </a:p>
        </p:txBody>
      </p:sp>
      <p:sp>
        <p:nvSpPr>
          <p:cNvPr id="732" name="Google Shape;732;p15"/>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grpSp>
        <p:nvGrpSpPr>
          <p:cNvPr id="733" name="Google Shape;733;p15"/>
          <p:cNvGrpSpPr/>
          <p:nvPr/>
        </p:nvGrpSpPr>
        <p:grpSpPr>
          <a:xfrm>
            <a:off x="345118" y="3697389"/>
            <a:ext cx="2114088" cy="2272380"/>
            <a:chOff x="376802" y="3697389"/>
            <a:chExt cx="2114088" cy="2272380"/>
          </a:xfrm>
        </p:grpSpPr>
        <p:sp>
          <p:nvSpPr>
            <p:cNvPr id="734" name="Google Shape;734;p15"/>
            <p:cNvSpPr/>
            <p:nvPr/>
          </p:nvSpPr>
          <p:spPr>
            <a:xfrm>
              <a:off x="376802" y="3697389"/>
              <a:ext cx="2114088" cy="70788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000" b="1" cap="none">
                  <a:solidFill>
                    <a:schemeClr val="dk2"/>
                  </a:solidFill>
                  <a:latin typeface="Calibri"/>
                  <a:ea typeface="Calibri"/>
                  <a:cs typeface="Calibri"/>
                  <a:sym typeface="Calibri"/>
                </a:rPr>
                <a:t>LOREM IPSUM DOLOR SIT AMET</a:t>
              </a:r>
              <a:endParaRPr/>
            </a:p>
          </p:txBody>
        </p:sp>
        <p:sp>
          <p:nvSpPr>
            <p:cNvPr id="735" name="Google Shape;735;p15"/>
            <p:cNvSpPr/>
            <p:nvPr/>
          </p:nvSpPr>
          <p:spPr>
            <a:xfrm>
              <a:off x="376802" y="4400109"/>
              <a:ext cx="211408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Usuntem timeam democritum omittantur ex, causae atomorum ne eos.</a:t>
              </a:r>
              <a:endParaRPr/>
            </a:p>
          </p:txBody>
        </p:sp>
      </p:grpSp>
      <p:grpSp>
        <p:nvGrpSpPr>
          <p:cNvPr id="736" name="Google Shape;736;p15"/>
          <p:cNvGrpSpPr/>
          <p:nvPr/>
        </p:nvGrpSpPr>
        <p:grpSpPr>
          <a:xfrm>
            <a:off x="9732794" y="3697389"/>
            <a:ext cx="2114088" cy="2272380"/>
            <a:chOff x="376802" y="3697389"/>
            <a:chExt cx="2114088" cy="2272380"/>
          </a:xfrm>
        </p:grpSpPr>
        <p:sp>
          <p:nvSpPr>
            <p:cNvPr id="737" name="Google Shape;737;p15"/>
            <p:cNvSpPr/>
            <p:nvPr/>
          </p:nvSpPr>
          <p:spPr>
            <a:xfrm>
              <a:off x="376802" y="3697389"/>
              <a:ext cx="2114088" cy="70788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000" b="1" cap="none">
                  <a:solidFill>
                    <a:schemeClr val="dk2"/>
                  </a:solidFill>
                  <a:latin typeface="Calibri"/>
                  <a:ea typeface="Calibri"/>
                  <a:cs typeface="Calibri"/>
                  <a:sym typeface="Calibri"/>
                </a:rPr>
                <a:t>LOREM IPSUM DOLOR SIT AMET</a:t>
              </a:r>
              <a:endParaRPr/>
            </a:p>
          </p:txBody>
        </p:sp>
        <p:sp>
          <p:nvSpPr>
            <p:cNvPr id="738" name="Google Shape;738;p15"/>
            <p:cNvSpPr/>
            <p:nvPr/>
          </p:nvSpPr>
          <p:spPr>
            <a:xfrm>
              <a:off x="376802" y="4400109"/>
              <a:ext cx="211408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Usuntem timeam democritum omittantur ex, causae atomorum ne eos.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6"/>
          <p:cNvSpPr/>
          <p:nvPr/>
        </p:nvSpPr>
        <p:spPr>
          <a:xfrm>
            <a:off x="3004366" y="2145219"/>
            <a:ext cx="6183269" cy="6183269"/>
          </a:xfrm>
          <a:prstGeom prst="arc">
            <a:avLst>
              <a:gd name="adj1" fmla="val 10389823"/>
              <a:gd name="adj2" fmla="val 0"/>
            </a:avLst>
          </a:prstGeom>
          <a:noFill/>
          <a:ln w="381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16"/>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746" name="Google Shape;746;p16"/>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Semi-Cycle – Option 2</a:t>
            </a:r>
            <a:endParaRPr/>
          </a:p>
        </p:txBody>
      </p:sp>
      <p:cxnSp>
        <p:nvCxnSpPr>
          <p:cNvPr id="747" name="Google Shape;747;p16"/>
          <p:cNvCxnSpPr>
            <a:endCxn id="748" idx="5"/>
          </p:cNvCxnSpPr>
          <p:nvPr/>
        </p:nvCxnSpPr>
        <p:spPr>
          <a:xfrm rot="10800000">
            <a:off x="4215111" y="4085991"/>
            <a:ext cx="762300" cy="606000"/>
          </a:xfrm>
          <a:prstGeom prst="straightConnector1">
            <a:avLst/>
          </a:prstGeom>
          <a:noFill/>
          <a:ln w="38100" cap="flat" cmpd="sng">
            <a:solidFill>
              <a:schemeClr val="dk1"/>
            </a:solidFill>
            <a:prstDash val="dash"/>
            <a:round/>
            <a:headEnd type="none" w="sm" len="sm"/>
            <a:tailEnd type="none" w="sm" len="sm"/>
          </a:ln>
        </p:spPr>
      </p:cxnSp>
      <p:cxnSp>
        <p:nvCxnSpPr>
          <p:cNvPr id="749" name="Google Shape;749;p16"/>
          <p:cNvCxnSpPr>
            <a:endCxn id="750" idx="3"/>
          </p:cNvCxnSpPr>
          <p:nvPr/>
        </p:nvCxnSpPr>
        <p:spPr>
          <a:xfrm rot="10800000" flipH="1">
            <a:off x="7164937" y="4085991"/>
            <a:ext cx="741300" cy="606000"/>
          </a:xfrm>
          <a:prstGeom prst="straightConnector1">
            <a:avLst/>
          </a:prstGeom>
          <a:noFill/>
          <a:ln w="38100" cap="flat" cmpd="sng">
            <a:solidFill>
              <a:schemeClr val="dk1"/>
            </a:solidFill>
            <a:prstDash val="dash"/>
            <a:round/>
            <a:headEnd type="none" w="sm" len="sm"/>
            <a:tailEnd type="none" w="sm" len="sm"/>
          </a:ln>
        </p:spPr>
      </p:cxnSp>
      <p:cxnSp>
        <p:nvCxnSpPr>
          <p:cNvPr id="751" name="Google Shape;751;p16"/>
          <p:cNvCxnSpPr>
            <a:endCxn id="752" idx="4"/>
          </p:cNvCxnSpPr>
          <p:nvPr/>
        </p:nvCxnSpPr>
        <p:spPr>
          <a:xfrm rot="10800000" flipH="1">
            <a:off x="6070978" y="3310465"/>
            <a:ext cx="900" cy="930900"/>
          </a:xfrm>
          <a:prstGeom prst="straightConnector1">
            <a:avLst/>
          </a:prstGeom>
          <a:noFill/>
          <a:ln w="38100" cap="flat" cmpd="sng">
            <a:solidFill>
              <a:schemeClr val="dk1"/>
            </a:solidFill>
            <a:prstDash val="dash"/>
            <a:round/>
            <a:headEnd type="none" w="sm" len="sm"/>
            <a:tailEnd type="none" w="sm" len="sm"/>
          </a:ln>
        </p:spPr>
      </p:cxnSp>
      <p:cxnSp>
        <p:nvCxnSpPr>
          <p:cNvPr id="753" name="Google Shape;753;p16"/>
          <p:cNvCxnSpPr>
            <a:endCxn id="754" idx="6"/>
          </p:cNvCxnSpPr>
          <p:nvPr/>
        </p:nvCxnSpPr>
        <p:spPr>
          <a:xfrm rot="10800000">
            <a:off x="3756336" y="5779822"/>
            <a:ext cx="768000" cy="0"/>
          </a:xfrm>
          <a:prstGeom prst="straightConnector1">
            <a:avLst/>
          </a:prstGeom>
          <a:noFill/>
          <a:ln w="38100" cap="flat" cmpd="sng">
            <a:solidFill>
              <a:schemeClr val="dk1"/>
            </a:solidFill>
            <a:prstDash val="dash"/>
            <a:round/>
            <a:headEnd type="none" w="sm" len="sm"/>
            <a:tailEnd type="none" w="sm" len="sm"/>
          </a:ln>
        </p:spPr>
      </p:cxnSp>
      <p:cxnSp>
        <p:nvCxnSpPr>
          <p:cNvPr id="755" name="Google Shape;755;p16"/>
          <p:cNvCxnSpPr>
            <a:endCxn id="756" idx="2"/>
          </p:cNvCxnSpPr>
          <p:nvPr/>
        </p:nvCxnSpPr>
        <p:spPr>
          <a:xfrm>
            <a:off x="7617864" y="5779822"/>
            <a:ext cx="817800" cy="0"/>
          </a:xfrm>
          <a:prstGeom prst="straightConnector1">
            <a:avLst/>
          </a:prstGeom>
          <a:noFill/>
          <a:ln w="38100" cap="flat" cmpd="sng">
            <a:solidFill>
              <a:schemeClr val="dk1"/>
            </a:solidFill>
            <a:prstDash val="dash"/>
            <a:round/>
            <a:headEnd type="none" w="sm" len="sm"/>
            <a:tailEnd type="none" w="sm" len="sm"/>
          </a:ln>
        </p:spPr>
      </p:cxnSp>
      <p:sp>
        <p:nvSpPr>
          <p:cNvPr id="752" name="Google Shape;752;p16"/>
          <p:cNvSpPr/>
          <p:nvPr/>
        </p:nvSpPr>
        <p:spPr>
          <a:xfrm>
            <a:off x="5212246" y="1580090"/>
            <a:ext cx="1719263" cy="1730375"/>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16"/>
          <p:cNvSpPr/>
          <p:nvPr/>
        </p:nvSpPr>
        <p:spPr>
          <a:xfrm>
            <a:off x="7654689" y="2610378"/>
            <a:ext cx="1717675" cy="1728788"/>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16"/>
          <p:cNvSpPr/>
          <p:nvPr/>
        </p:nvSpPr>
        <p:spPr>
          <a:xfrm>
            <a:off x="8435664" y="4920190"/>
            <a:ext cx="1728788" cy="17192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16"/>
          <p:cNvSpPr/>
          <p:nvPr/>
        </p:nvSpPr>
        <p:spPr>
          <a:xfrm>
            <a:off x="2027548" y="4920190"/>
            <a:ext cx="1728788" cy="1719263"/>
          </a:xfrm>
          <a:prstGeom prst="ellipse">
            <a:avLst/>
          </a:prstGeom>
          <a:solidFill>
            <a:srgbClr val="2980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16"/>
          <p:cNvSpPr/>
          <p:nvPr/>
        </p:nvSpPr>
        <p:spPr>
          <a:xfrm>
            <a:off x="2747628" y="2610378"/>
            <a:ext cx="1719263" cy="1728788"/>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16"/>
          <p:cNvSpPr/>
          <p:nvPr/>
        </p:nvSpPr>
        <p:spPr>
          <a:xfrm>
            <a:off x="4524195" y="4241457"/>
            <a:ext cx="3093776" cy="2397997"/>
          </a:xfrm>
          <a:custGeom>
            <a:avLst/>
            <a:gdLst/>
            <a:ahLst/>
            <a:cxnLst/>
            <a:rect l="l" t="t" r="r" b="b"/>
            <a:pathLst>
              <a:path w="3093776" h="2397997" extrusionOk="0">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8" name="Google Shape;758;p16" descr="Users"/>
          <p:cNvPicPr preferRelativeResize="0"/>
          <p:nvPr/>
        </p:nvPicPr>
        <p:blipFill rotWithShape="1">
          <a:blip r:embed="rId3">
            <a:alphaModFix/>
          </a:blip>
          <a:srcRect/>
          <a:stretch/>
        </p:blipFill>
        <p:spPr>
          <a:xfrm>
            <a:off x="5274933" y="4585635"/>
            <a:ext cx="1642134" cy="1642134"/>
          </a:xfrm>
          <a:prstGeom prst="rect">
            <a:avLst/>
          </a:prstGeom>
          <a:noFill/>
          <a:ln>
            <a:noFill/>
          </a:ln>
        </p:spPr>
      </p:pic>
      <p:sp>
        <p:nvSpPr>
          <p:cNvPr id="759" name="Google Shape;759;p16"/>
          <p:cNvSpPr txBox="1"/>
          <p:nvPr/>
        </p:nvSpPr>
        <p:spPr>
          <a:xfrm>
            <a:off x="5075817" y="5935818"/>
            <a:ext cx="2040367"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cap="none">
                <a:solidFill>
                  <a:schemeClr val="lt1"/>
                </a:solidFill>
                <a:latin typeface="Calibri"/>
                <a:ea typeface="Calibri"/>
                <a:cs typeface="Calibri"/>
                <a:sym typeface="Calibri"/>
              </a:rPr>
              <a:t>LOREM IPSUM</a:t>
            </a:r>
            <a:endParaRPr/>
          </a:p>
        </p:txBody>
      </p:sp>
      <p:pic>
        <p:nvPicPr>
          <p:cNvPr id="760" name="Google Shape;760;p16" descr="Download from cloud"/>
          <p:cNvPicPr preferRelativeResize="0"/>
          <p:nvPr/>
        </p:nvPicPr>
        <p:blipFill rotWithShape="1">
          <a:blip r:embed="rId4">
            <a:alphaModFix/>
          </a:blip>
          <a:srcRect/>
          <a:stretch/>
        </p:blipFill>
        <p:spPr>
          <a:xfrm>
            <a:off x="2428479" y="5088852"/>
            <a:ext cx="926927" cy="926927"/>
          </a:xfrm>
          <a:prstGeom prst="rect">
            <a:avLst/>
          </a:prstGeom>
          <a:noFill/>
          <a:ln>
            <a:noFill/>
          </a:ln>
        </p:spPr>
      </p:pic>
      <p:sp>
        <p:nvSpPr>
          <p:cNvPr id="761" name="Google Shape;761;p16"/>
          <p:cNvSpPr txBox="1"/>
          <p:nvPr/>
        </p:nvSpPr>
        <p:spPr>
          <a:xfrm>
            <a:off x="2187743" y="5935818"/>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pic>
        <p:nvPicPr>
          <p:cNvPr id="762" name="Google Shape;762;p16" descr="Chat"/>
          <p:cNvPicPr preferRelativeResize="0"/>
          <p:nvPr/>
        </p:nvPicPr>
        <p:blipFill rotWithShape="1">
          <a:blip r:embed="rId5">
            <a:alphaModFix/>
          </a:blip>
          <a:srcRect/>
          <a:stretch/>
        </p:blipFill>
        <p:spPr>
          <a:xfrm>
            <a:off x="8836595" y="5088852"/>
            <a:ext cx="926927" cy="926927"/>
          </a:xfrm>
          <a:prstGeom prst="rect">
            <a:avLst/>
          </a:prstGeom>
          <a:noFill/>
          <a:ln>
            <a:noFill/>
          </a:ln>
        </p:spPr>
      </p:pic>
      <p:sp>
        <p:nvSpPr>
          <p:cNvPr id="763" name="Google Shape;763;p16"/>
          <p:cNvSpPr txBox="1"/>
          <p:nvPr/>
        </p:nvSpPr>
        <p:spPr>
          <a:xfrm>
            <a:off x="8595859" y="5935818"/>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pic>
        <p:nvPicPr>
          <p:cNvPr id="764" name="Google Shape;764;p16" descr="Puzzle"/>
          <p:cNvPicPr preferRelativeResize="0"/>
          <p:nvPr/>
        </p:nvPicPr>
        <p:blipFill rotWithShape="1">
          <a:blip r:embed="rId6">
            <a:alphaModFix/>
          </a:blip>
          <a:srcRect/>
          <a:stretch/>
        </p:blipFill>
        <p:spPr>
          <a:xfrm>
            <a:off x="3143796" y="2790609"/>
            <a:ext cx="926927" cy="926927"/>
          </a:xfrm>
          <a:prstGeom prst="rect">
            <a:avLst/>
          </a:prstGeom>
          <a:noFill/>
          <a:ln>
            <a:noFill/>
          </a:ln>
        </p:spPr>
      </p:pic>
      <p:sp>
        <p:nvSpPr>
          <p:cNvPr id="765" name="Google Shape;765;p16"/>
          <p:cNvSpPr txBox="1"/>
          <p:nvPr/>
        </p:nvSpPr>
        <p:spPr>
          <a:xfrm>
            <a:off x="2903060" y="3685222"/>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pic>
        <p:nvPicPr>
          <p:cNvPr id="766" name="Google Shape;766;p16" descr="Shopping cart"/>
          <p:cNvPicPr preferRelativeResize="0"/>
          <p:nvPr/>
        </p:nvPicPr>
        <p:blipFill rotWithShape="1">
          <a:blip r:embed="rId7">
            <a:alphaModFix/>
          </a:blip>
          <a:srcRect/>
          <a:stretch/>
        </p:blipFill>
        <p:spPr>
          <a:xfrm>
            <a:off x="8050063" y="2790609"/>
            <a:ext cx="926927" cy="926927"/>
          </a:xfrm>
          <a:prstGeom prst="rect">
            <a:avLst/>
          </a:prstGeom>
          <a:noFill/>
          <a:ln>
            <a:noFill/>
          </a:ln>
        </p:spPr>
      </p:pic>
      <p:sp>
        <p:nvSpPr>
          <p:cNvPr id="767" name="Google Shape;767;p16"/>
          <p:cNvSpPr txBox="1"/>
          <p:nvPr/>
        </p:nvSpPr>
        <p:spPr>
          <a:xfrm>
            <a:off x="7809327" y="3685222"/>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pic>
        <p:nvPicPr>
          <p:cNvPr id="768" name="Google Shape;768;p16" descr="Bullseye"/>
          <p:cNvPicPr preferRelativeResize="0"/>
          <p:nvPr/>
        </p:nvPicPr>
        <p:blipFill rotWithShape="1">
          <a:blip r:embed="rId8">
            <a:alphaModFix/>
          </a:blip>
          <a:srcRect/>
          <a:stretch/>
        </p:blipFill>
        <p:spPr>
          <a:xfrm>
            <a:off x="5608414" y="1674296"/>
            <a:ext cx="926927" cy="926927"/>
          </a:xfrm>
          <a:prstGeom prst="rect">
            <a:avLst/>
          </a:prstGeom>
          <a:noFill/>
          <a:ln>
            <a:noFill/>
          </a:ln>
        </p:spPr>
      </p:pic>
      <p:sp>
        <p:nvSpPr>
          <p:cNvPr id="769" name="Google Shape;769;p16"/>
          <p:cNvSpPr txBox="1"/>
          <p:nvPr/>
        </p:nvSpPr>
        <p:spPr>
          <a:xfrm>
            <a:off x="5367678" y="2594425"/>
            <a:ext cx="1408399"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Lorem Ipsum</a:t>
            </a:r>
            <a:endParaRPr/>
          </a:p>
        </p:txBody>
      </p:sp>
      <p:sp>
        <p:nvSpPr>
          <p:cNvPr id="770" name="Google Shape;770;p16"/>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grpSp>
        <p:nvGrpSpPr>
          <p:cNvPr id="771" name="Google Shape;771;p16"/>
          <p:cNvGrpSpPr/>
          <p:nvPr/>
        </p:nvGrpSpPr>
        <p:grpSpPr>
          <a:xfrm>
            <a:off x="345118" y="1924779"/>
            <a:ext cx="2114088" cy="2272380"/>
            <a:chOff x="376802" y="3697389"/>
            <a:chExt cx="2114088" cy="2272380"/>
          </a:xfrm>
        </p:grpSpPr>
        <p:sp>
          <p:nvSpPr>
            <p:cNvPr id="772" name="Google Shape;772;p16"/>
            <p:cNvSpPr/>
            <p:nvPr/>
          </p:nvSpPr>
          <p:spPr>
            <a:xfrm>
              <a:off x="376802" y="3697389"/>
              <a:ext cx="2114088" cy="70788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000" b="1" cap="none">
                  <a:solidFill>
                    <a:schemeClr val="dk2"/>
                  </a:solidFill>
                  <a:latin typeface="Calibri"/>
                  <a:ea typeface="Calibri"/>
                  <a:cs typeface="Calibri"/>
                  <a:sym typeface="Calibri"/>
                </a:rPr>
                <a:t>LOREM IPSUM DOLOR SIT AMET</a:t>
              </a:r>
              <a:endParaRPr/>
            </a:p>
          </p:txBody>
        </p:sp>
        <p:sp>
          <p:nvSpPr>
            <p:cNvPr id="773" name="Google Shape;773;p16"/>
            <p:cNvSpPr/>
            <p:nvPr/>
          </p:nvSpPr>
          <p:spPr>
            <a:xfrm>
              <a:off x="376802" y="4400109"/>
              <a:ext cx="211408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Usuntem timeam democritum omittantur ex, causae atomorum ne eos.</a:t>
              </a:r>
              <a:endParaRPr/>
            </a:p>
          </p:txBody>
        </p:sp>
      </p:grpSp>
      <p:grpSp>
        <p:nvGrpSpPr>
          <p:cNvPr id="774" name="Google Shape;774;p16"/>
          <p:cNvGrpSpPr/>
          <p:nvPr/>
        </p:nvGrpSpPr>
        <p:grpSpPr>
          <a:xfrm>
            <a:off x="9732794" y="1924779"/>
            <a:ext cx="2114088" cy="2272380"/>
            <a:chOff x="376802" y="3697389"/>
            <a:chExt cx="2114088" cy="2272380"/>
          </a:xfrm>
        </p:grpSpPr>
        <p:sp>
          <p:nvSpPr>
            <p:cNvPr id="775" name="Google Shape;775;p16"/>
            <p:cNvSpPr/>
            <p:nvPr/>
          </p:nvSpPr>
          <p:spPr>
            <a:xfrm>
              <a:off x="376802" y="3697389"/>
              <a:ext cx="2114088" cy="70788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000" b="1" cap="none">
                  <a:solidFill>
                    <a:schemeClr val="dk2"/>
                  </a:solidFill>
                  <a:latin typeface="Calibri"/>
                  <a:ea typeface="Calibri"/>
                  <a:cs typeface="Calibri"/>
                  <a:sym typeface="Calibri"/>
                </a:rPr>
                <a:t>LOREM IPSUM DOLOR SIT AMET</a:t>
              </a:r>
              <a:endParaRPr/>
            </a:p>
          </p:txBody>
        </p:sp>
        <p:sp>
          <p:nvSpPr>
            <p:cNvPr id="776" name="Google Shape;776;p16"/>
            <p:cNvSpPr/>
            <p:nvPr/>
          </p:nvSpPr>
          <p:spPr>
            <a:xfrm>
              <a:off x="376802" y="4400109"/>
              <a:ext cx="211408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Usuntem timeam democritum omittantur ex, causae atomorum ne eos.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2" name="Google Shape;782;p17"/>
          <p:cNvGrpSpPr/>
          <p:nvPr/>
        </p:nvGrpSpPr>
        <p:grpSpPr>
          <a:xfrm>
            <a:off x="3764532" y="1554858"/>
            <a:ext cx="4662935" cy="4581548"/>
            <a:chOff x="1732532" y="1926"/>
            <a:chExt cx="4662935" cy="4581548"/>
          </a:xfrm>
        </p:grpSpPr>
        <p:sp>
          <p:nvSpPr>
            <p:cNvPr id="783" name="Google Shape;783;p17"/>
            <p:cNvSpPr/>
            <p:nvPr/>
          </p:nvSpPr>
          <p:spPr>
            <a:xfrm>
              <a:off x="3796109" y="1926"/>
              <a:ext cx="535781" cy="34825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txBox="1"/>
            <p:nvPr/>
          </p:nvSpPr>
          <p:spPr>
            <a:xfrm>
              <a:off x="3813110" y="18927"/>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785" name="Google Shape;785;p17"/>
            <p:cNvSpPr/>
            <p:nvPr/>
          </p:nvSpPr>
          <p:spPr>
            <a:xfrm>
              <a:off x="1947354" y="176055"/>
              <a:ext cx="4233290" cy="4233290"/>
            </a:xfrm>
            <a:custGeom>
              <a:avLst/>
              <a:gdLst/>
              <a:ahLst/>
              <a:cxnLst/>
              <a:rect l="l" t="t" r="r" b="b"/>
              <a:pathLst>
                <a:path w="120000" h="120000" extrusionOk="0">
                  <a:moveTo>
                    <a:pt x="67704" y="497"/>
                  </a:moveTo>
                  <a:lnTo>
                    <a:pt x="67704" y="497"/>
                  </a:lnTo>
                  <a:cubicBezTo>
                    <a:pt x="71312" y="964"/>
                    <a:pt x="74870" y="1758"/>
                    <a:pt x="78333" y="2870"/>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7"/>
            <p:cNvSpPr/>
            <p:nvPr/>
          </p:nvSpPr>
          <p:spPr>
            <a:xfrm>
              <a:off x="4714487" y="211539"/>
              <a:ext cx="535781" cy="34825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txBox="1"/>
            <p:nvPr/>
          </p:nvSpPr>
          <p:spPr>
            <a:xfrm>
              <a:off x="4731488" y="228540"/>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788" name="Google Shape;788;p17"/>
            <p:cNvSpPr/>
            <p:nvPr/>
          </p:nvSpPr>
          <p:spPr>
            <a:xfrm>
              <a:off x="1947354" y="176055"/>
              <a:ext cx="4233290" cy="4233290"/>
            </a:xfrm>
            <a:custGeom>
              <a:avLst/>
              <a:gdLst/>
              <a:ahLst/>
              <a:cxnLst/>
              <a:rect l="l" t="t" r="r" b="b"/>
              <a:pathLst>
                <a:path w="120000" h="120000" extrusionOk="0">
                  <a:moveTo>
                    <a:pt x="93722" y="10373"/>
                  </a:moveTo>
                  <a:lnTo>
                    <a:pt x="93722" y="10373"/>
                  </a:lnTo>
                  <a:cubicBezTo>
                    <a:pt x="96843" y="12494"/>
                    <a:pt x="99757" y="14904"/>
                    <a:pt x="102426" y="17573"/>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5450969" y="798864"/>
              <a:ext cx="535781" cy="34825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7"/>
            <p:cNvSpPr txBox="1"/>
            <p:nvPr/>
          </p:nvSpPr>
          <p:spPr>
            <a:xfrm>
              <a:off x="5467970" y="815865"/>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791" name="Google Shape;791;p17"/>
            <p:cNvSpPr/>
            <p:nvPr/>
          </p:nvSpPr>
          <p:spPr>
            <a:xfrm>
              <a:off x="1947354" y="176055"/>
              <a:ext cx="4233290" cy="4233290"/>
            </a:xfrm>
            <a:custGeom>
              <a:avLst/>
              <a:gdLst/>
              <a:ahLst/>
              <a:cxnLst/>
              <a:rect l="l" t="t" r="r" b="b"/>
              <a:pathLst>
                <a:path w="120000" h="120000" extrusionOk="0">
                  <a:moveTo>
                    <a:pt x="110537" y="27659"/>
                  </a:moveTo>
                  <a:lnTo>
                    <a:pt x="110537" y="27659"/>
                  </a:lnTo>
                  <a:cubicBezTo>
                    <a:pt x="113311" y="31993"/>
                    <a:pt x="115516" y="36667"/>
                    <a:pt x="117097" y="41564"/>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5859686" y="1647573"/>
              <a:ext cx="535781" cy="34825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txBox="1"/>
            <p:nvPr/>
          </p:nvSpPr>
          <p:spPr>
            <a:xfrm>
              <a:off x="5876687" y="1664574"/>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794" name="Google Shape;794;p17"/>
            <p:cNvSpPr/>
            <p:nvPr/>
          </p:nvSpPr>
          <p:spPr>
            <a:xfrm>
              <a:off x="1947354" y="176055"/>
              <a:ext cx="4233290" cy="4233290"/>
            </a:xfrm>
            <a:custGeom>
              <a:avLst/>
              <a:gdLst/>
              <a:ahLst/>
              <a:cxnLst/>
              <a:rect l="l" t="t" r="r" b="b"/>
              <a:pathLst>
                <a:path w="120000" h="120000" extrusionOk="0">
                  <a:moveTo>
                    <a:pt x="119430" y="51751"/>
                  </a:moveTo>
                  <a:cubicBezTo>
                    <a:pt x="120190" y="57224"/>
                    <a:pt x="120190" y="62775"/>
                    <a:pt x="119430" y="68248"/>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5859686" y="2589569"/>
              <a:ext cx="535781" cy="34825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txBox="1"/>
            <p:nvPr/>
          </p:nvSpPr>
          <p:spPr>
            <a:xfrm>
              <a:off x="5876687" y="2606570"/>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797" name="Google Shape;797;p17"/>
            <p:cNvSpPr/>
            <p:nvPr/>
          </p:nvSpPr>
          <p:spPr>
            <a:xfrm>
              <a:off x="1947354" y="176055"/>
              <a:ext cx="4233290" cy="4233290"/>
            </a:xfrm>
            <a:custGeom>
              <a:avLst/>
              <a:gdLst/>
              <a:ahLst/>
              <a:cxnLst/>
              <a:rect l="l" t="t" r="r" b="b"/>
              <a:pathLst>
                <a:path w="120000" h="120000" extrusionOk="0">
                  <a:moveTo>
                    <a:pt x="117097" y="78437"/>
                  </a:moveTo>
                  <a:lnTo>
                    <a:pt x="117097" y="78437"/>
                  </a:lnTo>
                  <a:cubicBezTo>
                    <a:pt x="115516" y="83334"/>
                    <a:pt x="113311" y="88007"/>
                    <a:pt x="110537" y="92342"/>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5450969" y="3438278"/>
              <a:ext cx="535781" cy="34825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txBox="1"/>
            <p:nvPr/>
          </p:nvSpPr>
          <p:spPr>
            <a:xfrm>
              <a:off x="5467970" y="3455279"/>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00" name="Google Shape;800;p17"/>
            <p:cNvSpPr/>
            <p:nvPr/>
          </p:nvSpPr>
          <p:spPr>
            <a:xfrm>
              <a:off x="1947354" y="176055"/>
              <a:ext cx="4233290" cy="4233290"/>
            </a:xfrm>
            <a:custGeom>
              <a:avLst/>
              <a:gdLst/>
              <a:ahLst/>
              <a:cxnLst/>
              <a:rect l="l" t="t" r="r" b="b"/>
              <a:pathLst>
                <a:path w="120000" h="120000" extrusionOk="0">
                  <a:moveTo>
                    <a:pt x="102426" y="102427"/>
                  </a:moveTo>
                  <a:lnTo>
                    <a:pt x="102426" y="102427"/>
                  </a:lnTo>
                  <a:cubicBezTo>
                    <a:pt x="99758" y="105095"/>
                    <a:pt x="96844" y="107506"/>
                    <a:pt x="93722" y="109627"/>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4714487" y="4025603"/>
              <a:ext cx="535781" cy="34825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7"/>
            <p:cNvSpPr txBox="1"/>
            <p:nvPr/>
          </p:nvSpPr>
          <p:spPr>
            <a:xfrm>
              <a:off x="4731488" y="4042604"/>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03" name="Google Shape;803;p17"/>
            <p:cNvSpPr/>
            <p:nvPr/>
          </p:nvSpPr>
          <p:spPr>
            <a:xfrm>
              <a:off x="1947354" y="176055"/>
              <a:ext cx="4233290" cy="4233290"/>
            </a:xfrm>
            <a:custGeom>
              <a:avLst/>
              <a:gdLst/>
              <a:ahLst/>
              <a:cxnLst/>
              <a:rect l="l" t="t" r="r" b="b"/>
              <a:pathLst>
                <a:path w="120000" h="120000" extrusionOk="0">
                  <a:moveTo>
                    <a:pt x="78333" y="117130"/>
                  </a:moveTo>
                  <a:cubicBezTo>
                    <a:pt x="74869" y="118242"/>
                    <a:pt x="71311" y="119036"/>
                    <a:pt x="67704" y="119503"/>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3796109" y="4235217"/>
              <a:ext cx="535781" cy="34825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txBox="1"/>
            <p:nvPr/>
          </p:nvSpPr>
          <p:spPr>
            <a:xfrm>
              <a:off x="3813110" y="4252218"/>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806" name="Google Shape;806;p17"/>
            <p:cNvSpPr/>
            <p:nvPr/>
          </p:nvSpPr>
          <p:spPr>
            <a:xfrm>
              <a:off x="1947354" y="176055"/>
              <a:ext cx="4233290" cy="4233290"/>
            </a:xfrm>
            <a:custGeom>
              <a:avLst/>
              <a:gdLst/>
              <a:ahLst/>
              <a:cxnLst/>
              <a:rect l="l" t="t" r="r" b="b"/>
              <a:pathLst>
                <a:path w="120000" h="120000" extrusionOk="0">
                  <a:moveTo>
                    <a:pt x="52296" y="119503"/>
                  </a:moveTo>
                  <a:cubicBezTo>
                    <a:pt x="48688" y="119036"/>
                    <a:pt x="45130" y="118242"/>
                    <a:pt x="41667" y="117130"/>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877731" y="4025603"/>
              <a:ext cx="535781" cy="34825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txBox="1"/>
            <p:nvPr/>
          </p:nvSpPr>
          <p:spPr>
            <a:xfrm>
              <a:off x="2894732" y="4042604"/>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09" name="Google Shape;809;p17"/>
            <p:cNvSpPr/>
            <p:nvPr/>
          </p:nvSpPr>
          <p:spPr>
            <a:xfrm>
              <a:off x="1947354" y="176055"/>
              <a:ext cx="4233290" cy="4233290"/>
            </a:xfrm>
            <a:custGeom>
              <a:avLst/>
              <a:gdLst/>
              <a:ahLst/>
              <a:cxnLst/>
              <a:rect l="l" t="t" r="r" b="b"/>
              <a:pathLst>
                <a:path w="120000" h="120000" extrusionOk="0">
                  <a:moveTo>
                    <a:pt x="26278" y="109627"/>
                  </a:moveTo>
                  <a:lnTo>
                    <a:pt x="26278" y="109627"/>
                  </a:lnTo>
                  <a:cubicBezTo>
                    <a:pt x="23157" y="107506"/>
                    <a:pt x="20243" y="105096"/>
                    <a:pt x="17574" y="102427"/>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2141249" y="3438278"/>
              <a:ext cx="535781" cy="34825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txBox="1"/>
            <p:nvPr/>
          </p:nvSpPr>
          <p:spPr>
            <a:xfrm>
              <a:off x="2158250" y="3455279"/>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12" name="Google Shape;812;p17"/>
            <p:cNvSpPr/>
            <p:nvPr/>
          </p:nvSpPr>
          <p:spPr>
            <a:xfrm>
              <a:off x="1947354" y="176055"/>
              <a:ext cx="4233290" cy="4233290"/>
            </a:xfrm>
            <a:custGeom>
              <a:avLst/>
              <a:gdLst/>
              <a:ahLst/>
              <a:cxnLst/>
              <a:rect l="l" t="t" r="r" b="b"/>
              <a:pathLst>
                <a:path w="120000" h="120000" extrusionOk="0">
                  <a:moveTo>
                    <a:pt x="9463" y="92341"/>
                  </a:moveTo>
                  <a:lnTo>
                    <a:pt x="9463" y="92341"/>
                  </a:lnTo>
                  <a:cubicBezTo>
                    <a:pt x="6689" y="88007"/>
                    <a:pt x="4484" y="83333"/>
                    <a:pt x="2903" y="78436"/>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1732532" y="2589569"/>
              <a:ext cx="535781" cy="34825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txBox="1"/>
            <p:nvPr/>
          </p:nvSpPr>
          <p:spPr>
            <a:xfrm>
              <a:off x="1749533" y="2606570"/>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15" name="Google Shape;815;p17"/>
            <p:cNvSpPr/>
            <p:nvPr/>
          </p:nvSpPr>
          <p:spPr>
            <a:xfrm>
              <a:off x="1947354" y="176055"/>
              <a:ext cx="4233290" cy="4233290"/>
            </a:xfrm>
            <a:custGeom>
              <a:avLst/>
              <a:gdLst/>
              <a:ahLst/>
              <a:cxnLst/>
              <a:rect l="l" t="t" r="r" b="b"/>
              <a:pathLst>
                <a:path w="120000" h="120000" extrusionOk="0">
                  <a:moveTo>
                    <a:pt x="570" y="68249"/>
                  </a:moveTo>
                  <a:cubicBezTo>
                    <a:pt x="-190" y="62776"/>
                    <a:pt x="-190" y="57225"/>
                    <a:pt x="570" y="51752"/>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1732532" y="1647573"/>
              <a:ext cx="535781" cy="348257"/>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txBox="1"/>
            <p:nvPr/>
          </p:nvSpPr>
          <p:spPr>
            <a:xfrm>
              <a:off x="1749533" y="1664574"/>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18" name="Google Shape;818;p17"/>
            <p:cNvSpPr/>
            <p:nvPr/>
          </p:nvSpPr>
          <p:spPr>
            <a:xfrm>
              <a:off x="1947354" y="176055"/>
              <a:ext cx="4233290" cy="4233290"/>
            </a:xfrm>
            <a:custGeom>
              <a:avLst/>
              <a:gdLst/>
              <a:ahLst/>
              <a:cxnLst/>
              <a:rect l="l" t="t" r="r" b="b"/>
              <a:pathLst>
                <a:path w="120000" h="120000" extrusionOk="0">
                  <a:moveTo>
                    <a:pt x="2903" y="41563"/>
                  </a:moveTo>
                  <a:lnTo>
                    <a:pt x="2903" y="41563"/>
                  </a:lnTo>
                  <a:cubicBezTo>
                    <a:pt x="4484" y="36666"/>
                    <a:pt x="6689" y="31993"/>
                    <a:pt x="9463" y="27658"/>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2141249" y="798864"/>
              <a:ext cx="535781" cy="348257"/>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txBox="1"/>
            <p:nvPr/>
          </p:nvSpPr>
          <p:spPr>
            <a:xfrm>
              <a:off x="2158250" y="815865"/>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21" name="Google Shape;821;p17"/>
            <p:cNvSpPr/>
            <p:nvPr/>
          </p:nvSpPr>
          <p:spPr>
            <a:xfrm>
              <a:off x="1947354" y="176055"/>
              <a:ext cx="4233290" cy="4233290"/>
            </a:xfrm>
            <a:custGeom>
              <a:avLst/>
              <a:gdLst/>
              <a:ahLst/>
              <a:cxnLst/>
              <a:rect l="l" t="t" r="r" b="b"/>
              <a:pathLst>
                <a:path w="120000" h="120000" extrusionOk="0">
                  <a:moveTo>
                    <a:pt x="17574" y="17573"/>
                  </a:moveTo>
                  <a:lnTo>
                    <a:pt x="17574" y="17573"/>
                  </a:lnTo>
                  <a:cubicBezTo>
                    <a:pt x="20242" y="14905"/>
                    <a:pt x="23156" y="12494"/>
                    <a:pt x="26278" y="10373"/>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2877731" y="211539"/>
              <a:ext cx="535781" cy="348257"/>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txBox="1"/>
            <p:nvPr/>
          </p:nvSpPr>
          <p:spPr>
            <a:xfrm>
              <a:off x="2894732" y="228540"/>
              <a:ext cx="501779" cy="31425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a:solidFill>
                    <a:schemeClr val="lt1"/>
                  </a:solidFill>
                  <a:latin typeface="Calibri"/>
                  <a:ea typeface="Calibri"/>
                  <a:cs typeface="Calibri"/>
                  <a:sym typeface="Calibri"/>
                </a:rPr>
                <a:t>Lorem</a:t>
              </a:r>
              <a:endParaRPr/>
            </a:p>
          </p:txBody>
        </p:sp>
        <p:sp>
          <p:nvSpPr>
            <p:cNvPr id="824" name="Google Shape;824;p17"/>
            <p:cNvSpPr/>
            <p:nvPr/>
          </p:nvSpPr>
          <p:spPr>
            <a:xfrm>
              <a:off x="1947354" y="176055"/>
              <a:ext cx="4233290" cy="4233290"/>
            </a:xfrm>
            <a:custGeom>
              <a:avLst/>
              <a:gdLst/>
              <a:ahLst/>
              <a:cxnLst/>
              <a:rect l="l" t="t" r="r" b="b"/>
              <a:pathLst>
                <a:path w="120000" h="120000" extrusionOk="0">
                  <a:moveTo>
                    <a:pt x="41667" y="2870"/>
                  </a:moveTo>
                  <a:lnTo>
                    <a:pt x="41667" y="2870"/>
                  </a:lnTo>
                  <a:cubicBezTo>
                    <a:pt x="45131" y="1758"/>
                    <a:pt x="48689" y="964"/>
                    <a:pt x="52296" y="497"/>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7"/>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826" name="Google Shape;826;p17"/>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Brain and SmartArt Nondirectional Cycle</a:t>
            </a:r>
            <a:endParaRPr/>
          </a:p>
        </p:txBody>
      </p:sp>
      <p:grpSp>
        <p:nvGrpSpPr>
          <p:cNvPr id="827" name="Google Shape;827;p17"/>
          <p:cNvGrpSpPr/>
          <p:nvPr/>
        </p:nvGrpSpPr>
        <p:grpSpPr>
          <a:xfrm>
            <a:off x="4600980" y="2522453"/>
            <a:ext cx="2990041" cy="2646358"/>
            <a:chOff x="4370934" y="2033743"/>
            <a:chExt cx="3418963" cy="3025979"/>
          </a:xfrm>
        </p:grpSpPr>
        <p:sp>
          <p:nvSpPr>
            <p:cNvPr id="828" name="Google Shape;828;p17"/>
            <p:cNvSpPr/>
            <p:nvPr/>
          </p:nvSpPr>
          <p:spPr>
            <a:xfrm>
              <a:off x="6150204" y="3451196"/>
              <a:ext cx="1639693" cy="1608526"/>
            </a:xfrm>
            <a:custGeom>
              <a:avLst/>
              <a:gdLst/>
              <a:ahLst/>
              <a:cxnLst/>
              <a:rect l="l" t="t" r="r" b="b"/>
              <a:pathLst>
                <a:path w="4838" h="4745" extrusionOk="0">
                  <a:moveTo>
                    <a:pt x="4505" y="0"/>
                  </a:moveTo>
                  <a:lnTo>
                    <a:pt x="4478" y="27"/>
                  </a:lnTo>
                  <a:lnTo>
                    <a:pt x="4421" y="81"/>
                  </a:lnTo>
                  <a:lnTo>
                    <a:pt x="4357" y="130"/>
                  </a:lnTo>
                  <a:lnTo>
                    <a:pt x="4287" y="174"/>
                  </a:lnTo>
                  <a:lnTo>
                    <a:pt x="4251" y="195"/>
                  </a:lnTo>
                  <a:lnTo>
                    <a:pt x="4189" y="226"/>
                  </a:lnTo>
                  <a:lnTo>
                    <a:pt x="4064" y="269"/>
                  </a:lnTo>
                  <a:lnTo>
                    <a:pt x="3940" y="292"/>
                  </a:lnTo>
                  <a:lnTo>
                    <a:pt x="3818" y="301"/>
                  </a:lnTo>
                  <a:lnTo>
                    <a:pt x="3761" y="300"/>
                  </a:lnTo>
                  <a:lnTo>
                    <a:pt x="3713" y="298"/>
                  </a:lnTo>
                  <a:lnTo>
                    <a:pt x="3620" y="292"/>
                  </a:lnTo>
                  <a:lnTo>
                    <a:pt x="3532" y="279"/>
                  </a:lnTo>
                  <a:lnTo>
                    <a:pt x="3447" y="261"/>
                  </a:lnTo>
                  <a:lnTo>
                    <a:pt x="3408" y="249"/>
                  </a:lnTo>
                  <a:lnTo>
                    <a:pt x="3392" y="302"/>
                  </a:lnTo>
                  <a:lnTo>
                    <a:pt x="3354" y="405"/>
                  </a:lnTo>
                  <a:lnTo>
                    <a:pt x="3309" y="499"/>
                  </a:lnTo>
                  <a:lnTo>
                    <a:pt x="3257" y="585"/>
                  </a:lnTo>
                  <a:lnTo>
                    <a:pt x="3200" y="664"/>
                  </a:lnTo>
                  <a:lnTo>
                    <a:pt x="3135" y="734"/>
                  </a:lnTo>
                  <a:lnTo>
                    <a:pt x="3064" y="797"/>
                  </a:lnTo>
                  <a:lnTo>
                    <a:pt x="2986" y="852"/>
                  </a:lnTo>
                  <a:lnTo>
                    <a:pt x="2944" y="875"/>
                  </a:lnTo>
                  <a:lnTo>
                    <a:pt x="2880" y="909"/>
                  </a:lnTo>
                  <a:lnTo>
                    <a:pt x="2747" y="955"/>
                  </a:lnTo>
                  <a:lnTo>
                    <a:pt x="2614" y="985"/>
                  </a:lnTo>
                  <a:lnTo>
                    <a:pt x="2483" y="998"/>
                  </a:lnTo>
                  <a:lnTo>
                    <a:pt x="2420" y="998"/>
                  </a:lnTo>
                  <a:lnTo>
                    <a:pt x="2366" y="998"/>
                  </a:lnTo>
                  <a:lnTo>
                    <a:pt x="2267" y="990"/>
                  </a:lnTo>
                  <a:lnTo>
                    <a:pt x="2131" y="972"/>
                  </a:lnTo>
                  <a:lnTo>
                    <a:pt x="1930" y="923"/>
                  </a:lnTo>
                  <a:lnTo>
                    <a:pt x="1891" y="909"/>
                  </a:lnTo>
                  <a:lnTo>
                    <a:pt x="1895" y="900"/>
                  </a:lnTo>
                  <a:lnTo>
                    <a:pt x="1892" y="901"/>
                  </a:lnTo>
                  <a:lnTo>
                    <a:pt x="1889" y="904"/>
                  </a:lnTo>
                  <a:lnTo>
                    <a:pt x="1849" y="935"/>
                  </a:lnTo>
                  <a:lnTo>
                    <a:pt x="1766" y="990"/>
                  </a:lnTo>
                  <a:lnTo>
                    <a:pt x="1677" y="1038"/>
                  </a:lnTo>
                  <a:lnTo>
                    <a:pt x="1582" y="1079"/>
                  </a:lnTo>
                  <a:lnTo>
                    <a:pt x="1484" y="1110"/>
                  </a:lnTo>
                  <a:lnTo>
                    <a:pt x="1379" y="1134"/>
                  </a:lnTo>
                  <a:lnTo>
                    <a:pt x="1269" y="1150"/>
                  </a:lnTo>
                  <a:lnTo>
                    <a:pt x="1153" y="1158"/>
                  </a:lnTo>
                  <a:lnTo>
                    <a:pt x="1094" y="1159"/>
                  </a:lnTo>
                  <a:lnTo>
                    <a:pt x="1017" y="1158"/>
                  </a:lnTo>
                  <a:lnTo>
                    <a:pt x="858" y="1145"/>
                  </a:lnTo>
                  <a:lnTo>
                    <a:pt x="775" y="1133"/>
                  </a:lnTo>
                  <a:lnTo>
                    <a:pt x="715" y="1123"/>
                  </a:lnTo>
                  <a:lnTo>
                    <a:pt x="600" y="1090"/>
                  </a:lnTo>
                  <a:lnTo>
                    <a:pt x="490" y="1048"/>
                  </a:lnTo>
                  <a:lnTo>
                    <a:pt x="386" y="994"/>
                  </a:lnTo>
                  <a:lnTo>
                    <a:pt x="287" y="933"/>
                  </a:lnTo>
                  <a:lnTo>
                    <a:pt x="197" y="866"/>
                  </a:lnTo>
                  <a:lnTo>
                    <a:pt x="72" y="760"/>
                  </a:lnTo>
                  <a:lnTo>
                    <a:pt x="0" y="688"/>
                  </a:lnTo>
                  <a:lnTo>
                    <a:pt x="0" y="2695"/>
                  </a:lnTo>
                  <a:lnTo>
                    <a:pt x="22" y="2755"/>
                  </a:lnTo>
                  <a:lnTo>
                    <a:pt x="84" y="2884"/>
                  </a:lnTo>
                  <a:lnTo>
                    <a:pt x="147" y="2981"/>
                  </a:lnTo>
                  <a:lnTo>
                    <a:pt x="197" y="3045"/>
                  </a:lnTo>
                  <a:lnTo>
                    <a:pt x="254" y="3104"/>
                  </a:lnTo>
                  <a:lnTo>
                    <a:pt x="317" y="3160"/>
                  </a:lnTo>
                  <a:lnTo>
                    <a:pt x="354" y="3185"/>
                  </a:lnTo>
                  <a:lnTo>
                    <a:pt x="390" y="3209"/>
                  </a:lnTo>
                  <a:lnTo>
                    <a:pt x="469" y="3251"/>
                  </a:lnTo>
                  <a:lnTo>
                    <a:pt x="554" y="3283"/>
                  </a:lnTo>
                  <a:lnTo>
                    <a:pt x="644" y="3307"/>
                  </a:lnTo>
                  <a:lnTo>
                    <a:pt x="738" y="3321"/>
                  </a:lnTo>
                  <a:lnTo>
                    <a:pt x="838" y="3326"/>
                  </a:lnTo>
                  <a:lnTo>
                    <a:pt x="942" y="3322"/>
                  </a:lnTo>
                  <a:lnTo>
                    <a:pt x="1052" y="3308"/>
                  </a:lnTo>
                  <a:lnTo>
                    <a:pt x="1109" y="3298"/>
                  </a:lnTo>
                  <a:lnTo>
                    <a:pt x="1107" y="3263"/>
                  </a:lnTo>
                  <a:lnTo>
                    <a:pt x="1107" y="3190"/>
                  </a:lnTo>
                  <a:lnTo>
                    <a:pt x="1114" y="3114"/>
                  </a:lnTo>
                  <a:lnTo>
                    <a:pt x="1129" y="3034"/>
                  </a:lnTo>
                  <a:lnTo>
                    <a:pt x="1151" y="2952"/>
                  </a:lnTo>
                  <a:lnTo>
                    <a:pt x="1182" y="2865"/>
                  </a:lnTo>
                  <a:lnTo>
                    <a:pt x="1222" y="2775"/>
                  </a:lnTo>
                  <a:lnTo>
                    <a:pt x="1271" y="2683"/>
                  </a:lnTo>
                  <a:lnTo>
                    <a:pt x="1300" y="2635"/>
                  </a:lnTo>
                  <a:lnTo>
                    <a:pt x="1460" y="2736"/>
                  </a:lnTo>
                  <a:lnTo>
                    <a:pt x="1423" y="2800"/>
                  </a:lnTo>
                  <a:lnTo>
                    <a:pt x="1363" y="2922"/>
                  </a:lnTo>
                  <a:lnTo>
                    <a:pt x="1324" y="3036"/>
                  </a:lnTo>
                  <a:lnTo>
                    <a:pt x="1302" y="3142"/>
                  </a:lnTo>
                  <a:lnTo>
                    <a:pt x="1297" y="3241"/>
                  </a:lnTo>
                  <a:lnTo>
                    <a:pt x="1304" y="3333"/>
                  </a:lnTo>
                  <a:lnTo>
                    <a:pt x="1320" y="3416"/>
                  </a:lnTo>
                  <a:lnTo>
                    <a:pt x="1348" y="3492"/>
                  </a:lnTo>
                  <a:lnTo>
                    <a:pt x="1380" y="3559"/>
                  </a:lnTo>
                  <a:lnTo>
                    <a:pt x="1416" y="3619"/>
                  </a:lnTo>
                  <a:lnTo>
                    <a:pt x="1475" y="3696"/>
                  </a:lnTo>
                  <a:lnTo>
                    <a:pt x="1581" y="3794"/>
                  </a:lnTo>
                  <a:lnTo>
                    <a:pt x="1606" y="3811"/>
                  </a:lnTo>
                  <a:lnTo>
                    <a:pt x="1503" y="3970"/>
                  </a:lnTo>
                  <a:lnTo>
                    <a:pt x="1493" y="3965"/>
                  </a:lnTo>
                  <a:lnTo>
                    <a:pt x="1415" y="3900"/>
                  </a:lnTo>
                  <a:lnTo>
                    <a:pt x="1330" y="3812"/>
                  </a:lnTo>
                  <a:lnTo>
                    <a:pt x="1270" y="3736"/>
                  </a:lnTo>
                  <a:lnTo>
                    <a:pt x="1213" y="3646"/>
                  </a:lnTo>
                  <a:lnTo>
                    <a:pt x="1164" y="3543"/>
                  </a:lnTo>
                  <a:lnTo>
                    <a:pt x="1144" y="3484"/>
                  </a:lnTo>
                  <a:lnTo>
                    <a:pt x="1065" y="3498"/>
                  </a:lnTo>
                  <a:lnTo>
                    <a:pt x="913" y="3514"/>
                  </a:lnTo>
                  <a:lnTo>
                    <a:pt x="841" y="3515"/>
                  </a:lnTo>
                  <a:lnTo>
                    <a:pt x="757" y="3514"/>
                  </a:lnTo>
                  <a:lnTo>
                    <a:pt x="596" y="3492"/>
                  </a:lnTo>
                  <a:lnTo>
                    <a:pt x="483" y="3461"/>
                  </a:lnTo>
                  <a:lnTo>
                    <a:pt x="412" y="3434"/>
                  </a:lnTo>
                  <a:lnTo>
                    <a:pt x="343" y="3400"/>
                  </a:lnTo>
                  <a:lnTo>
                    <a:pt x="276" y="3362"/>
                  </a:lnTo>
                  <a:lnTo>
                    <a:pt x="245" y="3340"/>
                  </a:lnTo>
                  <a:lnTo>
                    <a:pt x="207" y="3314"/>
                  </a:lnTo>
                  <a:lnTo>
                    <a:pt x="140" y="3257"/>
                  </a:lnTo>
                  <a:lnTo>
                    <a:pt x="79" y="3197"/>
                  </a:lnTo>
                  <a:lnTo>
                    <a:pt x="24" y="3133"/>
                  </a:lnTo>
                  <a:lnTo>
                    <a:pt x="0" y="3101"/>
                  </a:lnTo>
                  <a:lnTo>
                    <a:pt x="0" y="3266"/>
                  </a:lnTo>
                  <a:lnTo>
                    <a:pt x="1" y="3361"/>
                  </a:lnTo>
                  <a:lnTo>
                    <a:pt x="14" y="3539"/>
                  </a:lnTo>
                  <a:lnTo>
                    <a:pt x="37" y="3702"/>
                  </a:lnTo>
                  <a:lnTo>
                    <a:pt x="74" y="3852"/>
                  </a:lnTo>
                  <a:lnTo>
                    <a:pt x="119" y="3990"/>
                  </a:lnTo>
                  <a:lnTo>
                    <a:pt x="175" y="4114"/>
                  </a:lnTo>
                  <a:lnTo>
                    <a:pt x="239" y="4227"/>
                  </a:lnTo>
                  <a:lnTo>
                    <a:pt x="312" y="4327"/>
                  </a:lnTo>
                  <a:lnTo>
                    <a:pt x="392" y="4415"/>
                  </a:lnTo>
                  <a:lnTo>
                    <a:pt x="481" y="4493"/>
                  </a:lnTo>
                  <a:lnTo>
                    <a:pt x="574" y="4559"/>
                  </a:lnTo>
                  <a:lnTo>
                    <a:pt x="672" y="4614"/>
                  </a:lnTo>
                  <a:lnTo>
                    <a:pt x="775" y="4660"/>
                  </a:lnTo>
                  <a:lnTo>
                    <a:pt x="882" y="4695"/>
                  </a:lnTo>
                  <a:lnTo>
                    <a:pt x="993" y="4721"/>
                  </a:lnTo>
                  <a:lnTo>
                    <a:pt x="1105" y="4738"/>
                  </a:lnTo>
                  <a:lnTo>
                    <a:pt x="1221" y="4745"/>
                  </a:lnTo>
                  <a:lnTo>
                    <a:pt x="1336" y="4744"/>
                  </a:lnTo>
                  <a:lnTo>
                    <a:pt x="1453" y="4736"/>
                  </a:lnTo>
                  <a:lnTo>
                    <a:pt x="1568" y="4719"/>
                  </a:lnTo>
                  <a:lnTo>
                    <a:pt x="1682" y="4695"/>
                  </a:lnTo>
                  <a:lnTo>
                    <a:pt x="1795" y="4664"/>
                  </a:lnTo>
                  <a:lnTo>
                    <a:pt x="1905" y="4626"/>
                  </a:lnTo>
                  <a:lnTo>
                    <a:pt x="2013" y="4582"/>
                  </a:lnTo>
                  <a:lnTo>
                    <a:pt x="2115" y="4532"/>
                  </a:lnTo>
                  <a:lnTo>
                    <a:pt x="2213" y="4474"/>
                  </a:lnTo>
                  <a:lnTo>
                    <a:pt x="2305" y="4414"/>
                  </a:lnTo>
                  <a:lnTo>
                    <a:pt x="2392" y="4346"/>
                  </a:lnTo>
                  <a:lnTo>
                    <a:pt x="2473" y="4275"/>
                  </a:lnTo>
                  <a:lnTo>
                    <a:pt x="2544" y="4200"/>
                  </a:lnTo>
                  <a:lnTo>
                    <a:pt x="2609" y="4121"/>
                  </a:lnTo>
                  <a:lnTo>
                    <a:pt x="2663" y="4036"/>
                  </a:lnTo>
                  <a:lnTo>
                    <a:pt x="2687" y="3994"/>
                  </a:lnTo>
                  <a:lnTo>
                    <a:pt x="2693" y="3995"/>
                  </a:lnTo>
                  <a:lnTo>
                    <a:pt x="2700" y="3996"/>
                  </a:lnTo>
                  <a:lnTo>
                    <a:pt x="2735" y="3934"/>
                  </a:lnTo>
                  <a:lnTo>
                    <a:pt x="2797" y="3795"/>
                  </a:lnTo>
                  <a:lnTo>
                    <a:pt x="2833" y="3679"/>
                  </a:lnTo>
                  <a:lnTo>
                    <a:pt x="2851" y="3596"/>
                  </a:lnTo>
                  <a:lnTo>
                    <a:pt x="2863" y="3510"/>
                  </a:lnTo>
                  <a:lnTo>
                    <a:pt x="2867" y="3422"/>
                  </a:lnTo>
                  <a:lnTo>
                    <a:pt x="2865" y="3377"/>
                  </a:lnTo>
                  <a:lnTo>
                    <a:pt x="2862" y="3321"/>
                  </a:lnTo>
                  <a:lnTo>
                    <a:pt x="2842" y="3209"/>
                  </a:lnTo>
                  <a:lnTo>
                    <a:pt x="2810" y="3101"/>
                  </a:lnTo>
                  <a:lnTo>
                    <a:pt x="2763" y="2993"/>
                  </a:lnTo>
                  <a:lnTo>
                    <a:pt x="2705" y="2888"/>
                  </a:lnTo>
                  <a:lnTo>
                    <a:pt x="2631" y="2784"/>
                  </a:lnTo>
                  <a:lnTo>
                    <a:pt x="2545" y="2682"/>
                  </a:lnTo>
                  <a:lnTo>
                    <a:pt x="2447" y="2582"/>
                  </a:lnTo>
                  <a:lnTo>
                    <a:pt x="2391" y="2533"/>
                  </a:lnTo>
                  <a:lnTo>
                    <a:pt x="2366" y="2565"/>
                  </a:lnTo>
                  <a:lnTo>
                    <a:pt x="2309" y="2626"/>
                  </a:lnTo>
                  <a:lnTo>
                    <a:pt x="2246" y="2685"/>
                  </a:lnTo>
                  <a:lnTo>
                    <a:pt x="2175" y="2740"/>
                  </a:lnTo>
                  <a:lnTo>
                    <a:pt x="2094" y="2791"/>
                  </a:lnTo>
                  <a:lnTo>
                    <a:pt x="2005" y="2837"/>
                  </a:lnTo>
                  <a:lnTo>
                    <a:pt x="1906" y="2880"/>
                  </a:lnTo>
                  <a:lnTo>
                    <a:pt x="1797" y="2917"/>
                  </a:lnTo>
                  <a:lnTo>
                    <a:pt x="1739" y="2932"/>
                  </a:lnTo>
                  <a:lnTo>
                    <a:pt x="1692" y="2748"/>
                  </a:lnTo>
                  <a:lnTo>
                    <a:pt x="1773" y="2726"/>
                  </a:lnTo>
                  <a:lnTo>
                    <a:pt x="1914" y="2672"/>
                  </a:lnTo>
                  <a:lnTo>
                    <a:pt x="2033" y="2605"/>
                  </a:lnTo>
                  <a:lnTo>
                    <a:pt x="2133" y="2532"/>
                  </a:lnTo>
                  <a:lnTo>
                    <a:pt x="2216" y="2450"/>
                  </a:lnTo>
                  <a:lnTo>
                    <a:pt x="2281" y="2363"/>
                  </a:lnTo>
                  <a:lnTo>
                    <a:pt x="2331" y="2275"/>
                  </a:lnTo>
                  <a:lnTo>
                    <a:pt x="2370" y="2184"/>
                  </a:lnTo>
                  <a:lnTo>
                    <a:pt x="2398" y="2095"/>
                  </a:lnTo>
                  <a:lnTo>
                    <a:pt x="2414" y="2009"/>
                  </a:lnTo>
                  <a:lnTo>
                    <a:pt x="2427" y="1890"/>
                  </a:lnTo>
                  <a:lnTo>
                    <a:pt x="2421" y="1709"/>
                  </a:lnTo>
                  <a:lnTo>
                    <a:pt x="2414" y="1671"/>
                  </a:lnTo>
                  <a:lnTo>
                    <a:pt x="2600" y="1635"/>
                  </a:lnTo>
                  <a:lnTo>
                    <a:pt x="2602" y="1649"/>
                  </a:lnTo>
                  <a:lnTo>
                    <a:pt x="2614" y="1773"/>
                  </a:lnTo>
                  <a:lnTo>
                    <a:pt x="2611" y="1926"/>
                  </a:lnTo>
                  <a:lnTo>
                    <a:pt x="2597" y="2044"/>
                  </a:lnTo>
                  <a:lnTo>
                    <a:pt x="2570" y="2171"/>
                  </a:lnTo>
                  <a:lnTo>
                    <a:pt x="2525" y="2305"/>
                  </a:lnTo>
                  <a:lnTo>
                    <a:pt x="2493" y="2371"/>
                  </a:lnTo>
                  <a:lnTo>
                    <a:pt x="2558" y="2428"/>
                  </a:lnTo>
                  <a:lnTo>
                    <a:pt x="2676" y="2545"/>
                  </a:lnTo>
                  <a:lnTo>
                    <a:pt x="2777" y="2664"/>
                  </a:lnTo>
                  <a:lnTo>
                    <a:pt x="2864" y="2786"/>
                  </a:lnTo>
                  <a:lnTo>
                    <a:pt x="2934" y="2910"/>
                  </a:lnTo>
                  <a:lnTo>
                    <a:pt x="2989" y="3038"/>
                  </a:lnTo>
                  <a:lnTo>
                    <a:pt x="3027" y="3168"/>
                  </a:lnTo>
                  <a:lnTo>
                    <a:pt x="3051" y="3301"/>
                  </a:lnTo>
                  <a:lnTo>
                    <a:pt x="3055" y="3369"/>
                  </a:lnTo>
                  <a:lnTo>
                    <a:pt x="3056" y="3414"/>
                  </a:lnTo>
                  <a:lnTo>
                    <a:pt x="3053" y="3501"/>
                  </a:lnTo>
                  <a:lnTo>
                    <a:pt x="3039" y="3628"/>
                  </a:lnTo>
                  <a:lnTo>
                    <a:pt x="3000" y="3786"/>
                  </a:lnTo>
                  <a:lnTo>
                    <a:pt x="2947" y="3929"/>
                  </a:lnTo>
                  <a:lnTo>
                    <a:pt x="2916" y="3995"/>
                  </a:lnTo>
                  <a:lnTo>
                    <a:pt x="2989" y="3982"/>
                  </a:lnTo>
                  <a:lnTo>
                    <a:pt x="3139" y="3937"/>
                  </a:lnTo>
                  <a:lnTo>
                    <a:pt x="3289" y="3868"/>
                  </a:lnTo>
                  <a:lnTo>
                    <a:pt x="3437" y="3777"/>
                  </a:lnTo>
                  <a:lnTo>
                    <a:pt x="3577" y="3663"/>
                  </a:lnTo>
                  <a:lnTo>
                    <a:pt x="3674" y="3563"/>
                  </a:lnTo>
                  <a:lnTo>
                    <a:pt x="3735" y="3491"/>
                  </a:lnTo>
                  <a:lnTo>
                    <a:pt x="3791" y="3413"/>
                  </a:lnTo>
                  <a:lnTo>
                    <a:pt x="3843" y="3330"/>
                  </a:lnTo>
                  <a:lnTo>
                    <a:pt x="3889" y="3243"/>
                  </a:lnTo>
                  <a:lnTo>
                    <a:pt x="3930" y="3150"/>
                  </a:lnTo>
                  <a:lnTo>
                    <a:pt x="3948" y="3102"/>
                  </a:lnTo>
                  <a:lnTo>
                    <a:pt x="3945" y="3102"/>
                  </a:lnTo>
                  <a:lnTo>
                    <a:pt x="3952" y="3084"/>
                  </a:lnTo>
                  <a:lnTo>
                    <a:pt x="3983" y="2966"/>
                  </a:lnTo>
                  <a:lnTo>
                    <a:pt x="4003" y="2852"/>
                  </a:lnTo>
                  <a:lnTo>
                    <a:pt x="4016" y="2713"/>
                  </a:lnTo>
                  <a:lnTo>
                    <a:pt x="4014" y="2558"/>
                  </a:lnTo>
                  <a:lnTo>
                    <a:pt x="3998" y="2433"/>
                  </a:lnTo>
                  <a:lnTo>
                    <a:pt x="3979" y="2349"/>
                  </a:lnTo>
                  <a:lnTo>
                    <a:pt x="3953" y="2265"/>
                  </a:lnTo>
                  <a:lnTo>
                    <a:pt x="3918" y="2180"/>
                  </a:lnTo>
                  <a:lnTo>
                    <a:pt x="3897" y="2139"/>
                  </a:lnTo>
                  <a:lnTo>
                    <a:pt x="3867" y="2086"/>
                  </a:lnTo>
                  <a:lnTo>
                    <a:pt x="3796" y="1989"/>
                  </a:lnTo>
                  <a:lnTo>
                    <a:pt x="3713" y="1898"/>
                  </a:lnTo>
                  <a:lnTo>
                    <a:pt x="3616" y="1817"/>
                  </a:lnTo>
                  <a:lnTo>
                    <a:pt x="3506" y="1744"/>
                  </a:lnTo>
                  <a:lnTo>
                    <a:pt x="3383" y="1680"/>
                  </a:lnTo>
                  <a:lnTo>
                    <a:pt x="3248" y="1624"/>
                  </a:lnTo>
                  <a:lnTo>
                    <a:pt x="3099" y="1576"/>
                  </a:lnTo>
                  <a:lnTo>
                    <a:pt x="3020" y="1557"/>
                  </a:lnTo>
                  <a:lnTo>
                    <a:pt x="3064" y="1372"/>
                  </a:lnTo>
                  <a:lnTo>
                    <a:pt x="3153" y="1395"/>
                  </a:lnTo>
                  <a:lnTo>
                    <a:pt x="3322" y="1448"/>
                  </a:lnTo>
                  <a:lnTo>
                    <a:pt x="3476" y="1513"/>
                  </a:lnTo>
                  <a:lnTo>
                    <a:pt x="3615" y="1588"/>
                  </a:lnTo>
                  <a:lnTo>
                    <a:pt x="3740" y="1672"/>
                  </a:lnTo>
                  <a:lnTo>
                    <a:pt x="3852" y="1768"/>
                  </a:lnTo>
                  <a:lnTo>
                    <a:pt x="3948" y="1873"/>
                  </a:lnTo>
                  <a:lnTo>
                    <a:pt x="4029" y="1989"/>
                  </a:lnTo>
                  <a:lnTo>
                    <a:pt x="4064" y="2051"/>
                  </a:lnTo>
                  <a:lnTo>
                    <a:pt x="4093" y="2108"/>
                  </a:lnTo>
                  <a:lnTo>
                    <a:pt x="4140" y="2222"/>
                  </a:lnTo>
                  <a:lnTo>
                    <a:pt x="4172" y="2336"/>
                  </a:lnTo>
                  <a:lnTo>
                    <a:pt x="4193" y="2447"/>
                  </a:lnTo>
                  <a:lnTo>
                    <a:pt x="4199" y="2503"/>
                  </a:lnTo>
                  <a:lnTo>
                    <a:pt x="4237" y="2464"/>
                  </a:lnTo>
                  <a:lnTo>
                    <a:pt x="4313" y="2375"/>
                  </a:lnTo>
                  <a:lnTo>
                    <a:pt x="4386" y="2272"/>
                  </a:lnTo>
                  <a:lnTo>
                    <a:pt x="4448" y="2161"/>
                  </a:lnTo>
                  <a:lnTo>
                    <a:pt x="4496" y="2042"/>
                  </a:lnTo>
                  <a:lnTo>
                    <a:pt x="4518" y="1948"/>
                  </a:lnTo>
                  <a:lnTo>
                    <a:pt x="4524" y="1885"/>
                  </a:lnTo>
                  <a:lnTo>
                    <a:pt x="4524" y="1820"/>
                  </a:lnTo>
                  <a:lnTo>
                    <a:pt x="4517" y="1755"/>
                  </a:lnTo>
                  <a:lnTo>
                    <a:pt x="4500" y="1689"/>
                  </a:lnTo>
                  <a:lnTo>
                    <a:pt x="4474" y="1624"/>
                  </a:lnTo>
                  <a:lnTo>
                    <a:pt x="4457" y="1592"/>
                  </a:lnTo>
                  <a:lnTo>
                    <a:pt x="4510" y="1547"/>
                  </a:lnTo>
                  <a:lnTo>
                    <a:pt x="4602" y="1452"/>
                  </a:lnTo>
                  <a:lnTo>
                    <a:pt x="4677" y="1351"/>
                  </a:lnTo>
                  <a:lnTo>
                    <a:pt x="4737" y="1243"/>
                  </a:lnTo>
                  <a:lnTo>
                    <a:pt x="4782" y="1133"/>
                  </a:lnTo>
                  <a:lnTo>
                    <a:pt x="4814" y="1019"/>
                  </a:lnTo>
                  <a:lnTo>
                    <a:pt x="4832" y="904"/>
                  </a:lnTo>
                  <a:lnTo>
                    <a:pt x="4838" y="790"/>
                  </a:lnTo>
                  <a:lnTo>
                    <a:pt x="4832" y="676"/>
                  </a:lnTo>
                  <a:lnTo>
                    <a:pt x="4816" y="565"/>
                  </a:lnTo>
                  <a:lnTo>
                    <a:pt x="4790" y="458"/>
                  </a:lnTo>
                  <a:lnTo>
                    <a:pt x="4754" y="357"/>
                  </a:lnTo>
                  <a:lnTo>
                    <a:pt x="4711" y="262"/>
                  </a:lnTo>
                  <a:lnTo>
                    <a:pt x="4659" y="174"/>
                  </a:lnTo>
                  <a:lnTo>
                    <a:pt x="4602" y="96"/>
                  </a:lnTo>
                  <a:lnTo>
                    <a:pt x="4539" y="29"/>
                  </a:lnTo>
                  <a:lnTo>
                    <a:pt x="450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9" name="Google Shape;829;p17"/>
            <p:cNvSpPr/>
            <p:nvPr/>
          </p:nvSpPr>
          <p:spPr>
            <a:xfrm>
              <a:off x="6150204" y="2033743"/>
              <a:ext cx="1539414" cy="1745392"/>
            </a:xfrm>
            <a:custGeom>
              <a:avLst/>
              <a:gdLst/>
              <a:ahLst/>
              <a:cxnLst/>
              <a:rect l="l" t="t" r="r" b="b"/>
              <a:pathLst>
                <a:path w="1539414" h="1745392" extrusionOk="0">
                  <a:moveTo>
                    <a:pt x="1075964" y="503700"/>
                  </a:moveTo>
                  <a:lnTo>
                    <a:pt x="1076641" y="503700"/>
                  </a:lnTo>
                  <a:lnTo>
                    <a:pt x="1075286" y="504039"/>
                  </a:lnTo>
                  <a:lnTo>
                    <a:pt x="1075261" y="503841"/>
                  </a:lnTo>
                  <a:close/>
                  <a:moveTo>
                    <a:pt x="727360" y="210043"/>
                  </a:moveTo>
                  <a:lnTo>
                    <a:pt x="764287" y="211737"/>
                  </a:lnTo>
                  <a:lnTo>
                    <a:pt x="800536" y="218172"/>
                  </a:lnTo>
                  <a:lnTo>
                    <a:pt x="835430" y="228333"/>
                  </a:lnTo>
                  <a:lnTo>
                    <a:pt x="868970" y="242559"/>
                  </a:lnTo>
                  <a:lnTo>
                    <a:pt x="900476" y="259494"/>
                  </a:lnTo>
                  <a:lnTo>
                    <a:pt x="930289" y="279139"/>
                  </a:lnTo>
                  <a:lnTo>
                    <a:pt x="958069" y="301155"/>
                  </a:lnTo>
                  <a:lnTo>
                    <a:pt x="983477" y="325203"/>
                  </a:lnTo>
                  <a:lnTo>
                    <a:pt x="1006175" y="351283"/>
                  </a:lnTo>
                  <a:lnTo>
                    <a:pt x="1026163" y="378041"/>
                  </a:lnTo>
                  <a:lnTo>
                    <a:pt x="1043102" y="406153"/>
                  </a:lnTo>
                  <a:lnTo>
                    <a:pt x="1056653" y="434266"/>
                  </a:lnTo>
                  <a:lnTo>
                    <a:pt x="1066817" y="462378"/>
                  </a:lnTo>
                  <a:lnTo>
                    <a:pt x="1073592" y="490491"/>
                  </a:lnTo>
                  <a:lnTo>
                    <a:pt x="1075261" y="503841"/>
                  </a:lnTo>
                  <a:lnTo>
                    <a:pt x="1074270" y="504039"/>
                  </a:lnTo>
                  <a:lnTo>
                    <a:pt x="1075286" y="504039"/>
                  </a:lnTo>
                  <a:lnTo>
                    <a:pt x="1084772" y="552812"/>
                  </a:lnTo>
                  <a:lnTo>
                    <a:pt x="1094935" y="615134"/>
                  </a:lnTo>
                  <a:lnTo>
                    <a:pt x="1098662" y="652730"/>
                  </a:lnTo>
                  <a:lnTo>
                    <a:pt x="1099001" y="686601"/>
                  </a:lnTo>
                  <a:lnTo>
                    <a:pt x="1095613" y="718439"/>
                  </a:lnTo>
                  <a:lnTo>
                    <a:pt x="1088499" y="748245"/>
                  </a:lnTo>
                  <a:lnTo>
                    <a:pt x="1076641" y="776358"/>
                  </a:lnTo>
                  <a:lnTo>
                    <a:pt x="1068511" y="789906"/>
                  </a:lnTo>
                  <a:lnTo>
                    <a:pt x="1061735" y="801083"/>
                  </a:lnTo>
                  <a:lnTo>
                    <a:pt x="1045474" y="822421"/>
                  </a:lnTo>
                  <a:lnTo>
                    <a:pt x="1027518" y="840712"/>
                  </a:lnTo>
                  <a:lnTo>
                    <a:pt x="1008208" y="857308"/>
                  </a:lnTo>
                  <a:lnTo>
                    <a:pt x="977379" y="878985"/>
                  </a:lnTo>
                  <a:lnTo>
                    <a:pt x="935709" y="900324"/>
                  </a:lnTo>
                  <a:lnTo>
                    <a:pt x="895056" y="915904"/>
                  </a:lnTo>
                  <a:lnTo>
                    <a:pt x="860161" y="926065"/>
                  </a:lnTo>
                  <a:lnTo>
                    <a:pt x="822218" y="933517"/>
                  </a:lnTo>
                  <a:lnTo>
                    <a:pt x="816120" y="933855"/>
                  </a:lnTo>
                  <a:lnTo>
                    <a:pt x="822218" y="997871"/>
                  </a:lnTo>
                  <a:lnTo>
                    <a:pt x="831704" y="997193"/>
                  </a:lnTo>
                  <a:lnTo>
                    <a:pt x="877100" y="987709"/>
                  </a:lnTo>
                  <a:lnTo>
                    <a:pt x="918431" y="975855"/>
                  </a:lnTo>
                  <a:lnTo>
                    <a:pt x="965522" y="957565"/>
                  </a:lnTo>
                  <a:lnTo>
                    <a:pt x="1002449" y="938597"/>
                  </a:lnTo>
                  <a:lnTo>
                    <a:pt x="1026841" y="923356"/>
                  </a:lnTo>
                  <a:lnTo>
                    <a:pt x="1051233" y="905743"/>
                  </a:lnTo>
                  <a:lnTo>
                    <a:pt x="1073931" y="885421"/>
                  </a:lnTo>
                  <a:lnTo>
                    <a:pt x="1095613" y="863066"/>
                  </a:lnTo>
                  <a:lnTo>
                    <a:pt x="1114923" y="837325"/>
                  </a:lnTo>
                  <a:lnTo>
                    <a:pt x="1123393" y="823099"/>
                  </a:lnTo>
                  <a:lnTo>
                    <a:pt x="1132879" y="807518"/>
                  </a:lnTo>
                  <a:lnTo>
                    <a:pt x="1147785" y="773987"/>
                  </a:lnTo>
                  <a:lnTo>
                    <a:pt x="1158626" y="738761"/>
                  </a:lnTo>
                  <a:lnTo>
                    <a:pt x="1165402" y="701504"/>
                  </a:lnTo>
                  <a:lnTo>
                    <a:pt x="1167773" y="662553"/>
                  </a:lnTo>
                  <a:lnTo>
                    <a:pt x="1166079" y="621231"/>
                  </a:lnTo>
                  <a:lnTo>
                    <a:pt x="1160997" y="578215"/>
                  </a:lnTo>
                  <a:lnTo>
                    <a:pt x="1151173" y="533845"/>
                  </a:lnTo>
                  <a:lnTo>
                    <a:pt x="1144736" y="510474"/>
                  </a:lnTo>
                  <a:lnTo>
                    <a:pt x="1161336" y="514877"/>
                  </a:lnTo>
                  <a:lnTo>
                    <a:pt x="1193859" y="526732"/>
                  </a:lnTo>
                  <a:lnTo>
                    <a:pt x="1225027" y="542313"/>
                  </a:lnTo>
                  <a:lnTo>
                    <a:pt x="1254839" y="561619"/>
                  </a:lnTo>
                  <a:lnTo>
                    <a:pt x="1283297" y="583973"/>
                  </a:lnTo>
                  <a:lnTo>
                    <a:pt x="1309383" y="609037"/>
                  </a:lnTo>
                  <a:lnTo>
                    <a:pt x="1333436" y="637150"/>
                  </a:lnTo>
                  <a:lnTo>
                    <a:pt x="1355457" y="667633"/>
                  </a:lnTo>
                  <a:lnTo>
                    <a:pt x="1374429" y="700149"/>
                  </a:lnTo>
                  <a:lnTo>
                    <a:pt x="1390690" y="734358"/>
                  </a:lnTo>
                  <a:lnTo>
                    <a:pt x="1403225" y="770600"/>
                  </a:lnTo>
                  <a:lnTo>
                    <a:pt x="1413049" y="807857"/>
                  </a:lnTo>
                  <a:lnTo>
                    <a:pt x="1418470" y="846470"/>
                  </a:lnTo>
                  <a:lnTo>
                    <a:pt x="1420841" y="885421"/>
                  </a:lnTo>
                  <a:lnTo>
                    <a:pt x="1418470" y="925049"/>
                  </a:lnTo>
                  <a:lnTo>
                    <a:pt x="1412033" y="964678"/>
                  </a:lnTo>
                  <a:lnTo>
                    <a:pt x="1407290" y="984322"/>
                  </a:lnTo>
                  <a:lnTo>
                    <a:pt x="1416437" y="987371"/>
                  </a:lnTo>
                  <a:lnTo>
                    <a:pt x="1434054" y="994484"/>
                  </a:lnTo>
                  <a:lnTo>
                    <a:pt x="1450315" y="1003290"/>
                  </a:lnTo>
                  <a:lnTo>
                    <a:pt x="1464883" y="1013790"/>
                  </a:lnTo>
                  <a:lnTo>
                    <a:pt x="1483516" y="1031741"/>
                  </a:lnTo>
                  <a:lnTo>
                    <a:pt x="1504181" y="1060531"/>
                  </a:lnTo>
                  <a:lnTo>
                    <a:pt x="1519765" y="1094063"/>
                  </a:lnTo>
                  <a:lnTo>
                    <a:pt x="1530606" y="1129965"/>
                  </a:lnTo>
                  <a:lnTo>
                    <a:pt x="1536704" y="1167900"/>
                  </a:lnTo>
                  <a:lnTo>
                    <a:pt x="1539414" y="1206513"/>
                  </a:lnTo>
                  <a:lnTo>
                    <a:pt x="1539414" y="1225819"/>
                  </a:lnTo>
                  <a:lnTo>
                    <a:pt x="1538059" y="1240722"/>
                  </a:lnTo>
                  <a:lnTo>
                    <a:pt x="1532639" y="1270528"/>
                  </a:lnTo>
                  <a:lnTo>
                    <a:pt x="1528912" y="1285092"/>
                  </a:lnTo>
                  <a:lnTo>
                    <a:pt x="1525185" y="1296608"/>
                  </a:lnTo>
                  <a:lnTo>
                    <a:pt x="1516716" y="1318285"/>
                  </a:lnTo>
                  <a:lnTo>
                    <a:pt x="1505536" y="1338946"/>
                  </a:lnTo>
                  <a:lnTo>
                    <a:pt x="1493001" y="1357914"/>
                  </a:lnTo>
                  <a:lnTo>
                    <a:pt x="1478434" y="1375527"/>
                  </a:lnTo>
                  <a:lnTo>
                    <a:pt x="1461156" y="1391784"/>
                  </a:lnTo>
                  <a:lnTo>
                    <a:pt x="1442184" y="1406687"/>
                  </a:lnTo>
                  <a:lnTo>
                    <a:pt x="1421180" y="1420236"/>
                  </a:lnTo>
                  <a:lnTo>
                    <a:pt x="1410000" y="1426671"/>
                  </a:lnTo>
                  <a:lnTo>
                    <a:pt x="1398821" y="1432429"/>
                  </a:lnTo>
                  <a:lnTo>
                    <a:pt x="1376122" y="1441235"/>
                  </a:lnTo>
                  <a:lnTo>
                    <a:pt x="1341906" y="1450380"/>
                  </a:lnTo>
                  <a:lnTo>
                    <a:pt x="1296509" y="1454783"/>
                  </a:lnTo>
                  <a:lnTo>
                    <a:pt x="1253484" y="1453767"/>
                  </a:lnTo>
                  <a:lnTo>
                    <a:pt x="1215202" y="1448009"/>
                  </a:lnTo>
                  <a:lnTo>
                    <a:pt x="1183357" y="1440558"/>
                  </a:lnTo>
                  <a:lnTo>
                    <a:pt x="1150495" y="1430058"/>
                  </a:lnTo>
                  <a:lnTo>
                    <a:pt x="1145414" y="1427687"/>
                  </a:lnTo>
                  <a:lnTo>
                    <a:pt x="1121699" y="1417187"/>
                  </a:lnTo>
                  <a:lnTo>
                    <a:pt x="1108487" y="1409397"/>
                  </a:lnTo>
                  <a:lnTo>
                    <a:pt x="1084772" y="1390430"/>
                  </a:lnTo>
                  <a:lnTo>
                    <a:pt x="1074270" y="1379930"/>
                  </a:lnTo>
                  <a:lnTo>
                    <a:pt x="1061058" y="1364011"/>
                  </a:lnTo>
                  <a:lnTo>
                    <a:pt x="1040731" y="1331156"/>
                  </a:lnTo>
                  <a:lnTo>
                    <a:pt x="1026502" y="1297286"/>
                  </a:lnTo>
                  <a:lnTo>
                    <a:pt x="1017016" y="1264431"/>
                  </a:lnTo>
                  <a:lnTo>
                    <a:pt x="1010241" y="1220061"/>
                  </a:lnTo>
                  <a:lnTo>
                    <a:pt x="1009224" y="1182465"/>
                  </a:lnTo>
                  <a:lnTo>
                    <a:pt x="1009224" y="1178062"/>
                  </a:lnTo>
                  <a:lnTo>
                    <a:pt x="945195" y="1172642"/>
                  </a:lnTo>
                  <a:lnTo>
                    <a:pt x="944856" y="1178739"/>
                  </a:lnTo>
                  <a:lnTo>
                    <a:pt x="945195" y="1212271"/>
                  </a:lnTo>
                  <a:lnTo>
                    <a:pt x="947905" y="1243770"/>
                  </a:lnTo>
                  <a:lnTo>
                    <a:pt x="954342" y="1280689"/>
                  </a:lnTo>
                  <a:lnTo>
                    <a:pt x="966199" y="1320656"/>
                  </a:lnTo>
                  <a:lnTo>
                    <a:pt x="984493" y="1362317"/>
                  </a:lnTo>
                  <a:lnTo>
                    <a:pt x="1003126" y="1393139"/>
                  </a:lnTo>
                  <a:lnTo>
                    <a:pt x="1018033" y="1413123"/>
                  </a:lnTo>
                  <a:lnTo>
                    <a:pt x="1026502" y="1422945"/>
                  </a:lnTo>
                  <a:lnTo>
                    <a:pt x="1041747" y="1438187"/>
                  </a:lnTo>
                  <a:lnTo>
                    <a:pt x="1075964" y="1464945"/>
                  </a:lnTo>
                  <a:lnTo>
                    <a:pt x="1094935" y="1476461"/>
                  </a:lnTo>
                  <a:lnTo>
                    <a:pt x="1090531" y="1492380"/>
                  </a:lnTo>
                  <a:lnTo>
                    <a:pt x="1080029" y="1522186"/>
                  </a:lnTo>
                  <a:lnTo>
                    <a:pt x="1067494" y="1549621"/>
                  </a:lnTo>
                  <a:lnTo>
                    <a:pt x="1053266" y="1574685"/>
                  </a:lnTo>
                  <a:lnTo>
                    <a:pt x="1037343" y="1597717"/>
                  </a:lnTo>
                  <a:lnTo>
                    <a:pt x="1019388" y="1617700"/>
                  </a:lnTo>
                  <a:lnTo>
                    <a:pt x="999738" y="1635313"/>
                  </a:lnTo>
                  <a:lnTo>
                    <a:pt x="978057" y="1650555"/>
                  </a:lnTo>
                  <a:lnTo>
                    <a:pt x="966877" y="1657329"/>
                  </a:lnTo>
                  <a:lnTo>
                    <a:pt x="947905" y="1666813"/>
                  </a:lnTo>
                  <a:lnTo>
                    <a:pt x="909284" y="1680700"/>
                  </a:lnTo>
                  <a:lnTo>
                    <a:pt x="869647" y="1688490"/>
                  </a:lnTo>
                  <a:lnTo>
                    <a:pt x="830688" y="1691538"/>
                  </a:lnTo>
                  <a:lnTo>
                    <a:pt x="793422" y="1690522"/>
                  </a:lnTo>
                  <a:lnTo>
                    <a:pt x="758527" y="1687135"/>
                  </a:lnTo>
                  <a:lnTo>
                    <a:pt x="713131" y="1679345"/>
                  </a:lnTo>
                  <a:lnTo>
                    <a:pt x="690433" y="1673587"/>
                  </a:lnTo>
                  <a:lnTo>
                    <a:pt x="706355" y="1653264"/>
                  </a:lnTo>
                  <a:lnTo>
                    <a:pt x="731764" y="1612959"/>
                  </a:lnTo>
                  <a:lnTo>
                    <a:pt x="751752" y="1572653"/>
                  </a:lnTo>
                  <a:lnTo>
                    <a:pt x="765642" y="1534379"/>
                  </a:lnTo>
                  <a:lnTo>
                    <a:pt x="779193" y="1484251"/>
                  </a:lnTo>
                  <a:lnTo>
                    <a:pt x="785969" y="1440897"/>
                  </a:lnTo>
                  <a:lnTo>
                    <a:pt x="786307" y="1434800"/>
                  </a:lnTo>
                  <a:lnTo>
                    <a:pt x="722278" y="1431074"/>
                  </a:lnTo>
                  <a:lnTo>
                    <a:pt x="721939" y="1436493"/>
                  </a:lnTo>
                  <a:lnTo>
                    <a:pt x="716519" y="1469348"/>
                  </a:lnTo>
                  <a:lnTo>
                    <a:pt x="708727" y="1501186"/>
                  </a:lnTo>
                  <a:lnTo>
                    <a:pt x="696192" y="1537766"/>
                  </a:lnTo>
                  <a:lnTo>
                    <a:pt x="677898" y="1577733"/>
                  </a:lnTo>
                  <a:lnTo>
                    <a:pt x="652490" y="1618378"/>
                  </a:lnTo>
                  <a:lnTo>
                    <a:pt x="628097" y="1647168"/>
                  </a:lnTo>
                  <a:lnTo>
                    <a:pt x="609465" y="1665797"/>
                  </a:lnTo>
                  <a:lnTo>
                    <a:pt x="598962" y="1673925"/>
                  </a:lnTo>
                  <a:lnTo>
                    <a:pt x="584395" y="1685780"/>
                  </a:lnTo>
                  <a:lnTo>
                    <a:pt x="551872" y="1705764"/>
                  </a:lnTo>
                  <a:lnTo>
                    <a:pt x="516639" y="1721344"/>
                  </a:lnTo>
                  <a:lnTo>
                    <a:pt x="478357" y="1733199"/>
                  </a:lnTo>
                  <a:lnTo>
                    <a:pt x="437703" y="1740989"/>
                  </a:lnTo>
                  <a:lnTo>
                    <a:pt x="393662" y="1745053"/>
                  </a:lnTo>
                  <a:lnTo>
                    <a:pt x="347249" y="1745392"/>
                  </a:lnTo>
                  <a:lnTo>
                    <a:pt x="298126" y="1741666"/>
                  </a:lnTo>
                  <a:lnTo>
                    <a:pt x="272040" y="1737602"/>
                  </a:lnTo>
                  <a:lnTo>
                    <a:pt x="249681" y="1733538"/>
                  </a:lnTo>
                  <a:lnTo>
                    <a:pt x="206317" y="1719651"/>
                  </a:lnTo>
                  <a:lnTo>
                    <a:pt x="166002" y="1700344"/>
                  </a:lnTo>
                  <a:lnTo>
                    <a:pt x="128059" y="1676635"/>
                  </a:lnTo>
                  <a:lnTo>
                    <a:pt x="93503" y="1649877"/>
                  </a:lnTo>
                  <a:lnTo>
                    <a:pt x="61658" y="1621426"/>
                  </a:lnTo>
                  <a:lnTo>
                    <a:pt x="21005" y="1578749"/>
                  </a:lnTo>
                  <a:lnTo>
                    <a:pt x="0" y="1552669"/>
                  </a:lnTo>
                  <a:lnTo>
                    <a:pt x="0" y="652392"/>
                  </a:lnTo>
                  <a:lnTo>
                    <a:pt x="27103" y="647650"/>
                  </a:lnTo>
                  <a:lnTo>
                    <a:pt x="79275" y="641553"/>
                  </a:lnTo>
                  <a:lnTo>
                    <a:pt x="128059" y="639860"/>
                  </a:lnTo>
                  <a:lnTo>
                    <a:pt x="173794" y="642231"/>
                  </a:lnTo>
                  <a:lnTo>
                    <a:pt x="216480" y="649343"/>
                  </a:lnTo>
                  <a:lnTo>
                    <a:pt x="255440" y="660859"/>
                  </a:lnTo>
                  <a:lnTo>
                    <a:pt x="291351" y="676440"/>
                  </a:lnTo>
                  <a:lnTo>
                    <a:pt x="323873" y="697101"/>
                  </a:lnTo>
                  <a:lnTo>
                    <a:pt x="338441" y="708955"/>
                  </a:lnTo>
                  <a:lnTo>
                    <a:pt x="348604" y="717762"/>
                  </a:lnTo>
                  <a:lnTo>
                    <a:pt x="366898" y="736729"/>
                  </a:lnTo>
                  <a:lnTo>
                    <a:pt x="383160" y="757051"/>
                  </a:lnTo>
                  <a:lnTo>
                    <a:pt x="397389" y="778390"/>
                  </a:lnTo>
                  <a:lnTo>
                    <a:pt x="415344" y="811244"/>
                  </a:lnTo>
                  <a:lnTo>
                    <a:pt x="432960" y="856631"/>
                  </a:lnTo>
                  <a:lnTo>
                    <a:pt x="445156" y="901001"/>
                  </a:lnTo>
                  <a:lnTo>
                    <a:pt x="452948" y="942662"/>
                  </a:lnTo>
                  <a:lnTo>
                    <a:pt x="458369" y="996177"/>
                  </a:lnTo>
                  <a:lnTo>
                    <a:pt x="458708" y="1019886"/>
                  </a:lnTo>
                  <a:lnTo>
                    <a:pt x="439397" y="1025983"/>
                  </a:lnTo>
                  <a:lnTo>
                    <a:pt x="404842" y="1041225"/>
                  </a:lnTo>
                  <a:lnTo>
                    <a:pt x="375029" y="1059515"/>
                  </a:lnTo>
                  <a:lnTo>
                    <a:pt x="348943" y="1078144"/>
                  </a:lnTo>
                  <a:lnTo>
                    <a:pt x="319131" y="1104901"/>
                  </a:lnTo>
                  <a:lnTo>
                    <a:pt x="297110" y="1129965"/>
                  </a:lnTo>
                  <a:lnTo>
                    <a:pt x="295077" y="1133014"/>
                  </a:lnTo>
                  <a:lnTo>
                    <a:pt x="347588" y="1169933"/>
                  </a:lnTo>
                  <a:lnTo>
                    <a:pt x="353686" y="1161804"/>
                  </a:lnTo>
                  <a:lnTo>
                    <a:pt x="388919" y="1127595"/>
                  </a:lnTo>
                  <a:lnTo>
                    <a:pt x="415344" y="1108627"/>
                  </a:lnTo>
                  <a:lnTo>
                    <a:pt x="436009" y="1097111"/>
                  </a:lnTo>
                  <a:lnTo>
                    <a:pt x="459724" y="1086950"/>
                  </a:lnTo>
                  <a:lnTo>
                    <a:pt x="485471" y="1079160"/>
                  </a:lnTo>
                  <a:lnTo>
                    <a:pt x="513929" y="1074418"/>
                  </a:lnTo>
                  <a:lnTo>
                    <a:pt x="544758" y="1073402"/>
                  </a:lnTo>
                  <a:lnTo>
                    <a:pt x="578297" y="1076450"/>
                  </a:lnTo>
                  <a:lnTo>
                    <a:pt x="614207" y="1085256"/>
                  </a:lnTo>
                  <a:lnTo>
                    <a:pt x="651812" y="1100159"/>
                  </a:lnTo>
                  <a:lnTo>
                    <a:pt x="692465" y="1121837"/>
                  </a:lnTo>
                  <a:lnTo>
                    <a:pt x="713470" y="1135723"/>
                  </a:lnTo>
                  <a:lnTo>
                    <a:pt x="749719" y="1082547"/>
                  </a:lnTo>
                  <a:lnTo>
                    <a:pt x="733797" y="1072047"/>
                  </a:lnTo>
                  <a:lnTo>
                    <a:pt x="702290" y="1053757"/>
                  </a:lnTo>
                  <a:lnTo>
                    <a:pt x="671800" y="1038854"/>
                  </a:lnTo>
                  <a:lnTo>
                    <a:pt x="642326" y="1026999"/>
                  </a:lnTo>
                  <a:lnTo>
                    <a:pt x="613869" y="1018532"/>
                  </a:lnTo>
                  <a:lnTo>
                    <a:pt x="586428" y="1012435"/>
                  </a:lnTo>
                  <a:lnTo>
                    <a:pt x="560341" y="1009387"/>
                  </a:lnTo>
                  <a:lnTo>
                    <a:pt x="535272" y="1008370"/>
                  </a:lnTo>
                  <a:lnTo>
                    <a:pt x="522737" y="1009048"/>
                  </a:lnTo>
                  <a:lnTo>
                    <a:pt x="522398" y="989064"/>
                  </a:lnTo>
                  <a:lnTo>
                    <a:pt x="517655" y="936904"/>
                  </a:lnTo>
                  <a:lnTo>
                    <a:pt x="505798" y="874582"/>
                  </a:lnTo>
                  <a:lnTo>
                    <a:pt x="489875" y="824454"/>
                  </a:lnTo>
                  <a:lnTo>
                    <a:pt x="476324" y="790583"/>
                  </a:lnTo>
                  <a:lnTo>
                    <a:pt x="468532" y="773987"/>
                  </a:lnTo>
                  <a:lnTo>
                    <a:pt x="492924" y="759084"/>
                  </a:lnTo>
                  <a:lnTo>
                    <a:pt x="537304" y="727584"/>
                  </a:lnTo>
                  <a:lnTo>
                    <a:pt x="568472" y="700826"/>
                  </a:lnTo>
                  <a:lnTo>
                    <a:pt x="599301" y="669666"/>
                  </a:lnTo>
                  <a:lnTo>
                    <a:pt x="629114" y="633424"/>
                  </a:lnTo>
                  <a:lnTo>
                    <a:pt x="655877" y="592780"/>
                  </a:lnTo>
                  <a:lnTo>
                    <a:pt x="678576" y="547054"/>
                  </a:lnTo>
                  <a:lnTo>
                    <a:pt x="687384" y="521990"/>
                  </a:lnTo>
                  <a:lnTo>
                    <a:pt x="693143" y="504378"/>
                  </a:lnTo>
                  <a:lnTo>
                    <a:pt x="701613" y="468136"/>
                  </a:lnTo>
                  <a:lnTo>
                    <a:pt x="706355" y="431556"/>
                  </a:lnTo>
                  <a:lnTo>
                    <a:pt x="707711" y="393960"/>
                  </a:lnTo>
                  <a:lnTo>
                    <a:pt x="705678" y="355686"/>
                  </a:lnTo>
                  <a:lnTo>
                    <a:pt x="699919" y="316735"/>
                  </a:lnTo>
                  <a:lnTo>
                    <a:pt x="690433" y="277107"/>
                  </a:lnTo>
                  <a:lnTo>
                    <a:pt x="678237" y="236801"/>
                  </a:lnTo>
                  <a:lnTo>
                    <a:pt x="670445" y="216140"/>
                  </a:lnTo>
                  <a:lnTo>
                    <a:pt x="689755" y="212414"/>
                  </a:lnTo>
                  <a:close/>
                  <a:moveTo>
                    <a:pt x="262894" y="0"/>
                  </a:moveTo>
                  <a:lnTo>
                    <a:pt x="280510" y="0"/>
                  </a:lnTo>
                  <a:lnTo>
                    <a:pt x="294400" y="0"/>
                  </a:lnTo>
                  <a:lnTo>
                    <a:pt x="321164" y="2033"/>
                  </a:lnTo>
                  <a:lnTo>
                    <a:pt x="360123" y="9147"/>
                  </a:lnTo>
                  <a:lnTo>
                    <a:pt x="406875" y="25070"/>
                  </a:lnTo>
                  <a:lnTo>
                    <a:pt x="449900" y="46752"/>
                  </a:lnTo>
                  <a:lnTo>
                    <a:pt x="487843" y="73177"/>
                  </a:lnTo>
                  <a:lnTo>
                    <a:pt x="521044" y="102312"/>
                  </a:lnTo>
                  <a:lnTo>
                    <a:pt x="549501" y="132802"/>
                  </a:lnTo>
                  <a:lnTo>
                    <a:pt x="573216" y="163969"/>
                  </a:lnTo>
                  <a:lnTo>
                    <a:pt x="583041" y="179215"/>
                  </a:lnTo>
                  <a:lnTo>
                    <a:pt x="593882" y="201574"/>
                  </a:lnTo>
                  <a:lnTo>
                    <a:pt x="612514" y="244938"/>
                  </a:lnTo>
                  <a:lnTo>
                    <a:pt x="627082" y="286947"/>
                  </a:lnTo>
                  <a:lnTo>
                    <a:pt x="636568" y="328278"/>
                  </a:lnTo>
                  <a:lnTo>
                    <a:pt x="642327" y="368592"/>
                  </a:lnTo>
                  <a:lnTo>
                    <a:pt x="643682" y="408230"/>
                  </a:lnTo>
                  <a:lnTo>
                    <a:pt x="639956" y="446512"/>
                  </a:lnTo>
                  <a:lnTo>
                    <a:pt x="632502" y="483439"/>
                  </a:lnTo>
                  <a:lnTo>
                    <a:pt x="627082" y="501394"/>
                  </a:lnTo>
                  <a:lnTo>
                    <a:pt x="618951" y="522737"/>
                  </a:lnTo>
                  <a:lnTo>
                    <a:pt x="599302" y="562374"/>
                  </a:lnTo>
                  <a:lnTo>
                    <a:pt x="575926" y="597607"/>
                  </a:lnTo>
                  <a:lnTo>
                    <a:pt x="549501" y="628775"/>
                  </a:lnTo>
                  <a:lnTo>
                    <a:pt x="522399" y="655878"/>
                  </a:lnTo>
                  <a:lnTo>
                    <a:pt x="494619" y="678915"/>
                  </a:lnTo>
                  <a:lnTo>
                    <a:pt x="455998" y="707033"/>
                  </a:lnTo>
                  <a:lnTo>
                    <a:pt x="434655" y="719568"/>
                  </a:lnTo>
                  <a:lnTo>
                    <a:pt x="422798" y="703646"/>
                  </a:lnTo>
                  <a:lnTo>
                    <a:pt x="396034" y="674510"/>
                  </a:lnTo>
                  <a:lnTo>
                    <a:pt x="380450" y="660620"/>
                  </a:lnTo>
                  <a:lnTo>
                    <a:pt x="363172" y="646731"/>
                  </a:lnTo>
                  <a:lnTo>
                    <a:pt x="325568" y="622677"/>
                  </a:lnTo>
                  <a:lnTo>
                    <a:pt x="284575" y="603706"/>
                  </a:lnTo>
                  <a:lnTo>
                    <a:pt x="240195" y="589138"/>
                  </a:lnTo>
                  <a:lnTo>
                    <a:pt x="192766" y="579991"/>
                  </a:lnTo>
                  <a:lnTo>
                    <a:pt x="141610" y="575926"/>
                  </a:lnTo>
                  <a:lnTo>
                    <a:pt x="87405" y="576942"/>
                  </a:lnTo>
                  <a:lnTo>
                    <a:pt x="29813" y="582701"/>
                  </a:lnTo>
                  <a:lnTo>
                    <a:pt x="0" y="587783"/>
                  </a:lnTo>
                  <a:lnTo>
                    <a:pt x="0" y="353347"/>
                  </a:lnTo>
                  <a:lnTo>
                    <a:pt x="0" y="334376"/>
                  </a:lnTo>
                  <a:lnTo>
                    <a:pt x="2033" y="298465"/>
                  </a:lnTo>
                  <a:lnTo>
                    <a:pt x="6437" y="263232"/>
                  </a:lnTo>
                  <a:lnTo>
                    <a:pt x="13213" y="230032"/>
                  </a:lnTo>
                  <a:lnTo>
                    <a:pt x="21682" y="197847"/>
                  </a:lnTo>
                  <a:lnTo>
                    <a:pt x="32862" y="168035"/>
                  </a:lnTo>
                  <a:lnTo>
                    <a:pt x="45397" y="139916"/>
                  </a:lnTo>
                  <a:lnTo>
                    <a:pt x="60981" y="114169"/>
                  </a:lnTo>
                  <a:lnTo>
                    <a:pt x="78597" y="89777"/>
                  </a:lnTo>
                  <a:lnTo>
                    <a:pt x="98246" y="68772"/>
                  </a:lnTo>
                  <a:lnTo>
                    <a:pt x="120267" y="50139"/>
                  </a:lnTo>
                  <a:lnTo>
                    <a:pt x="144321" y="33878"/>
                  </a:lnTo>
                  <a:lnTo>
                    <a:pt x="170745" y="20666"/>
                  </a:lnTo>
                  <a:lnTo>
                    <a:pt x="199203" y="10502"/>
                  </a:lnTo>
                  <a:lnTo>
                    <a:pt x="230032" y="3388"/>
                  </a:lnTo>
                  <a:close/>
                </a:path>
              </a:pathLst>
            </a:custGeom>
            <a:solidFill>
              <a:srgbClr val="FBAB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0" name="Google Shape;830;p17"/>
            <p:cNvSpPr/>
            <p:nvPr/>
          </p:nvSpPr>
          <p:spPr>
            <a:xfrm>
              <a:off x="4469858" y="2033743"/>
              <a:ext cx="1539414" cy="1848381"/>
            </a:xfrm>
            <a:custGeom>
              <a:avLst/>
              <a:gdLst/>
              <a:ahLst/>
              <a:cxnLst/>
              <a:rect l="l" t="t" r="r" b="b"/>
              <a:pathLst>
                <a:path w="1539414" h="1848381" extrusionOk="0">
                  <a:moveTo>
                    <a:pt x="540662" y="773773"/>
                  </a:moveTo>
                  <a:lnTo>
                    <a:pt x="561652" y="785292"/>
                  </a:lnTo>
                  <a:lnTo>
                    <a:pt x="602955" y="805280"/>
                  </a:lnTo>
                  <a:lnTo>
                    <a:pt x="643919" y="820863"/>
                  </a:lnTo>
                  <a:lnTo>
                    <a:pt x="683868" y="831704"/>
                  </a:lnTo>
                  <a:lnTo>
                    <a:pt x="723817" y="838819"/>
                  </a:lnTo>
                  <a:lnTo>
                    <a:pt x="762750" y="840851"/>
                  </a:lnTo>
                  <a:lnTo>
                    <a:pt x="801006" y="838819"/>
                  </a:lnTo>
                  <a:lnTo>
                    <a:pt x="838585" y="832382"/>
                  </a:lnTo>
                  <a:lnTo>
                    <a:pt x="857543" y="826962"/>
                  </a:lnTo>
                  <a:lnTo>
                    <a:pt x="873455" y="821541"/>
                  </a:lnTo>
                  <a:lnTo>
                    <a:pt x="903248" y="809684"/>
                  </a:lnTo>
                  <a:lnTo>
                    <a:pt x="917128" y="802231"/>
                  </a:lnTo>
                  <a:lnTo>
                    <a:pt x="930331" y="823913"/>
                  </a:lnTo>
                  <a:lnTo>
                    <a:pt x="952337" y="864566"/>
                  </a:lnTo>
                  <a:lnTo>
                    <a:pt x="969603" y="904542"/>
                  </a:lnTo>
                  <a:lnTo>
                    <a:pt x="981452" y="943841"/>
                  </a:lnTo>
                  <a:lnTo>
                    <a:pt x="988900" y="982461"/>
                  </a:lnTo>
                  <a:lnTo>
                    <a:pt x="991947" y="1020066"/>
                  </a:lnTo>
                  <a:lnTo>
                    <a:pt x="989577" y="1058009"/>
                  </a:lnTo>
                  <a:lnTo>
                    <a:pt x="983484" y="1095614"/>
                  </a:lnTo>
                  <a:lnTo>
                    <a:pt x="978067" y="1114585"/>
                  </a:lnTo>
                  <a:lnTo>
                    <a:pt x="974004" y="1127459"/>
                  </a:lnTo>
                  <a:lnTo>
                    <a:pt x="959785" y="1151851"/>
                  </a:lnTo>
                  <a:lnTo>
                    <a:pt x="940149" y="1174549"/>
                  </a:lnTo>
                  <a:lnTo>
                    <a:pt x="915435" y="1195215"/>
                  </a:lnTo>
                  <a:lnTo>
                    <a:pt x="887674" y="1214187"/>
                  </a:lnTo>
                  <a:lnTo>
                    <a:pt x="857882" y="1230109"/>
                  </a:lnTo>
                  <a:lnTo>
                    <a:pt x="826736" y="1242305"/>
                  </a:lnTo>
                  <a:lnTo>
                    <a:pt x="796266" y="1251452"/>
                  </a:lnTo>
                  <a:lnTo>
                    <a:pt x="781032" y="1254163"/>
                  </a:lnTo>
                  <a:lnTo>
                    <a:pt x="739052" y="1260938"/>
                  </a:lnTo>
                  <a:lnTo>
                    <a:pt x="756995" y="1299559"/>
                  </a:lnTo>
                  <a:lnTo>
                    <a:pt x="762411" y="1311416"/>
                  </a:lnTo>
                  <a:lnTo>
                    <a:pt x="770537" y="1335131"/>
                  </a:lnTo>
                  <a:lnTo>
                    <a:pt x="776292" y="1357829"/>
                  </a:lnTo>
                  <a:lnTo>
                    <a:pt x="779000" y="1379850"/>
                  </a:lnTo>
                  <a:lnTo>
                    <a:pt x="778662" y="1401193"/>
                  </a:lnTo>
                  <a:lnTo>
                    <a:pt x="775615" y="1421520"/>
                  </a:lnTo>
                  <a:lnTo>
                    <a:pt x="769859" y="1441169"/>
                  </a:lnTo>
                  <a:lnTo>
                    <a:pt x="760719" y="1459802"/>
                  </a:lnTo>
                  <a:lnTo>
                    <a:pt x="755302" y="1468949"/>
                  </a:lnTo>
                  <a:lnTo>
                    <a:pt x="747854" y="1479112"/>
                  </a:lnTo>
                  <a:lnTo>
                    <a:pt x="730588" y="1497745"/>
                  </a:lnTo>
                  <a:lnTo>
                    <a:pt x="710275" y="1514007"/>
                  </a:lnTo>
                  <a:lnTo>
                    <a:pt x="686577" y="1528574"/>
                  </a:lnTo>
                  <a:lnTo>
                    <a:pt x="660170" y="1540431"/>
                  </a:lnTo>
                  <a:lnTo>
                    <a:pt x="631055" y="1550256"/>
                  </a:lnTo>
                  <a:lnTo>
                    <a:pt x="600247" y="1557032"/>
                  </a:lnTo>
                  <a:lnTo>
                    <a:pt x="568085" y="1561436"/>
                  </a:lnTo>
                  <a:lnTo>
                    <a:pt x="550819" y="1562452"/>
                  </a:lnTo>
                  <a:lnTo>
                    <a:pt x="548787" y="1550595"/>
                  </a:lnTo>
                  <a:lnTo>
                    <a:pt x="542355" y="1526542"/>
                  </a:lnTo>
                  <a:lnTo>
                    <a:pt x="533553" y="1502149"/>
                  </a:lnTo>
                  <a:lnTo>
                    <a:pt x="522719" y="1478096"/>
                  </a:lnTo>
                  <a:lnTo>
                    <a:pt x="516287" y="1466239"/>
                  </a:lnTo>
                  <a:lnTo>
                    <a:pt x="507484" y="1451332"/>
                  </a:lnTo>
                  <a:lnTo>
                    <a:pt x="487510" y="1423553"/>
                  </a:lnTo>
                  <a:lnTo>
                    <a:pt x="465166" y="1398822"/>
                  </a:lnTo>
                  <a:lnTo>
                    <a:pt x="440790" y="1375785"/>
                  </a:lnTo>
                  <a:lnTo>
                    <a:pt x="414045" y="1356135"/>
                  </a:lnTo>
                  <a:lnTo>
                    <a:pt x="385268" y="1339535"/>
                  </a:lnTo>
                  <a:lnTo>
                    <a:pt x="356153" y="1325306"/>
                  </a:lnTo>
                  <a:lnTo>
                    <a:pt x="325007" y="1315143"/>
                  </a:lnTo>
                  <a:lnTo>
                    <a:pt x="309095" y="1311755"/>
                  </a:lnTo>
                  <a:lnTo>
                    <a:pt x="289459" y="1307690"/>
                  </a:lnTo>
                  <a:lnTo>
                    <a:pt x="249849" y="1304302"/>
                  </a:lnTo>
                  <a:lnTo>
                    <a:pt x="210916" y="1303963"/>
                  </a:lnTo>
                  <a:lnTo>
                    <a:pt x="172999" y="1307012"/>
                  </a:lnTo>
                  <a:lnTo>
                    <a:pt x="135758" y="1312433"/>
                  </a:lnTo>
                  <a:lnTo>
                    <a:pt x="100549" y="1320563"/>
                  </a:lnTo>
                  <a:lnTo>
                    <a:pt x="50443" y="1335470"/>
                  </a:lnTo>
                  <a:lnTo>
                    <a:pt x="21328" y="1346988"/>
                  </a:lnTo>
                  <a:lnTo>
                    <a:pt x="14557" y="1326323"/>
                  </a:lnTo>
                  <a:lnTo>
                    <a:pt x="4401" y="1278216"/>
                  </a:lnTo>
                  <a:lnTo>
                    <a:pt x="0" y="1226044"/>
                  </a:lnTo>
                  <a:lnTo>
                    <a:pt x="2370" y="1172178"/>
                  </a:lnTo>
                  <a:lnTo>
                    <a:pt x="8802" y="1132202"/>
                  </a:lnTo>
                  <a:lnTo>
                    <a:pt x="15573" y="1106794"/>
                  </a:lnTo>
                  <a:lnTo>
                    <a:pt x="24714" y="1082401"/>
                  </a:lnTo>
                  <a:lnTo>
                    <a:pt x="36224" y="1059703"/>
                  </a:lnTo>
                  <a:lnTo>
                    <a:pt x="50105" y="1039038"/>
                  </a:lnTo>
                  <a:lnTo>
                    <a:pt x="66694" y="1020743"/>
                  </a:lnTo>
                  <a:lnTo>
                    <a:pt x="86668" y="1005160"/>
                  </a:lnTo>
                  <a:lnTo>
                    <a:pt x="109012" y="992625"/>
                  </a:lnTo>
                  <a:lnTo>
                    <a:pt x="121201" y="988221"/>
                  </a:lnTo>
                  <a:lnTo>
                    <a:pt x="137112" y="989915"/>
                  </a:lnTo>
                  <a:lnTo>
                    <a:pt x="168936" y="991947"/>
                  </a:lnTo>
                  <a:lnTo>
                    <a:pt x="185186" y="992625"/>
                  </a:lnTo>
                  <a:lnTo>
                    <a:pt x="212947" y="991947"/>
                  </a:lnTo>
                  <a:lnTo>
                    <a:pt x="269146" y="984494"/>
                  </a:lnTo>
                  <a:lnTo>
                    <a:pt x="297246" y="978057"/>
                  </a:lnTo>
                  <a:lnTo>
                    <a:pt x="321621" y="970943"/>
                  </a:lnTo>
                  <a:lnTo>
                    <a:pt x="366648" y="951294"/>
                  </a:lnTo>
                  <a:lnTo>
                    <a:pt x="405920" y="926563"/>
                  </a:lnTo>
                  <a:lnTo>
                    <a:pt x="441129" y="898444"/>
                  </a:lnTo>
                  <a:lnTo>
                    <a:pt x="471260" y="868970"/>
                  </a:lnTo>
                  <a:lnTo>
                    <a:pt x="496989" y="838819"/>
                  </a:lnTo>
                  <a:lnTo>
                    <a:pt x="527120" y="796810"/>
                  </a:lnTo>
                  <a:close/>
                  <a:moveTo>
                    <a:pt x="1241288" y="0"/>
                  </a:moveTo>
                  <a:lnTo>
                    <a:pt x="1258566" y="0"/>
                  </a:lnTo>
                  <a:lnTo>
                    <a:pt x="1276182" y="0"/>
                  </a:lnTo>
                  <a:lnTo>
                    <a:pt x="1309722" y="3387"/>
                  </a:lnTo>
                  <a:lnTo>
                    <a:pt x="1340212" y="10498"/>
                  </a:lnTo>
                  <a:lnTo>
                    <a:pt x="1369008" y="20658"/>
                  </a:lnTo>
                  <a:lnTo>
                    <a:pt x="1395094" y="33866"/>
                  </a:lnTo>
                  <a:lnTo>
                    <a:pt x="1419486" y="50121"/>
                  </a:lnTo>
                  <a:lnTo>
                    <a:pt x="1441507" y="68747"/>
                  </a:lnTo>
                  <a:lnTo>
                    <a:pt x="1460817" y="89744"/>
                  </a:lnTo>
                  <a:lnTo>
                    <a:pt x="1478095" y="114127"/>
                  </a:lnTo>
                  <a:lnTo>
                    <a:pt x="1493679" y="139865"/>
                  </a:lnTo>
                  <a:lnTo>
                    <a:pt x="1506891" y="167973"/>
                  </a:lnTo>
                  <a:lnTo>
                    <a:pt x="1517732" y="197775"/>
                  </a:lnTo>
                  <a:lnTo>
                    <a:pt x="1526202" y="229947"/>
                  </a:lnTo>
                  <a:lnTo>
                    <a:pt x="1532639" y="263135"/>
                  </a:lnTo>
                  <a:lnTo>
                    <a:pt x="1537043" y="298356"/>
                  </a:lnTo>
                  <a:lnTo>
                    <a:pt x="1539414" y="334253"/>
                  </a:lnTo>
                  <a:lnTo>
                    <a:pt x="1539414" y="353218"/>
                  </a:lnTo>
                  <a:lnTo>
                    <a:pt x="1539414" y="1658734"/>
                  </a:lnTo>
                  <a:lnTo>
                    <a:pt x="1517394" y="1648236"/>
                  </a:lnTo>
                  <a:lnTo>
                    <a:pt x="1473013" y="1630964"/>
                  </a:lnTo>
                  <a:lnTo>
                    <a:pt x="1428294" y="1618773"/>
                  </a:lnTo>
                  <a:lnTo>
                    <a:pt x="1383237" y="1611661"/>
                  </a:lnTo>
                  <a:lnTo>
                    <a:pt x="1338179" y="1608952"/>
                  </a:lnTo>
                  <a:lnTo>
                    <a:pt x="1293799" y="1611661"/>
                  </a:lnTo>
                  <a:lnTo>
                    <a:pt x="1249758" y="1619450"/>
                  </a:lnTo>
                  <a:lnTo>
                    <a:pt x="1206733" y="1632319"/>
                  </a:lnTo>
                  <a:lnTo>
                    <a:pt x="1185728" y="1640785"/>
                  </a:lnTo>
                  <a:lnTo>
                    <a:pt x="1168112" y="1648575"/>
                  </a:lnTo>
                  <a:lnTo>
                    <a:pt x="1134911" y="1666523"/>
                  </a:lnTo>
                  <a:lnTo>
                    <a:pt x="1103405" y="1688197"/>
                  </a:lnTo>
                  <a:lnTo>
                    <a:pt x="1074609" y="1712242"/>
                  </a:lnTo>
                  <a:lnTo>
                    <a:pt x="1048523" y="1738657"/>
                  </a:lnTo>
                  <a:lnTo>
                    <a:pt x="1025147" y="1767443"/>
                  </a:lnTo>
                  <a:lnTo>
                    <a:pt x="1004820" y="1798260"/>
                  </a:lnTo>
                  <a:lnTo>
                    <a:pt x="987881" y="1831110"/>
                  </a:lnTo>
                  <a:lnTo>
                    <a:pt x="980767" y="1848381"/>
                  </a:lnTo>
                  <a:lnTo>
                    <a:pt x="974330" y="1832126"/>
                  </a:lnTo>
                  <a:lnTo>
                    <a:pt x="959762" y="1801647"/>
                  </a:lnTo>
                  <a:lnTo>
                    <a:pt x="944178" y="1774216"/>
                  </a:lnTo>
                  <a:lnTo>
                    <a:pt x="927240" y="1749494"/>
                  </a:lnTo>
                  <a:lnTo>
                    <a:pt x="909284" y="1727143"/>
                  </a:lnTo>
                  <a:lnTo>
                    <a:pt x="890313" y="1706823"/>
                  </a:lnTo>
                  <a:lnTo>
                    <a:pt x="869986" y="1688875"/>
                  </a:lnTo>
                  <a:lnTo>
                    <a:pt x="849320" y="1673635"/>
                  </a:lnTo>
                  <a:lnTo>
                    <a:pt x="816797" y="1653316"/>
                  </a:lnTo>
                  <a:lnTo>
                    <a:pt x="772756" y="1633335"/>
                  </a:lnTo>
                  <a:lnTo>
                    <a:pt x="727021" y="1619450"/>
                  </a:lnTo>
                  <a:lnTo>
                    <a:pt x="682302" y="1611322"/>
                  </a:lnTo>
                  <a:lnTo>
                    <a:pt x="660281" y="1608952"/>
                  </a:lnTo>
                  <a:lnTo>
                    <a:pt x="683996" y="1601163"/>
                  </a:lnTo>
                  <a:lnTo>
                    <a:pt x="727021" y="1580166"/>
                  </a:lnTo>
                  <a:lnTo>
                    <a:pt x="764625" y="1553751"/>
                  </a:lnTo>
                  <a:lnTo>
                    <a:pt x="789017" y="1530384"/>
                  </a:lnTo>
                  <a:lnTo>
                    <a:pt x="802569" y="1513451"/>
                  </a:lnTo>
                  <a:lnTo>
                    <a:pt x="809005" y="1504646"/>
                  </a:lnTo>
                  <a:lnTo>
                    <a:pt x="819169" y="1488052"/>
                  </a:lnTo>
                  <a:lnTo>
                    <a:pt x="833736" y="1453170"/>
                  </a:lnTo>
                  <a:lnTo>
                    <a:pt x="841867" y="1415918"/>
                  </a:lnTo>
                  <a:lnTo>
                    <a:pt x="843222" y="1377312"/>
                  </a:lnTo>
                  <a:lnTo>
                    <a:pt x="841190" y="1357670"/>
                  </a:lnTo>
                  <a:lnTo>
                    <a:pt x="860500" y="1369861"/>
                  </a:lnTo>
                  <a:lnTo>
                    <a:pt x="899121" y="1392212"/>
                  </a:lnTo>
                  <a:lnTo>
                    <a:pt x="936387" y="1411177"/>
                  </a:lnTo>
                  <a:lnTo>
                    <a:pt x="972975" y="1426755"/>
                  </a:lnTo>
                  <a:lnTo>
                    <a:pt x="1008547" y="1439624"/>
                  </a:lnTo>
                  <a:lnTo>
                    <a:pt x="1043102" y="1449445"/>
                  </a:lnTo>
                  <a:lnTo>
                    <a:pt x="1076980" y="1455880"/>
                  </a:lnTo>
                  <a:lnTo>
                    <a:pt x="1109503" y="1458928"/>
                  </a:lnTo>
                  <a:lnTo>
                    <a:pt x="1125764" y="1458928"/>
                  </a:lnTo>
                  <a:lnTo>
                    <a:pt x="1149818" y="1458589"/>
                  </a:lnTo>
                  <a:lnTo>
                    <a:pt x="1196230" y="1451138"/>
                  </a:lnTo>
                  <a:lnTo>
                    <a:pt x="1218251" y="1444027"/>
                  </a:lnTo>
                  <a:lnTo>
                    <a:pt x="1231802" y="1439286"/>
                  </a:lnTo>
                  <a:lnTo>
                    <a:pt x="1257550" y="1427433"/>
                  </a:lnTo>
                  <a:lnTo>
                    <a:pt x="1280248" y="1413886"/>
                  </a:lnTo>
                  <a:lnTo>
                    <a:pt x="1301252" y="1398986"/>
                  </a:lnTo>
                  <a:lnTo>
                    <a:pt x="1329032" y="1373925"/>
                  </a:lnTo>
                  <a:lnTo>
                    <a:pt x="1358845" y="1338705"/>
                  </a:lnTo>
                  <a:lnTo>
                    <a:pt x="1381543" y="1304501"/>
                  </a:lnTo>
                  <a:lnTo>
                    <a:pt x="1397804" y="1273344"/>
                  </a:lnTo>
                  <a:lnTo>
                    <a:pt x="1412372" y="1238463"/>
                  </a:lnTo>
                  <a:lnTo>
                    <a:pt x="1414743" y="1231012"/>
                  </a:lnTo>
                  <a:lnTo>
                    <a:pt x="1352747" y="1213064"/>
                  </a:lnTo>
                  <a:lnTo>
                    <a:pt x="1351392" y="1217466"/>
                  </a:lnTo>
                  <a:lnTo>
                    <a:pt x="1339873" y="1245236"/>
                  </a:lnTo>
                  <a:lnTo>
                    <a:pt x="1326661" y="1270296"/>
                  </a:lnTo>
                  <a:lnTo>
                    <a:pt x="1308367" y="1298405"/>
                  </a:lnTo>
                  <a:lnTo>
                    <a:pt x="1284652" y="1326852"/>
                  </a:lnTo>
                  <a:lnTo>
                    <a:pt x="1254162" y="1353606"/>
                  </a:lnTo>
                  <a:lnTo>
                    <a:pt x="1227398" y="1370200"/>
                  </a:lnTo>
                  <a:lnTo>
                    <a:pt x="1207749" y="1379344"/>
                  </a:lnTo>
                  <a:lnTo>
                    <a:pt x="1197247" y="1383407"/>
                  </a:lnTo>
                  <a:lnTo>
                    <a:pt x="1180647" y="1388826"/>
                  </a:lnTo>
                  <a:lnTo>
                    <a:pt x="1145075" y="1394583"/>
                  </a:lnTo>
                  <a:lnTo>
                    <a:pt x="1107809" y="1394583"/>
                  </a:lnTo>
                  <a:lnTo>
                    <a:pt x="1068172" y="1389165"/>
                  </a:lnTo>
                  <a:lnTo>
                    <a:pt x="1026502" y="1378328"/>
                  </a:lnTo>
                  <a:lnTo>
                    <a:pt x="982799" y="1362072"/>
                  </a:lnTo>
                  <a:lnTo>
                    <a:pt x="937742" y="1340059"/>
                  </a:lnTo>
                  <a:lnTo>
                    <a:pt x="890313" y="1312628"/>
                  </a:lnTo>
                  <a:lnTo>
                    <a:pt x="865582" y="1296712"/>
                  </a:lnTo>
                  <a:lnTo>
                    <a:pt x="880488" y="1290277"/>
                  </a:lnTo>
                  <a:lnTo>
                    <a:pt x="909284" y="1276392"/>
                  </a:lnTo>
                  <a:lnTo>
                    <a:pt x="936725" y="1259121"/>
                  </a:lnTo>
                  <a:lnTo>
                    <a:pt x="962811" y="1240495"/>
                  </a:lnTo>
                  <a:lnTo>
                    <a:pt x="985848" y="1219160"/>
                  </a:lnTo>
                  <a:lnTo>
                    <a:pt x="1006514" y="1196470"/>
                  </a:lnTo>
                  <a:lnTo>
                    <a:pt x="1023453" y="1172425"/>
                  </a:lnTo>
                  <a:lnTo>
                    <a:pt x="1035988" y="1146349"/>
                  </a:lnTo>
                  <a:lnTo>
                    <a:pt x="1040053" y="1132802"/>
                  </a:lnTo>
                  <a:lnTo>
                    <a:pt x="1047506" y="1104694"/>
                  </a:lnTo>
                  <a:lnTo>
                    <a:pt x="1055298" y="1050848"/>
                  </a:lnTo>
                  <a:lnTo>
                    <a:pt x="1055298" y="999033"/>
                  </a:lnTo>
                  <a:lnTo>
                    <a:pt x="1048861" y="950267"/>
                  </a:lnTo>
                  <a:lnTo>
                    <a:pt x="1037004" y="904549"/>
                  </a:lnTo>
                  <a:lnTo>
                    <a:pt x="1021420" y="861539"/>
                  </a:lnTo>
                  <a:lnTo>
                    <a:pt x="1002787" y="821578"/>
                  </a:lnTo>
                  <a:lnTo>
                    <a:pt x="982461" y="785342"/>
                  </a:lnTo>
                  <a:lnTo>
                    <a:pt x="971958" y="768409"/>
                  </a:lnTo>
                  <a:lnTo>
                    <a:pt x="984832" y="758927"/>
                  </a:lnTo>
                  <a:lnTo>
                    <a:pt x="1007869" y="738608"/>
                  </a:lnTo>
                  <a:lnTo>
                    <a:pt x="1039037" y="707113"/>
                  </a:lnTo>
                  <a:lnTo>
                    <a:pt x="1073254" y="664781"/>
                  </a:lnTo>
                  <a:lnTo>
                    <a:pt x="1099340" y="626851"/>
                  </a:lnTo>
                  <a:lnTo>
                    <a:pt x="1108487" y="610596"/>
                  </a:lnTo>
                  <a:lnTo>
                    <a:pt x="1123732" y="624819"/>
                  </a:lnTo>
                  <a:lnTo>
                    <a:pt x="1157610" y="649202"/>
                  </a:lnTo>
                  <a:lnTo>
                    <a:pt x="1176242" y="658685"/>
                  </a:lnTo>
                  <a:lnTo>
                    <a:pt x="1190471" y="664781"/>
                  </a:lnTo>
                  <a:lnTo>
                    <a:pt x="1219267" y="674602"/>
                  </a:lnTo>
                  <a:lnTo>
                    <a:pt x="1247725" y="680359"/>
                  </a:lnTo>
                  <a:lnTo>
                    <a:pt x="1275505" y="683068"/>
                  </a:lnTo>
                  <a:lnTo>
                    <a:pt x="1289056" y="683407"/>
                  </a:lnTo>
                  <a:lnTo>
                    <a:pt x="1302946" y="683068"/>
                  </a:lnTo>
                  <a:lnTo>
                    <a:pt x="1329371" y="680697"/>
                  </a:lnTo>
                  <a:lnTo>
                    <a:pt x="1365281" y="674263"/>
                  </a:lnTo>
                  <a:lnTo>
                    <a:pt x="1417792" y="658008"/>
                  </a:lnTo>
                  <a:lnTo>
                    <a:pt x="1427278" y="653605"/>
                  </a:lnTo>
                  <a:lnTo>
                    <a:pt x="1399498" y="595695"/>
                  </a:lnTo>
                  <a:lnTo>
                    <a:pt x="1396110" y="597388"/>
                  </a:lnTo>
                  <a:lnTo>
                    <a:pt x="1361894" y="608564"/>
                  </a:lnTo>
                  <a:lnTo>
                    <a:pt x="1320901" y="617030"/>
                  </a:lnTo>
                  <a:lnTo>
                    <a:pt x="1289395" y="618724"/>
                  </a:lnTo>
                  <a:lnTo>
                    <a:pt x="1255178" y="616692"/>
                  </a:lnTo>
                  <a:lnTo>
                    <a:pt x="1220961" y="607887"/>
                  </a:lnTo>
                  <a:lnTo>
                    <a:pt x="1203345" y="600436"/>
                  </a:lnTo>
                  <a:lnTo>
                    <a:pt x="1191826" y="594679"/>
                  </a:lnTo>
                  <a:lnTo>
                    <a:pt x="1170144" y="579778"/>
                  </a:lnTo>
                  <a:lnTo>
                    <a:pt x="1149818" y="561152"/>
                  </a:lnTo>
                  <a:lnTo>
                    <a:pt x="1131862" y="539478"/>
                  </a:lnTo>
                  <a:lnTo>
                    <a:pt x="1115262" y="514079"/>
                  </a:lnTo>
                  <a:lnTo>
                    <a:pt x="1100695" y="484955"/>
                  </a:lnTo>
                  <a:lnTo>
                    <a:pt x="1087482" y="452444"/>
                  </a:lnTo>
                  <a:lnTo>
                    <a:pt x="1076303" y="416885"/>
                  </a:lnTo>
                  <a:lnTo>
                    <a:pt x="1072237" y="397582"/>
                  </a:lnTo>
                  <a:lnTo>
                    <a:pt x="1009224" y="412144"/>
                  </a:lnTo>
                  <a:lnTo>
                    <a:pt x="1014645" y="433140"/>
                  </a:lnTo>
                  <a:lnTo>
                    <a:pt x="1026502" y="472086"/>
                  </a:lnTo>
                  <a:lnTo>
                    <a:pt x="1040392" y="507645"/>
                  </a:lnTo>
                  <a:lnTo>
                    <a:pt x="1056653" y="540833"/>
                  </a:lnTo>
                  <a:lnTo>
                    <a:pt x="1065462" y="555734"/>
                  </a:lnTo>
                  <a:lnTo>
                    <a:pt x="1056653" y="571989"/>
                  </a:lnTo>
                  <a:lnTo>
                    <a:pt x="1031584" y="612289"/>
                  </a:lnTo>
                  <a:lnTo>
                    <a:pt x="1008885" y="643445"/>
                  </a:lnTo>
                  <a:lnTo>
                    <a:pt x="980428" y="675279"/>
                  </a:lnTo>
                  <a:lnTo>
                    <a:pt x="946550" y="707113"/>
                  </a:lnTo>
                  <a:lnTo>
                    <a:pt x="907252" y="735221"/>
                  </a:lnTo>
                  <a:lnTo>
                    <a:pt x="874390" y="752831"/>
                  </a:lnTo>
                  <a:lnTo>
                    <a:pt x="851353" y="761975"/>
                  </a:lnTo>
                  <a:lnTo>
                    <a:pt x="838818" y="765700"/>
                  </a:lnTo>
                  <a:lnTo>
                    <a:pt x="822218" y="770102"/>
                  </a:lnTo>
                  <a:lnTo>
                    <a:pt x="788001" y="775860"/>
                  </a:lnTo>
                  <a:lnTo>
                    <a:pt x="752768" y="776876"/>
                  </a:lnTo>
                  <a:lnTo>
                    <a:pt x="716857" y="772812"/>
                  </a:lnTo>
                  <a:lnTo>
                    <a:pt x="680269" y="765023"/>
                  </a:lnTo>
                  <a:lnTo>
                    <a:pt x="642665" y="752831"/>
                  </a:lnTo>
                  <a:lnTo>
                    <a:pt x="604383" y="735560"/>
                  </a:lnTo>
                  <a:lnTo>
                    <a:pt x="565762" y="714224"/>
                  </a:lnTo>
                  <a:lnTo>
                    <a:pt x="546113" y="701694"/>
                  </a:lnTo>
                  <a:lnTo>
                    <a:pt x="513928" y="681036"/>
                  </a:lnTo>
                  <a:lnTo>
                    <a:pt x="499022" y="715240"/>
                  </a:lnTo>
                  <a:lnTo>
                    <a:pt x="496312" y="720997"/>
                  </a:lnTo>
                  <a:lnTo>
                    <a:pt x="477679" y="754863"/>
                  </a:lnTo>
                  <a:lnTo>
                    <a:pt x="457013" y="785342"/>
                  </a:lnTo>
                  <a:lnTo>
                    <a:pt x="429572" y="818869"/>
                  </a:lnTo>
                  <a:lnTo>
                    <a:pt x="395694" y="853073"/>
                  </a:lnTo>
                  <a:lnTo>
                    <a:pt x="365543" y="876440"/>
                  </a:lnTo>
                  <a:lnTo>
                    <a:pt x="343522" y="890664"/>
                  </a:lnTo>
                  <a:lnTo>
                    <a:pt x="319808" y="902517"/>
                  </a:lnTo>
                  <a:lnTo>
                    <a:pt x="294399" y="912338"/>
                  </a:lnTo>
                  <a:lnTo>
                    <a:pt x="280848" y="916063"/>
                  </a:lnTo>
                  <a:lnTo>
                    <a:pt x="260521" y="921143"/>
                  </a:lnTo>
                  <a:lnTo>
                    <a:pt x="220207" y="926900"/>
                  </a:lnTo>
                  <a:lnTo>
                    <a:pt x="180231" y="928255"/>
                  </a:lnTo>
                  <a:lnTo>
                    <a:pt x="140255" y="925545"/>
                  </a:lnTo>
                  <a:lnTo>
                    <a:pt x="120605" y="922497"/>
                  </a:lnTo>
                  <a:lnTo>
                    <a:pt x="119250" y="901839"/>
                  </a:lnTo>
                  <a:lnTo>
                    <a:pt x="119589" y="860185"/>
                  </a:lnTo>
                  <a:lnTo>
                    <a:pt x="124332" y="819546"/>
                  </a:lnTo>
                  <a:lnTo>
                    <a:pt x="133140" y="779923"/>
                  </a:lnTo>
                  <a:lnTo>
                    <a:pt x="146353" y="741317"/>
                  </a:lnTo>
                  <a:lnTo>
                    <a:pt x="162614" y="704742"/>
                  </a:lnTo>
                  <a:lnTo>
                    <a:pt x="182602" y="670199"/>
                  </a:lnTo>
                  <a:lnTo>
                    <a:pt x="205300" y="637688"/>
                  </a:lnTo>
                  <a:lnTo>
                    <a:pt x="230709" y="608225"/>
                  </a:lnTo>
                  <a:lnTo>
                    <a:pt x="258827" y="581471"/>
                  </a:lnTo>
                  <a:lnTo>
                    <a:pt x="288640" y="558104"/>
                  </a:lnTo>
                  <a:lnTo>
                    <a:pt x="320824" y="538801"/>
                  </a:lnTo>
                  <a:lnTo>
                    <a:pt x="354024" y="523223"/>
                  </a:lnTo>
                  <a:lnTo>
                    <a:pt x="388919" y="511708"/>
                  </a:lnTo>
                  <a:lnTo>
                    <a:pt x="424491" y="505274"/>
                  </a:lnTo>
                  <a:lnTo>
                    <a:pt x="460740" y="503919"/>
                  </a:lnTo>
                  <a:lnTo>
                    <a:pt x="479373" y="505274"/>
                  </a:lnTo>
                  <a:lnTo>
                    <a:pt x="479712" y="490712"/>
                  </a:lnTo>
                  <a:lnTo>
                    <a:pt x="484455" y="460233"/>
                  </a:lnTo>
                  <a:lnTo>
                    <a:pt x="494618" y="429754"/>
                  </a:lnTo>
                  <a:lnTo>
                    <a:pt x="508847" y="399275"/>
                  </a:lnTo>
                  <a:lnTo>
                    <a:pt x="527141" y="369134"/>
                  </a:lnTo>
                  <a:lnTo>
                    <a:pt x="549162" y="340010"/>
                  </a:lnTo>
                  <a:lnTo>
                    <a:pt x="574570" y="312579"/>
                  </a:lnTo>
                  <a:lnTo>
                    <a:pt x="603705" y="286841"/>
                  </a:lnTo>
                  <a:lnTo>
                    <a:pt x="635212" y="264151"/>
                  </a:lnTo>
                  <a:lnTo>
                    <a:pt x="669089" y="244848"/>
                  </a:lnTo>
                  <a:lnTo>
                    <a:pt x="705339" y="228931"/>
                  </a:lnTo>
                  <a:lnTo>
                    <a:pt x="743282" y="218094"/>
                  </a:lnTo>
                  <a:lnTo>
                    <a:pt x="782581" y="211321"/>
                  </a:lnTo>
                  <a:lnTo>
                    <a:pt x="823573" y="210305"/>
                  </a:lnTo>
                  <a:lnTo>
                    <a:pt x="865243" y="215385"/>
                  </a:lnTo>
                  <a:lnTo>
                    <a:pt x="907929" y="226899"/>
                  </a:lnTo>
                  <a:lnTo>
                    <a:pt x="928933" y="235027"/>
                  </a:lnTo>
                  <a:lnTo>
                    <a:pt x="934693" y="220126"/>
                  </a:lnTo>
                  <a:lnTo>
                    <a:pt x="952648" y="185245"/>
                  </a:lnTo>
                  <a:lnTo>
                    <a:pt x="978395" y="146638"/>
                  </a:lnTo>
                  <a:lnTo>
                    <a:pt x="1012951" y="107354"/>
                  </a:lnTo>
                  <a:lnTo>
                    <a:pt x="1043441" y="79245"/>
                  </a:lnTo>
                  <a:lnTo>
                    <a:pt x="1066478" y="62313"/>
                  </a:lnTo>
                  <a:lnTo>
                    <a:pt x="1090870" y="46057"/>
                  </a:lnTo>
                  <a:lnTo>
                    <a:pt x="1117295" y="31834"/>
                  </a:lnTo>
                  <a:lnTo>
                    <a:pt x="1145752" y="19981"/>
                  </a:lnTo>
                  <a:lnTo>
                    <a:pt x="1175565" y="10498"/>
                  </a:lnTo>
                  <a:lnTo>
                    <a:pt x="1207749" y="3725"/>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1" name="Google Shape;831;p17"/>
            <p:cNvSpPr/>
            <p:nvPr/>
          </p:nvSpPr>
          <p:spPr>
            <a:xfrm>
              <a:off x="4370934" y="3402412"/>
              <a:ext cx="1638338" cy="1657310"/>
            </a:xfrm>
            <a:custGeom>
              <a:avLst/>
              <a:gdLst/>
              <a:ahLst/>
              <a:cxnLst/>
              <a:rect l="l" t="t" r="r" b="b"/>
              <a:pathLst>
                <a:path w="4838" h="4891" extrusionOk="0">
                  <a:moveTo>
                    <a:pt x="3868" y="980"/>
                  </a:moveTo>
                  <a:lnTo>
                    <a:pt x="3812" y="1004"/>
                  </a:lnTo>
                  <a:lnTo>
                    <a:pt x="3707" y="1065"/>
                  </a:lnTo>
                  <a:lnTo>
                    <a:pt x="3613" y="1138"/>
                  </a:lnTo>
                  <a:lnTo>
                    <a:pt x="3529" y="1221"/>
                  </a:lnTo>
                  <a:lnTo>
                    <a:pt x="3457" y="1313"/>
                  </a:lnTo>
                  <a:lnTo>
                    <a:pt x="3398" y="1414"/>
                  </a:lnTo>
                  <a:lnTo>
                    <a:pt x="3351" y="1521"/>
                  </a:lnTo>
                  <a:lnTo>
                    <a:pt x="3320" y="1634"/>
                  </a:lnTo>
                  <a:lnTo>
                    <a:pt x="3309" y="1693"/>
                  </a:lnTo>
                  <a:lnTo>
                    <a:pt x="3294" y="1812"/>
                  </a:lnTo>
                  <a:lnTo>
                    <a:pt x="3181" y="1768"/>
                  </a:lnTo>
                  <a:lnTo>
                    <a:pt x="3133" y="1750"/>
                  </a:lnTo>
                  <a:lnTo>
                    <a:pt x="3035" y="1726"/>
                  </a:lnTo>
                  <a:lnTo>
                    <a:pt x="2934" y="1713"/>
                  </a:lnTo>
                  <a:lnTo>
                    <a:pt x="2833" y="1712"/>
                  </a:lnTo>
                  <a:lnTo>
                    <a:pt x="2735" y="1718"/>
                  </a:lnTo>
                  <a:lnTo>
                    <a:pt x="2642" y="1735"/>
                  </a:lnTo>
                  <a:lnTo>
                    <a:pt x="2556" y="1759"/>
                  </a:lnTo>
                  <a:lnTo>
                    <a:pt x="2480" y="1788"/>
                  </a:lnTo>
                  <a:lnTo>
                    <a:pt x="2446" y="1807"/>
                  </a:lnTo>
                  <a:lnTo>
                    <a:pt x="2392" y="1838"/>
                  </a:lnTo>
                  <a:lnTo>
                    <a:pt x="2292" y="1917"/>
                  </a:lnTo>
                  <a:lnTo>
                    <a:pt x="2205" y="2015"/>
                  </a:lnTo>
                  <a:lnTo>
                    <a:pt x="2152" y="2101"/>
                  </a:lnTo>
                  <a:lnTo>
                    <a:pt x="2122" y="2163"/>
                  </a:lnTo>
                  <a:lnTo>
                    <a:pt x="2098" y="2228"/>
                  </a:lnTo>
                  <a:lnTo>
                    <a:pt x="2079" y="2298"/>
                  </a:lnTo>
                  <a:lnTo>
                    <a:pt x="2066" y="2370"/>
                  </a:lnTo>
                  <a:lnTo>
                    <a:pt x="2061" y="2446"/>
                  </a:lnTo>
                  <a:lnTo>
                    <a:pt x="2064" y="2525"/>
                  </a:lnTo>
                  <a:lnTo>
                    <a:pt x="2073" y="2608"/>
                  </a:lnTo>
                  <a:lnTo>
                    <a:pt x="2091" y="2692"/>
                  </a:lnTo>
                  <a:lnTo>
                    <a:pt x="2117" y="2780"/>
                  </a:lnTo>
                  <a:lnTo>
                    <a:pt x="2134" y="2824"/>
                  </a:lnTo>
                  <a:lnTo>
                    <a:pt x="2199" y="2810"/>
                  </a:lnTo>
                  <a:lnTo>
                    <a:pt x="2326" y="2798"/>
                  </a:lnTo>
                  <a:lnTo>
                    <a:pt x="2451" y="2807"/>
                  </a:lnTo>
                  <a:lnTo>
                    <a:pt x="2575" y="2836"/>
                  </a:lnTo>
                  <a:lnTo>
                    <a:pt x="2694" y="2885"/>
                  </a:lnTo>
                  <a:lnTo>
                    <a:pt x="2808" y="2952"/>
                  </a:lnTo>
                  <a:lnTo>
                    <a:pt x="2918" y="3039"/>
                  </a:lnTo>
                  <a:lnTo>
                    <a:pt x="3022" y="3144"/>
                  </a:lnTo>
                  <a:lnTo>
                    <a:pt x="3071" y="3204"/>
                  </a:lnTo>
                  <a:lnTo>
                    <a:pt x="3072" y="3203"/>
                  </a:lnTo>
                  <a:lnTo>
                    <a:pt x="3074" y="3201"/>
                  </a:lnTo>
                  <a:lnTo>
                    <a:pt x="3103" y="3179"/>
                  </a:lnTo>
                  <a:lnTo>
                    <a:pt x="3164" y="3139"/>
                  </a:lnTo>
                  <a:lnTo>
                    <a:pt x="3228" y="3107"/>
                  </a:lnTo>
                  <a:lnTo>
                    <a:pt x="3294" y="3078"/>
                  </a:lnTo>
                  <a:lnTo>
                    <a:pt x="3361" y="3057"/>
                  </a:lnTo>
                  <a:lnTo>
                    <a:pt x="3430" y="3042"/>
                  </a:lnTo>
                  <a:lnTo>
                    <a:pt x="3500" y="3034"/>
                  </a:lnTo>
                  <a:lnTo>
                    <a:pt x="3573" y="3030"/>
                  </a:lnTo>
                  <a:lnTo>
                    <a:pt x="3681" y="3038"/>
                  </a:lnTo>
                  <a:lnTo>
                    <a:pt x="3832" y="3069"/>
                  </a:lnTo>
                  <a:lnTo>
                    <a:pt x="3983" y="3125"/>
                  </a:lnTo>
                  <a:lnTo>
                    <a:pt x="4138" y="3204"/>
                  </a:lnTo>
                  <a:lnTo>
                    <a:pt x="4214" y="3254"/>
                  </a:lnTo>
                  <a:lnTo>
                    <a:pt x="4108" y="3411"/>
                  </a:lnTo>
                  <a:lnTo>
                    <a:pt x="4044" y="3370"/>
                  </a:lnTo>
                  <a:lnTo>
                    <a:pt x="3919" y="3304"/>
                  </a:lnTo>
                  <a:lnTo>
                    <a:pt x="3796" y="3257"/>
                  </a:lnTo>
                  <a:lnTo>
                    <a:pt x="3674" y="3230"/>
                  </a:lnTo>
                  <a:lnTo>
                    <a:pt x="3556" y="3222"/>
                  </a:lnTo>
                  <a:lnTo>
                    <a:pt x="3443" y="3234"/>
                  </a:lnTo>
                  <a:lnTo>
                    <a:pt x="3337" y="3266"/>
                  </a:lnTo>
                  <a:lnTo>
                    <a:pt x="3237" y="3318"/>
                  </a:lnTo>
                  <a:lnTo>
                    <a:pt x="3190" y="3352"/>
                  </a:lnTo>
                  <a:lnTo>
                    <a:pt x="3147" y="3387"/>
                  </a:lnTo>
                  <a:lnTo>
                    <a:pt x="3075" y="3466"/>
                  </a:lnTo>
                  <a:lnTo>
                    <a:pt x="3014" y="3555"/>
                  </a:lnTo>
                  <a:lnTo>
                    <a:pt x="2969" y="3654"/>
                  </a:lnTo>
                  <a:lnTo>
                    <a:pt x="2939" y="3756"/>
                  </a:lnTo>
                  <a:lnTo>
                    <a:pt x="2925" y="3862"/>
                  </a:lnTo>
                  <a:lnTo>
                    <a:pt x="2926" y="3970"/>
                  </a:lnTo>
                  <a:lnTo>
                    <a:pt x="2944" y="4075"/>
                  </a:lnTo>
                  <a:lnTo>
                    <a:pt x="2961" y="4127"/>
                  </a:lnTo>
                  <a:lnTo>
                    <a:pt x="2782" y="4190"/>
                  </a:lnTo>
                  <a:lnTo>
                    <a:pt x="2765" y="4137"/>
                  </a:lnTo>
                  <a:lnTo>
                    <a:pt x="2742" y="4027"/>
                  </a:lnTo>
                  <a:lnTo>
                    <a:pt x="2734" y="3914"/>
                  </a:lnTo>
                  <a:lnTo>
                    <a:pt x="2740" y="3801"/>
                  </a:lnTo>
                  <a:lnTo>
                    <a:pt x="2761" y="3691"/>
                  </a:lnTo>
                  <a:lnTo>
                    <a:pt x="2795" y="3582"/>
                  </a:lnTo>
                  <a:lnTo>
                    <a:pt x="2842" y="3480"/>
                  </a:lnTo>
                  <a:lnTo>
                    <a:pt x="2900" y="3383"/>
                  </a:lnTo>
                  <a:lnTo>
                    <a:pt x="2935" y="3339"/>
                  </a:lnTo>
                  <a:lnTo>
                    <a:pt x="2895" y="3287"/>
                  </a:lnTo>
                  <a:lnTo>
                    <a:pt x="2808" y="3196"/>
                  </a:lnTo>
                  <a:lnTo>
                    <a:pt x="2717" y="3121"/>
                  </a:lnTo>
                  <a:lnTo>
                    <a:pt x="2623" y="3063"/>
                  </a:lnTo>
                  <a:lnTo>
                    <a:pt x="2525" y="3021"/>
                  </a:lnTo>
                  <a:lnTo>
                    <a:pt x="2426" y="2996"/>
                  </a:lnTo>
                  <a:lnTo>
                    <a:pt x="2323" y="2989"/>
                  </a:lnTo>
                  <a:lnTo>
                    <a:pt x="2221" y="2999"/>
                  </a:lnTo>
                  <a:lnTo>
                    <a:pt x="2169" y="3011"/>
                  </a:lnTo>
                  <a:lnTo>
                    <a:pt x="2117" y="3026"/>
                  </a:lnTo>
                  <a:lnTo>
                    <a:pt x="2019" y="3072"/>
                  </a:lnTo>
                  <a:lnTo>
                    <a:pt x="1929" y="3131"/>
                  </a:lnTo>
                  <a:lnTo>
                    <a:pt x="1849" y="3204"/>
                  </a:lnTo>
                  <a:lnTo>
                    <a:pt x="1781" y="3288"/>
                  </a:lnTo>
                  <a:lnTo>
                    <a:pt x="1727" y="3380"/>
                  </a:lnTo>
                  <a:lnTo>
                    <a:pt x="1687" y="3480"/>
                  </a:lnTo>
                  <a:lnTo>
                    <a:pt x="1663" y="3585"/>
                  </a:lnTo>
                  <a:lnTo>
                    <a:pt x="1660" y="3638"/>
                  </a:lnTo>
                  <a:lnTo>
                    <a:pt x="1470" y="3629"/>
                  </a:lnTo>
                  <a:lnTo>
                    <a:pt x="1474" y="3571"/>
                  </a:lnTo>
                  <a:lnTo>
                    <a:pt x="1496" y="3458"/>
                  </a:lnTo>
                  <a:lnTo>
                    <a:pt x="1534" y="3349"/>
                  </a:lnTo>
                  <a:lnTo>
                    <a:pt x="1584" y="3245"/>
                  </a:lnTo>
                  <a:lnTo>
                    <a:pt x="1649" y="3149"/>
                  </a:lnTo>
                  <a:lnTo>
                    <a:pt x="1724" y="3063"/>
                  </a:lnTo>
                  <a:lnTo>
                    <a:pt x="1811" y="2985"/>
                  </a:lnTo>
                  <a:lnTo>
                    <a:pt x="1906" y="2919"/>
                  </a:lnTo>
                  <a:lnTo>
                    <a:pt x="1956" y="2891"/>
                  </a:lnTo>
                  <a:lnTo>
                    <a:pt x="1937" y="2840"/>
                  </a:lnTo>
                  <a:lnTo>
                    <a:pt x="1907" y="2736"/>
                  </a:lnTo>
                  <a:lnTo>
                    <a:pt x="1886" y="2635"/>
                  </a:lnTo>
                  <a:lnTo>
                    <a:pt x="1876" y="2536"/>
                  </a:lnTo>
                  <a:lnTo>
                    <a:pt x="1873" y="2440"/>
                  </a:lnTo>
                  <a:lnTo>
                    <a:pt x="1881" y="2347"/>
                  </a:lnTo>
                  <a:lnTo>
                    <a:pt x="1895" y="2258"/>
                  </a:lnTo>
                  <a:lnTo>
                    <a:pt x="1919" y="2172"/>
                  </a:lnTo>
                  <a:lnTo>
                    <a:pt x="1949" y="2090"/>
                  </a:lnTo>
                  <a:lnTo>
                    <a:pt x="1985" y="2014"/>
                  </a:lnTo>
                  <a:lnTo>
                    <a:pt x="2028" y="1941"/>
                  </a:lnTo>
                  <a:lnTo>
                    <a:pt x="2077" y="1874"/>
                  </a:lnTo>
                  <a:lnTo>
                    <a:pt x="2131" y="1812"/>
                  </a:lnTo>
                  <a:lnTo>
                    <a:pt x="2190" y="1755"/>
                  </a:lnTo>
                  <a:lnTo>
                    <a:pt x="2253" y="1704"/>
                  </a:lnTo>
                  <a:lnTo>
                    <a:pt x="2321" y="1659"/>
                  </a:lnTo>
                  <a:lnTo>
                    <a:pt x="2356" y="1639"/>
                  </a:lnTo>
                  <a:lnTo>
                    <a:pt x="2385" y="1624"/>
                  </a:lnTo>
                  <a:lnTo>
                    <a:pt x="2454" y="1594"/>
                  </a:lnTo>
                  <a:lnTo>
                    <a:pt x="2529" y="1569"/>
                  </a:lnTo>
                  <a:lnTo>
                    <a:pt x="2612" y="1549"/>
                  </a:lnTo>
                  <a:lnTo>
                    <a:pt x="2699" y="1533"/>
                  </a:lnTo>
                  <a:lnTo>
                    <a:pt x="2790" y="1524"/>
                  </a:lnTo>
                  <a:lnTo>
                    <a:pt x="2884" y="1521"/>
                  </a:lnTo>
                  <a:lnTo>
                    <a:pt x="2980" y="1527"/>
                  </a:lnTo>
                  <a:lnTo>
                    <a:pt x="3028" y="1533"/>
                  </a:lnTo>
                  <a:lnTo>
                    <a:pt x="3006" y="1471"/>
                  </a:lnTo>
                  <a:lnTo>
                    <a:pt x="2953" y="1361"/>
                  </a:lnTo>
                  <a:lnTo>
                    <a:pt x="2893" y="1264"/>
                  </a:lnTo>
                  <a:lnTo>
                    <a:pt x="2827" y="1181"/>
                  </a:lnTo>
                  <a:lnTo>
                    <a:pt x="2756" y="1111"/>
                  </a:lnTo>
                  <a:lnTo>
                    <a:pt x="2680" y="1051"/>
                  </a:lnTo>
                  <a:lnTo>
                    <a:pt x="2600" y="1003"/>
                  </a:lnTo>
                  <a:lnTo>
                    <a:pt x="2518" y="965"/>
                  </a:lnTo>
                  <a:lnTo>
                    <a:pt x="2432" y="937"/>
                  </a:lnTo>
                  <a:lnTo>
                    <a:pt x="2346" y="916"/>
                  </a:lnTo>
                  <a:lnTo>
                    <a:pt x="2218" y="898"/>
                  </a:lnTo>
                  <a:lnTo>
                    <a:pt x="2051" y="895"/>
                  </a:lnTo>
                  <a:lnTo>
                    <a:pt x="1897" y="910"/>
                  </a:lnTo>
                  <a:lnTo>
                    <a:pt x="1828" y="921"/>
                  </a:lnTo>
                  <a:lnTo>
                    <a:pt x="1669" y="950"/>
                  </a:lnTo>
                  <a:lnTo>
                    <a:pt x="1722" y="797"/>
                  </a:lnTo>
                  <a:lnTo>
                    <a:pt x="1728" y="775"/>
                  </a:lnTo>
                  <a:lnTo>
                    <a:pt x="1737" y="728"/>
                  </a:lnTo>
                  <a:lnTo>
                    <a:pt x="1740" y="654"/>
                  </a:lnTo>
                  <a:lnTo>
                    <a:pt x="1722" y="548"/>
                  </a:lnTo>
                  <a:lnTo>
                    <a:pt x="1682" y="438"/>
                  </a:lnTo>
                  <a:lnTo>
                    <a:pt x="1653" y="383"/>
                  </a:lnTo>
                  <a:lnTo>
                    <a:pt x="1632" y="348"/>
                  </a:lnTo>
                  <a:lnTo>
                    <a:pt x="1586" y="284"/>
                  </a:lnTo>
                  <a:lnTo>
                    <a:pt x="1532" y="224"/>
                  </a:lnTo>
                  <a:lnTo>
                    <a:pt x="1475" y="171"/>
                  </a:lnTo>
                  <a:lnTo>
                    <a:pt x="1412" y="124"/>
                  </a:lnTo>
                  <a:lnTo>
                    <a:pt x="1346" y="84"/>
                  </a:lnTo>
                  <a:lnTo>
                    <a:pt x="1277" y="52"/>
                  </a:lnTo>
                  <a:lnTo>
                    <a:pt x="1205" y="28"/>
                  </a:lnTo>
                  <a:lnTo>
                    <a:pt x="1168" y="19"/>
                  </a:lnTo>
                  <a:lnTo>
                    <a:pt x="1107" y="9"/>
                  </a:lnTo>
                  <a:lnTo>
                    <a:pt x="988" y="0"/>
                  </a:lnTo>
                  <a:lnTo>
                    <a:pt x="869" y="4"/>
                  </a:lnTo>
                  <a:lnTo>
                    <a:pt x="754" y="19"/>
                  </a:lnTo>
                  <a:lnTo>
                    <a:pt x="642" y="43"/>
                  </a:lnTo>
                  <a:lnTo>
                    <a:pt x="537" y="74"/>
                  </a:lnTo>
                  <a:lnTo>
                    <a:pt x="394" y="126"/>
                  </a:lnTo>
                  <a:lnTo>
                    <a:pt x="314" y="162"/>
                  </a:lnTo>
                  <a:lnTo>
                    <a:pt x="282" y="192"/>
                  </a:lnTo>
                  <a:lnTo>
                    <a:pt x="221" y="260"/>
                  </a:lnTo>
                  <a:lnTo>
                    <a:pt x="165" y="339"/>
                  </a:lnTo>
                  <a:lnTo>
                    <a:pt x="117" y="426"/>
                  </a:lnTo>
                  <a:lnTo>
                    <a:pt x="76" y="522"/>
                  </a:lnTo>
                  <a:lnTo>
                    <a:pt x="43" y="622"/>
                  </a:lnTo>
                  <a:lnTo>
                    <a:pt x="19" y="728"/>
                  </a:lnTo>
                  <a:lnTo>
                    <a:pt x="4" y="838"/>
                  </a:lnTo>
                  <a:lnTo>
                    <a:pt x="0" y="950"/>
                  </a:lnTo>
                  <a:lnTo>
                    <a:pt x="7" y="1063"/>
                  </a:lnTo>
                  <a:lnTo>
                    <a:pt x="26" y="1175"/>
                  </a:lnTo>
                  <a:lnTo>
                    <a:pt x="59" y="1287"/>
                  </a:lnTo>
                  <a:lnTo>
                    <a:pt x="104" y="1396"/>
                  </a:lnTo>
                  <a:lnTo>
                    <a:pt x="164" y="1501"/>
                  </a:lnTo>
                  <a:lnTo>
                    <a:pt x="238" y="1601"/>
                  </a:lnTo>
                  <a:lnTo>
                    <a:pt x="328" y="1694"/>
                  </a:lnTo>
                  <a:lnTo>
                    <a:pt x="382" y="1738"/>
                  </a:lnTo>
                  <a:lnTo>
                    <a:pt x="358" y="1782"/>
                  </a:lnTo>
                  <a:lnTo>
                    <a:pt x="327" y="1873"/>
                  </a:lnTo>
                  <a:lnTo>
                    <a:pt x="313" y="1963"/>
                  </a:lnTo>
                  <a:lnTo>
                    <a:pt x="314" y="2052"/>
                  </a:lnTo>
                  <a:lnTo>
                    <a:pt x="328" y="2138"/>
                  </a:lnTo>
                  <a:lnTo>
                    <a:pt x="354" y="2224"/>
                  </a:lnTo>
                  <a:lnTo>
                    <a:pt x="388" y="2306"/>
                  </a:lnTo>
                  <a:lnTo>
                    <a:pt x="431" y="2383"/>
                  </a:lnTo>
                  <a:lnTo>
                    <a:pt x="503" y="2492"/>
                  </a:lnTo>
                  <a:lnTo>
                    <a:pt x="607" y="2618"/>
                  </a:lnTo>
                  <a:lnTo>
                    <a:pt x="707" y="2716"/>
                  </a:lnTo>
                  <a:lnTo>
                    <a:pt x="786" y="2783"/>
                  </a:lnTo>
                  <a:lnTo>
                    <a:pt x="811" y="2799"/>
                  </a:lnTo>
                  <a:lnTo>
                    <a:pt x="814" y="2884"/>
                  </a:lnTo>
                  <a:lnTo>
                    <a:pt x="835" y="3046"/>
                  </a:lnTo>
                  <a:lnTo>
                    <a:pt x="871" y="3197"/>
                  </a:lnTo>
                  <a:lnTo>
                    <a:pt x="925" y="3339"/>
                  </a:lnTo>
                  <a:lnTo>
                    <a:pt x="991" y="3471"/>
                  </a:lnTo>
                  <a:lnTo>
                    <a:pt x="1067" y="3591"/>
                  </a:lnTo>
                  <a:lnTo>
                    <a:pt x="1155" y="3702"/>
                  </a:lnTo>
                  <a:lnTo>
                    <a:pt x="1250" y="3800"/>
                  </a:lnTo>
                  <a:lnTo>
                    <a:pt x="1352" y="3887"/>
                  </a:lnTo>
                  <a:lnTo>
                    <a:pt x="1459" y="3962"/>
                  </a:lnTo>
                  <a:lnTo>
                    <a:pt x="1569" y="4026"/>
                  </a:lnTo>
                  <a:lnTo>
                    <a:pt x="1680" y="4076"/>
                  </a:lnTo>
                  <a:lnTo>
                    <a:pt x="1790" y="4114"/>
                  </a:lnTo>
                  <a:lnTo>
                    <a:pt x="1899" y="4138"/>
                  </a:lnTo>
                  <a:lnTo>
                    <a:pt x="2004" y="4150"/>
                  </a:lnTo>
                  <a:lnTo>
                    <a:pt x="2104" y="4147"/>
                  </a:lnTo>
                  <a:lnTo>
                    <a:pt x="2151" y="4140"/>
                  </a:lnTo>
                  <a:lnTo>
                    <a:pt x="2174" y="4182"/>
                  </a:lnTo>
                  <a:lnTo>
                    <a:pt x="2230" y="4267"/>
                  </a:lnTo>
                  <a:lnTo>
                    <a:pt x="2293" y="4346"/>
                  </a:lnTo>
                  <a:lnTo>
                    <a:pt x="2366" y="4421"/>
                  </a:lnTo>
                  <a:lnTo>
                    <a:pt x="2445" y="4492"/>
                  </a:lnTo>
                  <a:lnTo>
                    <a:pt x="2532" y="4560"/>
                  </a:lnTo>
                  <a:lnTo>
                    <a:pt x="2625" y="4620"/>
                  </a:lnTo>
                  <a:lnTo>
                    <a:pt x="2722" y="4678"/>
                  </a:lnTo>
                  <a:lnTo>
                    <a:pt x="2826" y="4728"/>
                  </a:lnTo>
                  <a:lnTo>
                    <a:pt x="2932" y="4772"/>
                  </a:lnTo>
                  <a:lnTo>
                    <a:pt x="3042" y="4810"/>
                  </a:lnTo>
                  <a:lnTo>
                    <a:pt x="3155" y="4841"/>
                  </a:lnTo>
                  <a:lnTo>
                    <a:pt x="3269" y="4865"/>
                  </a:lnTo>
                  <a:lnTo>
                    <a:pt x="3386" y="4882"/>
                  </a:lnTo>
                  <a:lnTo>
                    <a:pt x="3501" y="4890"/>
                  </a:lnTo>
                  <a:lnTo>
                    <a:pt x="3618" y="4891"/>
                  </a:lnTo>
                  <a:lnTo>
                    <a:pt x="3732" y="4884"/>
                  </a:lnTo>
                  <a:lnTo>
                    <a:pt x="3845" y="4867"/>
                  </a:lnTo>
                  <a:lnTo>
                    <a:pt x="3955" y="4841"/>
                  </a:lnTo>
                  <a:lnTo>
                    <a:pt x="4063" y="4806"/>
                  </a:lnTo>
                  <a:lnTo>
                    <a:pt x="4166" y="4760"/>
                  </a:lnTo>
                  <a:lnTo>
                    <a:pt x="4265" y="4705"/>
                  </a:lnTo>
                  <a:lnTo>
                    <a:pt x="4358" y="4639"/>
                  </a:lnTo>
                  <a:lnTo>
                    <a:pt x="4445" y="4561"/>
                  </a:lnTo>
                  <a:lnTo>
                    <a:pt x="4525" y="4473"/>
                  </a:lnTo>
                  <a:lnTo>
                    <a:pt x="4598" y="4373"/>
                  </a:lnTo>
                  <a:lnTo>
                    <a:pt x="4663" y="4260"/>
                  </a:lnTo>
                  <a:lnTo>
                    <a:pt x="4718" y="4136"/>
                  </a:lnTo>
                  <a:lnTo>
                    <a:pt x="4765" y="3998"/>
                  </a:lnTo>
                  <a:lnTo>
                    <a:pt x="4800" y="3848"/>
                  </a:lnTo>
                  <a:lnTo>
                    <a:pt x="4825" y="3685"/>
                  </a:lnTo>
                  <a:lnTo>
                    <a:pt x="4838" y="3507"/>
                  </a:lnTo>
                  <a:lnTo>
                    <a:pt x="4838" y="3412"/>
                  </a:lnTo>
                  <a:lnTo>
                    <a:pt x="4838" y="1073"/>
                  </a:lnTo>
                  <a:lnTo>
                    <a:pt x="4778" y="1039"/>
                  </a:lnTo>
                  <a:lnTo>
                    <a:pt x="4656" y="984"/>
                  </a:lnTo>
                  <a:lnTo>
                    <a:pt x="4533" y="942"/>
                  </a:lnTo>
                  <a:lnTo>
                    <a:pt x="4409" y="915"/>
                  </a:lnTo>
                  <a:lnTo>
                    <a:pt x="4285" y="903"/>
                  </a:lnTo>
                  <a:lnTo>
                    <a:pt x="4164" y="906"/>
                  </a:lnTo>
                  <a:lnTo>
                    <a:pt x="4043" y="923"/>
                  </a:lnTo>
                  <a:lnTo>
                    <a:pt x="3925" y="956"/>
                  </a:lnTo>
                  <a:lnTo>
                    <a:pt x="3868" y="98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32" name="Google Shape;832;p17"/>
          <p:cNvGrpSpPr/>
          <p:nvPr/>
        </p:nvGrpSpPr>
        <p:grpSpPr>
          <a:xfrm>
            <a:off x="612132" y="1806537"/>
            <a:ext cx="2778288" cy="3904202"/>
            <a:chOff x="581408" y="1806537"/>
            <a:chExt cx="2778288" cy="3904202"/>
          </a:xfrm>
        </p:grpSpPr>
        <p:sp>
          <p:nvSpPr>
            <p:cNvPr id="833" name="Google Shape;833;p17"/>
            <p:cNvSpPr/>
            <p:nvPr/>
          </p:nvSpPr>
          <p:spPr>
            <a:xfrm>
              <a:off x="581408" y="1806537"/>
              <a:ext cx="2778288" cy="83099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834" name="Google Shape;834;p17"/>
            <p:cNvSpPr/>
            <p:nvPr/>
          </p:nvSpPr>
          <p:spPr>
            <a:xfrm>
              <a:off x="581408" y="2663751"/>
              <a:ext cx="277828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Est ei aeque delenit, dicam splendide ut est, ex has errem expetendis. Ut posse accusam pro, no mei apeirian salutandi, inermis epicurei ut mei.</a:t>
              </a:r>
              <a:endParaRPr/>
            </a:p>
          </p:txBody>
        </p:sp>
      </p:grpSp>
      <p:grpSp>
        <p:nvGrpSpPr>
          <p:cNvPr id="835" name="Google Shape;835;p17"/>
          <p:cNvGrpSpPr/>
          <p:nvPr/>
        </p:nvGrpSpPr>
        <p:grpSpPr>
          <a:xfrm>
            <a:off x="8801581" y="1806537"/>
            <a:ext cx="2778288" cy="3904202"/>
            <a:chOff x="581408" y="1806537"/>
            <a:chExt cx="2778288" cy="3904202"/>
          </a:xfrm>
        </p:grpSpPr>
        <p:sp>
          <p:nvSpPr>
            <p:cNvPr id="836" name="Google Shape;836;p17"/>
            <p:cNvSpPr/>
            <p:nvPr/>
          </p:nvSpPr>
          <p:spPr>
            <a:xfrm>
              <a:off x="581408" y="1806537"/>
              <a:ext cx="2778288" cy="83099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837" name="Google Shape;837;p17"/>
            <p:cNvSpPr/>
            <p:nvPr/>
          </p:nvSpPr>
          <p:spPr>
            <a:xfrm>
              <a:off x="581408" y="2663751"/>
              <a:ext cx="277828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Est ei aeque delenit, dicam splendide ut est, ex has errem expetendis. Ut posse accusam pro, no mei apeirian salutandi, inermis epicurei ut mei.</a:t>
              </a:r>
              <a:endParaRPr/>
            </a:p>
          </p:txBody>
        </p:sp>
      </p:grpSp>
      <p:sp>
        <p:nvSpPr>
          <p:cNvPr id="838" name="Google Shape;838;p17"/>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8"/>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845" name="Google Shape;845;p18"/>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Brain and Veins</a:t>
            </a:r>
            <a:endParaRPr/>
          </a:p>
        </p:txBody>
      </p:sp>
      <p:sp>
        <p:nvSpPr>
          <p:cNvPr id="846" name="Google Shape;846;p18"/>
          <p:cNvSpPr/>
          <p:nvPr/>
        </p:nvSpPr>
        <p:spPr>
          <a:xfrm rot="-5400000">
            <a:off x="3709879" y="-579688"/>
            <a:ext cx="4772243" cy="8861755"/>
          </a:xfrm>
          <a:custGeom>
            <a:avLst/>
            <a:gdLst/>
            <a:ahLst/>
            <a:cxnLst/>
            <a:rect l="l" t="t" r="r" b="b"/>
            <a:pathLst>
              <a:path w="4772243" h="8861755" extrusionOk="0">
                <a:moveTo>
                  <a:pt x="1039790" y="2116697"/>
                </a:moveTo>
                <a:lnTo>
                  <a:pt x="1039591" y="2116605"/>
                </a:lnTo>
                <a:lnTo>
                  <a:pt x="1039628" y="2116572"/>
                </a:lnTo>
                <a:close/>
                <a:moveTo>
                  <a:pt x="1848531" y="3168136"/>
                </a:moveTo>
                <a:lnTo>
                  <a:pt x="1825713" y="3191405"/>
                </a:lnTo>
                <a:lnTo>
                  <a:pt x="1806683" y="3213830"/>
                </a:lnTo>
                <a:lnTo>
                  <a:pt x="1802138" y="3220926"/>
                </a:lnTo>
                <a:lnTo>
                  <a:pt x="1777995" y="3221778"/>
                </a:lnTo>
                <a:lnTo>
                  <a:pt x="1755388" y="3224707"/>
                </a:lnTo>
                <a:lnTo>
                  <a:pt x="1731831" y="3220510"/>
                </a:lnTo>
                <a:lnTo>
                  <a:pt x="1634882" y="3207597"/>
                </a:lnTo>
                <a:lnTo>
                  <a:pt x="1537028" y="3198181"/>
                </a:lnTo>
                <a:lnTo>
                  <a:pt x="1488100" y="3194684"/>
                </a:lnTo>
                <a:lnTo>
                  <a:pt x="1450348" y="3192530"/>
                </a:lnTo>
                <a:lnTo>
                  <a:pt x="1376655" y="3186343"/>
                </a:lnTo>
                <a:lnTo>
                  <a:pt x="1323198" y="3178542"/>
                </a:lnTo>
                <a:lnTo>
                  <a:pt x="1288768" y="3171008"/>
                </a:lnTo>
                <a:lnTo>
                  <a:pt x="1254640" y="3160786"/>
                </a:lnTo>
                <a:lnTo>
                  <a:pt x="1221719" y="3147873"/>
                </a:lnTo>
                <a:lnTo>
                  <a:pt x="1205712" y="3139802"/>
                </a:lnTo>
                <a:lnTo>
                  <a:pt x="1160410" y="3140340"/>
                </a:lnTo>
                <a:lnTo>
                  <a:pt x="1077958" y="3137381"/>
                </a:lnTo>
                <a:lnTo>
                  <a:pt x="1006379" y="3131463"/>
                </a:lnTo>
                <a:lnTo>
                  <a:pt x="944767" y="3123123"/>
                </a:lnTo>
                <a:lnTo>
                  <a:pt x="870169" y="3108864"/>
                </a:lnTo>
                <a:lnTo>
                  <a:pt x="808858" y="3092453"/>
                </a:lnTo>
                <a:lnTo>
                  <a:pt x="795569" y="3088687"/>
                </a:lnTo>
                <a:lnTo>
                  <a:pt x="792851" y="3087611"/>
                </a:lnTo>
                <a:lnTo>
                  <a:pt x="790133" y="3083037"/>
                </a:lnTo>
                <a:lnTo>
                  <a:pt x="791039" y="3073891"/>
                </a:lnTo>
                <a:lnTo>
                  <a:pt x="794362" y="3068779"/>
                </a:lnTo>
                <a:lnTo>
                  <a:pt x="810066" y="3069587"/>
                </a:lnTo>
                <a:lnTo>
                  <a:pt x="909733" y="3079540"/>
                </a:lnTo>
                <a:lnTo>
                  <a:pt x="1040508" y="3093260"/>
                </a:lnTo>
                <a:lnTo>
                  <a:pt x="1143496" y="3102946"/>
                </a:lnTo>
                <a:lnTo>
                  <a:pt x="1161617" y="3103215"/>
                </a:lnTo>
                <a:lnTo>
                  <a:pt x="1155275" y="3093529"/>
                </a:lnTo>
                <a:lnTo>
                  <a:pt x="1137456" y="3070124"/>
                </a:lnTo>
                <a:lnTo>
                  <a:pt x="1102120" y="3028963"/>
                </a:lnTo>
                <a:lnTo>
                  <a:pt x="1039602" y="2964127"/>
                </a:lnTo>
                <a:lnTo>
                  <a:pt x="966210" y="2893643"/>
                </a:lnTo>
                <a:lnTo>
                  <a:pt x="887988" y="2822889"/>
                </a:lnTo>
                <a:lnTo>
                  <a:pt x="809462" y="2757516"/>
                </a:lnTo>
                <a:lnTo>
                  <a:pt x="737884" y="2701828"/>
                </a:lnTo>
                <a:lnTo>
                  <a:pt x="691675" y="2670621"/>
                </a:lnTo>
                <a:lnTo>
                  <a:pt x="666003" y="2655554"/>
                </a:lnTo>
                <a:lnTo>
                  <a:pt x="654828" y="2650444"/>
                </a:lnTo>
                <a:lnTo>
                  <a:pt x="674158" y="2653941"/>
                </a:lnTo>
                <a:lnTo>
                  <a:pt x="711306" y="2664433"/>
                </a:lnTo>
                <a:lnTo>
                  <a:pt x="750569" y="2681113"/>
                </a:lnTo>
                <a:lnTo>
                  <a:pt x="794362" y="2707208"/>
                </a:lnTo>
                <a:lnTo>
                  <a:pt x="845101" y="2745410"/>
                </a:lnTo>
                <a:lnTo>
                  <a:pt x="907015" y="2798946"/>
                </a:lnTo>
                <a:lnTo>
                  <a:pt x="982218" y="2870507"/>
                </a:lnTo>
                <a:lnTo>
                  <a:pt x="1073729" y="2962514"/>
                </a:lnTo>
                <a:lnTo>
                  <a:pt x="1127791" y="3018202"/>
                </a:lnTo>
                <a:lnTo>
                  <a:pt x="1141986" y="3034344"/>
                </a:lnTo>
                <a:lnTo>
                  <a:pt x="1172490" y="3062861"/>
                </a:lnTo>
                <a:lnTo>
                  <a:pt x="1205712" y="3087880"/>
                </a:lnTo>
                <a:lnTo>
                  <a:pt x="1241653" y="3108864"/>
                </a:lnTo>
                <a:lnTo>
                  <a:pt x="1280009" y="3125544"/>
                </a:lnTo>
                <a:lnTo>
                  <a:pt x="1321688" y="3138457"/>
                </a:lnTo>
                <a:lnTo>
                  <a:pt x="1366085" y="3146797"/>
                </a:lnTo>
                <a:lnTo>
                  <a:pt x="1414106" y="3151370"/>
                </a:lnTo>
                <a:lnTo>
                  <a:pt x="1439173" y="3151638"/>
                </a:lnTo>
                <a:lnTo>
                  <a:pt x="1601962" y="3154598"/>
                </a:lnTo>
                <a:lnTo>
                  <a:pt x="1755992" y="3158633"/>
                </a:lnTo>
                <a:lnTo>
                  <a:pt x="1676259" y="3100255"/>
                </a:lnTo>
                <a:lnTo>
                  <a:pt x="1588975" y="3036227"/>
                </a:lnTo>
                <a:lnTo>
                  <a:pt x="1595921" y="3029501"/>
                </a:lnTo>
                <a:lnTo>
                  <a:pt x="1603170" y="3021969"/>
                </a:lnTo>
                <a:lnTo>
                  <a:pt x="1617063" y="3027887"/>
                </a:lnTo>
                <a:lnTo>
                  <a:pt x="1630352" y="3034882"/>
                </a:lnTo>
                <a:lnTo>
                  <a:pt x="1698306" y="3077119"/>
                </a:lnTo>
                <a:lnTo>
                  <a:pt x="1799483" y="3140609"/>
                </a:lnTo>
                <a:close/>
                <a:moveTo>
                  <a:pt x="1861593" y="8270953"/>
                </a:moveTo>
                <a:lnTo>
                  <a:pt x="1861583" y="8270975"/>
                </a:lnTo>
                <a:lnTo>
                  <a:pt x="1860677" y="8270705"/>
                </a:lnTo>
                <a:close/>
                <a:moveTo>
                  <a:pt x="1905576" y="5724598"/>
                </a:moveTo>
                <a:lnTo>
                  <a:pt x="1901178" y="5725632"/>
                </a:lnTo>
                <a:lnTo>
                  <a:pt x="1868278" y="5737999"/>
                </a:lnTo>
                <a:lnTo>
                  <a:pt x="1848357" y="5749829"/>
                </a:lnTo>
                <a:lnTo>
                  <a:pt x="1838095" y="5759239"/>
                </a:lnTo>
                <a:lnTo>
                  <a:pt x="1833869" y="5764348"/>
                </a:lnTo>
                <a:lnTo>
                  <a:pt x="1785575" y="5827800"/>
                </a:lnTo>
                <a:lnTo>
                  <a:pt x="1741507" y="5884261"/>
                </a:lnTo>
                <a:lnTo>
                  <a:pt x="1741507" y="5881303"/>
                </a:lnTo>
                <a:lnTo>
                  <a:pt x="1741205" y="5858181"/>
                </a:lnTo>
                <a:lnTo>
                  <a:pt x="1716757" y="5875926"/>
                </a:lnTo>
                <a:lnTo>
                  <a:pt x="1684460" y="5904156"/>
                </a:lnTo>
                <a:lnTo>
                  <a:pt x="1665142" y="5923784"/>
                </a:lnTo>
                <a:lnTo>
                  <a:pt x="1647636" y="5944217"/>
                </a:lnTo>
                <a:lnTo>
                  <a:pt x="1632243" y="5965726"/>
                </a:lnTo>
                <a:lnTo>
                  <a:pt x="1618660" y="5988041"/>
                </a:lnTo>
                <a:lnTo>
                  <a:pt x="1606587" y="6011971"/>
                </a:lnTo>
                <a:lnTo>
                  <a:pt x="1601456" y="6024070"/>
                </a:lnTo>
                <a:lnTo>
                  <a:pt x="1604172" y="6009282"/>
                </a:lnTo>
                <a:lnTo>
                  <a:pt x="1612321" y="5981589"/>
                </a:lnTo>
                <a:lnTo>
                  <a:pt x="1622886" y="5955510"/>
                </a:lnTo>
                <a:lnTo>
                  <a:pt x="1635563" y="5930236"/>
                </a:lnTo>
                <a:lnTo>
                  <a:pt x="1657295" y="5895015"/>
                </a:lnTo>
                <a:lnTo>
                  <a:pt x="1692610" y="5851459"/>
                </a:lnTo>
                <a:lnTo>
                  <a:pt x="1731546" y="5811130"/>
                </a:lnTo>
                <a:lnTo>
                  <a:pt x="1773502" y="5772682"/>
                </a:lnTo>
                <a:lnTo>
                  <a:pt x="1816061" y="5735580"/>
                </a:lnTo>
                <a:lnTo>
                  <a:pt x="1857110" y="5697939"/>
                </a:lnTo>
                <a:lnTo>
                  <a:pt x="1863149" y="5691887"/>
                </a:lnTo>
                <a:lnTo>
                  <a:pt x="1881388" y="5707458"/>
                </a:lnTo>
                <a:close/>
                <a:moveTo>
                  <a:pt x="1955779" y="5645567"/>
                </a:moveTo>
                <a:lnTo>
                  <a:pt x="1924864" y="5658310"/>
                </a:lnTo>
                <a:lnTo>
                  <a:pt x="1892470" y="5667401"/>
                </a:lnTo>
                <a:lnTo>
                  <a:pt x="1860929" y="5673367"/>
                </a:lnTo>
                <a:lnTo>
                  <a:pt x="1849018" y="5674643"/>
                </a:lnTo>
                <a:lnTo>
                  <a:pt x="1792216" y="5666482"/>
                </a:lnTo>
                <a:lnTo>
                  <a:pt x="1670274" y="5650082"/>
                </a:lnTo>
                <a:lnTo>
                  <a:pt x="1584553" y="5640940"/>
                </a:lnTo>
                <a:lnTo>
                  <a:pt x="1567650" y="5640133"/>
                </a:lnTo>
                <a:lnTo>
                  <a:pt x="1532939" y="5642015"/>
                </a:lnTo>
                <a:lnTo>
                  <a:pt x="1498530" y="5649005"/>
                </a:lnTo>
                <a:lnTo>
                  <a:pt x="1466837" y="5660298"/>
                </a:lnTo>
                <a:lnTo>
                  <a:pt x="1452651" y="5667289"/>
                </a:lnTo>
                <a:lnTo>
                  <a:pt x="1430316" y="5680194"/>
                </a:lnTo>
                <a:lnTo>
                  <a:pt x="1388058" y="5708424"/>
                </a:lnTo>
                <a:lnTo>
                  <a:pt x="1327691" y="5754669"/>
                </a:lnTo>
                <a:lnTo>
                  <a:pt x="1286944" y="5785050"/>
                </a:lnTo>
                <a:lnTo>
                  <a:pt x="1278794" y="5790159"/>
                </a:lnTo>
                <a:lnTo>
                  <a:pt x="1270343" y="5794729"/>
                </a:lnTo>
                <a:lnTo>
                  <a:pt x="1265212" y="5790159"/>
                </a:lnTo>
                <a:lnTo>
                  <a:pt x="1260684" y="5785588"/>
                </a:lnTo>
                <a:lnTo>
                  <a:pt x="1312600" y="5740150"/>
                </a:lnTo>
                <a:lnTo>
                  <a:pt x="1359988" y="5697939"/>
                </a:lnTo>
                <a:lnTo>
                  <a:pt x="1263400" y="5706812"/>
                </a:lnTo>
                <a:lnTo>
                  <a:pt x="1161381" y="5715415"/>
                </a:lnTo>
                <a:lnTo>
                  <a:pt x="1145685" y="5716759"/>
                </a:lnTo>
                <a:lnTo>
                  <a:pt x="1115804" y="5721330"/>
                </a:lnTo>
                <a:lnTo>
                  <a:pt x="1088035" y="5728858"/>
                </a:lnTo>
                <a:lnTo>
                  <a:pt x="1062681" y="5739075"/>
                </a:lnTo>
                <a:lnTo>
                  <a:pt x="1039138" y="5751443"/>
                </a:lnTo>
                <a:lnTo>
                  <a:pt x="1017707" y="5766768"/>
                </a:lnTo>
                <a:lnTo>
                  <a:pt x="997785" y="5784512"/>
                </a:lnTo>
                <a:lnTo>
                  <a:pt x="980279" y="5805216"/>
                </a:lnTo>
                <a:lnTo>
                  <a:pt x="971828" y="5816238"/>
                </a:lnTo>
                <a:lnTo>
                  <a:pt x="959452" y="5833446"/>
                </a:lnTo>
                <a:lnTo>
                  <a:pt x="931381" y="5864096"/>
                </a:lnTo>
                <a:lnTo>
                  <a:pt x="906631" y="5883992"/>
                </a:lnTo>
                <a:lnTo>
                  <a:pt x="888219" y="5895553"/>
                </a:lnTo>
                <a:lnTo>
                  <a:pt x="868298" y="5905232"/>
                </a:lnTo>
                <a:lnTo>
                  <a:pt x="846868" y="5913298"/>
                </a:lnTo>
                <a:lnTo>
                  <a:pt x="834493" y="5916256"/>
                </a:lnTo>
                <a:lnTo>
                  <a:pt x="847471" y="5908996"/>
                </a:lnTo>
                <a:lnTo>
                  <a:pt x="871316" y="5893671"/>
                </a:lnTo>
                <a:lnTo>
                  <a:pt x="893955" y="5876732"/>
                </a:lnTo>
                <a:lnTo>
                  <a:pt x="914781" y="5858449"/>
                </a:lnTo>
                <a:lnTo>
                  <a:pt x="934401" y="5839092"/>
                </a:lnTo>
                <a:lnTo>
                  <a:pt x="951907" y="5818121"/>
                </a:lnTo>
                <a:lnTo>
                  <a:pt x="967904" y="5795536"/>
                </a:lnTo>
                <a:lnTo>
                  <a:pt x="982392" y="5771338"/>
                </a:lnTo>
                <a:lnTo>
                  <a:pt x="989033" y="5758433"/>
                </a:lnTo>
                <a:lnTo>
                  <a:pt x="969716" y="5757088"/>
                </a:lnTo>
                <a:lnTo>
                  <a:pt x="955228" y="5756282"/>
                </a:lnTo>
                <a:lnTo>
                  <a:pt x="952813" y="5753056"/>
                </a:lnTo>
                <a:lnTo>
                  <a:pt x="951605" y="5746871"/>
                </a:lnTo>
                <a:lnTo>
                  <a:pt x="953115" y="5743914"/>
                </a:lnTo>
                <a:lnTo>
                  <a:pt x="955228" y="5743107"/>
                </a:lnTo>
                <a:lnTo>
                  <a:pt x="960962" y="5741764"/>
                </a:lnTo>
                <a:lnTo>
                  <a:pt x="974545" y="5741495"/>
                </a:lnTo>
                <a:lnTo>
                  <a:pt x="989636" y="5741495"/>
                </a:lnTo>
                <a:lnTo>
                  <a:pt x="1006237" y="5737192"/>
                </a:lnTo>
                <a:lnTo>
                  <a:pt x="1014991" y="5732354"/>
                </a:lnTo>
                <a:lnTo>
                  <a:pt x="1024650" y="5726438"/>
                </a:lnTo>
                <a:lnTo>
                  <a:pt x="1045174" y="5716759"/>
                </a:lnTo>
                <a:lnTo>
                  <a:pt x="1076263" y="5704929"/>
                </a:lnTo>
                <a:lnTo>
                  <a:pt x="1120633" y="5694713"/>
                </a:lnTo>
                <a:lnTo>
                  <a:pt x="1166512" y="5687723"/>
                </a:lnTo>
                <a:lnTo>
                  <a:pt x="1189753" y="5685033"/>
                </a:lnTo>
                <a:lnTo>
                  <a:pt x="1220238" y="5680731"/>
                </a:lnTo>
                <a:lnTo>
                  <a:pt x="1281511" y="5670784"/>
                </a:lnTo>
                <a:lnTo>
                  <a:pt x="1341878" y="5658147"/>
                </a:lnTo>
                <a:lnTo>
                  <a:pt x="1401038" y="5642822"/>
                </a:lnTo>
                <a:lnTo>
                  <a:pt x="1429712" y="5634219"/>
                </a:lnTo>
                <a:lnTo>
                  <a:pt x="1455367" y="5626153"/>
                </a:lnTo>
                <a:lnTo>
                  <a:pt x="1506982" y="5613516"/>
                </a:lnTo>
                <a:lnTo>
                  <a:pt x="1545918" y="5608408"/>
                </a:lnTo>
                <a:lnTo>
                  <a:pt x="1572480" y="5607601"/>
                </a:lnTo>
                <a:lnTo>
                  <a:pt x="1599343" y="5608946"/>
                </a:lnTo>
                <a:lnTo>
                  <a:pt x="1626810" y="5613247"/>
                </a:lnTo>
                <a:lnTo>
                  <a:pt x="1640997" y="5616742"/>
                </a:lnTo>
                <a:lnTo>
                  <a:pt x="1669067" y="5623732"/>
                </a:lnTo>
                <a:lnTo>
                  <a:pt x="1724907" y="5634487"/>
                </a:lnTo>
                <a:lnTo>
                  <a:pt x="1781048" y="5641746"/>
                </a:lnTo>
                <a:lnTo>
                  <a:pt x="1836585" y="5645510"/>
                </a:lnTo>
                <a:lnTo>
                  <a:pt x="1892424" y="5647124"/>
                </a:lnTo>
                <a:lnTo>
                  <a:pt x="1947963" y="5646048"/>
                </a:lnTo>
                <a:close/>
                <a:moveTo>
                  <a:pt x="2284447" y="8396878"/>
                </a:moveTo>
                <a:lnTo>
                  <a:pt x="2280520" y="8396072"/>
                </a:lnTo>
                <a:lnTo>
                  <a:pt x="2262397" y="8392036"/>
                </a:lnTo>
                <a:lnTo>
                  <a:pt x="2218601" y="8375625"/>
                </a:lnTo>
                <a:lnTo>
                  <a:pt x="2167254" y="8352220"/>
                </a:lnTo>
                <a:lnTo>
                  <a:pt x="2112583" y="8324241"/>
                </a:lnTo>
                <a:lnTo>
                  <a:pt x="2029822" y="8278237"/>
                </a:lnTo>
                <a:lnTo>
                  <a:pt x="1937094" y="8223088"/>
                </a:lnTo>
                <a:lnTo>
                  <a:pt x="1908098" y="8205332"/>
                </a:lnTo>
                <a:lnTo>
                  <a:pt x="1897224" y="8245417"/>
                </a:lnTo>
                <a:lnTo>
                  <a:pt x="1888465" y="8278507"/>
                </a:lnTo>
                <a:lnTo>
                  <a:pt x="1874571" y="8274471"/>
                </a:lnTo>
                <a:lnTo>
                  <a:pt x="1861593" y="8270953"/>
                </a:lnTo>
                <a:lnTo>
                  <a:pt x="1867020" y="8259675"/>
                </a:lnTo>
                <a:lnTo>
                  <a:pt x="1873363" y="8237883"/>
                </a:lnTo>
                <a:lnTo>
                  <a:pt x="1874873" y="8217169"/>
                </a:lnTo>
                <a:lnTo>
                  <a:pt x="1871248" y="8198068"/>
                </a:lnTo>
                <a:lnTo>
                  <a:pt x="1863093" y="8180043"/>
                </a:lnTo>
                <a:lnTo>
                  <a:pt x="1850407" y="8163095"/>
                </a:lnTo>
                <a:lnTo>
                  <a:pt x="1834097" y="8147222"/>
                </a:lnTo>
                <a:lnTo>
                  <a:pt x="1813256" y="8132425"/>
                </a:lnTo>
                <a:lnTo>
                  <a:pt x="1801476" y="8125161"/>
                </a:lnTo>
                <a:lnTo>
                  <a:pt x="1776104" y="8108213"/>
                </a:lnTo>
                <a:lnTo>
                  <a:pt x="1752243" y="8088843"/>
                </a:lnTo>
                <a:lnTo>
                  <a:pt x="1736234" y="8076468"/>
                </a:lnTo>
                <a:lnTo>
                  <a:pt x="1706030" y="8050103"/>
                </a:lnTo>
                <a:lnTo>
                  <a:pt x="1679449" y="8022663"/>
                </a:lnTo>
                <a:lnTo>
                  <a:pt x="1655890" y="7993609"/>
                </a:lnTo>
                <a:lnTo>
                  <a:pt x="1635653" y="7963477"/>
                </a:lnTo>
                <a:lnTo>
                  <a:pt x="1618738" y="7931732"/>
                </a:lnTo>
                <a:lnTo>
                  <a:pt x="1605147" y="7898642"/>
                </a:lnTo>
                <a:lnTo>
                  <a:pt x="1594877" y="7863937"/>
                </a:lnTo>
                <a:lnTo>
                  <a:pt x="1590950" y="7846183"/>
                </a:lnTo>
                <a:lnTo>
                  <a:pt x="1587024" y="7833000"/>
                </a:lnTo>
                <a:lnTo>
                  <a:pt x="1581285" y="7820356"/>
                </a:lnTo>
                <a:lnTo>
                  <a:pt x="1581889" y="7868781"/>
                </a:lnTo>
                <a:lnTo>
                  <a:pt x="1578566" y="7962133"/>
                </a:lnTo>
                <a:lnTo>
                  <a:pt x="1569505" y="8049835"/>
                </a:lnTo>
                <a:lnTo>
                  <a:pt x="1555007" y="8131081"/>
                </a:lnTo>
                <a:lnTo>
                  <a:pt x="1535072" y="8205870"/>
                </a:lnTo>
                <a:lnTo>
                  <a:pt x="1516345" y="8256715"/>
                </a:lnTo>
                <a:lnTo>
                  <a:pt x="1502149" y="8288461"/>
                </a:lnTo>
                <a:lnTo>
                  <a:pt x="1486744" y="8317785"/>
                </a:lnTo>
                <a:lnTo>
                  <a:pt x="1470132" y="8345225"/>
                </a:lnTo>
                <a:lnTo>
                  <a:pt x="1452009" y="8369975"/>
                </a:lnTo>
                <a:lnTo>
                  <a:pt x="1432679" y="8393112"/>
                </a:lnTo>
                <a:lnTo>
                  <a:pt x="1422711" y="8403066"/>
                </a:lnTo>
                <a:lnTo>
                  <a:pt x="1471642" y="8297070"/>
                </a:lnTo>
                <a:lnTo>
                  <a:pt x="1516949" y="8198875"/>
                </a:lnTo>
                <a:lnTo>
                  <a:pt x="1511210" y="8196723"/>
                </a:lnTo>
                <a:lnTo>
                  <a:pt x="1505170" y="8194571"/>
                </a:lnTo>
                <a:lnTo>
                  <a:pt x="1488557" y="8214479"/>
                </a:lnTo>
                <a:lnTo>
                  <a:pt x="1471038" y="8233849"/>
                </a:lnTo>
                <a:lnTo>
                  <a:pt x="1452311" y="8252681"/>
                </a:lnTo>
                <a:lnTo>
                  <a:pt x="1428450" y="8276086"/>
                </a:lnTo>
                <a:lnTo>
                  <a:pt x="1428148" y="8264787"/>
                </a:lnTo>
                <a:lnTo>
                  <a:pt x="1428450" y="8262903"/>
                </a:lnTo>
                <a:lnTo>
                  <a:pt x="1437209" y="8250259"/>
                </a:lnTo>
                <a:lnTo>
                  <a:pt x="1447176" y="8238422"/>
                </a:lnTo>
                <a:lnTo>
                  <a:pt x="1460769" y="8224163"/>
                </a:lnTo>
                <a:lnTo>
                  <a:pt x="1484027" y="8195379"/>
                </a:lnTo>
                <a:lnTo>
                  <a:pt x="1503357" y="8164978"/>
                </a:lnTo>
                <a:lnTo>
                  <a:pt x="1519064" y="8134309"/>
                </a:lnTo>
                <a:lnTo>
                  <a:pt x="1530239" y="8102295"/>
                </a:lnTo>
                <a:lnTo>
                  <a:pt x="1538092" y="8069473"/>
                </a:lnTo>
                <a:lnTo>
                  <a:pt x="1542019" y="8035845"/>
                </a:lnTo>
                <a:lnTo>
                  <a:pt x="1542019" y="8001411"/>
                </a:lnTo>
                <a:lnTo>
                  <a:pt x="1540811" y="7983655"/>
                </a:lnTo>
                <a:lnTo>
                  <a:pt x="1538394" y="7958905"/>
                </a:lnTo>
                <a:lnTo>
                  <a:pt x="1538146" y="7955221"/>
                </a:lnTo>
                <a:lnTo>
                  <a:pt x="1521454" y="7956991"/>
                </a:lnTo>
                <a:lnTo>
                  <a:pt x="1496090" y="7962905"/>
                </a:lnTo>
                <a:lnTo>
                  <a:pt x="1471027" y="7971777"/>
                </a:lnTo>
                <a:lnTo>
                  <a:pt x="1447172" y="7982530"/>
                </a:lnTo>
                <a:lnTo>
                  <a:pt x="1425129" y="7994627"/>
                </a:lnTo>
                <a:lnTo>
                  <a:pt x="1406407" y="8007263"/>
                </a:lnTo>
                <a:lnTo>
                  <a:pt x="1391611" y="8019359"/>
                </a:lnTo>
                <a:lnTo>
                  <a:pt x="1386176" y="8025273"/>
                </a:lnTo>
                <a:lnTo>
                  <a:pt x="1369568" y="8044361"/>
                </a:lnTo>
                <a:lnTo>
                  <a:pt x="1339976" y="8084955"/>
                </a:lnTo>
                <a:lnTo>
                  <a:pt x="1299513" y="8147861"/>
                </a:lnTo>
                <a:lnTo>
                  <a:pt x="1272638" y="8189799"/>
                </a:lnTo>
                <a:lnTo>
                  <a:pt x="1266599" y="8197058"/>
                </a:lnTo>
                <a:lnTo>
                  <a:pt x="1260560" y="8204316"/>
                </a:lnTo>
                <a:lnTo>
                  <a:pt x="1253917" y="8201627"/>
                </a:lnTo>
                <a:lnTo>
                  <a:pt x="1247274" y="8199209"/>
                </a:lnTo>
                <a:lnTo>
                  <a:pt x="1279282" y="8139528"/>
                </a:lnTo>
                <a:lnTo>
                  <a:pt x="1308572" y="8084955"/>
                </a:lnTo>
                <a:lnTo>
                  <a:pt x="1217681" y="8126085"/>
                </a:lnTo>
                <a:lnTo>
                  <a:pt x="1121960" y="8167755"/>
                </a:lnTo>
                <a:lnTo>
                  <a:pt x="1107164" y="8174475"/>
                </a:lnTo>
                <a:lnTo>
                  <a:pt x="1079987" y="8188724"/>
                </a:lnTo>
                <a:lnTo>
                  <a:pt x="1056132" y="8205123"/>
                </a:lnTo>
                <a:lnTo>
                  <a:pt x="1035297" y="8222865"/>
                </a:lnTo>
                <a:lnTo>
                  <a:pt x="1017783" y="8242759"/>
                </a:lnTo>
                <a:lnTo>
                  <a:pt x="1002987" y="8263997"/>
                </a:lnTo>
                <a:lnTo>
                  <a:pt x="990909" y="8286849"/>
                </a:lnTo>
                <a:lnTo>
                  <a:pt x="981850" y="8312117"/>
                </a:lnTo>
                <a:lnTo>
                  <a:pt x="978226" y="8325021"/>
                </a:lnTo>
                <a:lnTo>
                  <a:pt x="963732" y="8371529"/>
                </a:lnTo>
                <a:lnTo>
                  <a:pt x="938368" y="8448953"/>
                </a:lnTo>
                <a:lnTo>
                  <a:pt x="915720" y="8510247"/>
                </a:lnTo>
                <a:lnTo>
                  <a:pt x="895791" y="8557293"/>
                </a:lnTo>
                <a:lnTo>
                  <a:pt x="877371" y="8593048"/>
                </a:lnTo>
                <a:lnTo>
                  <a:pt x="859555" y="8619393"/>
                </a:lnTo>
                <a:lnTo>
                  <a:pt x="841740" y="8639286"/>
                </a:lnTo>
                <a:lnTo>
                  <a:pt x="822415" y="8654610"/>
                </a:lnTo>
                <a:lnTo>
                  <a:pt x="812450" y="8661600"/>
                </a:lnTo>
                <a:lnTo>
                  <a:pt x="822415" y="8648965"/>
                </a:lnTo>
                <a:lnTo>
                  <a:pt x="845665" y="8610254"/>
                </a:lnTo>
                <a:lnTo>
                  <a:pt x="871030" y="8559443"/>
                </a:lnTo>
                <a:lnTo>
                  <a:pt x="896697" y="8500839"/>
                </a:lnTo>
                <a:lnTo>
                  <a:pt x="921156" y="8439276"/>
                </a:lnTo>
                <a:lnTo>
                  <a:pt x="942897" y="8379057"/>
                </a:lnTo>
                <a:lnTo>
                  <a:pt x="959505" y="8325021"/>
                </a:lnTo>
                <a:lnTo>
                  <a:pt x="970074" y="8281471"/>
                </a:lnTo>
                <a:lnTo>
                  <a:pt x="971583" y="8265609"/>
                </a:lnTo>
                <a:lnTo>
                  <a:pt x="961014" y="8270717"/>
                </a:lnTo>
                <a:lnTo>
                  <a:pt x="902736" y="8301903"/>
                </a:lnTo>
                <a:lnTo>
                  <a:pt x="793124" y="8362927"/>
                </a:lnTo>
                <a:lnTo>
                  <a:pt x="764136" y="8377983"/>
                </a:lnTo>
                <a:lnTo>
                  <a:pt x="760211" y="8375561"/>
                </a:lnTo>
                <a:lnTo>
                  <a:pt x="757191" y="8370186"/>
                </a:lnTo>
                <a:lnTo>
                  <a:pt x="757191" y="8367229"/>
                </a:lnTo>
                <a:lnTo>
                  <a:pt x="758398" y="8365615"/>
                </a:lnTo>
                <a:lnTo>
                  <a:pt x="765042" y="8360239"/>
                </a:lnTo>
                <a:lnTo>
                  <a:pt x="796747" y="8334969"/>
                </a:lnTo>
                <a:lnTo>
                  <a:pt x="836607" y="8307817"/>
                </a:lnTo>
                <a:lnTo>
                  <a:pt x="870728" y="8287655"/>
                </a:lnTo>
                <a:lnTo>
                  <a:pt x="911191" y="8266147"/>
                </a:lnTo>
                <a:lnTo>
                  <a:pt x="959505" y="8244103"/>
                </a:lnTo>
                <a:lnTo>
                  <a:pt x="986379" y="8233081"/>
                </a:lnTo>
                <a:lnTo>
                  <a:pt x="993626" y="8224209"/>
                </a:lnTo>
                <a:lnTo>
                  <a:pt x="1009027" y="8208349"/>
                </a:lnTo>
                <a:lnTo>
                  <a:pt x="1034995" y="8187111"/>
                </a:lnTo>
                <a:lnTo>
                  <a:pt x="1073646" y="8162647"/>
                </a:lnTo>
                <a:lnTo>
                  <a:pt x="1115618" y="8140871"/>
                </a:lnTo>
                <a:lnTo>
                  <a:pt x="1137662" y="8130118"/>
                </a:lnTo>
                <a:lnTo>
                  <a:pt x="1165442" y="8115870"/>
                </a:lnTo>
                <a:lnTo>
                  <a:pt x="1221003" y="8086030"/>
                </a:lnTo>
                <a:lnTo>
                  <a:pt x="1274450" y="8054308"/>
                </a:lnTo>
                <a:lnTo>
                  <a:pt x="1325783" y="8020435"/>
                </a:lnTo>
                <a:lnTo>
                  <a:pt x="1350544" y="8002423"/>
                </a:lnTo>
                <a:lnTo>
                  <a:pt x="1372286" y="7986293"/>
                </a:lnTo>
                <a:lnTo>
                  <a:pt x="1417278" y="7957259"/>
                </a:lnTo>
                <a:lnTo>
                  <a:pt x="1452909" y="7939516"/>
                </a:lnTo>
                <a:lnTo>
                  <a:pt x="1478576" y="7929569"/>
                </a:lnTo>
                <a:lnTo>
                  <a:pt x="1505450" y="7921774"/>
                </a:lnTo>
                <a:lnTo>
                  <a:pt x="1534137" y="7916665"/>
                </a:lnTo>
                <a:lnTo>
                  <a:pt x="1535531" y="7916488"/>
                </a:lnTo>
                <a:lnTo>
                  <a:pt x="1535072" y="7909673"/>
                </a:lnTo>
                <a:lnTo>
                  <a:pt x="1535374" y="7884921"/>
                </a:lnTo>
                <a:lnTo>
                  <a:pt x="1537488" y="7811747"/>
                </a:lnTo>
                <a:lnTo>
                  <a:pt x="1540811" y="7702253"/>
                </a:lnTo>
                <a:lnTo>
                  <a:pt x="1546248" y="7629347"/>
                </a:lnTo>
                <a:lnTo>
                  <a:pt x="1551080" y="7593297"/>
                </a:lnTo>
                <a:lnTo>
                  <a:pt x="1556215" y="7562629"/>
                </a:lnTo>
                <a:lnTo>
                  <a:pt x="1570713" y="7501291"/>
                </a:lnTo>
                <a:lnTo>
                  <a:pt x="1597897" y="7410359"/>
                </a:lnTo>
                <a:lnTo>
                  <a:pt x="1616020" y="7349829"/>
                </a:lnTo>
                <a:lnTo>
                  <a:pt x="1600918" y="7358707"/>
                </a:lnTo>
                <a:lnTo>
                  <a:pt x="1570713" y="7377807"/>
                </a:lnTo>
                <a:lnTo>
                  <a:pt x="1542925" y="7398791"/>
                </a:lnTo>
                <a:lnTo>
                  <a:pt x="1525709" y="7416009"/>
                </a:lnTo>
                <a:lnTo>
                  <a:pt x="1516345" y="7428385"/>
                </a:lnTo>
                <a:lnTo>
                  <a:pt x="1512418" y="7434841"/>
                </a:lnTo>
                <a:lnTo>
                  <a:pt x="1483724" y="7485687"/>
                </a:lnTo>
                <a:lnTo>
                  <a:pt x="1428148" y="7576079"/>
                </a:lnTo>
                <a:lnTo>
                  <a:pt x="1385559" y="7639839"/>
                </a:lnTo>
                <a:lnTo>
                  <a:pt x="1339346" y="7703329"/>
                </a:lnTo>
                <a:lnTo>
                  <a:pt x="1289811" y="7764667"/>
                </a:lnTo>
                <a:lnTo>
                  <a:pt x="1237859" y="7820894"/>
                </a:lnTo>
                <a:lnTo>
                  <a:pt x="1198291" y="7857750"/>
                </a:lnTo>
                <a:lnTo>
                  <a:pt x="1171409" y="7879809"/>
                </a:lnTo>
                <a:lnTo>
                  <a:pt x="1158119" y="7889765"/>
                </a:lnTo>
                <a:lnTo>
                  <a:pt x="1194667" y="7844837"/>
                </a:lnTo>
                <a:lnTo>
                  <a:pt x="1319411" y="7685573"/>
                </a:lnTo>
                <a:lnTo>
                  <a:pt x="1368343" y="7618587"/>
                </a:lnTo>
                <a:lnTo>
                  <a:pt x="1410629" y="7556173"/>
                </a:lnTo>
                <a:lnTo>
                  <a:pt x="1434793" y="7516087"/>
                </a:lnTo>
                <a:lnTo>
                  <a:pt x="1446270" y="7493489"/>
                </a:lnTo>
                <a:lnTo>
                  <a:pt x="1450197" y="7483535"/>
                </a:lnTo>
                <a:lnTo>
                  <a:pt x="1458957" y="7461743"/>
                </a:lnTo>
                <a:lnTo>
                  <a:pt x="1482516" y="7420852"/>
                </a:lnTo>
                <a:lnTo>
                  <a:pt x="1512720" y="7383996"/>
                </a:lnTo>
                <a:lnTo>
                  <a:pt x="1548966" y="7349291"/>
                </a:lnTo>
                <a:lnTo>
                  <a:pt x="1569807" y="7332881"/>
                </a:lnTo>
                <a:lnTo>
                  <a:pt x="1588232" y="7318891"/>
                </a:lnTo>
                <a:lnTo>
                  <a:pt x="1623571" y="7289298"/>
                </a:lnTo>
                <a:lnTo>
                  <a:pt x="1656796" y="7258091"/>
                </a:lnTo>
                <a:lnTo>
                  <a:pt x="1686397" y="7224733"/>
                </a:lnTo>
                <a:lnTo>
                  <a:pt x="1700290" y="7207783"/>
                </a:lnTo>
                <a:lnTo>
                  <a:pt x="1719017" y="7182763"/>
                </a:lnTo>
                <a:lnTo>
                  <a:pt x="1759190" y="7134877"/>
                </a:lnTo>
                <a:lnTo>
                  <a:pt x="1803893" y="7090219"/>
                </a:lnTo>
                <a:lnTo>
                  <a:pt x="1841648" y="7059281"/>
                </a:lnTo>
                <a:lnTo>
                  <a:pt x="1868530" y="7040180"/>
                </a:lnTo>
                <a:lnTo>
                  <a:pt x="1883028" y="7031034"/>
                </a:lnTo>
                <a:lnTo>
                  <a:pt x="1892693" y="7025115"/>
                </a:lnTo>
                <a:lnTo>
                  <a:pt x="1909609" y="7012471"/>
                </a:lnTo>
                <a:lnTo>
                  <a:pt x="1924409" y="6999019"/>
                </a:lnTo>
                <a:lnTo>
                  <a:pt x="1937396" y="6984223"/>
                </a:lnTo>
                <a:lnTo>
                  <a:pt x="1947666" y="6968620"/>
                </a:lnTo>
                <a:lnTo>
                  <a:pt x="1955519" y="6952208"/>
                </a:lnTo>
                <a:lnTo>
                  <a:pt x="1960956" y="6934722"/>
                </a:lnTo>
                <a:lnTo>
                  <a:pt x="1963976" y="6916967"/>
                </a:lnTo>
                <a:lnTo>
                  <a:pt x="1964581" y="6907550"/>
                </a:lnTo>
                <a:lnTo>
                  <a:pt x="1965789" y="6835451"/>
                </a:lnTo>
                <a:lnTo>
                  <a:pt x="1965370" y="6785491"/>
                </a:lnTo>
                <a:lnTo>
                  <a:pt x="1961852" y="6786520"/>
                </a:lnTo>
                <a:lnTo>
                  <a:pt x="1852143" y="6824797"/>
                </a:lnTo>
                <a:lnTo>
                  <a:pt x="1779393" y="6851809"/>
                </a:lnTo>
                <a:lnTo>
                  <a:pt x="1759863" y="6859015"/>
                </a:lnTo>
                <a:lnTo>
                  <a:pt x="1721707" y="6871205"/>
                </a:lnTo>
                <a:lnTo>
                  <a:pt x="1682877" y="6881306"/>
                </a:lnTo>
                <a:lnTo>
                  <a:pt x="1644205" y="6889000"/>
                </a:lnTo>
                <a:lnTo>
                  <a:pt x="1605327" y="6894897"/>
                </a:lnTo>
                <a:lnTo>
                  <a:pt x="1566225" y="6897591"/>
                </a:lnTo>
                <a:lnTo>
                  <a:pt x="1526632" y="6897893"/>
                </a:lnTo>
                <a:lnTo>
                  <a:pt x="1486913" y="6895194"/>
                </a:lnTo>
                <a:lnTo>
                  <a:pt x="1466993" y="6892694"/>
                </a:lnTo>
                <a:lnTo>
                  <a:pt x="1458061" y="6891873"/>
                </a:lnTo>
                <a:lnTo>
                  <a:pt x="1448662" y="6893077"/>
                </a:lnTo>
                <a:lnTo>
                  <a:pt x="1440271" y="6903859"/>
                </a:lnTo>
                <a:lnTo>
                  <a:pt x="1426087" y="6918393"/>
                </a:lnTo>
                <a:lnTo>
                  <a:pt x="1403454" y="6938582"/>
                </a:lnTo>
                <a:lnTo>
                  <a:pt x="1344607" y="6986495"/>
                </a:lnTo>
                <a:lnTo>
                  <a:pt x="1299943" y="7025795"/>
                </a:lnTo>
                <a:lnTo>
                  <a:pt x="1274594" y="7052712"/>
                </a:lnTo>
                <a:lnTo>
                  <a:pt x="1255279" y="7079629"/>
                </a:lnTo>
                <a:lnTo>
                  <a:pt x="1246830" y="7099548"/>
                </a:lnTo>
                <a:lnTo>
                  <a:pt x="1243812" y="7112469"/>
                </a:lnTo>
                <a:lnTo>
                  <a:pt x="1243812" y="7118929"/>
                </a:lnTo>
                <a:lnTo>
                  <a:pt x="1244717" y="7195374"/>
                </a:lnTo>
                <a:lnTo>
                  <a:pt x="1244717" y="7264281"/>
                </a:lnTo>
                <a:lnTo>
                  <a:pt x="1242907" y="7261859"/>
                </a:lnTo>
                <a:lnTo>
                  <a:pt x="1227817" y="7243286"/>
                </a:lnTo>
                <a:lnTo>
                  <a:pt x="1218764" y="7270204"/>
                </a:lnTo>
                <a:lnTo>
                  <a:pt x="1210314" y="7309771"/>
                </a:lnTo>
                <a:lnTo>
                  <a:pt x="1207297" y="7335612"/>
                </a:lnTo>
                <a:lnTo>
                  <a:pt x="1206090" y="7361453"/>
                </a:lnTo>
                <a:lnTo>
                  <a:pt x="1206693" y="7387025"/>
                </a:lnTo>
                <a:lnTo>
                  <a:pt x="1210013" y="7412595"/>
                </a:lnTo>
                <a:lnTo>
                  <a:pt x="1215445" y="7437898"/>
                </a:lnTo>
                <a:lnTo>
                  <a:pt x="1218764" y="7450549"/>
                </a:lnTo>
                <a:lnTo>
                  <a:pt x="1211824" y="7437360"/>
                </a:lnTo>
                <a:lnTo>
                  <a:pt x="1200960" y="7409904"/>
                </a:lnTo>
                <a:lnTo>
                  <a:pt x="1192812" y="7383255"/>
                </a:lnTo>
                <a:lnTo>
                  <a:pt x="1186776" y="7356339"/>
                </a:lnTo>
                <a:lnTo>
                  <a:pt x="1182551" y="7315693"/>
                </a:lnTo>
                <a:lnTo>
                  <a:pt x="1183456" y="7262397"/>
                </a:lnTo>
                <a:lnTo>
                  <a:pt x="1190095" y="7209101"/>
                </a:lnTo>
                <a:lnTo>
                  <a:pt x="1199752" y="7156343"/>
                </a:lnTo>
                <a:lnTo>
                  <a:pt x="1210616" y="7104124"/>
                </a:lnTo>
                <a:lnTo>
                  <a:pt x="1220575" y="7052443"/>
                </a:lnTo>
                <a:lnTo>
                  <a:pt x="1224498" y="7026601"/>
                </a:lnTo>
                <a:lnTo>
                  <a:pt x="1147242" y="7059441"/>
                </a:lnTo>
                <a:lnTo>
                  <a:pt x="1111231" y="7075152"/>
                </a:lnTo>
                <a:lnTo>
                  <a:pt x="1105713" y="7081482"/>
                </a:lnTo>
                <a:lnTo>
                  <a:pt x="1091348" y="7101502"/>
                </a:lnTo>
                <a:lnTo>
                  <a:pt x="1082385" y="7114301"/>
                </a:lnTo>
                <a:lnTo>
                  <a:pt x="1059255" y="7148219"/>
                </a:lnTo>
                <a:lnTo>
                  <a:pt x="1043247" y="7179189"/>
                </a:lnTo>
                <a:lnTo>
                  <a:pt x="1034404" y="7202501"/>
                </a:lnTo>
                <a:lnTo>
                  <a:pt x="1028559" y="7227957"/>
                </a:lnTo>
                <a:lnTo>
                  <a:pt x="1025800" y="7255052"/>
                </a:lnTo>
                <a:lnTo>
                  <a:pt x="1026523" y="7269558"/>
                </a:lnTo>
                <a:lnTo>
                  <a:pt x="1026206" y="7274371"/>
                </a:lnTo>
                <a:lnTo>
                  <a:pt x="1023312" y="7281341"/>
                </a:lnTo>
                <a:lnTo>
                  <a:pt x="1016370" y="7283985"/>
                </a:lnTo>
                <a:lnTo>
                  <a:pt x="1006485" y="7281180"/>
                </a:lnTo>
                <a:lnTo>
                  <a:pt x="1000401" y="7277398"/>
                </a:lnTo>
                <a:lnTo>
                  <a:pt x="1003294" y="7245793"/>
                </a:lnTo>
                <a:lnTo>
                  <a:pt x="1005894" y="7196469"/>
                </a:lnTo>
                <a:lnTo>
                  <a:pt x="983430" y="7215352"/>
                </a:lnTo>
                <a:lnTo>
                  <a:pt x="953642" y="7244297"/>
                </a:lnTo>
                <a:lnTo>
                  <a:pt x="935931" y="7264185"/>
                </a:lnTo>
                <a:lnTo>
                  <a:pt x="919804" y="7284641"/>
                </a:lnTo>
                <a:lnTo>
                  <a:pt x="905637" y="7305758"/>
                </a:lnTo>
                <a:lnTo>
                  <a:pt x="892963" y="7327245"/>
                </a:lnTo>
                <a:lnTo>
                  <a:pt x="882341" y="7349593"/>
                </a:lnTo>
                <a:lnTo>
                  <a:pt x="877733" y="7361203"/>
                </a:lnTo>
                <a:lnTo>
                  <a:pt x="880278" y="7348033"/>
                </a:lnTo>
                <a:lnTo>
                  <a:pt x="886956" y="7322260"/>
                </a:lnTo>
                <a:lnTo>
                  <a:pt x="896530" y="7297731"/>
                </a:lnTo>
                <a:lnTo>
                  <a:pt x="908062" y="7273863"/>
                </a:lnTo>
                <a:lnTo>
                  <a:pt x="928400" y="7239601"/>
                </a:lnTo>
                <a:lnTo>
                  <a:pt x="960351" y="7196691"/>
                </a:lnTo>
                <a:lnTo>
                  <a:pt x="996602" y="7155899"/>
                </a:lnTo>
                <a:lnTo>
                  <a:pt x="1035192" y="7116561"/>
                </a:lnTo>
                <a:lnTo>
                  <a:pt x="1050205" y="7101777"/>
                </a:lnTo>
                <a:lnTo>
                  <a:pt x="1036187" y="7107893"/>
                </a:lnTo>
                <a:lnTo>
                  <a:pt x="960441" y="7144230"/>
                </a:lnTo>
                <a:lnTo>
                  <a:pt x="945955" y="7151498"/>
                </a:lnTo>
                <a:lnTo>
                  <a:pt x="918795" y="7171149"/>
                </a:lnTo>
                <a:lnTo>
                  <a:pt x="894652" y="7194027"/>
                </a:lnTo>
                <a:lnTo>
                  <a:pt x="875942" y="7219599"/>
                </a:lnTo>
                <a:lnTo>
                  <a:pt x="868699" y="7232519"/>
                </a:lnTo>
                <a:lnTo>
                  <a:pt x="858137" y="7254322"/>
                </a:lnTo>
                <a:lnTo>
                  <a:pt x="841841" y="7299005"/>
                </a:lnTo>
                <a:lnTo>
                  <a:pt x="821622" y="7367914"/>
                </a:lnTo>
                <a:lnTo>
                  <a:pt x="807740" y="7413942"/>
                </a:lnTo>
                <a:lnTo>
                  <a:pt x="804420" y="7422017"/>
                </a:lnTo>
                <a:lnTo>
                  <a:pt x="800497" y="7429823"/>
                </a:lnTo>
                <a:lnTo>
                  <a:pt x="793254" y="7428747"/>
                </a:lnTo>
                <a:lnTo>
                  <a:pt x="786615" y="7427400"/>
                </a:lnTo>
                <a:lnTo>
                  <a:pt x="799893" y="7363606"/>
                </a:lnTo>
                <a:lnTo>
                  <a:pt x="812266" y="7304658"/>
                </a:lnTo>
                <a:lnTo>
                  <a:pt x="738330" y="7361453"/>
                </a:lnTo>
                <a:lnTo>
                  <a:pt x="659566" y="7420133"/>
                </a:lnTo>
                <a:lnTo>
                  <a:pt x="647494" y="7429285"/>
                </a:lnTo>
                <a:lnTo>
                  <a:pt x="626370" y="7448127"/>
                </a:lnTo>
                <a:lnTo>
                  <a:pt x="608263" y="7468315"/>
                </a:lnTo>
                <a:lnTo>
                  <a:pt x="593778" y="7489580"/>
                </a:lnTo>
                <a:lnTo>
                  <a:pt x="582612" y="7511921"/>
                </a:lnTo>
                <a:lnTo>
                  <a:pt x="574766" y="7535608"/>
                </a:lnTo>
                <a:lnTo>
                  <a:pt x="569937" y="7560103"/>
                </a:lnTo>
                <a:lnTo>
                  <a:pt x="568428" y="7585943"/>
                </a:lnTo>
                <a:lnTo>
                  <a:pt x="568730" y="7599402"/>
                </a:lnTo>
                <a:lnTo>
                  <a:pt x="569333" y="7619591"/>
                </a:lnTo>
                <a:lnTo>
                  <a:pt x="566014" y="7659427"/>
                </a:lnTo>
                <a:lnTo>
                  <a:pt x="558168" y="7687961"/>
                </a:lnTo>
                <a:lnTo>
                  <a:pt x="550925" y="7706803"/>
                </a:lnTo>
                <a:lnTo>
                  <a:pt x="540665" y="7725106"/>
                </a:lnTo>
                <a:lnTo>
                  <a:pt x="527687" y="7742871"/>
                </a:lnTo>
                <a:lnTo>
                  <a:pt x="519842" y="7751215"/>
                </a:lnTo>
                <a:lnTo>
                  <a:pt x="525877" y="7739103"/>
                </a:lnTo>
                <a:lnTo>
                  <a:pt x="535534" y="7713801"/>
                </a:lnTo>
                <a:lnTo>
                  <a:pt x="543380" y="7688767"/>
                </a:lnTo>
                <a:lnTo>
                  <a:pt x="548812" y="7662927"/>
                </a:lnTo>
                <a:lnTo>
                  <a:pt x="552433" y="7637087"/>
                </a:lnTo>
                <a:lnTo>
                  <a:pt x="553641" y="7610977"/>
                </a:lnTo>
                <a:lnTo>
                  <a:pt x="552433" y="7584059"/>
                </a:lnTo>
                <a:lnTo>
                  <a:pt x="548812" y="7556873"/>
                </a:lnTo>
                <a:lnTo>
                  <a:pt x="545794" y="7542876"/>
                </a:lnTo>
                <a:lnTo>
                  <a:pt x="529196" y="7552028"/>
                </a:lnTo>
                <a:lnTo>
                  <a:pt x="516522" y="7558757"/>
                </a:lnTo>
                <a:lnTo>
                  <a:pt x="512598" y="7556873"/>
                </a:lnTo>
                <a:lnTo>
                  <a:pt x="507770" y="7552835"/>
                </a:lnTo>
                <a:lnTo>
                  <a:pt x="507167" y="7549337"/>
                </a:lnTo>
                <a:lnTo>
                  <a:pt x="508072" y="7547721"/>
                </a:lnTo>
                <a:lnTo>
                  <a:pt x="511995" y="7543415"/>
                </a:lnTo>
                <a:lnTo>
                  <a:pt x="523161" y="7536416"/>
                </a:lnTo>
                <a:lnTo>
                  <a:pt x="535534" y="7528609"/>
                </a:lnTo>
                <a:lnTo>
                  <a:pt x="546398" y="7516767"/>
                </a:lnTo>
                <a:lnTo>
                  <a:pt x="550321" y="7508422"/>
                </a:lnTo>
                <a:lnTo>
                  <a:pt x="554848" y="7498731"/>
                </a:lnTo>
                <a:lnTo>
                  <a:pt x="564807" y="7480159"/>
                </a:lnTo>
                <a:lnTo>
                  <a:pt x="583215" y="7454587"/>
                </a:lnTo>
                <a:lnTo>
                  <a:pt x="613393" y="7423633"/>
                </a:lnTo>
                <a:lnTo>
                  <a:pt x="646589" y="7394561"/>
                </a:lnTo>
                <a:lnTo>
                  <a:pt x="663791" y="7380295"/>
                </a:lnTo>
                <a:lnTo>
                  <a:pt x="686424" y="7361453"/>
                </a:lnTo>
                <a:lnTo>
                  <a:pt x="729880" y="7322154"/>
                </a:lnTo>
                <a:lnTo>
                  <a:pt x="771828" y="7281239"/>
                </a:lnTo>
                <a:lnTo>
                  <a:pt x="810456" y="7238711"/>
                </a:lnTo>
                <a:lnTo>
                  <a:pt x="828562" y="7216637"/>
                </a:lnTo>
                <a:lnTo>
                  <a:pt x="844557" y="7197258"/>
                </a:lnTo>
                <a:lnTo>
                  <a:pt x="878960" y="7160650"/>
                </a:lnTo>
                <a:lnTo>
                  <a:pt x="907629" y="7136963"/>
                </a:lnTo>
                <a:lnTo>
                  <a:pt x="928754" y="7122427"/>
                </a:lnTo>
                <a:lnTo>
                  <a:pt x="951689" y="7110046"/>
                </a:lnTo>
                <a:lnTo>
                  <a:pt x="977038" y="7099548"/>
                </a:lnTo>
                <a:lnTo>
                  <a:pt x="991222" y="7095241"/>
                </a:lnTo>
                <a:lnTo>
                  <a:pt x="1018684" y="7086897"/>
                </a:lnTo>
                <a:lnTo>
                  <a:pt x="1071495" y="7066977"/>
                </a:lnTo>
                <a:lnTo>
                  <a:pt x="1095743" y="7056229"/>
                </a:lnTo>
                <a:lnTo>
                  <a:pt x="1112390" y="7039285"/>
                </a:lnTo>
                <a:lnTo>
                  <a:pt x="1130015" y="7019901"/>
                </a:lnTo>
                <a:lnTo>
                  <a:pt x="1040406" y="7019313"/>
                </a:lnTo>
                <a:lnTo>
                  <a:pt x="904597" y="7018261"/>
                </a:lnTo>
                <a:lnTo>
                  <a:pt x="813979" y="7018997"/>
                </a:lnTo>
                <a:lnTo>
                  <a:pt x="768080" y="7020529"/>
                </a:lnTo>
                <a:lnTo>
                  <a:pt x="752572" y="7021745"/>
                </a:lnTo>
                <a:lnTo>
                  <a:pt x="720389" y="7027905"/>
                </a:lnTo>
                <a:lnTo>
                  <a:pt x="688254" y="7038271"/>
                </a:lnTo>
                <a:lnTo>
                  <a:pt x="658856" y="7052286"/>
                </a:lnTo>
                <a:lnTo>
                  <a:pt x="645655" y="7060366"/>
                </a:lnTo>
                <a:lnTo>
                  <a:pt x="625087" y="7074302"/>
                </a:lnTo>
                <a:lnTo>
                  <a:pt x="586210" y="7104833"/>
                </a:lnTo>
                <a:lnTo>
                  <a:pt x="529692" y="7153348"/>
                </a:lnTo>
                <a:lnTo>
                  <a:pt x="492599" y="7185547"/>
                </a:lnTo>
                <a:lnTo>
                  <a:pt x="484762" y="7191113"/>
                </a:lnTo>
                <a:lnTo>
                  <a:pt x="477107" y="7196375"/>
                </a:lnTo>
                <a:lnTo>
                  <a:pt x="472514" y="7192964"/>
                </a:lnTo>
                <a:lnTo>
                  <a:pt x="468016" y="7189750"/>
                </a:lnTo>
                <a:lnTo>
                  <a:pt x="515808" y="7142214"/>
                </a:lnTo>
                <a:lnTo>
                  <a:pt x="559841" y="7099159"/>
                </a:lnTo>
                <a:lnTo>
                  <a:pt x="469630" y="7119215"/>
                </a:lnTo>
                <a:lnTo>
                  <a:pt x="374493" y="7139269"/>
                </a:lnTo>
                <a:lnTo>
                  <a:pt x="359936" y="7142469"/>
                </a:lnTo>
                <a:lnTo>
                  <a:pt x="332235" y="7150441"/>
                </a:lnTo>
                <a:lnTo>
                  <a:pt x="306882" y="7160569"/>
                </a:lnTo>
                <a:lnTo>
                  <a:pt x="282855" y="7172773"/>
                </a:lnTo>
                <a:lnTo>
                  <a:pt x="261081" y="7186936"/>
                </a:lnTo>
                <a:lnTo>
                  <a:pt x="241281" y="7203159"/>
                </a:lnTo>
                <a:lnTo>
                  <a:pt x="223179" y="7221553"/>
                </a:lnTo>
                <a:lnTo>
                  <a:pt x="206680" y="7241917"/>
                </a:lnTo>
                <a:lnTo>
                  <a:pt x="199184" y="7252984"/>
                </a:lnTo>
                <a:lnTo>
                  <a:pt x="187937" y="7269236"/>
                </a:lnTo>
                <a:lnTo>
                  <a:pt x="161895" y="7300508"/>
                </a:lnTo>
                <a:lnTo>
                  <a:pt x="138987" y="7321203"/>
                </a:lnTo>
                <a:lnTo>
                  <a:pt x="122027" y="7333763"/>
                </a:lnTo>
                <a:lnTo>
                  <a:pt x="103750" y="7344950"/>
                </a:lnTo>
                <a:lnTo>
                  <a:pt x="83229" y="7354881"/>
                </a:lnTo>
                <a:lnTo>
                  <a:pt x="72401" y="7359005"/>
                </a:lnTo>
                <a:lnTo>
                  <a:pt x="84204" y="7350755"/>
                </a:lnTo>
                <a:lnTo>
                  <a:pt x="106415" y="7334081"/>
                </a:lnTo>
                <a:lnTo>
                  <a:pt x="127404" y="7316229"/>
                </a:lnTo>
                <a:lnTo>
                  <a:pt x="146434" y="7297717"/>
                </a:lnTo>
                <a:lnTo>
                  <a:pt x="164146" y="7277830"/>
                </a:lnTo>
                <a:lnTo>
                  <a:pt x="180733" y="7256963"/>
                </a:lnTo>
                <a:lnTo>
                  <a:pt x="195725" y="7234829"/>
                </a:lnTo>
                <a:lnTo>
                  <a:pt x="208566" y="7211634"/>
                </a:lnTo>
                <a:lnTo>
                  <a:pt x="214745" y="7199191"/>
                </a:lnTo>
                <a:lnTo>
                  <a:pt x="196730" y="7200658"/>
                </a:lnTo>
                <a:lnTo>
                  <a:pt x="183078" y="7201636"/>
                </a:lnTo>
                <a:lnTo>
                  <a:pt x="180539" y="7199083"/>
                </a:lnTo>
                <a:lnTo>
                  <a:pt x="179643" y="7193794"/>
                </a:lnTo>
                <a:lnTo>
                  <a:pt x="180816" y="7190765"/>
                </a:lnTo>
                <a:lnTo>
                  <a:pt x="182387" y="7189933"/>
                </a:lnTo>
                <a:lnTo>
                  <a:pt x="188217" y="7187712"/>
                </a:lnTo>
                <a:lnTo>
                  <a:pt x="201116" y="7185847"/>
                </a:lnTo>
                <a:lnTo>
                  <a:pt x="214943" y="7183865"/>
                </a:lnTo>
                <a:lnTo>
                  <a:pt x="230682" y="7178339"/>
                </a:lnTo>
                <a:lnTo>
                  <a:pt x="238518" y="7172772"/>
                </a:lnTo>
                <a:lnTo>
                  <a:pt x="247276" y="7166385"/>
                </a:lnTo>
                <a:lnTo>
                  <a:pt x="266108" y="7154987"/>
                </a:lnTo>
                <a:lnTo>
                  <a:pt x="295411" y="7140773"/>
                </a:lnTo>
                <a:lnTo>
                  <a:pt x="336605" y="7126017"/>
                </a:lnTo>
                <a:lnTo>
                  <a:pt x="378949" y="7114343"/>
                </a:lnTo>
                <a:lnTo>
                  <a:pt x="401193" y="7108685"/>
                </a:lnTo>
                <a:lnTo>
                  <a:pt x="429457" y="7101201"/>
                </a:lnTo>
                <a:lnTo>
                  <a:pt x="486152" y="7084531"/>
                </a:lnTo>
                <a:lnTo>
                  <a:pt x="542268" y="7065967"/>
                </a:lnTo>
                <a:lnTo>
                  <a:pt x="596963" y="7045129"/>
                </a:lnTo>
                <a:lnTo>
                  <a:pt x="623973" y="7033665"/>
                </a:lnTo>
                <a:lnTo>
                  <a:pt x="647834" y="7023168"/>
                </a:lnTo>
                <a:lnTo>
                  <a:pt x="695875" y="7005569"/>
                </a:lnTo>
                <a:lnTo>
                  <a:pt x="731834" y="6996328"/>
                </a:lnTo>
                <a:lnTo>
                  <a:pt x="756790" y="6992216"/>
                </a:lnTo>
                <a:lnTo>
                  <a:pt x="781770" y="6990208"/>
                </a:lnTo>
                <a:lnTo>
                  <a:pt x="807521" y="6990487"/>
                </a:lnTo>
                <a:lnTo>
                  <a:pt x="820919" y="6991717"/>
                </a:lnTo>
                <a:lnTo>
                  <a:pt x="846883" y="6994496"/>
                </a:lnTo>
                <a:lnTo>
                  <a:pt x="898963" y="6996945"/>
                </a:lnTo>
                <a:lnTo>
                  <a:pt x="951288" y="6996485"/>
                </a:lnTo>
                <a:lnTo>
                  <a:pt x="1003208" y="6993129"/>
                </a:lnTo>
                <a:lnTo>
                  <a:pt x="1055009" y="6987472"/>
                </a:lnTo>
                <a:lnTo>
                  <a:pt x="1106968" y="6979408"/>
                </a:lnTo>
                <a:lnTo>
                  <a:pt x="1183947" y="6964629"/>
                </a:lnTo>
                <a:lnTo>
                  <a:pt x="1235398" y="6952769"/>
                </a:lnTo>
                <a:lnTo>
                  <a:pt x="1244481" y="6950483"/>
                </a:lnTo>
                <a:lnTo>
                  <a:pt x="1261799" y="6944823"/>
                </a:lnTo>
                <a:lnTo>
                  <a:pt x="1287699" y="6933783"/>
                </a:lnTo>
                <a:lnTo>
                  <a:pt x="1336928" y="6906347"/>
                </a:lnTo>
                <a:lnTo>
                  <a:pt x="1356235" y="6894337"/>
                </a:lnTo>
                <a:lnTo>
                  <a:pt x="1367014" y="6885845"/>
                </a:lnTo>
                <a:lnTo>
                  <a:pt x="1309851" y="6871144"/>
                </a:lnTo>
                <a:lnTo>
                  <a:pt x="1221867" y="6849995"/>
                </a:lnTo>
                <a:lnTo>
                  <a:pt x="1162981" y="6837468"/>
                </a:lnTo>
                <a:lnTo>
                  <a:pt x="1103659" y="6827455"/>
                </a:lnTo>
                <a:lnTo>
                  <a:pt x="1043535" y="6820561"/>
                </a:lnTo>
                <a:lnTo>
                  <a:pt x="982254" y="6818099"/>
                </a:lnTo>
                <a:lnTo>
                  <a:pt x="919910" y="6820264"/>
                </a:lnTo>
                <a:lnTo>
                  <a:pt x="887417" y="6823727"/>
                </a:lnTo>
                <a:lnTo>
                  <a:pt x="848896" y="6828313"/>
                </a:lnTo>
                <a:lnTo>
                  <a:pt x="770433" y="6835213"/>
                </a:lnTo>
                <a:lnTo>
                  <a:pt x="652552" y="6841409"/>
                </a:lnTo>
                <a:lnTo>
                  <a:pt x="573945" y="6843903"/>
                </a:lnTo>
                <a:lnTo>
                  <a:pt x="558984" y="6844206"/>
                </a:lnTo>
                <a:lnTo>
                  <a:pt x="528951" y="6843213"/>
                </a:lnTo>
                <a:lnTo>
                  <a:pt x="499543" y="6840104"/>
                </a:lnTo>
                <a:lnTo>
                  <a:pt x="471230" y="6835171"/>
                </a:lnTo>
                <a:lnTo>
                  <a:pt x="443084" y="6828530"/>
                </a:lnTo>
                <a:lnTo>
                  <a:pt x="416215" y="6819761"/>
                </a:lnTo>
                <a:lnTo>
                  <a:pt x="389235" y="6809393"/>
                </a:lnTo>
                <a:lnTo>
                  <a:pt x="363540" y="6797596"/>
                </a:lnTo>
                <a:lnTo>
                  <a:pt x="351101" y="6790839"/>
                </a:lnTo>
                <a:lnTo>
                  <a:pt x="341661" y="6786223"/>
                </a:lnTo>
                <a:lnTo>
                  <a:pt x="320679" y="6780139"/>
                </a:lnTo>
                <a:lnTo>
                  <a:pt x="286226" y="6774728"/>
                </a:lnTo>
                <a:lnTo>
                  <a:pt x="263340" y="6772889"/>
                </a:lnTo>
                <a:lnTo>
                  <a:pt x="235249" y="6771155"/>
                </a:lnTo>
                <a:lnTo>
                  <a:pt x="179117" y="6771893"/>
                </a:lnTo>
                <a:lnTo>
                  <a:pt x="121889" y="6774455"/>
                </a:lnTo>
                <a:lnTo>
                  <a:pt x="65201" y="6775404"/>
                </a:lnTo>
                <a:lnTo>
                  <a:pt x="37301" y="6774067"/>
                </a:lnTo>
                <a:lnTo>
                  <a:pt x="32177" y="6772969"/>
                </a:lnTo>
                <a:lnTo>
                  <a:pt x="22903" y="6766647"/>
                </a:lnTo>
                <a:lnTo>
                  <a:pt x="9274" y="6753305"/>
                </a:lnTo>
                <a:lnTo>
                  <a:pt x="0" y="6746983"/>
                </a:lnTo>
                <a:lnTo>
                  <a:pt x="69515" y="6754287"/>
                </a:lnTo>
                <a:lnTo>
                  <a:pt x="156586" y="6760533"/>
                </a:lnTo>
                <a:lnTo>
                  <a:pt x="192007" y="6761115"/>
                </a:lnTo>
                <a:lnTo>
                  <a:pt x="227958" y="6759386"/>
                </a:lnTo>
                <a:lnTo>
                  <a:pt x="264068" y="6755249"/>
                </a:lnTo>
                <a:lnTo>
                  <a:pt x="282527" y="6751970"/>
                </a:lnTo>
                <a:lnTo>
                  <a:pt x="229311" y="6698570"/>
                </a:lnTo>
                <a:lnTo>
                  <a:pt x="124941" y="6601542"/>
                </a:lnTo>
                <a:lnTo>
                  <a:pt x="47369" y="6531611"/>
                </a:lnTo>
                <a:lnTo>
                  <a:pt x="27901" y="6511576"/>
                </a:lnTo>
                <a:lnTo>
                  <a:pt x="26569" y="6508799"/>
                </a:lnTo>
                <a:lnTo>
                  <a:pt x="33843" y="6510955"/>
                </a:lnTo>
                <a:lnTo>
                  <a:pt x="46662" y="6518508"/>
                </a:lnTo>
                <a:lnTo>
                  <a:pt x="73246" y="6534893"/>
                </a:lnTo>
                <a:lnTo>
                  <a:pt x="125129" y="6569092"/>
                </a:lnTo>
                <a:lnTo>
                  <a:pt x="175362" y="6605327"/>
                </a:lnTo>
                <a:lnTo>
                  <a:pt x="223200" y="6643414"/>
                </a:lnTo>
                <a:lnTo>
                  <a:pt x="246475" y="6663171"/>
                </a:lnTo>
                <a:lnTo>
                  <a:pt x="269839" y="6682426"/>
                </a:lnTo>
                <a:lnTo>
                  <a:pt x="318461" y="6715991"/>
                </a:lnTo>
                <a:lnTo>
                  <a:pt x="357182" y="6737137"/>
                </a:lnTo>
                <a:lnTo>
                  <a:pt x="383441" y="6749423"/>
                </a:lnTo>
                <a:lnTo>
                  <a:pt x="410889" y="6760083"/>
                </a:lnTo>
                <a:lnTo>
                  <a:pt x="438694" y="6769434"/>
                </a:lnTo>
                <a:lnTo>
                  <a:pt x="467689" y="6777159"/>
                </a:lnTo>
                <a:lnTo>
                  <a:pt x="496668" y="6783481"/>
                </a:lnTo>
                <a:lnTo>
                  <a:pt x="526655" y="6788480"/>
                </a:lnTo>
                <a:lnTo>
                  <a:pt x="557553" y="6791959"/>
                </a:lnTo>
                <a:lnTo>
                  <a:pt x="604801" y="6794607"/>
                </a:lnTo>
                <a:lnTo>
                  <a:pt x="670128" y="6793183"/>
                </a:lnTo>
                <a:lnTo>
                  <a:pt x="704294" y="6789785"/>
                </a:lnTo>
                <a:lnTo>
                  <a:pt x="738365" y="6786191"/>
                </a:lnTo>
                <a:lnTo>
                  <a:pt x="772246" y="6782199"/>
                </a:lnTo>
                <a:lnTo>
                  <a:pt x="828030" y="6775259"/>
                </a:lnTo>
                <a:lnTo>
                  <a:pt x="911402" y="6766959"/>
                </a:lnTo>
                <a:lnTo>
                  <a:pt x="966940" y="6762929"/>
                </a:lnTo>
                <a:lnTo>
                  <a:pt x="1021954" y="6761915"/>
                </a:lnTo>
                <a:lnTo>
                  <a:pt x="1077001" y="6763701"/>
                </a:lnTo>
                <a:lnTo>
                  <a:pt x="1131348" y="6769511"/>
                </a:lnTo>
                <a:lnTo>
                  <a:pt x="1185466" y="6779630"/>
                </a:lnTo>
                <a:lnTo>
                  <a:pt x="1212406" y="6786493"/>
                </a:lnTo>
                <a:lnTo>
                  <a:pt x="1214216" y="6782051"/>
                </a:lnTo>
                <a:lnTo>
                  <a:pt x="1216301" y="6777502"/>
                </a:lnTo>
                <a:lnTo>
                  <a:pt x="1207980" y="6773163"/>
                </a:lnTo>
                <a:lnTo>
                  <a:pt x="1191050" y="6763893"/>
                </a:lnTo>
                <a:lnTo>
                  <a:pt x="1182102" y="6761671"/>
                </a:lnTo>
                <a:lnTo>
                  <a:pt x="1164214" y="6757927"/>
                </a:lnTo>
                <a:lnTo>
                  <a:pt x="1129530" y="6748617"/>
                </a:lnTo>
                <a:lnTo>
                  <a:pt x="1096584" y="6736767"/>
                </a:lnTo>
                <a:lnTo>
                  <a:pt x="1065011" y="6722987"/>
                </a:lnTo>
                <a:lnTo>
                  <a:pt x="1020499" y="6699354"/>
                </a:lnTo>
                <a:lnTo>
                  <a:pt x="965149" y="6662721"/>
                </a:lnTo>
                <a:lnTo>
                  <a:pt x="938438" y="6643333"/>
                </a:lnTo>
                <a:lnTo>
                  <a:pt x="913600" y="6625109"/>
                </a:lnTo>
                <a:lnTo>
                  <a:pt x="860995" y="6592827"/>
                </a:lnTo>
                <a:lnTo>
                  <a:pt x="819211" y="6572143"/>
                </a:lnTo>
                <a:lnTo>
                  <a:pt x="789701" y="6559923"/>
                </a:lnTo>
                <a:lnTo>
                  <a:pt x="759737" y="6548813"/>
                </a:lnTo>
                <a:lnTo>
                  <a:pt x="728307" y="6539436"/>
                </a:lnTo>
                <a:lnTo>
                  <a:pt x="712458" y="6535151"/>
                </a:lnTo>
                <a:lnTo>
                  <a:pt x="692601" y="6530046"/>
                </a:lnTo>
                <a:lnTo>
                  <a:pt x="655649" y="6517375"/>
                </a:lnTo>
                <a:lnTo>
                  <a:pt x="622473" y="6501624"/>
                </a:lnTo>
                <a:lnTo>
                  <a:pt x="594097" y="6482871"/>
                </a:lnTo>
                <a:lnTo>
                  <a:pt x="569591" y="6461237"/>
                </a:lnTo>
                <a:lnTo>
                  <a:pt x="550058" y="6435595"/>
                </a:lnTo>
                <a:lnTo>
                  <a:pt x="535135" y="6406555"/>
                </a:lnTo>
                <a:lnTo>
                  <a:pt x="525931" y="6373694"/>
                </a:lnTo>
                <a:lnTo>
                  <a:pt x="523494" y="6355616"/>
                </a:lnTo>
                <a:lnTo>
                  <a:pt x="520955" y="6336640"/>
                </a:lnTo>
                <a:lnTo>
                  <a:pt x="516074" y="6307998"/>
                </a:lnTo>
                <a:lnTo>
                  <a:pt x="515296" y="6288586"/>
                </a:lnTo>
                <a:lnTo>
                  <a:pt x="516295" y="6278351"/>
                </a:lnTo>
                <a:lnTo>
                  <a:pt x="530084" y="6322134"/>
                </a:lnTo>
                <a:lnTo>
                  <a:pt x="542478" y="6365747"/>
                </a:lnTo>
                <a:lnTo>
                  <a:pt x="545589" y="6377702"/>
                </a:lnTo>
                <a:lnTo>
                  <a:pt x="554109" y="6399561"/>
                </a:lnTo>
                <a:lnTo>
                  <a:pt x="565122" y="6419767"/>
                </a:lnTo>
                <a:lnTo>
                  <a:pt x="578530" y="6438122"/>
                </a:lnTo>
                <a:lnTo>
                  <a:pt x="594984" y="6454613"/>
                </a:lnTo>
                <a:lnTo>
                  <a:pt x="613920" y="6468750"/>
                </a:lnTo>
                <a:lnTo>
                  <a:pt x="636180" y="6480917"/>
                </a:lnTo>
                <a:lnTo>
                  <a:pt x="661113" y="6491128"/>
                </a:lnTo>
                <a:lnTo>
                  <a:pt x="674917" y="6495253"/>
                </a:lnTo>
                <a:lnTo>
                  <a:pt x="705316" y="6503850"/>
                </a:lnTo>
                <a:lnTo>
                  <a:pt x="766114" y="6521044"/>
                </a:lnTo>
                <a:lnTo>
                  <a:pt x="795878" y="6531056"/>
                </a:lnTo>
                <a:lnTo>
                  <a:pt x="818463" y="6539111"/>
                </a:lnTo>
                <a:lnTo>
                  <a:pt x="862738" y="6558141"/>
                </a:lnTo>
                <a:lnTo>
                  <a:pt x="884879" y="6568009"/>
                </a:lnTo>
                <a:lnTo>
                  <a:pt x="872645" y="6538413"/>
                </a:lnTo>
                <a:lnTo>
                  <a:pt x="860013" y="6506623"/>
                </a:lnTo>
                <a:lnTo>
                  <a:pt x="872612" y="6527397"/>
                </a:lnTo>
                <a:lnTo>
                  <a:pt x="900372" y="6565390"/>
                </a:lnTo>
                <a:lnTo>
                  <a:pt x="932367" y="6599892"/>
                </a:lnTo>
                <a:lnTo>
                  <a:pt x="968503" y="6630706"/>
                </a:lnTo>
                <a:lnTo>
                  <a:pt x="1007574" y="6658055"/>
                </a:lnTo>
                <a:lnTo>
                  <a:pt x="1050793" y="6682414"/>
                </a:lnTo>
                <a:lnTo>
                  <a:pt x="1096765" y="6703616"/>
                </a:lnTo>
                <a:lnTo>
                  <a:pt x="1146053" y="6722144"/>
                </a:lnTo>
                <a:lnTo>
                  <a:pt x="1171986" y="6730329"/>
                </a:lnTo>
                <a:lnTo>
                  <a:pt x="1194190" y="6737591"/>
                </a:lnTo>
                <a:lnTo>
                  <a:pt x="1237345" y="6756345"/>
                </a:lnTo>
                <a:lnTo>
                  <a:pt x="1257361" y="6767255"/>
                </a:lnTo>
                <a:lnTo>
                  <a:pt x="1283921" y="6781539"/>
                </a:lnTo>
                <a:lnTo>
                  <a:pt x="1323903" y="6799155"/>
                </a:lnTo>
                <a:lnTo>
                  <a:pt x="1351344" y="6809113"/>
                </a:lnTo>
                <a:lnTo>
                  <a:pt x="1378855" y="6817168"/>
                </a:lnTo>
                <a:lnTo>
                  <a:pt x="1406724" y="6823915"/>
                </a:lnTo>
                <a:lnTo>
                  <a:pt x="1434759" y="6828953"/>
                </a:lnTo>
                <a:lnTo>
                  <a:pt x="1463238" y="6832182"/>
                </a:lnTo>
                <a:lnTo>
                  <a:pt x="1492169" y="6834299"/>
                </a:lnTo>
                <a:lnTo>
                  <a:pt x="1521449" y="6834406"/>
                </a:lnTo>
                <a:lnTo>
                  <a:pt x="1550436" y="6833218"/>
                </a:lnTo>
                <a:lnTo>
                  <a:pt x="1580335" y="6830508"/>
                </a:lnTo>
                <a:lnTo>
                  <a:pt x="1625154" y="6823991"/>
                </a:lnTo>
                <a:lnTo>
                  <a:pt x="1686062" y="6809937"/>
                </a:lnTo>
                <a:lnTo>
                  <a:pt x="1717276" y="6800392"/>
                </a:lnTo>
                <a:lnTo>
                  <a:pt x="1777747" y="6780639"/>
                </a:lnTo>
                <a:lnTo>
                  <a:pt x="1850902" y="6756523"/>
                </a:lnTo>
                <a:lnTo>
                  <a:pt x="1828712" y="6734241"/>
                </a:lnTo>
                <a:lnTo>
                  <a:pt x="1798899" y="6703599"/>
                </a:lnTo>
                <a:lnTo>
                  <a:pt x="1778527" y="6685786"/>
                </a:lnTo>
                <a:lnTo>
                  <a:pt x="1767476" y="6678499"/>
                </a:lnTo>
                <a:lnTo>
                  <a:pt x="1727698" y="6654470"/>
                </a:lnTo>
                <a:lnTo>
                  <a:pt x="1666535" y="6621460"/>
                </a:lnTo>
                <a:lnTo>
                  <a:pt x="1624387" y="6601384"/>
                </a:lnTo>
                <a:lnTo>
                  <a:pt x="1581144" y="6583134"/>
                </a:lnTo>
                <a:lnTo>
                  <a:pt x="1536251" y="6566919"/>
                </a:lnTo>
                <a:lnTo>
                  <a:pt x="1490176" y="6553031"/>
                </a:lnTo>
                <a:lnTo>
                  <a:pt x="1442277" y="6542186"/>
                </a:lnTo>
                <a:lnTo>
                  <a:pt x="1417503" y="6537780"/>
                </a:lnTo>
                <a:lnTo>
                  <a:pt x="1400923" y="6534712"/>
                </a:lnTo>
                <a:lnTo>
                  <a:pt x="1369049" y="6527146"/>
                </a:lnTo>
                <a:lnTo>
                  <a:pt x="1338823" y="6517545"/>
                </a:lnTo>
                <a:lnTo>
                  <a:pt x="1310717" y="6506197"/>
                </a:lnTo>
                <a:lnTo>
                  <a:pt x="1283705" y="6493024"/>
                </a:lnTo>
                <a:lnTo>
                  <a:pt x="1258438" y="6478015"/>
                </a:lnTo>
                <a:lnTo>
                  <a:pt x="1233710" y="6461391"/>
                </a:lnTo>
                <a:lnTo>
                  <a:pt x="1210259" y="6442639"/>
                </a:lnTo>
                <a:lnTo>
                  <a:pt x="1198622" y="6432760"/>
                </a:lnTo>
                <a:lnTo>
                  <a:pt x="1177876" y="6414854"/>
                </a:lnTo>
                <a:lnTo>
                  <a:pt x="1131959" y="6382136"/>
                </a:lnTo>
                <a:lnTo>
                  <a:pt x="1083178" y="6350978"/>
                </a:lnTo>
                <a:lnTo>
                  <a:pt x="1035421" y="6319900"/>
                </a:lnTo>
                <a:lnTo>
                  <a:pt x="1012740" y="6303436"/>
                </a:lnTo>
                <a:lnTo>
                  <a:pt x="994835" y="6290080"/>
                </a:lnTo>
                <a:lnTo>
                  <a:pt x="961246" y="6262519"/>
                </a:lnTo>
                <a:lnTo>
                  <a:pt x="912885" y="6219235"/>
                </a:lnTo>
                <a:lnTo>
                  <a:pt x="881691" y="6189824"/>
                </a:lnTo>
                <a:lnTo>
                  <a:pt x="879334" y="6186968"/>
                </a:lnTo>
                <a:lnTo>
                  <a:pt x="879516" y="6178452"/>
                </a:lnTo>
                <a:lnTo>
                  <a:pt x="881999" y="6167886"/>
                </a:lnTo>
                <a:lnTo>
                  <a:pt x="883648" y="6157638"/>
                </a:lnTo>
                <a:lnTo>
                  <a:pt x="882759" y="6153049"/>
                </a:lnTo>
                <a:lnTo>
                  <a:pt x="876674" y="6132843"/>
                </a:lnTo>
                <a:lnTo>
                  <a:pt x="870896" y="6098911"/>
                </a:lnTo>
                <a:lnTo>
                  <a:pt x="870991" y="6082686"/>
                </a:lnTo>
                <a:lnTo>
                  <a:pt x="872974" y="6077238"/>
                </a:lnTo>
                <a:lnTo>
                  <a:pt x="876504" y="6077066"/>
                </a:lnTo>
                <a:lnTo>
                  <a:pt x="881406" y="6083175"/>
                </a:lnTo>
                <a:lnTo>
                  <a:pt x="884723" y="6088716"/>
                </a:lnTo>
                <a:lnTo>
                  <a:pt x="891499" y="6104202"/>
                </a:lnTo>
                <a:lnTo>
                  <a:pt x="900512" y="6136667"/>
                </a:lnTo>
                <a:lnTo>
                  <a:pt x="904043" y="6152918"/>
                </a:lnTo>
                <a:lnTo>
                  <a:pt x="906669" y="6163180"/>
                </a:lnTo>
                <a:lnTo>
                  <a:pt x="913858" y="6182261"/>
                </a:lnTo>
                <a:lnTo>
                  <a:pt x="922895" y="6200405"/>
                </a:lnTo>
                <a:lnTo>
                  <a:pt x="934239" y="6217200"/>
                </a:lnTo>
                <a:lnTo>
                  <a:pt x="948075" y="6232342"/>
                </a:lnTo>
                <a:lnTo>
                  <a:pt x="963387" y="6246453"/>
                </a:lnTo>
                <a:lnTo>
                  <a:pt x="980451" y="6259425"/>
                </a:lnTo>
                <a:lnTo>
                  <a:pt x="999919" y="6271248"/>
                </a:lnTo>
                <a:lnTo>
                  <a:pt x="1010017" y="6276552"/>
                </a:lnTo>
                <a:lnTo>
                  <a:pt x="1084993" y="6314389"/>
                </a:lnTo>
                <a:lnTo>
                  <a:pt x="1164736" y="6354632"/>
                </a:lnTo>
                <a:lnTo>
                  <a:pt x="1053440" y="6122750"/>
                </a:lnTo>
                <a:lnTo>
                  <a:pt x="1055939" y="6121797"/>
                </a:lnTo>
                <a:lnTo>
                  <a:pt x="1058533" y="6121044"/>
                </a:lnTo>
                <a:lnTo>
                  <a:pt x="1140654" y="6264089"/>
                </a:lnTo>
                <a:lnTo>
                  <a:pt x="1223140" y="6406526"/>
                </a:lnTo>
                <a:lnTo>
                  <a:pt x="1232233" y="6421363"/>
                </a:lnTo>
                <a:lnTo>
                  <a:pt x="1255200" y="6446635"/>
                </a:lnTo>
                <a:lnTo>
                  <a:pt x="1275548" y="6462345"/>
                </a:lnTo>
                <a:lnTo>
                  <a:pt x="1290803" y="6471550"/>
                </a:lnTo>
                <a:lnTo>
                  <a:pt x="1307248" y="6479128"/>
                </a:lnTo>
                <a:lnTo>
                  <a:pt x="1325725" y="6485463"/>
                </a:lnTo>
                <a:lnTo>
                  <a:pt x="1335331" y="6488373"/>
                </a:lnTo>
                <a:lnTo>
                  <a:pt x="1509666" y="6534110"/>
                </a:lnTo>
                <a:lnTo>
                  <a:pt x="1679153" y="6578643"/>
                </a:lnTo>
                <a:lnTo>
                  <a:pt x="1577474" y="6366794"/>
                </a:lnTo>
                <a:lnTo>
                  <a:pt x="1585168" y="6373248"/>
                </a:lnTo>
                <a:lnTo>
                  <a:pt x="1592301" y="6379211"/>
                </a:lnTo>
                <a:lnTo>
                  <a:pt x="1578461" y="6298374"/>
                </a:lnTo>
                <a:lnTo>
                  <a:pt x="1564319" y="6215540"/>
                </a:lnTo>
                <a:lnTo>
                  <a:pt x="1563518" y="6210449"/>
                </a:lnTo>
                <a:lnTo>
                  <a:pt x="1565350" y="6199897"/>
                </a:lnTo>
                <a:lnTo>
                  <a:pt x="1569712" y="6191196"/>
                </a:lnTo>
                <a:lnTo>
                  <a:pt x="1574202" y="6185497"/>
                </a:lnTo>
                <a:lnTo>
                  <a:pt x="1575868" y="6184863"/>
                </a:lnTo>
                <a:lnTo>
                  <a:pt x="1588269" y="6229176"/>
                </a:lnTo>
                <a:lnTo>
                  <a:pt x="1614280" y="6334001"/>
                </a:lnTo>
                <a:lnTo>
                  <a:pt x="1627554" y="6381501"/>
                </a:lnTo>
                <a:lnTo>
                  <a:pt x="1629386" y="6379161"/>
                </a:lnTo>
                <a:lnTo>
                  <a:pt x="1631052" y="6370314"/>
                </a:lnTo>
                <a:lnTo>
                  <a:pt x="1632828" y="6354856"/>
                </a:lnTo>
                <a:lnTo>
                  <a:pt x="1634541" y="6350215"/>
                </a:lnTo>
                <a:lnTo>
                  <a:pt x="1636382" y="6348574"/>
                </a:lnTo>
                <a:lnTo>
                  <a:pt x="1640181" y="6347596"/>
                </a:lnTo>
                <a:lnTo>
                  <a:pt x="1645393" y="6348191"/>
                </a:lnTo>
                <a:lnTo>
                  <a:pt x="1647741" y="6350347"/>
                </a:lnTo>
                <a:lnTo>
                  <a:pt x="1645957" y="6356893"/>
                </a:lnTo>
                <a:lnTo>
                  <a:pt x="1643801" y="6371558"/>
                </a:lnTo>
                <a:lnTo>
                  <a:pt x="1643905" y="6397094"/>
                </a:lnTo>
                <a:lnTo>
                  <a:pt x="1650015" y="6435826"/>
                </a:lnTo>
                <a:lnTo>
                  <a:pt x="1663322" y="6477917"/>
                </a:lnTo>
                <a:lnTo>
                  <a:pt x="1683703" y="6521066"/>
                </a:lnTo>
                <a:lnTo>
                  <a:pt x="1704228" y="6552196"/>
                </a:lnTo>
                <a:lnTo>
                  <a:pt x="1719697" y="6572112"/>
                </a:lnTo>
                <a:lnTo>
                  <a:pt x="1737103" y="6590586"/>
                </a:lnTo>
                <a:lnTo>
                  <a:pt x="1756730" y="6608215"/>
                </a:lnTo>
                <a:lnTo>
                  <a:pt x="1777729" y="6623912"/>
                </a:lnTo>
                <a:lnTo>
                  <a:pt x="1800751" y="6637667"/>
                </a:lnTo>
                <a:lnTo>
                  <a:pt x="1812810" y="6643631"/>
                </a:lnTo>
                <a:lnTo>
                  <a:pt x="1820005" y="6646990"/>
                </a:lnTo>
                <a:lnTo>
                  <a:pt x="1832832" y="6655243"/>
                </a:lnTo>
                <a:lnTo>
                  <a:pt x="1850849" y="6670200"/>
                </a:lnTo>
                <a:lnTo>
                  <a:pt x="1883241" y="6706896"/>
                </a:lnTo>
                <a:lnTo>
                  <a:pt x="1907422" y="6732645"/>
                </a:lnTo>
                <a:lnTo>
                  <a:pt x="1927135" y="6725135"/>
                </a:lnTo>
                <a:lnTo>
                  <a:pt x="1964754" y="6711924"/>
                </a:lnTo>
                <a:lnTo>
                  <a:pt x="1964581" y="6691254"/>
                </a:lnTo>
                <a:lnTo>
                  <a:pt x="1961258" y="6619424"/>
                </a:lnTo>
                <a:lnTo>
                  <a:pt x="1959748" y="6599785"/>
                </a:lnTo>
                <a:lnTo>
                  <a:pt x="1954009" y="6560238"/>
                </a:lnTo>
                <a:lnTo>
                  <a:pt x="1941625" y="6501322"/>
                </a:lnTo>
                <a:lnTo>
                  <a:pt x="1934839" y="6465542"/>
                </a:lnTo>
                <a:lnTo>
                  <a:pt x="1934839" y="6056212"/>
                </a:lnTo>
                <a:lnTo>
                  <a:pt x="1959748" y="6000664"/>
                </a:lnTo>
                <a:lnTo>
                  <a:pt x="2011700" y="5894130"/>
                </a:lnTo>
                <a:lnTo>
                  <a:pt x="2053986" y="5818265"/>
                </a:lnTo>
                <a:lnTo>
                  <a:pt x="2081473" y="5773337"/>
                </a:lnTo>
                <a:lnTo>
                  <a:pt x="2091010" y="5754708"/>
                </a:lnTo>
                <a:lnTo>
                  <a:pt x="2094789" y="5753197"/>
                </a:lnTo>
                <a:lnTo>
                  <a:pt x="2103882" y="5748367"/>
                </a:lnTo>
                <a:lnTo>
                  <a:pt x="2116669" y="5763424"/>
                </a:lnTo>
                <a:lnTo>
                  <a:pt x="2143664" y="5789561"/>
                </a:lnTo>
                <a:lnTo>
                  <a:pt x="2172364" y="5810868"/>
                </a:lnTo>
                <a:lnTo>
                  <a:pt x="2197462" y="5824809"/>
                </a:lnTo>
                <a:lnTo>
                  <a:pt x="2197156" y="5824991"/>
                </a:lnTo>
                <a:lnTo>
                  <a:pt x="2181751" y="5836827"/>
                </a:lnTo>
                <a:lnTo>
                  <a:pt x="2169971" y="5849741"/>
                </a:lnTo>
                <a:lnTo>
                  <a:pt x="2165743" y="5856466"/>
                </a:lnTo>
                <a:lnTo>
                  <a:pt x="2146412" y="5891171"/>
                </a:lnTo>
                <a:lnTo>
                  <a:pt x="2111375" y="5960579"/>
                </a:lnTo>
                <a:lnTo>
                  <a:pt x="2079962" y="6030257"/>
                </a:lnTo>
                <a:lnTo>
                  <a:pt x="2053684" y="6101011"/>
                </a:lnTo>
                <a:lnTo>
                  <a:pt x="2033447" y="6172840"/>
                </a:lnTo>
                <a:lnTo>
                  <a:pt x="2020157" y="6245747"/>
                </a:lnTo>
                <a:lnTo>
                  <a:pt x="2015022" y="6301435"/>
                </a:lnTo>
                <a:lnTo>
                  <a:pt x="2014116" y="6338829"/>
                </a:lnTo>
                <a:lnTo>
                  <a:pt x="2015627" y="6376763"/>
                </a:lnTo>
                <a:lnTo>
                  <a:pt x="2019250" y="6415234"/>
                </a:lnTo>
                <a:lnTo>
                  <a:pt x="2021969" y="6434334"/>
                </a:lnTo>
                <a:lnTo>
                  <a:pt x="2029520" y="6483834"/>
                </a:lnTo>
                <a:lnTo>
                  <a:pt x="2040696" y="6583374"/>
                </a:lnTo>
                <a:lnTo>
                  <a:pt x="2049153" y="6682913"/>
                </a:lnTo>
                <a:lnTo>
                  <a:pt x="2054590" y="6782722"/>
                </a:lnTo>
                <a:lnTo>
                  <a:pt x="2056403" y="6832492"/>
                </a:lnTo>
                <a:lnTo>
                  <a:pt x="2057007" y="6852401"/>
                </a:lnTo>
                <a:lnTo>
                  <a:pt x="2053684" y="6891140"/>
                </a:lnTo>
                <a:lnTo>
                  <a:pt x="2045227" y="6927996"/>
                </a:lnTo>
                <a:lnTo>
                  <a:pt x="2031333" y="6963239"/>
                </a:lnTo>
                <a:lnTo>
                  <a:pt x="2012304" y="6996867"/>
                </a:lnTo>
                <a:lnTo>
                  <a:pt x="1987536" y="7028074"/>
                </a:lnTo>
                <a:lnTo>
                  <a:pt x="1957029" y="7057397"/>
                </a:lnTo>
                <a:lnTo>
                  <a:pt x="1920482" y="7085107"/>
                </a:lnTo>
                <a:lnTo>
                  <a:pt x="1899943" y="7097483"/>
                </a:lnTo>
                <a:lnTo>
                  <a:pt x="1886955" y="7105553"/>
                </a:lnTo>
                <a:lnTo>
                  <a:pt x="1863093" y="7124117"/>
                </a:lnTo>
                <a:lnTo>
                  <a:pt x="1829868" y="7154516"/>
                </a:lnTo>
                <a:lnTo>
                  <a:pt x="1807517" y="7174693"/>
                </a:lnTo>
                <a:lnTo>
                  <a:pt x="1800872" y="7180881"/>
                </a:lnTo>
                <a:lnTo>
                  <a:pt x="1793925" y="7193525"/>
                </a:lnTo>
                <a:lnTo>
                  <a:pt x="1793019" y="7206707"/>
                </a:lnTo>
                <a:lnTo>
                  <a:pt x="1797247" y="7221773"/>
                </a:lnTo>
                <a:lnTo>
                  <a:pt x="1801174" y="7229843"/>
                </a:lnTo>
                <a:lnTo>
                  <a:pt x="1841950" y="7314855"/>
                </a:lnTo>
                <a:lnTo>
                  <a:pt x="1919878" y="7485957"/>
                </a:lnTo>
                <a:lnTo>
                  <a:pt x="1958539" y="7571507"/>
                </a:lnTo>
                <a:lnTo>
                  <a:pt x="1953405" y="7573121"/>
                </a:lnTo>
                <a:lnTo>
                  <a:pt x="1948270" y="7575004"/>
                </a:lnTo>
                <a:lnTo>
                  <a:pt x="1921086" y="7530077"/>
                </a:lnTo>
                <a:lnTo>
                  <a:pt x="1893298" y="7485417"/>
                </a:lnTo>
                <a:lnTo>
                  <a:pt x="1889673" y="7513935"/>
                </a:lnTo>
                <a:lnTo>
                  <a:pt x="1885143" y="7570700"/>
                </a:lnTo>
                <a:lnTo>
                  <a:pt x="1883028" y="7626927"/>
                </a:lnTo>
                <a:lnTo>
                  <a:pt x="1883028" y="7682345"/>
                </a:lnTo>
                <a:lnTo>
                  <a:pt x="1884237" y="7710323"/>
                </a:lnTo>
                <a:lnTo>
                  <a:pt x="1886955" y="7764937"/>
                </a:lnTo>
                <a:lnTo>
                  <a:pt x="1897224" y="7874699"/>
                </a:lnTo>
                <a:lnTo>
                  <a:pt x="1901755" y="7929581"/>
                </a:lnTo>
                <a:lnTo>
                  <a:pt x="1896318" y="7916667"/>
                </a:lnTo>
                <a:lnTo>
                  <a:pt x="1886955" y="7889765"/>
                </a:lnTo>
                <a:lnTo>
                  <a:pt x="1879404" y="7862861"/>
                </a:lnTo>
                <a:lnTo>
                  <a:pt x="1874571" y="7835690"/>
                </a:lnTo>
                <a:lnTo>
                  <a:pt x="1872758" y="7822239"/>
                </a:lnTo>
                <a:lnTo>
                  <a:pt x="1864604" y="7735075"/>
                </a:lnTo>
                <a:lnTo>
                  <a:pt x="1849803" y="7560207"/>
                </a:lnTo>
                <a:lnTo>
                  <a:pt x="1840742" y="7473043"/>
                </a:lnTo>
                <a:lnTo>
                  <a:pt x="1836815" y="7443719"/>
                </a:lnTo>
                <a:lnTo>
                  <a:pt x="1827754" y="7400944"/>
                </a:lnTo>
                <a:lnTo>
                  <a:pt x="1819599" y="7372427"/>
                </a:lnTo>
                <a:lnTo>
                  <a:pt x="1809329" y="7343641"/>
                </a:lnTo>
                <a:lnTo>
                  <a:pt x="1796643" y="7315931"/>
                </a:lnTo>
                <a:lnTo>
                  <a:pt x="1781541" y="7287953"/>
                </a:lnTo>
                <a:lnTo>
                  <a:pt x="1763116" y="7260513"/>
                </a:lnTo>
                <a:lnTo>
                  <a:pt x="1753149" y="7246792"/>
                </a:lnTo>
                <a:lnTo>
                  <a:pt x="1728683" y="7294679"/>
                </a:lnTo>
                <a:lnTo>
                  <a:pt x="1705727" y="7337185"/>
                </a:lnTo>
                <a:lnTo>
                  <a:pt x="1691532" y="7361667"/>
                </a:lnTo>
                <a:lnTo>
                  <a:pt x="1667066" y="7411435"/>
                </a:lnTo>
                <a:lnTo>
                  <a:pt x="1646829" y="7461743"/>
                </a:lnTo>
                <a:lnTo>
                  <a:pt x="1631425" y="7512859"/>
                </a:lnTo>
                <a:lnTo>
                  <a:pt x="1619644" y="7564511"/>
                </a:lnTo>
                <a:lnTo>
                  <a:pt x="1612395" y="7616434"/>
                </a:lnTo>
                <a:lnTo>
                  <a:pt x="1609375" y="7669432"/>
                </a:lnTo>
                <a:lnTo>
                  <a:pt x="1610584" y="7722699"/>
                </a:lnTo>
                <a:lnTo>
                  <a:pt x="1612999" y="7749871"/>
                </a:lnTo>
                <a:lnTo>
                  <a:pt x="1616020" y="7778925"/>
                </a:lnTo>
                <a:lnTo>
                  <a:pt x="1627498" y="7835421"/>
                </a:lnTo>
                <a:lnTo>
                  <a:pt x="1644110" y="7889495"/>
                </a:lnTo>
                <a:lnTo>
                  <a:pt x="1667368" y="7940610"/>
                </a:lnTo>
                <a:lnTo>
                  <a:pt x="1689719" y="7977467"/>
                </a:lnTo>
                <a:lnTo>
                  <a:pt x="1706332" y="8000603"/>
                </a:lnTo>
                <a:lnTo>
                  <a:pt x="1725360" y="8023470"/>
                </a:lnTo>
                <a:lnTo>
                  <a:pt x="1745899" y="8045262"/>
                </a:lnTo>
                <a:lnTo>
                  <a:pt x="1768855" y="8066245"/>
                </a:lnTo>
                <a:lnTo>
                  <a:pt x="1793925" y="8086422"/>
                </a:lnTo>
                <a:lnTo>
                  <a:pt x="1820505" y="8106061"/>
                </a:lnTo>
                <a:lnTo>
                  <a:pt x="1849803" y="8124625"/>
                </a:lnTo>
                <a:lnTo>
                  <a:pt x="1865510" y="8133503"/>
                </a:lnTo>
                <a:lnTo>
                  <a:pt x="1883935" y="8144801"/>
                </a:lnTo>
                <a:lnTo>
                  <a:pt x="1928033" y="8176008"/>
                </a:lnTo>
                <a:lnTo>
                  <a:pt x="1997805" y="8229813"/>
                </a:lnTo>
                <a:lnTo>
                  <a:pt x="2035259" y="8256178"/>
                </a:lnTo>
                <a:lnTo>
                  <a:pt x="2066370" y="8276624"/>
                </a:lnTo>
                <a:lnTo>
                  <a:pt x="2123155" y="8310789"/>
                </a:lnTo>
                <a:lnTo>
                  <a:pt x="2195343" y="8351143"/>
                </a:lnTo>
                <a:lnTo>
                  <a:pt x="2260283" y="8383965"/>
                </a:lnTo>
                <a:lnTo>
                  <a:pt x="2282332" y="8394726"/>
                </a:lnTo>
                <a:close/>
                <a:moveTo>
                  <a:pt x="2577504" y="1385215"/>
                </a:moveTo>
                <a:lnTo>
                  <a:pt x="2574785" y="1404585"/>
                </a:lnTo>
                <a:lnTo>
                  <a:pt x="2565724" y="1443056"/>
                </a:lnTo>
                <a:lnTo>
                  <a:pt x="2546393" y="1500897"/>
                </a:lnTo>
                <a:lnTo>
                  <a:pt x="2515585" y="1577300"/>
                </a:lnTo>
                <a:lnTo>
                  <a:pt x="2496556" y="1635140"/>
                </a:lnTo>
                <a:lnTo>
                  <a:pt x="2487494" y="1673879"/>
                </a:lnTo>
                <a:lnTo>
                  <a:pt x="2484776" y="1692981"/>
                </a:lnTo>
                <a:lnTo>
                  <a:pt x="2481755" y="1715041"/>
                </a:lnTo>
                <a:lnTo>
                  <a:pt x="2469976" y="1758354"/>
                </a:lnTo>
                <a:lnTo>
                  <a:pt x="2462726" y="1790638"/>
                </a:lnTo>
                <a:lnTo>
                  <a:pt x="2461216" y="1811891"/>
                </a:lnTo>
                <a:lnTo>
                  <a:pt x="2463330" y="1833143"/>
                </a:lnTo>
                <a:lnTo>
                  <a:pt x="2470278" y="1854396"/>
                </a:lnTo>
                <a:lnTo>
                  <a:pt x="2476620" y="1864889"/>
                </a:lnTo>
                <a:lnTo>
                  <a:pt x="2484474" y="1877533"/>
                </a:lnTo>
                <a:lnTo>
                  <a:pt x="2497462" y="1902820"/>
                </a:lnTo>
                <a:lnTo>
                  <a:pt x="2507127" y="1928648"/>
                </a:lnTo>
                <a:lnTo>
                  <a:pt x="2513772" y="1955012"/>
                </a:lnTo>
                <a:lnTo>
                  <a:pt x="2518001" y="1981108"/>
                </a:lnTo>
                <a:lnTo>
                  <a:pt x="2519511" y="2007472"/>
                </a:lnTo>
                <a:lnTo>
                  <a:pt x="2518907" y="2034106"/>
                </a:lnTo>
                <a:lnTo>
                  <a:pt x="2516189" y="2060470"/>
                </a:lnTo>
                <a:lnTo>
                  <a:pt x="2513772" y="2073921"/>
                </a:lnTo>
                <a:lnTo>
                  <a:pt x="2485984" y="2224307"/>
                </a:lnTo>
                <a:lnTo>
                  <a:pt x="2441281" y="2450021"/>
                </a:lnTo>
                <a:lnTo>
                  <a:pt x="2409265" y="2600406"/>
                </a:lnTo>
                <a:lnTo>
                  <a:pt x="2392047" y="2674926"/>
                </a:lnTo>
                <a:lnTo>
                  <a:pt x="2382987" y="2714741"/>
                </a:lnTo>
                <a:lnTo>
                  <a:pt x="2372717" y="2773658"/>
                </a:lnTo>
                <a:lnTo>
                  <a:pt x="2368187" y="2812667"/>
                </a:lnTo>
                <a:lnTo>
                  <a:pt x="2366676" y="2851675"/>
                </a:lnTo>
                <a:lnTo>
                  <a:pt x="2367884" y="2890684"/>
                </a:lnTo>
                <a:lnTo>
                  <a:pt x="2372112" y="2929962"/>
                </a:lnTo>
                <a:lnTo>
                  <a:pt x="2380570" y="2969240"/>
                </a:lnTo>
                <a:lnTo>
                  <a:pt x="2386611" y="2988879"/>
                </a:lnTo>
                <a:lnTo>
                  <a:pt x="2389087" y="2995935"/>
                </a:lnTo>
                <a:lnTo>
                  <a:pt x="2359130" y="2991852"/>
                </a:lnTo>
                <a:lnTo>
                  <a:pt x="2327318" y="2990717"/>
                </a:lnTo>
                <a:lnTo>
                  <a:pt x="2295222" y="2992704"/>
                </a:lnTo>
                <a:lnTo>
                  <a:pt x="2263410" y="2998097"/>
                </a:lnTo>
                <a:lnTo>
                  <a:pt x="2231598" y="3007464"/>
                </a:lnTo>
                <a:lnTo>
                  <a:pt x="2200639" y="3020238"/>
                </a:lnTo>
                <a:lnTo>
                  <a:pt x="2170815" y="3037270"/>
                </a:lnTo>
                <a:lnTo>
                  <a:pt x="2142412" y="3058275"/>
                </a:lnTo>
                <a:lnTo>
                  <a:pt x="2131990" y="3068355"/>
                </a:lnTo>
                <a:lnTo>
                  <a:pt x="2127758" y="3046181"/>
                </a:lnTo>
                <a:lnTo>
                  <a:pt x="2123529" y="3019548"/>
                </a:lnTo>
                <a:lnTo>
                  <a:pt x="2121415" y="3006903"/>
                </a:lnTo>
                <a:lnTo>
                  <a:pt x="2115374" y="2983498"/>
                </a:lnTo>
                <a:lnTo>
                  <a:pt x="2105709" y="2961976"/>
                </a:lnTo>
                <a:lnTo>
                  <a:pt x="2093324" y="2942875"/>
                </a:lnTo>
                <a:lnTo>
                  <a:pt x="2077316" y="2925389"/>
                </a:lnTo>
                <a:lnTo>
                  <a:pt x="2057683" y="2909516"/>
                </a:lnTo>
                <a:lnTo>
                  <a:pt x="2033822" y="2896065"/>
                </a:lnTo>
                <a:lnTo>
                  <a:pt x="2005732" y="2884496"/>
                </a:lnTo>
                <a:lnTo>
                  <a:pt x="1990025" y="2879385"/>
                </a:lnTo>
                <a:lnTo>
                  <a:pt x="1957707" y="2869162"/>
                </a:lnTo>
                <a:lnTo>
                  <a:pt x="1898204" y="2845219"/>
                </a:lnTo>
                <a:lnTo>
                  <a:pt x="1844741" y="2816434"/>
                </a:lnTo>
                <a:lnTo>
                  <a:pt x="1796414" y="2783612"/>
                </a:lnTo>
                <a:lnTo>
                  <a:pt x="1753825" y="2746755"/>
                </a:lnTo>
                <a:lnTo>
                  <a:pt x="1743173" y="2734778"/>
                </a:lnTo>
                <a:lnTo>
                  <a:pt x="1727166" y="2733837"/>
                </a:lnTo>
                <a:lnTo>
                  <a:pt x="1650814" y="2725759"/>
                </a:lnTo>
                <a:lnTo>
                  <a:pt x="1578083" y="2714180"/>
                </a:lnTo>
                <a:lnTo>
                  <a:pt x="1507163" y="2700179"/>
                </a:lnTo>
                <a:lnTo>
                  <a:pt x="1435639" y="2683216"/>
                </a:lnTo>
                <a:lnTo>
                  <a:pt x="1324280" y="2653597"/>
                </a:lnTo>
                <a:lnTo>
                  <a:pt x="1241590" y="2630440"/>
                </a:lnTo>
                <a:lnTo>
                  <a:pt x="1219861" y="2623977"/>
                </a:lnTo>
                <a:lnTo>
                  <a:pt x="1169765" y="2602975"/>
                </a:lnTo>
                <a:lnTo>
                  <a:pt x="1085868" y="2560700"/>
                </a:lnTo>
                <a:lnTo>
                  <a:pt x="996539" y="2513849"/>
                </a:lnTo>
                <a:lnTo>
                  <a:pt x="937389" y="2486116"/>
                </a:lnTo>
                <a:lnTo>
                  <a:pt x="895139" y="2469690"/>
                </a:lnTo>
                <a:lnTo>
                  <a:pt x="867977" y="2460804"/>
                </a:lnTo>
                <a:lnTo>
                  <a:pt x="842325" y="2454881"/>
                </a:lnTo>
                <a:lnTo>
                  <a:pt x="818183" y="2452188"/>
                </a:lnTo>
                <a:lnTo>
                  <a:pt x="807017" y="2452188"/>
                </a:lnTo>
                <a:lnTo>
                  <a:pt x="821503" y="2445187"/>
                </a:lnTo>
                <a:lnTo>
                  <a:pt x="850172" y="2436032"/>
                </a:lnTo>
                <a:lnTo>
                  <a:pt x="879446" y="2433070"/>
                </a:lnTo>
                <a:lnTo>
                  <a:pt x="908417" y="2434686"/>
                </a:lnTo>
                <a:lnTo>
                  <a:pt x="937992" y="2441419"/>
                </a:lnTo>
                <a:lnTo>
                  <a:pt x="967869" y="2451381"/>
                </a:lnTo>
                <a:lnTo>
                  <a:pt x="1013741" y="2472114"/>
                </a:lnTo>
                <a:lnTo>
                  <a:pt x="1107597" y="2525697"/>
                </a:lnTo>
                <a:lnTo>
                  <a:pt x="1191192" y="2572549"/>
                </a:lnTo>
                <a:lnTo>
                  <a:pt x="1225897" y="2588973"/>
                </a:lnTo>
                <a:lnTo>
                  <a:pt x="1261508" y="2603244"/>
                </a:lnTo>
                <a:lnTo>
                  <a:pt x="1298326" y="2614822"/>
                </a:lnTo>
                <a:lnTo>
                  <a:pt x="1317037" y="2618861"/>
                </a:lnTo>
                <a:lnTo>
                  <a:pt x="1368341" y="2629363"/>
                </a:lnTo>
                <a:lnTo>
                  <a:pt x="1474871" y="2651712"/>
                </a:lnTo>
                <a:lnTo>
                  <a:pt x="1563597" y="2666790"/>
                </a:lnTo>
                <a:lnTo>
                  <a:pt x="1628783" y="2674868"/>
                </a:lnTo>
                <a:lnTo>
                  <a:pt x="1700492" y="2680999"/>
                </a:lnTo>
                <a:lnTo>
                  <a:pt x="1686167" y="2659860"/>
                </a:lnTo>
                <a:lnTo>
                  <a:pt x="1660796" y="2610090"/>
                </a:lnTo>
                <a:lnTo>
                  <a:pt x="1650526" y="2583726"/>
                </a:lnTo>
                <a:lnTo>
                  <a:pt x="1643579" y="2566238"/>
                </a:lnTo>
                <a:lnTo>
                  <a:pt x="1625456" y="2532073"/>
                </a:lnTo>
                <a:lnTo>
                  <a:pt x="1616395" y="2514855"/>
                </a:lnTo>
                <a:lnTo>
                  <a:pt x="1609448" y="2501673"/>
                </a:lnTo>
                <a:lnTo>
                  <a:pt x="1593742" y="2476653"/>
                </a:lnTo>
                <a:lnTo>
                  <a:pt x="1575619" y="2452441"/>
                </a:lnTo>
                <a:lnTo>
                  <a:pt x="1556287" y="2430112"/>
                </a:lnTo>
                <a:lnTo>
                  <a:pt x="1534238" y="2408858"/>
                </a:lnTo>
                <a:lnTo>
                  <a:pt x="1510377" y="2389489"/>
                </a:lnTo>
                <a:lnTo>
                  <a:pt x="1483797" y="2371196"/>
                </a:lnTo>
                <a:lnTo>
                  <a:pt x="1455102" y="2354784"/>
                </a:lnTo>
                <a:lnTo>
                  <a:pt x="1440000" y="2347521"/>
                </a:lnTo>
                <a:lnTo>
                  <a:pt x="1396204" y="2327344"/>
                </a:lnTo>
                <a:lnTo>
                  <a:pt x="1306798" y="2290218"/>
                </a:lnTo>
                <a:lnTo>
                  <a:pt x="1261793" y="2272463"/>
                </a:lnTo>
                <a:lnTo>
                  <a:pt x="1208030" y="2252285"/>
                </a:lnTo>
                <a:lnTo>
                  <a:pt x="1099595" y="2213278"/>
                </a:lnTo>
                <a:lnTo>
                  <a:pt x="1044622" y="2195521"/>
                </a:lnTo>
                <a:lnTo>
                  <a:pt x="1030729" y="2191755"/>
                </a:lnTo>
                <a:lnTo>
                  <a:pt x="1001732" y="2185299"/>
                </a:lnTo>
                <a:lnTo>
                  <a:pt x="957331" y="2179110"/>
                </a:lnTo>
                <a:lnTo>
                  <a:pt x="927429" y="2176958"/>
                </a:lnTo>
                <a:lnTo>
                  <a:pt x="888767" y="2176421"/>
                </a:lnTo>
                <a:lnTo>
                  <a:pt x="830472" y="2178034"/>
                </a:lnTo>
                <a:lnTo>
                  <a:pt x="792113" y="2177766"/>
                </a:lnTo>
                <a:lnTo>
                  <a:pt x="773084" y="2175883"/>
                </a:lnTo>
                <a:lnTo>
                  <a:pt x="735932" y="2171308"/>
                </a:lnTo>
                <a:lnTo>
                  <a:pt x="653474" y="2162969"/>
                </a:lnTo>
                <a:lnTo>
                  <a:pt x="588534" y="2160010"/>
                </a:lnTo>
                <a:lnTo>
                  <a:pt x="545040" y="2160548"/>
                </a:lnTo>
                <a:lnTo>
                  <a:pt x="503055" y="2164046"/>
                </a:lnTo>
                <a:lnTo>
                  <a:pt x="462883" y="2171039"/>
                </a:lnTo>
                <a:lnTo>
                  <a:pt x="443854" y="2176421"/>
                </a:lnTo>
                <a:lnTo>
                  <a:pt x="464394" y="2167004"/>
                </a:lnTo>
                <a:lnTo>
                  <a:pt x="510908" y="2150056"/>
                </a:lnTo>
                <a:lnTo>
                  <a:pt x="538395" y="2143060"/>
                </a:lnTo>
                <a:lnTo>
                  <a:pt x="547456" y="2142791"/>
                </a:lnTo>
                <a:lnTo>
                  <a:pt x="602428" y="2144137"/>
                </a:lnTo>
                <a:lnTo>
                  <a:pt x="713279" y="2150056"/>
                </a:lnTo>
                <a:lnTo>
                  <a:pt x="768553" y="2152208"/>
                </a:lnTo>
                <a:lnTo>
                  <a:pt x="856146" y="2153553"/>
                </a:lnTo>
                <a:lnTo>
                  <a:pt x="944041" y="2152477"/>
                </a:lnTo>
                <a:lnTo>
                  <a:pt x="945854" y="2146020"/>
                </a:lnTo>
                <a:lnTo>
                  <a:pt x="948270" y="2139295"/>
                </a:lnTo>
                <a:lnTo>
                  <a:pt x="864906" y="2105128"/>
                </a:lnTo>
                <a:lnTo>
                  <a:pt x="697573" y="2036796"/>
                </a:lnTo>
                <a:lnTo>
                  <a:pt x="615416" y="2000478"/>
                </a:lnTo>
                <a:lnTo>
                  <a:pt x="594575" y="1991600"/>
                </a:lnTo>
                <a:lnTo>
                  <a:pt x="552288" y="1976265"/>
                </a:lnTo>
                <a:lnTo>
                  <a:pt x="510002" y="1964697"/>
                </a:lnTo>
                <a:lnTo>
                  <a:pt x="467112" y="1956357"/>
                </a:lnTo>
                <a:lnTo>
                  <a:pt x="423617" y="1951514"/>
                </a:lnTo>
                <a:lnTo>
                  <a:pt x="379217" y="1950439"/>
                </a:lnTo>
                <a:lnTo>
                  <a:pt x="334816" y="1952591"/>
                </a:lnTo>
                <a:lnTo>
                  <a:pt x="289207" y="1958509"/>
                </a:lnTo>
                <a:lnTo>
                  <a:pt x="266554" y="1962545"/>
                </a:lnTo>
                <a:lnTo>
                  <a:pt x="254170" y="1964428"/>
                </a:lnTo>
                <a:lnTo>
                  <a:pt x="241484" y="1965235"/>
                </a:lnTo>
                <a:lnTo>
                  <a:pt x="239672" y="1958778"/>
                </a:lnTo>
                <a:lnTo>
                  <a:pt x="237558" y="1952053"/>
                </a:lnTo>
                <a:lnTo>
                  <a:pt x="275313" y="1945058"/>
                </a:lnTo>
                <a:lnTo>
                  <a:pt x="331192" y="1934027"/>
                </a:lnTo>
                <a:lnTo>
                  <a:pt x="368645" y="1928648"/>
                </a:lnTo>
                <a:lnTo>
                  <a:pt x="387675" y="1927302"/>
                </a:lnTo>
                <a:lnTo>
                  <a:pt x="419389" y="1926764"/>
                </a:lnTo>
                <a:lnTo>
                  <a:pt x="481610" y="1928648"/>
                </a:lnTo>
                <a:lnTo>
                  <a:pt x="541717" y="1935374"/>
                </a:lnTo>
                <a:lnTo>
                  <a:pt x="600918" y="1945865"/>
                </a:lnTo>
                <a:lnTo>
                  <a:pt x="659212" y="1960123"/>
                </a:lnTo>
                <a:lnTo>
                  <a:pt x="715997" y="1977610"/>
                </a:lnTo>
                <a:lnTo>
                  <a:pt x="772178" y="1997518"/>
                </a:lnTo>
                <a:lnTo>
                  <a:pt x="826848" y="2019848"/>
                </a:lnTo>
                <a:lnTo>
                  <a:pt x="854334" y="2031685"/>
                </a:lnTo>
                <a:lnTo>
                  <a:pt x="947364" y="2073921"/>
                </a:lnTo>
                <a:lnTo>
                  <a:pt x="1039591" y="2116605"/>
                </a:lnTo>
                <a:lnTo>
                  <a:pt x="1038582" y="2117504"/>
                </a:lnTo>
                <a:lnTo>
                  <a:pt x="1039790" y="2116697"/>
                </a:lnTo>
                <a:lnTo>
                  <a:pt x="1040696" y="2115620"/>
                </a:lnTo>
                <a:lnTo>
                  <a:pt x="1039628" y="2116572"/>
                </a:lnTo>
                <a:lnTo>
                  <a:pt x="1019553" y="2101094"/>
                </a:lnTo>
                <a:lnTo>
                  <a:pt x="981193" y="2068542"/>
                </a:lnTo>
                <a:lnTo>
                  <a:pt x="943135" y="2035181"/>
                </a:lnTo>
                <a:lnTo>
                  <a:pt x="904474" y="2002630"/>
                </a:lnTo>
                <a:lnTo>
                  <a:pt x="884237" y="1987295"/>
                </a:lnTo>
                <a:lnTo>
                  <a:pt x="906588" y="1996979"/>
                </a:lnTo>
                <a:lnTo>
                  <a:pt x="949479" y="2018771"/>
                </a:lnTo>
                <a:lnTo>
                  <a:pt x="989953" y="2041638"/>
                </a:lnTo>
                <a:lnTo>
                  <a:pt x="1029218" y="2066927"/>
                </a:lnTo>
                <a:lnTo>
                  <a:pt x="1047643" y="2080109"/>
                </a:lnTo>
                <a:lnTo>
                  <a:pt x="1066068" y="2093022"/>
                </a:lnTo>
                <a:lnTo>
                  <a:pt x="1103220" y="2117773"/>
                </a:lnTo>
                <a:lnTo>
                  <a:pt x="1161212" y="2152477"/>
                </a:lnTo>
                <a:lnTo>
                  <a:pt x="1242160" y="2194176"/>
                </a:lnTo>
                <a:lnTo>
                  <a:pt x="1327035" y="2231033"/>
                </a:lnTo>
                <a:lnTo>
                  <a:pt x="1371436" y="2247713"/>
                </a:lnTo>
                <a:lnTo>
                  <a:pt x="1398016" y="2258204"/>
                </a:lnTo>
                <a:lnTo>
                  <a:pt x="1449967" y="2282685"/>
                </a:lnTo>
                <a:lnTo>
                  <a:pt x="1525781" y="2322771"/>
                </a:lnTo>
                <a:lnTo>
                  <a:pt x="1576222" y="2348866"/>
                </a:lnTo>
                <a:lnTo>
                  <a:pt x="1584076" y="2351825"/>
                </a:lnTo>
                <a:lnTo>
                  <a:pt x="1594950" y="2354515"/>
                </a:lnTo>
                <a:lnTo>
                  <a:pt x="1584076" y="2315775"/>
                </a:lnTo>
                <a:lnTo>
                  <a:pt x="1560214" y="2239372"/>
                </a:lnTo>
                <a:lnTo>
                  <a:pt x="1522459" y="2125843"/>
                </a:lnTo>
                <a:lnTo>
                  <a:pt x="1487724" y="2012853"/>
                </a:lnTo>
                <a:lnTo>
                  <a:pt x="1468997" y="1937795"/>
                </a:lnTo>
                <a:lnTo>
                  <a:pt x="1455102" y="1862736"/>
                </a:lnTo>
                <a:lnTo>
                  <a:pt x="1449363" y="1806240"/>
                </a:lnTo>
                <a:lnTo>
                  <a:pt x="1447854" y="1768576"/>
                </a:lnTo>
                <a:lnTo>
                  <a:pt x="1447854" y="1749476"/>
                </a:lnTo>
                <a:lnTo>
                  <a:pt x="1402849" y="1739791"/>
                </a:lnTo>
                <a:lnTo>
                  <a:pt x="1339721" y="1727684"/>
                </a:lnTo>
                <a:lnTo>
                  <a:pt x="1311631" y="1718807"/>
                </a:lnTo>
                <a:lnTo>
                  <a:pt x="1294717" y="1711544"/>
                </a:lnTo>
                <a:lnTo>
                  <a:pt x="1286863" y="1706970"/>
                </a:lnTo>
                <a:lnTo>
                  <a:pt x="1273271" y="1699437"/>
                </a:lnTo>
                <a:lnTo>
                  <a:pt x="1244275" y="1685986"/>
                </a:lnTo>
                <a:lnTo>
                  <a:pt x="1213768" y="1674956"/>
                </a:lnTo>
                <a:lnTo>
                  <a:pt x="1181449" y="1665809"/>
                </a:lnTo>
                <a:lnTo>
                  <a:pt x="1149130" y="1658814"/>
                </a:lnTo>
                <a:lnTo>
                  <a:pt x="1115905" y="1653973"/>
                </a:lnTo>
                <a:lnTo>
                  <a:pt x="1065766" y="1649399"/>
                </a:lnTo>
                <a:lnTo>
                  <a:pt x="1000222" y="1649668"/>
                </a:lnTo>
                <a:lnTo>
                  <a:pt x="939511" y="1655317"/>
                </a:lnTo>
                <a:lnTo>
                  <a:pt x="886653" y="1665540"/>
                </a:lnTo>
                <a:lnTo>
                  <a:pt x="853730" y="1675494"/>
                </a:lnTo>
                <a:lnTo>
                  <a:pt x="835909" y="1683027"/>
                </a:lnTo>
                <a:lnTo>
                  <a:pt x="828358" y="1687062"/>
                </a:lnTo>
                <a:lnTo>
                  <a:pt x="824432" y="1685986"/>
                </a:lnTo>
                <a:lnTo>
                  <a:pt x="821109" y="1681951"/>
                </a:lnTo>
                <a:lnTo>
                  <a:pt x="820505" y="1678454"/>
                </a:lnTo>
                <a:lnTo>
                  <a:pt x="821713" y="1676301"/>
                </a:lnTo>
                <a:lnTo>
                  <a:pt x="826848" y="1673073"/>
                </a:lnTo>
                <a:lnTo>
                  <a:pt x="845877" y="1665540"/>
                </a:lnTo>
                <a:lnTo>
                  <a:pt x="856448" y="1660697"/>
                </a:lnTo>
                <a:lnTo>
                  <a:pt x="858563" y="1658277"/>
                </a:lnTo>
                <a:lnTo>
                  <a:pt x="790904" y="1666078"/>
                </a:lnTo>
                <a:lnTo>
                  <a:pt x="643204" y="1685986"/>
                </a:lnTo>
                <a:lnTo>
                  <a:pt x="580077" y="1693249"/>
                </a:lnTo>
                <a:lnTo>
                  <a:pt x="580077" y="1691636"/>
                </a:lnTo>
                <a:lnTo>
                  <a:pt x="585212" y="1685717"/>
                </a:lnTo>
                <a:lnTo>
                  <a:pt x="594273" y="1678722"/>
                </a:lnTo>
                <a:lnTo>
                  <a:pt x="606959" y="1673073"/>
                </a:lnTo>
                <a:lnTo>
                  <a:pt x="613905" y="1671727"/>
                </a:lnTo>
                <a:lnTo>
                  <a:pt x="727475" y="1650744"/>
                </a:lnTo>
                <a:lnTo>
                  <a:pt x="838326" y="1630298"/>
                </a:lnTo>
                <a:lnTo>
                  <a:pt x="827150" y="1626800"/>
                </a:lnTo>
                <a:lnTo>
                  <a:pt x="815068" y="1623034"/>
                </a:lnTo>
                <a:lnTo>
                  <a:pt x="1137653" y="1623034"/>
                </a:lnTo>
                <a:lnTo>
                  <a:pt x="997202" y="1501703"/>
                </a:lnTo>
                <a:lnTo>
                  <a:pt x="852824" y="1376875"/>
                </a:lnTo>
                <a:lnTo>
                  <a:pt x="844367" y="1370149"/>
                </a:lnTo>
                <a:lnTo>
                  <a:pt x="827150" y="1357505"/>
                </a:lnTo>
                <a:lnTo>
                  <a:pt x="809329" y="1347014"/>
                </a:lnTo>
                <a:lnTo>
                  <a:pt x="789998" y="1338136"/>
                </a:lnTo>
                <a:lnTo>
                  <a:pt x="759794" y="1327643"/>
                </a:lnTo>
                <a:lnTo>
                  <a:pt x="715997" y="1318766"/>
                </a:lnTo>
                <a:lnTo>
                  <a:pt x="692438" y="1317152"/>
                </a:lnTo>
                <a:lnTo>
                  <a:pt x="468623" y="1305583"/>
                </a:lnTo>
                <a:lnTo>
                  <a:pt x="244202" y="1294553"/>
                </a:lnTo>
                <a:lnTo>
                  <a:pt x="243900" y="1292132"/>
                </a:lnTo>
                <a:lnTo>
                  <a:pt x="243900" y="1289711"/>
                </a:lnTo>
                <a:lnTo>
                  <a:pt x="596991" y="1289711"/>
                </a:lnTo>
                <a:lnTo>
                  <a:pt x="506076" y="1240210"/>
                </a:lnTo>
                <a:lnTo>
                  <a:pt x="420597" y="1193668"/>
                </a:lnTo>
                <a:lnTo>
                  <a:pt x="408817" y="1187480"/>
                </a:lnTo>
                <a:lnTo>
                  <a:pt x="384050" y="1176182"/>
                </a:lnTo>
                <a:lnTo>
                  <a:pt x="358980" y="1167304"/>
                </a:lnTo>
                <a:lnTo>
                  <a:pt x="333306" y="1160310"/>
                </a:lnTo>
                <a:lnTo>
                  <a:pt x="307028" y="1154928"/>
                </a:lnTo>
                <a:lnTo>
                  <a:pt x="279844" y="1152239"/>
                </a:lnTo>
                <a:lnTo>
                  <a:pt x="252055" y="1151970"/>
                </a:lnTo>
                <a:lnTo>
                  <a:pt x="223965" y="1153584"/>
                </a:lnTo>
                <a:lnTo>
                  <a:pt x="209467" y="1155467"/>
                </a:lnTo>
                <a:lnTo>
                  <a:pt x="186814" y="1158964"/>
                </a:lnTo>
                <a:lnTo>
                  <a:pt x="140601" y="1164345"/>
                </a:lnTo>
                <a:lnTo>
                  <a:pt x="117343" y="1164883"/>
                </a:lnTo>
                <a:lnTo>
                  <a:pt x="108584" y="1164345"/>
                </a:lnTo>
                <a:lnTo>
                  <a:pt x="98315" y="1162730"/>
                </a:lnTo>
                <a:lnTo>
                  <a:pt x="96804" y="1159772"/>
                </a:lnTo>
                <a:lnTo>
                  <a:pt x="102845" y="1156005"/>
                </a:lnTo>
                <a:lnTo>
                  <a:pt x="123686" y="1149548"/>
                </a:lnTo>
                <a:lnTo>
                  <a:pt x="170202" y="1140939"/>
                </a:lnTo>
                <a:lnTo>
                  <a:pt x="199198" y="1137980"/>
                </a:lnTo>
                <a:lnTo>
                  <a:pt x="205541" y="1136904"/>
                </a:lnTo>
                <a:lnTo>
                  <a:pt x="217925" y="1131524"/>
                </a:lnTo>
                <a:lnTo>
                  <a:pt x="230309" y="1125336"/>
                </a:lnTo>
                <a:lnTo>
                  <a:pt x="241182" y="1121838"/>
                </a:lnTo>
                <a:lnTo>
                  <a:pt x="246015" y="1122645"/>
                </a:lnTo>
                <a:lnTo>
                  <a:pt x="299174" y="1136635"/>
                </a:lnTo>
                <a:lnTo>
                  <a:pt x="378613" y="1159233"/>
                </a:lnTo>
                <a:lnTo>
                  <a:pt x="430565" y="1175914"/>
                </a:lnTo>
                <a:lnTo>
                  <a:pt x="456540" y="1185329"/>
                </a:lnTo>
                <a:lnTo>
                  <a:pt x="488859" y="1197435"/>
                </a:lnTo>
                <a:lnTo>
                  <a:pt x="552288" y="1224337"/>
                </a:lnTo>
                <a:lnTo>
                  <a:pt x="616322" y="1252047"/>
                </a:lnTo>
                <a:lnTo>
                  <a:pt x="680960" y="1276798"/>
                </a:lnTo>
                <a:lnTo>
                  <a:pt x="714185" y="1286751"/>
                </a:lnTo>
                <a:lnTo>
                  <a:pt x="732610" y="1292401"/>
                </a:lnTo>
                <a:lnTo>
                  <a:pt x="768251" y="1304238"/>
                </a:lnTo>
                <a:lnTo>
                  <a:pt x="801778" y="1317959"/>
                </a:lnTo>
                <a:lnTo>
                  <a:pt x="833493" y="1332755"/>
                </a:lnTo>
                <a:lnTo>
                  <a:pt x="863698" y="1349703"/>
                </a:lnTo>
                <a:lnTo>
                  <a:pt x="892089" y="1368266"/>
                </a:lnTo>
                <a:lnTo>
                  <a:pt x="919274" y="1389251"/>
                </a:lnTo>
                <a:lnTo>
                  <a:pt x="944646" y="1412387"/>
                </a:lnTo>
                <a:lnTo>
                  <a:pt x="956727" y="1424762"/>
                </a:lnTo>
                <a:lnTo>
                  <a:pt x="974548" y="1443324"/>
                </a:lnTo>
                <a:lnTo>
                  <a:pt x="1012002" y="1478298"/>
                </a:lnTo>
                <a:lnTo>
                  <a:pt x="1052476" y="1510581"/>
                </a:lnTo>
                <a:lnTo>
                  <a:pt x="1095366" y="1540981"/>
                </a:lnTo>
                <a:lnTo>
                  <a:pt x="1140069" y="1569229"/>
                </a:lnTo>
                <a:lnTo>
                  <a:pt x="1186584" y="1595863"/>
                </a:lnTo>
                <a:lnTo>
                  <a:pt x="1259075" y="1632988"/>
                </a:lnTo>
                <a:lnTo>
                  <a:pt x="1309517" y="1656124"/>
                </a:lnTo>
                <a:lnTo>
                  <a:pt x="1324317" y="1662312"/>
                </a:lnTo>
                <a:lnTo>
                  <a:pt x="1357240" y="1671997"/>
                </a:lnTo>
                <a:lnTo>
                  <a:pt x="1411306" y="1684371"/>
                </a:lnTo>
                <a:lnTo>
                  <a:pt x="1450874" y="1693788"/>
                </a:lnTo>
                <a:lnTo>
                  <a:pt x="1446041" y="1624379"/>
                </a:lnTo>
                <a:lnTo>
                  <a:pt x="1441813" y="1567077"/>
                </a:lnTo>
                <a:lnTo>
                  <a:pt x="1438792" y="1537753"/>
                </a:lnTo>
                <a:lnTo>
                  <a:pt x="1427012" y="1482333"/>
                </a:lnTo>
                <a:lnTo>
                  <a:pt x="1413420" y="1443056"/>
                </a:lnTo>
                <a:lnTo>
                  <a:pt x="1402245" y="1417498"/>
                </a:lnTo>
                <a:lnTo>
                  <a:pt x="1389558" y="1393286"/>
                </a:lnTo>
                <a:lnTo>
                  <a:pt x="1375061" y="1369343"/>
                </a:lnTo>
                <a:lnTo>
                  <a:pt x="1358146" y="1346475"/>
                </a:lnTo>
                <a:lnTo>
                  <a:pt x="1340024" y="1324415"/>
                </a:lnTo>
                <a:lnTo>
                  <a:pt x="1319787" y="1303431"/>
                </a:lnTo>
                <a:lnTo>
                  <a:pt x="1297435" y="1283254"/>
                </a:lnTo>
                <a:lnTo>
                  <a:pt x="1273573" y="1263885"/>
                </a:lnTo>
                <a:lnTo>
                  <a:pt x="1247295" y="1245321"/>
                </a:lnTo>
                <a:lnTo>
                  <a:pt x="1205009" y="1219494"/>
                </a:lnTo>
                <a:lnTo>
                  <a:pt x="1173596" y="1203353"/>
                </a:lnTo>
                <a:lnTo>
                  <a:pt x="1149734" y="1191246"/>
                </a:lnTo>
                <a:lnTo>
                  <a:pt x="1104427" y="1163269"/>
                </a:lnTo>
                <a:lnTo>
                  <a:pt x="1084190" y="1147935"/>
                </a:lnTo>
                <a:lnTo>
                  <a:pt x="1060933" y="1129910"/>
                </a:lnTo>
                <a:lnTo>
                  <a:pt x="1012908" y="1096819"/>
                </a:lnTo>
                <a:lnTo>
                  <a:pt x="963070" y="1067495"/>
                </a:lnTo>
                <a:lnTo>
                  <a:pt x="910515" y="1041669"/>
                </a:lnTo>
                <a:lnTo>
                  <a:pt x="856146" y="1020416"/>
                </a:lnTo>
                <a:lnTo>
                  <a:pt x="798758" y="1002929"/>
                </a:lnTo>
                <a:lnTo>
                  <a:pt x="738651" y="990285"/>
                </a:lnTo>
                <a:lnTo>
                  <a:pt x="676127" y="982483"/>
                </a:lnTo>
                <a:lnTo>
                  <a:pt x="643204" y="980330"/>
                </a:lnTo>
                <a:lnTo>
                  <a:pt x="690323" y="978178"/>
                </a:lnTo>
                <a:lnTo>
                  <a:pt x="734422" y="976565"/>
                </a:lnTo>
                <a:lnTo>
                  <a:pt x="710862" y="962306"/>
                </a:lnTo>
                <a:lnTo>
                  <a:pt x="664649" y="933520"/>
                </a:lnTo>
                <a:lnTo>
                  <a:pt x="643204" y="918186"/>
                </a:lnTo>
                <a:lnTo>
                  <a:pt x="615718" y="897740"/>
                </a:lnTo>
                <a:lnTo>
                  <a:pt x="563766" y="854696"/>
                </a:lnTo>
                <a:lnTo>
                  <a:pt x="537790" y="833174"/>
                </a:lnTo>
                <a:lnTo>
                  <a:pt x="525709" y="823489"/>
                </a:lnTo>
                <a:lnTo>
                  <a:pt x="500337" y="807079"/>
                </a:lnTo>
                <a:lnTo>
                  <a:pt x="473757" y="793626"/>
                </a:lnTo>
                <a:lnTo>
                  <a:pt x="446270" y="783673"/>
                </a:lnTo>
                <a:lnTo>
                  <a:pt x="416972" y="776678"/>
                </a:lnTo>
                <a:lnTo>
                  <a:pt x="386768" y="772912"/>
                </a:lnTo>
                <a:lnTo>
                  <a:pt x="355355" y="771835"/>
                </a:lnTo>
                <a:lnTo>
                  <a:pt x="323036" y="773450"/>
                </a:lnTo>
                <a:lnTo>
                  <a:pt x="306122" y="775602"/>
                </a:lnTo>
                <a:lnTo>
                  <a:pt x="243900" y="782597"/>
                </a:lnTo>
                <a:lnTo>
                  <a:pt x="180773" y="788515"/>
                </a:lnTo>
                <a:lnTo>
                  <a:pt x="193459" y="783673"/>
                </a:lnTo>
                <a:lnTo>
                  <a:pt x="218830" y="776678"/>
                </a:lnTo>
                <a:lnTo>
                  <a:pt x="258096" y="769415"/>
                </a:lnTo>
                <a:lnTo>
                  <a:pt x="283770" y="764034"/>
                </a:lnTo>
                <a:lnTo>
                  <a:pt x="308236" y="758922"/>
                </a:lnTo>
                <a:lnTo>
                  <a:pt x="355053" y="753542"/>
                </a:lnTo>
                <a:lnTo>
                  <a:pt x="399756" y="754349"/>
                </a:lnTo>
                <a:lnTo>
                  <a:pt x="442344" y="760268"/>
                </a:lnTo>
                <a:lnTo>
                  <a:pt x="482214" y="771835"/>
                </a:lnTo>
                <a:lnTo>
                  <a:pt x="520272" y="787708"/>
                </a:lnTo>
                <a:lnTo>
                  <a:pt x="556819" y="808692"/>
                </a:lnTo>
                <a:lnTo>
                  <a:pt x="591253" y="833980"/>
                </a:lnTo>
                <a:lnTo>
                  <a:pt x="607563" y="848239"/>
                </a:lnTo>
                <a:lnTo>
                  <a:pt x="620853" y="859538"/>
                </a:lnTo>
                <a:lnTo>
                  <a:pt x="648339" y="881599"/>
                </a:lnTo>
                <a:lnTo>
                  <a:pt x="677336" y="901776"/>
                </a:lnTo>
                <a:lnTo>
                  <a:pt x="707540" y="921145"/>
                </a:lnTo>
                <a:lnTo>
                  <a:pt x="754659" y="947240"/>
                </a:lnTo>
                <a:lnTo>
                  <a:pt x="822015" y="977641"/>
                </a:lnTo>
                <a:lnTo>
                  <a:pt x="857656" y="990823"/>
                </a:lnTo>
                <a:lnTo>
                  <a:pt x="895714" y="1005081"/>
                </a:lnTo>
                <a:lnTo>
                  <a:pt x="970018" y="1036019"/>
                </a:lnTo>
                <a:lnTo>
                  <a:pt x="1022271" y="1063191"/>
                </a:lnTo>
                <a:lnTo>
                  <a:pt x="1055496" y="1083636"/>
                </a:lnTo>
                <a:lnTo>
                  <a:pt x="1086909" y="1105966"/>
                </a:lnTo>
                <a:lnTo>
                  <a:pt x="1115905" y="1130717"/>
                </a:lnTo>
                <a:lnTo>
                  <a:pt x="1129497" y="1143898"/>
                </a:lnTo>
                <a:lnTo>
                  <a:pt x="1136747" y="1150355"/>
                </a:lnTo>
                <a:lnTo>
                  <a:pt x="1156984" y="1160578"/>
                </a:lnTo>
                <a:lnTo>
                  <a:pt x="1166649" y="1165689"/>
                </a:lnTo>
                <a:lnTo>
                  <a:pt x="1171481" y="1162192"/>
                </a:lnTo>
                <a:lnTo>
                  <a:pt x="1176314" y="1158964"/>
                </a:lnTo>
                <a:lnTo>
                  <a:pt x="1154265" y="1139594"/>
                </a:lnTo>
                <a:lnTo>
                  <a:pt x="1114697" y="1099240"/>
                </a:lnTo>
                <a:lnTo>
                  <a:pt x="1080566" y="1057003"/>
                </a:lnTo>
                <a:lnTo>
                  <a:pt x="1051268" y="1012614"/>
                </a:lnTo>
                <a:lnTo>
                  <a:pt x="1025594" y="967148"/>
                </a:lnTo>
                <a:lnTo>
                  <a:pt x="1003544" y="920069"/>
                </a:lnTo>
                <a:lnTo>
                  <a:pt x="973340" y="848509"/>
                </a:lnTo>
                <a:lnTo>
                  <a:pt x="954915" y="800083"/>
                </a:lnTo>
                <a:lnTo>
                  <a:pt x="943437" y="770760"/>
                </a:lnTo>
                <a:lnTo>
                  <a:pt x="931356" y="741436"/>
                </a:lnTo>
                <a:lnTo>
                  <a:pt x="918972" y="712112"/>
                </a:lnTo>
                <a:lnTo>
                  <a:pt x="888767" y="658038"/>
                </a:lnTo>
                <a:lnTo>
                  <a:pt x="862187" y="620375"/>
                </a:lnTo>
                <a:lnTo>
                  <a:pt x="842554" y="596431"/>
                </a:lnTo>
                <a:lnTo>
                  <a:pt x="821411" y="573832"/>
                </a:lnTo>
                <a:lnTo>
                  <a:pt x="799060" y="552579"/>
                </a:lnTo>
                <a:lnTo>
                  <a:pt x="774896" y="531864"/>
                </a:lnTo>
                <a:lnTo>
                  <a:pt x="749222" y="512764"/>
                </a:lnTo>
                <a:lnTo>
                  <a:pt x="722038" y="494470"/>
                </a:lnTo>
                <a:lnTo>
                  <a:pt x="693344" y="477790"/>
                </a:lnTo>
                <a:lnTo>
                  <a:pt x="647131" y="454386"/>
                </a:lnTo>
                <a:lnTo>
                  <a:pt x="580077" y="427751"/>
                </a:lnTo>
                <a:lnTo>
                  <a:pt x="543832" y="416183"/>
                </a:lnTo>
                <a:lnTo>
                  <a:pt x="506982" y="404885"/>
                </a:lnTo>
                <a:lnTo>
                  <a:pt x="434491" y="380672"/>
                </a:lnTo>
                <a:lnTo>
                  <a:pt x="363209" y="353769"/>
                </a:lnTo>
                <a:lnTo>
                  <a:pt x="293738" y="324715"/>
                </a:lnTo>
                <a:lnTo>
                  <a:pt x="259607" y="309380"/>
                </a:lnTo>
                <a:lnTo>
                  <a:pt x="243598" y="301848"/>
                </a:lnTo>
                <a:lnTo>
                  <a:pt x="237255" y="296736"/>
                </a:lnTo>
                <a:lnTo>
                  <a:pt x="241484" y="296736"/>
                </a:lnTo>
                <a:lnTo>
                  <a:pt x="276824" y="304807"/>
                </a:lnTo>
                <a:lnTo>
                  <a:pt x="404891" y="340856"/>
                </a:lnTo>
                <a:lnTo>
                  <a:pt x="580983" y="388205"/>
                </a:lnTo>
                <a:lnTo>
                  <a:pt x="675825" y="410803"/>
                </a:lnTo>
                <a:lnTo>
                  <a:pt x="670993" y="394392"/>
                </a:lnTo>
                <a:lnTo>
                  <a:pt x="658608" y="363186"/>
                </a:lnTo>
                <a:lnTo>
                  <a:pt x="643204" y="333054"/>
                </a:lnTo>
                <a:lnTo>
                  <a:pt x="625081" y="304268"/>
                </a:lnTo>
                <a:lnTo>
                  <a:pt x="574338" y="235398"/>
                </a:lnTo>
                <a:lnTo>
                  <a:pt x="530843" y="181324"/>
                </a:lnTo>
                <a:lnTo>
                  <a:pt x="543529" y="186435"/>
                </a:lnTo>
                <a:lnTo>
                  <a:pt x="567391" y="192354"/>
                </a:lnTo>
                <a:lnTo>
                  <a:pt x="580077" y="197466"/>
                </a:lnTo>
                <a:lnTo>
                  <a:pt x="584003" y="201232"/>
                </a:lnTo>
                <a:lnTo>
                  <a:pt x="599407" y="223561"/>
                </a:lnTo>
                <a:lnTo>
                  <a:pt x="625988" y="270371"/>
                </a:lnTo>
                <a:lnTo>
                  <a:pt x="650756" y="318258"/>
                </a:lnTo>
                <a:lnTo>
                  <a:pt x="677336" y="364530"/>
                </a:lnTo>
                <a:lnTo>
                  <a:pt x="693344" y="386859"/>
                </a:lnTo>
                <a:lnTo>
                  <a:pt x="706936" y="404885"/>
                </a:lnTo>
                <a:lnTo>
                  <a:pt x="730797" y="430980"/>
                </a:lnTo>
                <a:lnTo>
                  <a:pt x="748920" y="445777"/>
                </a:lnTo>
                <a:lnTo>
                  <a:pt x="759492" y="451695"/>
                </a:lnTo>
                <a:lnTo>
                  <a:pt x="774292" y="459227"/>
                </a:lnTo>
                <a:lnTo>
                  <a:pt x="802080" y="475638"/>
                </a:lnTo>
                <a:lnTo>
                  <a:pt x="828660" y="493662"/>
                </a:lnTo>
                <a:lnTo>
                  <a:pt x="853126" y="512226"/>
                </a:lnTo>
                <a:lnTo>
                  <a:pt x="875477" y="532672"/>
                </a:lnTo>
                <a:lnTo>
                  <a:pt x="895714" y="553925"/>
                </a:lnTo>
                <a:lnTo>
                  <a:pt x="914139" y="576792"/>
                </a:lnTo>
                <a:lnTo>
                  <a:pt x="930148" y="601005"/>
                </a:lnTo>
                <a:lnTo>
                  <a:pt x="937094" y="613380"/>
                </a:lnTo>
                <a:lnTo>
                  <a:pt x="972434" y="678753"/>
                </a:lnTo>
                <a:lnTo>
                  <a:pt x="1022271" y="777754"/>
                </a:lnTo>
                <a:lnTo>
                  <a:pt x="1051872" y="844742"/>
                </a:lnTo>
                <a:lnTo>
                  <a:pt x="1064859" y="878101"/>
                </a:lnTo>
                <a:lnTo>
                  <a:pt x="1076338" y="906080"/>
                </a:lnTo>
                <a:lnTo>
                  <a:pt x="1104125" y="958002"/>
                </a:lnTo>
                <a:lnTo>
                  <a:pt x="1137351" y="1007233"/>
                </a:lnTo>
                <a:lnTo>
                  <a:pt x="1175710" y="1053775"/>
                </a:lnTo>
                <a:lnTo>
                  <a:pt x="1217695" y="1098434"/>
                </a:lnTo>
                <a:lnTo>
                  <a:pt x="1262699" y="1141746"/>
                </a:lnTo>
                <a:lnTo>
                  <a:pt x="1333076" y="1205506"/>
                </a:lnTo>
                <a:lnTo>
                  <a:pt x="1381706" y="1248012"/>
                </a:lnTo>
                <a:lnTo>
                  <a:pt x="1391673" y="1213846"/>
                </a:lnTo>
                <a:lnTo>
                  <a:pt x="1402849" y="1162730"/>
                </a:lnTo>
                <a:lnTo>
                  <a:pt x="1404359" y="1137173"/>
                </a:lnTo>
                <a:lnTo>
                  <a:pt x="1403151" y="1120762"/>
                </a:lnTo>
                <a:lnTo>
                  <a:pt x="1401641" y="1112422"/>
                </a:lnTo>
                <a:lnTo>
                  <a:pt x="1391673" y="1065612"/>
                </a:lnTo>
                <a:lnTo>
                  <a:pt x="1372946" y="996741"/>
                </a:lnTo>
                <a:lnTo>
                  <a:pt x="1357844" y="951007"/>
                </a:lnTo>
                <a:lnTo>
                  <a:pt x="1339721" y="906349"/>
                </a:lnTo>
                <a:lnTo>
                  <a:pt x="1318578" y="862497"/>
                </a:lnTo>
                <a:lnTo>
                  <a:pt x="1293508" y="819454"/>
                </a:lnTo>
                <a:lnTo>
                  <a:pt x="1264814" y="777754"/>
                </a:lnTo>
                <a:lnTo>
                  <a:pt x="1248504" y="757578"/>
                </a:lnTo>
                <a:lnTo>
                  <a:pt x="1240348" y="747085"/>
                </a:lnTo>
                <a:lnTo>
                  <a:pt x="1227360" y="726101"/>
                </a:lnTo>
                <a:lnTo>
                  <a:pt x="1217695" y="704848"/>
                </a:lnTo>
                <a:lnTo>
                  <a:pt x="1210747" y="682789"/>
                </a:lnTo>
                <a:lnTo>
                  <a:pt x="1205009" y="649698"/>
                </a:lnTo>
                <a:lnTo>
                  <a:pt x="1204103" y="603426"/>
                </a:lnTo>
                <a:lnTo>
                  <a:pt x="1205915" y="579751"/>
                </a:lnTo>
                <a:lnTo>
                  <a:pt x="1207425" y="553117"/>
                </a:lnTo>
                <a:lnTo>
                  <a:pt x="1207425" y="500119"/>
                </a:lnTo>
                <a:lnTo>
                  <a:pt x="1203801" y="446852"/>
                </a:lnTo>
                <a:lnTo>
                  <a:pt x="1197458" y="393854"/>
                </a:lnTo>
                <a:lnTo>
                  <a:pt x="1193229" y="367759"/>
                </a:lnTo>
                <a:lnTo>
                  <a:pt x="1189604" y="347313"/>
                </a:lnTo>
                <a:lnTo>
                  <a:pt x="1183866" y="308035"/>
                </a:lnTo>
                <a:lnTo>
                  <a:pt x="1182658" y="268488"/>
                </a:lnTo>
                <a:lnTo>
                  <a:pt x="1186584" y="238896"/>
                </a:lnTo>
                <a:lnTo>
                  <a:pt x="1192021" y="218987"/>
                </a:lnTo>
                <a:lnTo>
                  <a:pt x="1195947" y="209303"/>
                </a:lnTo>
                <a:lnTo>
                  <a:pt x="1199270" y="200694"/>
                </a:lnTo>
                <a:lnTo>
                  <a:pt x="1198666" y="185629"/>
                </a:lnTo>
                <a:lnTo>
                  <a:pt x="1194437" y="173522"/>
                </a:lnTo>
                <a:lnTo>
                  <a:pt x="1190510" y="162222"/>
                </a:lnTo>
                <a:lnTo>
                  <a:pt x="1190510" y="156573"/>
                </a:lnTo>
                <a:lnTo>
                  <a:pt x="1190812" y="154959"/>
                </a:lnTo>
                <a:lnTo>
                  <a:pt x="1194135" y="152807"/>
                </a:lnTo>
                <a:lnTo>
                  <a:pt x="1201384" y="151462"/>
                </a:lnTo>
                <a:lnTo>
                  <a:pt x="1205915" y="152538"/>
                </a:lnTo>
                <a:lnTo>
                  <a:pt x="1211351" y="164107"/>
                </a:lnTo>
                <a:lnTo>
                  <a:pt x="1218299" y="179440"/>
                </a:lnTo>
                <a:lnTo>
                  <a:pt x="1231287" y="169487"/>
                </a:lnTo>
                <a:lnTo>
                  <a:pt x="1254847" y="149847"/>
                </a:lnTo>
                <a:lnTo>
                  <a:pt x="1275990" y="128864"/>
                </a:lnTo>
                <a:lnTo>
                  <a:pt x="1294717" y="107073"/>
                </a:lnTo>
                <a:lnTo>
                  <a:pt x="1311631" y="84744"/>
                </a:lnTo>
                <a:lnTo>
                  <a:pt x="1326129" y="61876"/>
                </a:lnTo>
                <a:lnTo>
                  <a:pt x="1338815" y="37663"/>
                </a:lnTo>
                <a:lnTo>
                  <a:pt x="1349387" y="12913"/>
                </a:lnTo>
                <a:lnTo>
                  <a:pt x="1354219" y="0"/>
                </a:lnTo>
                <a:lnTo>
                  <a:pt x="1354219" y="10493"/>
                </a:lnTo>
                <a:lnTo>
                  <a:pt x="1351501" y="31207"/>
                </a:lnTo>
                <a:lnTo>
                  <a:pt x="1346064" y="50577"/>
                </a:lnTo>
                <a:lnTo>
                  <a:pt x="1338211" y="69409"/>
                </a:lnTo>
                <a:lnTo>
                  <a:pt x="1322806" y="96311"/>
                </a:lnTo>
                <a:lnTo>
                  <a:pt x="1295321" y="129940"/>
                </a:lnTo>
                <a:lnTo>
                  <a:pt x="1279916" y="145543"/>
                </a:lnTo>
                <a:lnTo>
                  <a:pt x="1269345" y="156035"/>
                </a:lnTo>
                <a:lnTo>
                  <a:pt x="1251222" y="177557"/>
                </a:lnTo>
                <a:lnTo>
                  <a:pt x="1236421" y="199617"/>
                </a:lnTo>
                <a:lnTo>
                  <a:pt x="1225246" y="222216"/>
                </a:lnTo>
                <a:lnTo>
                  <a:pt x="1217695" y="245621"/>
                </a:lnTo>
                <a:lnTo>
                  <a:pt x="1213768" y="270102"/>
                </a:lnTo>
                <a:lnTo>
                  <a:pt x="1213164" y="294853"/>
                </a:lnTo>
                <a:lnTo>
                  <a:pt x="1216486" y="320679"/>
                </a:lnTo>
                <a:lnTo>
                  <a:pt x="1219507" y="333862"/>
                </a:lnTo>
                <a:lnTo>
                  <a:pt x="1240348" y="419681"/>
                </a:lnTo>
                <a:lnTo>
                  <a:pt x="1258773" y="501465"/>
                </a:lnTo>
                <a:lnTo>
                  <a:pt x="1292602" y="448466"/>
                </a:lnTo>
                <a:lnTo>
                  <a:pt x="1330358" y="390625"/>
                </a:lnTo>
                <a:lnTo>
                  <a:pt x="1336701" y="393047"/>
                </a:lnTo>
                <a:lnTo>
                  <a:pt x="1343345" y="395468"/>
                </a:lnTo>
                <a:lnTo>
                  <a:pt x="1340326" y="403808"/>
                </a:lnTo>
                <a:lnTo>
                  <a:pt x="1337003" y="412417"/>
                </a:lnTo>
                <a:lnTo>
                  <a:pt x="1313745" y="455461"/>
                </a:lnTo>
                <a:lnTo>
                  <a:pt x="1279010" y="520835"/>
                </a:lnTo>
                <a:lnTo>
                  <a:pt x="1258773" y="564685"/>
                </a:lnTo>
                <a:lnTo>
                  <a:pt x="1250920" y="587015"/>
                </a:lnTo>
                <a:lnTo>
                  <a:pt x="1246993" y="601005"/>
                </a:lnTo>
                <a:lnTo>
                  <a:pt x="1243369" y="630597"/>
                </a:lnTo>
                <a:lnTo>
                  <a:pt x="1245785" y="660998"/>
                </a:lnTo>
                <a:lnTo>
                  <a:pt x="1253638" y="689783"/>
                </a:lnTo>
                <a:lnTo>
                  <a:pt x="1259679" y="702965"/>
                </a:lnTo>
                <a:lnTo>
                  <a:pt x="1280218" y="741167"/>
                </a:lnTo>
                <a:lnTo>
                  <a:pt x="1323713" y="815687"/>
                </a:lnTo>
                <a:lnTo>
                  <a:pt x="1391673" y="926525"/>
                </a:lnTo>
                <a:lnTo>
                  <a:pt x="1436376" y="999700"/>
                </a:lnTo>
                <a:lnTo>
                  <a:pt x="1452686" y="977641"/>
                </a:lnTo>
                <a:lnTo>
                  <a:pt x="1483797" y="931368"/>
                </a:lnTo>
                <a:lnTo>
                  <a:pt x="1514303" y="884019"/>
                </a:lnTo>
                <a:lnTo>
                  <a:pt x="1546018" y="836940"/>
                </a:lnTo>
                <a:lnTo>
                  <a:pt x="1580753" y="791206"/>
                </a:lnTo>
                <a:lnTo>
                  <a:pt x="1620321" y="748162"/>
                </a:lnTo>
                <a:lnTo>
                  <a:pt x="1654453" y="718030"/>
                </a:lnTo>
                <a:lnTo>
                  <a:pt x="1679523" y="699199"/>
                </a:lnTo>
                <a:lnTo>
                  <a:pt x="1706404" y="681711"/>
                </a:lnTo>
                <a:lnTo>
                  <a:pt x="1736307" y="666109"/>
                </a:lnTo>
                <a:lnTo>
                  <a:pt x="1752013" y="658845"/>
                </a:lnTo>
                <a:lnTo>
                  <a:pt x="1739327" y="667185"/>
                </a:lnTo>
                <a:lnTo>
                  <a:pt x="1715768" y="684671"/>
                </a:lnTo>
                <a:lnTo>
                  <a:pt x="1694323" y="703503"/>
                </a:lnTo>
                <a:lnTo>
                  <a:pt x="1674086" y="723412"/>
                </a:lnTo>
                <a:lnTo>
                  <a:pt x="1655661" y="744665"/>
                </a:lnTo>
                <a:lnTo>
                  <a:pt x="1638747" y="766993"/>
                </a:lnTo>
                <a:lnTo>
                  <a:pt x="1616093" y="802773"/>
                </a:lnTo>
                <a:lnTo>
                  <a:pt x="1602803" y="828600"/>
                </a:lnTo>
                <a:lnTo>
                  <a:pt x="1665024" y="807078"/>
                </a:lnTo>
                <a:lnTo>
                  <a:pt x="1704290" y="792282"/>
                </a:lnTo>
                <a:lnTo>
                  <a:pt x="1712143" y="795779"/>
                </a:lnTo>
                <a:lnTo>
                  <a:pt x="1720601" y="802773"/>
                </a:lnTo>
                <a:lnTo>
                  <a:pt x="1720601" y="809499"/>
                </a:lnTo>
                <a:lnTo>
                  <a:pt x="1713049" y="814610"/>
                </a:lnTo>
                <a:lnTo>
                  <a:pt x="1707008" y="816763"/>
                </a:lnTo>
                <a:lnTo>
                  <a:pt x="1687979" y="821874"/>
                </a:lnTo>
                <a:lnTo>
                  <a:pt x="1654453" y="834788"/>
                </a:lnTo>
                <a:lnTo>
                  <a:pt x="1624550" y="849584"/>
                </a:lnTo>
                <a:lnTo>
                  <a:pt x="1598876" y="865995"/>
                </a:lnTo>
                <a:lnTo>
                  <a:pt x="1566859" y="891284"/>
                </a:lnTo>
                <a:lnTo>
                  <a:pt x="1534540" y="923567"/>
                </a:lnTo>
                <a:lnTo>
                  <a:pt x="1522459" y="935942"/>
                </a:lnTo>
                <a:lnTo>
                  <a:pt x="1503732" y="955581"/>
                </a:lnTo>
                <a:lnTo>
                  <a:pt x="1481381" y="984366"/>
                </a:lnTo>
                <a:lnTo>
                  <a:pt x="1470507" y="1003736"/>
                </a:lnTo>
                <a:lnTo>
                  <a:pt x="1462654" y="1023644"/>
                </a:lnTo>
                <a:lnTo>
                  <a:pt x="1458425" y="1043821"/>
                </a:lnTo>
                <a:lnTo>
                  <a:pt x="1457519" y="1065343"/>
                </a:lnTo>
                <a:lnTo>
                  <a:pt x="1461446" y="1088480"/>
                </a:lnTo>
                <a:lnTo>
                  <a:pt x="1465070" y="1100585"/>
                </a:lnTo>
                <a:lnTo>
                  <a:pt x="1468091" y="1111347"/>
                </a:lnTo>
                <a:lnTo>
                  <a:pt x="1470809" y="1134483"/>
                </a:lnTo>
                <a:lnTo>
                  <a:pt x="1470204" y="1157888"/>
                </a:lnTo>
                <a:lnTo>
                  <a:pt x="1466581" y="1181024"/>
                </a:lnTo>
                <a:lnTo>
                  <a:pt x="1457821" y="1215728"/>
                </a:lnTo>
                <a:lnTo>
                  <a:pt x="1443323" y="1257159"/>
                </a:lnTo>
                <a:lnTo>
                  <a:pt x="1437282" y="1274645"/>
                </a:lnTo>
                <a:lnTo>
                  <a:pt x="1431241" y="1289711"/>
                </a:lnTo>
                <a:lnTo>
                  <a:pt x="1427918" y="1306659"/>
                </a:lnTo>
                <a:lnTo>
                  <a:pt x="1432449" y="1318766"/>
                </a:lnTo>
                <a:lnTo>
                  <a:pt x="1437886" y="1325761"/>
                </a:lnTo>
                <a:lnTo>
                  <a:pt x="1450874" y="1341094"/>
                </a:lnTo>
                <a:lnTo>
                  <a:pt x="1473829" y="1372571"/>
                </a:lnTo>
                <a:lnTo>
                  <a:pt x="1492858" y="1405123"/>
                </a:lnTo>
                <a:lnTo>
                  <a:pt x="1508565" y="1438214"/>
                </a:lnTo>
                <a:lnTo>
                  <a:pt x="1520042" y="1472380"/>
                </a:lnTo>
                <a:lnTo>
                  <a:pt x="1529104" y="1507083"/>
                </a:lnTo>
                <a:lnTo>
                  <a:pt x="1535144" y="1542864"/>
                </a:lnTo>
                <a:lnTo>
                  <a:pt x="1538165" y="1578914"/>
                </a:lnTo>
                <a:lnTo>
                  <a:pt x="1538467" y="1597746"/>
                </a:lnTo>
                <a:lnTo>
                  <a:pt x="1539373" y="1667961"/>
                </a:lnTo>
                <a:lnTo>
                  <a:pt x="1543904" y="1772881"/>
                </a:lnTo>
                <a:lnTo>
                  <a:pt x="1552361" y="1842559"/>
                </a:lnTo>
                <a:lnTo>
                  <a:pt x="1558402" y="1877264"/>
                </a:lnTo>
                <a:lnTo>
                  <a:pt x="1566859" y="1916810"/>
                </a:lnTo>
                <a:lnTo>
                  <a:pt x="1586794" y="1996173"/>
                </a:lnTo>
                <a:lnTo>
                  <a:pt x="1609750" y="2074459"/>
                </a:lnTo>
                <a:lnTo>
                  <a:pt x="1635726" y="2152208"/>
                </a:lnTo>
                <a:lnTo>
                  <a:pt x="1664118" y="2229688"/>
                </a:lnTo>
                <a:lnTo>
                  <a:pt x="1695229" y="2306629"/>
                </a:lnTo>
                <a:lnTo>
                  <a:pt x="1744462" y="2421233"/>
                </a:lnTo>
                <a:lnTo>
                  <a:pt x="1780104" y="2497100"/>
                </a:lnTo>
                <a:lnTo>
                  <a:pt x="1787957" y="2513779"/>
                </a:lnTo>
                <a:lnTo>
                  <a:pt x="1806080" y="2544986"/>
                </a:lnTo>
                <a:lnTo>
                  <a:pt x="1826317" y="2573771"/>
                </a:lnTo>
                <a:lnTo>
                  <a:pt x="1848668" y="2601481"/>
                </a:lnTo>
                <a:lnTo>
                  <a:pt x="1872832" y="2626770"/>
                </a:lnTo>
                <a:lnTo>
                  <a:pt x="1898808" y="2650982"/>
                </a:lnTo>
                <a:lnTo>
                  <a:pt x="1940188" y="2685149"/>
                </a:lnTo>
                <a:lnTo>
                  <a:pt x="2000597" y="2726309"/>
                </a:lnTo>
                <a:lnTo>
                  <a:pt x="2064631" y="2764511"/>
                </a:lnTo>
                <a:lnTo>
                  <a:pt x="2164910" y="2819392"/>
                </a:lnTo>
                <a:lnTo>
                  <a:pt x="2232568" y="2855441"/>
                </a:lnTo>
                <a:lnTo>
                  <a:pt x="2243139" y="2808900"/>
                </a:lnTo>
                <a:lnTo>
                  <a:pt x="2258242" y="2739760"/>
                </a:lnTo>
                <a:lnTo>
                  <a:pt x="2269417" y="2694564"/>
                </a:lnTo>
                <a:lnTo>
                  <a:pt x="2276062" y="2672235"/>
                </a:lnTo>
                <a:lnTo>
                  <a:pt x="2298716" y="2599867"/>
                </a:lnTo>
                <a:lnTo>
                  <a:pt x="2322574" y="2516327"/>
                </a:lnTo>
                <a:lnTo>
                  <a:pt x="2284422" y="2500623"/>
                </a:lnTo>
                <a:lnTo>
                  <a:pt x="2256613" y="2491213"/>
                </a:lnTo>
                <a:lnTo>
                  <a:pt x="2243010" y="2486643"/>
                </a:lnTo>
                <a:lnTo>
                  <a:pt x="2217922" y="2475621"/>
                </a:lnTo>
                <a:lnTo>
                  <a:pt x="2195251" y="2462450"/>
                </a:lnTo>
                <a:lnTo>
                  <a:pt x="2174998" y="2447665"/>
                </a:lnTo>
                <a:lnTo>
                  <a:pt x="2147189" y="2422932"/>
                </a:lnTo>
                <a:lnTo>
                  <a:pt x="2114242" y="2385297"/>
                </a:lnTo>
                <a:lnTo>
                  <a:pt x="2098523" y="2365135"/>
                </a:lnTo>
                <a:lnTo>
                  <a:pt x="2081293" y="2342823"/>
                </a:lnTo>
                <a:lnTo>
                  <a:pt x="2044114" y="2299274"/>
                </a:lnTo>
                <a:lnTo>
                  <a:pt x="2003609" y="2257606"/>
                </a:lnTo>
                <a:lnTo>
                  <a:pt x="1961291" y="2216745"/>
                </a:lnTo>
                <a:lnTo>
                  <a:pt x="1939829" y="2197121"/>
                </a:lnTo>
                <a:lnTo>
                  <a:pt x="1922902" y="2182336"/>
                </a:lnTo>
                <a:lnTo>
                  <a:pt x="1890558" y="2152497"/>
                </a:lnTo>
                <a:lnTo>
                  <a:pt x="1861842" y="2121045"/>
                </a:lnTo>
                <a:lnTo>
                  <a:pt x="1844310" y="2094700"/>
                </a:lnTo>
                <a:lnTo>
                  <a:pt x="1834637" y="2076420"/>
                </a:lnTo>
                <a:lnTo>
                  <a:pt x="1831010" y="2066205"/>
                </a:lnTo>
                <a:lnTo>
                  <a:pt x="1827383" y="2057602"/>
                </a:lnTo>
                <a:lnTo>
                  <a:pt x="1816501" y="2045775"/>
                </a:lnTo>
                <a:lnTo>
                  <a:pt x="1804107" y="2037709"/>
                </a:lnTo>
                <a:lnTo>
                  <a:pt x="1793528" y="2030452"/>
                </a:lnTo>
                <a:lnTo>
                  <a:pt x="1789598" y="2025881"/>
                </a:lnTo>
                <a:lnTo>
                  <a:pt x="1788994" y="2023999"/>
                </a:lnTo>
                <a:lnTo>
                  <a:pt x="1789598" y="2021043"/>
                </a:lnTo>
                <a:lnTo>
                  <a:pt x="1794435" y="2016742"/>
                </a:lnTo>
                <a:lnTo>
                  <a:pt x="1798667" y="2015129"/>
                </a:lnTo>
                <a:lnTo>
                  <a:pt x="1810757" y="2022387"/>
                </a:lnTo>
                <a:lnTo>
                  <a:pt x="1827383" y="2031796"/>
                </a:lnTo>
                <a:lnTo>
                  <a:pt x="1831010" y="2017816"/>
                </a:lnTo>
                <a:lnTo>
                  <a:pt x="1835242" y="1990665"/>
                </a:lnTo>
                <a:lnTo>
                  <a:pt x="1837660" y="1963783"/>
                </a:lnTo>
                <a:lnTo>
                  <a:pt x="1837660" y="1937707"/>
                </a:lnTo>
                <a:lnTo>
                  <a:pt x="1834637" y="1911900"/>
                </a:lnTo>
                <a:lnTo>
                  <a:pt x="1830103" y="1886093"/>
                </a:lnTo>
                <a:lnTo>
                  <a:pt x="1823453" y="1860555"/>
                </a:lnTo>
                <a:lnTo>
                  <a:pt x="1814385" y="1835555"/>
                </a:lnTo>
                <a:lnTo>
                  <a:pt x="1809246" y="1822920"/>
                </a:lnTo>
                <a:lnTo>
                  <a:pt x="1816501" y="1831791"/>
                </a:lnTo>
                <a:lnTo>
                  <a:pt x="1828894" y="1849533"/>
                </a:lnTo>
                <a:lnTo>
                  <a:pt x="1838264" y="1868082"/>
                </a:lnTo>
                <a:lnTo>
                  <a:pt x="1845217" y="1887169"/>
                </a:lnTo>
                <a:lnTo>
                  <a:pt x="1851565" y="1915933"/>
                </a:lnTo>
                <a:lnTo>
                  <a:pt x="1853680" y="1955719"/>
                </a:lnTo>
                <a:lnTo>
                  <a:pt x="1852471" y="1975880"/>
                </a:lnTo>
                <a:lnTo>
                  <a:pt x="1851263" y="1989322"/>
                </a:lnTo>
                <a:lnTo>
                  <a:pt x="1852169" y="2015129"/>
                </a:lnTo>
                <a:lnTo>
                  <a:pt x="1855797" y="2039860"/>
                </a:lnTo>
                <a:lnTo>
                  <a:pt x="1863051" y="2063517"/>
                </a:lnTo>
                <a:lnTo>
                  <a:pt x="1873631" y="2086366"/>
                </a:lnTo>
                <a:lnTo>
                  <a:pt x="1887233" y="2108141"/>
                </a:lnTo>
                <a:lnTo>
                  <a:pt x="1904463" y="2128572"/>
                </a:lnTo>
                <a:lnTo>
                  <a:pt x="1925017" y="2148196"/>
                </a:lnTo>
                <a:lnTo>
                  <a:pt x="1937109" y="2157604"/>
                </a:lnTo>
                <a:lnTo>
                  <a:pt x="2013584" y="2218358"/>
                </a:lnTo>
                <a:lnTo>
                  <a:pt x="2085223" y="2276962"/>
                </a:lnTo>
                <a:lnTo>
                  <a:pt x="2075248" y="2218089"/>
                </a:lnTo>
                <a:lnTo>
                  <a:pt x="2064064" y="2153572"/>
                </a:lnTo>
                <a:lnTo>
                  <a:pt x="2071016" y="2152497"/>
                </a:lnTo>
                <a:lnTo>
                  <a:pt x="2077968" y="2151690"/>
                </a:lnTo>
                <a:lnTo>
                  <a:pt x="2081596" y="2160024"/>
                </a:lnTo>
                <a:lnTo>
                  <a:pt x="2084618" y="2168358"/>
                </a:lnTo>
                <a:lnTo>
                  <a:pt x="2097012" y="2214326"/>
                </a:lnTo>
                <a:lnTo>
                  <a:pt x="2114846" y="2283682"/>
                </a:lnTo>
                <a:lnTo>
                  <a:pt x="2129657" y="2328844"/>
                </a:lnTo>
                <a:lnTo>
                  <a:pt x="2139330" y="2350888"/>
                </a:lnTo>
                <a:lnTo>
                  <a:pt x="2145980" y="2363792"/>
                </a:lnTo>
                <a:lnTo>
                  <a:pt x="2163815" y="2389868"/>
                </a:lnTo>
                <a:lnTo>
                  <a:pt x="2187090" y="2413524"/>
                </a:lnTo>
                <a:lnTo>
                  <a:pt x="2213690" y="2433686"/>
                </a:lnTo>
                <a:lnTo>
                  <a:pt x="2227896" y="2441750"/>
                </a:lnTo>
                <a:lnTo>
                  <a:pt x="2311324" y="2484762"/>
                </a:lnTo>
                <a:lnTo>
                  <a:pt x="2329185" y="2493176"/>
                </a:lnTo>
                <a:lnTo>
                  <a:pt x="2329524" y="2491988"/>
                </a:lnTo>
                <a:lnTo>
                  <a:pt x="2347043" y="2419351"/>
                </a:lnTo>
                <a:lnTo>
                  <a:pt x="2360937" y="2346445"/>
                </a:lnTo>
                <a:lnTo>
                  <a:pt x="2371508" y="2273001"/>
                </a:lnTo>
                <a:lnTo>
                  <a:pt x="2376643" y="2199018"/>
                </a:lnTo>
                <a:lnTo>
                  <a:pt x="2376643" y="2124767"/>
                </a:lnTo>
                <a:lnTo>
                  <a:pt x="2373925" y="2087104"/>
                </a:lnTo>
                <a:lnTo>
                  <a:pt x="2371206" y="2060470"/>
                </a:lnTo>
                <a:lnTo>
                  <a:pt x="2362750" y="2022268"/>
                </a:lnTo>
                <a:lnTo>
                  <a:pt x="2354896" y="1997788"/>
                </a:lnTo>
                <a:lnTo>
                  <a:pt x="2344627" y="1973844"/>
                </a:lnTo>
                <a:lnTo>
                  <a:pt x="2332243" y="1950707"/>
                </a:lnTo>
                <a:lnTo>
                  <a:pt x="2316536" y="1928648"/>
                </a:lnTo>
                <a:lnTo>
                  <a:pt x="2298112" y="1907395"/>
                </a:lnTo>
                <a:lnTo>
                  <a:pt x="2287540" y="1897440"/>
                </a:lnTo>
                <a:lnTo>
                  <a:pt x="2251597" y="1863543"/>
                </a:lnTo>
                <a:lnTo>
                  <a:pt x="2175481" y="1798977"/>
                </a:lnTo>
                <a:lnTo>
                  <a:pt x="2136517" y="1767770"/>
                </a:lnTo>
                <a:lnTo>
                  <a:pt x="2118394" y="1752973"/>
                </a:lnTo>
                <a:lnTo>
                  <a:pt x="2085170" y="1722036"/>
                </a:lnTo>
                <a:lnTo>
                  <a:pt x="2055871" y="1690021"/>
                </a:lnTo>
                <a:lnTo>
                  <a:pt x="2029895" y="1655855"/>
                </a:lnTo>
                <a:lnTo>
                  <a:pt x="2018115" y="1637831"/>
                </a:lnTo>
                <a:lnTo>
                  <a:pt x="1959821" y="1629222"/>
                </a:lnTo>
                <a:lnTo>
                  <a:pt x="1864978" y="1612542"/>
                </a:lnTo>
                <a:lnTo>
                  <a:pt x="1794601" y="1596669"/>
                </a:lnTo>
                <a:lnTo>
                  <a:pt x="1744160" y="1582411"/>
                </a:lnTo>
                <a:lnTo>
                  <a:pt x="1710331" y="1570036"/>
                </a:lnTo>
                <a:lnTo>
                  <a:pt x="1690094" y="1559006"/>
                </a:lnTo>
                <a:lnTo>
                  <a:pt x="1679221" y="1550398"/>
                </a:lnTo>
                <a:lnTo>
                  <a:pt x="1674388" y="1543671"/>
                </a:lnTo>
                <a:lnTo>
                  <a:pt x="1673179" y="1541789"/>
                </a:lnTo>
                <a:lnTo>
                  <a:pt x="1675294" y="1540711"/>
                </a:lnTo>
                <a:lnTo>
                  <a:pt x="1700666" y="1543133"/>
                </a:lnTo>
                <a:lnTo>
                  <a:pt x="1771042" y="1553087"/>
                </a:lnTo>
                <a:lnTo>
                  <a:pt x="1890954" y="1571650"/>
                </a:lnTo>
                <a:lnTo>
                  <a:pt x="1961633" y="1581872"/>
                </a:lnTo>
                <a:lnTo>
                  <a:pt x="1987307" y="1584294"/>
                </a:lnTo>
                <a:lnTo>
                  <a:pt x="1989119" y="1583487"/>
                </a:lnTo>
                <a:lnTo>
                  <a:pt x="1982776" y="1568960"/>
                </a:lnTo>
                <a:lnTo>
                  <a:pt x="1977037" y="1554163"/>
                </a:lnTo>
                <a:lnTo>
                  <a:pt x="1964955" y="1522150"/>
                </a:lnTo>
                <a:lnTo>
                  <a:pt x="1938376" y="1458928"/>
                </a:lnTo>
                <a:lnTo>
                  <a:pt x="1896089" y="1364500"/>
                </a:lnTo>
                <a:lnTo>
                  <a:pt x="1868301" y="1301548"/>
                </a:lnTo>
                <a:lnTo>
                  <a:pt x="1866489" y="1294822"/>
                </a:lnTo>
                <a:lnTo>
                  <a:pt x="1866489" y="1287827"/>
                </a:lnTo>
                <a:lnTo>
                  <a:pt x="1869509" y="1287020"/>
                </a:lnTo>
                <a:lnTo>
                  <a:pt x="1872228" y="1286482"/>
                </a:lnTo>
                <a:lnTo>
                  <a:pt x="1911191" y="1354815"/>
                </a:lnTo>
                <a:lnTo>
                  <a:pt x="1950457" y="1422879"/>
                </a:lnTo>
                <a:lnTo>
                  <a:pt x="1957102" y="1422072"/>
                </a:lnTo>
                <a:lnTo>
                  <a:pt x="1963748" y="1420995"/>
                </a:lnTo>
                <a:lnTo>
                  <a:pt x="1962237" y="1380642"/>
                </a:lnTo>
                <a:lnTo>
                  <a:pt x="1964050" y="1299664"/>
                </a:lnTo>
                <a:lnTo>
                  <a:pt x="1974017" y="1178603"/>
                </a:lnTo>
                <a:lnTo>
                  <a:pt x="1980964" y="1098165"/>
                </a:lnTo>
                <a:lnTo>
                  <a:pt x="1982776" y="1079601"/>
                </a:lnTo>
                <a:lnTo>
                  <a:pt x="1987609" y="1066150"/>
                </a:lnTo>
                <a:lnTo>
                  <a:pt x="1990629" y="1063191"/>
                </a:lnTo>
                <a:lnTo>
                  <a:pt x="1994254" y="1065612"/>
                </a:lnTo>
                <a:lnTo>
                  <a:pt x="1997274" y="1072338"/>
                </a:lnTo>
                <a:lnTo>
                  <a:pt x="2000597" y="1089017"/>
                </a:lnTo>
                <a:lnTo>
                  <a:pt x="2000899" y="1104352"/>
                </a:lnTo>
                <a:lnTo>
                  <a:pt x="1999087" y="1176181"/>
                </a:lnTo>
                <a:lnTo>
                  <a:pt x="1994556" y="1284060"/>
                </a:lnTo>
                <a:lnTo>
                  <a:pt x="1994556" y="1355891"/>
                </a:lnTo>
                <a:lnTo>
                  <a:pt x="1996972" y="1392210"/>
                </a:lnTo>
                <a:lnTo>
                  <a:pt x="1999389" y="1420457"/>
                </a:lnTo>
                <a:lnTo>
                  <a:pt x="2008752" y="1475069"/>
                </a:lnTo>
                <a:lnTo>
                  <a:pt x="2024157" y="1527529"/>
                </a:lnTo>
                <a:lnTo>
                  <a:pt x="2044696" y="1577299"/>
                </a:lnTo>
                <a:lnTo>
                  <a:pt x="2071879" y="1624917"/>
                </a:lnTo>
                <a:lnTo>
                  <a:pt x="2105105" y="1670382"/>
                </a:lnTo>
                <a:lnTo>
                  <a:pt x="2144975" y="1713158"/>
                </a:lnTo>
                <a:lnTo>
                  <a:pt x="2191490" y="1754050"/>
                </a:lnTo>
                <a:lnTo>
                  <a:pt x="2217768" y="1773150"/>
                </a:lnTo>
                <a:lnTo>
                  <a:pt x="2247066" y="1794403"/>
                </a:lnTo>
                <a:lnTo>
                  <a:pt x="2303549" y="1838524"/>
                </a:lnTo>
                <a:lnTo>
                  <a:pt x="2342815" y="1873766"/>
                </a:lnTo>
                <a:lnTo>
                  <a:pt x="2366978" y="1897979"/>
                </a:lnTo>
                <a:lnTo>
                  <a:pt x="2389330" y="1924343"/>
                </a:lnTo>
                <a:lnTo>
                  <a:pt x="2409265" y="1951514"/>
                </a:lnTo>
                <a:lnTo>
                  <a:pt x="2418628" y="1965773"/>
                </a:lnTo>
                <a:lnTo>
                  <a:pt x="2423461" y="1968733"/>
                </a:lnTo>
                <a:lnTo>
                  <a:pt x="2444604" y="1977611"/>
                </a:lnTo>
                <a:lnTo>
                  <a:pt x="2395974" y="1840138"/>
                </a:lnTo>
                <a:lnTo>
                  <a:pt x="2350969" y="1711813"/>
                </a:lnTo>
                <a:lnTo>
                  <a:pt x="2340096" y="1679799"/>
                </a:lnTo>
                <a:lnTo>
                  <a:pt x="2320765" y="1614963"/>
                </a:lnTo>
                <a:lnTo>
                  <a:pt x="2311099" y="1565731"/>
                </a:lnTo>
                <a:lnTo>
                  <a:pt x="2307173" y="1532641"/>
                </a:lnTo>
                <a:lnTo>
                  <a:pt x="2305964" y="1499282"/>
                </a:lnTo>
                <a:lnTo>
                  <a:pt x="2307777" y="1465653"/>
                </a:lnTo>
                <a:lnTo>
                  <a:pt x="2310495" y="1448705"/>
                </a:lnTo>
                <a:lnTo>
                  <a:pt x="2319255" y="1487983"/>
                </a:lnTo>
                <a:lnTo>
                  <a:pt x="2341908" y="1565193"/>
                </a:lnTo>
                <a:lnTo>
                  <a:pt x="2370904" y="1640251"/>
                </a:lnTo>
                <a:lnTo>
                  <a:pt x="2404130" y="1714234"/>
                </a:lnTo>
                <a:lnTo>
                  <a:pt x="2422554" y="1750822"/>
                </a:lnTo>
                <a:lnTo>
                  <a:pt x="2430106" y="1749745"/>
                </a:lnTo>
                <a:lnTo>
                  <a:pt x="2437958" y="1748939"/>
                </a:lnTo>
                <a:lnTo>
                  <a:pt x="2442489" y="1724995"/>
                </a:lnTo>
                <a:lnTo>
                  <a:pt x="2454270" y="1677915"/>
                </a:lnTo>
                <a:lnTo>
                  <a:pt x="2476319" y="1607699"/>
                </a:lnTo>
                <a:lnTo>
                  <a:pt x="2508335" y="1514079"/>
                </a:lnTo>
                <a:lnTo>
                  <a:pt x="2530083" y="1444132"/>
                </a:lnTo>
                <a:lnTo>
                  <a:pt x="2542466" y="1396515"/>
                </a:lnTo>
                <a:lnTo>
                  <a:pt x="2546997" y="1372840"/>
                </a:lnTo>
                <a:lnTo>
                  <a:pt x="2552434" y="1373647"/>
                </a:lnTo>
                <a:lnTo>
                  <a:pt x="2569046" y="1379296"/>
                </a:lnTo>
                <a:lnTo>
                  <a:pt x="2576900" y="1383332"/>
                </a:lnTo>
                <a:close/>
                <a:moveTo>
                  <a:pt x="2911566" y="591050"/>
                </a:moveTo>
                <a:lnTo>
                  <a:pt x="2910650" y="590802"/>
                </a:lnTo>
                <a:lnTo>
                  <a:pt x="2910660" y="590780"/>
                </a:lnTo>
                <a:close/>
                <a:moveTo>
                  <a:pt x="3170787" y="2837686"/>
                </a:moveTo>
                <a:lnTo>
                  <a:pt x="3168071" y="2852473"/>
                </a:lnTo>
                <a:lnTo>
                  <a:pt x="3159922" y="2880166"/>
                </a:lnTo>
                <a:lnTo>
                  <a:pt x="3149357" y="2906245"/>
                </a:lnTo>
                <a:lnTo>
                  <a:pt x="3136680" y="2931519"/>
                </a:lnTo>
                <a:lnTo>
                  <a:pt x="3114948" y="2966740"/>
                </a:lnTo>
                <a:lnTo>
                  <a:pt x="3079633" y="3010296"/>
                </a:lnTo>
                <a:lnTo>
                  <a:pt x="3040697" y="3050625"/>
                </a:lnTo>
                <a:lnTo>
                  <a:pt x="2998742" y="3089073"/>
                </a:lnTo>
                <a:lnTo>
                  <a:pt x="2956183" y="3126176"/>
                </a:lnTo>
                <a:lnTo>
                  <a:pt x="2934521" y="3146040"/>
                </a:lnTo>
                <a:lnTo>
                  <a:pt x="2921792" y="3138142"/>
                </a:lnTo>
                <a:lnTo>
                  <a:pt x="2892936" y="3127903"/>
                </a:lnTo>
                <a:lnTo>
                  <a:pt x="2903965" y="3123756"/>
                </a:lnTo>
                <a:lnTo>
                  <a:pt x="2923886" y="3111926"/>
                </a:lnTo>
                <a:lnTo>
                  <a:pt x="2934149" y="3102516"/>
                </a:lnTo>
                <a:lnTo>
                  <a:pt x="2938374" y="3097408"/>
                </a:lnTo>
                <a:lnTo>
                  <a:pt x="2986668" y="3033956"/>
                </a:lnTo>
                <a:lnTo>
                  <a:pt x="3030736" y="2977495"/>
                </a:lnTo>
                <a:lnTo>
                  <a:pt x="3030736" y="2980453"/>
                </a:lnTo>
                <a:lnTo>
                  <a:pt x="3031038" y="3003574"/>
                </a:lnTo>
                <a:lnTo>
                  <a:pt x="3055486" y="2985829"/>
                </a:lnTo>
                <a:lnTo>
                  <a:pt x="3087783" y="2957599"/>
                </a:lnTo>
                <a:lnTo>
                  <a:pt x="3107101" y="2937971"/>
                </a:lnTo>
                <a:lnTo>
                  <a:pt x="3124607" y="2917538"/>
                </a:lnTo>
                <a:lnTo>
                  <a:pt x="3140000" y="2896029"/>
                </a:lnTo>
                <a:lnTo>
                  <a:pt x="3153583" y="2873714"/>
                </a:lnTo>
                <a:lnTo>
                  <a:pt x="3165656" y="2849785"/>
                </a:lnTo>
                <a:close/>
                <a:moveTo>
                  <a:pt x="3732652" y="6745151"/>
                </a:moveTo>
                <a:lnTo>
                  <a:pt x="3732615" y="6745184"/>
                </a:lnTo>
                <a:lnTo>
                  <a:pt x="3732453" y="6745058"/>
                </a:lnTo>
                <a:close/>
                <a:moveTo>
                  <a:pt x="3937750" y="2945501"/>
                </a:moveTo>
                <a:lnTo>
                  <a:pt x="3924771" y="2952759"/>
                </a:lnTo>
                <a:lnTo>
                  <a:pt x="3900927" y="2968085"/>
                </a:lnTo>
                <a:lnTo>
                  <a:pt x="3878288" y="2985023"/>
                </a:lnTo>
                <a:lnTo>
                  <a:pt x="3857462" y="3003306"/>
                </a:lnTo>
                <a:lnTo>
                  <a:pt x="3837842" y="3022664"/>
                </a:lnTo>
                <a:lnTo>
                  <a:pt x="3820336" y="3043636"/>
                </a:lnTo>
                <a:lnTo>
                  <a:pt x="3804339" y="3066220"/>
                </a:lnTo>
                <a:lnTo>
                  <a:pt x="3789851" y="3090417"/>
                </a:lnTo>
                <a:lnTo>
                  <a:pt x="3783211" y="3103323"/>
                </a:lnTo>
                <a:lnTo>
                  <a:pt x="3802528" y="3104667"/>
                </a:lnTo>
                <a:lnTo>
                  <a:pt x="3817016" y="3105473"/>
                </a:lnTo>
                <a:lnTo>
                  <a:pt x="3819431" y="3108700"/>
                </a:lnTo>
                <a:lnTo>
                  <a:pt x="3820638" y="3114884"/>
                </a:lnTo>
                <a:lnTo>
                  <a:pt x="3819129" y="3117842"/>
                </a:lnTo>
                <a:lnTo>
                  <a:pt x="3817016" y="3118648"/>
                </a:lnTo>
                <a:lnTo>
                  <a:pt x="3811281" y="3119993"/>
                </a:lnTo>
                <a:lnTo>
                  <a:pt x="3797699" y="3120261"/>
                </a:lnTo>
                <a:lnTo>
                  <a:pt x="3782607" y="3120261"/>
                </a:lnTo>
                <a:lnTo>
                  <a:pt x="3766006" y="3124563"/>
                </a:lnTo>
                <a:lnTo>
                  <a:pt x="3757253" y="3129403"/>
                </a:lnTo>
                <a:lnTo>
                  <a:pt x="3747594" y="3135318"/>
                </a:lnTo>
                <a:lnTo>
                  <a:pt x="3727069" y="3144997"/>
                </a:lnTo>
                <a:lnTo>
                  <a:pt x="3695980" y="3156826"/>
                </a:lnTo>
                <a:lnTo>
                  <a:pt x="3651611" y="3167043"/>
                </a:lnTo>
                <a:lnTo>
                  <a:pt x="3605732" y="3174033"/>
                </a:lnTo>
                <a:lnTo>
                  <a:pt x="3582491" y="3176723"/>
                </a:lnTo>
                <a:lnTo>
                  <a:pt x="3552005" y="3181024"/>
                </a:lnTo>
                <a:lnTo>
                  <a:pt x="3490733" y="3190971"/>
                </a:lnTo>
                <a:lnTo>
                  <a:pt x="3430366" y="3203608"/>
                </a:lnTo>
                <a:lnTo>
                  <a:pt x="3371206" y="3218933"/>
                </a:lnTo>
                <a:lnTo>
                  <a:pt x="3342532" y="3227537"/>
                </a:lnTo>
                <a:lnTo>
                  <a:pt x="3316876" y="3235602"/>
                </a:lnTo>
                <a:lnTo>
                  <a:pt x="3265262" y="3248239"/>
                </a:lnTo>
                <a:lnTo>
                  <a:pt x="3226325" y="3253348"/>
                </a:lnTo>
                <a:lnTo>
                  <a:pt x="3218979" y="3253571"/>
                </a:lnTo>
                <a:lnTo>
                  <a:pt x="3209884" y="3245727"/>
                </a:lnTo>
                <a:lnTo>
                  <a:pt x="3182632" y="3226701"/>
                </a:lnTo>
                <a:lnTo>
                  <a:pt x="3169020" y="3218825"/>
                </a:lnTo>
                <a:lnTo>
                  <a:pt x="3187690" y="3220816"/>
                </a:lnTo>
                <a:lnTo>
                  <a:pt x="3204593" y="3221623"/>
                </a:lnTo>
                <a:lnTo>
                  <a:pt x="3239304" y="3219740"/>
                </a:lnTo>
                <a:lnTo>
                  <a:pt x="3273713" y="3212750"/>
                </a:lnTo>
                <a:lnTo>
                  <a:pt x="3305406" y="3201457"/>
                </a:lnTo>
                <a:lnTo>
                  <a:pt x="3319592" y="3194466"/>
                </a:lnTo>
                <a:lnTo>
                  <a:pt x="3341928" y="3181561"/>
                </a:lnTo>
                <a:lnTo>
                  <a:pt x="3384185" y="3153331"/>
                </a:lnTo>
                <a:lnTo>
                  <a:pt x="3444552" y="3107087"/>
                </a:lnTo>
                <a:lnTo>
                  <a:pt x="3485299" y="3076705"/>
                </a:lnTo>
                <a:lnTo>
                  <a:pt x="3493449" y="3071597"/>
                </a:lnTo>
                <a:lnTo>
                  <a:pt x="3501900" y="3067026"/>
                </a:lnTo>
                <a:lnTo>
                  <a:pt x="3507031" y="3071597"/>
                </a:lnTo>
                <a:lnTo>
                  <a:pt x="3511559" y="3076167"/>
                </a:lnTo>
                <a:lnTo>
                  <a:pt x="3459644" y="3121605"/>
                </a:lnTo>
                <a:lnTo>
                  <a:pt x="3412256" y="3163817"/>
                </a:lnTo>
                <a:lnTo>
                  <a:pt x="3508843" y="3154944"/>
                </a:lnTo>
                <a:lnTo>
                  <a:pt x="3610863" y="3146340"/>
                </a:lnTo>
                <a:lnTo>
                  <a:pt x="3626558" y="3144997"/>
                </a:lnTo>
                <a:lnTo>
                  <a:pt x="3656440" y="3140425"/>
                </a:lnTo>
                <a:lnTo>
                  <a:pt x="3684208" y="3132897"/>
                </a:lnTo>
                <a:lnTo>
                  <a:pt x="3709563" y="3122681"/>
                </a:lnTo>
                <a:lnTo>
                  <a:pt x="3733106" y="3110314"/>
                </a:lnTo>
                <a:lnTo>
                  <a:pt x="3754537" y="3094988"/>
                </a:lnTo>
                <a:lnTo>
                  <a:pt x="3774458" y="3077243"/>
                </a:lnTo>
                <a:lnTo>
                  <a:pt x="3791964" y="3056541"/>
                </a:lnTo>
                <a:lnTo>
                  <a:pt x="3800415" y="3045517"/>
                </a:lnTo>
                <a:lnTo>
                  <a:pt x="3812791" y="3028311"/>
                </a:lnTo>
                <a:lnTo>
                  <a:pt x="3840861" y="2997659"/>
                </a:lnTo>
                <a:lnTo>
                  <a:pt x="3865612" y="2977764"/>
                </a:lnTo>
                <a:lnTo>
                  <a:pt x="3884024" y="2966203"/>
                </a:lnTo>
                <a:lnTo>
                  <a:pt x="3903945" y="2956523"/>
                </a:lnTo>
                <a:lnTo>
                  <a:pt x="3925375" y="2948458"/>
                </a:lnTo>
                <a:close/>
                <a:moveTo>
                  <a:pt x="4117415" y="6211312"/>
                </a:moveTo>
                <a:lnTo>
                  <a:pt x="4098085" y="6207815"/>
                </a:lnTo>
                <a:lnTo>
                  <a:pt x="4060937" y="6197323"/>
                </a:lnTo>
                <a:lnTo>
                  <a:pt x="4021674" y="6180643"/>
                </a:lnTo>
                <a:lnTo>
                  <a:pt x="3977881" y="6154547"/>
                </a:lnTo>
                <a:lnTo>
                  <a:pt x="3927142" y="6116346"/>
                </a:lnTo>
                <a:lnTo>
                  <a:pt x="3865228" y="6062810"/>
                </a:lnTo>
                <a:lnTo>
                  <a:pt x="3790025" y="5991249"/>
                </a:lnTo>
                <a:lnTo>
                  <a:pt x="3698514" y="5899242"/>
                </a:lnTo>
                <a:lnTo>
                  <a:pt x="3644452" y="5843553"/>
                </a:lnTo>
                <a:lnTo>
                  <a:pt x="3630257" y="5827411"/>
                </a:lnTo>
                <a:lnTo>
                  <a:pt x="3599753" y="5798894"/>
                </a:lnTo>
                <a:lnTo>
                  <a:pt x="3566531" y="5773875"/>
                </a:lnTo>
                <a:lnTo>
                  <a:pt x="3530590" y="5752891"/>
                </a:lnTo>
                <a:lnTo>
                  <a:pt x="3492234" y="5736211"/>
                </a:lnTo>
                <a:lnTo>
                  <a:pt x="3450555" y="5723298"/>
                </a:lnTo>
                <a:lnTo>
                  <a:pt x="3406158" y="5714958"/>
                </a:lnTo>
                <a:lnTo>
                  <a:pt x="3358137" y="5710385"/>
                </a:lnTo>
                <a:lnTo>
                  <a:pt x="3333070" y="5710117"/>
                </a:lnTo>
                <a:lnTo>
                  <a:pt x="3170281" y="5707157"/>
                </a:lnTo>
                <a:lnTo>
                  <a:pt x="3016251" y="5703122"/>
                </a:lnTo>
                <a:lnTo>
                  <a:pt x="3095984" y="5761500"/>
                </a:lnTo>
                <a:lnTo>
                  <a:pt x="3183268" y="5825529"/>
                </a:lnTo>
                <a:lnTo>
                  <a:pt x="3176322" y="5832254"/>
                </a:lnTo>
                <a:lnTo>
                  <a:pt x="3169073" y="5839786"/>
                </a:lnTo>
                <a:lnTo>
                  <a:pt x="3155180" y="5833869"/>
                </a:lnTo>
                <a:lnTo>
                  <a:pt x="3141891" y="5826873"/>
                </a:lnTo>
                <a:lnTo>
                  <a:pt x="3073937" y="5784637"/>
                </a:lnTo>
                <a:lnTo>
                  <a:pt x="2972760" y="5721147"/>
                </a:lnTo>
                <a:lnTo>
                  <a:pt x="2920510" y="5691823"/>
                </a:lnTo>
                <a:lnTo>
                  <a:pt x="2909612" y="5686439"/>
                </a:lnTo>
                <a:lnTo>
                  <a:pt x="2910806" y="5684234"/>
                </a:lnTo>
                <a:lnTo>
                  <a:pt x="2916768" y="5669467"/>
                </a:lnTo>
                <a:lnTo>
                  <a:pt x="2919324" y="5661799"/>
                </a:lnTo>
                <a:lnTo>
                  <a:pt x="2935790" y="5665775"/>
                </a:lnTo>
                <a:lnTo>
                  <a:pt x="2969009" y="5671171"/>
                </a:lnTo>
                <a:lnTo>
                  <a:pt x="3002226" y="5673158"/>
                </a:lnTo>
                <a:lnTo>
                  <a:pt x="3034876" y="5671171"/>
                </a:lnTo>
                <a:lnTo>
                  <a:pt x="3067243" y="5666627"/>
                </a:lnTo>
                <a:lnTo>
                  <a:pt x="3098473" y="5658392"/>
                </a:lnTo>
                <a:lnTo>
                  <a:pt x="3118122" y="5651596"/>
                </a:lnTo>
                <a:lnTo>
                  <a:pt x="3137361" y="5654159"/>
                </a:lnTo>
                <a:lnTo>
                  <a:pt x="3235215" y="5663575"/>
                </a:lnTo>
                <a:lnTo>
                  <a:pt x="3284143" y="5667072"/>
                </a:lnTo>
                <a:lnTo>
                  <a:pt x="3321895" y="5669225"/>
                </a:lnTo>
                <a:lnTo>
                  <a:pt x="3395588" y="5675413"/>
                </a:lnTo>
                <a:lnTo>
                  <a:pt x="3449045" y="5683214"/>
                </a:lnTo>
                <a:lnTo>
                  <a:pt x="3483475" y="5690747"/>
                </a:lnTo>
                <a:lnTo>
                  <a:pt x="3517603" y="5700970"/>
                </a:lnTo>
                <a:lnTo>
                  <a:pt x="3550524" y="5713883"/>
                </a:lnTo>
                <a:lnTo>
                  <a:pt x="3566531" y="5721954"/>
                </a:lnTo>
                <a:lnTo>
                  <a:pt x="3611833" y="5721416"/>
                </a:lnTo>
                <a:lnTo>
                  <a:pt x="3694285" y="5724374"/>
                </a:lnTo>
                <a:lnTo>
                  <a:pt x="3765864" y="5730293"/>
                </a:lnTo>
                <a:lnTo>
                  <a:pt x="3827476" y="5738633"/>
                </a:lnTo>
                <a:lnTo>
                  <a:pt x="3902074" y="5752891"/>
                </a:lnTo>
                <a:lnTo>
                  <a:pt x="3963385" y="5769302"/>
                </a:lnTo>
                <a:lnTo>
                  <a:pt x="3976674" y="5773068"/>
                </a:lnTo>
                <a:lnTo>
                  <a:pt x="3979392" y="5774144"/>
                </a:lnTo>
                <a:lnTo>
                  <a:pt x="3982110" y="5778718"/>
                </a:lnTo>
                <a:lnTo>
                  <a:pt x="3981204" y="5787865"/>
                </a:lnTo>
                <a:lnTo>
                  <a:pt x="3977881" y="5792976"/>
                </a:lnTo>
                <a:lnTo>
                  <a:pt x="3962177" y="5792169"/>
                </a:lnTo>
                <a:lnTo>
                  <a:pt x="3862510" y="5782215"/>
                </a:lnTo>
                <a:lnTo>
                  <a:pt x="3731735" y="5768495"/>
                </a:lnTo>
                <a:lnTo>
                  <a:pt x="3628747" y="5758810"/>
                </a:lnTo>
                <a:lnTo>
                  <a:pt x="3610626" y="5758541"/>
                </a:lnTo>
                <a:lnTo>
                  <a:pt x="3616968" y="5768226"/>
                </a:lnTo>
                <a:lnTo>
                  <a:pt x="3634787" y="5791632"/>
                </a:lnTo>
                <a:lnTo>
                  <a:pt x="3670123" y="5832792"/>
                </a:lnTo>
                <a:lnTo>
                  <a:pt x="3732641" y="5897628"/>
                </a:lnTo>
                <a:lnTo>
                  <a:pt x="3806033" y="5968112"/>
                </a:lnTo>
                <a:lnTo>
                  <a:pt x="3884255" y="6038866"/>
                </a:lnTo>
                <a:lnTo>
                  <a:pt x="3962781" y="6104240"/>
                </a:lnTo>
                <a:lnTo>
                  <a:pt x="4034359" y="6159928"/>
                </a:lnTo>
                <a:lnTo>
                  <a:pt x="4080568" y="6191136"/>
                </a:lnTo>
                <a:lnTo>
                  <a:pt x="4106240" y="6206201"/>
                </a:lnTo>
                <a:close/>
                <a:moveTo>
                  <a:pt x="4675439" y="7701983"/>
                </a:moveTo>
                <a:lnTo>
                  <a:pt x="4669398" y="7705751"/>
                </a:lnTo>
                <a:lnTo>
                  <a:pt x="4648557" y="7712207"/>
                </a:lnTo>
                <a:lnTo>
                  <a:pt x="4602041" y="7720816"/>
                </a:lnTo>
                <a:lnTo>
                  <a:pt x="4573045" y="7723776"/>
                </a:lnTo>
                <a:lnTo>
                  <a:pt x="4566702" y="7724851"/>
                </a:lnTo>
                <a:lnTo>
                  <a:pt x="4554318" y="7730231"/>
                </a:lnTo>
                <a:lnTo>
                  <a:pt x="4541934" y="7736420"/>
                </a:lnTo>
                <a:lnTo>
                  <a:pt x="4531061" y="7739917"/>
                </a:lnTo>
                <a:lnTo>
                  <a:pt x="4526228" y="7739111"/>
                </a:lnTo>
                <a:lnTo>
                  <a:pt x="4473069" y="7725120"/>
                </a:lnTo>
                <a:lnTo>
                  <a:pt x="4393630" y="7702523"/>
                </a:lnTo>
                <a:lnTo>
                  <a:pt x="4341678" y="7685842"/>
                </a:lnTo>
                <a:lnTo>
                  <a:pt x="4315703" y="7676427"/>
                </a:lnTo>
                <a:lnTo>
                  <a:pt x="4283384" y="7664321"/>
                </a:lnTo>
                <a:lnTo>
                  <a:pt x="4219955" y="7637418"/>
                </a:lnTo>
                <a:lnTo>
                  <a:pt x="4155921" y="7609709"/>
                </a:lnTo>
                <a:lnTo>
                  <a:pt x="4091283" y="7584957"/>
                </a:lnTo>
                <a:lnTo>
                  <a:pt x="4058058" y="7575004"/>
                </a:lnTo>
                <a:lnTo>
                  <a:pt x="4039633" y="7569355"/>
                </a:lnTo>
                <a:lnTo>
                  <a:pt x="4003992" y="7557517"/>
                </a:lnTo>
                <a:lnTo>
                  <a:pt x="3970465" y="7543797"/>
                </a:lnTo>
                <a:lnTo>
                  <a:pt x="3938750" y="7529000"/>
                </a:lnTo>
                <a:lnTo>
                  <a:pt x="3908545" y="7512052"/>
                </a:lnTo>
                <a:lnTo>
                  <a:pt x="3880154" y="7493489"/>
                </a:lnTo>
                <a:lnTo>
                  <a:pt x="3852969" y="7472505"/>
                </a:lnTo>
                <a:lnTo>
                  <a:pt x="3827597" y="7449369"/>
                </a:lnTo>
                <a:lnTo>
                  <a:pt x="3815516" y="7436993"/>
                </a:lnTo>
                <a:lnTo>
                  <a:pt x="3797695" y="7418431"/>
                </a:lnTo>
                <a:lnTo>
                  <a:pt x="3760241" y="7383457"/>
                </a:lnTo>
                <a:lnTo>
                  <a:pt x="3719767" y="7351174"/>
                </a:lnTo>
                <a:lnTo>
                  <a:pt x="3676877" y="7320775"/>
                </a:lnTo>
                <a:lnTo>
                  <a:pt x="3632174" y="7292527"/>
                </a:lnTo>
                <a:lnTo>
                  <a:pt x="3585659" y="7265893"/>
                </a:lnTo>
                <a:lnTo>
                  <a:pt x="3513168" y="7228767"/>
                </a:lnTo>
                <a:lnTo>
                  <a:pt x="3462726" y="7205631"/>
                </a:lnTo>
                <a:lnTo>
                  <a:pt x="3447926" y="7199443"/>
                </a:lnTo>
                <a:lnTo>
                  <a:pt x="3415003" y="7189758"/>
                </a:lnTo>
                <a:lnTo>
                  <a:pt x="3360937" y="7177383"/>
                </a:lnTo>
                <a:lnTo>
                  <a:pt x="3321369" y="7167968"/>
                </a:lnTo>
                <a:lnTo>
                  <a:pt x="3326202" y="7237377"/>
                </a:lnTo>
                <a:lnTo>
                  <a:pt x="3330430" y="7294679"/>
                </a:lnTo>
                <a:lnTo>
                  <a:pt x="3333451" y="7324003"/>
                </a:lnTo>
                <a:lnTo>
                  <a:pt x="3345231" y="7379422"/>
                </a:lnTo>
                <a:lnTo>
                  <a:pt x="3358823" y="7418699"/>
                </a:lnTo>
                <a:lnTo>
                  <a:pt x="3369998" y="7444257"/>
                </a:lnTo>
                <a:lnTo>
                  <a:pt x="3382685" y="7468469"/>
                </a:lnTo>
                <a:lnTo>
                  <a:pt x="3397182" y="7492412"/>
                </a:lnTo>
                <a:lnTo>
                  <a:pt x="3414097" y="7515281"/>
                </a:lnTo>
                <a:lnTo>
                  <a:pt x="3432219" y="7537340"/>
                </a:lnTo>
                <a:lnTo>
                  <a:pt x="3452456" y="7558325"/>
                </a:lnTo>
                <a:lnTo>
                  <a:pt x="3474808" y="7578501"/>
                </a:lnTo>
                <a:lnTo>
                  <a:pt x="3498670" y="7597871"/>
                </a:lnTo>
                <a:lnTo>
                  <a:pt x="3524948" y="7616434"/>
                </a:lnTo>
                <a:lnTo>
                  <a:pt x="3567234" y="7642261"/>
                </a:lnTo>
                <a:lnTo>
                  <a:pt x="3598647" y="7658402"/>
                </a:lnTo>
                <a:lnTo>
                  <a:pt x="3622509" y="7670509"/>
                </a:lnTo>
                <a:lnTo>
                  <a:pt x="3667816" y="7698487"/>
                </a:lnTo>
                <a:lnTo>
                  <a:pt x="3688053" y="7713821"/>
                </a:lnTo>
                <a:lnTo>
                  <a:pt x="3711310" y="7731846"/>
                </a:lnTo>
                <a:lnTo>
                  <a:pt x="3759335" y="7764937"/>
                </a:lnTo>
                <a:lnTo>
                  <a:pt x="3809173" y="7794260"/>
                </a:lnTo>
                <a:lnTo>
                  <a:pt x="3861728" y="7820087"/>
                </a:lnTo>
                <a:lnTo>
                  <a:pt x="3916097" y="7841339"/>
                </a:lnTo>
                <a:lnTo>
                  <a:pt x="3973485" y="7858827"/>
                </a:lnTo>
                <a:lnTo>
                  <a:pt x="4033592" y="7871471"/>
                </a:lnTo>
                <a:lnTo>
                  <a:pt x="4096116" y="7879273"/>
                </a:lnTo>
                <a:lnTo>
                  <a:pt x="4129039" y="7881425"/>
                </a:lnTo>
                <a:lnTo>
                  <a:pt x="4081920" y="7883577"/>
                </a:lnTo>
                <a:lnTo>
                  <a:pt x="4037821" y="7885191"/>
                </a:lnTo>
                <a:lnTo>
                  <a:pt x="4061381" y="7899449"/>
                </a:lnTo>
                <a:lnTo>
                  <a:pt x="4107594" y="7928235"/>
                </a:lnTo>
                <a:lnTo>
                  <a:pt x="4129039" y="7943570"/>
                </a:lnTo>
                <a:lnTo>
                  <a:pt x="4156525" y="7964015"/>
                </a:lnTo>
                <a:lnTo>
                  <a:pt x="4208477" y="8007059"/>
                </a:lnTo>
                <a:lnTo>
                  <a:pt x="4234453" y="8028581"/>
                </a:lnTo>
                <a:lnTo>
                  <a:pt x="4246534" y="8038267"/>
                </a:lnTo>
                <a:lnTo>
                  <a:pt x="4271906" y="8054677"/>
                </a:lnTo>
                <a:lnTo>
                  <a:pt x="4298486" y="8068129"/>
                </a:lnTo>
                <a:lnTo>
                  <a:pt x="4325973" y="8078082"/>
                </a:lnTo>
                <a:lnTo>
                  <a:pt x="4355271" y="8085077"/>
                </a:lnTo>
                <a:lnTo>
                  <a:pt x="4385475" y="8088843"/>
                </a:lnTo>
                <a:lnTo>
                  <a:pt x="4416888" y="8089920"/>
                </a:lnTo>
                <a:lnTo>
                  <a:pt x="4449207" y="8088305"/>
                </a:lnTo>
                <a:lnTo>
                  <a:pt x="4466121" y="8086154"/>
                </a:lnTo>
                <a:lnTo>
                  <a:pt x="4528343" y="8079159"/>
                </a:lnTo>
                <a:lnTo>
                  <a:pt x="4591470" y="8073240"/>
                </a:lnTo>
                <a:lnTo>
                  <a:pt x="4578784" y="8078082"/>
                </a:lnTo>
                <a:lnTo>
                  <a:pt x="4553413" y="8085077"/>
                </a:lnTo>
                <a:lnTo>
                  <a:pt x="4514147" y="8092341"/>
                </a:lnTo>
                <a:lnTo>
                  <a:pt x="4488473" y="8097721"/>
                </a:lnTo>
                <a:lnTo>
                  <a:pt x="4464007" y="8102833"/>
                </a:lnTo>
                <a:lnTo>
                  <a:pt x="4417190" y="8108213"/>
                </a:lnTo>
                <a:lnTo>
                  <a:pt x="4372487" y="8107407"/>
                </a:lnTo>
                <a:lnTo>
                  <a:pt x="4329899" y="8101487"/>
                </a:lnTo>
                <a:lnTo>
                  <a:pt x="4290029" y="8089920"/>
                </a:lnTo>
                <a:lnTo>
                  <a:pt x="4251971" y="8074047"/>
                </a:lnTo>
                <a:lnTo>
                  <a:pt x="4215424" y="8053063"/>
                </a:lnTo>
                <a:lnTo>
                  <a:pt x="4180990" y="8027775"/>
                </a:lnTo>
                <a:lnTo>
                  <a:pt x="4164680" y="8013517"/>
                </a:lnTo>
                <a:lnTo>
                  <a:pt x="4151390" y="8002218"/>
                </a:lnTo>
                <a:lnTo>
                  <a:pt x="4123904" y="7980157"/>
                </a:lnTo>
                <a:lnTo>
                  <a:pt x="4094907" y="7959980"/>
                </a:lnTo>
                <a:lnTo>
                  <a:pt x="4064703" y="7940610"/>
                </a:lnTo>
                <a:lnTo>
                  <a:pt x="4017584" y="7914515"/>
                </a:lnTo>
                <a:lnTo>
                  <a:pt x="3950228" y="7884115"/>
                </a:lnTo>
                <a:lnTo>
                  <a:pt x="3914587" y="7870933"/>
                </a:lnTo>
                <a:lnTo>
                  <a:pt x="3876529" y="7856674"/>
                </a:lnTo>
                <a:lnTo>
                  <a:pt x="3802225" y="7825737"/>
                </a:lnTo>
                <a:lnTo>
                  <a:pt x="3749972" y="7798564"/>
                </a:lnTo>
                <a:lnTo>
                  <a:pt x="3716747" y="7778119"/>
                </a:lnTo>
                <a:lnTo>
                  <a:pt x="3685334" y="7755789"/>
                </a:lnTo>
                <a:lnTo>
                  <a:pt x="3656338" y="7731039"/>
                </a:lnTo>
                <a:lnTo>
                  <a:pt x="3642746" y="7717857"/>
                </a:lnTo>
                <a:lnTo>
                  <a:pt x="3635496" y="7711401"/>
                </a:lnTo>
                <a:lnTo>
                  <a:pt x="3615259" y="7701177"/>
                </a:lnTo>
                <a:lnTo>
                  <a:pt x="3605594" y="7696066"/>
                </a:lnTo>
                <a:lnTo>
                  <a:pt x="3600762" y="7699563"/>
                </a:lnTo>
                <a:lnTo>
                  <a:pt x="3595929" y="7702791"/>
                </a:lnTo>
                <a:lnTo>
                  <a:pt x="3617978" y="7722161"/>
                </a:lnTo>
                <a:lnTo>
                  <a:pt x="3657546" y="7762515"/>
                </a:lnTo>
                <a:lnTo>
                  <a:pt x="3691677" y="7804753"/>
                </a:lnTo>
                <a:lnTo>
                  <a:pt x="3720975" y="7849142"/>
                </a:lnTo>
                <a:lnTo>
                  <a:pt x="3746649" y="7894607"/>
                </a:lnTo>
                <a:lnTo>
                  <a:pt x="3768699" y="7941687"/>
                </a:lnTo>
                <a:lnTo>
                  <a:pt x="3798903" y="8013247"/>
                </a:lnTo>
                <a:lnTo>
                  <a:pt x="3817328" y="8061672"/>
                </a:lnTo>
                <a:lnTo>
                  <a:pt x="3828806" y="8090995"/>
                </a:lnTo>
                <a:lnTo>
                  <a:pt x="3840887" y="8120319"/>
                </a:lnTo>
                <a:lnTo>
                  <a:pt x="3853271" y="8149643"/>
                </a:lnTo>
                <a:lnTo>
                  <a:pt x="3883476" y="8203717"/>
                </a:lnTo>
                <a:lnTo>
                  <a:pt x="3910056" y="8241381"/>
                </a:lnTo>
                <a:lnTo>
                  <a:pt x="3929689" y="8265325"/>
                </a:lnTo>
                <a:lnTo>
                  <a:pt x="3950832" y="8287923"/>
                </a:lnTo>
                <a:lnTo>
                  <a:pt x="3973183" y="8309176"/>
                </a:lnTo>
                <a:lnTo>
                  <a:pt x="3997347" y="8329891"/>
                </a:lnTo>
                <a:lnTo>
                  <a:pt x="4023021" y="8348991"/>
                </a:lnTo>
                <a:lnTo>
                  <a:pt x="4050205" y="8367285"/>
                </a:lnTo>
                <a:lnTo>
                  <a:pt x="4078899" y="8383965"/>
                </a:lnTo>
                <a:lnTo>
                  <a:pt x="4125112" y="8407370"/>
                </a:lnTo>
                <a:lnTo>
                  <a:pt x="4192166" y="8434004"/>
                </a:lnTo>
                <a:lnTo>
                  <a:pt x="4228411" y="8445573"/>
                </a:lnTo>
                <a:lnTo>
                  <a:pt x="4265261" y="8456871"/>
                </a:lnTo>
                <a:lnTo>
                  <a:pt x="4337752" y="8481083"/>
                </a:lnTo>
                <a:lnTo>
                  <a:pt x="4409034" y="8507986"/>
                </a:lnTo>
                <a:lnTo>
                  <a:pt x="4478505" y="8537041"/>
                </a:lnTo>
                <a:lnTo>
                  <a:pt x="4512636" y="8552375"/>
                </a:lnTo>
                <a:lnTo>
                  <a:pt x="4528645" y="8559907"/>
                </a:lnTo>
                <a:lnTo>
                  <a:pt x="4534988" y="8565019"/>
                </a:lnTo>
                <a:lnTo>
                  <a:pt x="4530759" y="8565019"/>
                </a:lnTo>
                <a:lnTo>
                  <a:pt x="4495419" y="8556949"/>
                </a:lnTo>
                <a:lnTo>
                  <a:pt x="4367352" y="8520899"/>
                </a:lnTo>
                <a:lnTo>
                  <a:pt x="4191260" y="8473551"/>
                </a:lnTo>
                <a:lnTo>
                  <a:pt x="4096418" y="8450952"/>
                </a:lnTo>
                <a:lnTo>
                  <a:pt x="4101250" y="8467363"/>
                </a:lnTo>
                <a:lnTo>
                  <a:pt x="4113635" y="8498570"/>
                </a:lnTo>
                <a:lnTo>
                  <a:pt x="4129039" y="8528702"/>
                </a:lnTo>
                <a:lnTo>
                  <a:pt x="4147162" y="8557488"/>
                </a:lnTo>
                <a:lnTo>
                  <a:pt x="4197905" y="8626358"/>
                </a:lnTo>
                <a:lnTo>
                  <a:pt x="4241400" y="8680431"/>
                </a:lnTo>
                <a:lnTo>
                  <a:pt x="4228714" y="8675320"/>
                </a:lnTo>
                <a:lnTo>
                  <a:pt x="4204852" y="8669403"/>
                </a:lnTo>
                <a:lnTo>
                  <a:pt x="4192166" y="8664290"/>
                </a:lnTo>
                <a:lnTo>
                  <a:pt x="4188240" y="8660524"/>
                </a:lnTo>
                <a:lnTo>
                  <a:pt x="4172836" y="8638195"/>
                </a:lnTo>
                <a:lnTo>
                  <a:pt x="4146255" y="8591384"/>
                </a:lnTo>
                <a:lnTo>
                  <a:pt x="4121487" y="8543497"/>
                </a:lnTo>
                <a:lnTo>
                  <a:pt x="4094907" y="8497225"/>
                </a:lnTo>
                <a:lnTo>
                  <a:pt x="4078899" y="8474896"/>
                </a:lnTo>
                <a:lnTo>
                  <a:pt x="4065307" y="8456871"/>
                </a:lnTo>
                <a:lnTo>
                  <a:pt x="4041446" y="8430775"/>
                </a:lnTo>
                <a:lnTo>
                  <a:pt x="4023323" y="8415979"/>
                </a:lnTo>
                <a:lnTo>
                  <a:pt x="4012751" y="8410060"/>
                </a:lnTo>
                <a:lnTo>
                  <a:pt x="3997951" y="8402528"/>
                </a:lnTo>
                <a:lnTo>
                  <a:pt x="3970163" y="8386117"/>
                </a:lnTo>
                <a:lnTo>
                  <a:pt x="3943583" y="8368093"/>
                </a:lnTo>
                <a:lnTo>
                  <a:pt x="3919117" y="8349529"/>
                </a:lnTo>
                <a:lnTo>
                  <a:pt x="3896766" y="8329083"/>
                </a:lnTo>
                <a:lnTo>
                  <a:pt x="3876529" y="8307831"/>
                </a:lnTo>
                <a:lnTo>
                  <a:pt x="3858104" y="8284963"/>
                </a:lnTo>
                <a:lnTo>
                  <a:pt x="3842095" y="8260751"/>
                </a:lnTo>
                <a:lnTo>
                  <a:pt x="3835149" y="8248376"/>
                </a:lnTo>
                <a:lnTo>
                  <a:pt x="3799809" y="8183003"/>
                </a:lnTo>
                <a:lnTo>
                  <a:pt x="3749972" y="8084001"/>
                </a:lnTo>
                <a:lnTo>
                  <a:pt x="3720371" y="8017013"/>
                </a:lnTo>
                <a:lnTo>
                  <a:pt x="3707384" y="7983655"/>
                </a:lnTo>
                <a:lnTo>
                  <a:pt x="3695905" y="7955675"/>
                </a:lnTo>
                <a:lnTo>
                  <a:pt x="3668118" y="7903753"/>
                </a:lnTo>
                <a:lnTo>
                  <a:pt x="3634892" y="7854521"/>
                </a:lnTo>
                <a:lnTo>
                  <a:pt x="3596533" y="7807981"/>
                </a:lnTo>
                <a:lnTo>
                  <a:pt x="3554548" y="7763321"/>
                </a:lnTo>
                <a:lnTo>
                  <a:pt x="3509544" y="7720009"/>
                </a:lnTo>
                <a:lnTo>
                  <a:pt x="3439167" y="7656249"/>
                </a:lnTo>
                <a:lnTo>
                  <a:pt x="3390537" y="7613743"/>
                </a:lnTo>
                <a:lnTo>
                  <a:pt x="3380570" y="7647909"/>
                </a:lnTo>
                <a:lnTo>
                  <a:pt x="3369394" y="7699025"/>
                </a:lnTo>
                <a:lnTo>
                  <a:pt x="3367884" y="7724582"/>
                </a:lnTo>
                <a:lnTo>
                  <a:pt x="3369092" y="7740993"/>
                </a:lnTo>
                <a:lnTo>
                  <a:pt x="3370602" y="7749333"/>
                </a:lnTo>
                <a:lnTo>
                  <a:pt x="3380570" y="7796143"/>
                </a:lnTo>
                <a:lnTo>
                  <a:pt x="3399297" y="7865014"/>
                </a:lnTo>
                <a:lnTo>
                  <a:pt x="3414399" y="7910748"/>
                </a:lnTo>
                <a:lnTo>
                  <a:pt x="3432522" y="7955407"/>
                </a:lnTo>
                <a:lnTo>
                  <a:pt x="3453665" y="7999258"/>
                </a:lnTo>
                <a:lnTo>
                  <a:pt x="3478735" y="8042303"/>
                </a:lnTo>
                <a:lnTo>
                  <a:pt x="3507429" y="8084001"/>
                </a:lnTo>
                <a:lnTo>
                  <a:pt x="3523739" y="8104177"/>
                </a:lnTo>
                <a:lnTo>
                  <a:pt x="3531895" y="8114670"/>
                </a:lnTo>
                <a:lnTo>
                  <a:pt x="3544883" y="8135654"/>
                </a:lnTo>
                <a:lnTo>
                  <a:pt x="3554548" y="8156907"/>
                </a:lnTo>
                <a:lnTo>
                  <a:pt x="3561496" y="8178967"/>
                </a:lnTo>
                <a:lnTo>
                  <a:pt x="3567234" y="8212057"/>
                </a:lnTo>
                <a:lnTo>
                  <a:pt x="3568140" y="8258329"/>
                </a:lnTo>
                <a:lnTo>
                  <a:pt x="3566328" y="8282005"/>
                </a:lnTo>
                <a:lnTo>
                  <a:pt x="3564818" y="8308637"/>
                </a:lnTo>
                <a:lnTo>
                  <a:pt x="3564818" y="8361637"/>
                </a:lnTo>
                <a:lnTo>
                  <a:pt x="3568442" y="8414903"/>
                </a:lnTo>
                <a:lnTo>
                  <a:pt x="3574785" y="8467901"/>
                </a:lnTo>
                <a:lnTo>
                  <a:pt x="3579014" y="8493996"/>
                </a:lnTo>
                <a:lnTo>
                  <a:pt x="3582639" y="8514443"/>
                </a:lnTo>
                <a:lnTo>
                  <a:pt x="3588377" y="8553721"/>
                </a:lnTo>
                <a:lnTo>
                  <a:pt x="3589585" y="8593267"/>
                </a:lnTo>
                <a:lnTo>
                  <a:pt x="3585659" y="8622860"/>
                </a:lnTo>
                <a:lnTo>
                  <a:pt x="3580222" y="8642768"/>
                </a:lnTo>
                <a:lnTo>
                  <a:pt x="3576296" y="8652453"/>
                </a:lnTo>
                <a:lnTo>
                  <a:pt x="3572973" y="8661062"/>
                </a:lnTo>
                <a:lnTo>
                  <a:pt x="3573577" y="8676127"/>
                </a:lnTo>
                <a:lnTo>
                  <a:pt x="3577806" y="8688233"/>
                </a:lnTo>
                <a:lnTo>
                  <a:pt x="3581733" y="8699533"/>
                </a:lnTo>
                <a:lnTo>
                  <a:pt x="3581733" y="8705182"/>
                </a:lnTo>
                <a:lnTo>
                  <a:pt x="3581431" y="8706797"/>
                </a:lnTo>
                <a:lnTo>
                  <a:pt x="3578108" y="8708948"/>
                </a:lnTo>
                <a:lnTo>
                  <a:pt x="3570859" y="8710294"/>
                </a:lnTo>
                <a:lnTo>
                  <a:pt x="3566328" y="8709217"/>
                </a:lnTo>
                <a:lnTo>
                  <a:pt x="3560892" y="8697649"/>
                </a:lnTo>
                <a:lnTo>
                  <a:pt x="3553944" y="8682316"/>
                </a:lnTo>
                <a:lnTo>
                  <a:pt x="3540956" y="8692269"/>
                </a:lnTo>
                <a:lnTo>
                  <a:pt x="3517396" y="8711908"/>
                </a:lnTo>
                <a:lnTo>
                  <a:pt x="3496253" y="8732892"/>
                </a:lnTo>
                <a:lnTo>
                  <a:pt x="3477526" y="8754682"/>
                </a:lnTo>
                <a:lnTo>
                  <a:pt x="3460612" y="8777013"/>
                </a:lnTo>
                <a:lnTo>
                  <a:pt x="3446114" y="8799879"/>
                </a:lnTo>
                <a:lnTo>
                  <a:pt x="3433428" y="8824092"/>
                </a:lnTo>
                <a:lnTo>
                  <a:pt x="3422856" y="8848842"/>
                </a:lnTo>
                <a:lnTo>
                  <a:pt x="3418024" y="8861755"/>
                </a:lnTo>
                <a:lnTo>
                  <a:pt x="3418024" y="8851263"/>
                </a:lnTo>
                <a:lnTo>
                  <a:pt x="3420742" y="8830548"/>
                </a:lnTo>
                <a:lnTo>
                  <a:pt x="3426179" y="8811178"/>
                </a:lnTo>
                <a:lnTo>
                  <a:pt x="3434032" y="8792346"/>
                </a:lnTo>
                <a:lnTo>
                  <a:pt x="3449437" y="8765444"/>
                </a:lnTo>
                <a:lnTo>
                  <a:pt x="3476922" y="8731816"/>
                </a:lnTo>
                <a:lnTo>
                  <a:pt x="3492327" y="8716212"/>
                </a:lnTo>
                <a:lnTo>
                  <a:pt x="3502898" y="8705720"/>
                </a:lnTo>
                <a:lnTo>
                  <a:pt x="3521021" y="8684198"/>
                </a:lnTo>
                <a:lnTo>
                  <a:pt x="3535822" y="8662138"/>
                </a:lnTo>
                <a:lnTo>
                  <a:pt x="3546997" y="8639539"/>
                </a:lnTo>
                <a:lnTo>
                  <a:pt x="3554548" y="8616134"/>
                </a:lnTo>
                <a:lnTo>
                  <a:pt x="3558475" y="8591653"/>
                </a:lnTo>
                <a:lnTo>
                  <a:pt x="3559079" y="8566903"/>
                </a:lnTo>
                <a:lnTo>
                  <a:pt x="3555757" y="8541077"/>
                </a:lnTo>
                <a:lnTo>
                  <a:pt x="3552736" y="8527894"/>
                </a:lnTo>
                <a:lnTo>
                  <a:pt x="3531895" y="8442075"/>
                </a:lnTo>
                <a:lnTo>
                  <a:pt x="3513470" y="8360291"/>
                </a:lnTo>
                <a:lnTo>
                  <a:pt x="3479641" y="8413289"/>
                </a:lnTo>
                <a:lnTo>
                  <a:pt x="3441885" y="8471130"/>
                </a:lnTo>
                <a:lnTo>
                  <a:pt x="3435542" y="8468708"/>
                </a:lnTo>
                <a:lnTo>
                  <a:pt x="3428898" y="8466287"/>
                </a:lnTo>
                <a:lnTo>
                  <a:pt x="3431917" y="8457948"/>
                </a:lnTo>
                <a:lnTo>
                  <a:pt x="3435240" y="8449339"/>
                </a:lnTo>
                <a:lnTo>
                  <a:pt x="3458498" y="8406294"/>
                </a:lnTo>
                <a:lnTo>
                  <a:pt x="3493233" y="8340921"/>
                </a:lnTo>
                <a:lnTo>
                  <a:pt x="3513470" y="8297070"/>
                </a:lnTo>
                <a:lnTo>
                  <a:pt x="3521323" y="8274741"/>
                </a:lnTo>
                <a:lnTo>
                  <a:pt x="3525250" y="8260751"/>
                </a:lnTo>
                <a:lnTo>
                  <a:pt x="3528874" y="8231158"/>
                </a:lnTo>
                <a:lnTo>
                  <a:pt x="3526458" y="8200758"/>
                </a:lnTo>
                <a:lnTo>
                  <a:pt x="3518605" y="8171973"/>
                </a:lnTo>
                <a:lnTo>
                  <a:pt x="3512564" y="8158791"/>
                </a:lnTo>
                <a:lnTo>
                  <a:pt x="3492025" y="8120589"/>
                </a:lnTo>
                <a:lnTo>
                  <a:pt x="3448530" y="8046069"/>
                </a:lnTo>
                <a:lnTo>
                  <a:pt x="3380570" y="7935230"/>
                </a:lnTo>
                <a:lnTo>
                  <a:pt x="3335867" y="7862055"/>
                </a:lnTo>
                <a:lnTo>
                  <a:pt x="3319557" y="7884115"/>
                </a:lnTo>
                <a:lnTo>
                  <a:pt x="3288446" y="7930387"/>
                </a:lnTo>
                <a:lnTo>
                  <a:pt x="3257940" y="7977736"/>
                </a:lnTo>
                <a:lnTo>
                  <a:pt x="3226225" y="8024815"/>
                </a:lnTo>
                <a:lnTo>
                  <a:pt x="3191490" y="8070551"/>
                </a:lnTo>
                <a:lnTo>
                  <a:pt x="3151922" y="8113594"/>
                </a:lnTo>
                <a:lnTo>
                  <a:pt x="3117790" y="8143725"/>
                </a:lnTo>
                <a:lnTo>
                  <a:pt x="3092720" y="8162557"/>
                </a:lnTo>
                <a:lnTo>
                  <a:pt x="3065839" y="8180043"/>
                </a:lnTo>
                <a:lnTo>
                  <a:pt x="3035936" y="8195647"/>
                </a:lnTo>
                <a:lnTo>
                  <a:pt x="3020230" y="8202911"/>
                </a:lnTo>
                <a:lnTo>
                  <a:pt x="3032916" y="8194571"/>
                </a:lnTo>
                <a:lnTo>
                  <a:pt x="3056475" y="8177084"/>
                </a:lnTo>
                <a:lnTo>
                  <a:pt x="3077920" y="8158253"/>
                </a:lnTo>
                <a:lnTo>
                  <a:pt x="3098157" y="8138344"/>
                </a:lnTo>
                <a:lnTo>
                  <a:pt x="3116582" y="8117091"/>
                </a:lnTo>
                <a:lnTo>
                  <a:pt x="3133496" y="8094762"/>
                </a:lnTo>
                <a:lnTo>
                  <a:pt x="3156150" y="8058981"/>
                </a:lnTo>
                <a:lnTo>
                  <a:pt x="3169440" y="8033155"/>
                </a:lnTo>
                <a:lnTo>
                  <a:pt x="3107219" y="8054677"/>
                </a:lnTo>
                <a:lnTo>
                  <a:pt x="3067953" y="8069473"/>
                </a:lnTo>
                <a:lnTo>
                  <a:pt x="3060100" y="8065977"/>
                </a:lnTo>
                <a:lnTo>
                  <a:pt x="3051642" y="8058981"/>
                </a:lnTo>
                <a:lnTo>
                  <a:pt x="3051642" y="8052256"/>
                </a:lnTo>
                <a:lnTo>
                  <a:pt x="3059194" y="8047145"/>
                </a:lnTo>
                <a:lnTo>
                  <a:pt x="3065235" y="8044992"/>
                </a:lnTo>
                <a:lnTo>
                  <a:pt x="3084264" y="8039881"/>
                </a:lnTo>
                <a:lnTo>
                  <a:pt x="3117790" y="8026968"/>
                </a:lnTo>
                <a:lnTo>
                  <a:pt x="3147693" y="8012171"/>
                </a:lnTo>
                <a:lnTo>
                  <a:pt x="3173367" y="7995761"/>
                </a:lnTo>
                <a:lnTo>
                  <a:pt x="3205384" y="7970472"/>
                </a:lnTo>
                <a:lnTo>
                  <a:pt x="3237703" y="7938189"/>
                </a:lnTo>
                <a:lnTo>
                  <a:pt x="3249784" y="7925813"/>
                </a:lnTo>
                <a:lnTo>
                  <a:pt x="3268511" y="7906175"/>
                </a:lnTo>
                <a:lnTo>
                  <a:pt x="3290862" y="7877390"/>
                </a:lnTo>
                <a:lnTo>
                  <a:pt x="3301736" y="7858019"/>
                </a:lnTo>
                <a:lnTo>
                  <a:pt x="3309589" y="7838111"/>
                </a:lnTo>
                <a:lnTo>
                  <a:pt x="3313818" y="7817935"/>
                </a:lnTo>
                <a:lnTo>
                  <a:pt x="3314724" y="7796413"/>
                </a:lnTo>
                <a:lnTo>
                  <a:pt x="3310797" y="7773276"/>
                </a:lnTo>
                <a:lnTo>
                  <a:pt x="3307173" y="7761170"/>
                </a:lnTo>
                <a:lnTo>
                  <a:pt x="3304152" y="7750409"/>
                </a:lnTo>
                <a:lnTo>
                  <a:pt x="3301434" y="7727273"/>
                </a:lnTo>
                <a:lnTo>
                  <a:pt x="3302039" y="7703867"/>
                </a:lnTo>
                <a:lnTo>
                  <a:pt x="3305662" y="7680731"/>
                </a:lnTo>
                <a:lnTo>
                  <a:pt x="3314422" y="7646027"/>
                </a:lnTo>
                <a:lnTo>
                  <a:pt x="3328920" y="7604596"/>
                </a:lnTo>
                <a:lnTo>
                  <a:pt x="3334961" y="7587110"/>
                </a:lnTo>
                <a:lnTo>
                  <a:pt x="3341002" y="7572045"/>
                </a:lnTo>
                <a:lnTo>
                  <a:pt x="3344325" y="7555096"/>
                </a:lnTo>
                <a:lnTo>
                  <a:pt x="3339794" y="7542990"/>
                </a:lnTo>
                <a:lnTo>
                  <a:pt x="3334357" y="7535995"/>
                </a:lnTo>
                <a:lnTo>
                  <a:pt x="3321369" y="7520660"/>
                </a:lnTo>
                <a:lnTo>
                  <a:pt x="3298414" y="7489185"/>
                </a:lnTo>
                <a:lnTo>
                  <a:pt x="3279385" y="7456633"/>
                </a:lnTo>
                <a:lnTo>
                  <a:pt x="3263678" y="7423541"/>
                </a:lnTo>
                <a:lnTo>
                  <a:pt x="3252201" y="7389376"/>
                </a:lnTo>
                <a:lnTo>
                  <a:pt x="3243139" y="7354671"/>
                </a:lnTo>
                <a:lnTo>
                  <a:pt x="3237099" y="7318891"/>
                </a:lnTo>
                <a:lnTo>
                  <a:pt x="3234078" y="7282841"/>
                </a:lnTo>
                <a:lnTo>
                  <a:pt x="3233776" y="7264010"/>
                </a:lnTo>
                <a:lnTo>
                  <a:pt x="3232870" y="7193794"/>
                </a:lnTo>
                <a:lnTo>
                  <a:pt x="3228339" y="7088874"/>
                </a:lnTo>
                <a:lnTo>
                  <a:pt x="3219882" y="7019196"/>
                </a:lnTo>
                <a:lnTo>
                  <a:pt x="3213841" y="6984492"/>
                </a:lnTo>
                <a:lnTo>
                  <a:pt x="3205384" y="6944945"/>
                </a:lnTo>
                <a:lnTo>
                  <a:pt x="3185449" y="6865582"/>
                </a:lnTo>
                <a:lnTo>
                  <a:pt x="3162493" y="6787296"/>
                </a:lnTo>
                <a:lnTo>
                  <a:pt x="3136517" y="6709548"/>
                </a:lnTo>
                <a:lnTo>
                  <a:pt x="3108125" y="6632068"/>
                </a:lnTo>
                <a:lnTo>
                  <a:pt x="3077014" y="6555127"/>
                </a:lnTo>
                <a:lnTo>
                  <a:pt x="3027781" y="6440522"/>
                </a:lnTo>
                <a:lnTo>
                  <a:pt x="2992139" y="6364657"/>
                </a:lnTo>
                <a:lnTo>
                  <a:pt x="2984286" y="6347977"/>
                </a:lnTo>
                <a:lnTo>
                  <a:pt x="2966163" y="6316769"/>
                </a:lnTo>
                <a:lnTo>
                  <a:pt x="2945926" y="6287984"/>
                </a:lnTo>
                <a:lnTo>
                  <a:pt x="2923575" y="6260274"/>
                </a:lnTo>
                <a:lnTo>
                  <a:pt x="2899411" y="6234985"/>
                </a:lnTo>
                <a:lnTo>
                  <a:pt x="2873435" y="6210774"/>
                </a:lnTo>
                <a:lnTo>
                  <a:pt x="2832055" y="6176606"/>
                </a:lnTo>
                <a:lnTo>
                  <a:pt x="2771646" y="6135446"/>
                </a:lnTo>
                <a:lnTo>
                  <a:pt x="2707612" y="6097244"/>
                </a:lnTo>
                <a:lnTo>
                  <a:pt x="2607333" y="6042363"/>
                </a:lnTo>
                <a:lnTo>
                  <a:pt x="2539675" y="6006314"/>
                </a:lnTo>
                <a:lnTo>
                  <a:pt x="2529104" y="6052856"/>
                </a:lnTo>
                <a:lnTo>
                  <a:pt x="2514001" y="6121995"/>
                </a:lnTo>
                <a:lnTo>
                  <a:pt x="2502826" y="6167191"/>
                </a:lnTo>
                <a:lnTo>
                  <a:pt x="2496181" y="6189520"/>
                </a:lnTo>
                <a:lnTo>
                  <a:pt x="2473527" y="6261889"/>
                </a:lnTo>
                <a:lnTo>
                  <a:pt x="2449669" y="6345429"/>
                </a:lnTo>
                <a:lnTo>
                  <a:pt x="2487821" y="6361133"/>
                </a:lnTo>
                <a:lnTo>
                  <a:pt x="2515630" y="6370542"/>
                </a:lnTo>
                <a:lnTo>
                  <a:pt x="2529233" y="6375113"/>
                </a:lnTo>
                <a:lnTo>
                  <a:pt x="2554321" y="6386134"/>
                </a:lnTo>
                <a:lnTo>
                  <a:pt x="2576992" y="6399307"/>
                </a:lnTo>
                <a:lnTo>
                  <a:pt x="2597245" y="6414092"/>
                </a:lnTo>
                <a:lnTo>
                  <a:pt x="2625054" y="6438824"/>
                </a:lnTo>
                <a:lnTo>
                  <a:pt x="2658001" y="6476458"/>
                </a:lnTo>
                <a:lnTo>
                  <a:pt x="2673720" y="6496620"/>
                </a:lnTo>
                <a:lnTo>
                  <a:pt x="2690950" y="6518933"/>
                </a:lnTo>
                <a:lnTo>
                  <a:pt x="2728129" y="6562482"/>
                </a:lnTo>
                <a:lnTo>
                  <a:pt x="2768634" y="6604149"/>
                </a:lnTo>
                <a:lnTo>
                  <a:pt x="2810952" y="6645011"/>
                </a:lnTo>
                <a:lnTo>
                  <a:pt x="2832414" y="6664634"/>
                </a:lnTo>
                <a:lnTo>
                  <a:pt x="2849341" y="6679419"/>
                </a:lnTo>
                <a:lnTo>
                  <a:pt x="2881685" y="6709259"/>
                </a:lnTo>
                <a:lnTo>
                  <a:pt x="2910401" y="6740711"/>
                </a:lnTo>
                <a:lnTo>
                  <a:pt x="2927933" y="6767055"/>
                </a:lnTo>
                <a:lnTo>
                  <a:pt x="2937606" y="6785335"/>
                </a:lnTo>
                <a:lnTo>
                  <a:pt x="2941233" y="6795551"/>
                </a:lnTo>
                <a:lnTo>
                  <a:pt x="2944860" y="6804153"/>
                </a:lnTo>
                <a:lnTo>
                  <a:pt x="2955742" y="6815981"/>
                </a:lnTo>
                <a:lnTo>
                  <a:pt x="2968136" y="6824046"/>
                </a:lnTo>
                <a:lnTo>
                  <a:pt x="2978715" y="6831303"/>
                </a:lnTo>
                <a:lnTo>
                  <a:pt x="2982645" y="6835874"/>
                </a:lnTo>
                <a:lnTo>
                  <a:pt x="2983249" y="6837755"/>
                </a:lnTo>
                <a:lnTo>
                  <a:pt x="2982645" y="6840713"/>
                </a:lnTo>
                <a:lnTo>
                  <a:pt x="2977808" y="6845013"/>
                </a:lnTo>
                <a:lnTo>
                  <a:pt x="2973576" y="6846627"/>
                </a:lnTo>
                <a:lnTo>
                  <a:pt x="2961486" y="6839369"/>
                </a:lnTo>
                <a:lnTo>
                  <a:pt x="2944860" y="6829960"/>
                </a:lnTo>
                <a:lnTo>
                  <a:pt x="2941233" y="6843939"/>
                </a:lnTo>
                <a:lnTo>
                  <a:pt x="2937001" y="6871090"/>
                </a:lnTo>
                <a:lnTo>
                  <a:pt x="2934583" y="6897972"/>
                </a:lnTo>
                <a:lnTo>
                  <a:pt x="2934583" y="6924049"/>
                </a:lnTo>
                <a:lnTo>
                  <a:pt x="2937606" y="6949855"/>
                </a:lnTo>
                <a:lnTo>
                  <a:pt x="2942140" y="6975662"/>
                </a:lnTo>
                <a:lnTo>
                  <a:pt x="2948790" y="7001200"/>
                </a:lnTo>
                <a:lnTo>
                  <a:pt x="2957858" y="7026201"/>
                </a:lnTo>
                <a:lnTo>
                  <a:pt x="2962997" y="7038835"/>
                </a:lnTo>
                <a:lnTo>
                  <a:pt x="2955742" y="7029964"/>
                </a:lnTo>
                <a:lnTo>
                  <a:pt x="2943349" y="7012221"/>
                </a:lnTo>
                <a:lnTo>
                  <a:pt x="2933979" y="6993673"/>
                </a:lnTo>
                <a:lnTo>
                  <a:pt x="2927026" y="6974587"/>
                </a:lnTo>
                <a:lnTo>
                  <a:pt x="2920678" y="6945822"/>
                </a:lnTo>
                <a:lnTo>
                  <a:pt x="2918563" y="6906037"/>
                </a:lnTo>
                <a:lnTo>
                  <a:pt x="2919772" y="6885875"/>
                </a:lnTo>
                <a:lnTo>
                  <a:pt x="2920980" y="6872435"/>
                </a:lnTo>
                <a:lnTo>
                  <a:pt x="2920074" y="6846627"/>
                </a:lnTo>
                <a:lnTo>
                  <a:pt x="2916446" y="6821895"/>
                </a:lnTo>
                <a:lnTo>
                  <a:pt x="2909192" y="6798239"/>
                </a:lnTo>
                <a:lnTo>
                  <a:pt x="2898612" y="6775389"/>
                </a:lnTo>
                <a:lnTo>
                  <a:pt x="2885010" y="6753615"/>
                </a:lnTo>
                <a:lnTo>
                  <a:pt x="2867780" y="6733184"/>
                </a:lnTo>
                <a:lnTo>
                  <a:pt x="2847226" y="6713560"/>
                </a:lnTo>
                <a:lnTo>
                  <a:pt x="2835134" y="6704151"/>
                </a:lnTo>
                <a:lnTo>
                  <a:pt x="2758659" y="6643397"/>
                </a:lnTo>
                <a:lnTo>
                  <a:pt x="2687020" y="6584795"/>
                </a:lnTo>
                <a:lnTo>
                  <a:pt x="2696995" y="6643666"/>
                </a:lnTo>
                <a:lnTo>
                  <a:pt x="2708179" y="6708184"/>
                </a:lnTo>
                <a:lnTo>
                  <a:pt x="2701227" y="6709259"/>
                </a:lnTo>
                <a:lnTo>
                  <a:pt x="2694275" y="6710065"/>
                </a:lnTo>
                <a:lnTo>
                  <a:pt x="2690647" y="6701732"/>
                </a:lnTo>
                <a:lnTo>
                  <a:pt x="2687625" y="6693398"/>
                </a:lnTo>
                <a:lnTo>
                  <a:pt x="2675231" y="6647429"/>
                </a:lnTo>
                <a:lnTo>
                  <a:pt x="2657397" y="6578073"/>
                </a:lnTo>
                <a:lnTo>
                  <a:pt x="2642586" y="6532911"/>
                </a:lnTo>
                <a:lnTo>
                  <a:pt x="2632913" y="6510867"/>
                </a:lnTo>
                <a:lnTo>
                  <a:pt x="2626263" y="6497965"/>
                </a:lnTo>
                <a:lnTo>
                  <a:pt x="2608428" y="6471888"/>
                </a:lnTo>
                <a:lnTo>
                  <a:pt x="2585153" y="6448232"/>
                </a:lnTo>
                <a:lnTo>
                  <a:pt x="2558553" y="6428070"/>
                </a:lnTo>
                <a:lnTo>
                  <a:pt x="2544347" y="6420006"/>
                </a:lnTo>
                <a:lnTo>
                  <a:pt x="2460919" y="6376994"/>
                </a:lnTo>
                <a:lnTo>
                  <a:pt x="2443058" y="6368579"/>
                </a:lnTo>
                <a:lnTo>
                  <a:pt x="2442719" y="6369768"/>
                </a:lnTo>
                <a:lnTo>
                  <a:pt x="2425200" y="6442404"/>
                </a:lnTo>
                <a:lnTo>
                  <a:pt x="2411306" y="6515311"/>
                </a:lnTo>
                <a:lnTo>
                  <a:pt x="2400735" y="6588755"/>
                </a:lnTo>
                <a:lnTo>
                  <a:pt x="2395600" y="6662737"/>
                </a:lnTo>
                <a:lnTo>
                  <a:pt x="2395600" y="6736988"/>
                </a:lnTo>
                <a:lnTo>
                  <a:pt x="2398318" y="6774651"/>
                </a:lnTo>
                <a:lnTo>
                  <a:pt x="2401037" y="6801285"/>
                </a:lnTo>
                <a:lnTo>
                  <a:pt x="2409493" y="6839487"/>
                </a:lnTo>
                <a:lnTo>
                  <a:pt x="2417347" y="6863968"/>
                </a:lnTo>
                <a:lnTo>
                  <a:pt x="2427616" y="6887911"/>
                </a:lnTo>
                <a:lnTo>
                  <a:pt x="2440000" y="6911047"/>
                </a:lnTo>
                <a:lnTo>
                  <a:pt x="2455707" y="6933109"/>
                </a:lnTo>
                <a:lnTo>
                  <a:pt x="2474131" y="6954361"/>
                </a:lnTo>
                <a:lnTo>
                  <a:pt x="2484703" y="6964315"/>
                </a:lnTo>
                <a:lnTo>
                  <a:pt x="2520646" y="6998212"/>
                </a:lnTo>
                <a:lnTo>
                  <a:pt x="2596762" y="7062779"/>
                </a:lnTo>
                <a:lnTo>
                  <a:pt x="2635726" y="7093985"/>
                </a:lnTo>
                <a:lnTo>
                  <a:pt x="2653849" y="7108781"/>
                </a:lnTo>
                <a:lnTo>
                  <a:pt x="2687073" y="7139720"/>
                </a:lnTo>
                <a:lnTo>
                  <a:pt x="2716372" y="7171734"/>
                </a:lnTo>
                <a:lnTo>
                  <a:pt x="2742348" y="7205900"/>
                </a:lnTo>
                <a:lnTo>
                  <a:pt x="2754128" y="7223925"/>
                </a:lnTo>
                <a:lnTo>
                  <a:pt x="2812422" y="7232533"/>
                </a:lnTo>
                <a:lnTo>
                  <a:pt x="2907265" y="7249213"/>
                </a:lnTo>
                <a:lnTo>
                  <a:pt x="2977642" y="7265087"/>
                </a:lnTo>
                <a:lnTo>
                  <a:pt x="3028083" y="7279344"/>
                </a:lnTo>
                <a:lnTo>
                  <a:pt x="3061912" y="7291719"/>
                </a:lnTo>
                <a:lnTo>
                  <a:pt x="3082149" y="7302749"/>
                </a:lnTo>
                <a:lnTo>
                  <a:pt x="3093022" y="7311357"/>
                </a:lnTo>
                <a:lnTo>
                  <a:pt x="3097855" y="7318084"/>
                </a:lnTo>
                <a:lnTo>
                  <a:pt x="3099064" y="7319967"/>
                </a:lnTo>
                <a:lnTo>
                  <a:pt x="3096949" y="7321044"/>
                </a:lnTo>
                <a:lnTo>
                  <a:pt x="3071577" y="7318622"/>
                </a:lnTo>
                <a:lnTo>
                  <a:pt x="3001201" y="7308669"/>
                </a:lnTo>
                <a:lnTo>
                  <a:pt x="2881289" y="7290105"/>
                </a:lnTo>
                <a:lnTo>
                  <a:pt x="2810610" y="7279883"/>
                </a:lnTo>
                <a:lnTo>
                  <a:pt x="2784936" y="7277461"/>
                </a:lnTo>
                <a:lnTo>
                  <a:pt x="2783124" y="7278269"/>
                </a:lnTo>
                <a:lnTo>
                  <a:pt x="2789467" y="7292796"/>
                </a:lnTo>
                <a:lnTo>
                  <a:pt x="2795206" y="7307591"/>
                </a:lnTo>
                <a:lnTo>
                  <a:pt x="2807288" y="7339605"/>
                </a:lnTo>
                <a:lnTo>
                  <a:pt x="2833867" y="7402827"/>
                </a:lnTo>
                <a:lnTo>
                  <a:pt x="2876154" y="7497255"/>
                </a:lnTo>
                <a:lnTo>
                  <a:pt x="2903942" y="7560207"/>
                </a:lnTo>
                <a:lnTo>
                  <a:pt x="2905754" y="7566933"/>
                </a:lnTo>
                <a:lnTo>
                  <a:pt x="2905754" y="7573927"/>
                </a:lnTo>
                <a:lnTo>
                  <a:pt x="2902734" y="7574735"/>
                </a:lnTo>
                <a:lnTo>
                  <a:pt x="2900015" y="7575273"/>
                </a:lnTo>
                <a:lnTo>
                  <a:pt x="2861052" y="7506939"/>
                </a:lnTo>
                <a:lnTo>
                  <a:pt x="2821786" y="7438877"/>
                </a:lnTo>
                <a:lnTo>
                  <a:pt x="2815141" y="7439683"/>
                </a:lnTo>
                <a:lnTo>
                  <a:pt x="2808495" y="7440759"/>
                </a:lnTo>
                <a:lnTo>
                  <a:pt x="2810006" y="7481113"/>
                </a:lnTo>
                <a:lnTo>
                  <a:pt x="2808193" y="7562091"/>
                </a:lnTo>
                <a:lnTo>
                  <a:pt x="2798226" y="7683153"/>
                </a:lnTo>
                <a:lnTo>
                  <a:pt x="2791279" y="7763591"/>
                </a:lnTo>
                <a:lnTo>
                  <a:pt x="2789467" y="7782154"/>
                </a:lnTo>
                <a:lnTo>
                  <a:pt x="2784634" y="7795605"/>
                </a:lnTo>
                <a:lnTo>
                  <a:pt x="2781614" y="7798564"/>
                </a:lnTo>
                <a:lnTo>
                  <a:pt x="2777989" y="7796143"/>
                </a:lnTo>
                <a:lnTo>
                  <a:pt x="2774969" y="7789417"/>
                </a:lnTo>
                <a:lnTo>
                  <a:pt x="2771646" y="7772737"/>
                </a:lnTo>
                <a:lnTo>
                  <a:pt x="2771344" y="7757403"/>
                </a:lnTo>
                <a:lnTo>
                  <a:pt x="2773156" y="7685573"/>
                </a:lnTo>
                <a:lnTo>
                  <a:pt x="2777687" y="7577695"/>
                </a:lnTo>
                <a:lnTo>
                  <a:pt x="2777687" y="7505865"/>
                </a:lnTo>
                <a:lnTo>
                  <a:pt x="2775271" y="7469545"/>
                </a:lnTo>
                <a:lnTo>
                  <a:pt x="2772854" y="7441298"/>
                </a:lnTo>
                <a:lnTo>
                  <a:pt x="2763491" y="7386685"/>
                </a:lnTo>
                <a:lnTo>
                  <a:pt x="2748086" y="7334226"/>
                </a:lnTo>
                <a:lnTo>
                  <a:pt x="2727547" y="7284456"/>
                </a:lnTo>
                <a:lnTo>
                  <a:pt x="2700364" y="7236839"/>
                </a:lnTo>
                <a:lnTo>
                  <a:pt x="2667138" y="7191373"/>
                </a:lnTo>
                <a:lnTo>
                  <a:pt x="2627268" y="7148597"/>
                </a:lnTo>
                <a:lnTo>
                  <a:pt x="2580753" y="7107705"/>
                </a:lnTo>
                <a:lnTo>
                  <a:pt x="2554475" y="7088605"/>
                </a:lnTo>
                <a:lnTo>
                  <a:pt x="2525177" y="7067351"/>
                </a:lnTo>
                <a:lnTo>
                  <a:pt x="2468694" y="7023231"/>
                </a:lnTo>
                <a:lnTo>
                  <a:pt x="2429428" y="6987989"/>
                </a:lnTo>
                <a:lnTo>
                  <a:pt x="2405265" y="6963777"/>
                </a:lnTo>
                <a:lnTo>
                  <a:pt x="2382913" y="6937413"/>
                </a:lnTo>
                <a:lnTo>
                  <a:pt x="2362978" y="6910241"/>
                </a:lnTo>
                <a:lnTo>
                  <a:pt x="2353615" y="6895981"/>
                </a:lnTo>
                <a:lnTo>
                  <a:pt x="2348782" y="6893023"/>
                </a:lnTo>
                <a:lnTo>
                  <a:pt x="2327639" y="6884145"/>
                </a:lnTo>
                <a:lnTo>
                  <a:pt x="2376269" y="7021617"/>
                </a:lnTo>
                <a:lnTo>
                  <a:pt x="2421274" y="7149943"/>
                </a:lnTo>
                <a:lnTo>
                  <a:pt x="2432147" y="7181957"/>
                </a:lnTo>
                <a:lnTo>
                  <a:pt x="2451478" y="7246792"/>
                </a:lnTo>
                <a:lnTo>
                  <a:pt x="2461144" y="7296024"/>
                </a:lnTo>
                <a:lnTo>
                  <a:pt x="2465070" y="7329114"/>
                </a:lnTo>
                <a:lnTo>
                  <a:pt x="2466279" y="7362474"/>
                </a:lnTo>
                <a:lnTo>
                  <a:pt x="2464466" y="7396102"/>
                </a:lnTo>
                <a:lnTo>
                  <a:pt x="2461748" y="7413050"/>
                </a:lnTo>
                <a:lnTo>
                  <a:pt x="2452988" y="7373773"/>
                </a:lnTo>
                <a:lnTo>
                  <a:pt x="2430335" y="7296562"/>
                </a:lnTo>
                <a:lnTo>
                  <a:pt x="2401339" y="7221504"/>
                </a:lnTo>
                <a:lnTo>
                  <a:pt x="2368113" y="7147521"/>
                </a:lnTo>
                <a:lnTo>
                  <a:pt x="2349689" y="7110934"/>
                </a:lnTo>
                <a:lnTo>
                  <a:pt x="2342137" y="7112011"/>
                </a:lnTo>
                <a:lnTo>
                  <a:pt x="2334285" y="7112817"/>
                </a:lnTo>
                <a:lnTo>
                  <a:pt x="2329754" y="7136761"/>
                </a:lnTo>
                <a:lnTo>
                  <a:pt x="2317973" y="7183841"/>
                </a:lnTo>
                <a:lnTo>
                  <a:pt x="2295924" y="7254055"/>
                </a:lnTo>
                <a:lnTo>
                  <a:pt x="2263908" y="7347677"/>
                </a:lnTo>
                <a:lnTo>
                  <a:pt x="2242160" y="7417624"/>
                </a:lnTo>
                <a:lnTo>
                  <a:pt x="2229777" y="7465241"/>
                </a:lnTo>
                <a:lnTo>
                  <a:pt x="2225246" y="7488915"/>
                </a:lnTo>
                <a:lnTo>
                  <a:pt x="2219809" y="7488108"/>
                </a:lnTo>
                <a:lnTo>
                  <a:pt x="2203197" y="7482459"/>
                </a:lnTo>
                <a:lnTo>
                  <a:pt x="2195343" y="7478423"/>
                </a:lnTo>
                <a:lnTo>
                  <a:pt x="2194739" y="7476541"/>
                </a:lnTo>
                <a:lnTo>
                  <a:pt x="2197458" y="7457171"/>
                </a:lnTo>
                <a:lnTo>
                  <a:pt x="2206519" y="7418699"/>
                </a:lnTo>
                <a:lnTo>
                  <a:pt x="2225850" y="7360859"/>
                </a:lnTo>
                <a:lnTo>
                  <a:pt x="2256658" y="7284456"/>
                </a:lnTo>
                <a:lnTo>
                  <a:pt x="2275687" y="7226615"/>
                </a:lnTo>
                <a:lnTo>
                  <a:pt x="2284749" y="7187875"/>
                </a:lnTo>
                <a:lnTo>
                  <a:pt x="2287467" y="7168775"/>
                </a:lnTo>
                <a:lnTo>
                  <a:pt x="2290488" y="7146715"/>
                </a:lnTo>
                <a:lnTo>
                  <a:pt x="2302267" y="7103401"/>
                </a:lnTo>
                <a:lnTo>
                  <a:pt x="2309517" y="7071119"/>
                </a:lnTo>
                <a:lnTo>
                  <a:pt x="2311027" y="7049865"/>
                </a:lnTo>
                <a:lnTo>
                  <a:pt x="2308913" y="7028613"/>
                </a:lnTo>
                <a:lnTo>
                  <a:pt x="2301965" y="7007359"/>
                </a:lnTo>
                <a:lnTo>
                  <a:pt x="2295623" y="6996867"/>
                </a:lnTo>
                <a:lnTo>
                  <a:pt x="2287769" y="6984223"/>
                </a:lnTo>
                <a:lnTo>
                  <a:pt x="2274781" y="6958935"/>
                </a:lnTo>
                <a:lnTo>
                  <a:pt x="2265116" y="6933109"/>
                </a:lnTo>
                <a:lnTo>
                  <a:pt x="2258471" y="6906743"/>
                </a:lnTo>
                <a:lnTo>
                  <a:pt x="2254242" y="6880647"/>
                </a:lnTo>
                <a:lnTo>
                  <a:pt x="2252732" y="6854283"/>
                </a:lnTo>
                <a:lnTo>
                  <a:pt x="2253336" y="6827650"/>
                </a:lnTo>
                <a:lnTo>
                  <a:pt x="2256054" y="6801285"/>
                </a:lnTo>
                <a:lnTo>
                  <a:pt x="2258471" y="6787835"/>
                </a:lnTo>
                <a:lnTo>
                  <a:pt x="2286259" y="6637448"/>
                </a:lnTo>
                <a:lnTo>
                  <a:pt x="2330962" y="6411736"/>
                </a:lnTo>
                <a:lnTo>
                  <a:pt x="2362978" y="6261350"/>
                </a:lnTo>
                <a:lnTo>
                  <a:pt x="2380196" y="6186831"/>
                </a:lnTo>
                <a:lnTo>
                  <a:pt x="2389256" y="6147014"/>
                </a:lnTo>
                <a:lnTo>
                  <a:pt x="2399526" y="6088097"/>
                </a:lnTo>
                <a:lnTo>
                  <a:pt x="2404056" y="6049089"/>
                </a:lnTo>
                <a:lnTo>
                  <a:pt x="2405567" y="6010080"/>
                </a:lnTo>
                <a:lnTo>
                  <a:pt x="2404359" y="5971072"/>
                </a:lnTo>
                <a:lnTo>
                  <a:pt x="2400131" y="5931793"/>
                </a:lnTo>
                <a:lnTo>
                  <a:pt x="2391673" y="5892515"/>
                </a:lnTo>
                <a:lnTo>
                  <a:pt x="2385632" y="5872876"/>
                </a:lnTo>
                <a:lnTo>
                  <a:pt x="2381101" y="5859964"/>
                </a:lnTo>
                <a:lnTo>
                  <a:pt x="2377726" y="5852949"/>
                </a:lnTo>
                <a:lnTo>
                  <a:pt x="2395711" y="5850357"/>
                </a:lnTo>
                <a:lnTo>
                  <a:pt x="2426115" y="5842971"/>
                </a:lnTo>
                <a:lnTo>
                  <a:pt x="2454815" y="5832743"/>
                </a:lnTo>
                <a:lnTo>
                  <a:pt x="2481810" y="5820527"/>
                </a:lnTo>
                <a:lnTo>
                  <a:pt x="2506816" y="5805754"/>
                </a:lnTo>
                <a:lnTo>
                  <a:pt x="2528980" y="5789561"/>
                </a:lnTo>
                <a:lnTo>
                  <a:pt x="2548018" y="5771663"/>
                </a:lnTo>
                <a:lnTo>
                  <a:pt x="2556259" y="5762004"/>
                </a:lnTo>
                <a:lnTo>
                  <a:pt x="2554125" y="5759871"/>
                </a:lnTo>
                <a:lnTo>
                  <a:pt x="2578472" y="5758465"/>
                </a:lnTo>
                <a:lnTo>
                  <a:pt x="2631439" y="5749225"/>
                </a:lnTo>
                <a:lnTo>
                  <a:pt x="2631538" y="5749278"/>
                </a:lnTo>
                <a:lnTo>
                  <a:pt x="2634216" y="5761769"/>
                </a:lnTo>
                <a:lnTo>
                  <a:pt x="2644485" y="5815574"/>
                </a:lnTo>
                <a:lnTo>
                  <a:pt x="2648714" y="5842208"/>
                </a:lnTo>
                <a:lnTo>
                  <a:pt x="2650828" y="5854852"/>
                </a:lnTo>
                <a:lnTo>
                  <a:pt x="2656869" y="5878257"/>
                </a:lnTo>
                <a:lnTo>
                  <a:pt x="2666534" y="5899780"/>
                </a:lnTo>
                <a:lnTo>
                  <a:pt x="2678919" y="5918880"/>
                </a:lnTo>
                <a:lnTo>
                  <a:pt x="2694927" y="5936367"/>
                </a:lnTo>
                <a:lnTo>
                  <a:pt x="2714560" y="5952239"/>
                </a:lnTo>
                <a:lnTo>
                  <a:pt x="2738421" y="5965691"/>
                </a:lnTo>
                <a:lnTo>
                  <a:pt x="2766511" y="5977259"/>
                </a:lnTo>
                <a:lnTo>
                  <a:pt x="2782218" y="5982371"/>
                </a:lnTo>
                <a:lnTo>
                  <a:pt x="2814536" y="5992593"/>
                </a:lnTo>
                <a:lnTo>
                  <a:pt x="2874039" y="6016537"/>
                </a:lnTo>
                <a:lnTo>
                  <a:pt x="2927502" y="6045322"/>
                </a:lnTo>
                <a:lnTo>
                  <a:pt x="2975829" y="6078144"/>
                </a:lnTo>
                <a:lnTo>
                  <a:pt x="3018418" y="6115000"/>
                </a:lnTo>
                <a:lnTo>
                  <a:pt x="3029070" y="6126977"/>
                </a:lnTo>
                <a:lnTo>
                  <a:pt x="3045077" y="6127919"/>
                </a:lnTo>
                <a:lnTo>
                  <a:pt x="3121429" y="6135997"/>
                </a:lnTo>
                <a:lnTo>
                  <a:pt x="3194160" y="6147576"/>
                </a:lnTo>
                <a:lnTo>
                  <a:pt x="3265080" y="6161576"/>
                </a:lnTo>
                <a:lnTo>
                  <a:pt x="3336604" y="6178540"/>
                </a:lnTo>
                <a:lnTo>
                  <a:pt x="3447963" y="6208160"/>
                </a:lnTo>
                <a:lnTo>
                  <a:pt x="3530653" y="6231316"/>
                </a:lnTo>
                <a:lnTo>
                  <a:pt x="3552382" y="6237779"/>
                </a:lnTo>
                <a:lnTo>
                  <a:pt x="3602478" y="6258780"/>
                </a:lnTo>
                <a:lnTo>
                  <a:pt x="3686375" y="6301055"/>
                </a:lnTo>
                <a:lnTo>
                  <a:pt x="3775704" y="6347906"/>
                </a:lnTo>
                <a:lnTo>
                  <a:pt x="3834854" y="6375640"/>
                </a:lnTo>
                <a:lnTo>
                  <a:pt x="3877104" y="6392065"/>
                </a:lnTo>
                <a:lnTo>
                  <a:pt x="3904266" y="6400951"/>
                </a:lnTo>
                <a:lnTo>
                  <a:pt x="3929918" y="6406875"/>
                </a:lnTo>
                <a:lnTo>
                  <a:pt x="3954060" y="6409567"/>
                </a:lnTo>
                <a:lnTo>
                  <a:pt x="3965226" y="6409567"/>
                </a:lnTo>
                <a:lnTo>
                  <a:pt x="3950740" y="6416568"/>
                </a:lnTo>
                <a:lnTo>
                  <a:pt x="3922071" y="6425724"/>
                </a:lnTo>
                <a:lnTo>
                  <a:pt x="3892797" y="6428685"/>
                </a:lnTo>
                <a:lnTo>
                  <a:pt x="3863826" y="6427070"/>
                </a:lnTo>
                <a:lnTo>
                  <a:pt x="3834251" y="6420338"/>
                </a:lnTo>
                <a:lnTo>
                  <a:pt x="3804374" y="6410376"/>
                </a:lnTo>
                <a:lnTo>
                  <a:pt x="3758502" y="6389642"/>
                </a:lnTo>
                <a:lnTo>
                  <a:pt x="3664646" y="6336059"/>
                </a:lnTo>
                <a:lnTo>
                  <a:pt x="3581051" y="6289207"/>
                </a:lnTo>
                <a:lnTo>
                  <a:pt x="3546346" y="6272782"/>
                </a:lnTo>
                <a:lnTo>
                  <a:pt x="3510735" y="6258511"/>
                </a:lnTo>
                <a:lnTo>
                  <a:pt x="3473917" y="6246934"/>
                </a:lnTo>
                <a:lnTo>
                  <a:pt x="3455206" y="6242894"/>
                </a:lnTo>
                <a:lnTo>
                  <a:pt x="3403902" y="6232393"/>
                </a:lnTo>
                <a:lnTo>
                  <a:pt x="3297372" y="6210044"/>
                </a:lnTo>
                <a:lnTo>
                  <a:pt x="3208646" y="6194965"/>
                </a:lnTo>
                <a:lnTo>
                  <a:pt x="3143460" y="6186887"/>
                </a:lnTo>
                <a:lnTo>
                  <a:pt x="3071751" y="6180756"/>
                </a:lnTo>
                <a:lnTo>
                  <a:pt x="3086076" y="6201895"/>
                </a:lnTo>
                <a:lnTo>
                  <a:pt x="3111447" y="6251665"/>
                </a:lnTo>
                <a:lnTo>
                  <a:pt x="3121717" y="6278030"/>
                </a:lnTo>
                <a:lnTo>
                  <a:pt x="3128664" y="6295517"/>
                </a:lnTo>
                <a:lnTo>
                  <a:pt x="3146787" y="6329682"/>
                </a:lnTo>
                <a:lnTo>
                  <a:pt x="3155848" y="6346900"/>
                </a:lnTo>
                <a:lnTo>
                  <a:pt x="3162795" y="6360083"/>
                </a:lnTo>
                <a:lnTo>
                  <a:pt x="3178501" y="6385103"/>
                </a:lnTo>
                <a:lnTo>
                  <a:pt x="3196624" y="6409314"/>
                </a:lnTo>
                <a:lnTo>
                  <a:pt x="3215956" y="6431644"/>
                </a:lnTo>
                <a:lnTo>
                  <a:pt x="3238005" y="6452897"/>
                </a:lnTo>
                <a:lnTo>
                  <a:pt x="3261866" y="6472267"/>
                </a:lnTo>
                <a:lnTo>
                  <a:pt x="3288446" y="6490561"/>
                </a:lnTo>
                <a:lnTo>
                  <a:pt x="3317141" y="6506971"/>
                </a:lnTo>
                <a:lnTo>
                  <a:pt x="3332243" y="6514235"/>
                </a:lnTo>
                <a:lnTo>
                  <a:pt x="3376039" y="6534412"/>
                </a:lnTo>
                <a:lnTo>
                  <a:pt x="3465445" y="6571537"/>
                </a:lnTo>
                <a:lnTo>
                  <a:pt x="3510450" y="6589293"/>
                </a:lnTo>
                <a:lnTo>
                  <a:pt x="3564213" y="6609470"/>
                </a:lnTo>
                <a:lnTo>
                  <a:pt x="3672648" y="6648478"/>
                </a:lnTo>
                <a:lnTo>
                  <a:pt x="3727621" y="6666234"/>
                </a:lnTo>
                <a:lnTo>
                  <a:pt x="3741514" y="6670000"/>
                </a:lnTo>
                <a:lnTo>
                  <a:pt x="3770511" y="6676457"/>
                </a:lnTo>
                <a:lnTo>
                  <a:pt x="3814912" y="6682645"/>
                </a:lnTo>
                <a:lnTo>
                  <a:pt x="3844814" y="6684798"/>
                </a:lnTo>
                <a:lnTo>
                  <a:pt x="3883476" y="6685335"/>
                </a:lnTo>
                <a:lnTo>
                  <a:pt x="3941771" y="6683721"/>
                </a:lnTo>
                <a:lnTo>
                  <a:pt x="3980130" y="6683991"/>
                </a:lnTo>
                <a:lnTo>
                  <a:pt x="3999159" y="6685873"/>
                </a:lnTo>
                <a:lnTo>
                  <a:pt x="4036311" y="6690447"/>
                </a:lnTo>
                <a:lnTo>
                  <a:pt x="4118769" y="6698786"/>
                </a:lnTo>
                <a:lnTo>
                  <a:pt x="4183709" y="6701745"/>
                </a:lnTo>
                <a:lnTo>
                  <a:pt x="4227203" y="6701208"/>
                </a:lnTo>
                <a:lnTo>
                  <a:pt x="4269188" y="6697710"/>
                </a:lnTo>
                <a:lnTo>
                  <a:pt x="4309360" y="6690716"/>
                </a:lnTo>
                <a:lnTo>
                  <a:pt x="4328389" y="6685335"/>
                </a:lnTo>
                <a:lnTo>
                  <a:pt x="4307849" y="6694751"/>
                </a:lnTo>
                <a:lnTo>
                  <a:pt x="4261335" y="6711700"/>
                </a:lnTo>
                <a:lnTo>
                  <a:pt x="4233848" y="6718695"/>
                </a:lnTo>
                <a:lnTo>
                  <a:pt x="4224787" y="6718964"/>
                </a:lnTo>
                <a:lnTo>
                  <a:pt x="4169815" y="6717618"/>
                </a:lnTo>
                <a:lnTo>
                  <a:pt x="4058964" y="6711700"/>
                </a:lnTo>
                <a:lnTo>
                  <a:pt x="4003690" y="6709548"/>
                </a:lnTo>
                <a:lnTo>
                  <a:pt x="3916097" y="6708202"/>
                </a:lnTo>
                <a:lnTo>
                  <a:pt x="3828202" y="6709279"/>
                </a:lnTo>
                <a:lnTo>
                  <a:pt x="3826389" y="6715735"/>
                </a:lnTo>
                <a:lnTo>
                  <a:pt x="3823973" y="6722461"/>
                </a:lnTo>
                <a:lnTo>
                  <a:pt x="3907337" y="6756627"/>
                </a:lnTo>
                <a:lnTo>
                  <a:pt x="4074670" y="6824959"/>
                </a:lnTo>
                <a:lnTo>
                  <a:pt x="4156827" y="6861278"/>
                </a:lnTo>
                <a:lnTo>
                  <a:pt x="4177668" y="6870155"/>
                </a:lnTo>
                <a:lnTo>
                  <a:pt x="4219955" y="6885490"/>
                </a:lnTo>
                <a:lnTo>
                  <a:pt x="4262241" y="6897059"/>
                </a:lnTo>
                <a:lnTo>
                  <a:pt x="4305131" y="6905399"/>
                </a:lnTo>
                <a:lnTo>
                  <a:pt x="4348626" y="6910241"/>
                </a:lnTo>
                <a:lnTo>
                  <a:pt x="4393026" y="6911316"/>
                </a:lnTo>
                <a:lnTo>
                  <a:pt x="4437427" y="6909165"/>
                </a:lnTo>
                <a:lnTo>
                  <a:pt x="4483036" y="6903246"/>
                </a:lnTo>
                <a:lnTo>
                  <a:pt x="4505689" y="6899210"/>
                </a:lnTo>
                <a:lnTo>
                  <a:pt x="4518073" y="6897327"/>
                </a:lnTo>
                <a:lnTo>
                  <a:pt x="4530759" y="6896521"/>
                </a:lnTo>
                <a:lnTo>
                  <a:pt x="4532571" y="6902977"/>
                </a:lnTo>
                <a:lnTo>
                  <a:pt x="4534685" y="6909703"/>
                </a:lnTo>
                <a:lnTo>
                  <a:pt x="4496930" y="6916697"/>
                </a:lnTo>
                <a:lnTo>
                  <a:pt x="4441051" y="6927727"/>
                </a:lnTo>
                <a:lnTo>
                  <a:pt x="4403598" y="6933109"/>
                </a:lnTo>
                <a:lnTo>
                  <a:pt x="4384568" y="6934453"/>
                </a:lnTo>
                <a:lnTo>
                  <a:pt x="4352854" y="6934991"/>
                </a:lnTo>
                <a:lnTo>
                  <a:pt x="4290633" y="6933109"/>
                </a:lnTo>
                <a:lnTo>
                  <a:pt x="4230526" y="6926382"/>
                </a:lnTo>
                <a:lnTo>
                  <a:pt x="4171325" y="6915890"/>
                </a:lnTo>
                <a:lnTo>
                  <a:pt x="4113031" y="6901632"/>
                </a:lnTo>
                <a:lnTo>
                  <a:pt x="4056246" y="6884145"/>
                </a:lnTo>
                <a:lnTo>
                  <a:pt x="4000065" y="6864237"/>
                </a:lnTo>
                <a:lnTo>
                  <a:pt x="3945395" y="6841907"/>
                </a:lnTo>
                <a:lnTo>
                  <a:pt x="3917909" y="6830071"/>
                </a:lnTo>
                <a:lnTo>
                  <a:pt x="3824879" y="6787835"/>
                </a:lnTo>
                <a:lnTo>
                  <a:pt x="3732652" y="6745151"/>
                </a:lnTo>
                <a:lnTo>
                  <a:pt x="3733661" y="6744252"/>
                </a:lnTo>
                <a:lnTo>
                  <a:pt x="3732453" y="6745058"/>
                </a:lnTo>
                <a:lnTo>
                  <a:pt x="3731547" y="6746135"/>
                </a:lnTo>
                <a:lnTo>
                  <a:pt x="3732615" y="6745184"/>
                </a:lnTo>
                <a:lnTo>
                  <a:pt x="3752690" y="6760662"/>
                </a:lnTo>
                <a:lnTo>
                  <a:pt x="3791050" y="6793215"/>
                </a:lnTo>
                <a:lnTo>
                  <a:pt x="3829108" y="6826573"/>
                </a:lnTo>
                <a:lnTo>
                  <a:pt x="3867769" y="6859125"/>
                </a:lnTo>
                <a:lnTo>
                  <a:pt x="3888006" y="6874460"/>
                </a:lnTo>
                <a:lnTo>
                  <a:pt x="3865655" y="6864776"/>
                </a:lnTo>
                <a:lnTo>
                  <a:pt x="3822764" y="6842983"/>
                </a:lnTo>
                <a:lnTo>
                  <a:pt x="3782290" y="6820117"/>
                </a:lnTo>
                <a:lnTo>
                  <a:pt x="3743025" y="6794828"/>
                </a:lnTo>
                <a:lnTo>
                  <a:pt x="3724600" y="6781646"/>
                </a:lnTo>
                <a:lnTo>
                  <a:pt x="3706175" y="6768733"/>
                </a:lnTo>
                <a:lnTo>
                  <a:pt x="3669023" y="6743983"/>
                </a:lnTo>
                <a:lnTo>
                  <a:pt x="3611031" y="6709279"/>
                </a:lnTo>
                <a:lnTo>
                  <a:pt x="3530083" y="6667580"/>
                </a:lnTo>
                <a:lnTo>
                  <a:pt x="3445208" y="6630723"/>
                </a:lnTo>
                <a:lnTo>
                  <a:pt x="3400807" y="6614043"/>
                </a:lnTo>
                <a:lnTo>
                  <a:pt x="3374227" y="6603551"/>
                </a:lnTo>
                <a:lnTo>
                  <a:pt x="3322276" y="6579070"/>
                </a:lnTo>
                <a:lnTo>
                  <a:pt x="3246462" y="6538985"/>
                </a:lnTo>
                <a:lnTo>
                  <a:pt x="3196021" y="6512889"/>
                </a:lnTo>
                <a:lnTo>
                  <a:pt x="3188167" y="6509931"/>
                </a:lnTo>
                <a:lnTo>
                  <a:pt x="3177293" y="6507240"/>
                </a:lnTo>
                <a:lnTo>
                  <a:pt x="3188167" y="6545979"/>
                </a:lnTo>
                <a:lnTo>
                  <a:pt x="3212029" y="6622384"/>
                </a:lnTo>
                <a:lnTo>
                  <a:pt x="3249784" y="6735912"/>
                </a:lnTo>
                <a:lnTo>
                  <a:pt x="3284519" y="6848903"/>
                </a:lnTo>
                <a:lnTo>
                  <a:pt x="3303246" y="6923961"/>
                </a:lnTo>
                <a:lnTo>
                  <a:pt x="3317141" y="6999019"/>
                </a:lnTo>
                <a:lnTo>
                  <a:pt x="3322880" y="7055515"/>
                </a:lnTo>
                <a:lnTo>
                  <a:pt x="3324389" y="7093178"/>
                </a:lnTo>
                <a:lnTo>
                  <a:pt x="3324389" y="7112279"/>
                </a:lnTo>
                <a:lnTo>
                  <a:pt x="3369394" y="7121964"/>
                </a:lnTo>
                <a:lnTo>
                  <a:pt x="3432522" y="7134071"/>
                </a:lnTo>
                <a:lnTo>
                  <a:pt x="3460612" y="7142949"/>
                </a:lnTo>
                <a:lnTo>
                  <a:pt x="3477526" y="7150211"/>
                </a:lnTo>
                <a:lnTo>
                  <a:pt x="3485380" y="7154785"/>
                </a:lnTo>
                <a:lnTo>
                  <a:pt x="3498972" y="7162319"/>
                </a:lnTo>
                <a:lnTo>
                  <a:pt x="3527968" y="7175769"/>
                </a:lnTo>
                <a:lnTo>
                  <a:pt x="3558475" y="7186799"/>
                </a:lnTo>
                <a:lnTo>
                  <a:pt x="3590794" y="7195947"/>
                </a:lnTo>
                <a:lnTo>
                  <a:pt x="3623113" y="7202941"/>
                </a:lnTo>
                <a:lnTo>
                  <a:pt x="3656338" y="7207783"/>
                </a:lnTo>
                <a:lnTo>
                  <a:pt x="3706477" y="7212357"/>
                </a:lnTo>
                <a:lnTo>
                  <a:pt x="3772021" y="7212087"/>
                </a:lnTo>
                <a:lnTo>
                  <a:pt x="3832732" y="7206438"/>
                </a:lnTo>
                <a:lnTo>
                  <a:pt x="3885590" y="7196215"/>
                </a:lnTo>
                <a:lnTo>
                  <a:pt x="3918513" y="7186261"/>
                </a:lnTo>
                <a:lnTo>
                  <a:pt x="3936334" y="7178729"/>
                </a:lnTo>
                <a:lnTo>
                  <a:pt x="3943885" y="7174693"/>
                </a:lnTo>
                <a:lnTo>
                  <a:pt x="3947811" y="7175769"/>
                </a:lnTo>
                <a:lnTo>
                  <a:pt x="3951134" y="7179805"/>
                </a:lnTo>
                <a:lnTo>
                  <a:pt x="3951738" y="7183303"/>
                </a:lnTo>
                <a:lnTo>
                  <a:pt x="3950530" y="7185454"/>
                </a:lnTo>
                <a:lnTo>
                  <a:pt x="3945395" y="7188682"/>
                </a:lnTo>
                <a:lnTo>
                  <a:pt x="3926366" y="7196215"/>
                </a:lnTo>
                <a:lnTo>
                  <a:pt x="3915795" y="7201058"/>
                </a:lnTo>
                <a:lnTo>
                  <a:pt x="3913680" y="7203479"/>
                </a:lnTo>
                <a:lnTo>
                  <a:pt x="3981339" y="7195677"/>
                </a:lnTo>
                <a:lnTo>
                  <a:pt x="4129039" y="7175769"/>
                </a:lnTo>
                <a:lnTo>
                  <a:pt x="4192166" y="7168506"/>
                </a:lnTo>
                <a:lnTo>
                  <a:pt x="4192166" y="7170119"/>
                </a:lnTo>
                <a:lnTo>
                  <a:pt x="4187031" y="7176038"/>
                </a:lnTo>
                <a:lnTo>
                  <a:pt x="4177970" y="7183033"/>
                </a:lnTo>
                <a:lnTo>
                  <a:pt x="4165284" y="7188682"/>
                </a:lnTo>
                <a:lnTo>
                  <a:pt x="4158338" y="7190027"/>
                </a:lnTo>
                <a:lnTo>
                  <a:pt x="4044768" y="7211011"/>
                </a:lnTo>
                <a:lnTo>
                  <a:pt x="3933917" y="7231457"/>
                </a:lnTo>
                <a:lnTo>
                  <a:pt x="3945093" y="7234955"/>
                </a:lnTo>
                <a:lnTo>
                  <a:pt x="3957175" y="7238721"/>
                </a:lnTo>
                <a:lnTo>
                  <a:pt x="3634590" y="7238721"/>
                </a:lnTo>
                <a:lnTo>
                  <a:pt x="3775041" y="7360052"/>
                </a:lnTo>
                <a:lnTo>
                  <a:pt x="3919419" y="7484881"/>
                </a:lnTo>
                <a:lnTo>
                  <a:pt x="3927876" y="7491606"/>
                </a:lnTo>
                <a:lnTo>
                  <a:pt x="3945093" y="7504250"/>
                </a:lnTo>
                <a:lnTo>
                  <a:pt x="3962914" y="7514743"/>
                </a:lnTo>
                <a:lnTo>
                  <a:pt x="3982245" y="7523619"/>
                </a:lnTo>
                <a:lnTo>
                  <a:pt x="4012449" y="7534112"/>
                </a:lnTo>
                <a:lnTo>
                  <a:pt x="4056246" y="7542990"/>
                </a:lnTo>
                <a:lnTo>
                  <a:pt x="4079805" y="7544603"/>
                </a:lnTo>
                <a:lnTo>
                  <a:pt x="4303620" y="7556173"/>
                </a:lnTo>
                <a:lnTo>
                  <a:pt x="4528041" y="7567202"/>
                </a:lnTo>
                <a:lnTo>
                  <a:pt x="4528343" y="7569623"/>
                </a:lnTo>
                <a:lnTo>
                  <a:pt x="4528343" y="7572045"/>
                </a:lnTo>
                <a:lnTo>
                  <a:pt x="4175252" y="7572045"/>
                </a:lnTo>
                <a:lnTo>
                  <a:pt x="4266167" y="7621545"/>
                </a:lnTo>
                <a:lnTo>
                  <a:pt x="4351646" y="7668087"/>
                </a:lnTo>
                <a:lnTo>
                  <a:pt x="4363426" y="7674275"/>
                </a:lnTo>
                <a:lnTo>
                  <a:pt x="4388193" y="7685573"/>
                </a:lnTo>
                <a:lnTo>
                  <a:pt x="4413263" y="7694451"/>
                </a:lnTo>
                <a:lnTo>
                  <a:pt x="4438937" y="7701445"/>
                </a:lnTo>
                <a:lnTo>
                  <a:pt x="4465215" y="7706827"/>
                </a:lnTo>
                <a:lnTo>
                  <a:pt x="4492399" y="7709517"/>
                </a:lnTo>
                <a:lnTo>
                  <a:pt x="4520188" y="7709785"/>
                </a:lnTo>
                <a:lnTo>
                  <a:pt x="4548278" y="7708172"/>
                </a:lnTo>
                <a:lnTo>
                  <a:pt x="4562776" y="7706289"/>
                </a:lnTo>
                <a:lnTo>
                  <a:pt x="4585429" y="7702791"/>
                </a:lnTo>
                <a:lnTo>
                  <a:pt x="4631642" y="7697411"/>
                </a:lnTo>
                <a:lnTo>
                  <a:pt x="4654900" y="7696873"/>
                </a:lnTo>
                <a:lnTo>
                  <a:pt x="4663659" y="7697411"/>
                </a:lnTo>
                <a:lnTo>
                  <a:pt x="4673928" y="7699025"/>
                </a:lnTo>
                <a:close/>
                <a:moveTo>
                  <a:pt x="4772243" y="2114774"/>
                </a:moveTo>
                <a:lnTo>
                  <a:pt x="4702728" y="2107469"/>
                </a:lnTo>
                <a:lnTo>
                  <a:pt x="4615657" y="2101223"/>
                </a:lnTo>
                <a:lnTo>
                  <a:pt x="4580236" y="2100640"/>
                </a:lnTo>
                <a:lnTo>
                  <a:pt x="4544285" y="2102370"/>
                </a:lnTo>
                <a:lnTo>
                  <a:pt x="4508174" y="2106507"/>
                </a:lnTo>
                <a:lnTo>
                  <a:pt x="4489715" y="2109785"/>
                </a:lnTo>
                <a:lnTo>
                  <a:pt x="4542932" y="2163186"/>
                </a:lnTo>
                <a:lnTo>
                  <a:pt x="4647302" y="2260213"/>
                </a:lnTo>
                <a:lnTo>
                  <a:pt x="4724873" y="2330144"/>
                </a:lnTo>
                <a:lnTo>
                  <a:pt x="4744342" y="2350179"/>
                </a:lnTo>
                <a:lnTo>
                  <a:pt x="4745674" y="2352956"/>
                </a:lnTo>
                <a:lnTo>
                  <a:pt x="4738400" y="2350800"/>
                </a:lnTo>
                <a:lnTo>
                  <a:pt x="4725580" y="2343249"/>
                </a:lnTo>
                <a:lnTo>
                  <a:pt x="4698996" y="2326863"/>
                </a:lnTo>
                <a:lnTo>
                  <a:pt x="4647114" y="2292663"/>
                </a:lnTo>
                <a:lnTo>
                  <a:pt x="4596881" y="2256429"/>
                </a:lnTo>
                <a:lnTo>
                  <a:pt x="4549043" y="2218342"/>
                </a:lnTo>
                <a:lnTo>
                  <a:pt x="4525768" y="2198584"/>
                </a:lnTo>
                <a:lnTo>
                  <a:pt x="4502404" y="2179329"/>
                </a:lnTo>
                <a:lnTo>
                  <a:pt x="4453781" y="2145764"/>
                </a:lnTo>
                <a:lnTo>
                  <a:pt x="4415060" y="2124618"/>
                </a:lnTo>
                <a:lnTo>
                  <a:pt x="4388802" y="2112332"/>
                </a:lnTo>
                <a:lnTo>
                  <a:pt x="4361354" y="2101673"/>
                </a:lnTo>
                <a:lnTo>
                  <a:pt x="4333548" y="2092322"/>
                </a:lnTo>
                <a:lnTo>
                  <a:pt x="4304554" y="2084598"/>
                </a:lnTo>
                <a:lnTo>
                  <a:pt x="4275575" y="2078275"/>
                </a:lnTo>
                <a:lnTo>
                  <a:pt x="4245588" y="2073276"/>
                </a:lnTo>
                <a:lnTo>
                  <a:pt x="4214690" y="2069796"/>
                </a:lnTo>
                <a:lnTo>
                  <a:pt x="4167442" y="2067148"/>
                </a:lnTo>
                <a:lnTo>
                  <a:pt x="4102115" y="2068573"/>
                </a:lnTo>
                <a:lnTo>
                  <a:pt x="4067949" y="2071970"/>
                </a:lnTo>
                <a:lnTo>
                  <a:pt x="4033878" y="2075565"/>
                </a:lnTo>
                <a:lnTo>
                  <a:pt x="3999997" y="2079557"/>
                </a:lnTo>
                <a:lnTo>
                  <a:pt x="3944213" y="2086495"/>
                </a:lnTo>
                <a:lnTo>
                  <a:pt x="3860841" y="2094796"/>
                </a:lnTo>
                <a:lnTo>
                  <a:pt x="3805303" y="2098826"/>
                </a:lnTo>
                <a:lnTo>
                  <a:pt x="3750289" y="2099842"/>
                </a:lnTo>
                <a:lnTo>
                  <a:pt x="3695242" y="2098053"/>
                </a:lnTo>
                <a:lnTo>
                  <a:pt x="3640895" y="2092245"/>
                </a:lnTo>
                <a:lnTo>
                  <a:pt x="3586777" y="2082126"/>
                </a:lnTo>
                <a:lnTo>
                  <a:pt x="3559837" y="2075262"/>
                </a:lnTo>
                <a:lnTo>
                  <a:pt x="3558027" y="2079705"/>
                </a:lnTo>
                <a:lnTo>
                  <a:pt x="3555942" y="2084253"/>
                </a:lnTo>
                <a:lnTo>
                  <a:pt x="3564263" y="2088592"/>
                </a:lnTo>
                <a:lnTo>
                  <a:pt x="3581193" y="2097862"/>
                </a:lnTo>
                <a:lnTo>
                  <a:pt x="3590141" y="2100084"/>
                </a:lnTo>
                <a:lnTo>
                  <a:pt x="3608029" y="2103828"/>
                </a:lnTo>
                <a:lnTo>
                  <a:pt x="3642713" y="2113139"/>
                </a:lnTo>
                <a:lnTo>
                  <a:pt x="3675659" y="2124989"/>
                </a:lnTo>
                <a:lnTo>
                  <a:pt x="3707232" y="2138770"/>
                </a:lnTo>
                <a:lnTo>
                  <a:pt x="3751744" y="2162403"/>
                </a:lnTo>
                <a:lnTo>
                  <a:pt x="3807094" y="2199036"/>
                </a:lnTo>
                <a:lnTo>
                  <a:pt x="3833805" y="2218424"/>
                </a:lnTo>
                <a:lnTo>
                  <a:pt x="3858643" y="2236646"/>
                </a:lnTo>
                <a:lnTo>
                  <a:pt x="3911248" y="2268928"/>
                </a:lnTo>
                <a:lnTo>
                  <a:pt x="3953032" y="2289613"/>
                </a:lnTo>
                <a:lnTo>
                  <a:pt x="3982542" y="2301832"/>
                </a:lnTo>
                <a:lnTo>
                  <a:pt x="4012505" y="2312942"/>
                </a:lnTo>
                <a:lnTo>
                  <a:pt x="4043936" y="2322319"/>
                </a:lnTo>
                <a:lnTo>
                  <a:pt x="4059785" y="2326605"/>
                </a:lnTo>
                <a:lnTo>
                  <a:pt x="4079642" y="2331709"/>
                </a:lnTo>
                <a:lnTo>
                  <a:pt x="4116594" y="2344380"/>
                </a:lnTo>
                <a:lnTo>
                  <a:pt x="4149770" y="2360131"/>
                </a:lnTo>
                <a:lnTo>
                  <a:pt x="4178146" y="2378884"/>
                </a:lnTo>
                <a:lnTo>
                  <a:pt x="4202652" y="2400519"/>
                </a:lnTo>
                <a:lnTo>
                  <a:pt x="4222185" y="2426161"/>
                </a:lnTo>
                <a:lnTo>
                  <a:pt x="4237107" y="2455201"/>
                </a:lnTo>
                <a:lnTo>
                  <a:pt x="4246312" y="2488062"/>
                </a:lnTo>
                <a:lnTo>
                  <a:pt x="4248748" y="2506140"/>
                </a:lnTo>
                <a:lnTo>
                  <a:pt x="4251288" y="2525116"/>
                </a:lnTo>
                <a:lnTo>
                  <a:pt x="4256169" y="2553757"/>
                </a:lnTo>
                <a:lnTo>
                  <a:pt x="4256946" y="2573171"/>
                </a:lnTo>
                <a:lnTo>
                  <a:pt x="4255948" y="2583406"/>
                </a:lnTo>
                <a:lnTo>
                  <a:pt x="4242159" y="2539621"/>
                </a:lnTo>
                <a:lnTo>
                  <a:pt x="4229765" y="2496009"/>
                </a:lnTo>
                <a:lnTo>
                  <a:pt x="4226654" y="2484054"/>
                </a:lnTo>
                <a:lnTo>
                  <a:pt x="4218133" y="2462195"/>
                </a:lnTo>
                <a:lnTo>
                  <a:pt x="4207121" y="2441989"/>
                </a:lnTo>
                <a:lnTo>
                  <a:pt x="4193713" y="2423634"/>
                </a:lnTo>
                <a:lnTo>
                  <a:pt x="4177259" y="2407144"/>
                </a:lnTo>
                <a:lnTo>
                  <a:pt x="4158323" y="2393006"/>
                </a:lnTo>
                <a:lnTo>
                  <a:pt x="4136063" y="2380839"/>
                </a:lnTo>
                <a:lnTo>
                  <a:pt x="4111130" y="2370629"/>
                </a:lnTo>
                <a:lnTo>
                  <a:pt x="4097326" y="2366502"/>
                </a:lnTo>
                <a:lnTo>
                  <a:pt x="4066927" y="2357905"/>
                </a:lnTo>
                <a:lnTo>
                  <a:pt x="4006129" y="2340711"/>
                </a:lnTo>
                <a:lnTo>
                  <a:pt x="3976364" y="2330700"/>
                </a:lnTo>
                <a:lnTo>
                  <a:pt x="3953780" y="2322644"/>
                </a:lnTo>
                <a:lnTo>
                  <a:pt x="3909505" y="2303614"/>
                </a:lnTo>
                <a:lnTo>
                  <a:pt x="3887364" y="2293748"/>
                </a:lnTo>
                <a:lnTo>
                  <a:pt x="3899598" y="2323343"/>
                </a:lnTo>
                <a:lnTo>
                  <a:pt x="3912230" y="2355133"/>
                </a:lnTo>
                <a:lnTo>
                  <a:pt x="3899631" y="2334358"/>
                </a:lnTo>
                <a:lnTo>
                  <a:pt x="3871871" y="2296365"/>
                </a:lnTo>
                <a:lnTo>
                  <a:pt x="3839876" y="2261863"/>
                </a:lnTo>
                <a:lnTo>
                  <a:pt x="3803740" y="2231051"/>
                </a:lnTo>
                <a:lnTo>
                  <a:pt x="3764669" y="2203701"/>
                </a:lnTo>
                <a:lnTo>
                  <a:pt x="3721450" y="2179341"/>
                </a:lnTo>
                <a:lnTo>
                  <a:pt x="3675478" y="2158141"/>
                </a:lnTo>
                <a:lnTo>
                  <a:pt x="3626190" y="2139612"/>
                </a:lnTo>
                <a:lnTo>
                  <a:pt x="3600257" y="2131426"/>
                </a:lnTo>
                <a:lnTo>
                  <a:pt x="3578053" y="2124165"/>
                </a:lnTo>
                <a:lnTo>
                  <a:pt x="3534898" y="2105411"/>
                </a:lnTo>
                <a:lnTo>
                  <a:pt x="3514882" y="2094499"/>
                </a:lnTo>
                <a:lnTo>
                  <a:pt x="3488322" y="2080217"/>
                </a:lnTo>
                <a:lnTo>
                  <a:pt x="3448340" y="2062601"/>
                </a:lnTo>
                <a:lnTo>
                  <a:pt x="3420899" y="2052642"/>
                </a:lnTo>
                <a:lnTo>
                  <a:pt x="3393388" y="2044587"/>
                </a:lnTo>
                <a:lnTo>
                  <a:pt x="3365519" y="2037842"/>
                </a:lnTo>
                <a:lnTo>
                  <a:pt x="3337484" y="2032802"/>
                </a:lnTo>
                <a:lnTo>
                  <a:pt x="3309005" y="2029574"/>
                </a:lnTo>
                <a:lnTo>
                  <a:pt x="3280074" y="2027457"/>
                </a:lnTo>
                <a:lnTo>
                  <a:pt x="3250794" y="2027349"/>
                </a:lnTo>
                <a:lnTo>
                  <a:pt x="3221807" y="2028537"/>
                </a:lnTo>
                <a:lnTo>
                  <a:pt x="3191908" y="2031247"/>
                </a:lnTo>
                <a:lnTo>
                  <a:pt x="3147089" y="2037764"/>
                </a:lnTo>
                <a:lnTo>
                  <a:pt x="3086181" y="2051818"/>
                </a:lnTo>
                <a:lnTo>
                  <a:pt x="3054967" y="2061363"/>
                </a:lnTo>
                <a:lnTo>
                  <a:pt x="2994496" y="2081116"/>
                </a:lnTo>
                <a:lnTo>
                  <a:pt x="2921341" y="2105233"/>
                </a:lnTo>
                <a:lnTo>
                  <a:pt x="2943531" y="2127515"/>
                </a:lnTo>
                <a:lnTo>
                  <a:pt x="2973344" y="2158156"/>
                </a:lnTo>
                <a:lnTo>
                  <a:pt x="2993716" y="2175970"/>
                </a:lnTo>
                <a:lnTo>
                  <a:pt x="3004767" y="2183257"/>
                </a:lnTo>
                <a:lnTo>
                  <a:pt x="3044545" y="2207287"/>
                </a:lnTo>
                <a:lnTo>
                  <a:pt x="3105708" y="2240296"/>
                </a:lnTo>
                <a:lnTo>
                  <a:pt x="3147856" y="2260372"/>
                </a:lnTo>
                <a:lnTo>
                  <a:pt x="3191099" y="2278623"/>
                </a:lnTo>
                <a:lnTo>
                  <a:pt x="3235992" y="2294836"/>
                </a:lnTo>
                <a:lnTo>
                  <a:pt x="3282067" y="2308724"/>
                </a:lnTo>
                <a:lnTo>
                  <a:pt x="3329966" y="2319570"/>
                </a:lnTo>
                <a:lnTo>
                  <a:pt x="3354740" y="2323975"/>
                </a:lnTo>
                <a:lnTo>
                  <a:pt x="3371320" y="2327044"/>
                </a:lnTo>
                <a:lnTo>
                  <a:pt x="3403194" y="2334610"/>
                </a:lnTo>
                <a:lnTo>
                  <a:pt x="3433420" y="2344212"/>
                </a:lnTo>
                <a:lnTo>
                  <a:pt x="3461526" y="2355559"/>
                </a:lnTo>
                <a:lnTo>
                  <a:pt x="3488538" y="2368731"/>
                </a:lnTo>
                <a:lnTo>
                  <a:pt x="3513805" y="2383740"/>
                </a:lnTo>
                <a:lnTo>
                  <a:pt x="3538533" y="2400364"/>
                </a:lnTo>
                <a:lnTo>
                  <a:pt x="3561984" y="2419117"/>
                </a:lnTo>
                <a:lnTo>
                  <a:pt x="3573621" y="2428995"/>
                </a:lnTo>
                <a:lnTo>
                  <a:pt x="3594367" y="2446902"/>
                </a:lnTo>
                <a:lnTo>
                  <a:pt x="3640284" y="2479620"/>
                </a:lnTo>
                <a:lnTo>
                  <a:pt x="3689065" y="2510777"/>
                </a:lnTo>
                <a:lnTo>
                  <a:pt x="3736822" y="2541856"/>
                </a:lnTo>
                <a:lnTo>
                  <a:pt x="3759503" y="2558320"/>
                </a:lnTo>
                <a:lnTo>
                  <a:pt x="3777408" y="2571677"/>
                </a:lnTo>
                <a:lnTo>
                  <a:pt x="3810997" y="2599237"/>
                </a:lnTo>
                <a:lnTo>
                  <a:pt x="3859358" y="2642521"/>
                </a:lnTo>
                <a:lnTo>
                  <a:pt x="3890552" y="2671931"/>
                </a:lnTo>
                <a:lnTo>
                  <a:pt x="3892909" y="2674787"/>
                </a:lnTo>
                <a:lnTo>
                  <a:pt x="3892727" y="2683304"/>
                </a:lnTo>
                <a:lnTo>
                  <a:pt x="3890244" y="2693869"/>
                </a:lnTo>
                <a:lnTo>
                  <a:pt x="3888595" y="2704119"/>
                </a:lnTo>
                <a:lnTo>
                  <a:pt x="3889484" y="2708707"/>
                </a:lnTo>
                <a:lnTo>
                  <a:pt x="3895569" y="2728913"/>
                </a:lnTo>
                <a:lnTo>
                  <a:pt x="3901346" y="2762844"/>
                </a:lnTo>
                <a:lnTo>
                  <a:pt x="3901252" y="2779071"/>
                </a:lnTo>
                <a:lnTo>
                  <a:pt x="3899269" y="2784519"/>
                </a:lnTo>
                <a:lnTo>
                  <a:pt x="3895739" y="2784690"/>
                </a:lnTo>
                <a:lnTo>
                  <a:pt x="3890837" y="2778582"/>
                </a:lnTo>
                <a:lnTo>
                  <a:pt x="3887520" y="2773040"/>
                </a:lnTo>
                <a:lnTo>
                  <a:pt x="3880744" y="2757555"/>
                </a:lnTo>
                <a:lnTo>
                  <a:pt x="3871731" y="2725089"/>
                </a:lnTo>
                <a:lnTo>
                  <a:pt x="3868200" y="2708838"/>
                </a:lnTo>
                <a:lnTo>
                  <a:pt x="3865574" y="2698576"/>
                </a:lnTo>
                <a:lnTo>
                  <a:pt x="3858385" y="2679494"/>
                </a:lnTo>
                <a:lnTo>
                  <a:pt x="3849348" y="2661350"/>
                </a:lnTo>
                <a:lnTo>
                  <a:pt x="3838004" y="2644556"/>
                </a:lnTo>
                <a:lnTo>
                  <a:pt x="3824168" y="2629414"/>
                </a:lnTo>
                <a:lnTo>
                  <a:pt x="3808856" y="2615304"/>
                </a:lnTo>
                <a:lnTo>
                  <a:pt x="3791792" y="2602330"/>
                </a:lnTo>
                <a:lnTo>
                  <a:pt x="3772324" y="2590507"/>
                </a:lnTo>
                <a:lnTo>
                  <a:pt x="3762226" y="2585204"/>
                </a:lnTo>
                <a:lnTo>
                  <a:pt x="3687250" y="2547367"/>
                </a:lnTo>
                <a:lnTo>
                  <a:pt x="3607507" y="2507124"/>
                </a:lnTo>
                <a:lnTo>
                  <a:pt x="3718803" y="2739006"/>
                </a:lnTo>
                <a:lnTo>
                  <a:pt x="3716304" y="2739959"/>
                </a:lnTo>
                <a:lnTo>
                  <a:pt x="3713710" y="2740712"/>
                </a:lnTo>
                <a:lnTo>
                  <a:pt x="3631589" y="2597667"/>
                </a:lnTo>
                <a:lnTo>
                  <a:pt x="3549103" y="2455230"/>
                </a:lnTo>
                <a:lnTo>
                  <a:pt x="3540010" y="2440393"/>
                </a:lnTo>
                <a:lnTo>
                  <a:pt x="3517043" y="2415121"/>
                </a:lnTo>
                <a:lnTo>
                  <a:pt x="3496695" y="2399410"/>
                </a:lnTo>
                <a:lnTo>
                  <a:pt x="3481440" y="2390206"/>
                </a:lnTo>
                <a:lnTo>
                  <a:pt x="3464995" y="2382628"/>
                </a:lnTo>
                <a:lnTo>
                  <a:pt x="3446518" y="2376292"/>
                </a:lnTo>
                <a:lnTo>
                  <a:pt x="3436912" y="2373384"/>
                </a:lnTo>
                <a:lnTo>
                  <a:pt x="3262577" y="2327646"/>
                </a:lnTo>
                <a:lnTo>
                  <a:pt x="3093090" y="2283113"/>
                </a:lnTo>
                <a:lnTo>
                  <a:pt x="3194769" y="2494962"/>
                </a:lnTo>
                <a:lnTo>
                  <a:pt x="3187075" y="2488509"/>
                </a:lnTo>
                <a:lnTo>
                  <a:pt x="3179942" y="2482545"/>
                </a:lnTo>
                <a:lnTo>
                  <a:pt x="3193782" y="2563381"/>
                </a:lnTo>
                <a:lnTo>
                  <a:pt x="3207924" y="2646215"/>
                </a:lnTo>
                <a:lnTo>
                  <a:pt x="3208725" y="2651306"/>
                </a:lnTo>
                <a:lnTo>
                  <a:pt x="3206893" y="2661859"/>
                </a:lnTo>
                <a:lnTo>
                  <a:pt x="3202531" y="2670559"/>
                </a:lnTo>
                <a:lnTo>
                  <a:pt x="3198041" y="2676258"/>
                </a:lnTo>
                <a:lnTo>
                  <a:pt x="3196375" y="2676894"/>
                </a:lnTo>
                <a:lnTo>
                  <a:pt x="3183974" y="2632581"/>
                </a:lnTo>
                <a:lnTo>
                  <a:pt x="3157963" y="2527755"/>
                </a:lnTo>
                <a:lnTo>
                  <a:pt x="3144689" y="2480255"/>
                </a:lnTo>
                <a:lnTo>
                  <a:pt x="3142857" y="2482595"/>
                </a:lnTo>
                <a:lnTo>
                  <a:pt x="3141191" y="2491441"/>
                </a:lnTo>
                <a:lnTo>
                  <a:pt x="3139415" y="2506900"/>
                </a:lnTo>
                <a:lnTo>
                  <a:pt x="3137702" y="2511542"/>
                </a:lnTo>
                <a:lnTo>
                  <a:pt x="3135861" y="2513181"/>
                </a:lnTo>
                <a:lnTo>
                  <a:pt x="3132062" y="2514159"/>
                </a:lnTo>
                <a:lnTo>
                  <a:pt x="3126850" y="2513564"/>
                </a:lnTo>
                <a:lnTo>
                  <a:pt x="3124502" y="2511409"/>
                </a:lnTo>
                <a:lnTo>
                  <a:pt x="3126286" y="2504863"/>
                </a:lnTo>
                <a:lnTo>
                  <a:pt x="3128442" y="2490199"/>
                </a:lnTo>
                <a:lnTo>
                  <a:pt x="3128338" y="2464663"/>
                </a:lnTo>
                <a:lnTo>
                  <a:pt x="3122228" y="2425930"/>
                </a:lnTo>
                <a:lnTo>
                  <a:pt x="3108921" y="2383840"/>
                </a:lnTo>
                <a:lnTo>
                  <a:pt x="3088540" y="2340689"/>
                </a:lnTo>
                <a:lnTo>
                  <a:pt x="3068015" y="2309559"/>
                </a:lnTo>
                <a:lnTo>
                  <a:pt x="3052546" y="2289644"/>
                </a:lnTo>
                <a:lnTo>
                  <a:pt x="3035140" y="2271169"/>
                </a:lnTo>
                <a:lnTo>
                  <a:pt x="3015513" y="2253541"/>
                </a:lnTo>
                <a:lnTo>
                  <a:pt x="2994514" y="2237844"/>
                </a:lnTo>
                <a:lnTo>
                  <a:pt x="2971492" y="2224089"/>
                </a:lnTo>
                <a:lnTo>
                  <a:pt x="2959433" y="2218125"/>
                </a:lnTo>
                <a:lnTo>
                  <a:pt x="2952238" y="2214766"/>
                </a:lnTo>
                <a:lnTo>
                  <a:pt x="2939411" y="2206513"/>
                </a:lnTo>
                <a:lnTo>
                  <a:pt x="2921394" y="2191556"/>
                </a:lnTo>
                <a:lnTo>
                  <a:pt x="2889002" y="2154859"/>
                </a:lnTo>
                <a:lnTo>
                  <a:pt x="2864821" y="2129111"/>
                </a:lnTo>
                <a:lnTo>
                  <a:pt x="2845108" y="2136621"/>
                </a:lnTo>
                <a:lnTo>
                  <a:pt x="2807489" y="2149832"/>
                </a:lnTo>
                <a:lnTo>
                  <a:pt x="2807662" y="2170502"/>
                </a:lnTo>
                <a:lnTo>
                  <a:pt x="2810985" y="2242332"/>
                </a:lnTo>
                <a:lnTo>
                  <a:pt x="2812495" y="2261971"/>
                </a:lnTo>
                <a:lnTo>
                  <a:pt x="2818234" y="2301518"/>
                </a:lnTo>
                <a:lnTo>
                  <a:pt x="2830618" y="2360434"/>
                </a:lnTo>
                <a:lnTo>
                  <a:pt x="2837404" y="2396215"/>
                </a:lnTo>
                <a:lnTo>
                  <a:pt x="2837404" y="2805544"/>
                </a:lnTo>
                <a:lnTo>
                  <a:pt x="2812495" y="2861091"/>
                </a:lnTo>
                <a:lnTo>
                  <a:pt x="2760543" y="2967625"/>
                </a:lnTo>
                <a:lnTo>
                  <a:pt x="2718257" y="3043490"/>
                </a:lnTo>
                <a:lnTo>
                  <a:pt x="2706982" y="3061919"/>
                </a:lnTo>
                <a:lnTo>
                  <a:pt x="2697247" y="3058464"/>
                </a:lnTo>
                <a:cubicBezTo>
                  <a:pt x="2658311" y="3049357"/>
                  <a:pt x="2618686" y="3042412"/>
                  <a:pt x="2578473" y="3037743"/>
                </a:cubicBezTo>
                <a:lnTo>
                  <a:pt x="2573886" y="3037478"/>
                </a:lnTo>
                <a:lnTo>
                  <a:pt x="2575087" y="3036765"/>
                </a:lnTo>
                <a:lnTo>
                  <a:pt x="2590492" y="3024928"/>
                </a:lnTo>
                <a:lnTo>
                  <a:pt x="2602272" y="3012015"/>
                </a:lnTo>
                <a:lnTo>
                  <a:pt x="2606500" y="3005289"/>
                </a:lnTo>
                <a:lnTo>
                  <a:pt x="2625831" y="2970585"/>
                </a:lnTo>
                <a:lnTo>
                  <a:pt x="2660868" y="2901176"/>
                </a:lnTo>
                <a:lnTo>
                  <a:pt x="2692281" y="2831498"/>
                </a:lnTo>
                <a:lnTo>
                  <a:pt x="2718559" y="2760744"/>
                </a:lnTo>
                <a:lnTo>
                  <a:pt x="2738796" y="2688915"/>
                </a:lnTo>
                <a:lnTo>
                  <a:pt x="2752086" y="2616009"/>
                </a:lnTo>
                <a:lnTo>
                  <a:pt x="2757221" y="2560320"/>
                </a:lnTo>
                <a:lnTo>
                  <a:pt x="2758127" y="2522926"/>
                </a:lnTo>
                <a:lnTo>
                  <a:pt x="2756616" y="2484994"/>
                </a:lnTo>
                <a:lnTo>
                  <a:pt x="2752993" y="2446523"/>
                </a:lnTo>
                <a:lnTo>
                  <a:pt x="2750274" y="2427422"/>
                </a:lnTo>
                <a:lnTo>
                  <a:pt x="2742723" y="2377921"/>
                </a:lnTo>
                <a:lnTo>
                  <a:pt x="2731547" y="2278382"/>
                </a:lnTo>
                <a:lnTo>
                  <a:pt x="2723090" y="2178842"/>
                </a:lnTo>
                <a:lnTo>
                  <a:pt x="2717653" y="2079033"/>
                </a:lnTo>
                <a:lnTo>
                  <a:pt x="2715840" y="2029263"/>
                </a:lnTo>
                <a:lnTo>
                  <a:pt x="2715236" y="2009355"/>
                </a:lnTo>
                <a:lnTo>
                  <a:pt x="2718559" y="1970616"/>
                </a:lnTo>
                <a:lnTo>
                  <a:pt x="2727016" y="1933760"/>
                </a:lnTo>
                <a:lnTo>
                  <a:pt x="2740910" y="1898517"/>
                </a:lnTo>
                <a:lnTo>
                  <a:pt x="2759939" y="1864889"/>
                </a:lnTo>
                <a:lnTo>
                  <a:pt x="2784707" y="1833681"/>
                </a:lnTo>
                <a:lnTo>
                  <a:pt x="2815214" y="1804358"/>
                </a:lnTo>
                <a:lnTo>
                  <a:pt x="2851761" y="1776648"/>
                </a:lnTo>
                <a:lnTo>
                  <a:pt x="2872300" y="1764272"/>
                </a:lnTo>
                <a:lnTo>
                  <a:pt x="2885288" y="1756202"/>
                </a:lnTo>
                <a:lnTo>
                  <a:pt x="2909150" y="1737640"/>
                </a:lnTo>
                <a:lnTo>
                  <a:pt x="2942375" y="1707239"/>
                </a:lnTo>
                <a:lnTo>
                  <a:pt x="2964726" y="1687062"/>
                </a:lnTo>
                <a:lnTo>
                  <a:pt x="2971371" y="1680875"/>
                </a:lnTo>
                <a:lnTo>
                  <a:pt x="2978318" y="1668230"/>
                </a:lnTo>
                <a:lnTo>
                  <a:pt x="2979224" y="1655048"/>
                </a:lnTo>
                <a:lnTo>
                  <a:pt x="2974996" y="1639983"/>
                </a:lnTo>
                <a:lnTo>
                  <a:pt x="2971069" y="1631912"/>
                </a:lnTo>
                <a:lnTo>
                  <a:pt x="2930293" y="1546900"/>
                </a:lnTo>
                <a:lnTo>
                  <a:pt x="2852365" y="1375799"/>
                </a:lnTo>
                <a:lnTo>
                  <a:pt x="2813704" y="1290249"/>
                </a:lnTo>
                <a:lnTo>
                  <a:pt x="2818838" y="1288634"/>
                </a:lnTo>
                <a:lnTo>
                  <a:pt x="2823973" y="1286751"/>
                </a:lnTo>
                <a:lnTo>
                  <a:pt x="2851157" y="1331679"/>
                </a:lnTo>
                <a:lnTo>
                  <a:pt x="2878945" y="1376338"/>
                </a:lnTo>
                <a:lnTo>
                  <a:pt x="2882570" y="1347821"/>
                </a:lnTo>
                <a:lnTo>
                  <a:pt x="2887100" y="1291056"/>
                </a:lnTo>
                <a:lnTo>
                  <a:pt x="2889215" y="1234830"/>
                </a:lnTo>
                <a:lnTo>
                  <a:pt x="2889215" y="1179410"/>
                </a:lnTo>
                <a:lnTo>
                  <a:pt x="2888006" y="1151432"/>
                </a:lnTo>
                <a:lnTo>
                  <a:pt x="2885288" y="1096820"/>
                </a:lnTo>
                <a:lnTo>
                  <a:pt x="2875019" y="987057"/>
                </a:lnTo>
                <a:lnTo>
                  <a:pt x="2870488" y="932175"/>
                </a:lnTo>
                <a:lnTo>
                  <a:pt x="2875925" y="945089"/>
                </a:lnTo>
                <a:lnTo>
                  <a:pt x="2885288" y="971991"/>
                </a:lnTo>
                <a:lnTo>
                  <a:pt x="2892839" y="998894"/>
                </a:lnTo>
                <a:lnTo>
                  <a:pt x="2897672" y="1026065"/>
                </a:lnTo>
                <a:lnTo>
                  <a:pt x="2899485" y="1039517"/>
                </a:lnTo>
                <a:lnTo>
                  <a:pt x="2907639" y="1126681"/>
                </a:lnTo>
                <a:lnTo>
                  <a:pt x="2922440" y="1301548"/>
                </a:lnTo>
                <a:lnTo>
                  <a:pt x="2931501" y="1388713"/>
                </a:lnTo>
                <a:lnTo>
                  <a:pt x="2935428" y="1418036"/>
                </a:lnTo>
                <a:lnTo>
                  <a:pt x="2944489" y="1460811"/>
                </a:lnTo>
                <a:lnTo>
                  <a:pt x="2952644" y="1489328"/>
                </a:lnTo>
                <a:lnTo>
                  <a:pt x="2962914" y="1518114"/>
                </a:lnTo>
                <a:lnTo>
                  <a:pt x="2975600" y="1545824"/>
                </a:lnTo>
                <a:lnTo>
                  <a:pt x="2990702" y="1573802"/>
                </a:lnTo>
                <a:lnTo>
                  <a:pt x="3009127" y="1601243"/>
                </a:lnTo>
                <a:lnTo>
                  <a:pt x="3019094" y="1614963"/>
                </a:lnTo>
                <a:lnTo>
                  <a:pt x="3043560" y="1567077"/>
                </a:lnTo>
                <a:lnTo>
                  <a:pt x="3066516" y="1524571"/>
                </a:lnTo>
                <a:lnTo>
                  <a:pt x="3080711" y="1500089"/>
                </a:lnTo>
                <a:lnTo>
                  <a:pt x="3105177" y="1450320"/>
                </a:lnTo>
                <a:lnTo>
                  <a:pt x="3125414" y="1400012"/>
                </a:lnTo>
                <a:lnTo>
                  <a:pt x="3140818" y="1348896"/>
                </a:lnTo>
                <a:lnTo>
                  <a:pt x="3152599" y="1297244"/>
                </a:lnTo>
                <a:lnTo>
                  <a:pt x="3159848" y="1245321"/>
                </a:lnTo>
                <a:lnTo>
                  <a:pt x="3162868" y="1192323"/>
                </a:lnTo>
                <a:lnTo>
                  <a:pt x="3161659" y="1139057"/>
                </a:lnTo>
                <a:lnTo>
                  <a:pt x="3159244" y="1111885"/>
                </a:lnTo>
                <a:lnTo>
                  <a:pt x="3156223" y="1082830"/>
                </a:lnTo>
                <a:lnTo>
                  <a:pt x="3144745" y="1026334"/>
                </a:lnTo>
                <a:lnTo>
                  <a:pt x="3128133" y="972260"/>
                </a:lnTo>
                <a:lnTo>
                  <a:pt x="3104875" y="921145"/>
                </a:lnTo>
                <a:lnTo>
                  <a:pt x="3082524" y="884288"/>
                </a:lnTo>
                <a:lnTo>
                  <a:pt x="3065911" y="861153"/>
                </a:lnTo>
                <a:lnTo>
                  <a:pt x="3046883" y="838285"/>
                </a:lnTo>
                <a:lnTo>
                  <a:pt x="3026344" y="816494"/>
                </a:lnTo>
                <a:lnTo>
                  <a:pt x="3003388" y="795510"/>
                </a:lnTo>
                <a:lnTo>
                  <a:pt x="2978318" y="775333"/>
                </a:lnTo>
                <a:lnTo>
                  <a:pt x="2951738" y="755694"/>
                </a:lnTo>
                <a:lnTo>
                  <a:pt x="2922440" y="737131"/>
                </a:lnTo>
                <a:lnTo>
                  <a:pt x="2906733" y="728253"/>
                </a:lnTo>
                <a:lnTo>
                  <a:pt x="2888308" y="716955"/>
                </a:lnTo>
                <a:lnTo>
                  <a:pt x="2844210" y="685747"/>
                </a:lnTo>
                <a:lnTo>
                  <a:pt x="2774438" y="631942"/>
                </a:lnTo>
                <a:lnTo>
                  <a:pt x="2736984" y="605577"/>
                </a:lnTo>
                <a:lnTo>
                  <a:pt x="2705873" y="585132"/>
                </a:lnTo>
                <a:lnTo>
                  <a:pt x="2649088" y="550966"/>
                </a:lnTo>
                <a:lnTo>
                  <a:pt x="2576900" y="510612"/>
                </a:lnTo>
                <a:lnTo>
                  <a:pt x="2511960" y="477790"/>
                </a:lnTo>
                <a:lnTo>
                  <a:pt x="2489911" y="467030"/>
                </a:lnTo>
                <a:lnTo>
                  <a:pt x="2487796" y="464877"/>
                </a:lnTo>
                <a:lnTo>
                  <a:pt x="2491723" y="465684"/>
                </a:lnTo>
                <a:lnTo>
                  <a:pt x="2509846" y="469720"/>
                </a:lnTo>
                <a:lnTo>
                  <a:pt x="2553642" y="486130"/>
                </a:lnTo>
                <a:lnTo>
                  <a:pt x="2604989" y="509535"/>
                </a:lnTo>
                <a:lnTo>
                  <a:pt x="2659660" y="537514"/>
                </a:lnTo>
                <a:lnTo>
                  <a:pt x="2742421" y="583518"/>
                </a:lnTo>
                <a:lnTo>
                  <a:pt x="2835149" y="638668"/>
                </a:lnTo>
                <a:lnTo>
                  <a:pt x="2864145" y="656424"/>
                </a:lnTo>
                <a:lnTo>
                  <a:pt x="2875019" y="616339"/>
                </a:lnTo>
                <a:lnTo>
                  <a:pt x="2883778" y="583249"/>
                </a:lnTo>
                <a:lnTo>
                  <a:pt x="2897672" y="587284"/>
                </a:lnTo>
                <a:lnTo>
                  <a:pt x="2910650" y="590802"/>
                </a:lnTo>
                <a:lnTo>
                  <a:pt x="2905223" y="602080"/>
                </a:lnTo>
                <a:lnTo>
                  <a:pt x="2898880" y="623872"/>
                </a:lnTo>
                <a:lnTo>
                  <a:pt x="2897370" y="644587"/>
                </a:lnTo>
                <a:lnTo>
                  <a:pt x="2900995" y="663687"/>
                </a:lnTo>
                <a:lnTo>
                  <a:pt x="2909150" y="681711"/>
                </a:lnTo>
                <a:lnTo>
                  <a:pt x="2921836" y="698661"/>
                </a:lnTo>
                <a:lnTo>
                  <a:pt x="2938146" y="714533"/>
                </a:lnTo>
                <a:lnTo>
                  <a:pt x="2958987" y="729330"/>
                </a:lnTo>
                <a:lnTo>
                  <a:pt x="2970767" y="736594"/>
                </a:lnTo>
                <a:lnTo>
                  <a:pt x="2996139" y="753542"/>
                </a:lnTo>
                <a:lnTo>
                  <a:pt x="3020000" y="772912"/>
                </a:lnTo>
                <a:lnTo>
                  <a:pt x="3036009" y="785287"/>
                </a:lnTo>
                <a:lnTo>
                  <a:pt x="3066213" y="811652"/>
                </a:lnTo>
                <a:lnTo>
                  <a:pt x="3092794" y="839092"/>
                </a:lnTo>
                <a:lnTo>
                  <a:pt x="3116353" y="868146"/>
                </a:lnTo>
                <a:lnTo>
                  <a:pt x="3136590" y="898278"/>
                </a:lnTo>
                <a:lnTo>
                  <a:pt x="3153505" y="930023"/>
                </a:lnTo>
                <a:lnTo>
                  <a:pt x="3167096" y="963113"/>
                </a:lnTo>
                <a:lnTo>
                  <a:pt x="3177366" y="997818"/>
                </a:lnTo>
                <a:lnTo>
                  <a:pt x="3181293" y="1015574"/>
                </a:lnTo>
                <a:lnTo>
                  <a:pt x="3185219" y="1028756"/>
                </a:lnTo>
                <a:lnTo>
                  <a:pt x="3190958" y="1041400"/>
                </a:lnTo>
                <a:lnTo>
                  <a:pt x="3190354" y="992975"/>
                </a:lnTo>
                <a:lnTo>
                  <a:pt x="3193677" y="899623"/>
                </a:lnTo>
                <a:lnTo>
                  <a:pt x="3202738" y="811921"/>
                </a:lnTo>
                <a:lnTo>
                  <a:pt x="3217236" y="730674"/>
                </a:lnTo>
                <a:lnTo>
                  <a:pt x="3237171" y="655885"/>
                </a:lnTo>
                <a:lnTo>
                  <a:pt x="3255898" y="605040"/>
                </a:lnTo>
                <a:lnTo>
                  <a:pt x="3270094" y="573294"/>
                </a:lnTo>
                <a:lnTo>
                  <a:pt x="3285499" y="543970"/>
                </a:lnTo>
                <a:lnTo>
                  <a:pt x="3302111" y="516531"/>
                </a:lnTo>
                <a:lnTo>
                  <a:pt x="3320234" y="491780"/>
                </a:lnTo>
                <a:lnTo>
                  <a:pt x="3339564" y="468643"/>
                </a:lnTo>
                <a:lnTo>
                  <a:pt x="3349532" y="458690"/>
                </a:lnTo>
                <a:lnTo>
                  <a:pt x="3300601" y="564685"/>
                </a:lnTo>
                <a:lnTo>
                  <a:pt x="3255294" y="662880"/>
                </a:lnTo>
                <a:lnTo>
                  <a:pt x="3261033" y="665032"/>
                </a:lnTo>
                <a:lnTo>
                  <a:pt x="3267073" y="667185"/>
                </a:lnTo>
                <a:lnTo>
                  <a:pt x="3283686" y="647276"/>
                </a:lnTo>
                <a:lnTo>
                  <a:pt x="3301205" y="627906"/>
                </a:lnTo>
                <a:lnTo>
                  <a:pt x="3319932" y="609075"/>
                </a:lnTo>
                <a:lnTo>
                  <a:pt x="3343793" y="585670"/>
                </a:lnTo>
                <a:lnTo>
                  <a:pt x="3344095" y="596968"/>
                </a:lnTo>
                <a:lnTo>
                  <a:pt x="3343793" y="598852"/>
                </a:lnTo>
                <a:lnTo>
                  <a:pt x="3335034" y="611497"/>
                </a:lnTo>
                <a:lnTo>
                  <a:pt x="3325067" y="623334"/>
                </a:lnTo>
                <a:lnTo>
                  <a:pt x="3311474" y="637592"/>
                </a:lnTo>
                <a:lnTo>
                  <a:pt x="3288216" y="666378"/>
                </a:lnTo>
                <a:lnTo>
                  <a:pt x="3268886" y="696777"/>
                </a:lnTo>
                <a:lnTo>
                  <a:pt x="3253179" y="727446"/>
                </a:lnTo>
                <a:lnTo>
                  <a:pt x="3242004" y="759460"/>
                </a:lnTo>
                <a:lnTo>
                  <a:pt x="3234151" y="792282"/>
                </a:lnTo>
                <a:lnTo>
                  <a:pt x="3230224" y="825910"/>
                </a:lnTo>
                <a:lnTo>
                  <a:pt x="3230224" y="860345"/>
                </a:lnTo>
                <a:lnTo>
                  <a:pt x="3231432" y="878101"/>
                </a:lnTo>
                <a:lnTo>
                  <a:pt x="3233849" y="902851"/>
                </a:lnTo>
                <a:lnTo>
                  <a:pt x="3234097" y="906534"/>
                </a:lnTo>
                <a:lnTo>
                  <a:pt x="3250789" y="904764"/>
                </a:lnTo>
                <a:lnTo>
                  <a:pt x="3276153" y="898850"/>
                </a:lnTo>
                <a:lnTo>
                  <a:pt x="3301216" y="889979"/>
                </a:lnTo>
                <a:lnTo>
                  <a:pt x="3325071" y="879226"/>
                </a:lnTo>
                <a:lnTo>
                  <a:pt x="3347114" y="867128"/>
                </a:lnTo>
                <a:lnTo>
                  <a:pt x="3365836" y="854493"/>
                </a:lnTo>
                <a:lnTo>
                  <a:pt x="3380632" y="842396"/>
                </a:lnTo>
                <a:lnTo>
                  <a:pt x="3386067" y="836482"/>
                </a:lnTo>
                <a:lnTo>
                  <a:pt x="3402675" y="817395"/>
                </a:lnTo>
                <a:lnTo>
                  <a:pt x="3432267" y="776801"/>
                </a:lnTo>
                <a:lnTo>
                  <a:pt x="3472730" y="713894"/>
                </a:lnTo>
                <a:lnTo>
                  <a:pt x="3499605" y="671956"/>
                </a:lnTo>
                <a:lnTo>
                  <a:pt x="3505644" y="664698"/>
                </a:lnTo>
                <a:lnTo>
                  <a:pt x="3511683" y="657439"/>
                </a:lnTo>
                <a:lnTo>
                  <a:pt x="3518326" y="660128"/>
                </a:lnTo>
                <a:lnTo>
                  <a:pt x="3524969" y="662547"/>
                </a:lnTo>
                <a:lnTo>
                  <a:pt x="3492961" y="722227"/>
                </a:lnTo>
                <a:lnTo>
                  <a:pt x="3463671" y="776801"/>
                </a:lnTo>
                <a:lnTo>
                  <a:pt x="3554562" y="735670"/>
                </a:lnTo>
                <a:lnTo>
                  <a:pt x="3650283" y="694000"/>
                </a:lnTo>
                <a:lnTo>
                  <a:pt x="3665079" y="687280"/>
                </a:lnTo>
                <a:lnTo>
                  <a:pt x="3692256" y="673031"/>
                </a:lnTo>
                <a:lnTo>
                  <a:pt x="3716111" y="656633"/>
                </a:lnTo>
                <a:lnTo>
                  <a:pt x="3736946" y="638890"/>
                </a:lnTo>
                <a:lnTo>
                  <a:pt x="3754460" y="618996"/>
                </a:lnTo>
                <a:lnTo>
                  <a:pt x="3769256" y="597759"/>
                </a:lnTo>
                <a:lnTo>
                  <a:pt x="3781334" y="574908"/>
                </a:lnTo>
                <a:lnTo>
                  <a:pt x="3790393" y="549638"/>
                </a:lnTo>
                <a:lnTo>
                  <a:pt x="3794017" y="536734"/>
                </a:lnTo>
                <a:lnTo>
                  <a:pt x="3808511" y="490226"/>
                </a:lnTo>
                <a:lnTo>
                  <a:pt x="3833875" y="412802"/>
                </a:lnTo>
                <a:lnTo>
                  <a:pt x="3856523" y="351508"/>
                </a:lnTo>
                <a:lnTo>
                  <a:pt x="3876452" y="304462"/>
                </a:lnTo>
                <a:lnTo>
                  <a:pt x="3894872" y="268708"/>
                </a:lnTo>
                <a:lnTo>
                  <a:pt x="3912688" y="242362"/>
                </a:lnTo>
                <a:lnTo>
                  <a:pt x="3930503" y="222469"/>
                </a:lnTo>
                <a:lnTo>
                  <a:pt x="3949828" y="207145"/>
                </a:lnTo>
                <a:lnTo>
                  <a:pt x="3959793" y="200155"/>
                </a:lnTo>
                <a:lnTo>
                  <a:pt x="3949828" y="212791"/>
                </a:lnTo>
                <a:lnTo>
                  <a:pt x="3926578" y="251502"/>
                </a:lnTo>
                <a:lnTo>
                  <a:pt x="3901213" y="302312"/>
                </a:lnTo>
                <a:lnTo>
                  <a:pt x="3875546" y="360917"/>
                </a:lnTo>
                <a:lnTo>
                  <a:pt x="3851087" y="422480"/>
                </a:lnTo>
                <a:lnTo>
                  <a:pt x="3829346" y="482699"/>
                </a:lnTo>
                <a:lnTo>
                  <a:pt x="3812738" y="536734"/>
                </a:lnTo>
                <a:lnTo>
                  <a:pt x="3802169" y="580284"/>
                </a:lnTo>
                <a:lnTo>
                  <a:pt x="3800660" y="596146"/>
                </a:lnTo>
                <a:lnTo>
                  <a:pt x="3811229" y="591038"/>
                </a:lnTo>
                <a:lnTo>
                  <a:pt x="3869507" y="559853"/>
                </a:lnTo>
                <a:lnTo>
                  <a:pt x="3979119" y="498828"/>
                </a:lnTo>
                <a:lnTo>
                  <a:pt x="4008107" y="483773"/>
                </a:lnTo>
                <a:lnTo>
                  <a:pt x="4012032" y="486194"/>
                </a:lnTo>
                <a:lnTo>
                  <a:pt x="4015052" y="491570"/>
                </a:lnTo>
                <a:lnTo>
                  <a:pt x="4015052" y="494527"/>
                </a:lnTo>
                <a:lnTo>
                  <a:pt x="4013845" y="496140"/>
                </a:lnTo>
                <a:lnTo>
                  <a:pt x="4007201" y="501517"/>
                </a:lnTo>
                <a:lnTo>
                  <a:pt x="3975496" y="526787"/>
                </a:lnTo>
                <a:lnTo>
                  <a:pt x="3935636" y="553939"/>
                </a:lnTo>
                <a:lnTo>
                  <a:pt x="3901515" y="574101"/>
                </a:lnTo>
                <a:lnTo>
                  <a:pt x="3861052" y="595608"/>
                </a:lnTo>
                <a:lnTo>
                  <a:pt x="3812738" y="617652"/>
                </a:lnTo>
                <a:lnTo>
                  <a:pt x="3785864" y="628674"/>
                </a:lnTo>
                <a:lnTo>
                  <a:pt x="3778617" y="637547"/>
                </a:lnTo>
                <a:lnTo>
                  <a:pt x="3763216" y="653407"/>
                </a:lnTo>
                <a:lnTo>
                  <a:pt x="3737248" y="674645"/>
                </a:lnTo>
                <a:lnTo>
                  <a:pt x="3698597" y="699108"/>
                </a:lnTo>
                <a:lnTo>
                  <a:pt x="3656625" y="720884"/>
                </a:lnTo>
                <a:lnTo>
                  <a:pt x="3634581" y="731638"/>
                </a:lnTo>
                <a:lnTo>
                  <a:pt x="3606801" y="745885"/>
                </a:lnTo>
                <a:lnTo>
                  <a:pt x="3551240" y="775725"/>
                </a:lnTo>
                <a:lnTo>
                  <a:pt x="3497793" y="807448"/>
                </a:lnTo>
                <a:lnTo>
                  <a:pt x="3446460" y="841320"/>
                </a:lnTo>
                <a:lnTo>
                  <a:pt x="3421699" y="859333"/>
                </a:lnTo>
                <a:lnTo>
                  <a:pt x="3399957" y="875462"/>
                </a:lnTo>
                <a:lnTo>
                  <a:pt x="3354965" y="904496"/>
                </a:lnTo>
                <a:lnTo>
                  <a:pt x="3319334" y="922239"/>
                </a:lnTo>
                <a:lnTo>
                  <a:pt x="3293667" y="932186"/>
                </a:lnTo>
                <a:lnTo>
                  <a:pt x="3266793" y="939982"/>
                </a:lnTo>
                <a:lnTo>
                  <a:pt x="3238106" y="945090"/>
                </a:lnTo>
                <a:lnTo>
                  <a:pt x="3236712" y="945267"/>
                </a:lnTo>
                <a:lnTo>
                  <a:pt x="3237171" y="952083"/>
                </a:lnTo>
                <a:lnTo>
                  <a:pt x="3236869" y="976834"/>
                </a:lnTo>
                <a:lnTo>
                  <a:pt x="3234755" y="1050009"/>
                </a:lnTo>
                <a:lnTo>
                  <a:pt x="3231432" y="1159502"/>
                </a:lnTo>
                <a:lnTo>
                  <a:pt x="3225995" y="1232408"/>
                </a:lnTo>
                <a:lnTo>
                  <a:pt x="3221163" y="1268458"/>
                </a:lnTo>
                <a:lnTo>
                  <a:pt x="3216028" y="1299126"/>
                </a:lnTo>
                <a:lnTo>
                  <a:pt x="3201530" y="1360465"/>
                </a:lnTo>
                <a:lnTo>
                  <a:pt x="3174346" y="1451396"/>
                </a:lnTo>
                <a:lnTo>
                  <a:pt x="3156223" y="1511926"/>
                </a:lnTo>
                <a:lnTo>
                  <a:pt x="3171325" y="1503049"/>
                </a:lnTo>
                <a:lnTo>
                  <a:pt x="3201530" y="1483948"/>
                </a:lnTo>
                <a:lnTo>
                  <a:pt x="3229318" y="1462963"/>
                </a:lnTo>
                <a:lnTo>
                  <a:pt x="3246534" y="1445746"/>
                </a:lnTo>
                <a:lnTo>
                  <a:pt x="3255898" y="1433370"/>
                </a:lnTo>
                <a:lnTo>
                  <a:pt x="3259825" y="1426914"/>
                </a:lnTo>
                <a:lnTo>
                  <a:pt x="3288519" y="1376068"/>
                </a:lnTo>
                <a:lnTo>
                  <a:pt x="3344095" y="1285676"/>
                </a:lnTo>
                <a:lnTo>
                  <a:pt x="3386684" y="1221916"/>
                </a:lnTo>
                <a:lnTo>
                  <a:pt x="3432897" y="1158426"/>
                </a:lnTo>
                <a:lnTo>
                  <a:pt x="3482432" y="1097089"/>
                </a:lnTo>
                <a:lnTo>
                  <a:pt x="3534384" y="1040862"/>
                </a:lnTo>
                <a:lnTo>
                  <a:pt x="3573952" y="1004005"/>
                </a:lnTo>
                <a:lnTo>
                  <a:pt x="3600834" y="981946"/>
                </a:lnTo>
                <a:lnTo>
                  <a:pt x="3614124" y="971991"/>
                </a:lnTo>
                <a:lnTo>
                  <a:pt x="3577576" y="1016918"/>
                </a:lnTo>
                <a:lnTo>
                  <a:pt x="3452832" y="1176181"/>
                </a:lnTo>
                <a:lnTo>
                  <a:pt x="3403900" y="1243169"/>
                </a:lnTo>
                <a:lnTo>
                  <a:pt x="3361614" y="1305583"/>
                </a:lnTo>
                <a:lnTo>
                  <a:pt x="3337450" y="1345668"/>
                </a:lnTo>
                <a:lnTo>
                  <a:pt x="3325973" y="1368267"/>
                </a:lnTo>
                <a:lnTo>
                  <a:pt x="3322046" y="1378221"/>
                </a:lnTo>
                <a:lnTo>
                  <a:pt x="3313286" y="1400012"/>
                </a:lnTo>
                <a:lnTo>
                  <a:pt x="3289727" y="1440904"/>
                </a:lnTo>
                <a:lnTo>
                  <a:pt x="3259523" y="1477760"/>
                </a:lnTo>
                <a:lnTo>
                  <a:pt x="3223277" y="1512465"/>
                </a:lnTo>
                <a:lnTo>
                  <a:pt x="3202436" y="1528876"/>
                </a:lnTo>
                <a:lnTo>
                  <a:pt x="3184011" y="1542864"/>
                </a:lnTo>
                <a:lnTo>
                  <a:pt x="3148672" y="1572457"/>
                </a:lnTo>
                <a:lnTo>
                  <a:pt x="3115447" y="1603665"/>
                </a:lnTo>
                <a:lnTo>
                  <a:pt x="3085846" y="1637023"/>
                </a:lnTo>
                <a:lnTo>
                  <a:pt x="3071953" y="1653972"/>
                </a:lnTo>
                <a:lnTo>
                  <a:pt x="3053226" y="1678992"/>
                </a:lnTo>
                <a:lnTo>
                  <a:pt x="3013053" y="1726878"/>
                </a:lnTo>
                <a:lnTo>
                  <a:pt x="2968350" y="1771537"/>
                </a:lnTo>
                <a:lnTo>
                  <a:pt x="2930595" y="1802475"/>
                </a:lnTo>
                <a:lnTo>
                  <a:pt x="2903713" y="1821576"/>
                </a:lnTo>
                <a:lnTo>
                  <a:pt x="2889215" y="1830722"/>
                </a:lnTo>
                <a:lnTo>
                  <a:pt x="2879550" y="1836641"/>
                </a:lnTo>
                <a:lnTo>
                  <a:pt x="2862634" y="1849285"/>
                </a:lnTo>
                <a:lnTo>
                  <a:pt x="2847834" y="1862737"/>
                </a:lnTo>
                <a:lnTo>
                  <a:pt x="2834847" y="1877533"/>
                </a:lnTo>
                <a:lnTo>
                  <a:pt x="2824577" y="1893136"/>
                </a:lnTo>
                <a:lnTo>
                  <a:pt x="2816724" y="1909547"/>
                </a:lnTo>
                <a:lnTo>
                  <a:pt x="2811287" y="1927033"/>
                </a:lnTo>
                <a:lnTo>
                  <a:pt x="2808267" y="1944789"/>
                </a:lnTo>
                <a:lnTo>
                  <a:pt x="2807662" y="1954205"/>
                </a:lnTo>
                <a:lnTo>
                  <a:pt x="2806454" y="2026304"/>
                </a:lnTo>
                <a:lnTo>
                  <a:pt x="2806873" y="2076265"/>
                </a:lnTo>
                <a:lnTo>
                  <a:pt x="2810391" y="2075235"/>
                </a:lnTo>
                <a:lnTo>
                  <a:pt x="2920100" y="2036958"/>
                </a:lnTo>
                <a:lnTo>
                  <a:pt x="2992850" y="2009946"/>
                </a:lnTo>
                <a:lnTo>
                  <a:pt x="3012380" y="2002741"/>
                </a:lnTo>
                <a:lnTo>
                  <a:pt x="3050536" y="1990551"/>
                </a:lnTo>
                <a:lnTo>
                  <a:pt x="3089366" y="1980449"/>
                </a:lnTo>
                <a:lnTo>
                  <a:pt x="3128038" y="1972756"/>
                </a:lnTo>
                <a:lnTo>
                  <a:pt x="3166916" y="1966860"/>
                </a:lnTo>
                <a:lnTo>
                  <a:pt x="3206018" y="1964165"/>
                </a:lnTo>
                <a:lnTo>
                  <a:pt x="3245611" y="1963862"/>
                </a:lnTo>
                <a:lnTo>
                  <a:pt x="3285330" y="1966562"/>
                </a:lnTo>
                <a:lnTo>
                  <a:pt x="3305250" y="1969061"/>
                </a:lnTo>
                <a:lnTo>
                  <a:pt x="3314182" y="1969883"/>
                </a:lnTo>
                <a:lnTo>
                  <a:pt x="3323581" y="1968678"/>
                </a:lnTo>
                <a:lnTo>
                  <a:pt x="3331972" y="1957897"/>
                </a:lnTo>
                <a:lnTo>
                  <a:pt x="3346156" y="1943362"/>
                </a:lnTo>
                <a:lnTo>
                  <a:pt x="3368789" y="1923173"/>
                </a:lnTo>
                <a:lnTo>
                  <a:pt x="3427636" y="1875260"/>
                </a:lnTo>
                <a:lnTo>
                  <a:pt x="3472300" y="1835961"/>
                </a:lnTo>
                <a:lnTo>
                  <a:pt x="3497649" y="1809044"/>
                </a:lnTo>
                <a:lnTo>
                  <a:pt x="3516964" y="1782126"/>
                </a:lnTo>
                <a:lnTo>
                  <a:pt x="3525413" y="1762208"/>
                </a:lnTo>
                <a:lnTo>
                  <a:pt x="3528431" y="1749287"/>
                </a:lnTo>
                <a:lnTo>
                  <a:pt x="3528431" y="1742827"/>
                </a:lnTo>
                <a:lnTo>
                  <a:pt x="3527526" y="1666382"/>
                </a:lnTo>
                <a:lnTo>
                  <a:pt x="3527526" y="1597474"/>
                </a:lnTo>
                <a:lnTo>
                  <a:pt x="3529336" y="1599896"/>
                </a:lnTo>
                <a:lnTo>
                  <a:pt x="3544426" y="1618470"/>
                </a:lnTo>
                <a:lnTo>
                  <a:pt x="3553479" y="1591552"/>
                </a:lnTo>
                <a:lnTo>
                  <a:pt x="3561929" y="1551984"/>
                </a:lnTo>
                <a:lnTo>
                  <a:pt x="3564946" y="1526143"/>
                </a:lnTo>
                <a:lnTo>
                  <a:pt x="3566153" y="1500302"/>
                </a:lnTo>
                <a:lnTo>
                  <a:pt x="3565550" y="1474730"/>
                </a:lnTo>
                <a:lnTo>
                  <a:pt x="3562230" y="1449159"/>
                </a:lnTo>
                <a:lnTo>
                  <a:pt x="3556798" y="1423857"/>
                </a:lnTo>
                <a:lnTo>
                  <a:pt x="3553479" y="1411206"/>
                </a:lnTo>
                <a:lnTo>
                  <a:pt x="3560419" y="1424395"/>
                </a:lnTo>
                <a:lnTo>
                  <a:pt x="3571283" y="1451851"/>
                </a:lnTo>
                <a:lnTo>
                  <a:pt x="3579431" y="1478499"/>
                </a:lnTo>
                <a:lnTo>
                  <a:pt x="3585467" y="1505416"/>
                </a:lnTo>
                <a:lnTo>
                  <a:pt x="3589692" y="1546061"/>
                </a:lnTo>
                <a:lnTo>
                  <a:pt x="3588787" y="1599358"/>
                </a:lnTo>
                <a:lnTo>
                  <a:pt x="3582148" y="1652654"/>
                </a:lnTo>
                <a:lnTo>
                  <a:pt x="3572491" y="1705412"/>
                </a:lnTo>
                <a:lnTo>
                  <a:pt x="3561627" y="1757631"/>
                </a:lnTo>
                <a:lnTo>
                  <a:pt x="3551668" y="1809313"/>
                </a:lnTo>
                <a:lnTo>
                  <a:pt x="3547745" y="1835154"/>
                </a:lnTo>
                <a:lnTo>
                  <a:pt x="3625001" y="1802315"/>
                </a:lnTo>
                <a:lnTo>
                  <a:pt x="3661012" y="1786604"/>
                </a:lnTo>
                <a:lnTo>
                  <a:pt x="3666530" y="1780273"/>
                </a:lnTo>
                <a:lnTo>
                  <a:pt x="3680895" y="1760253"/>
                </a:lnTo>
                <a:lnTo>
                  <a:pt x="3689858" y="1747454"/>
                </a:lnTo>
                <a:lnTo>
                  <a:pt x="3712988" y="1713536"/>
                </a:lnTo>
                <a:lnTo>
                  <a:pt x="3728996" y="1682567"/>
                </a:lnTo>
                <a:lnTo>
                  <a:pt x="3737839" y="1659254"/>
                </a:lnTo>
                <a:lnTo>
                  <a:pt x="3743684" y="1633798"/>
                </a:lnTo>
                <a:lnTo>
                  <a:pt x="3746443" y="1606704"/>
                </a:lnTo>
                <a:lnTo>
                  <a:pt x="3745720" y="1592197"/>
                </a:lnTo>
                <a:lnTo>
                  <a:pt x="3746037" y="1587385"/>
                </a:lnTo>
                <a:lnTo>
                  <a:pt x="3748931" y="1580415"/>
                </a:lnTo>
                <a:lnTo>
                  <a:pt x="3755873" y="1577771"/>
                </a:lnTo>
                <a:lnTo>
                  <a:pt x="3765757" y="1580575"/>
                </a:lnTo>
                <a:lnTo>
                  <a:pt x="3771842" y="1584357"/>
                </a:lnTo>
                <a:lnTo>
                  <a:pt x="3768948" y="1615962"/>
                </a:lnTo>
                <a:lnTo>
                  <a:pt x="3766349" y="1665285"/>
                </a:lnTo>
                <a:lnTo>
                  <a:pt x="3788813" y="1646403"/>
                </a:lnTo>
                <a:lnTo>
                  <a:pt x="3818601" y="1617458"/>
                </a:lnTo>
                <a:lnTo>
                  <a:pt x="3836312" y="1597571"/>
                </a:lnTo>
                <a:lnTo>
                  <a:pt x="3852438" y="1577115"/>
                </a:lnTo>
                <a:lnTo>
                  <a:pt x="3866605" y="1555997"/>
                </a:lnTo>
                <a:lnTo>
                  <a:pt x="3879280" y="1534510"/>
                </a:lnTo>
                <a:lnTo>
                  <a:pt x="3889902" y="1512162"/>
                </a:lnTo>
                <a:lnTo>
                  <a:pt x="3894510" y="1500552"/>
                </a:lnTo>
                <a:lnTo>
                  <a:pt x="3891964" y="1513722"/>
                </a:lnTo>
                <a:lnTo>
                  <a:pt x="3885287" y="1539495"/>
                </a:lnTo>
                <a:lnTo>
                  <a:pt x="3875713" y="1564024"/>
                </a:lnTo>
                <a:lnTo>
                  <a:pt x="3864181" y="1587892"/>
                </a:lnTo>
                <a:lnTo>
                  <a:pt x="3843843" y="1622155"/>
                </a:lnTo>
                <a:lnTo>
                  <a:pt x="3811892" y="1665064"/>
                </a:lnTo>
                <a:lnTo>
                  <a:pt x="3775641" y="1705857"/>
                </a:lnTo>
                <a:lnTo>
                  <a:pt x="3737051" y="1745195"/>
                </a:lnTo>
                <a:lnTo>
                  <a:pt x="3722038" y="1759979"/>
                </a:lnTo>
                <a:lnTo>
                  <a:pt x="3736056" y="1753863"/>
                </a:lnTo>
                <a:lnTo>
                  <a:pt x="3811802" y="1717525"/>
                </a:lnTo>
                <a:lnTo>
                  <a:pt x="3826288" y="1710257"/>
                </a:lnTo>
                <a:lnTo>
                  <a:pt x="3853448" y="1690607"/>
                </a:lnTo>
                <a:lnTo>
                  <a:pt x="3877591" y="1667729"/>
                </a:lnTo>
                <a:lnTo>
                  <a:pt x="3896301" y="1642157"/>
                </a:lnTo>
                <a:lnTo>
                  <a:pt x="3903544" y="1629236"/>
                </a:lnTo>
                <a:lnTo>
                  <a:pt x="3914106" y="1607433"/>
                </a:lnTo>
                <a:lnTo>
                  <a:pt x="3930402" y="1562750"/>
                </a:lnTo>
                <a:lnTo>
                  <a:pt x="3950621" y="1493842"/>
                </a:lnTo>
                <a:lnTo>
                  <a:pt x="3964503" y="1447813"/>
                </a:lnTo>
                <a:lnTo>
                  <a:pt x="3967822" y="1439739"/>
                </a:lnTo>
                <a:lnTo>
                  <a:pt x="3971746" y="1431933"/>
                </a:lnTo>
                <a:lnTo>
                  <a:pt x="3978989" y="1433009"/>
                </a:lnTo>
                <a:lnTo>
                  <a:pt x="3985628" y="1434355"/>
                </a:lnTo>
                <a:lnTo>
                  <a:pt x="3972349" y="1498149"/>
                </a:lnTo>
                <a:lnTo>
                  <a:pt x="3959977" y="1557098"/>
                </a:lnTo>
                <a:lnTo>
                  <a:pt x="4033913" y="1500302"/>
                </a:lnTo>
                <a:lnTo>
                  <a:pt x="4112677" y="1441622"/>
                </a:lnTo>
                <a:lnTo>
                  <a:pt x="4124749" y="1432471"/>
                </a:lnTo>
                <a:lnTo>
                  <a:pt x="4145873" y="1413629"/>
                </a:lnTo>
                <a:lnTo>
                  <a:pt x="4163980" y="1393441"/>
                </a:lnTo>
                <a:lnTo>
                  <a:pt x="4178465" y="1372175"/>
                </a:lnTo>
                <a:lnTo>
                  <a:pt x="4189631" y="1349834"/>
                </a:lnTo>
                <a:lnTo>
                  <a:pt x="4197477" y="1326147"/>
                </a:lnTo>
                <a:lnTo>
                  <a:pt x="4202306" y="1301652"/>
                </a:lnTo>
                <a:lnTo>
                  <a:pt x="4203815" y="1275812"/>
                </a:lnTo>
                <a:lnTo>
                  <a:pt x="4203513" y="1262353"/>
                </a:lnTo>
                <a:lnTo>
                  <a:pt x="4202909" y="1242165"/>
                </a:lnTo>
                <a:lnTo>
                  <a:pt x="4206229" y="1202328"/>
                </a:lnTo>
                <a:lnTo>
                  <a:pt x="4214075" y="1173795"/>
                </a:lnTo>
                <a:lnTo>
                  <a:pt x="4221318" y="1154953"/>
                </a:lnTo>
                <a:lnTo>
                  <a:pt x="4231578" y="1136649"/>
                </a:lnTo>
                <a:lnTo>
                  <a:pt x="4244555" y="1118884"/>
                </a:lnTo>
                <a:lnTo>
                  <a:pt x="4252401" y="1110540"/>
                </a:lnTo>
                <a:lnTo>
                  <a:pt x="4246366" y="1122653"/>
                </a:lnTo>
                <a:lnTo>
                  <a:pt x="4236709" y="1147954"/>
                </a:lnTo>
                <a:lnTo>
                  <a:pt x="4228863" y="1172987"/>
                </a:lnTo>
                <a:lnTo>
                  <a:pt x="4223430" y="1198828"/>
                </a:lnTo>
                <a:lnTo>
                  <a:pt x="4219810" y="1224669"/>
                </a:lnTo>
                <a:lnTo>
                  <a:pt x="4218602" y="1250779"/>
                </a:lnTo>
                <a:lnTo>
                  <a:pt x="4219810" y="1277696"/>
                </a:lnTo>
                <a:lnTo>
                  <a:pt x="4223430" y="1304882"/>
                </a:lnTo>
                <a:lnTo>
                  <a:pt x="4226449" y="1318880"/>
                </a:lnTo>
                <a:lnTo>
                  <a:pt x="4243046" y="1309727"/>
                </a:lnTo>
                <a:lnTo>
                  <a:pt x="4255721" y="1302998"/>
                </a:lnTo>
                <a:lnTo>
                  <a:pt x="4259644" y="1304882"/>
                </a:lnTo>
                <a:lnTo>
                  <a:pt x="4264473" y="1308920"/>
                </a:lnTo>
                <a:lnTo>
                  <a:pt x="4265076" y="1312419"/>
                </a:lnTo>
                <a:lnTo>
                  <a:pt x="4264171" y="1314034"/>
                </a:lnTo>
                <a:lnTo>
                  <a:pt x="4260248" y="1318341"/>
                </a:lnTo>
                <a:lnTo>
                  <a:pt x="4249081" y="1325339"/>
                </a:lnTo>
                <a:lnTo>
                  <a:pt x="4236709" y="1333145"/>
                </a:lnTo>
                <a:lnTo>
                  <a:pt x="4225845" y="1344989"/>
                </a:lnTo>
                <a:lnTo>
                  <a:pt x="4221922" y="1353334"/>
                </a:lnTo>
                <a:lnTo>
                  <a:pt x="4217394" y="1363024"/>
                </a:lnTo>
                <a:lnTo>
                  <a:pt x="4207436" y="1381597"/>
                </a:lnTo>
                <a:lnTo>
                  <a:pt x="4189028" y="1407168"/>
                </a:lnTo>
                <a:lnTo>
                  <a:pt x="4158850" y="1438123"/>
                </a:lnTo>
                <a:lnTo>
                  <a:pt x="4125654" y="1467194"/>
                </a:lnTo>
                <a:lnTo>
                  <a:pt x="4108452" y="1481460"/>
                </a:lnTo>
                <a:lnTo>
                  <a:pt x="4085819" y="1500302"/>
                </a:lnTo>
                <a:lnTo>
                  <a:pt x="4042363" y="1539602"/>
                </a:lnTo>
                <a:lnTo>
                  <a:pt x="4000415" y="1580516"/>
                </a:lnTo>
                <a:lnTo>
                  <a:pt x="3961787" y="1623045"/>
                </a:lnTo>
                <a:lnTo>
                  <a:pt x="3943681" y="1645118"/>
                </a:lnTo>
                <a:lnTo>
                  <a:pt x="3927686" y="1664498"/>
                </a:lnTo>
                <a:lnTo>
                  <a:pt x="3893283" y="1701105"/>
                </a:lnTo>
                <a:lnTo>
                  <a:pt x="3864614" y="1724793"/>
                </a:lnTo>
                <a:lnTo>
                  <a:pt x="3843489" y="1739328"/>
                </a:lnTo>
                <a:lnTo>
                  <a:pt x="3820554" y="1751710"/>
                </a:lnTo>
                <a:lnTo>
                  <a:pt x="3795205" y="1762208"/>
                </a:lnTo>
                <a:lnTo>
                  <a:pt x="3781021" y="1766515"/>
                </a:lnTo>
                <a:lnTo>
                  <a:pt x="3753559" y="1774859"/>
                </a:lnTo>
                <a:lnTo>
                  <a:pt x="3700748" y="1794778"/>
                </a:lnTo>
                <a:lnTo>
                  <a:pt x="3676500" y="1805527"/>
                </a:lnTo>
                <a:lnTo>
                  <a:pt x="3659853" y="1822471"/>
                </a:lnTo>
                <a:lnTo>
                  <a:pt x="3642228" y="1841855"/>
                </a:lnTo>
                <a:lnTo>
                  <a:pt x="3731837" y="1842441"/>
                </a:lnTo>
                <a:lnTo>
                  <a:pt x="3867646" y="1843494"/>
                </a:lnTo>
                <a:lnTo>
                  <a:pt x="3958264" y="1842758"/>
                </a:lnTo>
                <a:lnTo>
                  <a:pt x="4004163" y="1841227"/>
                </a:lnTo>
                <a:lnTo>
                  <a:pt x="4019671" y="1840011"/>
                </a:lnTo>
                <a:lnTo>
                  <a:pt x="4051854" y="1833850"/>
                </a:lnTo>
                <a:lnTo>
                  <a:pt x="4083989" y="1823484"/>
                </a:lnTo>
                <a:lnTo>
                  <a:pt x="4113387" y="1809469"/>
                </a:lnTo>
                <a:lnTo>
                  <a:pt x="4126588" y="1801389"/>
                </a:lnTo>
                <a:lnTo>
                  <a:pt x="4147156" y="1787453"/>
                </a:lnTo>
                <a:lnTo>
                  <a:pt x="4186033" y="1756922"/>
                </a:lnTo>
                <a:lnTo>
                  <a:pt x="4242551" y="1708407"/>
                </a:lnTo>
                <a:lnTo>
                  <a:pt x="4279643" y="1676209"/>
                </a:lnTo>
                <a:lnTo>
                  <a:pt x="4287481" y="1670643"/>
                </a:lnTo>
                <a:lnTo>
                  <a:pt x="4295136" y="1665380"/>
                </a:lnTo>
                <a:lnTo>
                  <a:pt x="4299729" y="1668792"/>
                </a:lnTo>
                <a:lnTo>
                  <a:pt x="4304227" y="1672006"/>
                </a:lnTo>
                <a:lnTo>
                  <a:pt x="4256434" y="1719542"/>
                </a:lnTo>
                <a:lnTo>
                  <a:pt x="4212402" y="1762596"/>
                </a:lnTo>
                <a:lnTo>
                  <a:pt x="4302613" y="1742541"/>
                </a:lnTo>
                <a:lnTo>
                  <a:pt x="4397749" y="1722486"/>
                </a:lnTo>
                <a:lnTo>
                  <a:pt x="4412307" y="1719286"/>
                </a:lnTo>
                <a:lnTo>
                  <a:pt x="4440008" y="1711314"/>
                </a:lnTo>
                <a:lnTo>
                  <a:pt x="4465361" y="1701187"/>
                </a:lnTo>
                <a:lnTo>
                  <a:pt x="4489387" y="1688982"/>
                </a:lnTo>
                <a:lnTo>
                  <a:pt x="4511162" y="1674820"/>
                </a:lnTo>
                <a:lnTo>
                  <a:pt x="4530962" y="1658596"/>
                </a:lnTo>
                <a:lnTo>
                  <a:pt x="4549064" y="1640202"/>
                </a:lnTo>
                <a:lnTo>
                  <a:pt x="4565563" y="1619838"/>
                </a:lnTo>
                <a:lnTo>
                  <a:pt x="4573059" y="1608771"/>
                </a:lnTo>
                <a:lnTo>
                  <a:pt x="4584306" y="1592520"/>
                </a:lnTo>
                <a:lnTo>
                  <a:pt x="4610348" y="1561247"/>
                </a:lnTo>
                <a:lnTo>
                  <a:pt x="4633256" y="1540554"/>
                </a:lnTo>
                <a:lnTo>
                  <a:pt x="4650216" y="1527991"/>
                </a:lnTo>
                <a:lnTo>
                  <a:pt x="4668492" y="1516805"/>
                </a:lnTo>
                <a:lnTo>
                  <a:pt x="4689014" y="1506876"/>
                </a:lnTo>
                <a:lnTo>
                  <a:pt x="4699842" y="1502751"/>
                </a:lnTo>
                <a:lnTo>
                  <a:pt x="4688038" y="1511001"/>
                </a:lnTo>
                <a:lnTo>
                  <a:pt x="4665828" y="1527675"/>
                </a:lnTo>
                <a:lnTo>
                  <a:pt x="4644838" y="1545526"/>
                </a:lnTo>
                <a:lnTo>
                  <a:pt x="4625809" y="1564038"/>
                </a:lnTo>
                <a:lnTo>
                  <a:pt x="4608096" y="1583926"/>
                </a:lnTo>
                <a:lnTo>
                  <a:pt x="4591510" y="1604791"/>
                </a:lnTo>
                <a:lnTo>
                  <a:pt x="4576518" y="1626927"/>
                </a:lnTo>
                <a:lnTo>
                  <a:pt x="4563677" y="1650121"/>
                </a:lnTo>
                <a:lnTo>
                  <a:pt x="4557498" y="1662565"/>
                </a:lnTo>
                <a:lnTo>
                  <a:pt x="4575512" y="1661098"/>
                </a:lnTo>
                <a:lnTo>
                  <a:pt x="4589165" y="1660119"/>
                </a:lnTo>
                <a:lnTo>
                  <a:pt x="4591704" y="1662672"/>
                </a:lnTo>
                <a:lnTo>
                  <a:pt x="4592600" y="1667962"/>
                </a:lnTo>
                <a:lnTo>
                  <a:pt x="4591427" y="1670990"/>
                </a:lnTo>
                <a:lnTo>
                  <a:pt x="4589856" y="1671822"/>
                </a:lnTo>
                <a:lnTo>
                  <a:pt x="4584026" y="1674044"/>
                </a:lnTo>
                <a:lnTo>
                  <a:pt x="4571127" y="1675908"/>
                </a:lnTo>
                <a:lnTo>
                  <a:pt x="4557300" y="1677890"/>
                </a:lnTo>
                <a:lnTo>
                  <a:pt x="4541561" y="1683418"/>
                </a:lnTo>
                <a:lnTo>
                  <a:pt x="4533724" y="1688984"/>
                </a:lnTo>
                <a:lnTo>
                  <a:pt x="4524967" y="1695371"/>
                </a:lnTo>
                <a:lnTo>
                  <a:pt x="4506135" y="1706768"/>
                </a:lnTo>
                <a:lnTo>
                  <a:pt x="4476832" y="1720982"/>
                </a:lnTo>
                <a:lnTo>
                  <a:pt x="4435637" y="1735738"/>
                </a:lnTo>
                <a:lnTo>
                  <a:pt x="4393294" y="1747412"/>
                </a:lnTo>
                <a:lnTo>
                  <a:pt x="4371050" y="1753070"/>
                </a:lnTo>
                <a:lnTo>
                  <a:pt x="4342786" y="1760554"/>
                </a:lnTo>
                <a:lnTo>
                  <a:pt x="4286091" y="1777226"/>
                </a:lnTo>
                <a:lnTo>
                  <a:pt x="4229975" y="1795788"/>
                </a:lnTo>
                <a:lnTo>
                  <a:pt x="4175279" y="1816627"/>
                </a:lnTo>
                <a:lnTo>
                  <a:pt x="4148269" y="1828090"/>
                </a:lnTo>
                <a:lnTo>
                  <a:pt x="4124409" y="1838587"/>
                </a:lnTo>
                <a:lnTo>
                  <a:pt x="4076368" y="1856187"/>
                </a:lnTo>
                <a:lnTo>
                  <a:pt x="4040409" y="1865427"/>
                </a:lnTo>
                <a:lnTo>
                  <a:pt x="4015453" y="1869539"/>
                </a:lnTo>
                <a:lnTo>
                  <a:pt x="3990473" y="1871547"/>
                </a:lnTo>
                <a:lnTo>
                  <a:pt x="3964722" y="1871269"/>
                </a:lnTo>
                <a:lnTo>
                  <a:pt x="3951323" y="1870038"/>
                </a:lnTo>
                <a:lnTo>
                  <a:pt x="3925360" y="1867259"/>
                </a:lnTo>
                <a:lnTo>
                  <a:pt x="3873280" y="1864810"/>
                </a:lnTo>
                <a:lnTo>
                  <a:pt x="3820955" y="1865271"/>
                </a:lnTo>
                <a:lnTo>
                  <a:pt x="3769035" y="1868627"/>
                </a:lnTo>
                <a:lnTo>
                  <a:pt x="3717234" y="1874283"/>
                </a:lnTo>
                <a:lnTo>
                  <a:pt x="3665275" y="1882347"/>
                </a:lnTo>
                <a:lnTo>
                  <a:pt x="3588296" y="1897127"/>
                </a:lnTo>
                <a:lnTo>
                  <a:pt x="3536845" y="1908986"/>
                </a:lnTo>
                <a:lnTo>
                  <a:pt x="3527762" y="1911273"/>
                </a:lnTo>
                <a:lnTo>
                  <a:pt x="3510444" y="1916932"/>
                </a:lnTo>
                <a:lnTo>
                  <a:pt x="3484544" y="1927972"/>
                </a:lnTo>
                <a:lnTo>
                  <a:pt x="3435315" y="1955408"/>
                </a:lnTo>
                <a:lnTo>
                  <a:pt x="3416008" y="1967418"/>
                </a:lnTo>
                <a:lnTo>
                  <a:pt x="3405229" y="1975911"/>
                </a:lnTo>
                <a:lnTo>
                  <a:pt x="3462392" y="1990612"/>
                </a:lnTo>
                <a:lnTo>
                  <a:pt x="3550376" y="2011761"/>
                </a:lnTo>
                <a:lnTo>
                  <a:pt x="3609262" y="2024287"/>
                </a:lnTo>
                <a:lnTo>
                  <a:pt x="3668584" y="2034300"/>
                </a:lnTo>
                <a:lnTo>
                  <a:pt x="3728708" y="2041193"/>
                </a:lnTo>
                <a:lnTo>
                  <a:pt x="3789989" y="2043657"/>
                </a:lnTo>
                <a:lnTo>
                  <a:pt x="3852333" y="2041491"/>
                </a:lnTo>
                <a:lnTo>
                  <a:pt x="3884825" y="2038028"/>
                </a:lnTo>
                <a:lnTo>
                  <a:pt x="3923347" y="2033441"/>
                </a:lnTo>
                <a:lnTo>
                  <a:pt x="4001810" y="2026543"/>
                </a:lnTo>
                <a:lnTo>
                  <a:pt x="4119691" y="2020347"/>
                </a:lnTo>
                <a:lnTo>
                  <a:pt x="4198297" y="2017852"/>
                </a:lnTo>
                <a:lnTo>
                  <a:pt x="4213259" y="2017549"/>
                </a:lnTo>
                <a:lnTo>
                  <a:pt x="4243292" y="2018542"/>
                </a:lnTo>
                <a:lnTo>
                  <a:pt x="4272700" y="2021651"/>
                </a:lnTo>
                <a:lnTo>
                  <a:pt x="4301012" y="2026586"/>
                </a:lnTo>
                <a:lnTo>
                  <a:pt x="4329158" y="2033225"/>
                </a:lnTo>
                <a:lnTo>
                  <a:pt x="4356028" y="2041994"/>
                </a:lnTo>
                <a:lnTo>
                  <a:pt x="4383007" y="2052362"/>
                </a:lnTo>
                <a:lnTo>
                  <a:pt x="4408703" y="2064160"/>
                </a:lnTo>
                <a:lnTo>
                  <a:pt x="4421142" y="2070917"/>
                </a:lnTo>
                <a:lnTo>
                  <a:pt x="4430582" y="2075533"/>
                </a:lnTo>
                <a:lnTo>
                  <a:pt x="4451564" y="2081618"/>
                </a:lnTo>
                <a:lnTo>
                  <a:pt x="4486017" y="2087028"/>
                </a:lnTo>
                <a:lnTo>
                  <a:pt x="4508903" y="2088867"/>
                </a:lnTo>
                <a:lnTo>
                  <a:pt x="4536994" y="2090600"/>
                </a:lnTo>
                <a:lnTo>
                  <a:pt x="4593126" y="2089862"/>
                </a:lnTo>
                <a:lnTo>
                  <a:pt x="4650354" y="2087300"/>
                </a:lnTo>
                <a:lnTo>
                  <a:pt x="4707042" y="2086351"/>
                </a:lnTo>
                <a:lnTo>
                  <a:pt x="4734942" y="2087689"/>
                </a:lnTo>
                <a:lnTo>
                  <a:pt x="4740066" y="2088786"/>
                </a:lnTo>
                <a:lnTo>
                  <a:pt x="4749340" y="2095108"/>
                </a:lnTo>
                <a:lnTo>
                  <a:pt x="4762969" y="2108451"/>
                </a:lnTo>
                <a:close/>
              </a:path>
            </a:pathLst>
          </a:custGeom>
          <a:solidFill>
            <a:srgbClr val="BEC8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18"/>
          <p:cNvSpPr/>
          <p:nvPr/>
        </p:nvSpPr>
        <p:spPr>
          <a:xfrm>
            <a:off x="4485854" y="5132128"/>
            <a:ext cx="322029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chemeClr val="accent5"/>
                </a:solidFill>
                <a:latin typeface="Calibri"/>
                <a:ea typeface="Calibri"/>
                <a:cs typeface="Calibri"/>
                <a:sym typeface="Calibri"/>
              </a:rPr>
              <a:t>LOREM IPSUM</a:t>
            </a:r>
            <a:endParaRPr/>
          </a:p>
        </p:txBody>
      </p:sp>
      <p:grpSp>
        <p:nvGrpSpPr>
          <p:cNvPr id="848" name="Google Shape;848;p18"/>
          <p:cNvGrpSpPr/>
          <p:nvPr/>
        </p:nvGrpSpPr>
        <p:grpSpPr>
          <a:xfrm>
            <a:off x="4655840" y="2492896"/>
            <a:ext cx="2865890" cy="2536478"/>
            <a:chOff x="4370934" y="2291427"/>
            <a:chExt cx="3418963" cy="3025979"/>
          </a:xfrm>
        </p:grpSpPr>
        <p:sp>
          <p:nvSpPr>
            <p:cNvPr id="849" name="Google Shape;849;p18"/>
            <p:cNvSpPr/>
            <p:nvPr/>
          </p:nvSpPr>
          <p:spPr>
            <a:xfrm>
              <a:off x="6150204" y="3708880"/>
              <a:ext cx="1639693" cy="1608526"/>
            </a:xfrm>
            <a:custGeom>
              <a:avLst/>
              <a:gdLst/>
              <a:ahLst/>
              <a:cxnLst/>
              <a:rect l="l" t="t" r="r" b="b"/>
              <a:pathLst>
                <a:path w="4838" h="4745" extrusionOk="0">
                  <a:moveTo>
                    <a:pt x="4505" y="0"/>
                  </a:moveTo>
                  <a:lnTo>
                    <a:pt x="4478" y="27"/>
                  </a:lnTo>
                  <a:lnTo>
                    <a:pt x="4421" y="81"/>
                  </a:lnTo>
                  <a:lnTo>
                    <a:pt x="4357" y="130"/>
                  </a:lnTo>
                  <a:lnTo>
                    <a:pt x="4287" y="174"/>
                  </a:lnTo>
                  <a:lnTo>
                    <a:pt x="4251" y="195"/>
                  </a:lnTo>
                  <a:lnTo>
                    <a:pt x="4189" y="226"/>
                  </a:lnTo>
                  <a:lnTo>
                    <a:pt x="4064" y="269"/>
                  </a:lnTo>
                  <a:lnTo>
                    <a:pt x="3940" y="292"/>
                  </a:lnTo>
                  <a:lnTo>
                    <a:pt x="3818" y="301"/>
                  </a:lnTo>
                  <a:lnTo>
                    <a:pt x="3761" y="300"/>
                  </a:lnTo>
                  <a:lnTo>
                    <a:pt x="3713" y="298"/>
                  </a:lnTo>
                  <a:lnTo>
                    <a:pt x="3620" y="292"/>
                  </a:lnTo>
                  <a:lnTo>
                    <a:pt x="3532" y="279"/>
                  </a:lnTo>
                  <a:lnTo>
                    <a:pt x="3447" y="261"/>
                  </a:lnTo>
                  <a:lnTo>
                    <a:pt x="3408" y="249"/>
                  </a:lnTo>
                  <a:lnTo>
                    <a:pt x="3392" y="302"/>
                  </a:lnTo>
                  <a:lnTo>
                    <a:pt x="3354" y="405"/>
                  </a:lnTo>
                  <a:lnTo>
                    <a:pt x="3309" y="499"/>
                  </a:lnTo>
                  <a:lnTo>
                    <a:pt x="3257" y="585"/>
                  </a:lnTo>
                  <a:lnTo>
                    <a:pt x="3200" y="664"/>
                  </a:lnTo>
                  <a:lnTo>
                    <a:pt x="3135" y="734"/>
                  </a:lnTo>
                  <a:lnTo>
                    <a:pt x="3064" y="797"/>
                  </a:lnTo>
                  <a:lnTo>
                    <a:pt x="2986" y="852"/>
                  </a:lnTo>
                  <a:lnTo>
                    <a:pt x="2944" y="875"/>
                  </a:lnTo>
                  <a:lnTo>
                    <a:pt x="2880" y="909"/>
                  </a:lnTo>
                  <a:lnTo>
                    <a:pt x="2747" y="955"/>
                  </a:lnTo>
                  <a:lnTo>
                    <a:pt x="2614" y="985"/>
                  </a:lnTo>
                  <a:lnTo>
                    <a:pt x="2483" y="998"/>
                  </a:lnTo>
                  <a:lnTo>
                    <a:pt x="2420" y="998"/>
                  </a:lnTo>
                  <a:lnTo>
                    <a:pt x="2366" y="998"/>
                  </a:lnTo>
                  <a:lnTo>
                    <a:pt x="2267" y="990"/>
                  </a:lnTo>
                  <a:lnTo>
                    <a:pt x="2131" y="972"/>
                  </a:lnTo>
                  <a:lnTo>
                    <a:pt x="1930" y="923"/>
                  </a:lnTo>
                  <a:lnTo>
                    <a:pt x="1891" y="909"/>
                  </a:lnTo>
                  <a:lnTo>
                    <a:pt x="1895" y="900"/>
                  </a:lnTo>
                  <a:lnTo>
                    <a:pt x="1892" y="901"/>
                  </a:lnTo>
                  <a:lnTo>
                    <a:pt x="1889" y="904"/>
                  </a:lnTo>
                  <a:lnTo>
                    <a:pt x="1849" y="935"/>
                  </a:lnTo>
                  <a:lnTo>
                    <a:pt x="1766" y="990"/>
                  </a:lnTo>
                  <a:lnTo>
                    <a:pt x="1677" y="1038"/>
                  </a:lnTo>
                  <a:lnTo>
                    <a:pt x="1582" y="1079"/>
                  </a:lnTo>
                  <a:lnTo>
                    <a:pt x="1484" y="1110"/>
                  </a:lnTo>
                  <a:lnTo>
                    <a:pt x="1379" y="1134"/>
                  </a:lnTo>
                  <a:lnTo>
                    <a:pt x="1269" y="1150"/>
                  </a:lnTo>
                  <a:lnTo>
                    <a:pt x="1153" y="1158"/>
                  </a:lnTo>
                  <a:lnTo>
                    <a:pt x="1094" y="1159"/>
                  </a:lnTo>
                  <a:lnTo>
                    <a:pt x="1017" y="1158"/>
                  </a:lnTo>
                  <a:lnTo>
                    <a:pt x="858" y="1145"/>
                  </a:lnTo>
                  <a:lnTo>
                    <a:pt x="775" y="1133"/>
                  </a:lnTo>
                  <a:lnTo>
                    <a:pt x="715" y="1123"/>
                  </a:lnTo>
                  <a:lnTo>
                    <a:pt x="600" y="1090"/>
                  </a:lnTo>
                  <a:lnTo>
                    <a:pt x="490" y="1048"/>
                  </a:lnTo>
                  <a:lnTo>
                    <a:pt x="386" y="994"/>
                  </a:lnTo>
                  <a:lnTo>
                    <a:pt x="287" y="933"/>
                  </a:lnTo>
                  <a:lnTo>
                    <a:pt x="197" y="866"/>
                  </a:lnTo>
                  <a:lnTo>
                    <a:pt x="72" y="760"/>
                  </a:lnTo>
                  <a:lnTo>
                    <a:pt x="0" y="688"/>
                  </a:lnTo>
                  <a:lnTo>
                    <a:pt x="0" y="2695"/>
                  </a:lnTo>
                  <a:lnTo>
                    <a:pt x="22" y="2755"/>
                  </a:lnTo>
                  <a:lnTo>
                    <a:pt x="84" y="2884"/>
                  </a:lnTo>
                  <a:lnTo>
                    <a:pt x="147" y="2981"/>
                  </a:lnTo>
                  <a:lnTo>
                    <a:pt x="197" y="3045"/>
                  </a:lnTo>
                  <a:lnTo>
                    <a:pt x="254" y="3104"/>
                  </a:lnTo>
                  <a:lnTo>
                    <a:pt x="317" y="3160"/>
                  </a:lnTo>
                  <a:lnTo>
                    <a:pt x="354" y="3185"/>
                  </a:lnTo>
                  <a:lnTo>
                    <a:pt x="390" y="3209"/>
                  </a:lnTo>
                  <a:lnTo>
                    <a:pt x="469" y="3251"/>
                  </a:lnTo>
                  <a:lnTo>
                    <a:pt x="554" y="3283"/>
                  </a:lnTo>
                  <a:lnTo>
                    <a:pt x="644" y="3307"/>
                  </a:lnTo>
                  <a:lnTo>
                    <a:pt x="738" y="3321"/>
                  </a:lnTo>
                  <a:lnTo>
                    <a:pt x="838" y="3326"/>
                  </a:lnTo>
                  <a:lnTo>
                    <a:pt x="942" y="3322"/>
                  </a:lnTo>
                  <a:lnTo>
                    <a:pt x="1052" y="3308"/>
                  </a:lnTo>
                  <a:lnTo>
                    <a:pt x="1109" y="3298"/>
                  </a:lnTo>
                  <a:lnTo>
                    <a:pt x="1107" y="3263"/>
                  </a:lnTo>
                  <a:lnTo>
                    <a:pt x="1107" y="3190"/>
                  </a:lnTo>
                  <a:lnTo>
                    <a:pt x="1114" y="3114"/>
                  </a:lnTo>
                  <a:lnTo>
                    <a:pt x="1129" y="3034"/>
                  </a:lnTo>
                  <a:lnTo>
                    <a:pt x="1151" y="2952"/>
                  </a:lnTo>
                  <a:lnTo>
                    <a:pt x="1182" y="2865"/>
                  </a:lnTo>
                  <a:lnTo>
                    <a:pt x="1222" y="2775"/>
                  </a:lnTo>
                  <a:lnTo>
                    <a:pt x="1271" y="2683"/>
                  </a:lnTo>
                  <a:lnTo>
                    <a:pt x="1300" y="2635"/>
                  </a:lnTo>
                  <a:lnTo>
                    <a:pt x="1460" y="2736"/>
                  </a:lnTo>
                  <a:lnTo>
                    <a:pt x="1423" y="2800"/>
                  </a:lnTo>
                  <a:lnTo>
                    <a:pt x="1363" y="2922"/>
                  </a:lnTo>
                  <a:lnTo>
                    <a:pt x="1324" y="3036"/>
                  </a:lnTo>
                  <a:lnTo>
                    <a:pt x="1302" y="3142"/>
                  </a:lnTo>
                  <a:lnTo>
                    <a:pt x="1297" y="3241"/>
                  </a:lnTo>
                  <a:lnTo>
                    <a:pt x="1304" y="3333"/>
                  </a:lnTo>
                  <a:lnTo>
                    <a:pt x="1320" y="3416"/>
                  </a:lnTo>
                  <a:lnTo>
                    <a:pt x="1348" y="3492"/>
                  </a:lnTo>
                  <a:lnTo>
                    <a:pt x="1380" y="3559"/>
                  </a:lnTo>
                  <a:lnTo>
                    <a:pt x="1416" y="3619"/>
                  </a:lnTo>
                  <a:lnTo>
                    <a:pt x="1475" y="3696"/>
                  </a:lnTo>
                  <a:lnTo>
                    <a:pt x="1581" y="3794"/>
                  </a:lnTo>
                  <a:lnTo>
                    <a:pt x="1606" y="3811"/>
                  </a:lnTo>
                  <a:lnTo>
                    <a:pt x="1503" y="3970"/>
                  </a:lnTo>
                  <a:lnTo>
                    <a:pt x="1493" y="3965"/>
                  </a:lnTo>
                  <a:lnTo>
                    <a:pt x="1415" y="3900"/>
                  </a:lnTo>
                  <a:lnTo>
                    <a:pt x="1330" y="3812"/>
                  </a:lnTo>
                  <a:lnTo>
                    <a:pt x="1270" y="3736"/>
                  </a:lnTo>
                  <a:lnTo>
                    <a:pt x="1213" y="3646"/>
                  </a:lnTo>
                  <a:lnTo>
                    <a:pt x="1164" y="3543"/>
                  </a:lnTo>
                  <a:lnTo>
                    <a:pt x="1144" y="3484"/>
                  </a:lnTo>
                  <a:lnTo>
                    <a:pt x="1065" y="3498"/>
                  </a:lnTo>
                  <a:lnTo>
                    <a:pt x="913" y="3514"/>
                  </a:lnTo>
                  <a:lnTo>
                    <a:pt x="841" y="3515"/>
                  </a:lnTo>
                  <a:lnTo>
                    <a:pt x="757" y="3514"/>
                  </a:lnTo>
                  <a:lnTo>
                    <a:pt x="596" y="3492"/>
                  </a:lnTo>
                  <a:lnTo>
                    <a:pt x="483" y="3461"/>
                  </a:lnTo>
                  <a:lnTo>
                    <a:pt x="412" y="3434"/>
                  </a:lnTo>
                  <a:lnTo>
                    <a:pt x="343" y="3400"/>
                  </a:lnTo>
                  <a:lnTo>
                    <a:pt x="276" y="3362"/>
                  </a:lnTo>
                  <a:lnTo>
                    <a:pt x="245" y="3340"/>
                  </a:lnTo>
                  <a:lnTo>
                    <a:pt x="207" y="3314"/>
                  </a:lnTo>
                  <a:lnTo>
                    <a:pt x="140" y="3257"/>
                  </a:lnTo>
                  <a:lnTo>
                    <a:pt x="79" y="3197"/>
                  </a:lnTo>
                  <a:lnTo>
                    <a:pt x="24" y="3133"/>
                  </a:lnTo>
                  <a:lnTo>
                    <a:pt x="0" y="3101"/>
                  </a:lnTo>
                  <a:lnTo>
                    <a:pt x="0" y="3266"/>
                  </a:lnTo>
                  <a:lnTo>
                    <a:pt x="1" y="3361"/>
                  </a:lnTo>
                  <a:lnTo>
                    <a:pt x="14" y="3539"/>
                  </a:lnTo>
                  <a:lnTo>
                    <a:pt x="37" y="3702"/>
                  </a:lnTo>
                  <a:lnTo>
                    <a:pt x="74" y="3852"/>
                  </a:lnTo>
                  <a:lnTo>
                    <a:pt x="119" y="3990"/>
                  </a:lnTo>
                  <a:lnTo>
                    <a:pt x="175" y="4114"/>
                  </a:lnTo>
                  <a:lnTo>
                    <a:pt x="239" y="4227"/>
                  </a:lnTo>
                  <a:lnTo>
                    <a:pt x="312" y="4327"/>
                  </a:lnTo>
                  <a:lnTo>
                    <a:pt x="392" y="4415"/>
                  </a:lnTo>
                  <a:lnTo>
                    <a:pt x="481" y="4493"/>
                  </a:lnTo>
                  <a:lnTo>
                    <a:pt x="574" y="4559"/>
                  </a:lnTo>
                  <a:lnTo>
                    <a:pt x="672" y="4614"/>
                  </a:lnTo>
                  <a:lnTo>
                    <a:pt x="775" y="4660"/>
                  </a:lnTo>
                  <a:lnTo>
                    <a:pt x="882" y="4695"/>
                  </a:lnTo>
                  <a:lnTo>
                    <a:pt x="993" y="4721"/>
                  </a:lnTo>
                  <a:lnTo>
                    <a:pt x="1105" y="4738"/>
                  </a:lnTo>
                  <a:lnTo>
                    <a:pt x="1221" y="4745"/>
                  </a:lnTo>
                  <a:lnTo>
                    <a:pt x="1336" y="4744"/>
                  </a:lnTo>
                  <a:lnTo>
                    <a:pt x="1453" y="4736"/>
                  </a:lnTo>
                  <a:lnTo>
                    <a:pt x="1568" y="4719"/>
                  </a:lnTo>
                  <a:lnTo>
                    <a:pt x="1682" y="4695"/>
                  </a:lnTo>
                  <a:lnTo>
                    <a:pt x="1795" y="4664"/>
                  </a:lnTo>
                  <a:lnTo>
                    <a:pt x="1905" y="4626"/>
                  </a:lnTo>
                  <a:lnTo>
                    <a:pt x="2013" y="4582"/>
                  </a:lnTo>
                  <a:lnTo>
                    <a:pt x="2115" y="4532"/>
                  </a:lnTo>
                  <a:lnTo>
                    <a:pt x="2213" y="4474"/>
                  </a:lnTo>
                  <a:lnTo>
                    <a:pt x="2305" y="4414"/>
                  </a:lnTo>
                  <a:lnTo>
                    <a:pt x="2392" y="4346"/>
                  </a:lnTo>
                  <a:lnTo>
                    <a:pt x="2473" y="4275"/>
                  </a:lnTo>
                  <a:lnTo>
                    <a:pt x="2544" y="4200"/>
                  </a:lnTo>
                  <a:lnTo>
                    <a:pt x="2609" y="4121"/>
                  </a:lnTo>
                  <a:lnTo>
                    <a:pt x="2663" y="4036"/>
                  </a:lnTo>
                  <a:lnTo>
                    <a:pt x="2687" y="3994"/>
                  </a:lnTo>
                  <a:lnTo>
                    <a:pt x="2693" y="3995"/>
                  </a:lnTo>
                  <a:lnTo>
                    <a:pt x="2700" y="3996"/>
                  </a:lnTo>
                  <a:lnTo>
                    <a:pt x="2735" y="3934"/>
                  </a:lnTo>
                  <a:lnTo>
                    <a:pt x="2797" y="3795"/>
                  </a:lnTo>
                  <a:lnTo>
                    <a:pt x="2833" y="3679"/>
                  </a:lnTo>
                  <a:lnTo>
                    <a:pt x="2851" y="3596"/>
                  </a:lnTo>
                  <a:lnTo>
                    <a:pt x="2863" y="3510"/>
                  </a:lnTo>
                  <a:lnTo>
                    <a:pt x="2867" y="3422"/>
                  </a:lnTo>
                  <a:lnTo>
                    <a:pt x="2865" y="3377"/>
                  </a:lnTo>
                  <a:lnTo>
                    <a:pt x="2862" y="3321"/>
                  </a:lnTo>
                  <a:lnTo>
                    <a:pt x="2842" y="3209"/>
                  </a:lnTo>
                  <a:lnTo>
                    <a:pt x="2810" y="3101"/>
                  </a:lnTo>
                  <a:lnTo>
                    <a:pt x="2763" y="2993"/>
                  </a:lnTo>
                  <a:lnTo>
                    <a:pt x="2705" y="2888"/>
                  </a:lnTo>
                  <a:lnTo>
                    <a:pt x="2631" y="2784"/>
                  </a:lnTo>
                  <a:lnTo>
                    <a:pt x="2545" y="2682"/>
                  </a:lnTo>
                  <a:lnTo>
                    <a:pt x="2447" y="2582"/>
                  </a:lnTo>
                  <a:lnTo>
                    <a:pt x="2391" y="2533"/>
                  </a:lnTo>
                  <a:lnTo>
                    <a:pt x="2366" y="2565"/>
                  </a:lnTo>
                  <a:lnTo>
                    <a:pt x="2309" y="2626"/>
                  </a:lnTo>
                  <a:lnTo>
                    <a:pt x="2246" y="2685"/>
                  </a:lnTo>
                  <a:lnTo>
                    <a:pt x="2175" y="2740"/>
                  </a:lnTo>
                  <a:lnTo>
                    <a:pt x="2094" y="2791"/>
                  </a:lnTo>
                  <a:lnTo>
                    <a:pt x="2005" y="2837"/>
                  </a:lnTo>
                  <a:lnTo>
                    <a:pt x="1906" y="2880"/>
                  </a:lnTo>
                  <a:lnTo>
                    <a:pt x="1797" y="2917"/>
                  </a:lnTo>
                  <a:lnTo>
                    <a:pt x="1739" y="2932"/>
                  </a:lnTo>
                  <a:lnTo>
                    <a:pt x="1692" y="2748"/>
                  </a:lnTo>
                  <a:lnTo>
                    <a:pt x="1773" y="2726"/>
                  </a:lnTo>
                  <a:lnTo>
                    <a:pt x="1914" y="2672"/>
                  </a:lnTo>
                  <a:lnTo>
                    <a:pt x="2033" y="2605"/>
                  </a:lnTo>
                  <a:lnTo>
                    <a:pt x="2133" y="2532"/>
                  </a:lnTo>
                  <a:lnTo>
                    <a:pt x="2216" y="2450"/>
                  </a:lnTo>
                  <a:lnTo>
                    <a:pt x="2281" y="2363"/>
                  </a:lnTo>
                  <a:lnTo>
                    <a:pt x="2331" y="2275"/>
                  </a:lnTo>
                  <a:lnTo>
                    <a:pt x="2370" y="2184"/>
                  </a:lnTo>
                  <a:lnTo>
                    <a:pt x="2398" y="2095"/>
                  </a:lnTo>
                  <a:lnTo>
                    <a:pt x="2414" y="2009"/>
                  </a:lnTo>
                  <a:lnTo>
                    <a:pt x="2427" y="1890"/>
                  </a:lnTo>
                  <a:lnTo>
                    <a:pt x="2421" y="1709"/>
                  </a:lnTo>
                  <a:lnTo>
                    <a:pt x="2414" y="1671"/>
                  </a:lnTo>
                  <a:lnTo>
                    <a:pt x="2600" y="1635"/>
                  </a:lnTo>
                  <a:lnTo>
                    <a:pt x="2602" y="1649"/>
                  </a:lnTo>
                  <a:lnTo>
                    <a:pt x="2614" y="1773"/>
                  </a:lnTo>
                  <a:lnTo>
                    <a:pt x="2611" y="1926"/>
                  </a:lnTo>
                  <a:lnTo>
                    <a:pt x="2597" y="2044"/>
                  </a:lnTo>
                  <a:lnTo>
                    <a:pt x="2570" y="2171"/>
                  </a:lnTo>
                  <a:lnTo>
                    <a:pt x="2525" y="2305"/>
                  </a:lnTo>
                  <a:lnTo>
                    <a:pt x="2493" y="2371"/>
                  </a:lnTo>
                  <a:lnTo>
                    <a:pt x="2558" y="2428"/>
                  </a:lnTo>
                  <a:lnTo>
                    <a:pt x="2676" y="2545"/>
                  </a:lnTo>
                  <a:lnTo>
                    <a:pt x="2777" y="2664"/>
                  </a:lnTo>
                  <a:lnTo>
                    <a:pt x="2864" y="2786"/>
                  </a:lnTo>
                  <a:lnTo>
                    <a:pt x="2934" y="2910"/>
                  </a:lnTo>
                  <a:lnTo>
                    <a:pt x="2989" y="3038"/>
                  </a:lnTo>
                  <a:lnTo>
                    <a:pt x="3027" y="3168"/>
                  </a:lnTo>
                  <a:lnTo>
                    <a:pt x="3051" y="3301"/>
                  </a:lnTo>
                  <a:lnTo>
                    <a:pt x="3055" y="3369"/>
                  </a:lnTo>
                  <a:lnTo>
                    <a:pt x="3056" y="3414"/>
                  </a:lnTo>
                  <a:lnTo>
                    <a:pt x="3053" y="3501"/>
                  </a:lnTo>
                  <a:lnTo>
                    <a:pt x="3039" y="3628"/>
                  </a:lnTo>
                  <a:lnTo>
                    <a:pt x="3000" y="3786"/>
                  </a:lnTo>
                  <a:lnTo>
                    <a:pt x="2947" y="3929"/>
                  </a:lnTo>
                  <a:lnTo>
                    <a:pt x="2916" y="3995"/>
                  </a:lnTo>
                  <a:lnTo>
                    <a:pt x="2989" y="3982"/>
                  </a:lnTo>
                  <a:lnTo>
                    <a:pt x="3139" y="3937"/>
                  </a:lnTo>
                  <a:lnTo>
                    <a:pt x="3289" y="3868"/>
                  </a:lnTo>
                  <a:lnTo>
                    <a:pt x="3437" y="3777"/>
                  </a:lnTo>
                  <a:lnTo>
                    <a:pt x="3577" y="3663"/>
                  </a:lnTo>
                  <a:lnTo>
                    <a:pt x="3674" y="3563"/>
                  </a:lnTo>
                  <a:lnTo>
                    <a:pt x="3735" y="3491"/>
                  </a:lnTo>
                  <a:lnTo>
                    <a:pt x="3791" y="3413"/>
                  </a:lnTo>
                  <a:lnTo>
                    <a:pt x="3843" y="3330"/>
                  </a:lnTo>
                  <a:lnTo>
                    <a:pt x="3889" y="3243"/>
                  </a:lnTo>
                  <a:lnTo>
                    <a:pt x="3930" y="3150"/>
                  </a:lnTo>
                  <a:lnTo>
                    <a:pt x="3948" y="3102"/>
                  </a:lnTo>
                  <a:lnTo>
                    <a:pt x="3945" y="3102"/>
                  </a:lnTo>
                  <a:lnTo>
                    <a:pt x="3952" y="3084"/>
                  </a:lnTo>
                  <a:lnTo>
                    <a:pt x="3983" y="2966"/>
                  </a:lnTo>
                  <a:lnTo>
                    <a:pt x="4003" y="2852"/>
                  </a:lnTo>
                  <a:lnTo>
                    <a:pt x="4016" y="2713"/>
                  </a:lnTo>
                  <a:lnTo>
                    <a:pt x="4014" y="2558"/>
                  </a:lnTo>
                  <a:lnTo>
                    <a:pt x="3998" y="2433"/>
                  </a:lnTo>
                  <a:lnTo>
                    <a:pt x="3979" y="2349"/>
                  </a:lnTo>
                  <a:lnTo>
                    <a:pt x="3953" y="2265"/>
                  </a:lnTo>
                  <a:lnTo>
                    <a:pt x="3918" y="2180"/>
                  </a:lnTo>
                  <a:lnTo>
                    <a:pt x="3897" y="2139"/>
                  </a:lnTo>
                  <a:lnTo>
                    <a:pt x="3867" y="2086"/>
                  </a:lnTo>
                  <a:lnTo>
                    <a:pt x="3796" y="1989"/>
                  </a:lnTo>
                  <a:lnTo>
                    <a:pt x="3713" y="1898"/>
                  </a:lnTo>
                  <a:lnTo>
                    <a:pt x="3616" y="1817"/>
                  </a:lnTo>
                  <a:lnTo>
                    <a:pt x="3506" y="1744"/>
                  </a:lnTo>
                  <a:lnTo>
                    <a:pt x="3383" y="1680"/>
                  </a:lnTo>
                  <a:lnTo>
                    <a:pt x="3248" y="1624"/>
                  </a:lnTo>
                  <a:lnTo>
                    <a:pt x="3099" y="1576"/>
                  </a:lnTo>
                  <a:lnTo>
                    <a:pt x="3020" y="1557"/>
                  </a:lnTo>
                  <a:lnTo>
                    <a:pt x="3064" y="1372"/>
                  </a:lnTo>
                  <a:lnTo>
                    <a:pt x="3153" y="1395"/>
                  </a:lnTo>
                  <a:lnTo>
                    <a:pt x="3322" y="1448"/>
                  </a:lnTo>
                  <a:lnTo>
                    <a:pt x="3476" y="1513"/>
                  </a:lnTo>
                  <a:lnTo>
                    <a:pt x="3615" y="1588"/>
                  </a:lnTo>
                  <a:lnTo>
                    <a:pt x="3740" y="1672"/>
                  </a:lnTo>
                  <a:lnTo>
                    <a:pt x="3852" y="1768"/>
                  </a:lnTo>
                  <a:lnTo>
                    <a:pt x="3948" y="1873"/>
                  </a:lnTo>
                  <a:lnTo>
                    <a:pt x="4029" y="1989"/>
                  </a:lnTo>
                  <a:lnTo>
                    <a:pt x="4064" y="2051"/>
                  </a:lnTo>
                  <a:lnTo>
                    <a:pt x="4093" y="2108"/>
                  </a:lnTo>
                  <a:lnTo>
                    <a:pt x="4140" y="2222"/>
                  </a:lnTo>
                  <a:lnTo>
                    <a:pt x="4172" y="2336"/>
                  </a:lnTo>
                  <a:lnTo>
                    <a:pt x="4193" y="2447"/>
                  </a:lnTo>
                  <a:lnTo>
                    <a:pt x="4199" y="2503"/>
                  </a:lnTo>
                  <a:lnTo>
                    <a:pt x="4237" y="2464"/>
                  </a:lnTo>
                  <a:lnTo>
                    <a:pt x="4313" y="2375"/>
                  </a:lnTo>
                  <a:lnTo>
                    <a:pt x="4386" y="2272"/>
                  </a:lnTo>
                  <a:lnTo>
                    <a:pt x="4448" y="2161"/>
                  </a:lnTo>
                  <a:lnTo>
                    <a:pt x="4496" y="2042"/>
                  </a:lnTo>
                  <a:lnTo>
                    <a:pt x="4518" y="1948"/>
                  </a:lnTo>
                  <a:lnTo>
                    <a:pt x="4524" y="1885"/>
                  </a:lnTo>
                  <a:lnTo>
                    <a:pt x="4524" y="1820"/>
                  </a:lnTo>
                  <a:lnTo>
                    <a:pt x="4517" y="1755"/>
                  </a:lnTo>
                  <a:lnTo>
                    <a:pt x="4500" y="1689"/>
                  </a:lnTo>
                  <a:lnTo>
                    <a:pt x="4474" y="1624"/>
                  </a:lnTo>
                  <a:lnTo>
                    <a:pt x="4457" y="1592"/>
                  </a:lnTo>
                  <a:lnTo>
                    <a:pt x="4510" y="1547"/>
                  </a:lnTo>
                  <a:lnTo>
                    <a:pt x="4602" y="1452"/>
                  </a:lnTo>
                  <a:lnTo>
                    <a:pt x="4677" y="1351"/>
                  </a:lnTo>
                  <a:lnTo>
                    <a:pt x="4737" y="1243"/>
                  </a:lnTo>
                  <a:lnTo>
                    <a:pt x="4782" y="1133"/>
                  </a:lnTo>
                  <a:lnTo>
                    <a:pt x="4814" y="1019"/>
                  </a:lnTo>
                  <a:lnTo>
                    <a:pt x="4832" y="904"/>
                  </a:lnTo>
                  <a:lnTo>
                    <a:pt x="4838" y="790"/>
                  </a:lnTo>
                  <a:lnTo>
                    <a:pt x="4832" y="676"/>
                  </a:lnTo>
                  <a:lnTo>
                    <a:pt x="4816" y="565"/>
                  </a:lnTo>
                  <a:lnTo>
                    <a:pt x="4790" y="458"/>
                  </a:lnTo>
                  <a:lnTo>
                    <a:pt x="4754" y="357"/>
                  </a:lnTo>
                  <a:lnTo>
                    <a:pt x="4711" y="262"/>
                  </a:lnTo>
                  <a:lnTo>
                    <a:pt x="4659" y="174"/>
                  </a:lnTo>
                  <a:lnTo>
                    <a:pt x="4602" y="96"/>
                  </a:lnTo>
                  <a:lnTo>
                    <a:pt x="4539" y="29"/>
                  </a:lnTo>
                  <a:lnTo>
                    <a:pt x="450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0" name="Google Shape;850;p18"/>
            <p:cNvSpPr/>
            <p:nvPr/>
          </p:nvSpPr>
          <p:spPr>
            <a:xfrm>
              <a:off x="6150204" y="2291427"/>
              <a:ext cx="1539414" cy="1745392"/>
            </a:xfrm>
            <a:custGeom>
              <a:avLst/>
              <a:gdLst/>
              <a:ahLst/>
              <a:cxnLst/>
              <a:rect l="l" t="t" r="r" b="b"/>
              <a:pathLst>
                <a:path w="1539414" h="1745392" extrusionOk="0">
                  <a:moveTo>
                    <a:pt x="1075964" y="503700"/>
                  </a:moveTo>
                  <a:lnTo>
                    <a:pt x="1076641" y="503700"/>
                  </a:lnTo>
                  <a:lnTo>
                    <a:pt x="1075286" y="504039"/>
                  </a:lnTo>
                  <a:lnTo>
                    <a:pt x="1075261" y="503841"/>
                  </a:lnTo>
                  <a:close/>
                  <a:moveTo>
                    <a:pt x="727360" y="210043"/>
                  </a:moveTo>
                  <a:lnTo>
                    <a:pt x="764287" y="211737"/>
                  </a:lnTo>
                  <a:lnTo>
                    <a:pt x="800536" y="218172"/>
                  </a:lnTo>
                  <a:lnTo>
                    <a:pt x="835430" y="228333"/>
                  </a:lnTo>
                  <a:lnTo>
                    <a:pt x="868970" y="242559"/>
                  </a:lnTo>
                  <a:lnTo>
                    <a:pt x="900476" y="259494"/>
                  </a:lnTo>
                  <a:lnTo>
                    <a:pt x="930289" y="279139"/>
                  </a:lnTo>
                  <a:lnTo>
                    <a:pt x="958069" y="301155"/>
                  </a:lnTo>
                  <a:lnTo>
                    <a:pt x="983477" y="325203"/>
                  </a:lnTo>
                  <a:lnTo>
                    <a:pt x="1006175" y="351283"/>
                  </a:lnTo>
                  <a:lnTo>
                    <a:pt x="1026163" y="378041"/>
                  </a:lnTo>
                  <a:lnTo>
                    <a:pt x="1043102" y="406153"/>
                  </a:lnTo>
                  <a:lnTo>
                    <a:pt x="1056653" y="434266"/>
                  </a:lnTo>
                  <a:lnTo>
                    <a:pt x="1066817" y="462378"/>
                  </a:lnTo>
                  <a:lnTo>
                    <a:pt x="1073592" y="490491"/>
                  </a:lnTo>
                  <a:lnTo>
                    <a:pt x="1075261" y="503841"/>
                  </a:lnTo>
                  <a:lnTo>
                    <a:pt x="1074270" y="504039"/>
                  </a:lnTo>
                  <a:lnTo>
                    <a:pt x="1075286" y="504039"/>
                  </a:lnTo>
                  <a:lnTo>
                    <a:pt x="1084772" y="552812"/>
                  </a:lnTo>
                  <a:lnTo>
                    <a:pt x="1094935" y="615134"/>
                  </a:lnTo>
                  <a:lnTo>
                    <a:pt x="1098662" y="652730"/>
                  </a:lnTo>
                  <a:lnTo>
                    <a:pt x="1099001" y="686601"/>
                  </a:lnTo>
                  <a:lnTo>
                    <a:pt x="1095613" y="718439"/>
                  </a:lnTo>
                  <a:lnTo>
                    <a:pt x="1088499" y="748245"/>
                  </a:lnTo>
                  <a:lnTo>
                    <a:pt x="1076641" y="776358"/>
                  </a:lnTo>
                  <a:lnTo>
                    <a:pt x="1068511" y="789906"/>
                  </a:lnTo>
                  <a:lnTo>
                    <a:pt x="1061735" y="801083"/>
                  </a:lnTo>
                  <a:lnTo>
                    <a:pt x="1045474" y="822421"/>
                  </a:lnTo>
                  <a:lnTo>
                    <a:pt x="1027518" y="840712"/>
                  </a:lnTo>
                  <a:lnTo>
                    <a:pt x="1008208" y="857308"/>
                  </a:lnTo>
                  <a:lnTo>
                    <a:pt x="977379" y="878985"/>
                  </a:lnTo>
                  <a:lnTo>
                    <a:pt x="935709" y="900324"/>
                  </a:lnTo>
                  <a:lnTo>
                    <a:pt x="895056" y="915904"/>
                  </a:lnTo>
                  <a:lnTo>
                    <a:pt x="860161" y="926065"/>
                  </a:lnTo>
                  <a:lnTo>
                    <a:pt x="822218" y="933517"/>
                  </a:lnTo>
                  <a:lnTo>
                    <a:pt x="816120" y="933855"/>
                  </a:lnTo>
                  <a:lnTo>
                    <a:pt x="822218" y="997871"/>
                  </a:lnTo>
                  <a:lnTo>
                    <a:pt x="831704" y="997193"/>
                  </a:lnTo>
                  <a:lnTo>
                    <a:pt x="877100" y="987709"/>
                  </a:lnTo>
                  <a:lnTo>
                    <a:pt x="918431" y="975855"/>
                  </a:lnTo>
                  <a:lnTo>
                    <a:pt x="965522" y="957565"/>
                  </a:lnTo>
                  <a:lnTo>
                    <a:pt x="1002449" y="938597"/>
                  </a:lnTo>
                  <a:lnTo>
                    <a:pt x="1026841" y="923356"/>
                  </a:lnTo>
                  <a:lnTo>
                    <a:pt x="1051233" y="905743"/>
                  </a:lnTo>
                  <a:lnTo>
                    <a:pt x="1073931" y="885421"/>
                  </a:lnTo>
                  <a:lnTo>
                    <a:pt x="1095613" y="863066"/>
                  </a:lnTo>
                  <a:lnTo>
                    <a:pt x="1114923" y="837325"/>
                  </a:lnTo>
                  <a:lnTo>
                    <a:pt x="1123393" y="823099"/>
                  </a:lnTo>
                  <a:lnTo>
                    <a:pt x="1132879" y="807518"/>
                  </a:lnTo>
                  <a:lnTo>
                    <a:pt x="1147785" y="773987"/>
                  </a:lnTo>
                  <a:lnTo>
                    <a:pt x="1158626" y="738761"/>
                  </a:lnTo>
                  <a:lnTo>
                    <a:pt x="1165402" y="701504"/>
                  </a:lnTo>
                  <a:lnTo>
                    <a:pt x="1167773" y="662553"/>
                  </a:lnTo>
                  <a:lnTo>
                    <a:pt x="1166079" y="621231"/>
                  </a:lnTo>
                  <a:lnTo>
                    <a:pt x="1160997" y="578215"/>
                  </a:lnTo>
                  <a:lnTo>
                    <a:pt x="1151173" y="533845"/>
                  </a:lnTo>
                  <a:lnTo>
                    <a:pt x="1144736" y="510474"/>
                  </a:lnTo>
                  <a:lnTo>
                    <a:pt x="1161336" y="514877"/>
                  </a:lnTo>
                  <a:lnTo>
                    <a:pt x="1193859" y="526732"/>
                  </a:lnTo>
                  <a:lnTo>
                    <a:pt x="1225027" y="542313"/>
                  </a:lnTo>
                  <a:lnTo>
                    <a:pt x="1254839" y="561619"/>
                  </a:lnTo>
                  <a:lnTo>
                    <a:pt x="1283297" y="583973"/>
                  </a:lnTo>
                  <a:lnTo>
                    <a:pt x="1309383" y="609037"/>
                  </a:lnTo>
                  <a:lnTo>
                    <a:pt x="1333436" y="637150"/>
                  </a:lnTo>
                  <a:lnTo>
                    <a:pt x="1355457" y="667633"/>
                  </a:lnTo>
                  <a:lnTo>
                    <a:pt x="1374429" y="700149"/>
                  </a:lnTo>
                  <a:lnTo>
                    <a:pt x="1390690" y="734358"/>
                  </a:lnTo>
                  <a:lnTo>
                    <a:pt x="1403225" y="770600"/>
                  </a:lnTo>
                  <a:lnTo>
                    <a:pt x="1413049" y="807857"/>
                  </a:lnTo>
                  <a:lnTo>
                    <a:pt x="1418470" y="846470"/>
                  </a:lnTo>
                  <a:lnTo>
                    <a:pt x="1420841" y="885421"/>
                  </a:lnTo>
                  <a:lnTo>
                    <a:pt x="1418470" y="925049"/>
                  </a:lnTo>
                  <a:lnTo>
                    <a:pt x="1412033" y="964678"/>
                  </a:lnTo>
                  <a:lnTo>
                    <a:pt x="1407290" y="984322"/>
                  </a:lnTo>
                  <a:lnTo>
                    <a:pt x="1416437" y="987371"/>
                  </a:lnTo>
                  <a:lnTo>
                    <a:pt x="1434054" y="994484"/>
                  </a:lnTo>
                  <a:lnTo>
                    <a:pt x="1450315" y="1003290"/>
                  </a:lnTo>
                  <a:lnTo>
                    <a:pt x="1464883" y="1013790"/>
                  </a:lnTo>
                  <a:lnTo>
                    <a:pt x="1483516" y="1031741"/>
                  </a:lnTo>
                  <a:lnTo>
                    <a:pt x="1504181" y="1060531"/>
                  </a:lnTo>
                  <a:lnTo>
                    <a:pt x="1519765" y="1094063"/>
                  </a:lnTo>
                  <a:lnTo>
                    <a:pt x="1530606" y="1129965"/>
                  </a:lnTo>
                  <a:lnTo>
                    <a:pt x="1536704" y="1167900"/>
                  </a:lnTo>
                  <a:lnTo>
                    <a:pt x="1539414" y="1206513"/>
                  </a:lnTo>
                  <a:lnTo>
                    <a:pt x="1539414" y="1225819"/>
                  </a:lnTo>
                  <a:lnTo>
                    <a:pt x="1538059" y="1240722"/>
                  </a:lnTo>
                  <a:lnTo>
                    <a:pt x="1532639" y="1270528"/>
                  </a:lnTo>
                  <a:lnTo>
                    <a:pt x="1528912" y="1285092"/>
                  </a:lnTo>
                  <a:lnTo>
                    <a:pt x="1525185" y="1296608"/>
                  </a:lnTo>
                  <a:lnTo>
                    <a:pt x="1516716" y="1318285"/>
                  </a:lnTo>
                  <a:lnTo>
                    <a:pt x="1505536" y="1338946"/>
                  </a:lnTo>
                  <a:lnTo>
                    <a:pt x="1493001" y="1357914"/>
                  </a:lnTo>
                  <a:lnTo>
                    <a:pt x="1478434" y="1375527"/>
                  </a:lnTo>
                  <a:lnTo>
                    <a:pt x="1461156" y="1391784"/>
                  </a:lnTo>
                  <a:lnTo>
                    <a:pt x="1442184" y="1406687"/>
                  </a:lnTo>
                  <a:lnTo>
                    <a:pt x="1421180" y="1420236"/>
                  </a:lnTo>
                  <a:lnTo>
                    <a:pt x="1410000" y="1426671"/>
                  </a:lnTo>
                  <a:lnTo>
                    <a:pt x="1398821" y="1432429"/>
                  </a:lnTo>
                  <a:lnTo>
                    <a:pt x="1376122" y="1441235"/>
                  </a:lnTo>
                  <a:lnTo>
                    <a:pt x="1341906" y="1450380"/>
                  </a:lnTo>
                  <a:lnTo>
                    <a:pt x="1296509" y="1454783"/>
                  </a:lnTo>
                  <a:lnTo>
                    <a:pt x="1253484" y="1453767"/>
                  </a:lnTo>
                  <a:lnTo>
                    <a:pt x="1215202" y="1448009"/>
                  </a:lnTo>
                  <a:lnTo>
                    <a:pt x="1183357" y="1440558"/>
                  </a:lnTo>
                  <a:lnTo>
                    <a:pt x="1150495" y="1430058"/>
                  </a:lnTo>
                  <a:lnTo>
                    <a:pt x="1145414" y="1427687"/>
                  </a:lnTo>
                  <a:lnTo>
                    <a:pt x="1121699" y="1417187"/>
                  </a:lnTo>
                  <a:lnTo>
                    <a:pt x="1108487" y="1409397"/>
                  </a:lnTo>
                  <a:lnTo>
                    <a:pt x="1084772" y="1390430"/>
                  </a:lnTo>
                  <a:lnTo>
                    <a:pt x="1074270" y="1379930"/>
                  </a:lnTo>
                  <a:lnTo>
                    <a:pt x="1061058" y="1364011"/>
                  </a:lnTo>
                  <a:lnTo>
                    <a:pt x="1040731" y="1331156"/>
                  </a:lnTo>
                  <a:lnTo>
                    <a:pt x="1026502" y="1297286"/>
                  </a:lnTo>
                  <a:lnTo>
                    <a:pt x="1017016" y="1264431"/>
                  </a:lnTo>
                  <a:lnTo>
                    <a:pt x="1010241" y="1220061"/>
                  </a:lnTo>
                  <a:lnTo>
                    <a:pt x="1009224" y="1182465"/>
                  </a:lnTo>
                  <a:lnTo>
                    <a:pt x="1009224" y="1178062"/>
                  </a:lnTo>
                  <a:lnTo>
                    <a:pt x="945195" y="1172642"/>
                  </a:lnTo>
                  <a:lnTo>
                    <a:pt x="944856" y="1178739"/>
                  </a:lnTo>
                  <a:lnTo>
                    <a:pt x="945195" y="1212271"/>
                  </a:lnTo>
                  <a:lnTo>
                    <a:pt x="947905" y="1243770"/>
                  </a:lnTo>
                  <a:lnTo>
                    <a:pt x="954342" y="1280689"/>
                  </a:lnTo>
                  <a:lnTo>
                    <a:pt x="966199" y="1320656"/>
                  </a:lnTo>
                  <a:lnTo>
                    <a:pt x="984493" y="1362317"/>
                  </a:lnTo>
                  <a:lnTo>
                    <a:pt x="1003126" y="1393139"/>
                  </a:lnTo>
                  <a:lnTo>
                    <a:pt x="1018033" y="1413123"/>
                  </a:lnTo>
                  <a:lnTo>
                    <a:pt x="1026502" y="1422945"/>
                  </a:lnTo>
                  <a:lnTo>
                    <a:pt x="1041747" y="1438187"/>
                  </a:lnTo>
                  <a:lnTo>
                    <a:pt x="1075964" y="1464945"/>
                  </a:lnTo>
                  <a:lnTo>
                    <a:pt x="1094935" y="1476461"/>
                  </a:lnTo>
                  <a:lnTo>
                    <a:pt x="1090531" y="1492380"/>
                  </a:lnTo>
                  <a:lnTo>
                    <a:pt x="1080029" y="1522186"/>
                  </a:lnTo>
                  <a:lnTo>
                    <a:pt x="1067494" y="1549621"/>
                  </a:lnTo>
                  <a:lnTo>
                    <a:pt x="1053266" y="1574685"/>
                  </a:lnTo>
                  <a:lnTo>
                    <a:pt x="1037343" y="1597717"/>
                  </a:lnTo>
                  <a:lnTo>
                    <a:pt x="1019388" y="1617700"/>
                  </a:lnTo>
                  <a:lnTo>
                    <a:pt x="999738" y="1635313"/>
                  </a:lnTo>
                  <a:lnTo>
                    <a:pt x="978057" y="1650555"/>
                  </a:lnTo>
                  <a:lnTo>
                    <a:pt x="966877" y="1657329"/>
                  </a:lnTo>
                  <a:lnTo>
                    <a:pt x="947905" y="1666813"/>
                  </a:lnTo>
                  <a:lnTo>
                    <a:pt x="909284" y="1680700"/>
                  </a:lnTo>
                  <a:lnTo>
                    <a:pt x="869647" y="1688490"/>
                  </a:lnTo>
                  <a:lnTo>
                    <a:pt x="830688" y="1691538"/>
                  </a:lnTo>
                  <a:lnTo>
                    <a:pt x="793422" y="1690522"/>
                  </a:lnTo>
                  <a:lnTo>
                    <a:pt x="758527" y="1687135"/>
                  </a:lnTo>
                  <a:lnTo>
                    <a:pt x="713131" y="1679345"/>
                  </a:lnTo>
                  <a:lnTo>
                    <a:pt x="690433" y="1673587"/>
                  </a:lnTo>
                  <a:lnTo>
                    <a:pt x="706355" y="1653264"/>
                  </a:lnTo>
                  <a:lnTo>
                    <a:pt x="731764" y="1612959"/>
                  </a:lnTo>
                  <a:lnTo>
                    <a:pt x="751752" y="1572653"/>
                  </a:lnTo>
                  <a:lnTo>
                    <a:pt x="765642" y="1534379"/>
                  </a:lnTo>
                  <a:lnTo>
                    <a:pt x="779193" y="1484251"/>
                  </a:lnTo>
                  <a:lnTo>
                    <a:pt x="785969" y="1440897"/>
                  </a:lnTo>
                  <a:lnTo>
                    <a:pt x="786307" y="1434800"/>
                  </a:lnTo>
                  <a:lnTo>
                    <a:pt x="722278" y="1431074"/>
                  </a:lnTo>
                  <a:lnTo>
                    <a:pt x="721939" y="1436493"/>
                  </a:lnTo>
                  <a:lnTo>
                    <a:pt x="716519" y="1469348"/>
                  </a:lnTo>
                  <a:lnTo>
                    <a:pt x="708727" y="1501186"/>
                  </a:lnTo>
                  <a:lnTo>
                    <a:pt x="696192" y="1537766"/>
                  </a:lnTo>
                  <a:lnTo>
                    <a:pt x="677898" y="1577733"/>
                  </a:lnTo>
                  <a:lnTo>
                    <a:pt x="652490" y="1618378"/>
                  </a:lnTo>
                  <a:lnTo>
                    <a:pt x="628097" y="1647168"/>
                  </a:lnTo>
                  <a:lnTo>
                    <a:pt x="609465" y="1665797"/>
                  </a:lnTo>
                  <a:lnTo>
                    <a:pt x="598962" y="1673925"/>
                  </a:lnTo>
                  <a:lnTo>
                    <a:pt x="584395" y="1685780"/>
                  </a:lnTo>
                  <a:lnTo>
                    <a:pt x="551872" y="1705764"/>
                  </a:lnTo>
                  <a:lnTo>
                    <a:pt x="516639" y="1721344"/>
                  </a:lnTo>
                  <a:lnTo>
                    <a:pt x="478357" y="1733199"/>
                  </a:lnTo>
                  <a:lnTo>
                    <a:pt x="437703" y="1740989"/>
                  </a:lnTo>
                  <a:lnTo>
                    <a:pt x="393662" y="1745053"/>
                  </a:lnTo>
                  <a:lnTo>
                    <a:pt x="347249" y="1745392"/>
                  </a:lnTo>
                  <a:lnTo>
                    <a:pt x="298126" y="1741666"/>
                  </a:lnTo>
                  <a:lnTo>
                    <a:pt x="272040" y="1737602"/>
                  </a:lnTo>
                  <a:lnTo>
                    <a:pt x="249681" y="1733538"/>
                  </a:lnTo>
                  <a:lnTo>
                    <a:pt x="206317" y="1719651"/>
                  </a:lnTo>
                  <a:lnTo>
                    <a:pt x="166002" y="1700344"/>
                  </a:lnTo>
                  <a:lnTo>
                    <a:pt x="128059" y="1676635"/>
                  </a:lnTo>
                  <a:lnTo>
                    <a:pt x="93503" y="1649877"/>
                  </a:lnTo>
                  <a:lnTo>
                    <a:pt x="61658" y="1621426"/>
                  </a:lnTo>
                  <a:lnTo>
                    <a:pt x="21005" y="1578749"/>
                  </a:lnTo>
                  <a:lnTo>
                    <a:pt x="0" y="1552669"/>
                  </a:lnTo>
                  <a:lnTo>
                    <a:pt x="0" y="652392"/>
                  </a:lnTo>
                  <a:lnTo>
                    <a:pt x="27103" y="647650"/>
                  </a:lnTo>
                  <a:lnTo>
                    <a:pt x="79275" y="641553"/>
                  </a:lnTo>
                  <a:lnTo>
                    <a:pt x="128059" y="639860"/>
                  </a:lnTo>
                  <a:lnTo>
                    <a:pt x="173794" y="642231"/>
                  </a:lnTo>
                  <a:lnTo>
                    <a:pt x="216480" y="649343"/>
                  </a:lnTo>
                  <a:lnTo>
                    <a:pt x="255440" y="660859"/>
                  </a:lnTo>
                  <a:lnTo>
                    <a:pt x="291351" y="676440"/>
                  </a:lnTo>
                  <a:lnTo>
                    <a:pt x="323873" y="697101"/>
                  </a:lnTo>
                  <a:lnTo>
                    <a:pt x="338441" y="708955"/>
                  </a:lnTo>
                  <a:lnTo>
                    <a:pt x="348604" y="717762"/>
                  </a:lnTo>
                  <a:lnTo>
                    <a:pt x="366898" y="736729"/>
                  </a:lnTo>
                  <a:lnTo>
                    <a:pt x="383160" y="757051"/>
                  </a:lnTo>
                  <a:lnTo>
                    <a:pt x="397389" y="778390"/>
                  </a:lnTo>
                  <a:lnTo>
                    <a:pt x="415344" y="811244"/>
                  </a:lnTo>
                  <a:lnTo>
                    <a:pt x="432960" y="856631"/>
                  </a:lnTo>
                  <a:lnTo>
                    <a:pt x="445156" y="901001"/>
                  </a:lnTo>
                  <a:lnTo>
                    <a:pt x="452948" y="942662"/>
                  </a:lnTo>
                  <a:lnTo>
                    <a:pt x="458369" y="996177"/>
                  </a:lnTo>
                  <a:lnTo>
                    <a:pt x="458708" y="1019886"/>
                  </a:lnTo>
                  <a:lnTo>
                    <a:pt x="439397" y="1025983"/>
                  </a:lnTo>
                  <a:lnTo>
                    <a:pt x="404842" y="1041225"/>
                  </a:lnTo>
                  <a:lnTo>
                    <a:pt x="375029" y="1059515"/>
                  </a:lnTo>
                  <a:lnTo>
                    <a:pt x="348943" y="1078144"/>
                  </a:lnTo>
                  <a:lnTo>
                    <a:pt x="319131" y="1104901"/>
                  </a:lnTo>
                  <a:lnTo>
                    <a:pt x="297110" y="1129965"/>
                  </a:lnTo>
                  <a:lnTo>
                    <a:pt x="295077" y="1133014"/>
                  </a:lnTo>
                  <a:lnTo>
                    <a:pt x="347588" y="1169933"/>
                  </a:lnTo>
                  <a:lnTo>
                    <a:pt x="353686" y="1161804"/>
                  </a:lnTo>
                  <a:lnTo>
                    <a:pt x="388919" y="1127595"/>
                  </a:lnTo>
                  <a:lnTo>
                    <a:pt x="415344" y="1108627"/>
                  </a:lnTo>
                  <a:lnTo>
                    <a:pt x="436009" y="1097111"/>
                  </a:lnTo>
                  <a:lnTo>
                    <a:pt x="459724" y="1086950"/>
                  </a:lnTo>
                  <a:lnTo>
                    <a:pt x="485471" y="1079160"/>
                  </a:lnTo>
                  <a:lnTo>
                    <a:pt x="513929" y="1074418"/>
                  </a:lnTo>
                  <a:lnTo>
                    <a:pt x="544758" y="1073402"/>
                  </a:lnTo>
                  <a:lnTo>
                    <a:pt x="578297" y="1076450"/>
                  </a:lnTo>
                  <a:lnTo>
                    <a:pt x="614207" y="1085256"/>
                  </a:lnTo>
                  <a:lnTo>
                    <a:pt x="651812" y="1100159"/>
                  </a:lnTo>
                  <a:lnTo>
                    <a:pt x="692465" y="1121837"/>
                  </a:lnTo>
                  <a:lnTo>
                    <a:pt x="713470" y="1135723"/>
                  </a:lnTo>
                  <a:lnTo>
                    <a:pt x="749719" y="1082547"/>
                  </a:lnTo>
                  <a:lnTo>
                    <a:pt x="733797" y="1072047"/>
                  </a:lnTo>
                  <a:lnTo>
                    <a:pt x="702290" y="1053757"/>
                  </a:lnTo>
                  <a:lnTo>
                    <a:pt x="671800" y="1038854"/>
                  </a:lnTo>
                  <a:lnTo>
                    <a:pt x="642326" y="1026999"/>
                  </a:lnTo>
                  <a:lnTo>
                    <a:pt x="613869" y="1018532"/>
                  </a:lnTo>
                  <a:lnTo>
                    <a:pt x="586428" y="1012435"/>
                  </a:lnTo>
                  <a:lnTo>
                    <a:pt x="560341" y="1009387"/>
                  </a:lnTo>
                  <a:lnTo>
                    <a:pt x="535272" y="1008370"/>
                  </a:lnTo>
                  <a:lnTo>
                    <a:pt x="522737" y="1009048"/>
                  </a:lnTo>
                  <a:lnTo>
                    <a:pt x="522398" y="989064"/>
                  </a:lnTo>
                  <a:lnTo>
                    <a:pt x="517655" y="936904"/>
                  </a:lnTo>
                  <a:lnTo>
                    <a:pt x="505798" y="874582"/>
                  </a:lnTo>
                  <a:lnTo>
                    <a:pt x="489875" y="824454"/>
                  </a:lnTo>
                  <a:lnTo>
                    <a:pt x="476324" y="790583"/>
                  </a:lnTo>
                  <a:lnTo>
                    <a:pt x="468532" y="773987"/>
                  </a:lnTo>
                  <a:lnTo>
                    <a:pt x="492924" y="759084"/>
                  </a:lnTo>
                  <a:lnTo>
                    <a:pt x="537304" y="727584"/>
                  </a:lnTo>
                  <a:lnTo>
                    <a:pt x="568472" y="700826"/>
                  </a:lnTo>
                  <a:lnTo>
                    <a:pt x="599301" y="669666"/>
                  </a:lnTo>
                  <a:lnTo>
                    <a:pt x="629114" y="633424"/>
                  </a:lnTo>
                  <a:lnTo>
                    <a:pt x="655877" y="592780"/>
                  </a:lnTo>
                  <a:lnTo>
                    <a:pt x="678576" y="547054"/>
                  </a:lnTo>
                  <a:lnTo>
                    <a:pt x="687384" y="521990"/>
                  </a:lnTo>
                  <a:lnTo>
                    <a:pt x="693143" y="504378"/>
                  </a:lnTo>
                  <a:lnTo>
                    <a:pt x="701613" y="468136"/>
                  </a:lnTo>
                  <a:lnTo>
                    <a:pt x="706355" y="431556"/>
                  </a:lnTo>
                  <a:lnTo>
                    <a:pt x="707711" y="393960"/>
                  </a:lnTo>
                  <a:lnTo>
                    <a:pt x="705678" y="355686"/>
                  </a:lnTo>
                  <a:lnTo>
                    <a:pt x="699919" y="316735"/>
                  </a:lnTo>
                  <a:lnTo>
                    <a:pt x="690433" y="277107"/>
                  </a:lnTo>
                  <a:lnTo>
                    <a:pt x="678237" y="236801"/>
                  </a:lnTo>
                  <a:lnTo>
                    <a:pt x="670445" y="216140"/>
                  </a:lnTo>
                  <a:lnTo>
                    <a:pt x="689755" y="212414"/>
                  </a:lnTo>
                  <a:close/>
                  <a:moveTo>
                    <a:pt x="262894" y="0"/>
                  </a:moveTo>
                  <a:lnTo>
                    <a:pt x="280510" y="0"/>
                  </a:lnTo>
                  <a:lnTo>
                    <a:pt x="294400" y="0"/>
                  </a:lnTo>
                  <a:lnTo>
                    <a:pt x="321164" y="2033"/>
                  </a:lnTo>
                  <a:lnTo>
                    <a:pt x="360123" y="9147"/>
                  </a:lnTo>
                  <a:lnTo>
                    <a:pt x="406875" y="25070"/>
                  </a:lnTo>
                  <a:lnTo>
                    <a:pt x="449900" y="46752"/>
                  </a:lnTo>
                  <a:lnTo>
                    <a:pt x="487843" y="73177"/>
                  </a:lnTo>
                  <a:lnTo>
                    <a:pt x="521044" y="102312"/>
                  </a:lnTo>
                  <a:lnTo>
                    <a:pt x="549501" y="132802"/>
                  </a:lnTo>
                  <a:lnTo>
                    <a:pt x="573216" y="163969"/>
                  </a:lnTo>
                  <a:lnTo>
                    <a:pt x="583041" y="179215"/>
                  </a:lnTo>
                  <a:lnTo>
                    <a:pt x="593882" y="201574"/>
                  </a:lnTo>
                  <a:lnTo>
                    <a:pt x="612514" y="244938"/>
                  </a:lnTo>
                  <a:lnTo>
                    <a:pt x="627082" y="286947"/>
                  </a:lnTo>
                  <a:lnTo>
                    <a:pt x="636568" y="328278"/>
                  </a:lnTo>
                  <a:lnTo>
                    <a:pt x="642327" y="368592"/>
                  </a:lnTo>
                  <a:lnTo>
                    <a:pt x="643682" y="408230"/>
                  </a:lnTo>
                  <a:lnTo>
                    <a:pt x="639956" y="446512"/>
                  </a:lnTo>
                  <a:lnTo>
                    <a:pt x="632502" y="483439"/>
                  </a:lnTo>
                  <a:lnTo>
                    <a:pt x="627082" y="501394"/>
                  </a:lnTo>
                  <a:lnTo>
                    <a:pt x="618951" y="522737"/>
                  </a:lnTo>
                  <a:lnTo>
                    <a:pt x="599302" y="562374"/>
                  </a:lnTo>
                  <a:lnTo>
                    <a:pt x="575926" y="597607"/>
                  </a:lnTo>
                  <a:lnTo>
                    <a:pt x="549501" y="628775"/>
                  </a:lnTo>
                  <a:lnTo>
                    <a:pt x="522399" y="655878"/>
                  </a:lnTo>
                  <a:lnTo>
                    <a:pt x="494619" y="678915"/>
                  </a:lnTo>
                  <a:lnTo>
                    <a:pt x="455998" y="707033"/>
                  </a:lnTo>
                  <a:lnTo>
                    <a:pt x="434655" y="719568"/>
                  </a:lnTo>
                  <a:lnTo>
                    <a:pt x="422798" y="703646"/>
                  </a:lnTo>
                  <a:lnTo>
                    <a:pt x="396034" y="674510"/>
                  </a:lnTo>
                  <a:lnTo>
                    <a:pt x="380450" y="660620"/>
                  </a:lnTo>
                  <a:lnTo>
                    <a:pt x="363172" y="646731"/>
                  </a:lnTo>
                  <a:lnTo>
                    <a:pt x="325568" y="622677"/>
                  </a:lnTo>
                  <a:lnTo>
                    <a:pt x="284575" y="603706"/>
                  </a:lnTo>
                  <a:lnTo>
                    <a:pt x="240195" y="589138"/>
                  </a:lnTo>
                  <a:lnTo>
                    <a:pt x="192766" y="579991"/>
                  </a:lnTo>
                  <a:lnTo>
                    <a:pt x="141610" y="575926"/>
                  </a:lnTo>
                  <a:lnTo>
                    <a:pt x="87405" y="576942"/>
                  </a:lnTo>
                  <a:lnTo>
                    <a:pt x="29813" y="582701"/>
                  </a:lnTo>
                  <a:lnTo>
                    <a:pt x="0" y="587783"/>
                  </a:lnTo>
                  <a:lnTo>
                    <a:pt x="0" y="353347"/>
                  </a:lnTo>
                  <a:lnTo>
                    <a:pt x="0" y="334376"/>
                  </a:lnTo>
                  <a:lnTo>
                    <a:pt x="2033" y="298465"/>
                  </a:lnTo>
                  <a:lnTo>
                    <a:pt x="6437" y="263232"/>
                  </a:lnTo>
                  <a:lnTo>
                    <a:pt x="13213" y="230032"/>
                  </a:lnTo>
                  <a:lnTo>
                    <a:pt x="21682" y="197847"/>
                  </a:lnTo>
                  <a:lnTo>
                    <a:pt x="32862" y="168035"/>
                  </a:lnTo>
                  <a:lnTo>
                    <a:pt x="45397" y="139916"/>
                  </a:lnTo>
                  <a:lnTo>
                    <a:pt x="60981" y="114169"/>
                  </a:lnTo>
                  <a:lnTo>
                    <a:pt x="78597" y="89777"/>
                  </a:lnTo>
                  <a:lnTo>
                    <a:pt x="98246" y="68772"/>
                  </a:lnTo>
                  <a:lnTo>
                    <a:pt x="120267" y="50139"/>
                  </a:lnTo>
                  <a:lnTo>
                    <a:pt x="144321" y="33878"/>
                  </a:lnTo>
                  <a:lnTo>
                    <a:pt x="170745" y="20666"/>
                  </a:lnTo>
                  <a:lnTo>
                    <a:pt x="199203" y="10502"/>
                  </a:lnTo>
                  <a:lnTo>
                    <a:pt x="230032" y="3388"/>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1" name="Google Shape;851;p18"/>
            <p:cNvSpPr/>
            <p:nvPr/>
          </p:nvSpPr>
          <p:spPr>
            <a:xfrm>
              <a:off x="4469858" y="2291427"/>
              <a:ext cx="1539414" cy="1848381"/>
            </a:xfrm>
            <a:custGeom>
              <a:avLst/>
              <a:gdLst/>
              <a:ahLst/>
              <a:cxnLst/>
              <a:rect l="l" t="t" r="r" b="b"/>
              <a:pathLst>
                <a:path w="1539414" h="1848381" extrusionOk="0">
                  <a:moveTo>
                    <a:pt x="540662" y="773773"/>
                  </a:moveTo>
                  <a:lnTo>
                    <a:pt x="561652" y="785292"/>
                  </a:lnTo>
                  <a:lnTo>
                    <a:pt x="602955" y="805280"/>
                  </a:lnTo>
                  <a:lnTo>
                    <a:pt x="643919" y="820863"/>
                  </a:lnTo>
                  <a:lnTo>
                    <a:pt x="683868" y="831704"/>
                  </a:lnTo>
                  <a:lnTo>
                    <a:pt x="723817" y="838819"/>
                  </a:lnTo>
                  <a:lnTo>
                    <a:pt x="762750" y="840851"/>
                  </a:lnTo>
                  <a:lnTo>
                    <a:pt x="801006" y="838819"/>
                  </a:lnTo>
                  <a:lnTo>
                    <a:pt x="838585" y="832382"/>
                  </a:lnTo>
                  <a:lnTo>
                    <a:pt x="857543" y="826962"/>
                  </a:lnTo>
                  <a:lnTo>
                    <a:pt x="873455" y="821541"/>
                  </a:lnTo>
                  <a:lnTo>
                    <a:pt x="903248" y="809684"/>
                  </a:lnTo>
                  <a:lnTo>
                    <a:pt x="917128" y="802231"/>
                  </a:lnTo>
                  <a:lnTo>
                    <a:pt x="930331" y="823913"/>
                  </a:lnTo>
                  <a:lnTo>
                    <a:pt x="952337" y="864566"/>
                  </a:lnTo>
                  <a:lnTo>
                    <a:pt x="969603" y="904542"/>
                  </a:lnTo>
                  <a:lnTo>
                    <a:pt x="981452" y="943841"/>
                  </a:lnTo>
                  <a:lnTo>
                    <a:pt x="988900" y="982461"/>
                  </a:lnTo>
                  <a:lnTo>
                    <a:pt x="991947" y="1020066"/>
                  </a:lnTo>
                  <a:lnTo>
                    <a:pt x="989577" y="1058009"/>
                  </a:lnTo>
                  <a:lnTo>
                    <a:pt x="983484" y="1095614"/>
                  </a:lnTo>
                  <a:lnTo>
                    <a:pt x="978067" y="1114585"/>
                  </a:lnTo>
                  <a:lnTo>
                    <a:pt x="974004" y="1127459"/>
                  </a:lnTo>
                  <a:lnTo>
                    <a:pt x="959785" y="1151851"/>
                  </a:lnTo>
                  <a:lnTo>
                    <a:pt x="940149" y="1174549"/>
                  </a:lnTo>
                  <a:lnTo>
                    <a:pt x="915435" y="1195215"/>
                  </a:lnTo>
                  <a:lnTo>
                    <a:pt x="887674" y="1214187"/>
                  </a:lnTo>
                  <a:lnTo>
                    <a:pt x="857882" y="1230109"/>
                  </a:lnTo>
                  <a:lnTo>
                    <a:pt x="826736" y="1242305"/>
                  </a:lnTo>
                  <a:lnTo>
                    <a:pt x="796266" y="1251452"/>
                  </a:lnTo>
                  <a:lnTo>
                    <a:pt x="781032" y="1254163"/>
                  </a:lnTo>
                  <a:lnTo>
                    <a:pt x="739052" y="1260938"/>
                  </a:lnTo>
                  <a:lnTo>
                    <a:pt x="756995" y="1299559"/>
                  </a:lnTo>
                  <a:lnTo>
                    <a:pt x="762411" y="1311416"/>
                  </a:lnTo>
                  <a:lnTo>
                    <a:pt x="770537" y="1335131"/>
                  </a:lnTo>
                  <a:lnTo>
                    <a:pt x="776292" y="1357829"/>
                  </a:lnTo>
                  <a:lnTo>
                    <a:pt x="779000" y="1379850"/>
                  </a:lnTo>
                  <a:lnTo>
                    <a:pt x="778662" y="1401193"/>
                  </a:lnTo>
                  <a:lnTo>
                    <a:pt x="775615" y="1421520"/>
                  </a:lnTo>
                  <a:lnTo>
                    <a:pt x="769859" y="1441169"/>
                  </a:lnTo>
                  <a:lnTo>
                    <a:pt x="760719" y="1459802"/>
                  </a:lnTo>
                  <a:lnTo>
                    <a:pt x="755302" y="1468949"/>
                  </a:lnTo>
                  <a:lnTo>
                    <a:pt x="747854" y="1479112"/>
                  </a:lnTo>
                  <a:lnTo>
                    <a:pt x="730588" y="1497745"/>
                  </a:lnTo>
                  <a:lnTo>
                    <a:pt x="710275" y="1514007"/>
                  </a:lnTo>
                  <a:lnTo>
                    <a:pt x="686577" y="1528574"/>
                  </a:lnTo>
                  <a:lnTo>
                    <a:pt x="660170" y="1540431"/>
                  </a:lnTo>
                  <a:lnTo>
                    <a:pt x="631055" y="1550256"/>
                  </a:lnTo>
                  <a:lnTo>
                    <a:pt x="600247" y="1557032"/>
                  </a:lnTo>
                  <a:lnTo>
                    <a:pt x="568085" y="1561436"/>
                  </a:lnTo>
                  <a:lnTo>
                    <a:pt x="550819" y="1562452"/>
                  </a:lnTo>
                  <a:lnTo>
                    <a:pt x="548787" y="1550595"/>
                  </a:lnTo>
                  <a:lnTo>
                    <a:pt x="542355" y="1526542"/>
                  </a:lnTo>
                  <a:lnTo>
                    <a:pt x="533553" y="1502149"/>
                  </a:lnTo>
                  <a:lnTo>
                    <a:pt x="522719" y="1478096"/>
                  </a:lnTo>
                  <a:lnTo>
                    <a:pt x="516287" y="1466239"/>
                  </a:lnTo>
                  <a:lnTo>
                    <a:pt x="507484" y="1451332"/>
                  </a:lnTo>
                  <a:lnTo>
                    <a:pt x="487510" y="1423553"/>
                  </a:lnTo>
                  <a:lnTo>
                    <a:pt x="465166" y="1398822"/>
                  </a:lnTo>
                  <a:lnTo>
                    <a:pt x="440790" y="1375785"/>
                  </a:lnTo>
                  <a:lnTo>
                    <a:pt x="414045" y="1356135"/>
                  </a:lnTo>
                  <a:lnTo>
                    <a:pt x="385268" y="1339535"/>
                  </a:lnTo>
                  <a:lnTo>
                    <a:pt x="356153" y="1325306"/>
                  </a:lnTo>
                  <a:lnTo>
                    <a:pt x="325007" y="1315143"/>
                  </a:lnTo>
                  <a:lnTo>
                    <a:pt x="309095" y="1311755"/>
                  </a:lnTo>
                  <a:lnTo>
                    <a:pt x="289459" y="1307690"/>
                  </a:lnTo>
                  <a:lnTo>
                    <a:pt x="249849" y="1304302"/>
                  </a:lnTo>
                  <a:lnTo>
                    <a:pt x="210916" y="1303963"/>
                  </a:lnTo>
                  <a:lnTo>
                    <a:pt x="172999" y="1307012"/>
                  </a:lnTo>
                  <a:lnTo>
                    <a:pt x="135758" y="1312433"/>
                  </a:lnTo>
                  <a:lnTo>
                    <a:pt x="100549" y="1320563"/>
                  </a:lnTo>
                  <a:lnTo>
                    <a:pt x="50443" y="1335470"/>
                  </a:lnTo>
                  <a:lnTo>
                    <a:pt x="21328" y="1346988"/>
                  </a:lnTo>
                  <a:lnTo>
                    <a:pt x="14557" y="1326323"/>
                  </a:lnTo>
                  <a:lnTo>
                    <a:pt x="4401" y="1278216"/>
                  </a:lnTo>
                  <a:lnTo>
                    <a:pt x="0" y="1226044"/>
                  </a:lnTo>
                  <a:lnTo>
                    <a:pt x="2370" y="1172178"/>
                  </a:lnTo>
                  <a:lnTo>
                    <a:pt x="8802" y="1132202"/>
                  </a:lnTo>
                  <a:lnTo>
                    <a:pt x="15573" y="1106794"/>
                  </a:lnTo>
                  <a:lnTo>
                    <a:pt x="24714" y="1082401"/>
                  </a:lnTo>
                  <a:lnTo>
                    <a:pt x="36224" y="1059703"/>
                  </a:lnTo>
                  <a:lnTo>
                    <a:pt x="50105" y="1039038"/>
                  </a:lnTo>
                  <a:lnTo>
                    <a:pt x="66694" y="1020743"/>
                  </a:lnTo>
                  <a:lnTo>
                    <a:pt x="86668" y="1005160"/>
                  </a:lnTo>
                  <a:lnTo>
                    <a:pt x="109012" y="992625"/>
                  </a:lnTo>
                  <a:lnTo>
                    <a:pt x="121201" y="988221"/>
                  </a:lnTo>
                  <a:lnTo>
                    <a:pt x="137112" y="989915"/>
                  </a:lnTo>
                  <a:lnTo>
                    <a:pt x="168936" y="991947"/>
                  </a:lnTo>
                  <a:lnTo>
                    <a:pt x="185186" y="992625"/>
                  </a:lnTo>
                  <a:lnTo>
                    <a:pt x="212947" y="991947"/>
                  </a:lnTo>
                  <a:lnTo>
                    <a:pt x="269146" y="984494"/>
                  </a:lnTo>
                  <a:lnTo>
                    <a:pt x="297246" y="978057"/>
                  </a:lnTo>
                  <a:lnTo>
                    <a:pt x="321621" y="970943"/>
                  </a:lnTo>
                  <a:lnTo>
                    <a:pt x="366648" y="951294"/>
                  </a:lnTo>
                  <a:lnTo>
                    <a:pt x="405920" y="926563"/>
                  </a:lnTo>
                  <a:lnTo>
                    <a:pt x="441129" y="898444"/>
                  </a:lnTo>
                  <a:lnTo>
                    <a:pt x="471260" y="868970"/>
                  </a:lnTo>
                  <a:lnTo>
                    <a:pt x="496989" y="838819"/>
                  </a:lnTo>
                  <a:lnTo>
                    <a:pt x="527120" y="796810"/>
                  </a:lnTo>
                  <a:close/>
                  <a:moveTo>
                    <a:pt x="1241288" y="0"/>
                  </a:moveTo>
                  <a:lnTo>
                    <a:pt x="1258566" y="0"/>
                  </a:lnTo>
                  <a:lnTo>
                    <a:pt x="1276182" y="0"/>
                  </a:lnTo>
                  <a:lnTo>
                    <a:pt x="1309722" y="3387"/>
                  </a:lnTo>
                  <a:lnTo>
                    <a:pt x="1340212" y="10498"/>
                  </a:lnTo>
                  <a:lnTo>
                    <a:pt x="1369008" y="20658"/>
                  </a:lnTo>
                  <a:lnTo>
                    <a:pt x="1395094" y="33866"/>
                  </a:lnTo>
                  <a:lnTo>
                    <a:pt x="1419486" y="50121"/>
                  </a:lnTo>
                  <a:lnTo>
                    <a:pt x="1441507" y="68747"/>
                  </a:lnTo>
                  <a:lnTo>
                    <a:pt x="1460817" y="89744"/>
                  </a:lnTo>
                  <a:lnTo>
                    <a:pt x="1478095" y="114127"/>
                  </a:lnTo>
                  <a:lnTo>
                    <a:pt x="1493679" y="139865"/>
                  </a:lnTo>
                  <a:lnTo>
                    <a:pt x="1506891" y="167973"/>
                  </a:lnTo>
                  <a:lnTo>
                    <a:pt x="1517732" y="197775"/>
                  </a:lnTo>
                  <a:lnTo>
                    <a:pt x="1526202" y="229947"/>
                  </a:lnTo>
                  <a:lnTo>
                    <a:pt x="1532639" y="263135"/>
                  </a:lnTo>
                  <a:lnTo>
                    <a:pt x="1537043" y="298356"/>
                  </a:lnTo>
                  <a:lnTo>
                    <a:pt x="1539414" y="334253"/>
                  </a:lnTo>
                  <a:lnTo>
                    <a:pt x="1539414" y="353218"/>
                  </a:lnTo>
                  <a:lnTo>
                    <a:pt x="1539414" y="1658734"/>
                  </a:lnTo>
                  <a:lnTo>
                    <a:pt x="1517394" y="1648236"/>
                  </a:lnTo>
                  <a:lnTo>
                    <a:pt x="1473013" y="1630964"/>
                  </a:lnTo>
                  <a:lnTo>
                    <a:pt x="1428294" y="1618773"/>
                  </a:lnTo>
                  <a:lnTo>
                    <a:pt x="1383237" y="1611661"/>
                  </a:lnTo>
                  <a:lnTo>
                    <a:pt x="1338179" y="1608952"/>
                  </a:lnTo>
                  <a:lnTo>
                    <a:pt x="1293799" y="1611661"/>
                  </a:lnTo>
                  <a:lnTo>
                    <a:pt x="1249758" y="1619450"/>
                  </a:lnTo>
                  <a:lnTo>
                    <a:pt x="1206733" y="1632319"/>
                  </a:lnTo>
                  <a:lnTo>
                    <a:pt x="1185728" y="1640785"/>
                  </a:lnTo>
                  <a:lnTo>
                    <a:pt x="1168112" y="1648575"/>
                  </a:lnTo>
                  <a:lnTo>
                    <a:pt x="1134911" y="1666523"/>
                  </a:lnTo>
                  <a:lnTo>
                    <a:pt x="1103405" y="1688197"/>
                  </a:lnTo>
                  <a:lnTo>
                    <a:pt x="1074609" y="1712242"/>
                  </a:lnTo>
                  <a:lnTo>
                    <a:pt x="1048523" y="1738657"/>
                  </a:lnTo>
                  <a:lnTo>
                    <a:pt x="1025147" y="1767443"/>
                  </a:lnTo>
                  <a:lnTo>
                    <a:pt x="1004820" y="1798260"/>
                  </a:lnTo>
                  <a:lnTo>
                    <a:pt x="987881" y="1831110"/>
                  </a:lnTo>
                  <a:lnTo>
                    <a:pt x="980767" y="1848381"/>
                  </a:lnTo>
                  <a:lnTo>
                    <a:pt x="974330" y="1832126"/>
                  </a:lnTo>
                  <a:lnTo>
                    <a:pt x="959762" y="1801647"/>
                  </a:lnTo>
                  <a:lnTo>
                    <a:pt x="944178" y="1774216"/>
                  </a:lnTo>
                  <a:lnTo>
                    <a:pt x="927240" y="1749494"/>
                  </a:lnTo>
                  <a:lnTo>
                    <a:pt x="909284" y="1727143"/>
                  </a:lnTo>
                  <a:lnTo>
                    <a:pt x="890313" y="1706823"/>
                  </a:lnTo>
                  <a:lnTo>
                    <a:pt x="869986" y="1688875"/>
                  </a:lnTo>
                  <a:lnTo>
                    <a:pt x="849320" y="1673635"/>
                  </a:lnTo>
                  <a:lnTo>
                    <a:pt x="816797" y="1653316"/>
                  </a:lnTo>
                  <a:lnTo>
                    <a:pt x="772756" y="1633335"/>
                  </a:lnTo>
                  <a:lnTo>
                    <a:pt x="727021" y="1619450"/>
                  </a:lnTo>
                  <a:lnTo>
                    <a:pt x="682302" y="1611322"/>
                  </a:lnTo>
                  <a:lnTo>
                    <a:pt x="660281" y="1608952"/>
                  </a:lnTo>
                  <a:lnTo>
                    <a:pt x="683996" y="1601163"/>
                  </a:lnTo>
                  <a:lnTo>
                    <a:pt x="727021" y="1580166"/>
                  </a:lnTo>
                  <a:lnTo>
                    <a:pt x="764625" y="1553751"/>
                  </a:lnTo>
                  <a:lnTo>
                    <a:pt x="789017" y="1530384"/>
                  </a:lnTo>
                  <a:lnTo>
                    <a:pt x="802569" y="1513451"/>
                  </a:lnTo>
                  <a:lnTo>
                    <a:pt x="809005" y="1504646"/>
                  </a:lnTo>
                  <a:lnTo>
                    <a:pt x="819169" y="1488052"/>
                  </a:lnTo>
                  <a:lnTo>
                    <a:pt x="833736" y="1453170"/>
                  </a:lnTo>
                  <a:lnTo>
                    <a:pt x="841867" y="1415918"/>
                  </a:lnTo>
                  <a:lnTo>
                    <a:pt x="843222" y="1377312"/>
                  </a:lnTo>
                  <a:lnTo>
                    <a:pt x="841190" y="1357670"/>
                  </a:lnTo>
                  <a:lnTo>
                    <a:pt x="860500" y="1369861"/>
                  </a:lnTo>
                  <a:lnTo>
                    <a:pt x="899121" y="1392212"/>
                  </a:lnTo>
                  <a:lnTo>
                    <a:pt x="936387" y="1411177"/>
                  </a:lnTo>
                  <a:lnTo>
                    <a:pt x="972975" y="1426755"/>
                  </a:lnTo>
                  <a:lnTo>
                    <a:pt x="1008547" y="1439624"/>
                  </a:lnTo>
                  <a:lnTo>
                    <a:pt x="1043102" y="1449445"/>
                  </a:lnTo>
                  <a:lnTo>
                    <a:pt x="1076980" y="1455880"/>
                  </a:lnTo>
                  <a:lnTo>
                    <a:pt x="1109503" y="1458928"/>
                  </a:lnTo>
                  <a:lnTo>
                    <a:pt x="1125764" y="1458928"/>
                  </a:lnTo>
                  <a:lnTo>
                    <a:pt x="1149818" y="1458589"/>
                  </a:lnTo>
                  <a:lnTo>
                    <a:pt x="1196230" y="1451138"/>
                  </a:lnTo>
                  <a:lnTo>
                    <a:pt x="1218251" y="1444027"/>
                  </a:lnTo>
                  <a:lnTo>
                    <a:pt x="1231802" y="1439286"/>
                  </a:lnTo>
                  <a:lnTo>
                    <a:pt x="1257550" y="1427433"/>
                  </a:lnTo>
                  <a:lnTo>
                    <a:pt x="1280248" y="1413886"/>
                  </a:lnTo>
                  <a:lnTo>
                    <a:pt x="1301252" y="1398986"/>
                  </a:lnTo>
                  <a:lnTo>
                    <a:pt x="1329032" y="1373925"/>
                  </a:lnTo>
                  <a:lnTo>
                    <a:pt x="1358845" y="1338705"/>
                  </a:lnTo>
                  <a:lnTo>
                    <a:pt x="1381543" y="1304501"/>
                  </a:lnTo>
                  <a:lnTo>
                    <a:pt x="1397804" y="1273344"/>
                  </a:lnTo>
                  <a:lnTo>
                    <a:pt x="1412372" y="1238463"/>
                  </a:lnTo>
                  <a:lnTo>
                    <a:pt x="1414743" y="1231012"/>
                  </a:lnTo>
                  <a:lnTo>
                    <a:pt x="1352747" y="1213064"/>
                  </a:lnTo>
                  <a:lnTo>
                    <a:pt x="1351392" y="1217466"/>
                  </a:lnTo>
                  <a:lnTo>
                    <a:pt x="1339873" y="1245236"/>
                  </a:lnTo>
                  <a:lnTo>
                    <a:pt x="1326661" y="1270296"/>
                  </a:lnTo>
                  <a:lnTo>
                    <a:pt x="1308367" y="1298405"/>
                  </a:lnTo>
                  <a:lnTo>
                    <a:pt x="1284652" y="1326852"/>
                  </a:lnTo>
                  <a:lnTo>
                    <a:pt x="1254162" y="1353606"/>
                  </a:lnTo>
                  <a:lnTo>
                    <a:pt x="1227398" y="1370200"/>
                  </a:lnTo>
                  <a:lnTo>
                    <a:pt x="1207749" y="1379344"/>
                  </a:lnTo>
                  <a:lnTo>
                    <a:pt x="1197247" y="1383407"/>
                  </a:lnTo>
                  <a:lnTo>
                    <a:pt x="1180647" y="1388826"/>
                  </a:lnTo>
                  <a:lnTo>
                    <a:pt x="1145075" y="1394583"/>
                  </a:lnTo>
                  <a:lnTo>
                    <a:pt x="1107809" y="1394583"/>
                  </a:lnTo>
                  <a:lnTo>
                    <a:pt x="1068172" y="1389165"/>
                  </a:lnTo>
                  <a:lnTo>
                    <a:pt x="1026502" y="1378328"/>
                  </a:lnTo>
                  <a:lnTo>
                    <a:pt x="982799" y="1362072"/>
                  </a:lnTo>
                  <a:lnTo>
                    <a:pt x="937742" y="1340059"/>
                  </a:lnTo>
                  <a:lnTo>
                    <a:pt x="890313" y="1312628"/>
                  </a:lnTo>
                  <a:lnTo>
                    <a:pt x="865582" y="1296712"/>
                  </a:lnTo>
                  <a:lnTo>
                    <a:pt x="880488" y="1290277"/>
                  </a:lnTo>
                  <a:lnTo>
                    <a:pt x="909284" y="1276392"/>
                  </a:lnTo>
                  <a:lnTo>
                    <a:pt x="936725" y="1259121"/>
                  </a:lnTo>
                  <a:lnTo>
                    <a:pt x="962811" y="1240495"/>
                  </a:lnTo>
                  <a:lnTo>
                    <a:pt x="985848" y="1219160"/>
                  </a:lnTo>
                  <a:lnTo>
                    <a:pt x="1006514" y="1196470"/>
                  </a:lnTo>
                  <a:lnTo>
                    <a:pt x="1023453" y="1172425"/>
                  </a:lnTo>
                  <a:lnTo>
                    <a:pt x="1035988" y="1146349"/>
                  </a:lnTo>
                  <a:lnTo>
                    <a:pt x="1040053" y="1132802"/>
                  </a:lnTo>
                  <a:lnTo>
                    <a:pt x="1047506" y="1104694"/>
                  </a:lnTo>
                  <a:lnTo>
                    <a:pt x="1055298" y="1050848"/>
                  </a:lnTo>
                  <a:lnTo>
                    <a:pt x="1055298" y="999033"/>
                  </a:lnTo>
                  <a:lnTo>
                    <a:pt x="1048861" y="950267"/>
                  </a:lnTo>
                  <a:lnTo>
                    <a:pt x="1037004" y="904549"/>
                  </a:lnTo>
                  <a:lnTo>
                    <a:pt x="1021420" y="861539"/>
                  </a:lnTo>
                  <a:lnTo>
                    <a:pt x="1002787" y="821578"/>
                  </a:lnTo>
                  <a:lnTo>
                    <a:pt x="982461" y="785342"/>
                  </a:lnTo>
                  <a:lnTo>
                    <a:pt x="971958" y="768409"/>
                  </a:lnTo>
                  <a:lnTo>
                    <a:pt x="984832" y="758927"/>
                  </a:lnTo>
                  <a:lnTo>
                    <a:pt x="1007869" y="738608"/>
                  </a:lnTo>
                  <a:lnTo>
                    <a:pt x="1039037" y="707113"/>
                  </a:lnTo>
                  <a:lnTo>
                    <a:pt x="1073254" y="664781"/>
                  </a:lnTo>
                  <a:lnTo>
                    <a:pt x="1099340" y="626851"/>
                  </a:lnTo>
                  <a:lnTo>
                    <a:pt x="1108487" y="610596"/>
                  </a:lnTo>
                  <a:lnTo>
                    <a:pt x="1123732" y="624819"/>
                  </a:lnTo>
                  <a:lnTo>
                    <a:pt x="1157610" y="649202"/>
                  </a:lnTo>
                  <a:lnTo>
                    <a:pt x="1176242" y="658685"/>
                  </a:lnTo>
                  <a:lnTo>
                    <a:pt x="1190471" y="664781"/>
                  </a:lnTo>
                  <a:lnTo>
                    <a:pt x="1219267" y="674602"/>
                  </a:lnTo>
                  <a:lnTo>
                    <a:pt x="1247725" y="680359"/>
                  </a:lnTo>
                  <a:lnTo>
                    <a:pt x="1275505" y="683068"/>
                  </a:lnTo>
                  <a:lnTo>
                    <a:pt x="1289056" y="683407"/>
                  </a:lnTo>
                  <a:lnTo>
                    <a:pt x="1302946" y="683068"/>
                  </a:lnTo>
                  <a:lnTo>
                    <a:pt x="1329371" y="680697"/>
                  </a:lnTo>
                  <a:lnTo>
                    <a:pt x="1365281" y="674263"/>
                  </a:lnTo>
                  <a:lnTo>
                    <a:pt x="1417792" y="658008"/>
                  </a:lnTo>
                  <a:lnTo>
                    <a:pt x="1427278" y="653605"/>
                  </a:lnTo>
                  <a:lnTo>
                    <a:pt x="1399498" y="595695"/>
                  </a:lnTo>
                  <a:lnTo>
                    <a:pt x="1396110" y="597388"/>
                  </a:lnTo>
                  <a:lnTo>
                    <a:pt x="1361894" y="608564"/>
                  </a:lnTo>
                  <a:lnTo>
                    <a:pt x="1320901" y="617030"/>
                  </a:lnTo>
                  <a:lnTo>
                    <a:pt x="1289395" y="618724"/>
                  </a:lnTo>
                  <a:lnTo>
                    <a:pt x="1255178" y="616692"/>
                  </a:lnTo>
                  <a:lnTo>
                    <a:pt x="1220961" y="607887"/>
                  </a:lnTo>
                  <a:lnTo>
                    <a:pt x="1203345" y="600436"/>
                  </a:lnTo>
                  <a:lnTo>
                    <a:pt x="1191826" y="594679"/>
                  </a:lnTo>
                  <a:lnTo>
                    <a:pt x="1170144" y="579778"/>
                  </a:lnTo>
                  <a:lnTo>
                    <a:pt x="1149818" y="561152"/>
                  </a:lnTo>
                  <a:lnTo>
                    <a:pt x="1131862" y="539478"/>
                  </a:lnTo>
                  <a:lnTo>
                    <a:pt x="1115262" y="514079"/>
                  </a:lnTo>
                  <a:lnTo>
                    <a:pt x="1100695" y="484955"/>
                  </a:lnTo>
                  <a:lnTo>
                    <a:pt x="1087482" y="452444"/>
                  </a:lnTo>
                  <a:lnTo>
                    <a:pt x="1076303" y="416885"/>
                  </a:lnTo>
                  <a:lnTo>
                    <a:pt x="1072237" y="397582"/>
                  </a:lnTo>
                  <a:lnTo>
                    <a:pt x="1009224" y="412144"/>
                  </a:lnTo>
                  <a:lnTo>
                    <a:pt x="1014645" y="433140"/>
                  </a:lnTo>
                  <a:lnTo>
                    <a:pt x="1026502" y="472086"/>
                  </a:lnTo>
                  <a:lnTo>
                    <a:pt x="1040392" y="507645"/>
                  </a:lnTo>
                  <a:lnTo>
                    <a:pt x="1056653" y="540833"/>
                  </a:lnTo>
                  <a:lnTo>
                    <a:pt x="1065462" y="555734"/>
                  </a:lnTo>
                  <a:lnTo>
                    <a:pt x="1056653" y="571989"/>
                  </a:lnTo>
                  <a:lnTo>
                    <a:pt x="1031584" y="612289"/>
                  </a:lnTo>
                  <a:lnTo>
                    <a:pt x="1008885" y="643445"/>
                  </a:lnTo>
                  <a:lnTo>
                    <a:pt x="980428" y="675279"/>
                  </a:lnTo>
                  <a:lnTo>
                    <a:pt x="946550" y="707113"/>
                  </a:lnTo>
                  <a:lnTo>
                    <a:pt x="907252" y="735221"/>
                  </a:lnTo>
                  <a:lnTo>
                    <a:pt x="874390" y="752831"/>
                  </a:lnTo>
                  <a:lnTo>
                    <a:pt x="851353" y="761975"/>
                  </a:lnTo>
                  <a:lnTo>
                    <a:pt x="838818" y="765700"/>
                  </a:lnTo>
                  <a:lnTo>
                    <a:pt x="822218" y="770102"/>
                  </a:lnTo>
                  <a:lnTo>
                    <a:pt x="788001" y="775860"/>
                  </a:lnTo>
                  <a:lnTo>
                    <a:pt x="752768" y="776876"/>
                  </a:lnTo>
                  <a:lnTo>
                    <a:pt x="716857" y="772812"/>
                  </a:lnTo>
                  <a:lnTo>
                    <a:pt x="680269" y="765023"/>
                  </a:lnTo>
                  <a:lnTo>
                    <a:pt x="642665" y="752831"/>
                  </a:lnTo>
                  <a:lnTo>
                    <a:pt x="604383" y="735560"/>
                  </a:lnTo>
                  <a:lnTo>
                    <a:pt x="565762" y="714224"/>
                  </a:lnTo>
                  <a:lnTo>
                    <a:pt x="546113" y="701694"/>
                  </a:lnTo>
                  <a:lnTo>
                    <a:pt x="513928" y="681036"/>
                  </a:lnTo>
                  <a:lnTo>
                    <a:pt x="499022" y="715240"/>
                  </a:lnTo>
                  <a:lnTo>
                    <a:pt x="496312" y="720997"/>
                  </a:lnTo>
                  <a:lnTo>
                    <a:pt x="477679" y="754863"/>
                  </a:lnTo>
                  <a:lnTo>
                    <a:pt x="457013" y="785342"/>
                  </a:lnTo>
                  <a:lnTo>
                    <a:pt x="429572" y="818869"/>
                  </a:lnTo>
                  <a:lnTo>
                    <a:pt x="395694" y="853073"/>
                  </a:lnTo>
                  <a:lnTo>
                    <a:pt x="365543" y="876440"/>
                  </a:lnTo>
                  <a:lnTo>
                    <a:pt x="343522" y="890664"/>
                  </a:lnTo>
                  <a:lnTo>
                    <a:pt x="319808" y="902517"/>
                  </a:lnTo>
                  <a:lnTo>
                    <a:pt x="294399" y="912338"/>
                  </a:lnTo>
                  <a:lnTo>
                    <a:pt x="280848" y="916063"/>
                  </a:lnTo>
                  <a:lnTo>
                    <a:pt x="260521" y="921143"/>
                  </a:lnTo>
                  <a:lnTo>
                    <a:pt x="220207" y="926900"/>
                  </a:lnTo>
                  <a:lnTo>
                    <a:pt x="180231" y="928255"/>
                  </a:lnTo>
                  <a:lnTo>
                    <a:pt x="140255" y="925545"/>
                  </a:lnTo>
                  <a:lnTo>
                    <a:pt x="120605" y="922497"/>
                  </a:lnTo>
                  <a:lnTo>
                    <a:pt x="119250" y="901839"/>
                  </a:lnTo>
                  <a:lnTo>
                    <a:pt x="119589" y="860185"/>
                  </a:lnTo>
                  <a:lnTo>
                    <a:pt x="124332" y="819546"/>
                  </a:lnTo>
                  <a:lnTo>
                    <a:pt x="133140" y="779923"/>
                  </a:lnTo>
                  <a:lnTo>
                    <a:pt x="146353" y="741317"/>
                  </a:lnTo>
                  <a:lnTo>
                    <a:pt x="162614" y="704742"/>
                  </a:lnTo>
                  <a:lnTo>
                    <a:pt x="182602" y="670199"/>
                  </a:lnTo>
                  <a:lnTo>
                    <a:pt x="205300" y="637688"/>
                  </a:lnTo>
                  <a:lnTo>
                    <a:pt x="230709" y="608225"/>
                  </a:lnTo>
                  <a:lnTo>
                    <a:pt x="258827" y="581471"/>
                  </a:lnTo>
                  <a:lnTo>
                    <a:pt x="288640" y="558104"/>
                  </a:lnTo>
                  <a:lnTo>
                    <a:pt x="320824" y="538801"/>
                  </a:lnTo>
                  <a:lnTo>
                    <a:pt x="354024" y="523223"/>
                  </a:lnTo>
                  <a:lnTo>
                    <a:pt x="388919" y="511708"/>
                  </a:lnTo>
                  <a:lnTo>
                    <a:pt x="424491" y="505274"/>
                  </a:lnTo>
                  <a:lnTo>
                    <a:pt x="460740" y="503919"/>
                  </a:lnTo>
                  <a:lnTo>
                    <a:pt x="479373" y="505274"/>
                  </a:lnTo>
                  <a:lnTo>
                    <a:pt x="479712" y="490712"/>
                  </a:lnTo>
                  <a:lnTo>
                    <a:pt x="484455" y="460233"/>
                  </a:lnTo>
                  <a:lnTo>
                    <a:pt x="494618" y="429754"/>
                  </a:lnTo>
                  <a:lnTo>
                    <a:pt x="508847" y="399275"/>
                  </a:lnTo>
                  <a:lnTo>
                    <a:pt x="527141" y="369134"/>
                  </a:lnTo>
                  <a:lnTo>
                    <a:pt x="549162" y="340010"/>
                  </a:lnTo>
                  <a:lnTo>
                    <a:pt x="574570" y="312579"/>
                  </a:lnTo>
                  <a:lnTo>
                    <a:pt x="603705" y="286841"/>
                  </a:lnTo>
                  <a:lnTo>
                    <a:pt x="635212" y="264151"/>
                  </a:lnTo>
                  <a:lnTo>
                    <a:pt x="669089" y="244848"/>
                  </a:lnTo>
                  <a:lnTo>
                    <a:pt x="705339" y="228931"/>
                  </a:lnTo>
                  <a:lnTo>
                    <a:pt x="743282" y="218094"/>
                  </a:lnTo>
                  <a:lnTo>
                    <a:pt x="782581" y="211321"/>
                  </a:lnTo>
                  <a:lnTo>
                    <a:pt x="823573" y="210305"/>
                  </a:lnTo>
                  <a:lnTo>
                    <a:pt x="865243" y="215385"/>
                  </a:lnTo>
                  <a:lnTo>
                    <a:pt x="907929" y="226899"/>
                  </a:lnTo>
                  <a:lnTo>
                    <a:pt x="928933" y="235027"/>
                  </a:lnTo>
                  <a:lnTo>
                    <a:pt x="934693" y="220126"/>
                  </a:lnTo>
                  <a:lnTo>
                    <a:pt x="952648" y="185245"/>
                  </a:lnTo>
                  <a:lnTo>
                    <a:pt x="978395" y="146638"/>
                  </a:lnTo>
                  <a:lnTo>
                    <a:pt x="1012951" y="107354"/>
                  </a:lnTo>
                  <a:lnTo>
                    <a:pt x="1043441" y="79245"/>
                  </a:lnTo>
                  <a:lnTo>
                    <a:pt x="1066478" y="62313"/>
                  </a:lnTo>
                  <a:lnTo>
                    <a:pt x="1090870" y="46057"/>
                  </a:lnTo>
                  <a:lnTo>
                    <a:pt x="1117295" y="31834"/>
                  </a:lnTo>
                  <a:lnTo>
                    <a:pt x="1145752" y="19981"/>
                  </a:lnTo>
                  <a:lnTo>
                    <a:pt x="1175565" y="10498"/>
                  </a:lnTo>
                  <a:lnTo>
                    <a:pt x="1207749" y="372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2" name="Google Shape;852;p18"/>
            <p:cNvSpPr/>
            <p:nvPr/>
          </p:nvSpPr>
          <p:spPr>
            <a:xfrm>
              <a:off x="4370934" y="3660096"/>
              <a:ext cx="1638338" cy="1657310"/>
            </a:xfrm>
            <a:custGeom>
              <a:avLst/>
              <a:gdLst/>
              <a:ahLst/>
              <a:cxnLst/>
              <a:rect l="l" t="t" r="r" b="b"/>
              <a:pathLst>
                <a:path w="4838" h="4891" extrusionOk="0">
                  <a:moveTo>
                    <a:pt x="3868" y="980"/>
                  </a:moveTo>
                  <a:lnTo>
                    <a:pt x="3812" y="1004"/>
                  </a:lnTo>
                  <a:lnTo>
                    <a:pt x="3707" y="1065"/>
                  </a:lnTo>
                  <a:lnTo>
                    <a:pt x="3613" y="1138"/>
                  </a:lnTo>
                  <a:lnTo>
                    <a:pt x="3529" y="1221"/>
                  </a:lnTo>
                  <a:lnTo>
                    <a:pt x="3457" y="1313"/>
                  </a:lnTo>
                  <a:lnTo>
                    <a:pt x="3398" y="1414"/>
                  </a:lnTo>
                  <a:lnTo>
                    <a:pt x="3351" y="1521"/>
                  </a:lnTo>
                  <a:lnTo>
                    <a:pt x="3320" y="1634"/>
                  </a:lnTo>
                  <a:lnTo>
                    <a:pt x="3309" y="1693"/>
                  </a:lnTo>
                  <a:lnTo>
                    <a:pt x="3294" y="1812"/>
                  </a:lnTo>
                  <a:lnTo>
                    <a:pt x="3181" y="1768"/>
                  </a:lnTo>
                  <a:lnTo>
                    <a:pt x="3133" y="1750"/>
                  </a:lnTo>
                  <a:lnTo>
                    <a:pt x="3035" y="1726"/>
                  </a:lnTo>
                  <a:lnTo>
                    <a:pt x="2934" y="1713"/>
                  </a:lnTo>
                  <a:lnTo>
                    <a:pt x="2833" y="1712"/>
                  </a:lnTo>
                  <a:lnTo>
                    <a:pt x="2735" y="1718"/>
                  </a:lnTo>
                  <a:lnTo>
                    <a:pt x="2642" y="1735"/>
                  </a:lnTo>
                  <a:lnTo>
                    <a:pt x="2556" y="1759"/>
                  </a:lnTo>
                  <a:lnTo>
                    <a:pt x="2480" y="1788"/>
                  </a:lnTo>
                  <a:lnTo>
                    <a:pt x="2446" y="1807"/>
                  </a:lnTo>
                  <a:lnTo>
                    <a:pt x="2392" y="1838"/>
                  </a:lnTo>
                  <a:lnTo>
                    <a:pt x="2292" y="1917"/>
                  </a:lnTo>
                  <a:lnTo>
                    <a:pt x="2205" y="2015"/>
                  </a:lnTo>
                  <a:lnTo>
                    <a:pt x="2152" y="2101"/>
                  </a:lnTo>
                  <a:lnTo>
                    <a:pt x="2122" y="2163"/>
                  </a:lnTo>
                  <a:lnTo>
                    <a:pt x="2098" y="2228"/>
                  </a:lnTo>
                  <a:lnTo>
                    <a:pt x="2079" y="2298"/>
                  </a:lnTo>
                  <a:lnTo>
                    <a:pt x="2066" y="2370"/>
                  </a:lnTo>
                  <a:lnTo>
                    <a:pt x="2061" y="2446"/>
                  </a:lnTo>
                  <a:lnTo>
                    <a:pt x="2064" y="2525"/>
                  </a:lnTo>
                  <a:lnTo>
                    <a:pt x="2073" y="2608"/>
                  </a:lnTo>
                  <a:lnTo>
                    <a:pt x="2091" y="2692"/>
                  </a:lnTo>
                  <a:lnTo>
                    <a:pt x="2117" y="2780"/>
                  </a:lnTo>
                  <a:lnTo>
                    <a:pt x="2134" y="2824"/>
                  </a:lnTo>
                  <a:lnTo>
                    <a:pt x="2199" y="2810"/>
                  </a:lnTo>
                  <a:lnTo>
                    <a:pt x="2326" y="2798"/>
                  </a:lnTo>
                  <a:lnTo>
                    <a:pt x="2451" y="2807"/>
                  </a:lnTo>
                  <a:lnTo>
                    <a:pt x="2575" y="2836"/>
                  </a:lnTo>
                  <a:lnTo>
                    <a:pt x="2694" y="2885"/>
                  </a:lnTo>
                  <a:lnTo>
                    <a:pt x="2808" y="2952"/>
                  </a:lnTo>
                  <a:lnTo>
                    <a:pt x="2918" y="3039"/>
                  </a:lnTo>
                  <a:lnTo>
                    <a:pt x="3022" y="3144"/>
                  </a:lnTo>
                  <a:lnTo>
                    <a:pt x="3071" y="3204"/>
                  </a:lnTo>
                  <a:lnTo>
                    <a:pt x="3072" y="3203"/>
                  </a:lnTo>
                  <a:lnTo>
                    <a:pt x="3074" y="3201"/>
                  </a:lnTo>
                  <a:lnTo>
                    <a:pt x="3103" y="3179"/>
                  </a:lnTo>
                  <a:lnTo>
                    <a:pt x="3164" y="3139"/>
                  </a:lnTo>
                  <a:lnTo>
                    <a:pt x="3228" y="3107"/>
                  </a:lnTo>
                  <a:lnTo>
                    <a:pt x="3294" y="3078"/>
                  </a:lnTo>
                  <a:lnTo>
                    <a:pt x="3361" y="3057"/>
                  </a:lnTo>
                  <a:lnTo>
                    <a:pt x="3430" y="3042"/>
                  </a:lnTo>
                  <a:lnTo>
                    <a:pt x="3500" y="3034"/>
                  </a:lnTo>
                  <a:lnTo>
                    <a:pt x="3573" y="3030"/>
                  </a:lnTo>
                  <a:lnTo>
                    <a:pt x="3681" y="3038"/>
                  </a:lnTo>
                  <a:lnTo>
                    <a:pt x="3832" y="3069"/>
                  </a:lnTo>
                  <a:lnTo>
                    <a:pt x="3983" y="3125"/>
                  </a:lnTo>
                  <a:lnTo>
                    <a:pt x="4138" y="3204"/>
                  </a:lnTo>
                  <a:lnTo>
                    <a:pt x="4214" y="3254"/>
                  </a:lnTo>
                  <a:lnTo>
                    <a:pt x="4108" y="3411"/>
                  </a:lnTo>
                  <a:lnTo>
                    <a:pt x="4044" y="3370"/>
                  </a:lnTo>
                  <a:lnTo>
                    <a:pt x="3919" y="3304"/>
                  </a:lnTo>
                  <a:lnTo>
                    <a:pt x="3796" y="3257"/>
                  </a:lnTo>
                  <a:lnTo>
                    <a:pt x="3674" y="3230"/>
                  </a:lnTo>
                  <a:lnTo>
                    <a:pt x="3556" y="3222"/>
                  </a:lnTo>
                  <a:lnTo>
                    <a:pt x="3443" y="3234"/>
                  </a:lnTo>
                  <a:lnTo>
                    <a:pt x="3337" y="3266"/>
                  </a:lnTo>
                  <a:lnTo>
                    <a:pt x="3237" y="3318"/>
                  </a:lnTo>
                  <a:lnTo>
                    <a:pt x="3190" y="3352"/>
                  </a:lnTo>
                  <a:lnTo>
                    <a:pt x="3147" y="3387"/>
                  </a:lnTo>
                  <a:lnTo>
                    <a:pt x="3075" y="3466"/>
                  </a:lnTo>
                  <a:lnTo>
                    <a:pt x="3014" y="3555"/>
                  </a:lnTo>
                  <a:lnTo>
                    <a:pt x="2969" y="3654"/>
                  </a:lnTo>
                  <a:lnTo>
                    <a:pt x="2939" y="3756"/>
                  </a:lnTo>
                  <a:lnTo>
                    <a:pt x="2925" y="3862"/>
                  </a:lnTo>
                  <a:lnTo>
                    <a:pt x="2926" y="3970"/>
                  </a:lnTo>
                  <a:lnTo>
                    <a:pt x="2944" y="4075"/>
                  </a:lnTo>
                  <a:lnTo>
                    <a:pt x="2961" y="4127"/>
                  </a:lnTo>
                  <a:lnTo>
                    <a:pt x="2782" y="4190"/>
                  </a:lnTo>
                  <a:lnTo>
                    <a:pt x="2765" y="4137"/>
                  </a:lnTo>
                  <a:lnTo>
                    <a:pt x="2742" y="4027"/>
                  </a:lnTo>
                  <a:lnTo>
                    <a:pt x="2734" y="3914"/>
                  </a:lnTo>
                  <a:lnTo>
                    <a:pt x="2740" y="3801"/>
                  </a:lnTo>
                  <a:lnTo>
                    <a:pt x="2761" y="3691"/>
                  </a:lnTo>
                  <a:lnTo>
                    <a:pt x="2795" y="3582"/>
                  </a:lnTo>
                  <a:lnTo>
                    <a:pt x="2842" y="3480"/>
                  </a:lnTo>
                  <a:lnTo>
                    <a:pt x="2900" y="3383"/>
                  </a:lnTo>
                  <a:lnTo>
                    <a:pt x="2935" y="3339"/>
                  </a:lnTo>
                  <a:lnTo>
                    <a:pt x="2895" y="3287"/>
                  </a:lnTo>
                  <a:lnTo>
                    <a:pt x="2808" y="3196"/>
                  </a:lnTo>
                  <a:lnTo>
                    <a:pt x="2717" y="3121"/>
                  </a:lnTo>
                  <a:lnTo>
                    <a:pt x="2623" y="3063"/>
                  </a:lnTo>
                  <a:lnTo>
                    <a:pt x="2525" y="3021"/>
                  </a:lnTo>
                  <a:lnTo>
                    <a:pt x="2426" y="2996"/>
                  </a:lnTo>
                  <a:lnTo>
                    <a:pt x="2323" y="2989"/>
                  </a:lnTo>
                  <a:lnTo>
                    <a:pt x="2221" y="2999"/>
                  </a:lnTo>
                  <a:lnTo>
                    <a:pt x="2169" y="3011"/>
                  </a:lnTo>
                  <a:lnTo>
                    <a:pt x="2117" y="3026"/>
                  </a:lnTo>
                  <a:lnTo>
                    <a:pt x="2019" y="3072"/>
                  </a:lnTo>
                  <a:lnTo>
                    <a:pt x="1929" y="3131"/>
                  </a:lnTo>
                  <a:lnTo>
                    <a:pt x="1849" y="3204"/>
                  </a:lnTo>
                  <a:lnTo>
                    <a:pt x="1781" y="3288"/>
                  </a:lnTo>
                  <a:lnTo>
                    <a:pt x="1727" y="3380"/>
                  </a:lnTo>
                  <a:lnTo>
                    <a:pt x="1687" y="3480"/>
                  </a:lnTo>
                  <a:lnTo>
                    <a:pt x="1663" y="3585"/>
                  </a:lnTo>
                  <a:lnTo>
                    <a:pt x="1660" y="3638"/>
                  </a:lnTo>
                  <a:lnTo>
                    <a:pt x="1470" y="3629"/>
                  </a:lnTo>
                  <a:lnTo>
                    <a:pt x="1474" y="3571"/>
                  </a:lnTo>
                  <a:lnTo>
                    <a:pt x="1496" y="3458"/>
                  </a:lnTo>
                  <a:lnTo>
                    <a:pt x="1534" y="3349"/>
                  </a:lnTo>
                  <a:lnTo>
                    <a:pt x="1584" y="3245"/>
                  </a:lnTo>
                  <a:lnTo>
                    <a:pt x="1649" y="3149"/>
                  </a:lnTo>
                  <a:lnTo>
                    <a:pt x="1724" y="3063"/>
                  </a:lnTo>
                  <a:lnTo>
                    <a:pt x="1811" y="2985"/>
                  </a:lnTo>
                  <a:lnTo>
                    <a:pt x="1906" y="2919"/>
                  </a:lnTo>
                  <a:lnTo>
                    <a:pt x="1956" y="2891"/>
                  </a:lnTo>
                  <a:lnTo>
                    <a:pt x="1937" y="2840"/>
                  </a:lnTo>
                  <a:lnTo>
                    <a:pt x="1907" y="2736"/>
                  </a:lnTo>
                  <a:lnTo>
                    <a:pt x="1886" y="2635"/>
                  </a:lnTo>
                  <a:lnTo>
                    <a:pt x="1876" y="2536"/>
                  </a:lnTo>
                  <a:lnTo>
                    <a:pt x="1873" y="2440"/>
                  </a:lnTo>
                  <a:lnTo>
                    <a:pt x="1881" y="2347"/>
                  </a:lnTo>
                  <a:lnTo>
                    <a:pt x="1895" y="2258"/>
                  </a:lnTo>
                  <a:lnTo>
                    <a:pt x="1919" y="2172"/>
                  </a:lnTo>
                  <a:lnTo>
                    <a:pt x="1949" y="2090"/>
                  </a:lnTo>
                  <a:lnTo>
                    <a:pt x="1985" y="2014"/>
                  </a:lnTo>
                  <a:lnTo>
                    <a:pt x="2028" y="1941"/>
                  </a:lnTo>
                  <a:lnTo>
                    <a:pt x="2077" y="1874"/>
                  </a:lnTo>
                  <a:lnTo>
                    <a:pt x="2131" y="1812"/>
                  </a:lnTo>
                  <a:lnTo>
                    <a:pt x="2190" y="1755"/>
                  </a:lnTo>
                  <a:lnTo>
                    <a:pt x="2253" y="1704"/>
                  </a:lnTo>
                  <a:lnTo>
                    <a:pt x="2321" y="1659"/>
                  </a:lnTo>
                  <a:lnTo>
                    <a:pt x="2356" y="1639"/>
                  </a:lnTo>
                  <a:lnTo>
                    <a:pt x="2385" y="1624"/>
                  </a:lnTo>
                  <a:lnTo>
                    <a:pt x="2454" y="1594"/>
                  </a:lnTo>
                  <a:lnTo>
                    <a:pt x="2529" y="1569"/>
                  </a:lnTo>
                  <a:lnTo>
                    <a:pt x="2612" y="1549"/>
                  </a:lnTo>
                  <a:lnTo>
                    <a:pt x="2699" y="1533"/>
                  </a:lnTo>
                  <a:lnTo>
                    <a:pt x="2790" y="1524"/>
                  </a:lnTo>
                  <a:lnTo>
                    <a:pt x="2884" y="1521"/>
                  </a:lnTo>
                  <a:lnTo>
                    <a:pt x="2980" y="1527"/>
                  </a:lnTo>
                  <a:lnTo>
                    <a:pt x="3028" y="1533"/>
                  </a:lnTo>
                  <a:lnTo>
                    <a:pt x="3006" y="1471"/>
                  </a:lnTo>
                  <a:lnTo>
                    <a:pt x="2953" y="1361"/>
                  </a:lnTo>
                  <a:lnTo>
                    <a:pt x="2893" y="1264"/>
                  </a:lnTo>
                  <a:lnTo>
                    <a:pt x="2827" y="1181"/>
                  </a:lnTo>
                  <a:lnTo>
                    <a:pt x="2756" y="1111"/>
                  </a:lnTo>
                  <a:lnTo>
                    <a:pt x="2680" y="1051"/>
                  </a:lnTo>
                  <a:lnTo>
                    <a:pt x="2600" y="1003"/>
                  </a:lnTo>
                  <a:lnTo>
                    <a:pt x="2518" y="965"/>
                  </a:lnTo>
                  <a:lnTo>
                    <a:pt x="2432" y="937"/>
                  </a:lnTo>
                  <a:lnTo>
                    <a:pt x="2346" y="916"/>
                  </a:lnTo>
                  <a:lnTo>
                    <a:pt x="2218" y="898"/>
                  </a:lnTo>
                  <a:lnTo>
                    <a:pt x="2051" y="895"/>
                  </a:lnTo>
                  <a:lnTo>
                    <a:pt x="1897" y="910"/>
                  </a:lnTo>
                  <a:lnTo>
                    <a:pt x="1828" y="921"/>
                  </a:lnTo>
                  <a:lnTo>
                    <a:pt x="1669" y="950"/>
                  </a:lnTo>
                  <a:lnTo>
                    <a:pt x="1722" y="797"/>
                  </a:lnTo>
                  <a:lnTo>
                    <a:pt x="1728" y="775"/>
                  </a:lnTo>
                  <a:lnTo>
                    <a:pt x="1737" y="728"/>
                  </a:lnTo>
                  <a:lnTo>
                    <a:pt x="1740" y="654"/>
                  </a:lnTo>
                  <a:lnTo>
                    <a:pt x="1722" y="548"/>
                  </a:lnTo>
                  <a:lnTo>
                    <a:pt x="1682" y="438"/>
                  </a:lnTo>
                  <a:lnTo>
                    <a:pt x="1653" y="383"/>
                  </a:lnTo>
                  <a:lnTo>
                    <a:pt x="1632" y="348"/>
                  </a:lnTo>
                  <a:lnTo>
                    <a:pt x="1586" y="284"/>
                  </a:lnTo>
                  <a:lnTo>
                    <a:pt x="1532" y="224"/>
                  </a:lnTo>
                  <a:lnTo>
                    <a:pt x="1475" y="171"/>
                  </a:lnTo>
                  <a:lnTo>
                    <a:pt x="1412" y="124"/>
                  </a:lnTo>
                  <a:lnTo>
                    <a:pt x="1346" y="84"/>
                  </a:lnTo>
                  <a:lnTo>
                    <a:pt x="1277" y="52"/>
                  </a:lnTo>
                  <a:lnTo>
                    <a:pt x="1205" y="28"/>
                  </a:lnTo>
                  <a:lnTo>
                    <a:pt x="1168" y="19"/>
                  </a:lnTo>
                  <a:lnTo>
                    <a:pt x="1107" y="9"/>
                  </a:lnTo>
                  <a:lnTo>
                    <a:pt x="988" y="0"/>
                  </a:lnTo>
                  <a:lnTo>
                    <a:pt x="869" y="4"/>
                  </a:lnTo>
                  <a:lnTo>
                    <a:pt x="754" y="19"/>
                  </a:lnTo>
                  <a:lnTo>
                    <a:pt x="642" y="43"/>
                  </a:lnTo>
                  <a:lnTo>
                    <a:pt x="537" y="74"/>
                  </a:lnTo>
                  <a:lnTo>
                    <a:pt x="394" y="126"/>
                  </a:lnTo>
                  <a:lnTo>
                    <a:pt x="314" y="162"/>
                  </a:lnTo>
                  <a:lnTo>
                    <a:pt x="282" y="192"/>
                  </a:lnTo>
                  <a:lnTo>
                    <a:pt x="221" y="260"/>
                  </a:lnTo>
                  <a:lnTo>
                    <a:pt x="165" y="339"/>
                  </a:lnTo>
                  <a:lnTo>
                    <a:pt x="117" y="426"/>
                  </a:lnTo>
                  <a:lnTo>
                    <a:pt x="76" y="522"/>
                  </a:lnTo>
                  <a:lnTo>
                    <a:pt x="43" y="622"/>
                  </a:lnTo>
                  <a:lnTo>
                    <a:pt x="19" y="728"/>
                  </a:lnTo>
                  <a:lnTo>
                    <a:pt x="4" y="838"/>
                  </a:lnTo>
                  <a:lnTo>
                    <a:pt x="0" y="950"/>
                  </a:lnTo>
                  <a:lnTo>
                    <a:pt x="7" y="1063"/>
                  </a:lnTo>
                  <a:lnTo>
                    <a:pt x="26" y="1175"/>
                  </a:lnTo>
                  <a:lnTo>
                    <a:pt x="59" y="1287"/>
                  </a:lnTo>
                  <a:lnTo>
                    <a:pt x="104" y="1396"/>
                  </a:lnTo>
                  <a:lnTo>
                    <a:pt x="164" y="1501"/>
                  </a:lnTo>
                  <a:lnTo>
                    <a:pt x="238" y="1601"/>
                  </a:lnTo>
                  <a:lnTo>
                    <a:pt x="328" y="1694"/>
                  </a:lnTo>
                  <a:lnTo>
                    <a:pt x="382" y="1738"/>
                  </a:lnTo>
                  <a:lnTo>
                    <a:pt x="358" y="1782"/>
                  </a:lnTo>
                  <a:lnTo>
                    <a:pt x="327" y="1873"/>
                  </a:lnTo>
                  <a:lnTo>
                    <a:pt x="313" y="1963"/>
                  </a:lnTo>
                  <a:lnTo>
                    <a:pt x="314" y="2052"/>
                  </a:lnTo>
                  <a:lnTo>
                    <a:pt x="328" y="2138"/>
                  </a:lnTo>
                  <a:lnTo>
                    <a:pt x="354" y="2224"/>
                  </a:lnTo>
                  <a:lnTo>
                    <a:pt x="388" y="2306"/>
                  </a:lnTo>
                  <a:lnTo>
                    <a:pt x="431" y="2383"/>
                  </a:lnTo>
                  <a:lnTo>
                    <a:pt x="503" y="2492"/>
                  </a:lnTo>
                  <a:lnTo>
                    <a:pt x="607" y="2618"/>
                  </a:lnTo>
                  <a:lnTo>
                    <a:pt x="707" y="2716"/>
                  </a:lnTo>
                  <a:lnTo>
                    <a:pt x="786" y="2783"/>
                  </a:lnTo>
                  <a:lnTo>
                    <a:pt x="811" y="2799"/>
                  </a:lnTo>
                  <a:lnTo>
                    <a:pt x="814" y="2884"/>
                  </a:lnTo>
                  <a:lnTo>
                    <a:pt x="835" y="3046"/>
                  </a:lnTo>
                  <a:lnTo>
                    <a:pt x="871" y="3197"/>
                  </a:lnTo>
                  <a:lnTo>
                    <a:pt x="925" y="3339"/>
                  </a:lnTo>
                  <a:lnTo>
                    <a:pt x="991" y="3471"/>
                  </a:lnTo>
                  <a:lnTo>
                    <a:pt x="1067" y="3591"/>
                  </a:lnTo>
                  <a:lnTo>
                    <a:pt x="1155" y="3702"/>
                  </a:lnTo>
                  <a:lnTo>
                    <a:pt x="1250" y="3800"/>
                  </a:lnTo>
                  <a:lnTo>
                    <a:pt x="1352" y="3887"/>
                  </a:lnTo>
                  <a:lnTo>
                    <a:pt x="1459" y="3962"/>
                  </a:lnTo>
                  <a:lnTo>
                    <a:pt x="1569" y="4026"/>
                  </a:lnTo>
                  <a:lnTo>
                    <a:pt x="1680" y="4076"/>
                  </a:lnTo>
                  <a:lnTo>
                    <a:pt x="1790" y="4114"/>
                  </a:lnTo>
                  <a:lnTo>
                    <a:pt x="1899" y="4138"/>
                  </a:lnTo>
                  <a:lnTo>
                    <a:pt x="2004" y="4150"/>
                  </a:lnTo>
                  <a:lnTo>
                    <a:pt x="2104" y="4147"/>
                  </a:lnTo>
                  <a:lnTo>
                    <a:pt x="2151" y="4140"/>
                  </a:lnTo>
                  <a:lnTo>
                    <a:pt x="2174" y="4182"/>
                  </a:lnTo>
                  <a:lnTo>
                    <a:pt x="2230" y="4267"/>
                  </a:lnTo>
                  <a:lnTo>
                    <a:pt x="2293" y="4346"/>
                  </a:lnTo>
                  <a:lnTo>
                    <a:pt x="2366" y="4421"/>
                  </a:lnTo>
                  <a:lnTo>
                    <a:pt x="2445" y="4492"/>
                  </a:lnTo>
                  <a:lnTo>
                    <a:pt x="2532" y="4560"/>
                  </a:lnTo>
                  <a:lnTo>
                    <a:pt x="2625" y="4620"/>
                  </a:lnTo>
                  <a:lnTo>
                    <a:pt x="2722" y="4678"/>
                  </a:lnTo>
                  <a:lnTo>
                    <a:pt x="2826" y="4728"/>
                  </a:lnTo>
                  <a:lnTo>
                    <a:pt x="2932" y="4772"/>
                  </a:lnTo>
                  <a:lnTo>
                    <a:pt x="3042" y="4810"/>
                  </a:lnTo>
                  <a:lnTo>
                    <a:pt x="3155" y="4841"/>
                  </a:lnTo>
                  <a:lnTo>
                    <a:pt x="3269" y="4865"/>
                  </a:lnTo>
                  <a:lnTo>
                    <a:pt x="3386" y="4882"/>
                  </a:lnTo>
                  <a:lnTo>
                    <a:pt x="3501" y="4890"/>
                  </a:lnTo>
                  <a:lnTo>
                    <a:pt x="3618" y="4891"/>
                  </a:lnTo>
                  <a:lnTo>
                    <a:pt x="3732" y="4884"/>
                  </a:lnTo>
                  <a:lnTo>
                    <a:pt x="3845" y="4867"/>
                  </a:lnTo>
                  <a:lnTo>
                    <a:pt x="3955" y="4841"/>
                  </a:lnTo>
                  <a:lnTo>
                    <a:pt x="4063" y="4806"/>
                  </a:lnTo>
                  <a:lnTo>
                    <a:pt x="4166" y="4760"/>
                  </a:lnTo>
                  <a:lnTo>
                    <a:pt x="4265" y="4705"/>
                  </a:lnTo>
                  <a:lnTo>
                    <a:pt x="4358" y="4639"/>
                  </a:lnTo>
                  <a:lnTo>
                    <a:pt x="4445" y="4561"/>
                  </a:lnTo>
                  <a:lnTo>
                    <a:pt x="4525" y="4473"/>
                  </a:lnTo>
                  <a:lnTo>
                    <a:pt x="4598" y="4373"/>
                  </a:lnTo>
                  <a:lnTo>
                    <a:pt x="4663" y="4260"/>
                  </a:lnTo>
                  <a:lnTo>
                    <a:pt x="4718" y="4136"/>
                  </a:lnTo>
                  <a:lnTo>
                    <a:pt x="4765" y="3998"/>
                  </a:lnTo>
                  <a:lnTo>
                    <a:pt x="4800" y="3848"/>
                  </a:lnTo>
                  <a:lnTo>
                    <a:pt x="4825" y="3685"/>
                  </a:lnTo>
                  <a:lnTo>
                    <a:pt x="4838" y="3507"/>
                  </a:lnTo>
                  <a:lnTo>
                    <a:pt x="4838" y="3412"/>
                  </a:lnTo>
                  <a:lnTo>
                    <a:pt x="4838" y="1073"/>
                  </a:lnTo>
                  <a:lnTo>
                    <a:pt x="4778" y="1039"/>
                  </a:lnTo>
                  <a:lnTo>
                    <a:pt x="4656" y="984"/>
                  </a:lnTo>
                  <a:lnTo>
                    <a:pt x="4533" y="942"/>
                  </a:lnTo>
                  <a:lnTo>
                    <a:pt x="4409" y="915"/>
                  </a:lnTo>
                  <a:lnTo>
                    <a:pt x="4285" y="903"/>
                  </a:lnTo>
                  <a:lnTo>
                    <a:pt x="4164" y="906"/>
                  </a:lnTo>
                  <a:lnTo>
                    <a:pt x="4043" y="923"/>
                  </a:lnTo>
                  <a:lnTo>
                    <a:pt x="3925" y="956"/>
                  </a:lnTo>
                  <a:lnTo>
                    <a:pt x="3868" y="98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53" name="Google Shape;853;p18"/>
          <p:cNvSpPr txBox="1"/>
          <p:nvPr/>
        </p:nvSpPr>
        <p:spPr>
          <a:xfrm>
            <a:off x="4079776" y="1526622"/>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6"/>
                </a:solidFill>
                <a:latin typeface="Calibri"/>
                <a:ea typeface="Calibri"/>
                <a:cs typeface="Calibri"/>
                <a:sym typeface="Calibri"/>
              </a:rPr>
              <a:t>Lorem Ipsum</a:t>
            </a:r>
            <a:endParaRPr/>
          </a:p>
        </p:txBody>
      </p:sp>
      <p:sp>
        <p:nvSpPr>
          <p:cNvPr id="854" name="Google Shape;854;p18"/>
          <p:cNvSpPr txBox="1"/>
          <p:nvPr/>
        </p:nvSpPr>
        <p:spPr>
          <a:xfrm>
            <a:off x="781825" y="1722161"/>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6"/>
                </a:solidFill>
                <a:latin typeface="Calibri"/>
                <a:ea typeface="Calibri"/>
                <a:cs typeface="Calibri"/>
                <a:sym typeface="Calibri"/>
              </a:rPr>
              <a:t>Lorem Ipsum</a:t>
            </a:r>
            <a:endParaRPr sz="2400" b="1">
              <a:solidFill>
                <a:schemeClr val="accent6"/>
              </a:solidFill>
              <a:latin typeface="Calibri"/>
              <a:ea typeface="Calibri"/>
              <a:cs typeface="Calibri"/>
              <a:sym typeface="Calibri"/>
            </a:endParaRPr>
          </a:p>
        </p:txBody>
      </p:sp>
      <p:sp>
        <p:nvSpPr>
          <p:cNvPr id="855" name="Google Shape;855;p18"/>
          <p:cNvSpPr txBox="1"/>
          <p:nvPr/>
        </p:nvSpPr>
        <p:spPr>
          <a:xfrm>
            <a:off x="911424" y="3748903"/>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3"/>
                </a:solidFill>
                <a:latin typeface="Calibri"/>
                <a:ea typeface="Calibri"/>
                <a:cs typeface="Calibri"/>
                <a:sym typeface="Calibri"/>
              </a:rPr>
              <a:t>Lorem Ipsum</a:t>
            </a:r>
            <a:endParaRPr/>
          </a:p>
        </p:txBody>
      </p:sp>
      <p:sp>
        <p:nvSpPr>
          <p:cNvPr id="856" name="Google Shape;856;p18"/>
          <p:cNvSpPr txBox="1"/>
          <p:nvPr/>
        </p:nvSpPr>
        <p:spPr>
          <a:xfrm>
            <a:off x="191344" y="3128882"/>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6"/>
                </a:solidFill>
                <a:latin typeface="Calibri"/>
                <a:ea typeface="Calibri"/>
                <a:cs typeface="Calibri"/>
                <a:sym typeface="Calibri"/>
              </a:rPr>
              <a:t>Lorem Ipsum</a:t>
            </a:r>
            <a:endParaRPr/>
          </a:p>
        </p:txBody>
      </p:sp>
      <p:sp>
        <p:nvSpPr>
          <p:cNvPr id="857" name="Google Shape;857;p18"/>
          <p:cNvSpPr txBox="1"/>
          <p:nvPr/>
        </p:nvSpPr>
        <p:spPr>
          <a:xfrm>
            <a:off x="191344" y="2441133"/>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6"/>
                </a:solidFill>
                <a:latin typeface="Calibri"/>
                <a:ea typeface="Calibri"/>
                <a:cs typeface="Calibri"/>
                <a:sym typeface="Calibri"/>
              </a:rPr>
              <a:t>Lorem Ipsum</a:t>
            </a:r>
            <a:endParaRPr/>
          </a:p>
        </p:txBody>
      </p:sp>
      <p:sp>
        <p:nvSpPr>
          <p:cNvPr id="858" name="Google Shape;858;p18"/>
          <p:cNvSpPr txBox="1"/>
          <p:nvPr/>
        </p:nvSpPr>
        <p:spPr>
          <a:xfrm>
            <a:off x="191344" y="5087898"/>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3"/>
                </a:solidFill>
                <a:latin typeface="Calibri"/>
                <a:ea typeface="Calibri"/>
                <a:cs typeface="Calibri"/>
                <a:sym typeface="Calibri"/>
              </a:rPr>
              <a:t>Lorem Ipsum</a:t>
            </a:r>
            <a:endParaRPr/>
          </a:p>
        </p:txBody>
      </p:sp>
      <p:sp>
        <p:nvSpPr>
          <p:cNvPr id="859" name="Google Shape;859;p18"/>
          <p:cNvSpPr txBox="1"/>
          <p:nvPr/>
        </p:nvSpPr>
        <p:spPr>
          <a:xfrm>
            <a:off x="191344" y="4400149"/>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3"/>
                </a:solidFill>
                <a:latin typeface="Calibri"/>
                <a:ea typeface="Calibri"/>
                <a:cs typeface="Calibri"/>
                <a:sym typeface="Calibri"/>
              </a:rPr>
              <a:t>Lorem Ipsum</a:t>
            </a:r>
            <a:endParaRPr/>
          </a:p>
        </p:txBody>
      </p:sp>
      <p:sp>
        <p:nvSpPr>
          <p:cNvPr id="860" name="Google Shape;860;p18"/>
          <p:cNvSpPr txBox="1"/>
          <p:nvPr/>
        </p:nvSpPr>
        <p:spPr>
          <a:xfrm>
            <a:off x="5174177" y="1952993"/>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4"/>
                </a:solidFill>
                <a:latin typeface="Calibri"/>
                <a:ea typeface="Calibri"/>
                <a:cs typeface="Calibri"/>
                <a:sym typeface="Calibri"/>
              </a:rPr>
              <a:t>Lorem Ipsum</a:t>
            </a:r>
            <a:endParaRPr/>
          </a:p>
        </p:txBody>
      </p:sp>
      <p:sp>
        <p:nvSpPr>
          <p:cNvPr id="861" name="Google Shape;861;p18"/>
          <p:cNvSpPr txBox="1"/>
          <p:nvPr/>
        </p:nvSpPr>
        <p:spPr>
          <a:xfrm>
            <a:off x="6381504" y="1552932"/>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4"/>
                </a:solidFill>
                <a:latin typeface="Calibri"/>
                <a:ea typeface="Calibri"/>
                <a:cs typeface="Calibri"/>
                <a:sym typeface="Calibri"/>
              </a:rPr>
              <a:t>Lorem Ipsum</a:t>
            </a:r>
            <a:endParaRPr/>
          </a:p>
        </p:txBody>
      </p:sp>
      <p:sp>
        <p:nvSpPr>
          <p:cNvPr id="862" name="Google Shape;862;p18"/>
          <p:cNvSpPr txBox="1"/>
          <p:nvPr/>
        </p:nvSpPr>
        <p:spPr>
          <a:xfrm>
            <a:off x="10005482" y="1722161"/>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4"/>
                </a:solidFill>
                <a:latin typeface="Calibri"/>
                <a:ea typeface="Calibri"/>
                <a:cs typeface="Calibri"/>
                <a:sym typeface="Calibri"/>
              </a:rPr>
              <a:t>Lorem Ipsum</a:t>
            </a:r>
            <a:endParaRPr/>
          </a:p>
        </p:txBody>
      </p:sp>
      <p:sp>
        <p:nvSpPr>
          <p:cNvPr id="863" name="Google Shape;863;p18"/>
          <p:cNvSpPr txBox="1"/>
          <p:nvPr/>
        </p:nvSpPr>
        <p:spPr>
          <a:xfrm>
            <a:off x="10135081" y="3748903"/>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1"/>
                </a:solidFill>
                <a:latin typeface="Calibri"/>
                <a:ea typeface="Calibri"/>
                <a:cs typeface="Calibri"/>
                <a:sym typeface="Calibri"/>
              </a:rPr>
              <a:t>Lorem Ipsum</a:t>
            </a:r>
            <a:endParaRPr/>
          </a:p>
        </p:txBody>
      </p:sp>
      <p:sp>
        <p:nvSpPr>
          <p:cNvPr id="864" name="Google Shape;864;p18"/>
          <p:cNvSpPr txBox="1"/>
          <p:nvPr/>
        </p:nvSpPr>
        <p:spPr>
          <a:xfrm>
            <a:off x="9415001" y="3128882"/>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4"/>
                </a:solidFill>
                <a:latin typeface="Calibri"/>
                <a:ea typeface="Calibri"/>
                <a:cs typeface="Calibri"/>
                <a:sym typeface="Calibri"/>
              </a:rPr>
              <a:t>Lorem Ipsum</a:t>
            </a:r>
            <a:endParaRPr/>
          </a:p>
        </p:txBody>
      </p:sp>
      <p:sp>
        <p:nvSpPr>
          <p:cNvPr id="865" name="Google Shape;865;p18"/>
          <p:cNvSpPr txBox="1"/>
          <p:nvPr/>
        </p:nvSpPr>
        <p:spPr>
          <a:xfrm>
            <a:off x="10284971" y="2441133"/>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4"/>
                </a:solidFill>
                <a:latin typeface="Calibri"/>
                <a:ea typeface="Calibri"/>
                <a:cs typeface="Calibri"/>
                <a:sym typeface="Calibri"/>
              </a:rPr>
              <a:t>Lorem Ipsum</a:t>
            </a:r>
            <a:endParaRPr/>
          </a:p>
        </p:txBody>
      </p:sp>
      <p:sp>
        <p:nvSpPr>
          <p:cNvPr id="866" name="Google Shape;866;p18"/>
          <p:cNvSpPr txBox="1"/>
          <p:nvPr/>
        </p:nvSpPr>
        <p:spPr>
          <a:xfrm>
            <a:off x="10266180" y="5087898"/>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1"/>
                </a:solidFill>
                <a:latin typeface="Calibri"/>
                <a:ea typeface="Calibri"/>
                <a:cs typeface="Calibri"/>
                <a:sym typeface="Calibri"/>
              </a:rPr>
              <a:t>Lorem Ipsum</a:t>
            </a:r>
            <a:endParaRPr/>
          </a:p>
        </p:txBody>
      </p:sp>
      <p:sp>
        <p:nvSpPr>
          <p:cNvPr id="867" name="Google Shape;867;p18"/>
          <p:cNvSpPr txBox="1"/>
          <p:nvPr/>
        </p:nvSpPr>
        <p:spPr>
          <a:xfrm>
            <a:off x="10157010" y="4400149"/>
            <a:ext cx="1843646"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400" b="1">
                <a:solidFill>
                  <a:schemeClr val="accent1"/>
                </a:solidFill>
                <a:latin typeface="Calibri"/>
                <a:ea typeface="Calibri"/>
                <a:cs typeface="Calibri"/>
                <a:sym typeface="Calibri"/>
              </a:rPr>
              <a:t>Lorem Ipsum</a:t>
            </a:r>
            <a:endParaRPr/>
          </a:p>
        </p:txBody>
      </p:sp>
      <p:sp>
        <p:nvSpPr>
          <p:cNvPr id="868" name="Google Shape;868;p18"/>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9"/>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875" name="Google Shape;875;p19"/>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Cloud</a:t>
            </a:r>
            <a:endParaRPr/>
          </a:p>
        </p:txBody>
      </p:sp>
      <p:sp>
        <p:nvSpPr>
          <p:cNvPr id="876" name="Google Shape;876;p19"/>
          <p:cNvSpPr/>
          <p:nvPr/>
        </p:nvSpPr>
        <p:spPr>
          <a:xfrm>
            <a:off x="4035933" y="2564904"/>
            <a:ext cx="4120135" cy="2175187"/>
          </a:xfrm>
          <a:custGeom>
            <a:avLst/>
            <a:gdLst/>
            <a:ahLst/>
            <a:cxnLst/>
            <a:rect l="l" t="t" r="r" b="b"/>
            <a:pathLst>
              <a:path w="6282731" h="3316909" extrusionOk="0">
                <a:moveTo>
                  <a:pt x="2918207" y="0"/>
                </a:moveTo>
                <a:cubicBezTo>
                  <a:pt x="3471743" y="0"/>
                  <a:pt x="3933573" y="392638"/>
                  <a:pt x="4040382" y="914599"/>
                </a:cubicBezTo>
                <a:lnTo>
                  <a:pt x="4047436" y="984571"/>
                </a:lnTo>
                <a:lnTo>
                  <a:pt x="4103706" y="954028"/>
                </a:lnTo>
                <a:cubicBezTo>
                  <a:pt x="4187730" y="918489"/>
                  <a:pt x="4280110" y="898837"/>
                  <a:pt x="4377079" y="898837"/>
                </a:cubicBezTo>
                <a:cubicBezTo>
                  <a:pt x="4619503" y="898837"/>
                  <a:pt x="4833239" y="1021664"/>
                  <a:pt x="4959450" y="1208481"/>
                </a:cubicBezTo>
                <a:lnTo>
                  <a:pt x="5007718" y="1297408"/>
                </a:lnTo>
                <a:lnTo>
                  <a:pt x="5031416" y="1268686"/>
                </a:lnTo>
                <a:cubicBezTo>
                  <a:pt x="5116501" y="1183601"/>
                  <a:pt x="5234045" y="1130975"/>
                  <a:pt x="5363881" y="1130975"/>
                </a:cubicBezTo>
                <a:cubicBezTo>
                  <a:pt x="5623553" y="1130975"/>
                  <a:pt x="5834058" y="1341480"/>
                  <a:pt x="5834058" y="1601152"/>
                </a:cubicBezTo>
                <a:cubicBezTo>
                  <a:pt x="5834058" y="1682299"/>
                  <a:pt x="5813501" y="1758646"/>
                  <a:pt x="5777310" y="1825267"/>
                </a:cubicBezTo>
                <a:lnTo>
                  <a:pt x="5742460" y="1874306"/>
                </a:lnTo>
                <a:lnTo>
                  <a:pt x="5833120" y="1902448"/>
                </a:lnTo>
                <a:cubicBezTo>
                  <a:pt x="6097338" y="2014202"/>
                  <a:pt x="6282731" y="2275827"/>
                  <a:pt x="6282731" y="2580753"/>
                </a:cubicBezTo>
                <a:cubicBezTo>
                  <a:pt x="6282731" y="2961911"/>
                  <a:pt x="5993054" y="3275410"/>
                  <a:pt x="5621843" y="3313109"/>
                </a:cubicBezTo>
                <a:lnTo>
                  <a:pt x="5583798" y="3315030"/>
                </a:lnTo>
                <a:lnTo>
                  <a:pt x="5583798" y="3316909"/>
                </a:lnTo>
                <a:lnTo>
                  <a:pt x="5546575" y="3316909"/>
                </a:lnTo>
                <a:lnTo>
                  <a:pt x="916622" y="3316909"/>
                </a:lnTo>
                <a:lnTo>
                  <a:pt x="916622" y="3316780"/>
                </a:lnTo>
                <a:lnTo>
                  <a:pt x="914090" y="3316908"/>
                </a:lnTo>
                <a:cubicBezTo>
                  <a:pt x="409252" y="3316908"/>
                  <a:pt x="0" y="2907656"/>
                  <a:pt x="0" y="2402818"/>
                </a:cubicBezTo>
                <a:cubicBezTo>
                  <a:pt x="0" y="1897980"/>
                  <a:pt x="409252" y="1488728"/>
                  <a:pt x="914090" y="1488728"/>
                </a:cubicBezTo>
                <a:lnTo>
                  <a:pt x="1010294" y="1496007"/>
                </a:lnTo>
                <a:lnTo>
                  <a:pt x="994223" y="1466398"/>
                </a:lnTo>
                <a:cubicBezTo>
                  <a:pt x="958316" y="1381505"/>
                  <a:pt x="938460" y="1288170"/>
                  <a:pt x="938460" y="1190197"/>
                </a:cubicBezTo>
                <a:cubicBezTo>
                  <a:pt x="938460" y="798306"/>
                  <a:pt x="1256150" y="480616"/>
                  <a:pt x="1648041" y="480616"/>
                </a:cubicBezTo>
                <a:cubicBezTo>
                  <a:pt x="1746014" y="480616"/>
                  <a:pt x="1839349" y="500472"/>
                  <a:pt x="1924242" y="536378"/>
                </a:cubicBezTo>
                <a:lnTo>
                  <a:pt x="1945191" y="547749"/>
                </a:lnTo>
                <a:lnTo>
                  <a:pt x="1968386" y="505016"/>
                </a:lnTo>
                <a:cubicBezTo>
                  <a:pt x="2174231" y="200326"/>
                  <a:pt x="2522825" y="0"/>
                  <a:pt x="2918207" y="0"/>
                </a:cubicBezTo>
                <a:close/>
              </a:path>
            </a:pathLst>
          </a:custGeom>
          <a:solidFill>
            <a:schemeClr val="accent1"/>
          </a:solidFill>
          <a:ln w="76200" cap="flat" cmpd="sng">
            <a:solidFill>
              <a:srgbClr val="1D5D87"/>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1666"/>
              </a:lnSpc>
              <a:spcBef>
                <a:spcPts val="0"/>
              </a:spcBef>
              <a:spcAft>
                <a:spcPts val="0"/>
              </a:spcAft>
              <a:buNone/>
            </a:pPr>
            <a:r>
              <a:rPr lang="en-US" sz="6000" b="1">
                <a:solidFill>
                  <a:schemeClr val="lt1"/>
                </a:solidFill>
                <a:latin typeface="Calibri"/>
                <a:ea typeface="Calibri"/>
                <a:cs typeface="Calibri"/>
                <a:sym typeface="Calibri"/>
              </a:rPr>
              <a:t>Lorem Ipsum</a:t>
            </a:r>
            <a:endParaRPr/>
          </a:p>
        </p:txBody>
      </p:sp>
      <p:grpSp>
        <p:nvGrpSpPr>
          <p:cNvPr id="877" name="Google Shape;877;p19"/>
          <p:cNvGrpSpPr/>
          <p:nvPr/>
        </p:nvGrpSpPr>
        <p:grpSpPr>
          <a:xfrm>
            <a:off x="3007818" y="2408585"/>
            <a:ext cx="1280737" cy="3523477"/>
            <a:chOff x="2855640" y="2408585"/>
            <a:chExt cx="1469049" cy="3523477"/>
          </a:xfrm>
        </p:grpSpPr>
        <p:sp>
          <p:nvSpPr>
            <p:cNvPr id="878" name="Google Shape;878;p19"/>
            <p:cNvSpPr/>
            <p:nvPr/>
          </p:nvSpPr>
          <p:spPr>
            <a:xfrm rot="-1772073">
              <a:off x="3420519" y="2512222"/>
              <a:ext cx="693738" cy="1036638"/>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19"/>
            <p:cNvSpPr/>
            <p:nvPr/>
          </p:nvSpPr>
          <p:spPr>
            <a:xfrm rot="-9000000">
              <a:off x="3430389" y="4793182"/>
              <a:ext cx="633413" cy="1050925"/>
            </a:xfrm>
            <a:custGeom>
              <a:avLst/>
              <a:gdLst/>
              <a:ahLst/>
              <a:cxnLst/>
              <a:rect l="l" t="t" r="r" b="b"/>
              <a:pathLst>
                <a:path w="1594" h="2645" extrusionOk="0">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0" name="Google Shape;880;p19"/>
            <p:cNvSpPr/>
            <p:nvPr/>
          </p:nvSpPr>
          <p:spPr>
            <a:xfrm rot="-5400000">
              <a:off x="3218383" y="3673599"/>
              <a:ext cx="280988" cy="1006475"/>
            </a:xfrm>
            <a:custGeom>
              <a:avLst/>
              <a:gdLst/>
              <a:ahLst/>
              <a:cxnLst/>
              <a:rect l="l" t="t" r="r" b="b"/>
              <a:pathLst>
                <a:path w="705" h="2533" extrusionOk="0">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81" name="Google Shape;881;p19"/>
          <p:cNvGrpSpPr/>
          <p:nvPr/>
        </p:nvGrpSpPr>
        <p:grpSpPr>
          <a:xfrm>
            <a:off x="7926750" y="2408584"/>
            <a:ext cx="1286273" cy="3526486"/>
            <a:chOff x="7905506" y="2408584"/>
            <a:chExt cx="1430854" cy="3526486"/>
          </a:xfrm>
        </p:grpSpPr>
        <p:sp>
          <p:nvSpPr>
            <p:cNvPr id="882" name="Google Shape;882;p19"/>
            <p:cNvSpPr/>
            <p:nvPr/>
          </p:nvSpPr>
          <p:spPr>
            <a:xfrm rot="1772073" flipH="1">
              <a:off x="8115742" y="2512967"/>
              <a:ext cx="696763" cy="1036638"/>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3" name="Google Shape;883;p19"/>
            <p:cNvSpPr/>
            <p:nvPr/>
          </p:nvSpPr>
          <p:spPr>
            <a:xfrm rot="9000000" flipH="1">
              <a:off x="8125622" y="4795500"/>
              <a:ext cx="636175" cy="1050925"/>
            </a:xfrm>
            <a:custGeom>
              <a:avLst/>
              <a:gdLst/>
              <a:ahLst/>
              <a:cxnLst/>
              <a:rect l="l" t="t" r="r" b="b"/>
              <a:pathLst>
                <a:path w="1594" h="2645" extrusionOk="0">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19"/>
            <p:cNvSpPr/>
            <p:nvPr/>
          </p:nvSpPr>
          <p:spPr>
            <a:xfrm rot="5400000">
              <a:off x="8692629" y="3673598"/>
              <a:ext cx="280988" cy="1006475"/>
            </a:xfrm>
            <a:custGeom>
              <a:avLst/>
              <a:gdLst/>
              <a:ahLst/>
              <a:cxnLst/>
              <a:rect l="l" t="t" r="r" b="b"/>
              <a:pathLst>
                <a:path w="705" h="2533" extrusionOk="0">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19"/>
          <p:cNvGrpSpPr/>
          <p:nvPr/>
        </p:nvGrpSpPr>
        <p:grpSpPr>
          <a:xfrm>
            <a:off x="179329" y="2379138"/>
            <a:ext cx="3030758" cy="3496756"/>
            <a:chOff x="179329" y="2379138"/>
            <a:chExt cx="3030758" cy="3496756"/>
          </a:xfrm>
        </p:grpSpPr>
        <p:sp>
          <p:nvSpPr>
            <p:cNvPr id="886" name="Google Shape;886;p19"/>
            <p:cNvSpPr txBox="1"/>
            <p:nvPr/>
          </p:nvSpPr>
          <p:spPr>
            <a:xfrm>
              <a:off x="533777" y="2379138"/>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dk2"/>
                  </a:solidFill>
                  <a:latin typeface="Calibri"/>
                  <a:ea typeface="Calibri"/>
                  <a:cs typeface="Calibri"/>
                  <a:sym typeface="Calibri"/>
                </a:rPr>
                <a:t>Lorem Ipsum</a:t>
              </a:r>
              <a:endParaRPr/>
            </a:p>
          </p:txBody>
        </p:sp>
        <p:sp>
          <p:nvSpPr>
            <p:cNvPr id="887" name="Google Shape;887;p19"/>
            <p:cNvSpPr txBox="1"/>
            <p:nvPr/>
          </p:nvSpPr>
          <p:spPr>
            <a:xfrm>
              <a:off x="179329" y="3853669"/>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rgbClr val="A468AD"/>
                  </a:solidFill>
                  <a:latin typeface="Calibri"/>
                  <a:ea typeface="Calibri"/>
                  <a:cs typeface="Calibri"/>
                  <a:sym typeface="Calibri"/>
                </a:rPr>
                <a:t>Lorem Ipsum</a:t>
              </a:r>
              <a:endParaRPr/>
            </a:p>
          </p:txBody>
        </p:sp>
        <p:sp>
          <p:nvSpPr>
            <p:cNvPr id="888" name="Google Shape;888;p19"/>
            <p:cNvSpPr txBox="1"/>
            <p:nvPr/>
          </p:nvSpPr>
          <p:spPr>
            <a:xfrm>
              <a:off x="533777" y="5229563"/>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4"/>
                  </a:solidFill>
                  <a:latin typeface="Calibri"/>
                  <a:ea typeface="Calibri"/>
                  <a:cs typeface="Calibri"/>
                  <a:sym typeface="Calibri"/>
                </a:rPr>
                <a:t>Lorem Ipsum</a:t>
              </a:r>
              <a:endParaRPr/>
            </a:p>
          </p:txBody>
        </p:sp>
      </p:grpSp>
      <p:grpSp>
        <p:nvGrpSpPr>
          <p:cNvPr id="889" name="Google Shape;889;p19"/>
          <p:cNvGrpSpPr/>
          <p:nvPr/>
        </p:nvGrpSpPr>
        <p:grpSpPr>
          <a:xfrm>
            <a:off x="9060575" y="2379138"/>
            <a:ext cx="3012089" cy="3496756"/>
            <a:chOff x="533777" y="2379138"/>
            <a:chExt cx="3012089" cy="3496756"/>
          </a:xfrm>
        </p:grpSpPr>
        <p:sp>
          <p:nvSpPr>
            <p:cNvPr id="890" name="Google Shape;890;p19"/>
            <p:cNvSpPr txBox="1"/>
            <p:nvPr/>
          </p:nvSpPr>
          <p:spPr>
            <a:xfrm>
              <a:off x="533777" y="2379138"/>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3"/>
                  </a:solidFill>
                  <a:latin typeface="Calibri"/>
                  <a:ea typeface="Calibri"/>
                  <a:cs typeface="Calibri"/>
                  <a:sym typeface="Calibri"/>
                </a:rPr>
                <a:t>Lorem Ipsum</a:t>
              </a:r>
              <a:endParaRPr/>
            </a:p>
          </p:txBody>
        </p:sp>
        <p:sp>
          <p:nvSpPr>
            <p:cNvPr id="891" name="Google Shape;891;p19"/>
            <p:cNvSpPr txBox="1"/>
            <p:nvPr/>
          </p:nvSpPr>
          <p:spPr>
            <a:xfrm>
              <a:off x="869556" y="3853669"/>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5"/>
                  </a:solidFill>
                  <a:latin typeface="Calibri"/>
                  <a:ea typeface="Calibri"/>
                  <a:cs typeface="Calibri"/>
                  <a:sym typeface="Calibri"/>
                </a:rPr>
                <a:t>Lorem Ipsum</a:t>
              </a:r>
              <a:endParaRPr/>
            </a:p>
          </p:txBody>
        </p:sp>
        <p:sp>
          <p:nvSpPr>
            <p:cNvPr id="892" name="Google Shape;892;p19"/>
            <p:cNvSpPr txBox="1"/>
            <p:nvPr/>
          </p:nvSpPr>
          <p:spPr>
            <a:xfrm>
              <a:off x="533777" y="5229563"/>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2"/>
                  </a:solidFill>
                  <a:latin typeface="Calibri"/>
                  <a:ea typeface="Calibri"/>
                  <a:cs typeface="Calibri"/>
                  <a:sym typeface="Calibri"/>
                </a:rPr>
                <a:t>Lorem Ipsum</a:t>
              </a:r>
              <a:endParaRPr/>
            </a:p>
          </p:txBody>
        </p:sp>
      </p:grpSp>
      <p:sp>
        <p:nvSpPr>
          <p:cNvPr id="893" name="Google Shape;893;p19"/>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00" name="Google Shape;100;p2"/>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Horizontal Hierarchy</a:t>
            </a:r>
            <a:endParaRPr/>
          </a:p>
        </p:txBody>
      </p:sp>
      <p:sp>
        <p:nvSpPr>
          <p:cNvPr id="101" name="Google Shape;101;p2"/>
          <p:cNvSpPr/>
          <p:nvPr/>
        </p:nvSpPr>
        <p:spPr>
          <a:xfrm>
            <a:off x="5376812" y="3616712"/>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04166"/>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Lorem Ipsum</a:t>
            </a:r>
            <a:endParaRPr/>
          </a:p>
        </p:txBody>
      </p:sp>
      <p:sp>
        <p:nvSpPr>
          <p:cNvPr id="102" name="Google Shape;102;p2"/>
          <p:cNvSpPr/>
          <p:nvPr/>
        </p:nvSpPr>
        <p:spPr>
          <a:xfrm rot="-3310531">
            <a:off x="6609068" y="3552292"/>
            <a:ext cx="1015713" cy="20083"/>
          </a:xfrm>
          <a:custGeom>
            <a:avLst/>
            <a:gdLst/>
            <a:ahLst/>
            <a:cxnLst/>
            <a:rect l="l" t="t" r="r" b="b"/>
            <a:pathLst>
              <a:path w="1015713" h="20083" extrusionOk="0">
                <a:moveTo>
                  <a:pt x="0" y="10041"/>
                </a:moveTo>
                <a:lnTo>
                  <a:pt x="1015713" y="10041"/>
                </a:lnTo>
              </a:path>
            </a:pathLst>
          </a:custGeom>
          <a:noFill/>
          <a:ln w="25400" cap="flat" cmpd="sng">
            <a:solidFill>
              <a:srgbClr val="BEC8C9"/>
            </a:solidFill>
            <a:prstDash val="solid"/>
            <a:round/>
            <a:headEnd type="none" w="sm" len="sm"/>
            <a:tailEnd type="none" w="sm" len="sm"/>
          </a:ln>
        </p:spPr>
        <p:txBody>
          <a:bodyPr spcFirstLastPara="1" wrap="square" lIns="495150" tIns="0" rIns="495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03" name="Google Shape;103;p2"/>
          <p:cNvSpPr/>
          <p:nvPr/>
        </p:nvSpPr>
        <p:spPr>
          <a:xfrm>
            <a:off x="7406944" y="2782908"/>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rgbClr val="1E608A"/>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04166"/>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Lorem Ipsum</a:t>
            </a:r>
            <a:endParaRPr/>
          </a:p>
        </p:txBody>
      </p:sp>
      <p:sp>
        <p:nvSpPr>
          <p:cNvPr id="104" name="Google Shape;104;p2"/>
          <p:cNvSpPr/>
          <p:nvPr/>
        </p:nvSpPr>
        <p:spPr>
          <a:xfrm rot="-2142401">
            <a:off x="8789898" y="2926939"/>
            <a:ext cx="71431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05" name="Google Shape;105;p2"/>
          <p:cNvSpPr/>
          <p:nvPr/>
        </p:nvSpPr>
        <p:spPr>
          <a:xfrm>
            <a:off x="9437076" y="2366006"/>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Clr>
                <a:srgbClr val="161F28"/>
              </a:buClr>
              <a:buSzPts val="1800"/>
              <a:buFont typeface="Calibri"/>
              <a:buNone/>
            </a:pPr>
            <a:r>
              <a:rPr lang="en-US" sz="1800" b="1">
                <a:solidFill>
                  <a:srgbClr val="161F28"/>
                </a:solidFill>
                <a:latin typeface="Calibri"/>
                <a:ea typeface="Calibri"/>
                <a:cs typeface="Calibri"/>
                <a:sym typeface="Calibri"/>
              </a:rPr>
              <a:t>Lorem Ipsum</a:t>
            </a:r>
            <a:endParaRPr/>
          </a:p>
        </p:txBody>
      </p:sp>
      <p:sp>
        <p:nvSpPr>
          <p:cNvPr id="106" name="Google Shape;106;p2"/>
          <p:cNvSpPr/>
          <p:nvPr/>
        </p:nvSpPr>
        <p:spPr>
          <a:xfrm rot="2142401">
            <a:off x="8789898" y="3343841"/>
            <a:ext cx="71431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07" name="Google Shape;107;p2"/>
          <p:cNvSpPr/>
          <p:nvPr/>
        </p:nvSpPr>
        <p:spPr>
          <a:xfrm>
            <a:off x="9437076" y="3199810"/>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rgbClr val="161F28"/>
                </a:solidFill>
                <a:latin typeface="Calibri"/>
                <a:ea typeface="Calibri"/>
                <a:cs typeface="Calibri"/>
                <a:sym typeface="Calibri"/>
              </a:rPr>
              <a:t>Lorem Ipsum</a:t>
            </a:r>
            <a:endParaRPr/>
          </a:p>
        </p:txBody>
      </p:sp>
      <p:sp>
        <p:nvSpPr>
          <p:cNvPr id="108" name="Google Shape;108;p2"/>
          <p:cNvSpPr/>
          <p:nvPr/>
        </p:nvSpPr>
        <p:spPr>
          <a:xfrm rot="3310531">
            <a:off x="6609068" y="4386097"/>
            <a:ext cx="1015713" cy="20083"/>
          </a:xfrm>
          <a:custGeom>
            <a:avLst/>
            <a:gdLst/>
            <a:ahLst/>
            <a:cxnLst/>
            <a:rect l="l" t="t" r="r" b="b"/>
            <a:pathLst>
              <a:path w="1015713" h="20083" extrusionOk="0">
                <a:moveTo>
                  <a:pt x="0" y="10041"/>
                </a:moveTo>
                <a:lnTo>
                  <a:pt x="1015713" y="10041"/>
                </a:lnTo>
              </a:path>
            </a:pathLst>
          </a:custGeom>
          <a:noFill/>
          <a:ln w="25400" cap="flat" cmpd="sng">
            <a:solidFill>
              <a:srgbClr val="BEC8C9"/>
            </a:solidFill>
            <a:prstDash val="solid"/>
            <a:round/>
            <a:headEnd type="none" w="sm" len="sm"/>
            <a:tailEnd type="none" w="sm" len="sm"/>
          </a:ln>
        </p:spPr>
        <p:txBody>
          <a:bodyPr spcFirstLastPara="1" wrap="square" lIns="495150" tIns="0" rIns="495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09" name="Google Shape;109;p2"/>
          <p:cNvSpPr/>
          <p:nvPr/>
        </p:nvSpPr>
        <p:spPr>
          <a:xfrm>
            <a:off x="7406944" y="4450517"/>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rgbClr val="76923C"/>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04166"/>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Lorem Ipsum</a:t>
            </a:r>
            <a:endParaRPr/>
          </a:p>
        </p:txBody>
      </p:sp>
      <p:sp>
        <p:nvSpPr>
          <p:cNvPr id="110" name="Google Shape;110;p2"/>
          <p:cNvSpPr/>
          <p:nvPr/>
        </p:nvSpPr>
        <p:spPr>
          <a:xfrm rot="-2142401">
            <a:off x="8789898" y="4594548"/>
            <a:ext cx="71431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1" name="Google Shape;111;p2"/>
          <p:cNvSpPr/>
          <p:nvPr/>
        </p:nvSpPr>
        <p:spPr>
          <a:xfrm>
            <a:off x="9437076" y="4033615"/>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112" name="Google Shape;112;p2"/>
          <p:cNvSpPr/>
          <p:nvPr/>
        </p:nvSpPr>
        <p:spPr>
          <a:xfrm rot="2142401">
            <a:off x="8789898" y="5011450"/>
            <a:ext cx="71431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3" name="Google Shape;113;p2"/>
          <p:cNvSpPr/>
          <p:nvPr/>
        </p:nvSpPr>
        <p:spPr>
          <a:xfrm>
            <a:off x="9437076" y="4867419"/>
            <a:ext cx="1450094" cy="725047"/>
          </a:xfrm>
          <a:custGeom>
            <a:avLst/>
            <a:gdLst/>
            <a:ahLst/>
            <a:cxnLst/>
            <a:rect l="l" t="t" r="r" b="b"/>
            <a:pathLst>
              <a:path w="1450094" h="725047" extrusionOk="0">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114" name="Google Shape;114;p2"/>
          <p:cNvSpPr/>
          <p:nvPr/>
        </p:nvSpPr>
        <p:spPr>
          <a:xfrm rot="3310531" flipH="1">
            <a:off x="4569596" y="3552286"/>
            <a:ext cx="1015713" cy="20096"/>
          </a:xfrm>
          <a:custGeom>
            <a:avLst/>
            <a:gdLst/>
            <a:ahLst/>
            <a:cxnLst/>
            <a:rect l="l" t="t" r="r" b="b"/>
            <a:pathLst>
              <a:path w="1015713" h="20083" extrusionOk="0">
                <a:moveTo>
                  <a:pt x="0" y="10041"/>
                </a:moveTo>
                <a:lnTo>
                  <a:pt x="1015713" y="10041"/>
                </a:lnTo>
              </a:path>
            </a:pathLst>
          </a:custGeom>
          <a:noFill/>
          <a:ln w="25400" cap="flat" cmpd="sng">
            <a:solidFill>
              <a:srgbClr val="BEC8C9"/>
            </a:solidFill>
            <a:prstDash val="solid"/>
            <a:round/>
            <a:headEnd type="none" w="sm" len="sm"/>
            <a:tailEnd type="none" w="sm" len="sm"/>
          </a:ln>
        </p:spPr>
        <p:txBody>
          <a:bodyPr spcFirstLastPara="1" wrap="square" lIns="495150" tIns="0" rIns="495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5" name="Google Shape;115;p2"/>
          <p:cNvSpPr/>
          <p:nvPr/>
        </p:nvSpPr>
        <p:spPr>
          <a:xfrm rot="2142401" flipH="1">
            <a:off x="2688656" y="2926939"/>
            <a:ext cx="71476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6" name="Google Shape;116;p2"/>
          <p:cNvSpPr/>
          <p:nvPr/>
        </p:nvSpPr>
        <p:spPr>
          <a:xfrm rot="-2142401" flipH="1">
            <a:off x="2688656" y="3343841"/>
            <a:ext cx="71476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7" name="Google Shape;117;p2"/>
          <p:cNvSpPr/>
          <p:nvPr/>
        </p:nvSpPr>
        <p:spPr>
          <a:xfrm rot="-3310531" flipH="1">
            <a:off x="4569596" y="4386091"/>
            <a:ext cx="1015713" cy="20096"/>
          </a:xfrm>
          <a:custGeom>
            <a:avLst/>
            <a:gdLst/>
            <a:ahLst/>
            <a:cxnLst/>
            <a:rect l="l" t="t" r="r" b="b"/>
            <a:pathLst>
              <a:path w="1015713" h="20083" extrusionOk="0">
                <a:moveTo>
                  <a:pt x="0" y="10041"/>
                </a:moveTo>
                <a:lnTo>
                  <a:pt x="1015713" y="10041"/>
                </a:lnTo>
              </a:path>
            </a:pathLst>
          </a:custGeom>
          <a:noFill/>
          <a:ln w="25400" cap="flat" cmpd="sng">
            <a:solidFill>
              <a:srgbClr val="BEC8C9"/>
            </a:solidFill>
            <a:prstDash val="solid"/>
            <a:round/>
            <a:headEnd type="none" w="sm" len="sm"/>
            <a:tailEnd type="none" w="sm" len="sm"/>
          </a:ln>
        </p:spPr>
        <p:txBody>
          <a:bodyPr spcFirstLastPara="1" wrap="square" lIns="495150" tIns="0" rIns="495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18" name="Google Shape;118;p2"/>
          <p:cNvSpPr/>
          <p:nvPr/>
        </p:nvSpPr>
        <p:spPr>
          <a:xfrm flipH="1">
            <a:off x="3336242" y="2782908"/>
            <a:ext cx="1451008" cy="725047"/>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107863"/>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04166"/>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Lorem Ipsum</a:t>
            </a:r>
            <a:endParaRPr/>
          </a:p>
        </p:txBody>
      </p:sp>
      <p:sp>
        <p:nvSpPr>
          <p:cNvPr id="119" name="Google Shape;119;p2"/>
          <p:cNvSpPr/>
          <p:nvPr/>
        </p:nvSpPr>
        <p:spPr>
          <a:xfrm flipH="1">
            <a:off x="3336242" y="4450517"/>
            <a:ext cx="1451008" cy="725047"/>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BA7509"/>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04166"/>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Lorem Ipsum</a:t>
            </a:r>
            <a:endParaRPr/>
          </a:p>
        </p:txBody>
      </p:sp>
      <p:sp>
        <p:nvSpPr>
          <p:cNvPr id="120" name="Google Shape;120;p2"/>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21" name="Google Shape;121;p2"/>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BEC8C9"/>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1">
              <a:solidFill>
                <a:srgbClr val="95A4A5"/>
              </a:solidFill>
              <a:latin typeface="Calibri"/>
              <a:ea typeface="Calibri"/>
              <a:cs typeface="Calibri"/>
              <a:sym typeface="Calibri"/>
            </a:endParaRPr>
          </a:p>
        </p:txBody>
      </p:sp>
      <p:sp>
        <p:nvSpPr>
          <p:cNvPr id="122" name="Google Shape;122;p2"/>
          <p:cNvSpPr/>
          <p:nvPr/>
        </p:nvSpPr>
        <p:spPr>
          <a:xfrm flipH="1">
            <a:off x="1304830" y="2366006"/>
            <a:ext cx="1451008" cy="725047"/>
          </a:xfrm>
          <a:custGeom>
            <a:avLst/>
            <a:gdLst/>
            <a:ahLst/>
            <a:cxnLst/>
            <a:rect l="l" t="t" r="r" b="b"/>
            <a:pathLst>
              <a:path w="1451008" h="725047" extrusionOk="0">
                <a:moveTo>
                  <a:pt x="1378457" y="0"/>
                </a:moveTo>
                <a:lnTo>
                  <a:pt x="72551" y="0"/>
                </a:lnTo>
                <a:cubicBezTo>
                  <a:pt x="32482" y="0"/>
                  <a:pt x="0" y="32462"/>
                  <a:pt x="0" y="72505"/>
                </a:cubicBezTo>
                <a:lnTo>
                  <a:pt x="0" y="652542"/>
                </a:lnTo>
                <a:cubicBezTo>
                  <a:pt x="0" y="692585"/>
                  <a:pt x="32482" y="725047"/>
                  <a:pt x="72551"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rgbClr val="161F28"/>
                </a:solidFill>
                <a:latin typeface="Calibri"/>
                <a:ea typeface="Calibri"/>
                <a:cs typeface="Calibri"/>
                <a:sym typeface="Calibri"/>
              </a:rPr>
              <a:t>Lorem Ipsum</a:t>
            </a:r>
            <a:endParaRPr/>
          </a:p>
        </p:txBody>
      </p:sp>
      <p:sp>
        <p:nvSpPr>
          <p:cNvPr id="123" name="Google Shape;123;p2"/>
          <p:cNvSpPr/>
          <p:nvPr/>
        </p:nvSpPr>
        <p:spPr>
          <a:xfrm flipH="1">
            <a:off x="1304830" y="3199810"/>
            <a:ext cx="1451008" cy="725047"/>
          </a:xfrm>
          <a:custGeom>
            <a:avLst/>
            <a:gdLst/>
            <a:ahLst/>
            <a:cxnLst/>
            <a:rect l="l" t="t" r="r" b="b"/>
            <a:pathLst>
              <a:path w="1451008" h="725047" extrusionOk="0">
                <a:moveTo>
                  <a:pt x="1378457" y="0"/>
                </a:moveTo>
                <a:lnTo>
                  <a:pt x="72551" y="0"/>
                </a:lnTo>
                <a:cubicBezTo>
                  <a:pt x="32482" y="0"/>
                  <a:pt x="0" y="32462"/>
                  <a:pt x="0" y="72505"/>
                </a:cubicBezTo>
                <a:lnTo>
                  <a:pt x="0" y="652542"/>
                </a:lnTo>
                <a:cubicBezTo>
                  <a:pt x="0" y="692585"/>
                  <a:pt x="32482" y="725047"/>
                  <a:pt x="72551"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rgbClr val="161F28"/>
                </a:solidFill>
                <a:latin typeface="Calibri"/>
                <a:ea typeface="Calibri"/>
                <a:cs typeface="Calibri"/>
                <a:sym typeface="Calibri"/>
              </a:rPr>
              <a:t>Lorem Ipsum</a:t>
            </a:r>
            <a:endParaRPr/>
          </a:p>
        </p:txBody>
      </p:sp>
      <p:sp>
        <p:nvSpPr>
          <p:cNvPr id="124" name="Google Shape;124;p2"/>
          <p:cNvSpPr/>
          <p:nvPr/>
        </p:nvSpPr>
        <p:spPr>
          <a:xfrm flipH="1">
            <a:off x="1304830" y="4033615"/>
            <a:ext cx="1451008" cy="725047"/>
          </a:xfrm>
          <a:custGeom>
            <a:avLst/>
            <a:gdLst/>
            <a:ahLst/>
            <a:cxnLst/>
            <a:rect l="l" t="t" r="r" b="b"/>
            <a:pathLst>
              <a:path w="1451008" h="725047" extrusionOk="0">
                <a:moveTo>
                  <a:pt x="1378457" y="0"/>
                </a:moveTo>
                <a:lnTo>
                  <a:pt x="72551" y="0"/>
                </a:lnTo>
                <a:cubicBezTo>
                  <a:pt x="32482" y="0"/>
                  <a:pt x="0" y="32462"/>
                  <a:pt x="0" y="72505"/>
                </a:cubicBezTo>
                <a:lnTo>
                  <a:pt x="0" y="652542"/>
                </a:lnTo>
                <a:cubicBezTo>
                  <a:pt x="0" y="692585"/>
                  <a:pt x="32482" y="725047"/>
                  <a:pt x="72551"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rgbClr val="161F28"/>
                </a:solidFill>
                <a:latin typeface="Calibri"/>
                <a:ea typeface="Calibri"/>
                <a:cs typeface="Calibri"/>
                <a:sym typeface="Calibri"/>
              </a:rPr>
              <a:t>Lorem Ipsum</a:t>
            </a:r>
            <a:endParaRPr/>
          </a:p>
        </p:txBody>
      </p:sp>
      <p:sp>
        <p:nvSpPr>
          <p:cNvPr id="125" name="Google Shape;125;p2"/>
          <p:cNvSpPr/>
          <p:nvPr/>
        </p:nvSpPr>
        <p:spPr>
          <a:xfrm flipH="1">
            <a:off x="1304830" y="4867419"/>
            <a:ext cx="1451008" cy="725047"/>
          </a:xfrm>
          <a:custGeom>
            <a:avLst/>
            <a:gdLst/>
            <a:ahLst/>
            <a:cxnLst/>
            <a:rect l="l" t="t" r="r" b="b"/>
            <a:pathLst>
              <a:path w="1451008" h="725047" extrusionOk="0">
                <a:moveTo>
                  <a:pt x="1378457" y="0"/>
                </a:moveTo>
                <a:lnTo>
                  <a:pt x="72551" y="0"/>
                </a:lnTo>
                <a:cubicBezTo>
                  <a:pt x="32482" y="0"/>
                  <a:pt x="0" y="32462"/>
                  <a:pt x="0" y="72505"/>
                </a:cubicBezTo>
                <a:lnTo>
                  <a:pt x="0" y="652542"/>
                </a:lnTo>
                <a:cubicBezTo>
                  <a:pt x="0" y="692585"/>
                  <a:pt x="32482" y="725047"/>
                  <a:pt x="72551"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138888"/>
              </a:lnSpc>
              <a:spcBef>
                <a:spcPts val="0"/>
              </a:spcBef>
              <a:spcAft>
                <a:spcPts val="0"/>
              </a:spcAft>
              <a:buNone/>
            </a:pPr>
            <a:r>
              <a:rPr lang="en-US" sz="1800" b="1">
                <a:solidFill>
                  <a:srgbClr val="161F28"/>
                </a:solidFill>
                <a:latin typeface="Calibri"/>
                <a:ea typeface="Calibri"/>
                <a:cs typeface="Calibri"/>
                <a:sym typeface="Calibri"/>
              </a:rPr>
              <a:t>Lorem Ipsum</a:t>
            </a:r>
            <a:endParaRPr/>
          </a:p>
        </p:txBody>
      </p:sp>
      <p:sp>
        <p:nvSpPr>
          <p:cNvPr id="126" name="Google Shape;126;p2"/>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20"/>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900" name="Google Shape;900;p20"/>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Clouds</a:t>
            </a:r>
            <a:endParaRPr/>
          </a:p>
        </p:txBody>
      </p:sp>
      <p:sp>
        <p:nvSpPr>
          <p:cNvPr id="901" name="Google Shape;901;p20"/>
          <p:cNvSpPr/>
          <p:nvPr/>
        </p:nvSpPr>
        <p:spPr>
          <a:xfrm>
            <a:off x="4035933" y="2564904"/>
            <a:ext cx="4120135" cy="2175187"/>
          </a:xfrm>
          <a:custGeom>
            <a:avLst/>
            <a:gdLst/>
            <a:ahLst/>
            <a:cxnLst/>
            <a:rect l="l" t="t" r="r" b="b"/>
            <a:pathLst>
              <a:path w="6282731" h="3316909" extrusionOk="0">
                <a:moveTo>
                  <a:pt x="2918207" y="0"/>
                </a:moveTo>
                <a:cubicBezTo>
                  <a:pt x="3471743" y="0"/>
                  <a:pt x="3933573" y="392638"/>
                  <a:pt x="4040382" y="914599"/>
                </a:cubicBezTo>
                <a:lnTo>
                  <a:pt x="4047436" y="984571"/>
                </a:lnTo>
                <a:lnTo>
                  <a:pt x="4103706" y="954028"/>
                </a:lnTo>
                <a:cubicBezTo>
                  <a:pt x="4187730" y="918489"/>
                  <a:pt x="4280110" y="898837"/>
                  <a:pt x="4377079" y="898837"/>
                </a:cubicBezTo>
                <a:cubicBezTo>
                  <a:pt x="4619503" y="898837"/>
                  <a:pt x="4833239" y="1021664"/>
                  <a:pt x="4959450" y="1208481"/>
                </a:cubicBezTo>
                <a:lnTo>
                  <a:pt x="5007718" y="1297408"/>
                </a:lnTo>
                <a:lnTo>
                  <a:pt x="5031416" y="1268686"/>
                </a:lnTo>
                <a:cubicBezTo>
                  <a:pt x="5116501" y="1183601"/>
                  <a:pt x="5234045" y="1130975"/>
                  <a:pt x="5363881" y="1130975"/>
                </a:cubicBezTo>
                <a:cubicBezTo>
                  <a:pt x="5623553" y="1130975"/>
                  <a:pt x="5834058" y="1341480"/>
                  <a:pt x="5834058" y="1601152"/>
                </a:cubicBezTo>
                <a:cubicBezTo>
                  <a:pt x="5834058" y="1682299"/>
                  <a:pt x="5813501" y="1758646"/>
                  <a:pt x="5777310" y="1825267"/>
                </a:cubicBezTo>
                <a:lnTo>
                  <a:pt x="5742460" y="1874306"/>
                </a:lnTo>
                <a:lnTo>
                  <a:pt x="5833120" y="1902448"/>
                </a:lnTo>
                <a:cubicBezTo>
                  <a:pt x="6097338" y="2014202"/>
                  <a:pt x="6282731" y="2275827"/>
                  <a:pt x="6282731" y="2580753"/>
                </a:cubicBezTo>
                <a:cubicBezTo>
                  <a:pt x="6282731" y="2961911"/>
                  <a:pt x="5993054" y="3275410"/>
                  <a:pt x="5621843" y="3313109"/>
                </a:cubicBezTo>
                <a:lnTo>
                  <a:pt x="5583798" y="3315030"/>
                </a:lnTo>
                <a:lnTo>
                  <a:pt x="5583798" y="3316909"/>
                </a:lnTo>
                <a:lnTo>
                  <a:pt x="5546575" y="3316909"/>
                </a:lnTo>
                <a:lnTo>
                  <a:pt x="916622" y="3316909"/>
                </a:lnTo>
                <a:lnTo>
                  <a:pt x="916622" y="3316780"/>
                </a:lnTo>
                <a:lnTo>
                  <a:pt x="914090" y="3316908"/>
                </a:lnTo>
                <a:cubicBezTo>
                  <a:pt x="409252" y="3316908"/>
                  <a:pt x="0" y="2907656"/>
                  <a:pt x="0" y="2402818"/>
                </a:cubicBezTo>
                <a:cubicBezTo>
                  <a:pt x="0" y="1897980"/>
                  <a:pt x="409252" y="1488728"/>
                  <a:pt x="914090" y="1488728"/>
                </a:cubicBezTo>
                <a:lnTo>
                  <a:pt x="1010294" y="1496007"/>
                </a:lnTo>
                <a:lnTo>
                  <a:pt x="994223" y="1466398"/>
                </a:lnTo>
                <a:cubicBezTo>
                  <a:pt x="958316" y="1381505"/>
                  <a:pt x="938460" y="1288170"/>
                  <a:pt x="938460" y="1190197"/>
                </a:cubicBezTo>
                <a:cubicBezTo>
                  <a:pt x="938460" y="798306"/>
                  <a:pt x="1256150" y="480616"/>
                  <a:pt x="1648041" y="480616"/>
                </a:cubicBezTo>
                <a:cubicBezTo>
                  <a:pt x="1746014" y="480616"/>
                  <a:pt x="1839349" y="500472"/>
                  <a:pt x="1924242" y="536378"/>
                </a:cubicBezTo>
                <a:lnTo>
                  <a:pt x="1945191" y="547749"/>
                </a:lnTo>
                <a:lnTo>
                  <a:pt x="1968386" y="505016"/>
                </a:lnTo>
                <a:cubicBezTo>
                  <a:pt x="2174231" y="200326"/>
                  <a:pt x="2522825" y="0"/>
                  <a:pt x="2918207" y="0"/>
                </a:cubicBezTo>
                <a:close/>
              </a:path>
            </a:pathLst>
          </a:custGeom>
          <a:solidFill>
            <a:schemeClr val="accent1"/>
          </a:solidFill>
          <a:ln w="76200" cap="flat" cmpd="sng">
            <a:solidFill>
              <a:srgbClr val="1D5D87"/>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1666"/>
              </a:lnSpc>
              <a:spcBef>
                <a:spcPts val="0"/>
              </a:spcBef>
              <a:spcAft>
                <a:spcPts val="0"/>
              </a:spcAft>
              <a:buNone/>
            </a:pPr>
            <a:r>
              <a:rPr lang="en-US" sz="6000" b="1">
                <a:solidFill>
                  <a:schemeClr val="lt1"/>
                </a:solidFill>
                <a:latin typeface="Calibri"/>
                <a:ea typeface="Calibri"/>
                <a:cs typeface="Calibri"/>
                <a:sym typeface="Calibri"/>
              </a:rPr>
              <a:t>Lorem Ipsum</a:t>
            </a:r>
            <a:endParaRPr/>
          </a:p>
        </p:txBody>
      </p:sp>
      <p:sp>
        <p:nvSpPr>
          <p:cNvPr id="902" name="Google Shape;902;p20"/>
          <p:cNvSpPr/>
          <p:nvPr/>
        </p:nvSpPr>
        <p:spPr>
          <a:xfrm>
            <a:off x="3091769" y="1272445"/>
            <a:ext cx="2068127" cy="1220202"/>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Lorem Ipsum Dolor</a:t>
            </a:r>
            <a:endParaRPr/>
          </a:p>
        </p:txBody>
      </p:sp>
      <p:sp>
        <p:nvSpPr>
          <p:cNvPr id="903" name="Google Shape;903;p20"/>
          <p:cNvSpPr/>
          <p:nvPr/>
        </p:nvSpPr>
        <p:spPr>
          <a:xfrm>
            <a:off x="6620161" y="1266409"/>
            <a:ext cx="2480070" cy="1463250"/>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Lorem Ipsum Dolor</a:t>
            </a:r>
            <a:endParaRPr/>
          </a:p>
        </p:txBody>
      </p:sp>
      <p:sp>
        <p:nvSpPr>
          <p:cNvPr id="904" name="Google Shape;904;p20"/>
          <p:cNvSpPr/>
          <p:nvPr/>
        </p:nvSpPr>
        <p:spPr>
          <a:xfrm>
            <a:off x="1260790" y="2684779"/>
            <a:ext cx="2480070" cy="1463250"/>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Lorem Ipsum Dolor</a:t>
            </a:r>
            <a:endParaRPr/>
          </a:p>
        </p:txBody>
      </p:sp>
      <p:sp>
        <p:nvSpPr>
          <p:cNvPr id="905" name="Google Shape;905;p20"/>
          <p:cNvSpPr/>
          <p:nvPr/>
        </p:nvSpPr>
        <p:spPr>
          <a:xfrm>
            <a:off x="8750903" y="2887531"/>
            <a:ext cx="1993664" cy="1176269"/>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Lorem Ipsum Dolor</a:t>
            </a:r>
            <a:endParaRPr/>
          </a:p>
        </p:txBody>
      </p:sp>
      <p:sp>
        <p:nvSpPr>
          <p:cNvPr id="906" name="Google Shape;906;p20"/>
          <p:cNvSpPr/>
          <p:nvPr/>
        </p:nvSpPr>
        <p:spPr>
          <a:xfrm>
            <a:off x="967532" y="4566766"/>
            <a:ext cx="2831417" cy="1670546"/>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Lorem Ipsum</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Dolor</a:t>
            </a:r>
            <a:endParaRPr/>
          </a:p>
        </p:txBody>
      </p:sp>
      <p:sp>
        <p:nvSpPr>
          <p:cNvPr id="907" name="Google Shape;907;p20"/>
          <p:cNvSpPr/>
          <p:nvPr/>
        </p:nvSpPr>
        <p:spPr>
          <a:xfrm>
            <a:off x="8271003" y="4566766"/>
            <a:ext cx="2953464" cy="1742554"/>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Lorem Ipsum</a:t>
            </a:r>
            <a:endParaRPr/>
          </a:p>
          <a:p>
            <a:pPr marL="0" marR="0" lvl="0" indent="0" algn="ctr" rtl="0">
              <a:spcBef>
                <a:spcPts val="0"/>
              </a:spcBef>
              <a:spcAft>
                <a:spcPts val="0"/>
              </a:spcAft>
              <a:buNone/>
            </a:pPr>
            <a:r>
              <a:rPr lang="en-US" sz="2800">
                <a:solidFill>
                  <a:schemeClr val="lt1"/>
                </a:solidFill>
                <a:latin typeface="Calibri"/>
                <a:ea typeface="Calibri"/>
                <a:cs typeface="Calibri"/>
                <a:sym typeface="Calibri"/>
              </a:rPr>
              <a:t>Dolor</a:t>
            </a:r>
            <a:endParaRPr/>
          </a:p>
        </p:txBody>
      </p:sp>
      <p:sp>
        <p:nvSpPr>
          <p:cNvPr id="908" name="Google Shape;908;p20"/>
          <p:cNvSpPr/>
          <p:nvPr/>
        </p:nvSpPr>
        <p:spPr>
          <a:xfrm>
            <a:off x="4855965" y="5169653"/>
            <a:ext cx="2480070" cy="1463250"/>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Lorem Ipsum Dolor</a:t>
            </a:r>
            <a:endParaRPr/>
          </a:p>
        </p:txBody>
      </p:sp>
      <p:sp>
        <p:nvSpPr>
          <p:cNvPr id="909" name="Google Shape;909;p20"/>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910" name="Google Shape;910;p20"/>
          <p:cNvSpPr/>
          <p:nvPr/>
        </p:nvSpPr>
        <p:spPr>
          <a:xfrm>
            <a:off x="547789" y="1536123"/>
            <a:ext cx="1515763" cy="894306"/>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Lorem Ipsum Dolor</a:t>
            </a:r>
            <a:endParaRPr/>
          </a:p>
        </p:txBody>
      </p:sp>
      <p:sp>
        <p:nvSpPr>
          <p:cNvPr id="911" name="Google Shape;911;p20"/>
          <p:cNvSpPr/>
          <p:nvPr/>
        </p:nvSpPr>
        <p:spPr>
          <a:xfrm>
            <a:off x="10104737" y="1670598"/>
            <a:ext cx="1515763" cy="894306"/>
          </a:xfrm>
          <a:custGeom>
            <a:avLst/>
            <a:gdLst/>
            <a:ahLst/>
            <a:cxnLst/>
            <a:rect l="l" t="t" r="r" b="b"/>
            <a:pathLst>
              <a:path w="6361225" h="3753146" extrusionOk="0">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rgbClr val="72B4E0"/>
          </a:solidFill>
          <a:ln>
            <a:noFill/>
          </a:ln>
          <a:effectLst>
            <a:outerShdw blurRad="50800" dist="38100" dir="2700000" algn="tl" rotWithShape="0">
              <a:schemeClr val="dk2">
                <a:alpha val="7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Lorem Ipsum Dolor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21"/>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918" name="Google Shape;918;p21"/>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Head and Gears</a:t>
            </a:r>
            <a:endParaRPr/>
          </a:p>
        </p:txBody>
      </p:sp>
      <p:pic>
        <p:nvPicPr>
          <p:cNvPr id="919" name="Google Shape;919;p21" descr="Head with Gears"/>
          <p:cNvPicPr preferRelativeResize="0"/>
          <p:nvPr/>
        </p:nvPicPr>
        <p:blipFill rotWithShape="1">
          <a:blip r:embed="rId3">
            <a:alphaModFix/>
          </a:blip>
          <a:srcRect/>
          <a:stretch/>
        </p:blipFill>
        <p:spPr>
          <a:xfrm>
            <a:off x="4629750" y="3993975"/>
            <a:ext cx="3195736" cy="3195736"/>
          </a:xfrm>
          <a:prstGeom prst="rect">
            <a:avLst/>
          </a:prstGeom>
          <a:noFill/>
          <a:ln>
            <a:noFill/>
          </a:ln>
        </p:spPr>
      </p:pic>
      <p:grpSp>
        <p:nvGrpSpPr>
          <p:cNvPr id="920" name="Google Shape;920;p21"/>
          <p:cNvGrpSpPr/>
          <p:nvPr/>
        </p:nvGrpSpPr>
        <p:grpSpPr>
          <a:xfrm>
            <a:off x="1127448" y="2276872"/>
            <a:ext cx="3240360" cy="3240360"/>
            <a:chOff x="1127448" y="2276872"/>
            <a:chExt cx="3240360" cy="3240360"/>
          </a:xfrm>
        </p:grpSpPr>
        <p:pic>
          <p:nvPicPr>
            <p:cNvPr id="921" name="Google Shape;921;p21" descr="Single gear"/>
            <p:cNvPicPr preferRelativeResize="0"/>
            <p:nvPr/>
          </p:nvPicPr>
          <p:blipFill rotWithShape="1">
            <a:blip r:embed="rId4">
              <a:alphaModFix/>
            </a:blip>
            <a:srcRect/>
            <a:stretch/>
          </p:blipFill>
          <p:spPr>
            <a:xfrm>
              <a:off x="1127448" y="2276872"/>
              <a:ext cx="3240360" cy="3240360"/>
            </a:xfrm>
            <a:prstGeom prst="rect">
              <a:avLst/>
            </a:prstGeom>
            <a:noFill/>
            <a:ln>
              <a:noFill/>
            </a:ln>
          </p:spPr>
        </p:pic>
        <p:sp>
          <p:nvSpPr>
            <p:cNvPr id="922" name="Google Shape;922;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3" name="Google Shape;923;p21"/>
          <p:cNvGrpSpPr/>
          <p:nvPr/>
        </p:nvGrpSpPr>
        <p:grpSpPr>
          <a:xfrm>
            <a:off x="3467708" y="2122252"/>
            <a:ext cx="2520280" cy="2520280"/>
            <a:chOff x="1127448" y="2276872"/>
            <a:chExt cx="3240360" cy="3240360"/>
          </a:xfrm>
        </p:grpSpPr>
        <p:pic>
          <p:nvPicPr>
            <p:cNvPr id="924" name="Google Shape;924;p21" descr="Single gear"/>
            <p:cNvPicPr preferRelativeResize="0"/>
            <p:nvPr/>
          </p:nvPicPr>
          <p:blipFill rotWithShape="1">
            <a:blip r:embed="rId5">
              <a:alphaModFix/>
            </a:blip>
            <a:srcRect/>
            <a:stretch/>
          </p:blipFill>
          <p:spPr>
            <a:xfrm>
              <a:off x="1127448" y="2276872"/>
              <a:ext cx="3240360" cy="3240360"/>
            </a:xfrm>
            <a:prstGeom prst="rect">
              <a:avLst/>
            </a:prstGeom>
            <a:noFill/>
            <a:ln>
              <a:noFill/>
            </a:ln>
          </p:spPr>
        </p:pic>
        <p:sp>
          <p:nvSpPr>
            <p:cNvPr id="925" name="Google Shape;925;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6" name="Google Shape;926;p21"/>
          <p:cNvGrpSpPr/>
          <p:nvPr/>
        </p:nvGrpSpPr>
        <p:grpSpPr>
          <a:xfrm>
            <a:off x="2178297" y="1153038"/>
            <a:ext cx="1954217" cy="1954217"/>
            <a:chOff x="1127448" y="2276872"/>
            <a:chExt cx="3240360" cy="3240360"/>
          </a:xfrm>
        </p:grpSpPr>
        <p:pic>
          <p:nvPicPr>
            <p:cNvPr id="927" name="Google Shape;927;p21" descr="Single gear"/>
            <p:cNvPicPr preferRelativeResize="0"/>
            <p:nvPr/>
          </p:nvPicPr>
          <p:blipFill rotWithShape="1">
            <a:blip r:embed="rId6">
              <a:alphaModFix/>
            </a:blip>
            <a:srcRect/>
            <a:stretch/>
          </p:blipFill>
          <p:spPr>
            <a:xfrm>
              <a:off x="1127448" y="2276872"/>
              <a:ext cx="3240360" cy="3240360"/>
            </a:xfrm>
            <a:prstGeom prst="rect">
              <a:avLst/>
            </a:prstGeom>
            <a:noFill/>
            <a:ln>
              <a:noFill/>
            </a:ln>
          </p:spPr>
        </p:pic>
        <p:sp>
          <p:nvSpPr>
            <p:cNvPr id="928" name="Google Shape;928;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9" name="Google Shape;929;p21"/>
          <p:cNvGrpSpPr/>
          <p:nvPr/>
        </p:nvGrpSpPr>
        <p:grpSpPr>
          <a:xfrm>
            <a:off x="3358730" y="3987681"/>
            <a:ext cx="1954217" cy="1954217"/>
            <a:chOff x="1127448" y="2276872"/>
            <a:chExt cx="3240360" cy="3240360"/>
          </a:xfrm>
        </p:grpSpPr>
        <p:pic>
          <p:nvPicPr>
            <p:cNvPr id="930" name="Google Shape;930;p21" descr="Single gear"/>
            <p:cNvPicPr preferRelativeResize="0"/>
            <p:nvPr/>
          </p:nvPicPr>
          <p:blipFill rotWithShape="1">
            <a:blip r:embed="rId6">
              <a:alphaModFix/>
            </a:blip>
            <a:srcRect/>
            <a:stretch/>
          </p:blipFill>
          <p:spPr>
            <a:xfrm>
              <a:off x="1127448" y="2276872"/>
              <a:ext cx="3240360" cy="3240360"/>
            </a:xfrm>
            <a:prstGeom prst="rect">
              <a:avLst/>
            </a:prstGeom>
            <a:noFill/>
            <a:ln>
              <a:noFill/>
            </a:ln>
          </p:spPr>
        </p:pic>
        <p:sp>
          <p:nvSpPr>
            <p:cNvPr id="931" name="Google Shape;931;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2" name="Google Shape;932;p21"/>
          <p:cNvGrpSpPr/>
          <p:nvPr/>
        </p:nvGrpSpPr>
        <p:grpSpPr>
          <a:xfrm>
            <a:off x="5292401" y="2077858"/>
            <a:ext cx="1954217" cy="1954217"/>
            <a:chOff x="1127448" y="2276872"/>
            <a:chExt cx="3240360" cy="3240360"/>
          </a:xfrm>
        </p:grpSpPr>
        <p:pic>
          <p:nvPicPr>
            <p:cNvPr id="933" name="Google Shape;933;p21" descr="Single gear"/>
            <p:cNvPicPr preferRelativeResize="0"/>
            <p:nvPr/>
          </p:nvPicPr>
          <p:blipFill rotWithShape="1">
            <a:blip r:embed="rId7">
              <a:alphaModFix/>
            </a:blip>
            <a:srcRect/>
            <a:stretch/>
          </p:blipFill>
          <p:spPr>
            <a:xfrm>
              <a:off x="1127448" y="2276872"/>
              <a:ext cx="3240360" cy="3240360"/>
            </a:xfrm>
            <a:prstGeom prst="rect">
              <a:avLst/>
            </a:prstGeom>
            <a:noFill/>
            <a:ln>
              <a:noFill/>
            </a:ln>
          </p:spPr>
        </p:pic>
        <p:sp>
          <p:nvSpPr>
            <p:cNvPr id="934" name="Google Shape;934;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5" name="Google Shape;935;p21"/>
          <p:cNvGrpSpPr/>
          <p:nvPr/>
        </p:nvGrpSpPr>
        <p:grpSpPr>
          <a:xfrm>
            <a:off x="6384032" y="979061"/>
            <a:ext cx="2520280" cy="2520280"/>
            <a:chOff x="1127448" y="2276872"/>
            <a:chExt cx="3240360" cy="3240360"/>
          </a:xfrm>
        </p:grpSpPr>
        <p:pic>
          <p:nvPicPr>
            <p:cNvPr id="936" name="Google Shape;936;p21" descr="Single gear"/>
            <p:cNvPicPr preferRelativeResize="0"/>
            <p:nvPr/>
          </p:nvPicPr>
          <p:blipFill rotWithShape="1">
            <a:blip r:embed="rId4">
              <a:alphaModFix/>
            </a:blip>
            <a:srcRect/>
            <a:stretch/>
          </p:blipFill>
          <p:spPr>
            <a:xfrm>
              <a:off x="1127448" y="2276872"/>
              <a:ext cx="3240360" cy="3240360"/>
            </a:xfrm>
            <a:prstGeom prst="rect">
              <a:avLst/>
            </a:prstGeom>
            <a:noFill/>
            <a:ln>
              <a:noFill/>
            </a:ln>
          </p:spPr>
        </p:pic>
        <p:sp>
          <p:nvSpPr>
            <p:cNvPr id="937" name="Google Shape;937;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8" name="Google Shape;938;p21"/>
          <p:cNvGrpSpPr/>
          <p:nvPr/>
        </p:nvGrpSpPr>
        <p:grpSpPr>
          <a:xfrm>
            <a:off x="7363899" y="2444509"/>
            <a:ext cx="2520280" cy="2520280"/>
            <a:chOff x="1127448" y="2276872"/>
            <a:chExt cx="3240360" cy="3240360"/>
          </a:xfrm>
        </p:grpSpPr>
        <p:pic>
          <p:nvPicPr>
            <p:cNvPr id="939" name="Google Shape;939;p21" descr="Single gear"/>
            <p:cNvPicPr preferRelativeResize="0"/>
            <p:nvPr/>
          </p:nvPicPr>
          <p:blipFill rotWithShape="1">
            <a:blip r:embed="rId8">
              <a:alphaModFix/>
            </a:blip>
            <a:srcRect/>
            <a:stretch/>
          </p:blipFill>
          <p:spPr>
            <a:xfrm>
              <a:off x="1127448" y="2276872"/>
              <a:ext cx="3240360" cy="3240360"/>
            </a:xfrm>
            <a:prstGeom prst="rect">
              <a:avLst/>
            </a:prstGeom>
            <a:noFill/>
            <a:ln>
              <a:noFill/>
            </a:ln>
          </p:spPr>
        </p:pic>
        <p:sp>
          <p:nvSpPr>
            <p:cNvPr id="940" name="Google Shape;940;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1" name="Google Shape;941;p21"/>
          <p:cNvGrpSpPr/>
          <p:nvPr/>
        </p:nvGrpSpPr>
        <p:grpSpPr>
          <a:xfrm>
            <a:off x="8038940" y="4264711"/>
            <a:ext cx="1954217" cy="1954217"/>
            <a:chOff x="1127448" y="2276872"/>
            <a:chExt cx="3240360" cy="3240360"/>
          </a:xfrm>
        </p:grpSpPr>
        <p:pic>
          <p:nvPicPr>
            <p:cNvPr id="942" name="Google Shape;942;p21" descr="Single gear"/>
            <p:cNvPicPr preferRelativeResize="0"/>
            <p:nvPr/>
          </p:nvPicPr>
          <p:blipFill rotWithShape="1">
            <a:blip r:embed="rId5">
              <a:alphaModFix/>
            </a:blip>
            <a:srcRect/>
            <a:stretch/>
          </p:blipFill>
          <p:spPr>
            <a:xfrm>
              <a:off x="1127448" y="2276872"/>
              <a:ext cx="3240360" cy="3240360"/>
            </a:xfrm>
            <a:prstGeom prst="rect">
              <a:avLst/>
            </a:prstGeom>
            <a:noFill/>
            <a:ln>
              <a:noFill/>
            </a:ln>
          </p:spPr>
        </p:pic>
        <p:sp>
          <p:nvSpPr>
            <p:cNvPr id="943" name="Google Shape;943;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4" name="Google Shape;944;p21"/>
          <p:cNvGrpSpPr/>
          <p:nvPr/>
        </p:nvGrpSpPr>
        <p:grpSpPr>
          <a:xfrm>
            <a:off x="9178490" y="3010572"/>
            <a:ext cx="1954217" cy="1954217"/>
            <a:chOff x="1127448" y="2276872"/>
            <a:chExt cx="3240360" cy="3240360"/>
          </a:xfrm>
        </p:grpSpPr>
        <p:pic>
          <p:nvPicPr>
            <p:cNvPr id="945" name="Google Shape;945;p21" descr="Single gear"/>
            <p:cNvPicPr preferRelativeResize="0"/>
            <p:nvPr/>
          </p:nvPicPr>
          <p:blipFill rotWithShape="1">
            <a:blip r:embed="rId7">
              <a:alphaModFix/>
            </a:blip>
            <a:srcRect/>
            <a:stretch/>
          </p:blipFill>
          <p:spPr>
            <a:xfrm>
              <a:off x="1127448" y="2276872"/>
              <a:ext cx="3240360" cy="3240360"/>
            </a:xfrm>
            <a:prstGeom prst="rect">
              <a:avLst/>
            </a:prstGeom>
            <a:noFill/>
            <a:ln>
              <a:noFill/>
            </a:ln>
          </p:spPr>
        </p:pic>
        <p:sp>
          <p:nvSpPr>
            <p:cNvPr id="946" name="Google Shape;946;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7" name="Google Shape;947;p21"/>
          <p:cNvGrpSpPr/>
          <p:nvPr/>
        </p:nvGrpSpPr>
        <p:grpSpPr>
          <a:xfrm>
            <a:off x="9490447" y="1683424"/>
            <a:ext cx="1954217" cy="1954217"/>
            <a:chOff x="1127448" y="2276872"/>
            <a:chExt cx="3240360" cy="3240360"/>
          </a:xfrm>
        </p:grpSpPr>
        <p:pic>
          <p:nvPicPr>
            <p:cNvPr id="948" name="Google Shape;948;p21" descr="Single gear"/>
            <p:cNvPicPr preferRelativeResize="0"/>
            <p:nvPr/>
          </p:nvPicPr>
          <p:blipFill rotWithShape="1">
            <a:blip r:embed="rId6">
              <a:alphaModFix/>
            </a:blip>
            <a:srcRect/>
            <a:stretch/>
          </p:blipFill>
          <p:spPr>
            <a:xfrm>
              <a:off x="1127448" y="2276872"/>
              <a:ext cx="3240360" cy="3240360"/>
            </a:xfrm>
            <a:prstGeom prst="rect">
              <a:avLst/>
            </a:prstGeom>
            <a:noFill/>
            <a:ln>
              <a:noFill/>
            </a:ln>
          </p:spPr>
        </p:pic>
        <p:sp>
          <p:nvSpPr>
            <p:cNvPr id="949" name="Google Shape;949;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0" name="Google Shape;950;p21"/>
          <p:cNvGrpSpPr/>
          <p:nvPr/>
        </p:nvGrpSpPr>
        <p:grpSpPr>
          <a:xfrm>
            <a:off x="6753107" y="3795557"/>
            <a:ext cx="1336184" cy="1336184"/>
            <a:chOff x="1127448" y="2276872"/>
            <a:chExt cx="3240360" cy="3240360"/>
          </a:xfrm>
        </p:grpSpPr>
        <p:pic>
          <p:nvPicPr>
            <p:cNvPr id="951" name="Google Shape;951;p21" descr="Single gear"/>
            <p:cNvPicPr preferRelativeResize="0"/>
            <p:nvPr/>
          </p:nvPicPr>
          <p:blipFill rotWithShape="1">
            <a:blip r:embed="rId9">
              <a:alphaModFix/>
            </a:blip>
            <a:srcRect/>
            <a:stretch/>
          </p:blipFill>
          <p:spPr>
            <a:xfrm>
              <a:off x="1127448" y="2276872"/>
              <a:ext cx="3240360" cy="3240360"/>
            </a:xfrm>
            <a:prstGeom prst="rect">
              <a:avLst/>
            </a:prstGeom>
            <a:noFill/>
            <a:ln>
              <a:noFill/>
            </a:ln>
          </p:spPr>
        </p:pic>
        <p:sp>
          <p:nvSpPr>
            <p:cNvPr id="952" name="Google Shape;952;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3" name="Google Shape;953;p21"/>
          <p:cNvGrpSpPr/>
          <p:nvPr/>
        </p:nvGrpSpPr>
        <p:grpSpPr>
          <a:xfrm>
            <a:off x="747118" y="2276872"/>
            <a:ext cx="1336184" cy="1336184"/>
            <a:chOff x="1127448" y="2276872"/>
            <a:chExt cx="3240360" cy="3240360"/>
          </a:xfrm>
        </p:grpSpPr>
        <p:pic>
          <p:nvPicPr>
            <p:cNvPr id="954" name="Google Shape;954;p21" descr="Single gear"/>
            <p:cNvPicPr preferRelativeResize="0"/>
            <p:nvPr/>
          </p:nvPicPr>
          <p:blipFill rotWithShape="1">
            <a:blip r:embed="rId8">
              <a:alphaModFix/>
            </a:blip>
            <a:srcRect/>
            <a:stretch/>
          </p:blipFill>
          <p:spPr>
            <a:xfrm>
              <a:off x="1127448" y="2276872"/>
              <a:ext cx="3240360" cy="3240360"/>
            </a:xfrm>
            <a:prstGeom prst="rect">
              <a:avLst/>
            </a:prstGeom>
            <a:noFill/>
            <a:ln>
              <a:noFill/>
            </a:ln>
          </p:spPr>
        </p:pic>
        <p:sp>
          <p:nvSpPr>
            <p:cNvPr id="955" name="Google Shape;955;p21"/>
            <p:cNvSpPr/>
            <p:nvPr/>
          </p:nvSpPr>
          <p:spPr>
            <a:xfrm>
              <a:off x="2027548" y="3176972"/>
              <a:ext cx="1440160" cy="14401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56" name="Google Shape;956;p21"/>
          <p:cNvSpPr/>
          <p:nvPr/>
        </p:nvSpPr>
        <p:spPr>
          <a:xfrm>
            <a:off x="3451911" y="5886670"/>
            <a:ext cx="5288178" cy="1021975"/>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60606"/>
              </a:lnSpc>
              <a:spcBef>
                <a:spcPts val="0"/>
              </a:spcBef>
              <a:spcAft>
                <a:spcPts val="0"/>
              </a:spcAft>
              <a:buNone/>
            </a:pPr>
            <a:r>
              <a:rPr lang="en-US" sz="6600" b="1" cap="none">
                <a:solidFill>
                  <a:srgbClr val="1E608A"/>
                </a:solidFill>
                <a:latin typeface="Calibri"/>
                <a:ea typeface="Calibri"/>
                <a:cs typeface="Calibri"/>
                <a:sym typeface="Calibri"/>
              </a:rPr>
              <a:t>LOREM           IPSUM</a:t>
            </a:r>
            <a:endParaRPr/>
          </a:p>
        </p:txBody>
      </p:sp>
      <p:pic>
        <p:nvPicPr>
          <p:cNvPr id="957" name="Google Shape;957;p21" descr="Chat"/>
          <p:cNvPicPr preferRelativeResize="0"/>
          <p:nvPr/>
        </p:nvPicPr>
        <p:blipFill rotWithShape="1">
          <a:blip r:embed="rId10">
            <a:alphaModFix/>
          </a:blip>
          <a:srcRect/>
          <a:stretch/>
        </p:blipFill>
        <p:spPr>
          <a:xfrm>
            <a:off x="7144600" y="4187050"/>
            <a:ext cx="553198" cy="553198"/>
          </a:xfrm>
          <a:prstGeom prst="rect">
            <a:avLst/>
          </a:prstGeom>
          <a:noFill/>
          <a:ln>
            <a:noFill/>
          </a:ln>
        </p:spPr>
      </p:pic>
      <p:pic>
        <p:nvPicPr>
          <p:cNvPr id="958" name="Google Shape;958;p21" descr="Network"/>
          <p:cNvPicPr preferRelativeResize="0"/>
          <p:nvPr/>
        </p:nvPicPr>
        <p:blipFill rotWithShape="1">
          <a:blip r:embed="rId11">
            <a:alphaModFix/>
          </a:blip>
          <a:srcRect/>
          <a:stretch/>
        </p:blipFill>
        <p:spPr>
          <a:xfrm>
            <a:off x="5860036" y="2645493"/>
            <a:ext cx="818947" cy="818947"/>
          </a:xfrm>
          <a:prstGeom prst="rect">
            <a:avLst/>
          </a:prstGeom>
          <a:noFill/>
          <a:ln>
            <a:noFill/>
          </a:ln>
        </p:spPr>
      </p:pic>
      <p:pic>
        <p:nvPicPr>
          <p:cNvPr id="959" name="Google Shape;959;p21" descr="Open envelope"/>
          <p:cNvPicPr preferRelativeResize="0"/>
          <p:nvPr/>
        </p:nvPicPr>
        <p:blipFill rotWithShape="1">
          <a:blip r:embed="rId12">
            <a:alphaModFix/>
          </a:blip>
          <a:srcRect/>
          <a:stretch/>
        </p:blipFill>
        <p:spPr>
          <a:xfrm>
            <a:off x="1213592" y="2743346"/>
            <a:ext cx="403237" cy="403237"/>
          </a:xfrm>
          <a:prstGeom prst="rect">
            <a:avLst/>
          </a:prstGeom>
          <a:noFill/>
          <a:ln>
            <a:noFill/>
          </a:ln>
        </p:spPr>
      </p:pic>
      <p:pic>
        <p:nvPicPr>
          <p:cNvPr id="960" name="Google Shape;960;p21" descr="Download from cloud"/>
          <p:cNvPicPr preferRelativeResize="0"/>
          <p:nvPr/>
        </p:nvPicPr>
        <p:blipFill rotWithShape="1">
          <a:blip r:embed="rId13">
            <a:alphaModFix/>
          </a:blip>
          <a:srcRect/>
          <a:stretch/>
        </p:blipFill>
        <p:spPr>
          <a:xfrm>
            <a:off x="4283683" y="2938227"/>
            <a:ext cx="888331" cy="888331"/>
          </a:xfrm>
          <a:prstGeom prst="rect">
            <a:avLst/>
          </a:prstGeom>
          <a:noFill/>
          <a:ln>
            <a:noFill/>
          </a:ln>
        </p:spPr>
      </p:pic>
      <p:pic>
        <p:nvPicPr>
          <p:cNvPr id="961" name="Google Shape;961;p21" descr="Link"/>
          <p:cNvPicPr preferRelativeResize="0"/>
          <p:nvPr/>
        </p:nvPicPr>
        <p:blipFill rotWithShape="1">
          <a:blip r:embed="rId14">
            <a:alphaModFix/>
          </a:blip>
          <a:srcRect/>
          <a:stretch/>
        </p:blipFill>
        <p:spPr>
          <a:xfrm>
            <a:off x="4000110" y="4629061"/>
            <a:ext cx="671456" cy="671456"/>
          </a:xfrm>
          <a:prstGeom prst="rect">
            <a:avLst/>
          </a:prstGeom>
          <a:noFill/>
          <a:ln>
            <a:noFill/>
          </a:ln>
        </p:spPr>
      </p:pic>
      <p:pic>
        <p:nvPicPr>
          <p:cNvPr id="962" name="Google Shape;962;p21" descr="Receiver"/>
          <p:cNvPicPr preferRelativeResize="0"/>
          <p:nvPr/>
        </p:nvPicPr>
        <p:blipFill rotWithShape="1">
          <a:blip r:embed="rId15">
            <a:alphaModFix/>
          </a:blip>
          <a:srcRect/>
          <a:stretch/>
        </p:blipFill>
        <p:spPr>
          <a:xfrm>
            <a:off x="2878665" y="1853406"/>
            <a:ext cx="553481" cy="553481"/>
          </a:xfrm>
          <a:prstGeom prst="rect">
            <a:avLst/>
          </a:prstGeom>
          <a:noFill/>
          <a:ln>
            <a:noFill/>
          </a:ln>
        </p:spPr>
      </p:pic>
      <p:pic>
        <p:nvPicPr>
          <p:cNvPr id="963" name="Google Shape;963;p21" descr="Handshake"/>
          <p:cNvPicPr preferRelativeResize="0"/>
          <p:nvPr/>
        </p:nvPicPr>
        <p:blipFill rotWithShape="1">
          <a:blip r:embed="rId16">
            <a:alphaModFix/>
          </a:blip>
          <a:srcRect/>
          <a:stretch/>
        </p:blipFill>
        <p:spPr>
          <a:xfrm>
            <a:off x="2126808" y="3276232"/>
            <a:ext cx="1241641" cy="1241641"/>
          </a:xfrm>
          <a:prstGeom prst="rect">
            <a:avLst/>
          </a:prstGeom>
          <a:noFill/>
          <a:ln>
            <a:noFill/>
          </a:ln>
        </p:spPr>
      </p:pic>
      <p:pic>
        <p:nvPicPr>
          <p:cNvPr id="964" name="Google Shape;964;p21" descr="Daily Calendar"/>
          <p:cNvPicPr preferRelativeResize="0"/>
          <p:nvPr/>
        </p:nvPicPr>
        <p:blipFill rotWithShape="1">
          <a:blip r:embed="rId17">
            <a:alphaModFix/>
          </a:blip>
          <a:srcRect/>
          <a:stretch/>
        </p:blipFill>
        <p:spPr>
          <a:xfrm>
            <a:off x="9808140" y="3640222"/>
            <a:ext cx="694917" cy="694917"/>
          </a:xfrm>
          <a:prstGeom prst="rect">
            <a:avLst/>
          </a:prstGeom>
          <a:noFill/>
          <a:ln>
            <a:noFill/>
          </a:ln>
        </p:spPr>
      </p:pic>
      <p:pic>
        <p:nvPicPr>
          <p:cNvPr id="965" name="Google Shape;965;p21" descr="Meeting"/>
          <p:cNvPicPr preferRelativeResize="0"/>
          <p:nvPr/>
        </p:nvPicPr>
        <p:blipFill rotWithShape="1">
          <a:blip r:embed="rId18">
            <a:alphaModFix/>
          </a:blip>
          <a:srcRect/>
          <a:stretch/>
        </p:blipFill>
        <p:spPr>
          <a:xfrm>
            <a:off x="10081199" y="2274176"/>
            <a:ext cx="772713" cy="772713"/>
          </a:xfrm>
          <a:prstGeom prst="rect">
            <a:avLst/>
          </a:prstGeom>
          <a:noFill/>
          <a:ln>
            <a:noFill/>
          </a:ln>
        </p:spPr>
      </p:pic>
      <p:pic>
        <p:nvPicPr>
          <p:cNvPr id="966" name="Google Shape;966;p21" descr="Bullseye"/>
          <p:cNvPicPr preferRelativeResize="0"/>
          <p:nvPr/>
        </p:nvPicPr>
        <p:blipFill rotWithShape="1">
          <a:blip r:embed="rId19">
            <a:alphaModFix/>
          </a:blip>
          <a:srcRect/>
          <a:stretch/>
        </p:blipFill>
        <p:spPr>
          <a:xfrm>
            <a:off x="7186972" y="1782001"/>
            <a:ext cx="914400" cy="914400"/>
          </a:xfrm>
          <a:prstGeom prst="rect">
            <a:avLst/>
          </a:prstGeom>
          <a:noFill/>
          <a:ln>
            <a:noFill/>
          </a:ln>
        </p:spPr>
      </p:pic>
      <p:pic>
        <p:nvPicPr>
          <p:cNvPr id="967" name="Google Shape;967;p21" descr="Upward trend"/>
          <p:cNvPicPr preferRelativeResize="0"/>
          <p:nvPr/>
        </p:nvPicPr>
        <p:blipFill rotWithShape="1">
          <a:blip r:embed="rId20">
            <a:alphaModFix/>
          </a:blip>
          <a:srcRect/>
          <a:stretch/>
        </p:blipFill>
        <p:spPr>
          <a:xfrm>
            <a:off x="8166839" y="3247449"/>
            <a:ext cx="914400" cy="914400"/>
          </a:xfrm>
          <a:prstGeom prst="rect">
            <a:avLst/>
          </a:prstGeom>
          <a:noFill/>
          <a:ln>
            <a:noFill/>
          </a:ln>
        </p:spPr>
      </p:pic>
      <p:pic>
        <p:nvPicPr>
          <p:cNvPr id="968" name="Google Shape;968;p21" descr="Eye"/>
          <p:cNvPicPr preferRelativeResize="0"/>
          <p:nvPr/>
        </p:nvPicPr>
        <p:blipFill rotWithShape="1">
          <a:blip r:embed="rId21">
            <a:alphaModFix/>
          </a:blip>
          <a:srcRect/>
          <a:stretch/>
        </p:blipFill>
        <p:spPr>
          <a:xfrm>
            <a:off x="8614978" y="4840749"/>
            <a:ext cx="802140" cy="802140"/>
          </a:xfrm>
          <a:prstGeom prst="rect">
            <a:avLst/>
          </a:prstGeom>
          <a:noFill/>
          <a:ln>
            <a:noFill/>
          </a:ln>
        </p:spPr>
      </p:pic>
      <p:sp>
        <p:nvSpPr>
          <p:cNvPr id="969" name="Google Shape;969;p21"/>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22"/>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976" name="Google Shape;976;p22"/>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Tree</a:t>
            </a:r>
            <a:endParaRPr/>
          </a:p>
        </p:txBody>
      </p:sp>
      <p:grpSp>
        <p:nvGrpSpPr>
          <p:cNvPr id="977" name="Google Shape;977;p22"/>
          <p:cNvGrpSpPr/>
          <p:nvPr/>
        </p:nvGrpSpPr>
        <p:grpSpPr>
          <a:xfrm>
            <a:off x="4235078" y="2365628"/>
            <a:ext cx="3721844" cy="4240918"/>
            <a:chOff x="4235078" y="2365628"/>
            <a:chExt cx="3721844" cy="4240918"/>
          </a:xfrm>
        </p:grpSpPr>
        <p:sp>
          <p:nvSpPr>
            <p:cNvPr id="978" name="Google Shape;978;p22"/>
            <p:cNvSpPr/>
            <p:nvPr/>
          </p:nvSpPr>
          <p:spPr>
            <a:xfrm>
              <a:off x="4235078" y="2365628"/>
              <a:ext cx="3721844" cy="4240918"/>
            </a:xfrm>
            <a:custGeom>
              <a:avLst/>
              <a:gdLst/>
              <a:ahLst/>
              <a:cxnLst/>
              <a:rect l="l" t="t" r="r" b="b"/>
              <a:pathLst>
                <a:path w="12301" h="14020" extrusionOk="0">
                  <a:moveTo>
                    <a:pt x="5110" y="2244"/>
                  </a:moveTo>
                  <a:lnTo>
                    <a:pt x="5078" y="2229"/>
                  </a:lnTo>
                  <a:lnTo>
                    <a:pt x="5011" y="2210"/>
                  </a:lnTo>
                  <a:lnTo>
                    <a:pt x="4908" y="2190"/>
                  </a:lnTo>
                  <a:lnTo>
                    <a:pt x="4763" y="2189"/>
                  </a:lnTo>
                  <a:lnTo>
                    <a:pt x="4602" y="2207"/>
                  </a:lnTo>
                  <a:lnTo>
                    <a:pt x="4326" y="2260"/>
                  </a:lnTo>
                  <a:lnTo>
                    <a:pt x="3979" y="2334"/>
                  </a:lnTo>
                  <a:lnTo>
                    <a:pt x="3707" y="2385"/>
                  </a:lnTo>
                  <a:lnTo>
                    <a:pt x="3552" y="2408"/>
                  </a:lnTo>
                  <a:lnTo>
                    <a:pt x="3552" y="2408"/>
                  </a:lnTo>
                  <a:lnTo>
                    <a:pt x="3459" y="2421"/>
                  </a:lnTo>
                  <a:lnTo>
                    <a:pt x="3288" y="2433"/>
                  </a:lnTo>
                  <a:lnTo>
                    <a:pt x="3134" y="2428"/>
                  </a:lnTo>
                  <a:lnTo>
                    <a:pt x="2998" y="2410"/>
                  </a:lnTo>
                  <a:lnTo>
                    <a:pt x="2876" y="2381"/>
                  </a:lnTo>
                  <a:lnTo>
                    <a:pt x="2771" y="2343"/>
                  </a:lnTo>
                  <a:lnTo>
                    <a:pt x="2679" y="2298"/>
                  </a:lnTo>
                  <a:lnTo>
                    <a:pt x="2601" y="2249"/>
                  </a:lnTo>
                  <a:lnTo>
                    <a:pt x="2535" y="2196"/>
                  </a:lnTo>
                  <a:lnTo>
                    <a:pt x="2480" y="2143"/>
                  </a:lnTo>
                  <a:lnTo>
                    <a:pt x="2417" y="2065"/>
                  </a:lnTo>
                  <a:lnTo>
                    <a:pt x="2350" y="1943"/>
                  </a:lnTo>
                  <a:lnTo>
                    <a:pt x="2343" y="1922"/>
                  </a:lnTo>
                  <a:lnTo>
                    <a:pt x="2343" y="1922"/>
                  </a:lnTo>
                  <a:lnTo>
                    <a:pt x="2356" y="1971"/>
                  </a:lnTo>
                  <a:lnTo>
                    <a:pt x="2388" y="2061"/>
                  </a:lnTo>
                  <a:lnTo>
                    <a:pt x="2426" y="2144"/>
                  </a:lnTo>
                  <a:lnTo>
                    <a:pt x="2468" y="2218"/>
                  </a:lnTo>
                  <a:lnTo>
                    <a:pt x="2514" y="2285"/>
                  </a:lnTo>
                  <a:lnTo>
                    <a:pt x="2565" y="2346"/>
                  </a:lnTo>
                  <a:lnTo>
                    <a:pt x="2620" y="2399"/>
                  </a:lnTo>
                  <a:lnTo>
                    <a:pt x="2679" y="2447"/>
                  </a:lnTo>
                  <a:lnTo>
                    <a:pt x="2773" y="2507"/>
                  </a:lnTo>
                  <a:lnTo>
                    <a:pt x="2909" y="2568"/>
                  </a:lnTo>
                  <a:lnTo>
                    <a:pt x="3057" y="2609"/>
                  </a:lnTo>
                  <a:lnTo>
                    <a:pt x="3211" y="2632"/>
                  </a:lnTo>
                  <a:lnTo>
                    <a:pt x="3371" y="2642"/>
                  </a:lnTo>
                  <a:lnTo>
                    <a:pt x="3534" y="2639"/>
                  </a:lnTo>
                  <a:lnTo>
                    <a:pt x="3780" y="2617"/>
                  </a:lnTo>
                  <a:lnTo>
                    <a:pt x="4252" y="2540"/>
                  </a:lnTo>
                  <a:lnTo>
                    <a:pt x="4514" y="2495"/>
                  </a:lnTo>
                  <a:lnTo>
                    <a:pt x="4514" y="2495"/>
                  </a:lnTo>
                  <a:lnTo>
                    <a:pt x="4571" y="2487"/>
                  </a:lnTo>
                  <a:lnTo>
                    <a:pt x="4680" y="2479"/>
                  </a:lnTo>
                  <a:lnTo>
                    <a:pt x="4782" y="2478"/>
                  </a:lnTo>
                  <a:lnTo>
                    <a:pt x="4880" y="2486"/>
                  </a:lnTo>
                  <a:lnTo>
                    <a:pt x="5016" y="2505"/>
                  </a:lnTo>
                  <a:lnTo>
                    <a:pt x="5174" y="2548"/>
                  </a:lnTo>
                  <a:lnTo>
                    <a:pt x="5243" y="2574"/>
                  </a:lnTo>
                  <a:lnTo>
                    <a:pt x="5243" y="2574"/>
                  </a:lnTo>
                  <a:lnTo>
                    <a:pt x="5278" y="2647"/>
                  </a:lnTo>
                  <a:lnTo>
                    <a:pt x="5354" y="2789"/>
                  </a:lnTo>
                  <a:lnTo>
                    <a:pt x="5480" y="2999"/>
                  </a:lnTo>
                  <a:lnTo>
                    <a:pt x="5760" y="3410"/>
                  </a:lnTo>
                  <a:lnTo>
                    <a:pt x="6053" y="3824"/>
                  </a:lnTo>
                  <a:lnTo>
                    <a:pt x="6239" y="4109"/>
                  </a:lnTo>
                  <a:lnTo>
                    <a:pt x="6368" y="4329"/>
                  </a:lnTo>
                  <a:lnTo>
                    <a:pt x="6447" y="4482"/>
                  </a:lnTo>
                  <a:lnTo>
                    <a:pt x="6518" y="4638"/>
                  </a:lnTo>
                  <a:lnTo>
                    <a:pt x="6581" y="4800"/>
                  </a:lnTo>
                  <a:lnTo>
                    <a:pt x="6610" y="4883"/>
                  </a:lnTo>
                  <a:lnTo>
                    <a:pt x="6610" y="4883"/>
                  </a:lnTo>
                  <a:lnTo>
                    <a:pt x="6641" y="4984"/>
                  </a:lnTo>
                  <a:lnTo>
                    <a:pt x="6694" y="5186"/>
                  </a:lnTo>
                  <a:lnTo>
                    <a:pt x="6736" y="5387"/>
                  </a:lnTo>
                  <a:lnTo>
                    <a:pt x="6765" y="5585"/>
                  </a:lnTo>
                  <a:lnTo>
                    <a:pt x="6785" y="5782"/>
                  </a:lnTo>
                  <a:lnTo>
                    <a:pt x="6795" y="5975"/>
                  </a:lnTo>
                  <a:lnTo>
                    <a:pt x="6797" y="6163"/>
                  </a:lnTo>
                  <a:lnTo>
                    <a:pt x="6790" y="6348"/>
                  </a:lnTo>
                  <a:lnTo>
                    <a:pt x="6785" y="6438"/>
                  </a:lnTo>
                  <a:lnTo>
                    <a:pt x="6785" y="6438"/>
                  </a:lnTo>
                  <a:lnTo>
                    <a:pt x="6710" y="6435"/>
                  </a:lnTo>
                  <a:lnTo>
                    <a:pt x="6511" y="6413"/>
                  </a:lnTo>
                  <a:lnTo>
                    <a:pt x="6334" y="6378"/>
                  </a:lnTo>
                  <a:lnTo>
                    <a:pt x="6208" y="6343"/>
                  </a:lnTo>
                  <a:lnTo>
                    <a:pt x="6077" y="6298"/>
                  </a:lnTo>
                  <a:lnTo>
                    <a:pt x="5945" y="6240"/>
                  </a:lnTo>
                  <a:lnTo>
                    <a:pt x="5879" y="6206"/>
                  </a:lnTo>
                  <a:lnTo>
                    <a:pt x="5879" y="6206"/>
                  </a:lnTo>
                  <a:lnTo>
                    <a:pt x="5901" y="6158"/>
                  </a:lnTo>
                  <a:lnTo>
                    <a:pt x="5952" y="6023"/>
                  </a:lnTo>
                  <a:lnTo>
                    <a:pt x="5998" y="5844"/>
                  </a:lnTo>
                  <a:lnTo>
                    <a:pt x="6020" y="5685"/>
                  </a:lnTo>
                  <a:lnTo>
                    <a:pt x="6028" y="5568"/>
                  </a:lnTo>
                  <a:lnTo>
                    <a:pt x="6027" y="5444"/>
                  </a:lnTo>
                  <a:lnTo>
                    <a:pt x="6015" y="5313"/>
                  </a:lnTo>
                  <a:lnTo>
                    <a:pt x="5992" y="5174"/>
                  </a:lnTo>
                  <a:lnTo>
                    <a:pt x="5954" y="5032"/>
                  </a:lnTo>
                  <a:lnTo>
                    <a:pt x="5902" y="4883"/>
                  </a:lnTo>
                  <a:lnTo>
                    <a:pt x="5832" y="4730"/>
                  </a:lnTo>
                  <a:lnTo>
                    <a:pt x="5744" y="4573"/>
                  </a:lnTo>
                  <a:lnTo>
                    <a:pt x="5635" y="4412"/>
                  </a:lnTo>
                  <a:lnTo>
                    <a:pt x="5573" y="4332"/>
                  </a:lnTo>
                  <a:lnTo>
                    <a:pt x="5573" y="4332"/>
                  </a:lnTo>
                  <a:lnTo>
                    <a:pt x="5589" y="4359"/>
                  </a:lnTo>
                  <a:lnTo>
                    <a:pt x="5681" y="4558"/>
                  </a:lnTo>
                  <a:lnTo>
                    <a:pt x="5748" y="4757"/>
                  </a:lnTo>
                  <a:lnTo>
                    <a:pt x="5791" y="4936"/>
                  </a:lnTo>
                  <a:lnTo>
                    <a:pt x="5812" y="5065"/>
                  </a:lnTo>
                  <a:lnTo>
                    <a:pt x="5823" y="5203"/>
                  </a:lnTo>
                  <a:lnTo>
                    <a:pt x="5823" y="5345"/>
                  </a:lnTo>
                  <a:lnTo>
                    <a:pt x="5809" y="5494"/>
                  </a:lnTo>
                  <a:lnTo>
                    <a:pt x="5780" y="5646"/>
                  </a:lnTo>
                  <a:lnTo>
                    <a:pt x="5732" y="5799"/>
                  </a:lnTo>
                  <a:lnTo>
                    <a:pt x="5665" y="5953"/>
                  </a:lnTo>
                  <a:lnTo>
                    <a:pt x="5622" y="6030"/>
                  </a:lnTo>
                  <a:lnTo>
                    <a:pt x="5622" y="6030"/>
                  </a:lnTo>
                  <a:lnTo>
                    <a:pt x="5569" y="5984"/>
                  </a:lnTo>
                  <a:lnTo>
                    <a:pt x="5471" y="5882"/>
                  </a:lnTo>
                  <a:lnTo>
                    <a:pt x="5379" y="5766"/>
                  </a:lnTo>
                  <a:lnTo>
                    <a:pt x="5296" y="5634"/>
                  </a:lnTo>
                  <a:lnTo>
                    <a:pt x="5259" y="5563"/>
                  </a:lnTo>
                  <a:lnTo>
                    <a:pt x="5259" y="5563"/>
                  </a:lnTo>
                  <a:lnTo>
                    <a:pt x="5217" y="5472"/>
                  </a:lnTo>
                  <a:lnTo>
                    <a:pt x="5138" y="5288"/>
                  </a:lnTo>
                  <a:lnTo>
                    <a:pt x="5027" y="5004"/>
                  </a:lnTo>
                  <a:lnTo>
                    <a:pt x="4887" y="4625"/>
                  </a:lnTo>
                  <a:lnTo>
                    <a:pt x="4776" y="4349"/>
                  </a:lnTo>
                  <a:lnTo>
                    <a:pt x="4696" y="4175"/>
                  </a:lnTo>
                  <a:lnTo>
                    <a:pt x="4606" y="4009"/>
                  </a:lnTo>
                  <a:lnTo>
                    <a:pt x="4506" y="3856"/>
                  </a:lnTo>
                  <a:lnTo>
                    <a:pt x="4395" y="3717"/>
                  </a:lnTo>
                  <a:lnTo>
                    <a:pt x="4267" y="3595"/>
                  </a:lnTo>
                  <a:lnTo>
                    <a:pt x="4159" y="3518"/>
                  </a:lnTo>
                  <a:lnTo>
                    <a:pt x="4082" y="3471"/>
                  </a:lnTo>
                  <a:lnTo>
                    <a:pt x="4000" y="3430"/>
                  </a:lnTo>
                  <a:lnTo>
                    <a:pt x="3913" y="3395"/>
                  </a:lnTo>
                  <a:lnTo>
                    <a:pt x="3819" y="3366"/>
                  </a:lnTo>
                  <a:lnTo>
                    <a:pt x="3721" y="3343"/>
                  </a:lnTo>
                  <a:lnTo>
                    <a:pt x="3615" y="3327"/>
                  </a:lnTo>
                  <a:lnTo>
                    <a:pt x="3503" y="3318"/>
                  </a:lnTo>
                  <a:lnTo>
                    <a:pt x="3445" y="3316"/>
                  </a:lnTo>
                  <a:lnTo>
                    <a:pt x="3445" y="3316"/>
                  </a:lnTo>
                  <a:lnTo>
                    <a:pt x="3466" y="3318"/>
                  </a:lnTo>
                  <a:lnTo>
                    <a:pt x="3613" y="3357"/>
                  </a:lnTo>
                  <a:lnTo>
                    <a:pt x="3755" y="3417"/>
                  </a:lnTo>
                  <a:lnTo>
                    <a:pt x="3878" y="3489"/>
                  </a:lnTo>
                  <a:lnTo>
                    <a:pt x="3966" y="3551"/>
                  </a:lnTo>
                  <a:lnTo>
                    <a:pt x="4055" y="3627"/>
                  </a:lnTo>
                  <a:lnTo>
                    <a:pt x="4146" y="3716"/>
                  </a:lnTo>
                  <a:lnTo>
                    <a:pt x="4238" y="3821"/>
                  </a:lnTo>
                  <a:lnTo>
                    <a:pt x="4327" y="3943"/>
                  </a:lnTo>
                  <a:lnTo>
                    <a:pt x="4414" y="4083"/>
                  </a:lnTo>
                  <a:lnTo>
                    <a:pt x="4497" y="4244"/>
                  </a:lnTo>
                  <a:lnTo>
                    <a:pt x="4536" y="4332"/>
                  </a:lnTo>
                  <a:lnTo>
                    <a:pt x="4536" y="4332"/>
                  </a:lnTo>
                  <a:lnTo>
                    <a:pt x="4572" y="4420"/>
                  </a:lnTo>
                  <a:lnTo>
                    <a:pt x="4639" y="4603"/>
                  </a:lnTo>
                  <a:lnTo>
                    <a:pt x="4727" y="4884"/>
                  </a:lnTo>
                  <a:lnTo>
                    <a:pt x="4812" y="5166"/>
                  </a:lnTo>
                  <a:lnTo>
                    <a:pt x="4876" y="5353"/>
                  </a:lnTo>
                  <a:lnTo>
                    <a:pt x="4947" y="5537"/>
                  </a:lnTo>
                  <a:lnTo>
                    <a:pt x="5030" y="5716"/>
                  </a:lnTo>
                  <a:lnTo>
                    <a:pt x="5130" y="5888"/>
                  </a:lnTo>
                  <a:lnTo>
                    <a:pt x="5248" y="6052"/>
                  </a:lnTo>
                  <a:lnTo>
                    <a:pt x="5353" y="6167"/>
                  </a:lnTo>
                  <a:lnTo>
                    <a:pt x="5430" y="6240"/>
                  </a:lnTo>
                  <a:lnTo>
                    <a:pt x="5515" y="6311"/>
                  </a:lnTo>
                  <a:lnTo>
                    <a:pt x="5605" y="6377"/>
                  </a:lnTo>
                  <a:lnTo>
                    <a:pt x="5705" y="6440"/>
                  </a:lnTo>
                  <a:lnTo>
                    <a:pt x="5813" y="6500"/>
                  </a:lnTo>
                  <a:lnTo>
                    <a:pt x="5929" y="6556"/>
                  </a:lnTo>
                  <a:lnTo>
                    <a:pt x="6055" y="6608"/>
                  </a:lnTo>
                  <a:lnTo>
                    <a:pt x="6191" y="6654"/>
                  </a:lnTo>
                  <a:lnTo>
                    <a:pt x="6336" y="6697"/>
                  </a:lnTo>
                  <a:lnTo>
                    <a:pt x="6492" y="6733"/>
                  </a:lnTo>
                  <a:lnTo>
                    <a:pt x="6659" y="6766"/>
                  </a:lnTo>
                  <a:lnTo>
                    <a:pt x="6749" y="6780"/>
                  </a:lnTo>
                  <a:lnTo>
                    <a:pt x="6749" y="6780"/>
                  </a:lnTo>
                  <a:lnTo>
                    <a:pt x="6725" y="6930"/>
                  </a:lnTo>
                  <a:lnTo>
                    <a:pt x="6668" y="7212"/>
                  </a:lnTo>
                  <a:lnTo>
                    <a:pt x="6605" y="7463"/>
                  </a:lnTo>
                  <a:lnTo>
                    <a:pt x="6539" y="7683"/>
                  </a:lnTo>
                  <a:lnTo>
                    <a:pt x="6444" y="7949"/>
                  </a:lnTo>
                  <a:lnTo>
                    <a:pt x="6358" y="8147"/>
                  </a:lnTo>
                  <a:lnTo>
                    <a:pt x="6351" y="8166"/>
                  </a:lnTo>
                  <a:lnTo>
                    <a:pt x="6351" y="8166"/>
                  </a:lnTo>
                  <a:lnTo>
                    <a:pt x="6320" y="8142"/>
                  </a:lnTo>
                  <a:lnTo>
                    <a:pt x="6257" y="8085"/>
                  </a:lnTo>
                  <a:lnTo>
                    <a:pt x="6160" y="7982"/>
                  </a:lnTo>
                  <a:lnTo>
                    <a:pt x="6019" y="7801"/>
                  </a:lnTo>
                  <a:lnTo>
                    <a:pt x="5865" y="7582"/>
                  </a:lnTo>
                  <a:lnTo>
                    <a:pt x="5602" y="7191"/>
                  </a:lnTo>
                  <a:lnTo>
                    <a:pt x="5283" y="6723"/>
                  </a:lnTo>
                  <a:lnTo>
                    <a:pt x="5038" y="6381"/>
                  </a:lnTo>
                  <a:lnTo>
                    <a:pt x="4903" y="6199"/>
                  </a:lnTo>
                  <a:lnTo>
                    <a:pt x="4903" y="6199"/>
                  </a:lnTo>
                  <a:lnTo>
                    <a:pt x="4839" y="6118"/>
                  </a:lnTo>
                  <a:lnTo>
                    <a:pt x="4705" y="5967"/>
                  </a:lnTo>
                  <a:lnTo>
                    <a:pt x="4561" y="5833"/>
                  </a:lnTo>
                  <a:lnTo>
                    <a:pt x="4410" y="5711"/>
                  </a:lnTo>
                  <a:lnTo>
                    <a:pt x="4252" y="5602"/>
                  </a:lnTo>
                  <a:lnTo>
                    <a:pt x="4089" y="5505"/>
                  </a:lnTo>
                  <a:lnTo>
                    <a:pt x="3920" y="5419"/>
                  </a:lnTo>
                  <a:lnTo>
                    <a:pt x="3749" y="5343"/>
                  </a:lnTo>
                  <a:lnTo>
                    <a:pt x="3574" y="5278"/>
                  </a:lnTo>
                  <a:lnTo>
                    <a:pt x="3398" y="5220"/>
                  </a:lnTo>
                  <a:lnTo>
                    <a:pt x="3132" y="5148"/>
                  </a:lnTo>
                  <a:lnTo>
                    <a:pt x="2781" y="5074"/>
                  </a:lnTo>
                  <a:lnTo>
                    <a:pt x="2440" y="5021"/>
                  </a:lnTo>
                  <a:lnTo>
                    <a:pt x="2277" y="4999"/>
                  </a:lnTo>
                  <a:lnTo>
                    <a:pt x="2277" y="4999"/>
                  </a:lnTo>
                  <a:lnTo>
                    <a:pt x="2277" y="4932"/>
                  </a:lnTo>
                  <a:lnTo>
                    <a:pt x="2268" y="4802"/>
                  </a:lnTo>
                  <a:lnTo>
                    <a:pt x="2254" y="4680"/>
                  </a:lnTo>
                  <a:lnTo>
                    <a:pt x="2233" y="4565"/>
                  </a:lnTo>
                  <a:lnTo>
                    <a:pt x="2207" y="4456"/>
                  </a:lnTo>
                  <a:lnTo>
                    <a:pt x="2175" y="4354"/>
                  </a:lnTo>
                  <a:lnTo>
                    <a:pt x="2119" y="4211"/>
                  </a:lnTo>
                  <a:lnTo>
                    <a:pt x="2028" y="4043"/>
                  </a:lnTo>
                  <a:lnTo>
                    <a:pt x="1926" y="3897"/>
                  </a:lnTo>
                  <a:lnTo>
                    <a:pt x="1814" y="3772"/>
                  </a:lnTo>
                  <a:lnTo>
                    <a:pt x="1698" y="3667"/>
                  </a:lnTo>
                  <a:lnTo>
                    <a:pt x="1578" y="3579"/>
                  </a:lnTo>
                  <a:lnTo>
                    <a:pt x="1462" y="3506"/>
                  </a:lnTo>
                  <a:lnTo>
                    <a:pt x="1352" y="3450"/>
                  </a:lnTo>
                  <a:lnTo>
                    <a:pt x="1249" y="3406"/>
                  </a:lnTo>
                  <a:lnTo>
                    <a:pt x="1120" y="3361"/>
                  </a:lnTo>
                  <a:lnTo>
                    <a:pt x="1016" y="3335"/>
                  </a:lnTo>
                  <a:lnTo>
                    <a:pt x="1007" y="3334"/>
                  </a:lnTo>
                  <a:lnTo>
                    <a:pt x="1007" y="3334"/>
                  </a:lnTo>
                  <a:lnTo>
                    <a:pt x="1120" y="3387"/>
                  </a:lnTo>
                  <a:lnTo>
                    <a:pt x="1320" y="3498"/>
                  </a:lnTo>
                  <a:lnTo>
                    <a:pt x="1494" y="3614"/>
                  </a:lnTo>
                  <a:lnTo>
                    <a:pt x="1641" y="3733"/>
                  </a:lnTo>
                  <a:lnTo>
                    <a:pt x="1764" y="3855"/>
                  </a:lnTo>
                  <a:lnTo>
                    <a:pt x="1864" y="3975"/>
                  </a:lnTo>
                  <a:lnTo>
                    <a:pt x="1943" y="4097"/>
                  </a:lnTo>
                  <a:lnTo>
                    <a:pt x="2005" y="4216"/>
                  </a:lnTo>
                  <a:lnTo>
                    <a:pt x="2050" y="4332"/>
                  </a:lnTo>
                  <a:lnTo>
                    <a:pt x="2081" y="4444"/>
                  </a:lnTo>
                  <a:lnTo>
                    <a:pt x="2101" y="4549"/>
                  </a:lnTo>
                  <a:lnTo>
                    <a:pt x="2108" y="4649"/>
                  </a:lnTo>
                  <a:lnTo>
                    <a:pt x="2108" y="4783"/>
                  </a:lnTo>
                  <a:lnTo>
                    <a:pt x="2090" y="4924"/>
                  </a:lnTo>
                  <a:lnTo>
                    <a:pt x="2079" y="4975"/>
                  </a:lnTo>
                  <a:lnTo>
                    <a:pt x="2079" y="4975"/>
                  </a:lnTo>
                  <a:lnTo>
                    <a:pt x="2054" y="4972"/>
                  </a:lnTo>
                  <a:lnTo>
                    <a:pt x="2029" y="4968"/>
                  </a:lnTo>
                  <a:lnTo>
                    <a:pt x="2029" y="4968"/>
                  </a:lnTo>
                  <a:lnTo>
                    <a:pt x="1946" y="4956"/>
                  </a:lnTo>
                  <a:lnTo>
                    <a:pt x="1775" y="4919"/>
                  </a:lnTo>
                  <a:lnTo>
                    <a:pt x="1600" y="4867"/>
                  </a:lnTo>
                  <a:lnTo>
                    <a:pt x="1425" y="4801"/>
                  </a:lnTo>
                  <a:lnTo>
                    <a:pt x="1252" y="4726"/>
                  </a:lnTo>
                  <a:lnTo>
                    <a:pt x="1082" y="4643"/>
                  </a:lnTo>
                  <a:lnTo>
                    <a:pt x="834" y="4511"/>
                  </a:lnTo>
                  <a:lnTo>
                    <a:pt x="538" y="4330"/>
                  </a:lnTo>
                  <a:lnTo>
                    <a:pt x="289" y="4166"/>
                  </a:lnTo>
                  <a:lnTo>
                    <a:pt x="35" y="3982"/>
                  </a:lnTo>
                  <a:lnTo>
                    <a:pt x="0" y="3953"/>
                  </a:lnTo>
                  <a:lnTo>
                    <a:pt x="0" y="3953"/>
                  </a:lnTo>
                  <a:lnTo>
                    <a:pt x="98" y="4063"/>
                  </a:lnTo>
                  <a:lnTo>
                    <a:pt x="296" y="4260"/>
                  </a:lnTo>
                  <a:lnTo>
                    <a:pt x="492" y="4431"/>
                  </a:lnTo>
                  <a:lnTo>
                    <a:pt x="688" y="4578"/>
                  </a:lnTo>
                  <a:lnTo>
                    <a:pt x="882" y="4704"/>
                  </a:lnTo>
                  <a:lnTo>
                    <a:pt x="1074" y="4810"/>
                  </a:lnTo>
                  <a:lnTo>
                    <a:pt x="1266" y="4898"/>
                  </a:lnTo>
                  <a:lnTo>
                    <a:pt x="1457" y="4973"/>
                  </a:lnTo>
                  <a:lnTo>
                    <a:pt x="1646" y="5035"/>
                  </a:lnTo>
                  <a:lnTo>
                    <a:pt x="1834" y="5089"/>
                  </a:lnTo>
                  <a:lnTo>
                    <a:pt x="2114" y="5155"/>
                  </a:lnTo>
                  <a:lnTo>
                    <a:pt x="2483" y="5231"/>
                  </a:lnTo>
                  <a:lnTo>
                    <a:pt x="2846" y="5312"/>
                  </a:lnTo>
                  <a:lnTo>
                    <a:pt x="3026" y="5359"/>
                  </a:lnTo>
                  <a:lnTo>
                    <a:pt x="3026" y="5359"/>
                  </a:lnTo>
                  <a:lnTo>
                    <a:pt x="2950" y="5371"/>
                  </a:lnTo>
                  <a:lnTo>
                    <a:pt x="2803" y="5405"/>
                  </a:lnTo>
                  <a:lnTo>
                    <a:pt x="2666" y="5450"/>
                  </a:lnTo>
                  <a:lnTo>
                    <a:pt x="2531" y="5506"/>
                  </a:lnTo>
                  <a:lnTo>
                    <a:pt x="2330" y="5604"/>
                  </a:lnTo>
                  <a:lnTo>
                    <a:pt x="2048" y="5756"/>
                  </a:lnTo>
                  <a:lnTo>
                    <a:pt x="1891" y="5836"/>
                  </a:lnTo>
                  <a:lnTo>
                    <a:pt x="1891" y="5836"/>
                  </a:lnTo>
                  <a:lnTo>
                    <a:pt x="1836" y="5864"/>
                  </a:lnTo>
                  <a:lnTo>
                    <a:pt x="1726" y="5905"/>
                  </a:lnTo>
                  <a:lnTo>
                    <a:pt x="1619" y="5936"/>
                  </a:lnTo>
                  <a:lnTo>
                    <a:pt x="1512" y="5957"/>
                  </a:lnTo>
                  <a:lnTo>
                    <a:pt x="1411" y="5969"/>
                  </a:lnTo>
                  <a:lnTo>
                    <a:pt x="1313" y="5973"/>
                  </a:lnTo>
                  <a:lnTo>
                    <a:pt x="1174" y="5966"/>
                  </a:lnTo>
                  <a:lnTo>
                    <a:pt x="1013" y="5941"/>
                  </a:lnTo>
                  <a:lnTo>
                    <a:pt x="882" y="5908"/>
                  </a:lnTo>
                  <a:lnTo>
                    <a:pt x="751" y="5861"/>
                  </a:lnTo>
                  <a:lnTo>
                    <a:pt x="735" y="5852"/>
                  </a:lnTo>
                  <a:lnTo>
                    <a:pt x="735" y="5852"/>
                  </a:lnTo>
                  <a:lnTo>
                    <a:pt x="766" y="5890"/>
                  </a:lnTo>
                  <a:lnTo>
                    <a:pt x="856" y="5965"/>
                  </a:lnTo>
                  <a:lnTo>
                    <a:pt x="947" y="6015"/>
                  </a:lnTo>
                  <a:lnTo>
                    <a:pt x="1017" y="6046"/>
                  </a:lnTo>
                  <a:lnTo>
                    <a:pt x="1096" y="6071"/>
                  </a:lnTo>
                  <a:lnTo>
                    <a:pt x="1184" y="6089"/>
                  </a:lnTo>
                  <a:lnTo>
                    <a:pt x="1280" y="6101"/>
                  </a:lnTo>
                  <a:lnTo>
                    <a:pt x="1385" y="6103"/>
                  </a:lnTo>
                  <a:lnTo>
                    <a:pt x="1501" y="6097"/>
                  </a:lnTo>
                  <a:lnTo>
                    <a:pt x="1625" y="6079"/>
                  </a:lnTo>
                  <a:lnTo>
                    <a:pt x="1759" y="6049"/>
                  </a:lnTo>
                  <a:lnTo>
                    <a:pt x="1902" y="6005"/>
                  </a:lnTo>
                  <a:lnTo>
                    <a:pt x="2057" y="5947"/>
                  </a:lnTo>
                  <a:lnTo>
                    <a:pt x="2221" y="5873"/>
                  </a:lnTo>
                  <a:lnTo>
                    <a:pt x="2307" y="5829"/>
                  </a:lnTo>
                  <a:lnTo>
                    <a:pt x="2307" y="5829"/>
                  </a:lnTo>
                  <a:lnTo>
                    <a:pt x="2361" y="5801"/>
                  </a:lnTo>
                  <a:lnTo>
                    <a:pt x="2469" y="5754"/>
                  </a:lnTo>
                  <a:lnTo>
                    <a:pt x="2628" y="5694"/>
                  </a:lnTo>
                  <a:lnTo>
                    <a:pt x="2834" y="5639"/>
                  </a:lnTo>
                  <a:lnTo>
                    <a:pt x="3030" y="5610"/>
                  </a:lnTo>
                  <a:lnTo>
                    <a:pt x="3215" y="5599"/>
                  </a:lnTo>
                  <a:lnTo>
                    <a:pt x="3388" y="5604"/>
                  </a:lnTo>
                  <a:lnTo>
                    <a:pt x="3545" y="5623"/>
                  </a:lnTo>
                  <a:lnTo>
                    <a:pt x="3685" y="5650"/>
                  </a:lnTo>
                  <a:lnTo>
                    <a:pt x="3747" y="5665"/>
                  </a:lnTo>
                  <a:lnTo>
                    <a:pt x="3747" y="5665"/>
                  </a:lnTo>
                  <a:lnTo>
                    <a:pt x="3827" y="5715"/>
                  </a:lnTo>
                  <a:lnTo>
                    <a:pt x="3988" y="5829"/>
                  </a:lnTo>
                  <a:lnTo>
                    <a:pt x="4147" y="5962"/>
                  </a:lnTo>
                  <a:lnTo>
                    <a:pt x="4305" y="6114"/>
                  </a:lnTo>
                  <a:lnTo>
                    <a:pt x="4384" y="6199"/>
                  </a:lnTo>
                  <a:lnTo>
                    <a:pt x="4384" y="6199"/>
                  </a:lnTo>
                  <a:lnTo>
                    <a:pt x="4447" y="6271"/>
                  </a:lnTo>
                  <a:lnTo>
                    <a:pt x="4567" y="6416"/>
                  </a:lnTo>
                  <a:lnTo>
                    <a:pt x="4684" y="6566"/>
                  </a:lnTo>
                  <a:lnTo>
                    <a:pt x="4795" y="6722"/>
                  </a:lnTo>
                  <a:lnTo>
                    <a:pt x="4955" y="6962"/>
                  </a:lnTo>
                  <a:lnTo>
                    <a:pt x="5148" y="7296"/>
                  </a:lnTo>
                  <a:lnTo>
                    <a:pt x="5322" y="7642"/>
                  </a:lnTo>
                  <a:lnTo>
                    <a:pt x="5472" y="7995"/>
                  </a:lnTo>
                  <a:lnTo>
                    <a:pt x="5600" y="8352"/>
                  </a:lnTo>
                  <a:lnTo>
                    <a:pt x="5705" y="8710"/>
                  </a:lnTo>
                  <a:lnTo>
                    <a:pt x="5786" y="9065"/>
                  </a:lnTo>
                  <a:lnTo>
                    <a:pt x="5840" y="9415"/>
                  </a:lnTo>
                  <a:lnTo>
                    <a:pt x="5863" y="9670"/>
                  </a:lnTo>
                  <a:lnTo>
                    <a:pt x="5871" y="9836"/>
                  </a:lnTo>
                  <a:lnTo>
                    <a:pt x="5872" y="10000"/>
                  </a:lnTo>
                  <a:lnTo>
                    <a:pt x="5867" y="10159"/>
                  </a:lnTo>
                  <a:lnTo>
                    <a:pt x="5854" y="10315"/>
                  </a:lnTo>
                  <a:lnTo>
                    <a:pt x="5834" y="10464"/>
                  </a:lnTo>
                  <a:lnTo>
                    <a:pt x="5806" y="10609"/>
                  </a:lnTo>
                  <a:lnTo>
                    <a:pt x="5771" y="10748"/>
                  </a:lnTo>
                  <a:lnTo>
                    <a:pt x="5730" y="10881"/>
                  </a:lnTo>
                  <a:lnTo>
                    <a:pt x="5681" y="11007"/>
                  </a:lnTo>
                  <a:lnTo>
                    <a:pt x="5624" y="11126"/>
                  </a:lnTo>
                  <a:lnTo>
                    <a:pt x="5557" y="11237"/>
                  </a:lnTo>
                  <a:lnTo>
                    <a:pt x="5522" y="11291"/>
                  </a:lnTo>
                  <a:lnTo>
                    <a:pt x="5522" y="11291"/>
                  </a:lnTo>
                  <a:lnTo>
                    <a:pt x="5450" y="11392"/>
                  </a:lnTo>
                  <a:lnTo>
                    <a:pt x="5305" y="11573"/>
                  </a:lnTo>
                  <a:lnTo>
                    <a:pt x="5161" y="11727"/>
                  </a:lnTo>
                  <a:lnTo>
                    <a:pt x="5017" y="11858"/>
                  </a:lnTo>
                  <a:lnTo>
                    <a:pt x="4871" y="11966"/>
                  </a:lnTo>
                  <a:lnTo>
                    <a:pt x="4721" y="12054"/>
                  </a:lnTo>
                  <a:lnTo>
                    <a:pt x="4569" y="12123"/>
                  </a:lnTo>
                  <a:lnTo>
                    <a:pt x="4410" y="12173"/>
                  </a:lnTo>
                  <a:lnTo>
                    <a:pt x="4246" y="12210"/>
                  </a:lnTo>
                  <a:lnTo>
                    <a:pt x="4075" y="12232"/>
                  </a:lnTo>
                  <a:lnTo>
                    <a:pt x="3896" y="12241"/>
                  </a:lnTo>
                  <a:lnTo>
                    <a:pt x="3707" y="12241"/>
                  </a:lnTo>
                  <a:lnTo>
                    <a:pt x="3406" y="12225"/>
                  </a:lnTo>
                  <a:lnTo>
                    <a:pt x="2960" y="12181"/>
                  </a:lnTo>
                  <a:lnTo>
                    <a:pt x="2714" y="12155"/>
                  </a:lnTo>
                  <a:lnTo>
                    <a:pt x="2714" y="12155"/>
                  </a:lnTo>
                  <a:lnTo>
                    <a:pt x="2591" y="12143"/>
                  </a:lnTo>
                  <a:lnTo>
                    <a:pt x="2364" y="12141"/>
                  </a:lnTo>
                  <a:lnTo>
                    <a:pt x="2162" y="12158"/>
                  </a:lnTo>
                  <a:lnTo>
                    <a:pt x="1983" y="12194"/>
                  </a:lnTo>
                  <a:lnTo>
                    <a:pt x="1823" y="12245"/>
                  </a:lnTo>
                  <a:lnTo>
                    <a:pt x="1686" y="12307"/>
                  </a:lnTo>
                  <a:lnTo>
                    <a:pt x="1565" y="12378"/>
                  </a:lnTo>
                  <a:lnTo>
                    <a:pt x="1464" y="12456"/>
                  </a:lnTo>
                  <a:lnTo>
                    <a:pt x="1377" y="12537"/>
                  </a:lnTo>
                  <a:lnTo>
                    <a:pt x="1307" y="12619"/>
                  </a:lnTo>
                  <a:lnTo>
                    <a:pt x="1226" y="12736"/>
                  </a:lnTo>
                  <a:lnTo>
                    <a:pt x="1138" y="12917"/>
                  </a:lnTo>
                  <a:lnTo>
                    <a:pt x="1130" y="12947"/>
                  </a:lnTo>
                  <a:lnTo>
                    <a:pt x="1130" y="12947"/>
                  </a:lnTo>
                  <a:lnTo>
                    <a:pt x="1174" y="12898"/>
                  </a:lnTo>
                  <a:lnTo>
                    <a:pt x="1262" y="12810"/>
                  </a:lnTo>
                  <a:lnTo>
                    <a:pt x="1353" y="12731"/>
                  </a:lnTo>
                  <a:lnTo>
                    <a:pt x="1444" y="12661"/>
                  </a:lnTo>
                  <a:lnTo>
                    <a:pt x="1536" y="12600"/>
                  </a:lnTo>
                  <a:lnTo>
                    <a:pt x="1628" y="12547"/>
                  </a:lnTo>
                  <a:lnTo>
                    <a:pt x="1721" y="12501"/>
                  </a:lnTo>
                  <a:lnTo>
                    <a:pt x="1816" y="12462"/>
                  </a:lnTo>
                  <a:lnTo>
                    <a:pt x="1958" y="12418"/>
                  </a:lnTo>
                  <a:lnTo>
                    <a:pt x="2150" y="12382"/>
                  </a:lnTo>
                  <a:lnTo>
                    <a:pt x="2344" y="12368"/>
                  </a:lnTo>
                  <a:lnTo>
                    <a:pt x="2540" y="12373"/>
                  </a:lnTo>
                  <a:lnTo>
                    <a:pt x="2737" y="12392"/>
                  </a:lnTo>
                  <a:lnTo>
                    <a:pt x="2933" y="12425"/>
                  </a:lnTo>
                  <a:lnTo>
                    <a:pt x="3228" y="12490"/>
                  </a:lnTo>
                  <a:lnTo>
                    <a:pt x="3618" y="12587"/>
                  </a:lnTo>
                  <a:lnTo>
                    <a:pt x="3908" y="12653"/>
                  </a:lnTo>
                  <a:lnTo>
                    <a:pt x="4097" y="12689"/>
                  </a:lnTo>
                  <a:lnTo>
                    <a:pt x="4190" y="12702"/>
                  </a:lnTo>
                  <a:lnTo>
                    <a:pt x="4190" y="12702"/>
                  </a:lnTo>
                  <a:lnTo>
                    <a:pt x="4273" y="12711"/>
                  </a:lnTo>
                  <a:lnTo>
                    <a:pt x="4430" y="12720"/>
                  </a:lnTo>
                  <a:lnTo>
                    <a:pt x="4578" y="12715"/>
                  </a:lnTo>
                  <a:lnTo>
                    <a:pt x="4716" y="12699"/>
                  </a:lnTo>
                  <a:lnTo>
                    <a:pt x="4846" y="12675"/>
                  </a:lnTo>
                  <a:lnTo>
                    <a:pt x="4965" y="12642"/>
                  </a:lnTo>
                  <a:lnTo>
                    <a:pt x="5077" y="12605"/>
                  </a:lnTo>
                  <a:lnTo>
                    <a:pt x="5178" y="12561"/>
                  </a:lnTo>
                  <a:lnTo>
                    <a:pt x="5313" y="12490"/>
                  </a:lnTo>
                  <a:lnTo>
                    <a:pt x="5460" y="12391"/>
                  </a:lnTo>
                  <a:lnTo>
                    <a:pt x="5570" y="12300"/>
                  </a:lnTo>
                  <a:lnTo>
                    <a:pt x="5643" y="12228"/>
                  </a:lnTo>
                  <a:lnTo>
                    <a:pt x="5664" y="12204"/>
                  </a:lnTo>
                  <a:lnTo>
                    <a:pt x="5664" y="12204"/>
                  </a:lnTo>
                  <a:lnTo>
                    <a:pt x="5630" y="12256"/>
                  </a:lnTo>
                  <a:lnTo>
                    <a:pt x="5564" y="12399"/>
                  </a:lnTo>
                  <a:lnTo>
                    <a:pt x="5503" y="12566"/>
                  </a:lnTo>
                  <a:lnTo>
                    <a:pt x="5453" y="12731"/>
                  </a:lnTo>
                  <a:lnTo>
                    <a:pt x="5433" y="12801"/>
                  </a:lnTo>
                  <a:lnTo>
                    <a:pt x="5433" y="12801"/>
                  </a:lnTo>
                  <a:lnTo>
                    <a:pt x="5420" y="12863"/>
                  </a:lnTo>
                  <a:lnTo>
                    <a:pt x="5376" y="13017"/>
                  </a:lnTo>
                  <a:lnTo>
                    <a:pt x="5336" y="13101"/>
                  </a:lnTo>
                  <a:lnTo>
                    <a:pt x="5300" y="13156"/>
                  </a:lnTo>
                  <a:lnTo>
                    <a:pt x="5254" y="13208"/>
                  </a:lnTo>
                  <a:lnTo>
                    <a:pt x="5198" y="13254"/>
                  </a:lnTo>
                  <a:lnTo>
                    <a:pt x="5132" y="13294"/>
                  </a:lnTo>
                  <a:lnTo>
                    <a:pt x="5053" y="13326"/>
                  </a:lnTo>
                  <a:lnTo>
                    <a:pt x="4961" y="13346"/>
                  </a:lnTo>
                  <a:lnTo>
                    <a:pt x="4854" y="13354"/>
                  </a:lnTo>
                  <a:lnTo>
                    <a:pt x="4732" y="13348"/>
                  </a:lnTo>
                  <a:lnTo>
                    <a:pt x="4592" y="13326"/>
                  </a:lnTo>
                  <a:lnTo>
                    <a:pt x="4514" y="13307"/>
                  </a:lnTo>
                  <a:lnTo>
                    <a:pt x="4514" y="13307"/>
                  </a:lnTo>
                  <a:lnTo>
                    <a:pt x="4436" y="13288"/>
                  </a:lnTo>
                  <a:lnTo>
                    <a:pt x="4291" y="13266"/>
                  </a:lnTo>
                  <a:lnTo>
                    <a:pt x="4158" y="13258"/>
                  </a:lnTo>
                  <a:lnTo>
                    <a:pt x="4036" y="13265"/>
                  </a:lnTo>
                  <a:lnTo>
                    <a:pt x="3926" y="13283"/>
                  </a:lnTo>
                  <a:lnTo>
                    <a:pt x="3827" y="13311"/>
                  </a:lnTo>
                  <a:lnTo>
                    <a:pt x="3738" y="13346"/>
                  </a:lnTo>
                  <a:lnTo>
                    <a:pt x="3660" y="13388"/>
                  </a:lnTo>
                  <a:lnTo>
                    <a:pt x="3561" y="13455"/>
                  </a:lnTo>
                  <a:lnTo>
                    <a:pt x="3463" y="13546"/>
                  </a:lnTo>
                  <a:lnTo>
                    <a:pt x="3379" y="13656"/>
                  </a:lnTo>
                  <a:lnTo>
                    <a:pt x="3370" y="13674"/>
                  </a:lnTo>
                  <a:lnTo>
                    <a:pt x="3370" y="13674"/>
                  </a:lnTo>
                  <a:lnTo>
                    <a:pt x="3415" y="13638"/>
                  </a:lnTo>
                  <a:lnTo>
                    <a:pt x="3515" y="13568"/>
                  </a:lnTo>
                  <a:lnTo>
                    <a:pt x="3629" y="13504"/>
                  </a:lnTo>
                  <a:lnTo>
                    <a:pt x="3760" y="13454"/>
                  </a:lnTo>
                  <a:lnTo>
                    <a:pt x="3910" y="13421"/>
                  </a:lnTo>
                  <a:lnTo>
                    <a:pt x="4037" y="13414"/>
                  </a:lnTo>
                  <a:lnTo>
                    <a:pt x="4129" y="13415"/>
                  </a:lnTo>
                  <a:lnTo>
                    <a:pt x="4226" y="13424"/>
                  </a:lnTo>
                  <a:lnTo>
                    <a:pt x="4331" y="13441"/>
                  </a:lnTo>
                  <a:lnTo>
                    <a:pt x="4442" y="13467"/>
                  </a:lnTo>
                  <a:lnTo>
                    <a:pt x="4559" y="13502"/>
                  </a:lnTo>
                  <a:lnTo>
                    <a:pt x="4622" y="13523"/>
                  </a:lnTo>
                  <a:lnTo>
                    <a:pt x="4622" y="13523"/>
                  </a:lnTo>
                  <a:lnTo>
                    <a:pt x="4685" y="13545"/>
                  </a:lnTo>
                  <a:lnTo>
                    <a:pt x="4807" y="13580"/>
                  </a:lnTo>
                  <a:lnTo>
                    <a:pt x="4926" y="13607"/>
                  </a:lnTo>
                  <a:lnTo>
                    <a:pt x="5042" y="13624"/>
                  </a:lnTo>
                  <a:lnTo>
                    <a:pt x="5153" y="13631"/>
                  </a:lnTo>
                  <a:lnTo>
                    <a:pt x="5258" y="13630"/>
                  </a:lnTo>
                  <a:lnTo>
                    <a:pt x="5358" y="13618"/>
                  </a:lnTo>
                  <a:lnTo>
                    <a:pt x="5451" y="13599"/>
                  </a:lnTo>
                  <a:lnTo>
                    <a:pt x="5537" y="13569"/>
                  </a:lnTo>
                  <a:lnTo>
                    <a:pt x="5615" y="13530"/>
                  </a:lnTo>
                  <a:lnTo>
                    <a:pt x="5686" y="13482"/>
                  </a:lnTo>
                  <a:lnTo>
                    <a:pt x="5747" y="13425"/>
                  </a:lnTo>
                  <a:lnTo>
                    <a:pt x="5799" y="13358"/>
                  </a:lnTo>
                  <a:lnTo>
                    <a:pt x="5840" y="13281"/>
                  </a:lnTo>
                  <a:lnTo>
                    <a:pt x="5871" y="13196"/>
                  </a:lnTo>
                  <a:lnTo>
                    <a:pt x="5892" y="13100"/>
                  </a:lnTo>
                  <a:lnTo>
                    <a:pt x="5897" y="13048"/>
                  </a:lnTo>
                  <a:lnTo>
                    <a:pt x="5897" y="13048"/>
                  </a:lnTo>
                  <a:lnTo>
                    <a:pt x="5901" y="12996"/>
                  </a:lnTo>
                  <a:lnTo>
                    <a:pt x="5919" y="12900"/>
                  </a:lnTo>
                  <a:lnTo>
                    <a:pt x="5944" y="12816"/>
                  </a:lnTo>
                  <a:lnTo>
                    <a:pt x="5975" y="12740"/>
                  </a:lnTo>
                  <a:lnTo>
                    <a:pt x="6011" y="12674"/>
                  </a:lnTo>
                  <a:lnTo>
                    <a:pt x="6051" y="12615"/>
                  </a:lnTo>
                  <a:lnTo>
                    <a:pt x="6116" y="12541"/>
                  </a:lnTo>
                  <a:lnTo>
                    <a:pt x="6206" y="12467"/>
                  </a:lnTo>
                  <a:lnTo>
                    <a:pt x="6287" y="12420"/>
                  </a:lnTo>
                  <a:lnTo>
                    <a:pt x="6379" y="12382"/>
                  </a:lnTo>
                  <a:lnTo>
                    <a:pt x="6393" y="12378"/>
                  </a:lnTo>
                  <a:lnTo>
                    <a:pt x="6393" y="12378"/>
                  </a:lnTo>
                  <a:lnTo>
                    <a:pt x="6373" y="12430"/>
                  </a:lnTo>
                  <a:lnTo>
                    <a:pt x="6343" y="12528"/>
                  </a:lnTo>
                  <a:lnTo>
                    <a:pt x="6326" y="12619"/>
                  </a:lnTo>
                  <a:lnTo>
                    <a:pt x="6322" y="12703"/>
                  </a:lnTo>
                  <a:lnTo>
                    <a:pt x="6329" y="12782"/>
                  </a:lnTo>
                  <a:lnTo>
                    <a:pt x="6346" y="12856"/>
                  </a:lnTo>
                  <a:lnTo>
                    <a:pt x="6373" y="12925"/>
                  </a:lnTo>
                  <a:lnTo>
                    <a:pt x="6406" y="12990"/>
                  </a:lnTo>
                  <a:lnTo>
                    <a:pt x="6469" y="13081"/>
                  </a:lnTo>
                  <a:lnTo>
                    <a:pt x="6568" y="13189"/>
                  </a:lnTo>
                  <a:lnTo>
                    <a:pt x="6738" y="13340"/>
                  </a:lnTo>
                  <a:lnTo>
                    <a:pt x="6847" y="13437"/>
                  </a:lnTo>
                  <a:lnTo>
                    <a:pt x="6847" y="13437"/>
                  </a:lnTo>
                  <a:lnTo>
                    <a:pt x="6873" y="13462"/>
                  </a:lnTo>
                  <a:lnTo>
                    <a:pt x="6915" y="13511"/>
                  </a:lnTo>
                  <a:lnTo>
                    <a:pt x="6948" y="13561"/>
                  </a:lnTo>
                  <a:lnTo>
                    <a:pt x="6973" y="13612"/>
                  </a:lnTo>
                  <a:lnTo>
                    <a:pt x="6997" y="13687"/>
                  </a:lnTo>
                  <a:lnTo>
                    <a:pt x="7008" y="13782"/>
                  </a:lnTo>
                  <a:lnTo>
                    <a:pt x="7003" y="13867"/>
                  </a:lnTo>
                  <a:lnTo>
                    <a:pt x="6987" y="13937"/>
                  </a:lnTo>
                  <a:lnTo>
                    <a:pt x="6960" y="14010"/>
                  </a:lnTo>
                  <a:lnTo>
                    <a:pt x="6955" y="14020"/>
                  </a:lnTo>
                  <a:lnTo>
                    <a:pt x="6955" y="14020"/>
                  </a:lnTo>
                  <a:lnTo>
                    <a:pt x="6991" y="14003"/>
                  </a:lnTo>
                  <a:lnTo>
                    <a:pt x="7056" y="13967"/>
                  </a:lnTo>
                  <a:lnTo>
                    <a:pt x="7114" y="13926"/>
                  </a:lnTo>
                  <a:lnTo>
                    <a:pt x="7163" y="13882"/>
                  </a:lnTo>
                  <a:lnTo>
                    <a:pt x="7205" y="13834"/>
                  </a:lnTo>
                  <a:lnTo>
                    <a:pt x="7237" y="13782"/>
                  </a:lnTo>
                  <a:lnTo>
                    <a:pt x="7262" y="13729"/>
                  </a:lnTo>
                  <a:lnTo>
                    <a:pt x="7277" y="13672"/>
                  </a:lnTo>
                  <a:lnTo>
                    <a:pt x="7283" y="13613"/>
                  </a:lnTo>
                  <a:lnTo>
                    <a:pt x="7279" y="13552"/>
                  </a:lnTo>
                  <a:lnTo>
                    <a:pt x="7264" y="13491"/>
                  </a:lnTo>
                  <a:lnTo>
                    <a:pt x="7240" y="13428"/>
                  </a:lnTo>
                  <a:lnTo>
                    <a:pt x="7206" y="13363"/>
                  </a:lnTo>
                  <a:lnTo>
                    <a:pt x="7161" y="13298"/>
                  </a:lnTo>
                  <a:lnTo>
                    <a:pt x="7104" y="13232"/>
                  </a:lnTo>
                  <a:lnTo>
                    <a:pt x="7036" y="13167"/>
                  </a:lnTo>
                  <a:lnTo>
                    <a:pt x="6999" y="13134"/>
                  </a:lnTo>
                  <a:lnTo>
                    <a:pt x="6999" y="13134"/>
                  </a:lnTo>
                  <a:lnTo>
                    <a:pt x="6965" y="13106"/>
                  </a:lnTo>
                  <a:lnTo>
                    <a:pt x="6913" y="13051"/>
                  </a:lnTo>
                  <a:lnTo>
                    <a:pt x="6876" y="12999"/>
                  </a:lnTo>
                  <a:lnTo>
                    <a:pt x="6851" y="12950"/>
                  </a:lnTo>
                  <a:lnTo>
                    <a:pt x="6838" y="12902"/>
                  </a:lnTo>
                  <a:lnTo>
                    <a:pt x="6835" y="12858"/>
                  </a:lnTo>
                  <a:lnTo>
                    <a:pt x="6841" y="12817"/>
                  </a:lnTo>
                  <a:lnTo>
                    <a:pt x="6854" y="12779"/>
                  </a:lnTo>
                  <a:lnTo>
                    <a:pt x="6880" y="12728"/>
                  </a:lnTo>
                  <a:lnTo>
                    <a:pt x="6925" y="12675"/>
                  </a:lnTo>
                  <a:lnTo>
                    <a:pt x="6987" y="12623"/>
                  </a:lnTo>
                  <a:lnTo>
                    <a:pt x="6999" y="12615"/>
                  </a:lnTo>
                  <a:lnTo>
                    <a:pt x="6999" y="12615"/>
                  </a:lnTo>
                  <a:lnTo>
                    <a:pt x="7023" y="12653"/>
                  </a:lnTo>
                  <a:lnTo>
                    <a:pt x="7083" y="12719"/>
                  </a:lnTo>
                  <a:lnTo>
                    <a:pt x="7153" y="12773"/>
                  </a:lnTo>
                  <a:lnTo>
                    <a:pt x="7231" y="12817"/>
                  </a:lnTo>
                  <a:lnTo>
                    <a:pt x="7315" y="12852"/>
                  </a:lnTo>
                  <a:lnTo>
                    <a:pt x="7407" y="12880"/>
                  </a:lnTo>
                  <a:lnTo>
                    <a:pt x="7551" y="12907"/>
                  </a:lnTo>
                  <a:lnTo>
                    <a:pt x="7753" y="12921"/>
                  </a:lnTo>
                  <a:lnTo>
                    <a:pt x="7957" y="12917"/>
                  </a:lnTo>
                  <a:lnTo>
                    <a:pt x="8246" y="12893"/>
                  </a:lnTo>
                  <a:lnTo>
                    <a:pt x="8402" y="12874"/>
                  </a:lnTo>
                  <a:lnTo>
                    <a:pt x="8402" y="12874"/>
                  </a:lnTo>
                  <a:lnTo>
                    <a:pt x="8474" y="12868"/>
                  </a:lnTo>
                  <a:lnTo>
                    <a:pt x="8598" y="12872"/>
                  </a:lnTo>
                  <a:lnTo>
                    <a:pt x="8707" y="12895"/>
                  </a:lnTo>
                  <a:lnTo>
                    <a:pt x="8807" y="12937"/>
                  </a:lnTo>
                  <a:lnTo>
                    <a:pt x="8904" y="12995"/>
                  </a:lnTo>
                  <a:lnTo>
                    <a:pt x="9005" y="13070"/>
                  </a:lnTo>
                  <a:lnTo>
                    <a:pt x="9172" y="13211"/>
                  </a:lnTo>
                  <a:lnTo>
                    <a:pt x="9310" y="13328"/>
                  </a:lnTo>
                  <a:lnTo>
                    <a:pt x="9310" y="13328"/>
                  </a:lnTo>
                  <a:lnTo>
                    <a:pt x="9346" y="13358"/>
                  </a:lnTo>
                  <a:lnTo>
                    <a:pt x="9421" y="13405"/>
                  </a:lnTo>
                  <a:lnTo>
                    <a:pt x="9498" y="13440"/>
                  </a:lnTo>
                  <a:lnTo>
                    <a:pt x="9574" y="13464"/>
                  </a:lnTo>
                  <a:lnTo>
                    <a:pt x="9651" y="13478"/>
                  </a:lnTo>
                  <a:lnTo>
                    <a:pt x="9725" y="13485"/>
                  </a:lnTo>
                  <a:lnTo>
                    <a:pt x="9832" y="13481"/>
                  </a:lnTo>
                  <a:lnTo>
                    <a:pt x="9962" y="13459"/>
                  </a:lnTo>
                  <a:lnTo>
                    <a:pt x="10069" y="13427"/>
                  </a:lnTo>
                  <a:lnTo>
                    <a:pt x="10179" y="13380"/>
                  </a:lnTo>
                  <a:lnTo>
                    <a:pt x="10195" y="13372"/>
                  </a:lnTo>
                  <a:lnTo>
                    <a:pt x="10195" y="13372"/>
                  </a:lnTo>
                  <a:lnTo>
                    <a:pt x="10135" y="13379"/>
                  </a:lnTo>
                  <a:lnTo>
                    <a:pt x="10016" y="13380"/>
                  </a:lnTo>
                  <a:lnTo>
                    <a:pt x="9900" y="13364"/>
                  </a:lnTo>
                  <a:lnTo>
                    <a:pt x="9788" y="13332"/>
                  </a:lnTo>
                  <a:lnTo>
                    <a:pt x="9682" y="13280"/>
                  </a:lnTo>
                  <a:lnTo>
                    <a:pt x="9582" y="13210"/>
                  </a:lnTo>
                  <a:lnTo>
                    <a:pt x="9490" y="13121"/>
                  </a:lnTo>
                  <a:lnTo>
                    <a:pt x="9407" y="13009"/>
                  </a:lnTo>
                  <a:lnTo>
                    <a:pt x="9369" y="12944"/>
                  </a:lnTo>
                  <a:lnTo>
                    <a:pt x="9369" y="12944"/>
                  </a:lnTo>
                  <a:lnTo>
                    <a:pt x="9337" y="12887"/>
                  </a:lnTo>
                  <a:lnTo>
                    <a:pt x="9268" y="12785"/>
                  </a:lnTo>
                  <a:lnTo>
                    <a:pt x="9193" y="12697"/>
                  </a:lnTo>
                  <a:lnTo>
                    <a:pt x="9109" y="12624"/>
                  </a:lnTo>
                  <a:lnTo>
                    <a:pt x="9016" y="12567"/>
                  </a:lnTo>
                  <a:lnTo>
                    <a:pt x="8909" y="12526"/>
                  </a:lnTo>
                  <a:lnTo>
                    <a:pt x="8790" y="12502"/>
                  </a:lnTo>
                  <a:lnTo>
                    <a:pt x="8654" y="12497"/>
                  </a:lnTo>
                  <a:lnTo>
                    <a:pt x="8580" y="12502"/>
                  </a:lnTo>
                  <a:lnTo>
                    <a:pt x="8580" y="12502"/>
                  </a:lnTo>
                  <a:lnTo>
                    <a:pt x="8397" y="12517"/>
                  </a:lnTo>
                  <a:lnTo>
                    <a:pt x="8084" y="12537"/>
                  </a:lnTo>
                  <a:lnTo>
                    <a:pt x="7959" y="12543"/>
                  </a:lnTo>
                  <a:lnTo>
                    <a:pt x="7959" y="12543"/>
                  </a:lnTo>
                  <a:lnTo>
                    <a:pt x="8046" y="12530"/>
                  </a:lnTo>
                  <a:lnTo>
                    <a:pt x="8216" y="12487"/>
                  </a:lnTo>
                  <a:lnTo>
                    <a:pt x="8380" y="12429"/>
                  </a:lnTo>
                  <a:lnTo>
                    <a:pt x="8539" y="12357"/>
                  </a:lnTo>
                  <a:lnTo>
                    <a:pt x="8767" y="12237"/>
                  </a:lnTo>
                  <a:lnTo>
                    <a:pt x="9048" y="12067"/>
                  </a:lnTo>
                  <a:lnTo>
                    <a:pt x="9180" y="11989"/>
                  </a:lnTo>
                  <a:lnTo>
                    <a:pt x="9180" y="11989"/>
                  </a:lnTo>
                  <a:lnTo>
                    <a:pt x="9259" y="11944"/>
                  </a:lnTo>
                  <a:lnTo>
                    <a:pt x="9436" y="11849"/>
                  </a:lnTo>
                  <a:lnTo>
                    <a:pt x="9581" y="11786"/>
                  </a:lnTo>
                  <a:lnTo>
                    <a:pt x="9682" y="11748"/>
                  </a:lnTo>
                  <a:lnTo>
                    <a:pt x="9787" y="11717"/>
                  </a:lnTo>
                  <a:lnTo>
                    <a:pt x="9894" y="11696"/>
                  </a:lnTo>
                  <a:lnTo>
                    <a:pt x="10005" y="11685"/>
                  </a:lnTo>
                  <a:lnTo>
                    <a:pt x="10117" y="11686"/>
                  </a:lnTo>
                  <a:lnTo>
                    <a:pt x="10231" y="11701"/>
                  </a:lnTo>
                  <a:lnTo>
                    <a:pt x="10347" y="11733"/>
                  </a:lnTo>
                  <a:lnTo>
                    <a:pt x="10462" y="11782"/>
                  </a:lnTo>
                  <a:lnTo>
                    <a:pt x="10579" y="11849"/>
                  </a:lnTo>
                  <a:lnTo>
                    <a:pt x="10694" y="11940"/>
                  </a:lnTo>
                  <a:lnTo>
                    <a:pt x="10808" y="12053"/>
                  </a:lnTo>
                  <a:lnTo>
                    <a:pt x="10865" y="12119"/>
                  </a:lnTo>
                  <a:lnTo>
                    <a:pt x="10865" y="12119"/>
                  </a:lnTo>
                  <a:lnTo>
                    <a:pt x="10922" y="12185"/>
                  </a:lnTo>
                  <a:lnTo>
                    <a:pt x="11035" y="12296"/>
                  </a:lnTo>
                  <a:lnTo>
                    <a:pt x="11146" y="12385"/>
                  </a:lnTo>
                  <a:lnTo>
                    <a:pt x="11255" y="12451"/>
                  </a:lnTo>
                  <a:lnTo>
                    <a:pt x="11362" y="12499"/>
                  </a:lnTo>
                  <a:lnTo>
                    <a:pt x="11464" y="12528"/>
                  </a:lnTo>
                  <a:lnTo>
                    <a:pt x="11562" y="12544"/>
                  </a:lnTo>
                  <a:lnTo>
                    <a:pt x="11653" y="12548"/>
                  </a:lnTo>
                  <a:lnTo>
                    <a:pt x="11739" y="12541"/>
                  </a:lnTo>
                  <a:lnTo>
                    <a:pt x="11816" y="12528"/>
                  </a:lnTo>
                  <a:lnTo>
                    <a:pt x="11918" y="12500"/>
                  </a:lnTo>
                  <a:lnTo>
                    <a:pt x="12056" y="12435"/>
                  </a:lnTo>
                  <a:lnTo>
                    <a:pt x="12074" y="12421"/>
                  </a:lnTo>
                  <a:lnTo>
                    <a:pt x="12074" y="12421"/>
                  </a:lnTo>
                  <a:lnTo>
                    <a:pt x="12019" y="12440"/>
                  </a:lnTo>
                  <a:lnTo>
                    <a:pt x="11906" y="12462"/>
                  </a:lnTo>
                  <a:lnTo>
                    <a:pt x="11823" y="12462"/>
                  </a:lnTo>
                  <a:lnTo>
                    <a:pt x="11767" y="12455"/>
                  </a:lnTo>
                  <a:lnTo>
                    <a:pt x="11712" y="12440"/>
                  </a:lnTo>
                  <a:lnTo>
                    <a:pt x="11654" y="12417"/>
                  </a:lnTo>
                  <a:lnTo>
                    <a:pt x="11599" y="12386"/>
                  </a:lnTo>
                  <a:lnTo>
                    <a:pt x="11540" y="12346"/>
                  </a:lnTo>
                  <a:lnTo>
                    <a:pt x="11483" y="12295"/>
                  </a:lnTo>
                  <a:lnTo>
                    <a:pt x="11424" y="12234"/>
                  </a:lnTo>
                  <a:lnTo>
                    <a:pt x="11334" y="12124"/>
                  </a:lnTo>
                  <a:lnTo>
                    <a:pt x="11210" y="11933"/>
                  </a:lnTo>
                  <a:lnTo>
                    <a:pt x="11146" y="11817"/>
                  </a:lnTo>
                  <a:lnTo>
                    <a:pt x="11146" y="11817"/>
                  </a:lnTo>
                  <a:lnTo>
                    <a:pt x="11113" y="11757"/>
                  </a:lnTo>
                  <a:lnTo>
                    <a:pt x="11035" y="11654"/>
                  </a:lnTo>
                  <a:lnTo>
                    <a:pt x="10945" y="11565"/>
                  </a:lnTo>
                  <a:lnTo>
                    <a:pt x="10848" y="11494"/>
                  </a:lnTo>
                  <a:lnTo>
                    <a:pt x="10742" y="11436"/>
                  </a:lnTo>
                  <a:lnTo>
                    <a:pt x="10629" y="11392"/>
                  </a:lnTo>
                  <a:lnTo>
                    <a:pt x="10513" y="11359"/>
                  </a:lnTo>
                  <a:lnTo>
                    <a:pt x="10393" y="11337"/>
                  </a:lnTo>
                  <a:lnTo>
                    <a:pt x="10273" y="11326"/>
                  </a:lnTo>
                  <a:lnTo>
                    <a:pt x="10154" y="11322"/>
                  </a:lnTo>
                  <a:lnTo>
                    <a:pt x="9977" y="11328"/>
                  </a:lnTo>
                  <a:lnTo>
                    <a:pt x="9761" y="11359"/>
                  </a:lnTo>
                  <a:lnTo>
                    <a:pt x="9577" y="11403"/>
                  </a:lnTo>
                  <a:lnTo>
                    <a:pt x="9504" y="11428"/>
                  </a:lnTo>
                  <a:lnTo>
                    <a:pt x="9504" y="11428"/>
                  </a:lnTo>
                  <a:lnTo>
                    <a:pt x="9468" y="11441"/>
                  </a:lnTo>
                  <a:lnTo>
                    <a:pt x="9381" y="11484"/>
                  </a:lnTo>
                  <a:lnTo>
                    <a:pt x="9223" y="11572"/>
                  </a:lnTo>
                  <a:lnTo>
                    <a:pt x="8964" y="11712"/>
                  </a:lnTo>
                  <a:lnTo>
                    <a:pt x="8746" y="11810"/>
                  </a:lnTo>
                  <a:lnTo>
                    <a:pt x="8593" y="11865"/>
                  </a:lnTo>
                  <a:lnTo>
                    <a:pt x="8437" y="11905"/>
                  </a:lnTo>
                  <a:lnTo>
                    <a:pt x="8281" y="11927"/>
                  </a:lnTo>
                  <a:lnTo>
                    <a:pt x="8163" y="11927"/>
                  </a:lnTo>
                  <a:lnTo>
                    <a:pt x="8085" y="11919"/>
                  </a:lnTo>
                  <a:lnTo>
                    <a:pt x="8007" y="11904"/>
                  </a:lnTo>
                  <a:lnTo>
                    <a:pt x="7932" y="11880"/>
                  </a:lnTo>
                  <a:lnTo>
                    <a:pt x="7857" y="11848"/>
                  </a:lnTo>
                  <a:lnTo>
                    <a:pt x="7784" y="11808"/>
                  </a:lnTo>
                  <a:lnTo>
                    <a:pt x="7713" y="11756"/>
                  </a:lnTo>
                  <a:lnTo>
                    <a:pt x="7643" y="11695"/>
                  </a:lnTo>
                  <a:lnTo>
                    <a:pt x="7577" y="11624"/>
                  </a:lnTo>
                  <a:lnTo>
                    <a:pt x="7512" y="11539"/>
                  </a:lnTo>
                  <a:lnTo>
                    <a:pt x="7451" y="11445"/>
                  </a:lnTo>
                  <a:lnTo>
                    <a:pt x="7393" y="11336"/>
                  </a:lnTo>
                  <a:lnTo>
                    <a:pt x="7366" y="11276"/>
                  </a:lnTo>
                  <a:lnTo>
                    <a:pt x="7366" y="11276"/>
                  </a:lnTo>
                  <a:lnTo>
                    <a:pt x="7312" y="11154"/>
                  </a:lnTo>
                  <a:lnTo>
                    <a:pt x="7227" y="10913"/>
                  </a:lnTo>
                  <a:lnTo>
                    <a:pt x="7162" y="10672"/>
                  </a:lnTo>
                  <a:lnTo>
                    <a:pt x="7119" y="10434"/>
                  </a:lnTo>
                  <a:lnTo>
                    <a:pt x="7096" y="10198"/>
                  </a:lnTo>
                  <a:lnTo>
                    <a:pt x="7092" y="9963"/>
                  </a:lnTo>
                  <a:lnTo>
                    <a:pt x="7108" y="9733"/>
                  </a:lnTo>
                  <a:lnTo>
                    <a:pt x="7141" y="9505"/>
                  </a:lnTo>
                  <a:lnTo>
                    <a:pt x="7192" y="9279"/>
                  </a:lnTo>
                  <a:lnTo>
                    <a:pt x="7259" y="9059"/>
                  </a:lnTo>
                  <a:lnTo>
                    <a:pt x="7342" y="8841"/>
                  </a:lnTo>
                  <a:lnTo>
                    <a:pt x="7438" y="8628"/>
                  </a:lnTo>
                  <a:lnTo>
                    <a:pt x="7550" y="8421"/>
                  </a:lnTo>
                  <a:lnTo>
                    <a:pt x="7674" y="8217"/>
                  </a:lnTo>
                  <a:lnTo>
                    <a:pt x="7810" y="8019"/>
                  </a:lnTo>
                  <a:lnTo>
                    <a:pt x="7957" y="7827"/>
                  </a:lnTo>
                  <a:lnTo>
                    <a:pt x="8036" y="7734"/>
                  </a:lnTo>
                  <a:lnTo>
                    <a:pt x="8036" y="7734"/>
                  </a:lnTo>
                  <a:lnTo>
                    <a:pt x="8123" y="7628"/>
                  </a:lnTo>
                  <a:lnTo>
                    <a:pt x="8275" y="7420"/>
                  </a:lnTo>
                  <a:lnTo>
                    <a:pt x="8402" y="7218"/>
                  </a:lnTo>
                  <a:lnTo>
                    <a:pt x="8507" y="7020"/>
                  </a:lnTo>
                  <a:lnTo>
                    <a:pt x="8592" y="6820"/>
                  </a:lnTo>
                  <a:lnTo>
                    <a:pt x="8662" y="6621"/>
                  </a:lnTo>
                  <a:lnTo>
                    <a:pt x="8717" y="6418"/>
                  </a:lnTo>
                  <a:lnTo>
                    <a:pt x="8762" y="6211"/>
                  </a:lnTo>
                  <a:lnTo>
                    <a:pt x="8781" y="6105"/>
                  </a:lnTo>
                  <a:lnTo>
                    <a:pt x="8781" y="6105"/>
                  </a:lnTo>
                  <a:lnTo>
                    <a:pt x="8819" y="6057"/>
                  </a:lnTo>
                  <a:lnTo>
                    <a:pt x="8914" y="5956"/>
                  </a:lnTo>
                  <a:lnTo>
                    <a:pt x="9034" y="5856"/>
                  </a:lnTo>
                  <a:lnTo>
                    <a:pt x="9180" y="5763"/>
                  </a:lnTo>
                  <a:lnTo>
                    <a:pt x="9311" y="5700"/>
                  </a:lnTo>
                  <a:lnTo>
                    <a:pt x="9407" y="5664"/>
                  </a:lnTo>
                  <a:lnTo>
                    <a:pt x="9511" y="5633"/>
                  </a:lnTo>
                  <a:lnTo>
                    <a:pt x="9623" y="5607"/>
                  </a:lnTo>
                  <a:lnTo>
                    <a:pt x="9744" y="5589"/>
                  </a:lnTo>
                  <a:lnTo>
                    <a:pt x="9875" y="5577"/>
                  </a:lnTo>
                  <a:lnTo>
                    <a:pt x="10014" y="5573"/>
                  </a:lnTo>
                  <a:lnTo>
                    <a:pt x="10161" y="5579"/>
                  </a:lnTo>
                  <a:lnTo>
                    <a:pt x="10240" y="5585"/>
                  </a:lnTo>
                  <a:lnTo>
                    <a:pt x="10240" y="5585"/>
                  </a:lnTo>
                  <a:lnTo>
                    <a:pt x="10257" y="5632"/>
                  </a:lnTo>
                  <a:lnTo>
                    <a:pt x="10317" y="5751"/>
                  </a:lnTo>
                  <a:lnTo>
                    <a:pt x="10386" y="5853"/>
                  </a:lnTo>
                  <a:lnTo>
                    <a:pt x="10444" y="5923"/>
                  </a:lnTo>
                  <a:lnTo>
                    <a:pt x="10511" y="5993"/>
                  </a:lnTo>
                  <a:lnTo>
                    <a:pt x="10593" y="6062"/>
                  </a:lnTo>
                  <a:lnTo>
                    <a:pt x="10685" y="6127"/>
                  </a:lnTo>
                  <a:lnTo>
                    <a:pt x="10793" y="6185"/>
                  </a:lnTo>
                  <a:lnTo>
                    <a:pt x="10913" y="6236"/>
                  </a:lnTo>
                  <a:lnTo>
                    <a:pt x="11050" y="6277"/>
                  </a:lnTo>
                  <a:lnTo>
                    <a:pt x="11203" y="6308"/>
                  </a:lnTo>
                  <a:lnTo>
                    <a:pt x="11373" y="6325"/>
                  </a:lnTo>
                  <a:lnTo>
                    <a:pt x="11561" y="6326"/>
                  </a:lnTo>
                  <a:lnTo>
                    <a:pt x="11769" y="6312"/>
                  </a:lnTo>
                  <a:lnTo>
                    <a:pt x="11880" y="6297"/>
                  </a:lnTo>
                  <a:lnTo>
                    <a:pt x="11880" y="6297"/>
                  </a:lnTo>
                  <a:lnTo>
                    <a:pt x="11845" y="6297"/>
                  </a:lnTo>
                  <a:lnTo>
                    <a:pt x="11610" y="6277"/>
                  </a:lnTo>
                  <a:lnTo>
                    <a:pt x="11400" y="6242"/>
                  </a:lnTo>
                  <a:lnTo>
                    <a:pt x="11228" y="6198"/>
                  </a:lnTo>
                  <a:lnTo>
                    <a:pt x="11113" y="6158"/>
                  </a:lnTo>
                  <a:lnTo>
                    <a:pt x="11000" y="6110"/>
                  </a:lnTo>
                  <a:lnTo>
                    <a:pt x="10894" y="6050"/>
                  </a:lnTo>
                  <a:lnTo>
                    <a:pt x="10796" y="5980"/>
                  </a:lnTo>
                  <a:lnTo>
                    <a:pt x="10712" y="5897"/>
                  </a:lnTo>
                  <a:lnTo>
                    <a:pt x="10642" y="5803"/>
                  </a:lnTo>
                  <a:lnTo>
                    <a:pt x="10592" y="5693"/>
                  </a:lnTo>
                  <a:lnTo>
                    <a:pt x="10576" y="5632"/>
                  </a:lnTo>
                  <a:lnTo>
                    <a:pt x="10576" y="5632"/>
                  </a:lnTo>
                  <a:lnTo>
                    <a:pt x="10642" y="5639"/>
                  </a:lnTo>
                  <a:lnTo>
                    <a:pt x="10768" y="5650"/>
                  </a:lnTo>
                  <a:lnTo>
                    <a:pt x="10888" y="5652"/>
                  </a:lnTo>
                  <a:lnTo>
                    <a:pt x="11003" y="5649"/>
                  </a:lnTo>
                  <a:lnTo>
                    <a:pt x="11163" y="5632"/>
                  </a:lnTo>
                  <a:lnTo>
                    <a:pt x="11355" y="5589"/>
                  </a:lnTo>
                  <a:lnTo>
                    <a:pt x="11526" y="5527"/>
                  </a:lnTo>
                  <a:lnTo>
                    <a:pt x="11677" y="5449"/>
                  </a:lnTo>
                  <a:lnTo>
                    <a:pt x="11807" y="5361"/>
                  </a:lnTo>
                  <a:lnTo>
                    <a:pt x="11920" y="5265"/>
                  </a:lnTo>
                  <a:lnTo>
                    <a:pt x="12016" y="5164"/>
                  </a:lnTo>
                  <a:lnTo>
                    <a:pt x="12095" y="5063"/>
                  </a:lnTo>
                  <a:lnTo>
                    <a:pt x="12160" y="4965"/>
                  </a:lnTo>
                  <a:lnTo>
                    <a:pt x="12211" y="4875"/>
                  </a:lnTo>
                  <a:lnTo>
                    <a:pt x="12265" y="4759"/>
                  </a:lnTo>
                  <a:lnTo>
                    <a:pt x="12299" y="4665"/>
                  </a:lnTo>
                  <a:lnTo>
                    <a:pt x="12301" y="4656"/>
                  </a:lnTo>
                  <a:lnTo>
                    <a:pt x="12301" y="4656"/>
                  </a:lnTo>
                  <a:lnTo>
                    <a:pt x="12234" y="4763"/>
                  </a:lnTo>
                  <a:lnTo>
                    <a:pt x="12130" y="4905"/>
                  </a:lnTo>
                  <a:lnTo>
                    <a:pt x="12059" y="4989"/>
                  </a:lnTo>
                  <a:lnTo>
                    <a:pt x="11986" y="5064"/>
                  </a:lnTo>
                  <a:lnTo>
                    <a:pt x="11912" y="5131"/>
                  </a:lnTo>
                  <a:lnTo>
                    <a:pt x="11800" y="5220"/>
                  </a:lnTo>
                  <a:lnTo>
                    <a:pt x="11645" y="5312"/>
                  </a:lnTo>
                  <a:lnTo>
                    <a:pt x="11487" y="5378"/>
                  </a:lnTo>
                  <a:lnTo>
                    <a:pt x="11327" y="5422"/>
                  </a:lnTo>
                  <a:lnTo>
                    <a:pt x="11162" y="5448"/>
                  </a:lnTo>
                  <a:lnTo>
                    <a:pt x="10997" y="5457"/>
                  </a:lnTo>
                  <a:lnTo>
                    <a:pt x="10830" y="5454"/>
                  </a:lnTo>
                  <a:lnTo>
                    <a:pt x="10579" y="5432"/>
                  </a:lnTo>
                  <a:lnTo>
                    <a:pt x="10243" y="5387"/>
                  </a:lnTo>
                  <a:lnTo>
                    <a:pt x="9995" y="5354"/>
                  </a:lnTo>
                  <a:lnTo>
                    <a:pt x="9833" y="5340"/>
                  </a:lnTo>
                  <a:lnTo>
                    <a:pt x="9753" y="5336"/>
                  </a:lnTo>
                  <a:lnTo>
                    <a:pt x="9753" y="5336"/>
                  </a:lnTo>
                  <a:lnTo>
                    <a:pt x="9671" y="5334"/>
                  </a:lnTo>
                  <a:lnTo>
                    <a:pt x="9520" y="5343"/>
                  </a:lnTo>
                  <a:lnTo>
                    <a:pt x="9382" y="5365"/>
                  </a:lnTo>
                  <a:lnTo>
                    <a:pt x="9258" y="5398"/>
                  </a:lnTo>
                  <a:lnTo>
                    <a:pt x="9146" y="5441"/>
                  </a:lnTo>
                  <a:lnTo>
                    <a:pt x="9048" y="5490"/>
                  </a:lnTo>
                  <a:lnTo>
                    <a:pt x="8961" y="5545"/>
                  </a:lnTo>
                  <a:lnTo>
                    <a:pt x="8886" y="5602"/>
                  </a:lnTo>
                  <a:lnTo>
                    <a:pt x="8852" y="5632"/>
                  </a:lnTo>
                  <a:lnTo>
                    <a:pt x="8852" y="5632"/>
                  </a:lnTo>
                  <a:lnTo>
                    <a:pt x="8883" y="5402"/>
                  </a:lnTo>
                  <a:lnTo>
                    <a:pt x="8957" y="4899"/>
                  </a:lnTo>
                  <a:lnTo>
                    <a:pt x="9008" y="4623"/>
                  </a:lnTo>
                  <a:lnTo>
                    <a:pt x="9008" y="4623"/>
                  </a:lnTo>
                  <a:lnTo>
                    <a:pt x="9027" y="4525"/>
                  </a:lnTo>
                  <a:lnTo>
                    <a:pt x="9082" y="4345"/>
                  </a:lnTo>
                  <a:lnTo>
                    <a:pt x="9150" y="4181"/>
                  </a:lnTo>
                  <a:lnTo>
                    <a:pt x="9232" y="4035"/>
                  </a:lnTo>
                  <a:lnTo>
                    <a:pt x="9277" y="3967"/>
                  </a:lnTo>
                  <a:lnTo>
                    <a:pt x="9277" y="3967"/>
                  </a:lnTo>
                  <a:lnTo>
                    <a:pt x="9342" y="4019"/>
                  </a:lnTo>
                  <a:lnTo>
                    <a:pt x="9476" y="4109"/>
                  </a:lnTo>
                  <a:lnTo>
                    <a:pt x="9583" y="4170"/>
                  </a:lnTo>
                  <a:lnTo>
                    <a:pt x="9706" y="4228"/>
                  </a:lnTo>
                  <a:lnTo>
                    <a:pt x="9845" y="4281"/>
                  </a:lnTo>
                  <a:lnTo>
                    <a:pt x="9997" y="4324"/>
                  </a:lnTo>
                  <a:lnTo>
                    <a:pt x="10164" y="4355"/>
                  </a:lnTo>
                  <a:lnTo>
                    <a:pt x="10345" y="4371"/>
                  </a:lnTo>
                  <a:lnTo>
                    <a:pt x="10539" y="4367"/>
                  </a:lnTo>
                  <a:lnTo>
                    <a:pt x="10746" y="4339"/>
                  </a:lnTo>
                  <a:lnTo>
                    <a:pt x="10966" y="4288"/>
                  </a:lnTo>
                  <a:lnTo>
                    <a:pt x="11197" y="4206"/>
                  </a:lnTo>
                  <a:lnTo>
                    <a:pt x="11378" y="4122"/>
                  </a:lnTo>
                  <a:lnTo>
                    <a:pt x="11503" y="4056"/>
                  </a:lnTo>
                  <a:lnTo>
                    <a:pt x="11630" y="3982"/>
                  </a:lnTo>
                  <a:lnTo>
                    <a:pt x="11761" y="3896"/>
                  </a:lnTo>
                  <a:lnTo>
                    <a:pt x="11893" y="3802"/>
                  </a:lnTo>
                  <a:lnTo>
                    <a:pt x="12028" y="3697"/>
                  </a:lnTo>
                  <a:lnTo>
                    <a:pt x="12096" y="3640"/>
                  </a:lnTo>
                  <a:lnTo>
                    <a:pt x="12096" y="3640"/>
                  </a:lnTo>
                  <a:lnTo>
                    <a:pt x="12039" y="3676"/>
                  </a:lnTo>
                  <a:lnTo>
                    <a:pt x="11728" y="3835"/>
                  </a:lnTo>
                  <a:lnTo>
                    <a:pt x="11566" y="3908"/>
                  </a:lnTo>
                  <a:lnTo>
                    <a:pt x="11385" y="3979"/>
                  </a:lnTo>
                  <a:lnTo>
                    <a:pt x="11189" y="4047"/>
                  </a:lnTo>
                  <a:lnTo>
                    <a:pt x="10982" y="4102"/>
                  </a:lnTo>
                  <a:lnTo>
                    <a:pt x="10768" y="4145"/>
                  </a:lnTo>
                  <a:lnTo>
                    <a:pt x="10550" y="4167"/>
                  </a:lnTo>
                  <a:lnTo>
                    <a:pt x="10388" y="4166"/>
                  </a:lnTo>
                  <a:lnTo>
                    <a:pt x="10282" y="4158"/>
                  </a:lnTo>
                  <a:lnTo>
                    <a:pt x="10177" y="4142"/>
                  </a:lnTo>
                  <a:lnTo>
                    <a:pt x="10075" y="4118"/>
                  </a:lnTo>
                  <a:lnTo>
                    <a:pt x="9975" y="4084"/>
                  </a:lnTo>
                  <a:lnTo>
                    <a:pt x="9879" y="4041"/>
                  </a:lnTo>
                  <a:lnTo>
                    <a:pt x="9787" y="3988"/>
                  </a:lnTo>
                  <a:lnTo>
                    <a:pt x="9699" y="3925"/>
                  </a:lnTo>
                  <a:lnTo>
                    <a:pt x="9614" y="3850"/>
                  </a:lnTo>
                  <a:lnTo>
                    <a:pt x="9537" y="3763"/>
                  </a:lnTo>
                  <a:lnTo>
                    <a:pt x="9500" y="3715"/>
                  </a:lnTo>
                  <a:lnTo>
                    <a:pt x="9500" y="3715"/>
                  </a:lnTo>
                  <a:lnTo>
                    <a:pt x="9550" y="3669"/>
                  </a:lnTo>
                  <a:lnTo>
                    <a:pt x="9653" y="3589"/>
                  </a:lnTo>
                  <a:lnTo>
                    <a:pt x="9758" y="3518"/>
                  </a:lnTo>
                  <a:lnTo>
                    <a:pt x="9866" y="3455"/>
                  </a:lnTo>
                  <a:lnTo>
                    <a:pt x="10025" y="3378"/>
                  </a:lnTo>
                  <a:lnTo>
                    <a:pt x="10231" y="3301"/>
                  </a:lnTo>
                  <a:lnTo>
                    <a:pt x="10418" y="3249"/>
                  </a:lnTo>
                  <a:lnTo>
                    <a:pt x="10574" y="3218"/>
                  </a:lnTo>
                  <a:lnTo>
                    <a:pt x="10734" y="3198"/>
                  </a:lnTo>
                  <a:lnTo>
                    <a:pt x="10758" y="3198"/>
                  </a:lnTo>
                  <a:lnTo>
                    <a:pt x="10758" y="3198"/>
                  </a:lnTo>
                  <a:lnTo>
                    <a:pt x="10599" y="3183"/>
                  </a:lnTo>
                  <a:lnTo>
                    <a:pt x="10308" y="3176"/>
                  </a:lnTo>
                  <a:lnTo>
                    <a:pt x="10109" y="3188"/>
                  </a:lnTo>
                  <a:lnTo>
                    <a:pt x="9984" y="3203"/>
                  </a:lnTo>
                  <a:lnTo>
                    <a:pt x="9866" y="3223"/>
                  </a:lnTo>
                  <a:lnTo>
                    <a:pt x="9753" y="3249"/>
                  </a:lnTo>
                  <a:lnTo>
                    <a:pt x="9647" y="3281"/>
                  </a:lnTo>
                  <a:lnTo>
                    <a:pt x="9547" y="3317"/>
                  </a:lnTo>
                  <a:lnTo>
                    <a:pt x="9406" y="3379"/>
                  </a:lnTo>
                  <a:lnTo>
                    <a:pt x="9238" y="3478"/>
                  </a:lnTo>
                  <a:lnTo>
                    <a:pt x="9092" y="3593"/>
                  </a:lnTo>
                  <a:lnTo>
                    <a:pt x="8964" y="3721"/>
                  </a:lnTo>
                  <a:lnTo>
                    <a:pt x="8852" y="3862"/>
                  </a:lnTo>
                  <a:lnTo>
                    <a:pt x="8758" y="4014"/>
                  </a:lnTo>
                  <a:lnTo>
                    <a:pt x="8676" y="4174"/>
                  </a:lnTo>
                  <a:lnTo>
                    <a:pt x="8609" y="4341"/>
                  </a:lnTo>
                  <a:lnTo>
                    <a:pt x="8552" y="4512"/>
                  </a:lnTo>
                  <a:lnTo>
                    <a:pt x="8505" y="4687"/>
                  </a:lnTo>
                  <a:lnTo>
                    <a:pt x="8467" y="4862"/>
                  </a:lnTo>
                  <a:lnTo>
                    <a:pt x="8452" y="4950"/>
                  </a:lnTo>
                  <a:lnTo>
                    <a:pt x="8452" y="4950"/>
                  </a:lnTo>
                  <a:lnTo>
                    <a:pt x="8425" y="4921"/>
                  </a:lnTo>
                  <a:lnTo>
                    <a:pt x="8369" y="4846"/>
                  </a:lnTo>
                  <a:lnTo>
                    <a:pt x="8316" y="4748"/>
                  </a:lnTo>
                  <a:lnTo>
                    <a:pt x="8266" y="4623"/>
                  </a:lnTo>
                  <a:lnTo>
                    <a:pt x="8226" y="4470"/>
                  </a:lnTo>
                  <a:lnTo>
                    <a:pt x="8199" y="4288"/>
                  </a:lnTo>
                  <a:lnTo>
                    <a:pt x="8190" y="4070"/>
                  </a:lnTo>
                  <a:lnTo>
                    <a:pt x="8202" y="3816"/>
                  </a:lnTo>
                  <a:lnTo>
                    <a:pt x="8218" y="3672"/>
                  </a:lnTo>
                  <a:lnTo>
                    <a:pt x="8218" y="3672"/>
                  </a:lnTo>
                  <a:lnTo>
                    <a:pt x="8257" y="3369"/>
                  </a:lnTo>
                  <a:lnTo>
                    <a:pt x="8290" y="3086"/>
                  </a:lnTo>
                  <a:lnTo>
                    <a:pt x="8290" y="3086"/>
                  </a:lnTo>
                  <a:lnTo>
                    <a:pt x="8374" y="3071"/>
                  </a:lnTo>
                  <a:lnTo>
                    <a:pt x="8539" y="3029"/>
                  </a:lnTo>
                  <a:lnTo>
                    <a:pt x="8658" y="2988"/>
                  </a:lnTo>
                  <a:lnTo>
                    <a:pt x="8781" y="2933"/>
                  </a:lnTo>
                  <a:lnTo>
                    <a:pt x="8904" y="2863"/>
                  </a:lnTo>
                  <a:lnTo>
                    <a:pt x="9019" y="2778"/>
                  </a:lnTo>
                  <a:lnTo>
                    <a:pt x="9124" y="2674"/>
                  </a:lnTo>
                  <a:lnTo>
                    <a:pt x="9170" y="2614"/>
                  </a:lnTo>
                  <a:lnTo>
                    <a:pt x="9170" y="2614"/>
                  </a:lnTo>
                  <a:lnTo>
                    <a:pt x="9197" y="2572"/>
                  </a:lnTo>
                  <a:lnTo>
                    <a:pt x="9242" y="2485"/>
                  </a:lnTo>
                  <a:lnTo>
                    <a:pt x="9276" y="2394"/>
                  </a:lnTo>
                  <a:lnTo>
                    <a:pt x="9299" y="2301"/>
                  </a:lnTo>
                  <a:lnTo>
                    <a:pt x="9321" y="2158"/>
                  </a:lnTo>
                  <a:lnTo>
                    <a:pt x="9333" y="1968"/>
                  </a:lnTo>
                  <a:lnTo>
                    <a:pt x="9338" y="1780"/>
                  </a:lnTo>
                  <a:lnTo>
                    <a:pt x="9347" y="1646"/>
                  </a:lnTo>
                  <a:lnTo>
                    <a:pt x="9359" y="1562"/>
                  </a:lnTo>
                  <a:lnTo>
                    <a:pt x="9378" y="1483"/>
                  </a:lnTo>
                  <a:lnTo>
                    <a:pt x="9406" y="1409"/>
                  </a:lnTo>
                  <a:lnTo>
                    <a:pt x="9445" y="1340"/>
                  </a:lnTo>
                  <a:lnTo>
                    <a:pt x="9495" y="1281"/>
                  </a:lnTo>
                  <a:lnTo>
                    <a:pt x="9526" y="1253"/>
                  </a:lnTo>
                  <a:lnTo>
                    <a:pt x="9526" y="1253"/>
                  </a:lnTo>
                  <a:lnTo>
                    <a:pt x="9515" y="1256"/>
                  </a:lnTo>
                  <a:lnTo>
                    <a:pt x="9446" y="1292"/>
                  </a:lnTo>
                  <a:lnTo>
                    <a:pt x="9384" y="1339"/>
                  </a:lnTo>
                  <a:lnTo>
                    <a:pt x="9316" y="1409"/>
                  </a:lnTo>
                  <a:lnTo>
                    <a:pt x="9253" y="1509"/>
                  </a:lnTo>
                  <a:lnTo>
                    <a:pt x="9213" y="1606"/>
                  </a:lnTo>
                  <a:lnTo>
                    <a:pt x="9189" y="1681"/>
                  </a:lnTo>
                  <a:lnTo>
                    <a:pt x="9172" y="1765"/>
                  </a:lnTo>
                  <a:lnTo>
                    <a:pt x="9161" y="1860"/>
                  </a:lnTo>
                  <a:lnTo>
                    <a:pt x="9158" y="1912"/>
                  </a:lnTo>
                  <a:lnTo>
                    <a:pt x="9158" y="1912"/>
                  </a:lnTo>
                  <a:lnTo>
                    <a:pt x="9156" y="1961"/>
                  </a:lnTo>
                  <a:lnTo>
                    <a:pt x="9145" y="2053"/>
                  </a:lnTo>
                  <a:lnTo>
                    <a:pt x="9127" y="2140"/>
                  </a:lnTo>
                  <a:lnTo>
                    <a:pt x="9102" y="2222"/>
                  </a:lnTo>
                  <a:lnTo>
                    <a:pt x="9073" y="2297"/>
                  </a:lnTo>
                  <a:lnTo>
                    <a:pt x="9035" y="2367"/>
                  </a:lnTo>
                  <a:lnTo>
                    <a:pt x="8992" y="2432"/>
                  </a:lnTo>
                  <a:lnTo>
                    <a:pt x="8943" y="2490"/>
                  </a:lnTo>
                  <a:lnTo>
                    <a:pt x="8887" y="2544"/>
                  </a:lnTo>
                  <a:lnTo>
                    <a:pt x="8828" y="2595"/>
                  </a:lnTo>
                  <a:lnTo>
                    <a:pt x="8728" y="2661"/>
                  </a:lnTo>
                  <a:lnTo>
                    <a:pt x="8576" y="2732"/>
                  </a:lnTo>
                  <a:lnTo>
                    <a:pt x="8408" y="2789"/>
                  </a:lnTo>
                  <a:lnTo>
                    <a:pt x="8316" y="2810"/>
                  </a:lnTo>
                  <a:lnTo>
                    <a:pt x="8316" y="2810"/>
                  </a:lnTo>
                  <a:lnTo>
                    <a:pt x="8326" y="2675"/>
                  </a:lnTo>
                  <a:lnTo>
                    <a:pt x="8336" y="2419"/>
                  </a:lnTo>
                  <a:lnTo>
                    <a:pt x="8333" y="2179"/>
                  </a:lnTo>
                  <a:lnTo>
                    <a:pt x="8312" y="1957"/>
                  </a:lnTo>
                  <a:lnTo>
                    <a:pt x="8273" y="1752"/>
                  </a:lnTo>
                  <a:lnTo>
                    <a:pt x="8229" y="1612"/>
                  </a:lnTo>
                  <a:lnTo>
                    <a:pt x="8193" y="1524"/>
                  </a:lnTo>
                  <a:lnTo>
                    <a:pt x="8150" y="1441"/>
                  </a:lnTo>
                  <a:lnTo>
                    <a:pt x="8100" y="1364"/>
                  </a:lnTo>
                  <a:lnTo>
                    <a:pt x="8046" y="1290"/>
                  </a:lnTo>
                  <a:lnTo>
                    <a:pt x="7983" y="1221"/>
                  </a:lnTo>
                  <a:lnTo>
                    <a:pt x="7949" y="1189"/>
                  </a:lnTo>
                  <a:lnTo>
                    <a:pt x="7949" y="1189"/>
                  </a:lnTo>
                  <a:lnTo>
                    <a:pt x="7962" y="1205"/>
                  </a:lnTo>
                  <a:lnTo>
                    <a:pt x="8037" y="1348"/>
                  </a:lnTo>
                  <a:lnTo>
                    <a:pt x="8097" y="1504"/>
                  </a:lnTo>
                  <a:lnTo>
                    <a:pt x="8135" y="1658"/>
                  </a:lnTo>
                  <a:lnTo>
                    <a:pt x="8158" y="1774"/>
                  </a:lnTo>
                  <a:lnTo>
                    <a:pt x="8173" y="1905"/>
                  </a:lnTo>
                  <a:lnTo>
                    <a:pt x="8181" y="2049"/>
                  </a:lnTo>
                  <a:lnTo>
                    <a:pt x="8180" y="2206"/>
                  </a:lnTo>
                  <a:lnTo>
                    <a:pt x="8168" y="2377"/>
                  </a:lnTo>
                  <a:lnTo>
                    <a:pt x="8143" y="2561"/>
                  </a:lnTo>
                  <a:lnTo>
                    <a:pt x="8104" y="2758"/>
                  </a:lnTo>
                  <a:lnTo>
                    <a:pt x="8078" y="2862"/>
                  </a:lnTo>
                  <a:lnTo>
                    <a:pt x="8078" y="2862"/>
                  </a:lnTo>
                  <a:lnTo>
                    <a:pt x="8027" y="3060"/>
                  </a:lnTo>
                  <a:lnTo>
                    <a:pt x="7933" y="3439"/>
                  </a:lnTo>
                  <a:lnTo>
                    <a:pt x="7878" y="3708"/>
                  </a:lnTo>
                  <a:lnTo>
                    <a:pt x="7848" y="3883"/>
                  </a:lnTo>
                  <a:lnTo>
                    <a:pt x="7828" y="4054"/>
                  </a:lnTo>
                  <a:lnTo>
                    <a:pt x="7819" y="4223"/>
                  </a:lnTo>
                  <a:lnTo>
                    <a:pt x="7822" y="4389"/>
                  </a:lnTo>
                  <a:lnTo>
                    <a:pt x="7837" y="4552"/>
                  </a:lnTo>
                  <a:lnTo>
                    <a:pt x="7868" y="4714"/>
                  </a:lnTo>
                  <a:lnTo>
                    <a:pt x="7915" y="4876"/>
                  </a:lnTo>
                  <a:lnTo>
                    <a:pt x="7979" y="5037"/>
                  </a:lnTo>
                  <a:lnTo>
                    <a:pt x="8062" y="5197"/>
                  </a:lnTo>
                  <a:lnTo>
                    <a:pt x="8165" y="5359"/>
                  </a:lnTo>
                  <a:lnTo>
                    <a:pt x="8291" y="5522"/>
                  </a:lnTo>
                  <a:lnTo>
                    <a:pt x="8362" y="5603"/>
                  </a:lnTo>
                  <a:lnTo>
                    <a:pt x="8362" y="5603"/>
                  </a:lnTo>
                  <a:lnTo>
                    <a:pt x="8348" y="5733"/>
                  </a:lnTo>
                  <a:lnTo>
                    <a:pt x="8314" y="5967"/>
                  </a:lnTo>
                  <a:lnTo>
                    <a:pt x="8295" y="6070"/>
                  </a:lnTo>
                  <a:lnTo>
                    <a:pt x="8295" y="6070"/>
                  </a:lnTo>
                  <a:lnTo>
                    <a:pt x="8275" y="6155"/>
                  </a:lnTo>
                  <a:lnTo>
                    <a:pt x="8224" y="6321"/>
                  </a:lnTo>
                  <a:lnTo>
                    <a:pt x="8159" y="6481"/>
                  </a:lnTo>
                  <a:lnTo>
                    <a:pt x="8085" y="6635"/>
                  </a:lnTo>
                  <a:lnTo>
                    <a:pt x="8002" y="6783"/>
                  </a:lnTo>
                  <a:lnTo>
                    <a:pt x="7913" y="6923"/>
                  </a:lnTo>
                  <a:lnTo>
                    <a:pt x="7774" y="7116"/>
                  </a:lnTo>
                  <a:lnTo>
                    <a:pt x="7590" y="7339"/>
                  </a:lnTo>
                  <a:lnTo>
                    <a:pt x="7424" y="7516"/>
                  </a:lnTo>
                  <a:lnTo>
                    <a:pt x="7242" y="7689"/>
                  </a:lnTo>
                  <a:lnTo>
                    <a:pt x="7214" y="7712"/>
                  </a:lnTo>
                  <a:lnTo>
                    <a:pt x="7214" y="7712"/>
                  </a:lnTo>
                  <a:lnTo>
                    <a:pt x="7252" y="7546"/>
                  </a:lnTo>
                  <a:lnTo>
                    <a:pt x="7311" y="7231"/>
                  </a:lnTo>
                  <a:lnTo>
                    <a:pt x="7353" y="6933"/>
                  </a:lnTo>
                  <a:lnTo>
                    <a:pt x="7377" y="6650"/>
                  </a:lnTo>
                  <a:lnTo>
                    <a:pt x="7385" y="6383"/>
                  </a:lnTo>
                  <a:lnTo>
                    <a:pt x="7379" y="6132"/>
                  </a:lnTo>
                  <a:lnTo>
                    <a:pt x="7357" y="5894"/>
                  </a:lnTo>
                  <a:lnTo>
                    <a:pt x="7322" y="5667"/>
                  </a:lnTo>
                  <a:lnTo>
                    <a:pt x="7275" y="5453"/>
                  </a:lnTo>
                  <a:lnTo>
                    <a:pt x="7218" y="5249"/>
                  </a:lnTo>
                  <a:lnTo>
                    <a:pt x="7150" y="5055"/>
                  </a:lnTo>
                  <a:lnTo>
                    <a:pt x="7073" y="4870"/>
                  </a:lnTo>
                  <a:lnTo>
                    <a:pt x="6988" y="4693"/>
                  </a:lnTo>
                  <a:lnTo>
                    <a:pt x="6896" y="4522"/>
                  </a:lnTo>
                  <a:lnTo>
                    <a:pt x="6749" y="4279"/>
                  </a:lnTo>
                  <a:lnTo>
                    <a:pt x="6644" y="4122"/>
                  </a:lnTo>
                  <a:lnTo>
                    <a:pt x="6644" y="4122"/>
                  </a:lnTo>
                  <a:lnTo>
                    <a:pt x="6628" y="4043"/>
                  </a:lnTo>
                  <a:lnTo>
                    <a:pt x="6600" y="3859"/>
                  </a:lnTo>
                  <a:lnTo>
                    <a:pt x="6583" y="3645"/>
                  </a:lnTo>
                  <a:lnTo>
                    <a:pt x="6579" y="3402"/>
                  </a:lnTo>
                  <a:lnTo>
                    <a:pt x="6596" y="3137"/>
                  </a:lnTo>
                  <a:lnTo>
                    <a:pt x="6636" y="2848"/>
                  </a:lnTo>
                  <a:lnTo>
                    <a:pt x="6686" y="2617"/>
                  </a:lnTo>
                  <a:lnTo>
                    <a:pt x="6730" y="2459"/>
                  </a:lnTo>
                  <a:lnTo>
                    <a:pt x="6782" y="2294"/>
                  </a:lnTo>
                  <a:lnTo>
                    <a:pt x="6845" y="2127"/>
                  </a:lnTo>
                  <a:lnTo>
                    <a:pt x="6880" y="2041"/>
                  </a:lnTo>
                  <a:lnTo>
                    <a:pt x="6880" y="2041"/>
                  </a:lnTo>
                  <a:lnTo>
                    <a:pt x="6920" y="1942"/>
                  </a:lnTo>
                  <a:lnTo>
                    <a:pt x="6982" y="1756"/>
                  </a:lnTo>
                  <a:lnTo>
                    <a:pt x="7023" y="1588"/>
                  </a:lnTo>
                  <a:lnTo>
                    <a:pt x="7047" y="1436"/>
                  </a:lnTo>
                  <a:lnTo>
                    <a:pt x="7055" y="1299"/>
                  </a:lnTo>
                  <a:lnTo>
                    <a:pt x="7049" y="1177"/>
                  </a:lnTo>
                  <a:lnTo>
                    <a:pt x="7032" y="1069"/>
                  </a:lnTo>
                  <a:lnTo>
                    <a:pt x="7007" y="976"/>
                  </a:lnTo>
                  <a:lnTo>
                    <a:pt x="6974" y="894"/>
                  </a:lnTo>
                  <a:lnTo>
                    <a:pt x="6937" y="826"/>
                  </a:lnTo>
                  <a:lnTo>
                    <a:pt x="6880" y="744"/>
                  </a:lnTo>
                  <a:lnTo>
                    <a:pt x="6778" y="647"/>
                  </a:lnTo>
                  <a:lnTo>
                    <a:pt x="6760" y="638"/>
                  </a:lnTo>
                  <a:lnTo>
                    <a:pt x="6760" y="638"/>
                  </a:lnTo>
                  <a:lnTo>
                    <a:pt x="6772" y="645"/>
                  </a:lnTo>
                  <a:lnTo>
                    <a:pt x="6830" y="721"/>
                  </a:lnTo>
                  <a:lnTo>
                    <a:pt x="6873" y="810"/>
                  </a:lnTo>
                  <a:lnTo>
                    <a:pt x="6900" y="903"/>
                  </a:lnTo>
                  <a:lnTo>
                    <a:pt x="6912" y="979"/>
                  </a:lnTo>
                  <a:lnTo>
                    <a:pt x="6917" y="1064"/>
                  </a:lnTo>
                  <a:lnTo>
                    <a:pt x="6916" y="1163"/>
                  </a:lnTo>
                  <a:lnTo>
                    <a:pt x="6904" y="1272"/>
                  </a:lnTo>
                  <a:lnTo>
                    <a:pt x="6883" y="1395"/>
                  </a:lnTo>
                  <a:lnTo>
                    <a:pt x="6850" y="1531"/>
                  </a:lnTo>
                  <a:lnTo>
                    <a:pt x="6802" y="1680"/>
                  </a:lnTo>
                  <a:lnTo>
                    <a:pt x="6772" y="1760"/>
                  </a:lnTo>
                  <a:lnTo>
                    <a:pt x="6772" y="1760"/>
                  </a:lnTo>
                  <a:lnTo>
                    <a:pt x="6666" y="2039"/>
                  </a:lnTo>
                  <a:lnTo>
                    <a:pt x="6533" y="2429"/>
                  </a:lnTo>
                  <a:lnTo>
                    <a:pt x="6460" y="2677"/>
                  </a:lnTo>
                  <a:lnTo>
                    <a:pt x="6401" y="2916"/>
                  </a:lnTo>
                  <a:lnTo>
                    <a:pt x="6361" y="3150"/>
                  </a:lnTo>
                  <a:lnTo>
                    <a:pt x="6339" y="3378"/>
                  </a:lnTo>
                  <a:lnTo>
                    <a:pt x="6339" y="3602"/>
                  </a:lnTo>
                  <a:lnTo>
                    <a:pt x="6347" y="3715"/>
                  </a:lnTo>
                  <a:lnTo>
                    <a:pt x="6347" y="3715"/>
                  </a:lnTo>
                  <a:lnTo>
                    <a:pt x="6159" y="3467"/>
                  </a:lnTo>
                  <a:lnTo>
                    <a:pt x="5885" y="3093"/>
                  </a:lnTo>
                  <a:lnTo>
                    <a:pt x="5716" y="2835"/>
                  </a:lnTo>
                  <a:lnTo>
                    <a:pt x="5638" y="2700"/>
                  </a:lnTo>
                  <a:lnTo>
                    <a:pt x="5638" y="2700"/>
                  </a:lnTo>
                  <a:lnTo>
                    <a:pt x="5602" y="2636"/>
                  </a:lnTo>
                  <a:lnTo>
                    <a:pt x="5537" y="2509"/>
                  </a:lnTo>
                  <a:lnTo>
                    <a:pt x="5481" y="2382"/>
                  </a:lnTo>
                  <a:lnTo>
                    <a:pt x="5432" y="2257"/>
                  </a:lnTo>
                  <a:lnTo>
                    <a:pt x="5371" y="2069"/>
                  </a:lnTo>
                  <a:lnTo>
                    <a:pt x="5314" y="1824"/>
                  </a:lnTo>
                  <a:lnTo>
                    <a:pt x="5281" y="1586"/>
                  </a:lnTo>
                  <a:lnTo>
                    <a:pt x="5267" y="1357"/>
                  </a:lnTo>
                  <a:lnTo>
                    <a:pt x="5271" y="1141"/>
                  </a:lnTo>
                  <a:lnTo>
                    <a:pt x="5289" y="936"/>
                  </a:lnTo>
                  <a:lnTo>
                    <a:pt x="5318" y="747"/>
                  </a:lnTo>
                  <a:lnTo>
                    <a:pt x="5353" y="574"/>
                  </a:lnTo>
                  <a:lnTo>
                    <a:pt x="5415" y="349"/>
                  </a:lnTo>
                  <a:lnTo>
                    <a:pt x="5529" y="41"/>
                  </a:lnTo>
                  <a:lnTo>
                    <a:pt x="5551" y="0"/>
                  </a:lnTo>
                  <a:lnTo>
                    <a:pt x="5551" y="0"/>
                  </a:lnTo>
                  <a:lnTo>
                    <a:pt x="5498" y="88"/>
                  </a:lnTo>
                  <a:lnTo>
                    <a:pt x="5401" y="259"/>
                  </a:lnTo>
                  <a:lnTo>
                    <a:pt x="5315" y="426"/>
                  </a:lnTo>
                  <a:lnTo>
                    <a:pt x="5241" y="587"/>
                  </a:lnTo>
                  <a:lnTo>
                    <a:pt x="5179" y="743"/>
                  </a:lnTo>
                  <a:lnTo>
                    <a:pt x="5127" y="894"/>
                  </a:lnTo>
                  <a:lnTo>
                    <a:pt x="5086" y="1041"/>
                  </a:lnTo>
                  <a:lnTo>
                    <a:pt x="5053" y="1182"/>
                  </a:lnTo>
                  <a:lnTo>
                    <a:pt x="5030" y="1321"/>
                  </a:lnTo>
                  <a:lnTo>
                    <a:pt x="5016" y="1454"/>
                  </a:lnTo>
                  <a:lnTo>
                    <a:pt x="5011" y="1584"/>
                  </a:lnTo>
                  <a:lnTo>
                    <a:pt x="5013" y="1711"/>
                  </a:lnTo>
                  <a:lnTo>
                    <a:pt x="5022" y="1834"/>
                  </a:lnTo>
                  <a:lnTo>
                    <a:pt x="5039" y="1955"/>
                  </a:lnTo>
                  <a:lnTo>
                    <a:pt x="5077" y="2130"/>
                  </a:lnTo>
                  <a:lnTo>
                    <a:pt x="5110" y="2244"/>
                  </a:lnTo>
                  <a:close/>
                </a:path>
              </a:pathLst>
            </a:custGeom>
            <a:solidFill>
              <a:srgbClr val="7C4E0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2"/>
            <p:cNvSpPr/>
            <p:nvPr/>
          </p:nvSpPr>
          <p:spPr>
            <a:xfrm>
              <a:off x="6201157" y="2558617"/>
              <a:ext cx="1755765" cy="4047929"/>
            </a:xfrm>
            <a:custGeom>
              <a:avLst/>
              <a:gdLst/>
              <a:ahLst/>
              <a:cxnLst/>
              <a:rect l="l" t="t" r="r" b="b"/>
              <a:pathLst>
                <a:path w="1755765" h="4047929" extrusionOk="0">
                  <a:moveTo>
                    <a:pt x="79256" y="0"/>
                  </a:moveTo>
                  <a:lnTo>
                    <a:pt x="84702" y="2723"/>
                  </a:lnTo>
                  <a:lnTo>
                    <a:pt x="115564" y="32064"/>
                  </a:lnTo>
                  <a:lnTo>
                    <a:pt x="132810" y="56868"/>
                  </a:lnTo>
                  <a:lnTo>
                    <a:pt x="144005" y="77438"/>
                  </a:lnTo>
                  <a:lnTo>
                    <a:pt x="153989" y="102242"/>
                  </a:lnTo>
                  <a:lnTo>
                    <a:pt x="161554" y="130374"/>
                  </a:lnTo>
                  <a:lnTo>
                    <a:pt x="166697" y="163043"/>
                  </a:lnTo>
                  <a:lnTo>
                    <a:pt x="168512" y="199946"/>
                  </a:lnTo>
                  <a:lnTo>
                    <a:pt x="166092" y="241388"/>
                  </a:lnTo>
                  <a:lnTo>
                    <a:pt x="158830" y="287366"/>
                  </a:lnTo>
                  <a:lnTo>
                    <a:pt x="146425" y="338185"/>
                  </a:lnTo>
                  <a:lnTo>
                    <a:pt x="127666" y="394448"/>
                  </a:lnTo>
                  <a:lnTo>
                    <a:pt x="115564" y="424394"/>
                  </a:lnTo>
                  <a:lnTo>
                    <a:pt x="104974" y="450409"/>
                  </a:lnTo>
                  <a:lnTo>
                    <a:pt x="85912" y="500925"/>
                  </a:lnTo>
                  <a:lnTo>
                    <a:pt x="70179" y="550836"/>
                  </a:lnTo>
                  <a:lnTo>
                    <a:pt x="56866" y="598629"/>
                  </a:lnTo>
                  <a:lnTo>
                    <a:pt x="41738" y="668504"/>
                  </a:lnTo>
                  <a:lnTo>
                    <a:pt x="29635" y="755924"/>
                  </a:lnTo>
                  <a:lnTo>
                    <a:pt x="24492" y="836084"/>
                  </a:lnTo>
                  <a:lnTo>
                    <a:pt x="25702" y="909589"/>
                  </a:lnTo>
                  <a:lnTo>
                    <a:pt x="30846" y="974322"/>
                  </a:lnTo>
                  <a:lnTo>
                    <a:pt x="39318" y="1029981"/>
                  </a:lnTo>
                  <a:lnTo>
                    <a:pt x="44158" y="1053877"/>
                  </a:lnTo>
                  <a:lnTo>
                    <a:pt x="75928" y="1101368"/>
                  </a:lnTo>
                  <a:lnTo>
                    <a:pt x="120405" y="1174874"/>
                  </a:lnTo>
                  <a:lnTo>
                    <a:pt x="148241" y="1226600"/>
                  </a:lnTo>
                  <a:lnTo>
                    <a:pt x="173958" y="1280140"/>
                  </a:lnTo>
                  <a:lnTo>
                    <a:pt x="197256" y="1336101"/>
                  </a:lnTo>
                  <a:lnTo>
                    <a:pt x="217830" y="1394784"/>
                  </a:lnTo>
                  <a:lnTo>
                    <a:pt x="235076" y="1456492"/>
                  </a:lnTo>
                  <a:lnTo>
                    <a:pt x="249297" y="1521225"/>
                  </a:lnTo>
                  <a:lnTo>
                    <a:pt x="259887" y="1589891"/>
                  </a:lnTo>
                  <a:lnTo>
                    <a:pt x="266543" y="1661883"/>
                  </a:lnTo>
                  <a:lnTo>
                    <a:pt x="268359" y="1737809"/>
                  </a:lnTo>
                  <a:lnTo>
                    <a:pt x="265938" y="1818574"/>
                  </a:lnTo>
                  <a:lnTo>
                    <a:pt x="258676" y="1904178"/>
                  </a:lnTo>
                  <a:lnTo>
                    <a:pt x="245969" y="1994321"/>
                  </a:lnTo>
                  <a:lnTo>
                    <a:pt x="228118" y="2089605"/>
                  </a:lnTo>
                  <a:lnTo>
                    <a:pt x="216620" y="2139819"/>
                  </a:lnTo>
                  <a:lnTo>
                    <a:pt x="225092" y="2132861"/>
                  </a:lnTo>
                  <a:lnTo>
                    <a:pt x="280159" y="2080530"/>
                  </a:lnTo>
                  <a:lnTo>
                    <a:pt x="330384" y="2026990"/>
                  </a:lnTo>
                  <a:lnTo>
                    <a:pt x="386056" y="1959534"/>
                  </a:lnTo>
                  <a:lnTo>
                    <a:pt x="428113" y="1901154"/>
                  </a:lnTo>
                  <a:lnTo>
                    <a:pt x="455041" y="1858805"/>
                  </a:lnTo>
                  <a:lnTo>
                    <a:pt x="480154" y="1814036"/>
                  </a:lnTo>
                  <a:lnTo>
                    <a:pt x="502544" y="1767453"/>
                  </a:lnTo>
                  <a:lnTo>
                    <a:pt x="522210" y="1719054"/>
                  </a:lnTo>
                  <a:lnTo>
                    <a:pt x="537641" y="1668841"/>
                  </a:lnTo>
                  <a:lnTo>
                    <a:pt x="543692" y="1643129"/>
                  </a:lnTo>
                  <a:lnTo>
                    <a:pt x="549441" y="1611973"/>
                  </a:lnTo>
                  <a:lnTo>
                    <a:pt x="559728" y="1541190"/>
                  </a:lnTo>
                  <a:lnTo>
                    <a:pt x="563964" y="1501866"/>
                  </a:lnTo>
                  <a:lnTo>
                    <a:pt x="542482" y="1477364"/>
                  </a:lnTo>
                  <a:lnTo>
                    <a:pt x="504359" y="1428058"/>
                  </a:lnTo>
                  <a:lnTo>
                    <a:pt x="473195" y="1379055"/>
                  </a:lnTo>
                  <a:lnTo>
                    <a:pt x="448082" y="1330656"/>
                  </a:lnTo>
                  <a:lnTo>
                    <a:pt x="428718" y="1281955"/>
                  </a:lnTo>
                  <a:lnTo>
                    <a:pt x="414497" y="1232952"/>
                  </a:lnTo>
                  <a:lnTo>
                    <a:pt x="405118" y="1183948"/>
                  </a:lnTo>
                  <a:lnTo>
                    <a:pt x="400579" y="1134642"/>
                  </a:lnTo>
                  <a:lnTo>
                    <a:pt x="399672" y="1084429"/>
                  </a:lnTo>
                  <a:lnTo>
                    <a:pt x="402395" y="1033308"/>
                  </a:lnTo>
                  <a:lnTo>
                    <a:pt x="408446" y="981582"/>
                  </a:lnTo>
                  <a:lnTo>
                    <a:pt x="417523" y="928646"/>
                  </a:lnTo>
                  <a:lnTo>
                    <a:pt x="434164" y="847276"/>
                  </a:lnTo>
                  <a:lnTo>
                    <a:pt x="462605" y="732632"/>
                  </a:lnTo>
                  <a:lnTo>
                    <a:pt x="478036" y="672739"/>
                  </a:lnTo>
                  <a:lnTo>
                    <a:pt x="485902" y="641280"/>
                  </a:lnTo>
                  <a:lnTo>
                    <a:pt x="497702" y="581690"/>
                  </a:lnTo>
                  <a:lnTo>
                    <a:pt x="505266" y="526031"/>
                  </a:lnTo>
                  <a:lnTo>
                    <a:pt x="508897" y="474305"/>
                  </a:lnTo>
                  <a:lnTo>
                    <a:pt x="509200" y="426814"/>
                  </a:lnTo>
                  <a:lnTo>
                    <a:pt x="506780" y="383256"/>
                  </a:lnTo>
                  <a:lnTo>
                    <a:pt x="502241" y="343629"/>
                  </a:lnTo>
                  <a:lnTo>
                    <a:pt x="495282" y="308541"/>
                  </a:lnTo>
                  <a:lnTo>
                    <a:pt x="483784" y="261957"/>
                  </a:lnTo>
                  <a:lnTo>
                    <a:pt x="465631" y="214768"/>
                  </a:lnTo>
                  <a:lnTo>
                    <a:pt x="442938" y="171512"/>
                  </a:lnTo>
                  <a:lnTo>
                    <a:pt x="439005" y="166673"/>
                  </a:lnTo>
                  <a:lnTo>
                    <a:pt x="449292" y="176352"/>
                  </a:lnTo>
                  <a:lnTo>
                    <a:pt x="468354" y="197224"/>
                  </a:lnTo>
                  <a:lnTo>
                    <a:pt x="484692" y="219608"/>
                  </a:lnTo>
                  <a:lnTo>
                    <a:pt x="499820" y="242900"/>
                  </a:lnTo>
                  <a:lnTo>
                    <a:pt x="512831" y="268007"/>
                  </a:lnTo>
                  <a:lnTo>
                    <a:pt x="523723" y="294626"/>
                  </a:lnTo>
                  <a:lnTo>
                    <a:pt x="537036" y="336975"/>
                  </a:lnTo>
                  <a:lnTo>
                    <a:pt x="548836" y="398985"/>
                  </a:lnTo>
                  <a:lnTo>
                    <a:pt x="555190" y="466138"/>
                  </a:lnTo>
                  <a:lnTo>
                    <a:pt x="556097" y="538736"/>
                  </a:lnTo>
                  <a:lnTo>
                    <a:pt x="553072" y="616173"/>
                  </a:lnTo>
                  <a:lnTo>
                    <a:pt x="550046" y="657010"/>
                  </a:lnTo>
                  <a:lnTo>
                    <a:pt x="577882" y="650657"/>
                  </a:lnTo>
                  <a:lnTo>
                    <a:pt x="628713" y="633415"/>
                  </a:lnTo>
                  <a:lnTo>
                    <a:pt x="674702" y="611939"/>
                  </a:lnTo>
                  <a:lnTo>
                    <a:pt x="704959" y="591974"/>
                  </a:lnTo>
                  <a:lnTo>
                    <a:pt x="722810" y="576547"/>
                  </a:lnTo>
                  <a:lnTo>
                    <a:pt x="739754" y="560213"/>
                  </a:lnTo>
                  <a:lnTo>
                    <a:pt x="754580" y="542668"/>
                  </a:lnTo>
                  <a:lnTo>
                    <a:pt x="767590" y="523006"/>
                  </a:lnTo>
                  <a:lnTo>
                    <a:pt x="779087" y="501832"/>
                  </a:lnTo>
                  <a:lnTo>
                    <a:pt x="787862" y="479145"/>
                  </a:lnTo>
                  <a:lnTo>
                    <a:pt x="795426" y="454341"/>
                  </a:lnTo>
                  <a:lnTo>
                    <a:pt x="800872" y="428024"/>
                  </a:lnTo>
                  <a:lnTo>
                    <a:pt x="804200" y="400195"/>
                  </a:lnTo>
                  <a:lnTo>
                    <a:pt x="804805" y="385373"/>
                  </a:lnTo>
                  <a:lnTo>
                    <a:pt x="805713" y="369644"/>
                  </a:lnTo>
                  <a:lnTo>
                    <a:pt x="809041" y="340907"/>
                  </a:lnTo>
                  <a:lnTo>
                    <a:pt x="814185" y="315498"/>
                  </a:lnTo>
                  <a:lnTo>
                    <a:pt x="821446" y="292811"/>
                  </a:lnTo>
                  <a:lnTo>
                    <a:pt x="833549" y="263469"/>
                  </a:lnTo>
                  <a:lnTo>
                    <a:pt x="852610" y="233220"/>
                  </a:lnTo>
                  <a:lnTo>
                    <a:pt x="873185" y="212046"/>
                  </a:lnTo>
                  <a:lnTo>
                    <a:pt x="891944" y="197829"/>
                  </a:lnTo>
                  <a:lnTo>
                    <a:pt x="912821" y="186939"/>
                  </a:lnTo>
                  <a:lnTo>
                    <a:pt x="916149" y="186032"/>
                  </a:lnTo>
                  <a:lnTo>
                    <a:pt x="906770" y="194502"/>
                  </a:lnTo>
                  <a:lnTo>
                    <a:pt x="891641" y="212349"/>
                  </a:lnTo>
                  <a:lnTo>
                    <a:pt x="879841" y="233220"/>
                  </a:lnTo>
                  <a:lnTo>
                    <a:pt x="871370" y="255605"/>
                  </a:lnTo>
                  <a:lnTo>
                    <a:pt x="865621" y="279501"/>
                  </a:lnTo>
                  <a:lnTo>
                    <a:pt x="861990" y="304911"/>
                  </a:lnTo>
                  <a:lnTo>
                    <a:pt x="859267" y="345444"/>
                  </a:lnTo>
                  <a:lnTo>
                    <a:pt x="857754" y="402313"/>
                  </a:lnTo>
                  <a:lnTo>
                    <a:pt x="854123" y="459786"/>
                  </a:lnTo>
                  <a:lnTo>
                    <a:pt x="847467" y="503042"/>
                  </a:lnTo>
                  <a:lnTo>
                    <a:pt x="840508" y="531174"/>
                  </a:lnTo>
                  <a:lnTo>
                    <a:pt x="830221" y="558700"/>
                  </a:lnTo>
                  <a:lnTo>
                    <a:pt x="816605" y="585017"/>
                  </a:lnTo>
                  <a:lnTo>
                    <a:pt x="808436" y="597722"/>
                  </a:lnTo>
                  <a:lnTo>
                    <a:pt x="794518" y="615871"/>
                  </a:lnTo>
                  <a:lnTo>
                    <a:pt x="762749" y="647330"/>
                  </a:lnTo>
                  <a:lnTo>
                    <a:pt x="727954" y="673042"/>
                  </a:lnTo>
                  <a:lnTo>
                    <a:pt x="690738" y="694216"/>
                  </a:lnTo>
                  <a:lnTo>
                    <a:pt x="653523" y="710853"/>
                  </a:lnTo>
                  <a:lnTo>
                    <a:pt x="617518" y="723255"/>
                  </a:lnTo>
                  <a:lnTo>
                    <a:pt x="567595" y="735960"/>
                  </a:lnTo>
                  <a:lnTo>
                    <a:pt x="542180" y="740497"/>
                  </a:lnTo>
                  <a:lnTo>
                    <a:pt x="532195" y="826102"/>
                  </a:lnTo>
                  <a:lnTo>
                    <a:pt x="520395" y="917757"/>
                  </a:lnTo>
                  <a:lnTo>
                    <a:pt x="515554" y="961315"/>
                  </a:lnTo>
                  <a:lnTo>
                    <a:pt x="511923" y="1038148"/>
                  </a:lnTo>
                  <a:lnTo>
                    <a:pt x="514646" y="1104091"/>
                  </a:lnTo>
                  <a:lnTo>
                    <a:pt x="522815" y="1159144"/>
                  </a:lnTo>
                  <a:lnTo>
                    <a:pt x="534918" y="1205425"/>
                  </a:lnTo>
                  <a:lnTo>
                    <a:pt x="550046" y="1243236"/>
                  </a:lnTo>
                  <a:lnTo>
                    <a:pt x="566082" y="1272881"/>
                  </a:lnTo>
                  <a:lnTo>
                    <a:pt x="583026" y="1295567"/>
                  </a:lnTo>
                  <a:lnTo>
                    <a:pt x="591195" y="1304340"/>
                  </a:lnTo>
                  <a:lnTo>
                    <a:pt x="595733" y="1277720"/>
                  </a:lnTo>
                  <a:lnTo>
                    <a:pt x="607231" y="1224785"/>
                  </a:lnTo>
                  <a:lnTo>
                    <a:pt x="621451" y="1171849"/>
                  </a:lnTo>
                  <a:lnTo>
                    <a:pt x="638698" y="1120123"/>
                  </a:lnTo>
                  <a:lnTo>
                    <a:pt x="658969" y="1069607"/>
                  </a:lnTo>
                  <a:lnTo>
                    <a:pt x="683780" y="1021208"/>
                  </a:lnTo>
                  <a:lnTo>
                    <a:pt x="712220" y="975230"/>
                  </a:lnTo>
                  <a:lnTo>
                    <a:pt x="746108" y="932579"/>
                  </a:lnTo>
                  <a:lnTo>
                    <a:pt x="784836" y="893860"/>
                  </a:lnTo>
                  <a:lnTo>
                    <a:pt x="829010" y="859073"/>
                  </a:lnTo>
                  <a:lnTo>
                    <a:pt x="879841" y="829127"/>
                  </a:lnTo>
                  <a:lnTo>
                    <a:pt x="922503" y="810372"/>
                  </a:lnTo>
                  <a:lnTo>
                    <a:pt x="952759" y="799483"/>
                  </a:lnTo>
                  <a:lnTo>
                    <a:pt x="984831" y="789803"/>
                  </a:lnTo>
                  <a:lnTo>
                    <a:pt x="1019021" y="781938"/>
                  </a:lnTo>
                  <a:lnTo>
                    <a:pt x="1054724" y="775888"/>
                  </a:lnTo>
                  <a:lnTo>
                    <a:pt x="1092544" y="771351"/>
                  </a:lnTo>
                  <a:lnTo>
                    <a:pt x="1152754" y="767721"/>
                  </a:lnTo>
                  <a:lnTo>
                    <a:pt x="1240800" y="769839"/>
                  </a:lnTo>
                  <a:lnTo>
                    <a:pt x="1288908" y="774376"/>
                  </a:lnTo>
                  <a:lnTo>
                    <a:pt x="1281647" y="774376"/>
                  </a:lnTo>
                  <a:lnTo>
                    <a:pt x="1233236" y="780426"/>
                  </a:lnTo>
                  <a:lnTo>
                    <a:pt x="1186036" y="789803"/>
                  </a:lnTo>
                  <a:lnTo>
                    <a:pt x="1129457" y="805533"/>
                  </a:lnTo>
                  <a:lnTo>
                    <a:pt x="1067128" y="828824"/>
                  </a:lnTo>
                  <a:lnTo>
                    <a:pt x="1019021" y="852116"/>
                  </a:lnTo>
                  <a:lnTo>
                    <a:pt x="986344" y="871173"/>
                  </a:lnTo>
                  <a:lnTo>
                    <a:pt x="954574" y="892650"/>
                  </a:lnTo>
                  <a:lnTo>
                    <a:pt x="923410" y="916849"/>
                  </a:lnTo>
                  <a:lnTo>
                    <a:pt x="908282" y="930764"/>
                  </a:lnTo>
                  <a:lnTo>
                    <a:pt x="919477" y="945283"/>
                  </a:lnTo>
                  <a:lnTo>
                    <a:pt x="942774" y="971600"/>
                  </a:lnTo>
                  <a:lnTo>
                    <a:pt x="968492" y="994287"/>
                  </a:lnTo>
                  <a:lnTo>
                    <a:pt x="995118" y="1013344"/>
                  </a:lnTo>
                  <a:lnTo>
                    <a:pt x="1022954" y="1029376"/>
                  </a:lnTo>
                  <a:lnTo>
                    <a:pt x="1052000" y="1042383"/>
                  </a:lnTo>
                  <a:lnTo>
                    <a:pt x="1082257" y="1052667"/>
                  </a:lnTo>
                  <a:lnTo>
                    <a:pt x="1113118" y="1059927"/>
                  </a:lnTo>
                  <a:lnTo>
                    <a:pt x="1144888" y="1064767"/>
                  </a:lnTo>
                  <a:lnTo>
                    <a:pt x="1176960" y="1067187"/>
                  </a:lnTo>
                  <a:lnTo>
                    <a:pt x="1225975" y="1067489"/>
                  </a:lnTo>
                  <a:lnTo>
                    <a:pt x="1291934" y="1060835"/>
                  </a:lnTo>
                  <a:lnTo>
                    <a:pt x="1356683" y="1047828"/>
                  </a:lnTo>
                  <a:lnTo>
                    <a:pt x="1419314" y="1031191"/>
                  </a:lnTo>
                  <a:lnTo>
                    <a:pt x="1478616" y="1010621"/>
                  </a:lnTo>
                  <a:lnTo>
                    <a:pt x="1533380" y="989144"/>
                  </a:lnTo>
                  <a:lnTo>
                    <a:pt x="1582396" y="967063"/>
                  </a:lnTo>
                  <a:lnTo>
                    <a:pt x="1676493" y="918967"/>
                  </a:lnTo>
                  <a:lnTo>
                    <a:pt x="1693739" y="908077"/>
                  </a:lnTo>
                  <a:lnTo>
                    <a:pt x="1673165" y="925319"/>
                  </a:lnTo>
                  <a:lnTo>
                    <a:pt x="1632319" y="957080"/>
                  </a:lnTo>
                  <a:lnTo>
                    <a:pt x="1592380" y="985515"/>
                  </a:lnTo>
                  <a:lnTo>
                    <a:pt x="1552744" y="1011529"/>
                  </a:lnTo>
                  <a:lnTo>
                    <a:pt x="1514319" y="1033913"/>
                  </a:lnTo>
                  <a:lnTo>
                    <a:pt x="1476498" y="1053877"/>
                  </a:lnTo>
                  <a:lnTo>
                    <a:pt x="1421734" y="1079287"/>
                  </a:lnTo>
                  <a:lnTo>
                    <a:pt x="1351842" y="1104091"/>
                  </a:lnTo>
                  <a:lnTo>
                    <a:pt x="1285278" y="1119518"/>
                  </a:lnTo>
                  <a:lnTo>
                    <a:pt x="1222647" y="1127988"/>
                  </a:lnTo>
                  <a:lnTo>
                    <a:pt x="1163949" y="1129198"/>
                  </a:lnTo>
                  <a:lnTo>
                    <a:pt x="1109185" y="1124358"/>
                  </a:lnTo>
                  <a:lnTo>
                    <a:pt x="1058657" y="1114980"/>
                  </a:lnTo>
                  <a:lnTo>
                    <a:pt x="1012667" y="1101973"/>
                  </a:lnTo>
                  <a:lnTo>
                    <a:pt x="970610" y="1085941"/>
                  </a:lnTo>
                  <a:lnTo>
                    <a:pt x="933395" y="1068397"/>
                  </a:lnTo>
                  <a:lnTo>
                    <a:pt x="901021" y="1049945"/>
                  </a:lnTo>
                  <a:lnTo>
                    <a:pt x="860477" y="1022721"/>
                  </a:lnTo>
                  <a:lnTo>
                    <a:pt x="840810" y="1006991"/>
                  </a:lnTo>
                  <a:lnTo>
                    <a:pt x="827195" y="1027561"/>
                  </a:lnTo>
                  <a:lnTo>
                    <a:pt x="802385" y="1071724"/>
                  </a:lnTo>
                  <a:lnTo>
                    <a:pt x="781810" y="1121333"/>
                  </a:lnTo>
                  <a:lnTo>
                    <a:pt x="765169" y="1175781"/>
                  </a:lnTo>
                  <a:lnTo>
                    <a:pt x="759420" y="1205425"/>
                  </a:lnTo>
                  <a:lnTo>
                    <a:pt x="743990" y="1288913"/>
                  </a:lnTo>
                  <a:lnTo>
                    <a:pt x="721600" y="1441065"/>
                  </a:lnTo>
                  <a:lnTo>
                    <a:pt x="712220" y="1510638"/>
                  </a:lnTo>
                  <a:lnTo>
                    <a:pt x="722508" y="1501563"/>
                  </a:lnTo>
                  <a:lnTo>
                    <a:pt x="745200" y="1484322"/>
                  </a:lnTo>
                  <a:lnTo>
                    <a:pt x="771523" y="1467684"/>
                  </a:lnTo>
                  <a:lnTo>
                    <a:pt x="801174" y="1452862"/>
                  </a:lnTo>
                  <a:lnTo>
                    <a:pt x="835062" y="1439855"/>
                  </a:lnTo>
                  <a:lnTo>
                    <a:pt x="872580" y="1429873"/>
                  </a:lnTo>
                  <a:lnTo>
                    <a:pt x="914334" y="1423218"/>
                  </a:lnTo>
                  <a:lnTo>
                    <a:pt x="960021" y="1420496"/>
                  </a:lnTo>
                  <a:lnTo>
                    <a:pt x="984831" y="1421101"/>
                  </a:lnTo>
                  <a:lnTo>
                    <a:pt x="1009036" y="1422311"/>
                  </a:lnTo>
                  <a:lnTo>
                    <a:pt x="1058052" y="1426546"/>
                  </a:lnTo>
                  <a:lnTo>
                    <a:pt x="1133088" y="1436528"/>
                  </a:lnTo>
                  <a:lnTo>
                    <a:pt x="1234749" y="1450140"/>
                  </a:lnTo>
                  <a:lnTo>
                    <a:pt x="1310693" y="1456795"/>
                  </a:lnTo>
                  <a:lnTo>
                    <a:pt x="1361221" y="1457702"/>
                  </a:lnTo>
                  <a:lnTo>
                    <a:pt x="1411144" y="1454980"/>
                  </a:lnTo>
                  <a:lnTo>
                    <a:pt x="1461067" y="1447115"/>
                  </a:lnTo>
                  <a:lnTo>
                    <a:pt x="1509478" y="1433806"/>
                  </a:lnTo>
                  <a:lnTo>
                    <a:pt x="1557283" y="1413841"/>
                  </a:lnTo>
                  <a:lnTo>
                    <a:pt x="1604180" y="1386012"/>
                  </a:lnTo>
                  <a:lnTo>
                    <a:pt x="1638068" y="1359090"/>
                  </a:lnTo>
                  <a:lnTo>
                    <a:pt x="1660457" y="1338824"/>
                  </a:lnTo>
                  <a:lnTo>
                    <a:pt x="1682544" y="1316137"/>
                  </a:lnTo>
                  <a:lnTo>
                    <a:pt x="1704026" y="1290728"/>
                  </a:lnTo>
                  <a:lnTo>
                    <a:pt x="1735493" y="1247774"/>
                  </a:lnTo>
                  <a:lnTo>
                    <a:pt x="1755765" y="1215407"/>
                  </a:lnTo>
                  <a:lnTo>
                    <a:pt x="1755160" y="1218130"/>
                  </a:lnTo>
                  <a:lnTo>
                    <a:pt x="1744873" y="1246564"/>
                  </a:lnTo>
                  <a:lnTo>
                    <a:pt x="1728534" y="1281653"/>
                  </a:lnTo>
                  <a:lnTo>
                    <a:pt x="1713104" y="1308877"/>
                  </a:lnTo>
                  <a:lnTo>
                    <a:pt x="1693437" y="1338521"/>
                  </a:lnTo>
                  <a:lnTo>
                    <a:pt x="1669534" y="1369073"/>
                  </a:lnTo>
                  <a:lnTo>
                    <a:pt x="1640488" y="1399624"/>
                  </a:lnTo>
                  <a:lnTo>
                    <a:pt x="1606298" y="1428663"/>
                  </a:lnTo>
                  <a:lnTo>
                    <a:pt x="1566965" y="1455282"/>
                  </a:lnTo>
                  <a:lnTo>
                    <a:pt x="1521278" y="1478877"/>
                  </a:lnTo>
                  <a:lnTo>
                    <a:pt x="1469539" y="1497631"/>
                  </a:lnTo>
                  <a:lnTo>
                    <a:pt x="1411447" y="1510638"/>
                  </a:lnTo>
                  <a:lnTo>
                    <a:pt x="1363036" y="1515781"/>
                  </a:lnTo>
                  <a:lnTo>
                    <a:pt x="1328242" y="1516688"/>
                  </a:lnTo>
                  <a:lnTo>
                    <a:pt x="1291934" y="1516083"/>
                  </a:lnTo>
                  <a:lnTo>
                    <a:pt x="1253811" y="1512756"/>
                  </a:lnTo>
                  <a:lnTo>
                    <a:pt x="1233842" y="1510638"/>
                  </a:lnTo>
                  <a:lnTo>
                    <a:pt x="1238682" y="1529090"/>
                  </a:lnTo>
                  <a:lnTo>
                    <a:pt x="1253811" y="1562364"/>
                  </a:lnTo>
                  <a:lnTo>
                    <a:pt x="1274990" y="1590798"/>
                  </a:lnTo>
                  <a:lnTo>
                    <a:pt x="1300406" y="1615905"/>
                  </a:lnTo>
                  <a:lnTo>
                    <a:pt x="1330057" y="1637079"/>
                  </a:lnTo>
                  <a:lnTo>
                    <a:pt x="1362129" y="1655229"/>
                  </a:lnTo>
                  <a:lnTo>
                    <a:pt x="1396318" y="1669748"/>
                  </a:lnTo>
                  <a:lnTo>
                    <a:pt x="1431114" y="1681848"/>
                  </a:lnTo>
                  <a:lnTo>
                    <a:pt x="1483154" y="1695157"/>
                  </a:lnTo>
                  <a:lnTo>
                    <a:pt x="1546693" y="1705745"/>
                  </a:lnTo>
                  <a:lnTo>
                    <a:pt x="1617796" y="1711794"/>
                  </a:lnTo>
                  <a:lnTo>
                    <a:pt x="1628386" y="1711794"/>
                  </a:lnTo>
                  <a:lnTo>
                    <a:pt x="1594801" y="1716332"/>
                  </a:lnTo>
                  <a:lnTo>
                    <a:pt x="1531868" y="1720567"/>
                  </a:lnTo>
                  <a:lnTo>
                    <a:pt x="1474985" y="1720264"/>
                  </a:lnTo>
                  <a:lnTo>
                    <a:pt x="1423549" y="1715122"/>
                  </a:lnTo>
                  <a:lnTo>
                    <a:pt x="1377257" y="1705745"/>
                  </a:lnTo>
                  <a:lnTo>
                    <a:pt x="1335806" y="1693342"/>
                  </a:lnTo>
                  <a:lnTo>
                    <a:pt x="1299498" y="1677915"/>
                  </a:lnTo>
                  <a:lnTo>
                    <a:pt x="1266821" y="1660371"/>
                  </a:lnTo>
                  <a:lnTo>
                    <a:pt x="1238985" y="1640709"/>
                  </a:lnTo>
                  <a:lnTo>
                    <a:pt x="1214175" y="1619837"/>
                  </a:lnTo>
                  <a:lnTo>
                    <a:pt x="1193903" y="1598663"/>
                  </a:lnTo>
                  <a:lnTo>
                    <a:pt x="1176354" y="1577489"/>
                  </a:lnTo>
                  <a:lnTo>
                    <a:pt x="1155477" y="1546635"/>
                  </a:lnTo>
                  <a:lnTo>
                    <a:pt x="1137324" y="1510638"/>
                  </a:lnTo>
                  <a:lnTo>
                    <a:pt x="1132180" y="1496421"/>
                  </a:lnTo>
                  <a:lnTo>
                    <a:pt x="1108277" y="1494606"/>
                  </a:lnTo>
                  <a:lnTo>
                    <a:pt x="1063800" y="1492791"/>
                  </a:lnTo>
                  <a:lnTo>
                    <a:pt x="1021744" y="1494001"/>
                  </a:lnTo>
                  <a:lnTo>
                    <a:pt x="982108" y="1497631"/>
                  </a:lnTo>
                  <a:lnTo>
                    <a:pt x="945498" y="1503076"/>
                  </a:lnTo>
                  <a:lnTo>
                    <a:pt x="911610" y="1510941"/>
                  </a:lnTo>
                  <a:lnTo>
                    <a:pt x="880144" y="1520318"/>
                  </a:lnTo>
                  <a:lnTo>
                    <a:pt x="851098" y="1531208"/>
                  </a:lnTo>
                  <a:lnTo>
                    <a:pt x="811462" y="1550264"/>
                  </a:lnTo>
                  <a:lnTo>
                    <a:pt x="767287" y="1578396"/>
                  </a:lnTo>
                  <a:lnTo>
                    <a:pt x="730980" y="1608645"/>
                  </a:lnTo>
                  <a:lnTo>
                    <a:pt x="702236" y="1639197"/>
                  </a:lnTo>
                  <a:lnTo>
                    <a:pt x="690738" y="1653716"/>
                  </a:lnTo>
                  <a:lnTo>
                    <a:pt x="684990" y="1685780"/>
                  </a:lnTo>
                  <a:lnTo>
                    <a:pt x="671374" y="1748396"/>
                  </a:lnTo>
                  <a:lnTo>
                    <a:pt x="654733" y="1809801"/>
                  </a:lnTo>
                  <a:lnTo>
                    <a:pt x="633554" y="1869997"/>
                  </a:lnTo>
                  <a:lnTo>
                    <a:pt x="607836" y="1930495"/>
                  </a:lnTo>
                  <a:lnTo>
                    <a:pt x="576066" y="1990388"/>
                  </a:lnTo>
                  <a:lnTo>
                    <a:pt x="537641" y="2051491"/>
                  </a:lnTo>
                  <a:lnTo>
                    <a:pt x="491651" y="2114409"/>
                  </a:lnTo>
                  <a:lnTo>
                    <a:pt x="465328" y="2146473"/>
                  </a:lnTo>
                  <a:lnTo>
                    <a:pt x="441426" y="2174605"/>
                  </a:lnTo>
                  <a:lnTo>
                    <a:pt x="396948" y="2232683"/>
                  </a:lnTo>
                  <a:lnTo>
                    <a:pt x="355800" y="2292576"/>
                  </a:lnTo>
                  <a:lnTo>
                    <a:pt x="318282" y="2354284"/>
                  </a:lnTo>
                  <a:lnTo>
                    <a:pt x="284394" y="2416900"/>
                  </a:lnTo>
                  <a:lnTo>
                    <a:pt x="255348" y="2481330"/>
                  </a:lnTo>
                  <a:lnTo>
                    <a:pt x="230236" y="2547273"/>
                  </a:lnTo>
                  <a:lnTo>
                    <a:pt x="209964" y="2613821"/>
                  </a:lnTo>
                  <a:lnTo>
                    <a:pt x="194533" y="2682184"/>
                  </a:lnTo>
                  <a:lnTo>
                    <a:pt x="184548" y="2751152"/>
                  </a:lnTo>
                  <a:lnTo>
                    <a:pt x="179707" y="2820725"/>
                  </a:lnTo>
                  <a:lnTo>
                    <a:pt x="180918" y="2891810"/>
                  </a:lnTo>
                  <a:lnTo>
                    <a:pt x="187876" y="2963198"/>
                  </a:lnTo>
                  <a:lnTo>
                    <a:pt x="200887" y="3035191"/>
                  </a:lnTo>
                  <a:lnTo>
                    <a:pt x="220554" y="3108091"/>
                  </a:lnTo>
                  <a:lnTo>
                    <a:pt x="246272" y="3180991"/>
                  </a:lnTo>
                  <a:lnTo>
                    <a:pt x="262610" y="3217895"/>
                  </a:lnTo>
                  <a:lnTo>
                    <a:pt x="270779" y="3236044"/>
                  </a:lnTo>
                  <a:lnTo>
                    <a:pt x="288328" y="3269016"/>
                  </a:lnTo>
                  <a:lnTo>
                    <a:pt x="306784" y="3297450"/>
                  </a:lnTo>
                  <a:lnTo>
                    <a:pt x="326451" y="3323162"/>
                  </a:lnTo>
                  <a:lnTo>
                    <a:pt x="346420" y="3344639"/>
                  </a:lnTo>
                  <a:lnTo>
                    <a:pt x="367600" y="3363090"/>
                  </a:lnTo>
                  <a:lnTo>
                    <a:pt x="389082" y="3378820"/>
                  </a:lnTo>
                  <a:lnTo>
                    <a:pt x="411169" y="3390920"/>
                  </a:lnTo>
                  <a:lnTo>
                    <a:pt x="433862" y="3400599"/>
                  </a:lnTo>
                  <a:lnTo>
                    <a:pt x="456554" y="3407859"/>
                  </a:lnTo>
                  <a:lnTo>
                    <a:pt x="480154" y="3412396"/>
                  </a:lnTo>
                  <a:lnTo>
                    <a:pt x="503754" y="3414816"/>
                  </a:lnTo>
                  <a:lnTo>
                    <a:pt x="539456" y="3414816"/>
                  </a:lnTo>
                  <a:lnTo>
                    <a:pt x="586656" y="3408162"/>
                  </a:lnTo>
                  <a:lnTo>
                    <a:pt x="633856" y="3396062"/>
                  </a:lnTo>
                  <a:lnTo>
                    <a:pt x="680149" y="3379425"/>
                  </a:lnTo>
                  <a:lnTo>
                    <a:pt x="746108" y="3349781"/>
                  </a:lnTo>
                  <a:lnTo>
                    <a:pt x="824472" y="3307432"/>
                  </a:lnTo>
                  <a:lnTo>
                    <a:pt x="872277" y="3280813"/>
                  </a:lnTo>
                  <a:lnTo>
                    <a:pt x="898600" y="3267806"/>
                  </a:lnTo>
                  <a:lnTo>
                    <a:pt x="909492" y="3263874"/>
                  </a:lnTo>
                  <a:lnTo>
                    <a:pt x="931580" y="3256311"/>
                  </a:lnTo>
                  <a:lnTo>
                    <a:pt x="987252" y="3243002"/>
                  </a:lnTo>
                  <a:lnTo>
                    <a:pt x="1052606" y="3233624"/>
                  </a:lnTo>
                  <a:lnTo>
                    <a:pt x="1106159" y="3231810"/>
                  </a:lnTo>
                  <a:lnTo>
                    <a:pt x="1142164" y="3233019"/>
                  </a:lnTo>
                  <a:lnTo>
                    <a:pt x="1178472" y="3236347"/>
                  </a:lnTo>
                  <a:lnTo>
                    <a:pt x="1214780" y="3243002"/>
                  </a:lnTo>
                  <a:lnTo>
                    <a:pt x="1249878" y="3252984"/>
                  </a:lnTo>
                  <a:lnTo>
                    <a:pt x="1284067" y="3266293"/>
                  </a:lnTo>
                  <a:lnTo>
                    <a:pt x="1316139" y="3283838"/>
                  </a:lnTo>
                  <a:lnTo>
                    <a:pt x="1345488" y="3305315"/>
                  </a:lnTo>
                  <a:lnTo>
                    <a:pt x="1372718" y="3332236"/>
                  </a:lnTo>
                  <a:lnTo>
                    <a:pt x="1396318" y="3363393"/>
                  </a:lnTo>
                  <a:lnTo>
                    <a:pt x="1406303" y="3381542"/>
                  </a:lnTo>
                  <a:lnTo>
                    <a:pt x="1425667" y="3416631"/>
                  </a:lnTo>
                  <a:lnTo>
                    <a:pt x="1463185" y="3474407"/>
                  </a:lnTo>
                  <a:lnTo>
                    <a:pt x="1490416" y="3507681"/>
                  </a:lnTo>
                  <a:lnTo>
                    <a:pt x="1508267" y="3526133"/>
                  </a:lnTo>
                  <a:lnTo>
                    <a:pt x="1525514" y="3541560"/>
                  </a:lnTo>
                  <a:lnTo>
                    <a:pt x="1543365" y="3553660"/>
                  </a:lnTo>
                  <a:lnTo>
                    <a:pt x="1560006" y="3563037"/>
                  </a:lnTo>
                  <a:lnTo>
                    <a:pt x="1577554" y="3569994"/>
                  </a:lnTo>
                  <a:lnTo>
                    <a:pt x="1594196" y="3574531"/>
                  </a:lnTo>
                  <a:lnTo>
                    <a:pt x="1611139" y="3576649"/>
                  </a:lnTo>
                  <a:lnTo>
                    <a:pt x="1636252" y="3576649"/>
                  </a:lnTo>
                  <a:lnTo>
                    <a:pt x="1670442" y="3569994"/>
                  </a:lnTo>
                  <a:lnTo>
                    <a:pt x="1687083" y="3564247"/>
                  </a:lnTo>
                  <a:lnTo>
                    <a:pt x="1681637" y="3568482"/>
                  </a:lnTo>
                  <a:lnTo>
                    <a:pt x="1639883" y="3588143"/>
                  </a:lnTo>
                  <a:lnTo>
                    <a:pt x="1609021" y="3596613"/>
                  </a:lnTo>
                  <a:lnTo>
                    <a:pt x="1585724" y="3600546"/>
                  </a:lnTo>
                  <a:lnTo>
                    <a:pt x="1559703" y="3602663"/>
                  </a:lnTo>
                  <a:lnTo>
                    <a:pt x="1532170" y="3601453"/>
                  </a:lnTo>
                  <a:lnTo>
                    <a:pt x="1502519" y="3596613"/>
                  </a:lnTo>
                  <a:lnTo>
                    <a:pt x="1471657" y="3587841"/>
                  </a:lnTo>
                  <a:lnTo>
                    <a:pt x="1439283" y="3573321"/>
                  </a:lnTo>
                  <a:lnTo>
                    <a:pt x="1406303" y="3553357"/>
                  </a:lnTo>
                  <a:lnTo>
                    <a:pt x="1372718" y="3526435"/>
                  </a:lnTo>
                  <a:lnTo>
                    <a:pt x="1338529" y="3492859"/>
                  </a:lnTo>
                  <a:lnTo>
                    <a:pt x="1321282" y="3472895"/>
                  </a:lnTo>
                  <a:lnTo>
                    <a:pt x="1304036" y="3452930"/>
                  </a:lnTo>
                  <a:lnTo>
                    <a:pt x="1269544" y="3418749"/>
                  </a:lnTo>
                  <a:lnTo>
                    <a:pt x="1234749" y="3391222"/>
                  </a:lnTo>
                  <a:lnTo>
                    <a:pt x="1199349" y="3370955"/>
                  </a:lnTo>
                  <a:lnTo>
                    <a:pt x="1164554" y="3356133"/>
                  </a:lnTo>
                  <a:lnTo>
                    <a:pt x="1129457" y="3346453"/>
                  </a:lnTo>
                  <a:lnTo>
                    <a:pt x="1094964" y="3341916"/>
                  </a:lnTo>
                  <a:lnTo>
                    <a:pt x="1061077" y="3341614"/>
                  </a:lnTo>
                  <a:lnTo>
                    <a:pt x="1027492" y="3344941"/>
                  </a:lnTo>
                  <a:lnTo>
                    <a:pt x="995118" y="3351293"/>
                  </a:lnTo>
                  <a:lnTo>
                    <a:pt x="963349" y="3360671"/>
                  </a:lnTo>
                  <a:lnTo>
                    <a:pt x="932790" y="3372165"/>
                  </a:lnTo>
                  <a:lnTo>
                    <a:pt x="888918" y="3391222"/>
                  </a:lnTo>
                  <a:lnTo>
                    <a:pt x="835364" y="3419959"/>
                  </a:lnTo>
                  <a:lnTo>
                    <a:pt x="811462" y="3433571"/>
                  </a:lnTo>
                  <a:lnTo>
                    <a:pt x="771523" y="3457165"/>
                  </a:lnTo>
                  <a:lnTo>
                    <a:pt x="686502" y="3508588"/>
                  </a:lnTo>
                  <a:lnTo>
                    <a:pt x="617518" y="3544887"/>
                  </a:lnTo>
                  <a:lnTo>
                    <a:pt x="569410" y="3566667"/>
                  </a:lnTo>
                  <a:lnTo>
                    <a:pt x="519790" y="3584211"/>
                  </a:lnTo>
                  <a:lnTo>
                    <a:pt x="468354" y="3597218"/>
                  </a:lnTo>
                  <a:lnTo>
                    <a:pt x="442030" y="3601151"/>
                  </a:lnTo>
                  <a:lnTo>
                    <a:pt x="479851" y="3599336"/>
                  </a:lnTo>
                  <a:lnTo>
                    <a:pt x="574554" y="3593286"/>
                  </a:lnTo>
                  <a:lnTo>
                    <a:pt x="629923" y="3588748"/>
                  </a:lnTo>
                  <a:lnTo>
                    <a:pt x="652313" y="3587236"/>
                  </a:lnTo>
                  <a:lnTo>
                    <a:pt x="693462" y="3588748"/>
                  </a:lnTo>
                  <a:lnTo>
                    <a:pt x="729467" y="3596008"/>
                  </a:lnTo>
                  <a:lnTo>
                    <a:pt x="761841" y="3608410"/>
                  </a:lnTo>
                  <a:lnTo>
                    <a:pt x="789980" y="3625652"/>
                  </a:lnTo>
                  <a:lnTo>
                    <a:pt x="815395" y="3647734"/>
                  </a:lnTo>
                  <a:lnTo>
                    <a:pt x="838087" y="3674353"/>
                  </a:lnTo>
                  <a:lnTo>
                    <a:pt x="858964" y="3705207"/>
                  </a:lnTo>
                  <a:lnTo>
                    <a:pt x="868646" y="3722449"/>
                  </a:lnTo>
                  <a:lnTo>
                    <a:pt x="880144" y="3742111"/>
                  </a:lnTo>
                  <a:lnTo>
                    <a:pt x="905257" y="3775990"/>
                  </a:lnTo>
                  <a:lnTo>
                    <a:pt x="933092" y="3802912"/>
                  </a:lnTo>
                  <a:lnTo>
                    <a:pt x="963349" y="3824086"/>
                  </a:lnTo>
                  <a:lnTo>
                    <a:pt x="995421" y="3839816"/>
                  </a:lnTo>
                  <a:lnTo>
                    <a:pt x="1029308" y="3849495"/>
                  </a:lnTo>
                  <a:lnTo>
                    <a:pt x="1064406" y="3854335"/>
                  </a:lnTo>
                  <a:lnTo>
                    <a:pt x="1100411" y="3854033"/>
                  </a:lnTo>
                  <a:lnTo>
                    <a:pt x="1118564" y="3851915"/>
                  </a:lnTo>
                  <a:lnTo>
                    <a:pt x="1113724" y="3854335"/>
                  </a:lnTo>
                  <a:lnTo>
                    <a:pt x="1080442" y="3868552"/>
                  </a:lnTo>
                  <a:lnTo>
                    <a:pt x="1048067" y="3878232"/>
                  </a:lnTo>
                  <a:lnTo>
                    <a:pt x="1008734" y="3884887"/>
                  </a:lnTo>
                  <a:lnTo>
                    <a:pt x="976359" y="3886097"/>
                  </a:lnTo>
                  <a:lnTo>
                    <a:pt x="953970" y="3883979"/>
                  </a:lnTo>
                  <a:lnTo>
                    <a:pt x="930672" y="3879744"/>
                  </a:lnTo>
                  <a:lnTo>
                    <a:pt x="907677" y="3872485"/>
                  </a:lnTo>
                  <a:lnTo>
                    <a:pt x="884380" y="3861897"/>
                  </a:lnTo>
                  <a:lnTo>
                    <a:pt x="861687" y="3847680"/>
                  </a:lnTo>
                  <a:lnTo>
                    <a:pt x="850795" y="3838606"/>
                  </a:lnTo>
                  <a:lnTo>
                    <a:pt x="809041" y="3803214"/>
                  </a:lnTo>
                  <a:lnTo>
                    <a:pt x="758513" y="3760563"/>
                  </a:lnTo>
                  <a:lnTo>
                    <a:pt x="727954" y="3737876"/>
                  </a:lnTo>
                  <a:lnTo>
                    <a:pt x="698605" y="3720332"/>
                  </a:lnTo>
                  <a:lnTo>
                    <a:pt x="668349" y="3707627"/>
                  </a:lnTo>
                  <a:lnTo>
                    <a:pt x="635369" y="3700670"/>
                  </a:lnTo>
                  <a:lnTo>
                    <a:pt x="597851" y="3699460"/>
                  </a:lnTo>
                  <a:lnTo>
                    <a:pt x="576066" y="3701275"/>
                  </a:lnTo>
                  <a:lnTo>
                    <a:pt x="528866" y="3707022"/>
                  </a:lnTo>
                  <a:lnTo>
                    <a:pt x="441426" y="3714282"/>
                  </a:lnTo>
                  <a:lnTo>
                    <a:pt x="379702" y="3715492"/>
                  </a:lnTo>
                  <a:lnTo>
                    <a:pt x="318584" y="3711257"/>
                  </a:lnTo>
                  <a:lnTo>
                    <a:pt x="275015" y="3703090"/>
                  </a:lnTo>
                  <a:lnTo>
                    <a:pt x="247179" y="3694620"/>
                  </a:lnTo>
                  <a:lnTo>
                    <a:pt x="221764" y="3684033"/>
                  </a:lnTo>
                  <a:lnTo>
                    <a:pt x="198164" y="3670723"/>
                  </a:lnTo>
                  <a:lnTo>
                    <a:pt x="176984" y="3654389"/>
                  </a:lnTo>
                  <a:lnTo>
                    <a:pt x="158830" y="3634424"/>
                  </a:lnTo>
                  <a:lnTo>
                    <a:pt x="151569" y="3622930"/>
                  </a:lnTo>
                  <a:lnTo>
                    <a:pt x="147938" y="3625350"/>
                  </a:lnTo>
                  <a:lnTo>
                    <a:pt x="129179" y="3641079"/>
                  </a:lnTo>
                  <a:lnTo>
                    <a:pt x="115564" y="3657111"/>
                  </a:lnTo>
                  <a:lnTo>
                    <a:pt x="107697" y="3672538"/>
                  </a:lnTo>
                  <a:lnTo>
                    <a:pt x="103764" y="3684033"/>
                  </a:lnTo>
                  <a:lnTo>
                    <a:pt x="101948" y="3696435"/>
                  </a:lnTo>
                  <a:lnTo>
                    <a:pt x="102856" y="3709745"/>
                  </a:lnTo>
                  <a:lnTo>
                    <a:pt x="106789" y="3724264"/>
                  </a:lnTo>
                  <a:lnTo>
                    <a:pt x="114353" y="3739086"/>
                  </a:lnTo>
                  <a:lnTo>
                    <a:pt x="125548" y="3754816"/>
                  </a:lnTo>
                  <a:lnTo>
                    <a:pt x="141282" y="3771453"/>
                  </a:lnTo>
                  <a:lnTo>
                    <a:pt x="151569" y="3779922"/>
                  </a:lnTo>
                  <a:lnTo>
                    <a:pt x="162764" y="3789905"/>
                  </a:lnTo>
                  <a:lnTo>
                    <a:pt x="183338" y="3809567"/>
                  </a:lnTo>
                  <a:lnTo>
                    <a:pt x="200584" y="3829531"/>
                  </a:lnTo>
                  <a:lnTo>
                    <a:pt x="214200" y="3849193"/>
                  </a:lnTo>
                  <a:lnTo>
                    <a:pt x="224487" y="3868855"/>
                  </a:lnTo>
                  <a:lnTo>
                    <a:pt x="231748" y="3887912"/>
                  </a:lnTo>
                  <a:lnTo>
                    <a:pt x="236287" y="3906364"/>
                  </a:lnTo>
                  <a:lnTo>
                    <a:pt x="237497" y="3924815"/>
                  </a:lnTo>
                  <a:lnTo>
                    <a:pt x="235682" y="3942662"/>
                  </a:lnTo>
                  <a:lnTo>
                    <a:pt x="231143" y="3959904"/>
                  </a:lnTo>
                  <a:lnTo>
                    <a:pt x="223579" y="3975936"/>
                  </a:lnTo>
                  <a:lnTo>
                    <a:pt x="213897" y="3991666"/>
                  </a:lnTo>
                  <a:lnTo>
                    <a:pt x="201190" y="4006186"/>
                  </a:lnTo>
                  <a:lnTo>
                    <a:pt x="186364" y="4019495"/>
                  </a:lnTo>
                  <a:lnTo>
                    <a:pt x="168815" y="4031897"/>
                  </a:lnTo>
                  <a:lnTo>
                    <a:pt x="149148" y="4042787"/>
                  </a:lnTo>
                  <a:lnTo>
                    <a:pt x="138256" y="4047929"/>
                  </a:lnTo>
                  <a:lnTo>
                    <a:pt x="139769" y="4044904"/>
                  </a:lnTo>
                  <a:lnTo>
                    <a:pt x="147938" y="4022823"/>
                  </a:lnTo>
                  <a:lnTo>
                    <a:pt x="152779" y="4001648"/>
                  </a:lnTo>
                  <a:lnTo>
                    <a:pt x="154292" y="3975936"/>
                  </a:lnTo>
                  <a:lnTo>
                    <a:pt x="150964" y="3947200"/>
                  </a:lnTo>
                  <a:lnTo>
                    <a:pt x="143702" y="3924513"/>
                  </a:lnTo>
                  <a:lnTo>
                    <a:pt x="136138" y="3909086"/>
                  </a:lnTo>
                  <a:lnTo>
                    <a:pt x="126154" y="3893961"/>
                  </a:lnTo>
                  <a:lnTo>
                    <a:pt x="113446" y="3879139"/>
                  </a:lnTo>
                  <a:lnTo>
                    <a:pt x="105579" y="3871577"/>
                  </a:lnTo>
                  <a:lnTo>
                    <a:pt x="72600" y="3842236"/>
                  </a:lnTo>
                  <a:lnTo>
                    <a:pt x="21164" y="3796559"/>
                  </a:lnTo>
                  <a:lnTo>
                    <a:pt x="0" y="3773477"/>
                  </a:lnTo>
                  <a:lnTo>
                    <a:pt x="0" y="2165728"/>
                  </a:lnTo>
                  <a:lnTo>
                    <a:pt x="12389" y="2131046"/>
                  </a:lnTo>
                  <a:lnTo>
                    <a:pt x="32358" y="2064498"/>
                  </a:lnTo>
                  <a:lnTo>
                    <a:pt x="51420" y="1988573"/>
                  </a:lnTo>
                  <a:lnTo>
                    <a:pt x="68666" y="1903271"/>
                  </a:lnTo>
                  <a:lnTo>
                    <a:pt x="75928" y="1857897"/>
                  </a:lnTo>
                  <a:lnTo>
                    <a:pt x="48697" y="1853662"/>
                  </a:lnTo>
                  <a:lnTo>
                    <a:pt x="0" y="1844042"/>
                  </a:lnTo>
                  <a:lnTo>
                    <a:pt x="0" y="1746109"/>
                  </a:lnTo>
                  <a:lnTo>
                    <a:pt x="3918" y="1746883"/>
                  </a:lnTo>
                  <a:lnTo>
                    <a:pt x="64128" y="1753538"/>
                  </a:lnTo>
                  <a:lnTo>
                    <a:pt x="86820" y="1754446"/>
                  </a:lnTo>
                  <a:lnTo>
                    <a:pt x="88333" y="1727221"/>
                  </a:lnTo>
                  <a:lnTo>
                    <a:pt x="90451" y="1671261"/>
                  </a:lnTo>
                  <a:lnTo>
                    <a:pt x="89846" y="1614392"/>
                  </a:lnTo>
                  <a:lnTo>
                    <a:pt x="86820" y="1556012"/>
                  </a:lnTo>
                  <a:lnTo>
                    <a:pt x="80769" y="1496421"/>
                  </a:lnTo>
                  <a:lnTo>
                    <a:pt x="71994" y="1436528"/>
                  </a:lnTo>
                  <a:lnTo>
                    <a:pt x="59287" y="1375727"/>
                  </a:lnTo>
                  <a:lnTo>
                    <a:pt x="43251" y="1314624"/>
                  </a:lnTo>
                  <a:lnTo>
                    <a:pt x="33871" y="1284073"/>
                  </a:lnTo>
                  <a:lnTo>
                    <a:pt x="25097" y="1258966"/>
                  </a:lnTo>
                  <a:lnTo>
                    <a:pt x="6035" y="1209963"/>
                  </a:lnTo>
                  <a:lnTo>
                    <a:pt x="0" y="1196706"/>
                  </a:lnTo>
                  <a:lnTo>
                    <a:pt x="0" y="577675"/>
                  </a:lnTo>
                  <a:lnTo>
                    <a:pt x="10574" y="541761"/>
                  </a:lnTo>
                  <a:lnTo>
                    <a:pt x="50815" y="423789"/>
                  </a:lnTo>
                  <a:lnTo>
                    <a:pt x="82887" y="339395"/>
                  </a:lnTo>
                  <a:lnTo>
                    <a:pt x="91964" y="315195"/>
                  </a:lnTo>
                  <a:lnTo>
                    <a:pt x="106487" y="270124"/>
                  </a:lnTo>
                  <a:lnTo>
                    <a:pt x="116471" y="228986"/>
                  </a:lnTo>
                  <a:lnTo>
                    <a:pt x="122825" y="191779"/>
                  </a:lnTo>
                  <a:lnTo>
                    <a:pt x="126456" y="158808"/>
                  </a:lnTo>
                  <a:lnTo>
                    <a:pt x="126759" y="128861"/>
                  </a:lnTo>
                  <a:lnTo>
                    <a:pt x="125246" y="103149"/>
                  </a:lnTo>
                  <a:lnTo>
                    <a:pt x="121615" y="80160"/>
                  </a:lnTo>
                  <a:lnTo>
                    <a:pt x="113446" y="52029"/>
                  </a:lnTo>
                  <a:lnTo>
                    <a:pt x="100436" y="25107"/>
                  </a:lnTo>
                  <a:lnTo>
                    <a:pt x="82887" y="2118"/>
                  </a:ln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0" name="Google Shape;980;p22"/>
          <p:cNvGrpSpPr/>
          <p:nvPr/>
        </p:nvGrpSpPr>
        <p:grpSpPr>
          <a:xfrm rot="-3773484">
            <a:off x="3566178" y="2881026"/>
            <a:ext cx="711968" cy="1061088"/>
            <a:chOff x="839416" y="2859185"/>
            <a:chExt cx="1296144" cy="1931721"/>
          </a:xfrm>
        </p:grpSpPr>
        <p:sp>
          <p:nvSpPr>
            <p:cNvPr id="981" name="Google Shape;981;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3" name="Google Shape;983;p22"/>
          <p:cNvGrpSpPr/>
          <p:nvPr/>
        </p:nvGrpSpPr>
        <p:grpSpPr>
          <a:xfrm rot="-2700000">
            <a:off x="4299438" y="2208965"/>
            <a:ext cx="711968" cy="1061088"/>
            <a:chOff x="839416" y="2859185"/>
            <a:chExt cx="1296144" cy="1931721"/>
          </a:xfrm>
        </p:grpSpPr>
        <p:sp>
          <p:nvSpPr>
            <p:cNvPr id="984" name="Google Shape;984;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5" name="Google Shape;985;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6" name="Google Shape;986;p22"/>
          <p:cNvGrpSpPr/>
          <p:nvPr/>
        </p:nvGrpSpPr>
        <p:grpSpPr>
          <a:xfrm>
            <a:off x="5461204" y="1704853"/>
            <a:ext cx="711968" cy="1061088"/>
            <a:chOff x="839416" y="2859185"/>
            <a:chExt cx="1296144" cy="1931721"/>
          </a:xfrm>
        </p:grpSpPr>
        <p:sp>
          <p:nvSpPr>
            <p:cNvPr id="987" name="Google Shape;987;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8" name="Google Shape;988;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9" name="Google Shape;989;p22"/>
          <p:cNvGrpSpPr/>
          <p:nvPr/>
        </p:nvGrpSpPr>
        <p:grpSpPr>
          <a:xfrm rot="1800000">
            <a:off x="6867422" y="1946660"/>
            <a:ext cx="711968" cy="1061088"/>
            <a:chOff x="839416" y="2859185"/>
            <a:chExt cx="1296144" cy="1931721"/>
          </a:xfrm>
        </p:grpSpPr>
        <p:sp>
          <p:nvSpPr>
            <p:cNvPr id="990" name="Google Shape;990;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1" name="Google Shape;991;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2" name="Google Shape;992;p22"/>
          <p:cNvGrpSpPr/>
          <p:nvPr/>
        </p:nvGrpSpPr>
        <p:grpSpPr>
          <a:xfrm rot="3600000">
            <a:off x="7818000" y="2782528"/>
            <a:ext cx="711968" cy="1061088"/>
            <a:chOff x="839416" y="2859185"/>
            <a:chExt cx="1296144" cy="1931721"/>
          </a:xfrm>
        </p:grpSpPr>
        <p:sp>
          <p:nvSpPr>
            <p:cNvPr id="993" name="Google Shape;993;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4" name="Google Shape;994;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5" name="Google Shape;995;p22"/>
          <p:cNvGrpSpPr/>
          <p:nvPr/>
        </p:nvGrpSpPr>
        <p:grpSpPr>
          <a:xfrm rot="3600000">
            <a:off x="3731373" y="3896705"/>
            <a:ext cx="711968" cy="1061088"/>
            <a:chOff x="839416" y="2859185"/>
            <a:chExt cx="1296144" cy="1931721"/>
          </a:xfrm>
        </p:grpSpPr>
        <p:sp>
          <p:nvSpPr>
            <p:cNvPr id="996" name="Google Shape;996;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8" name="Google Shape;998;p22"/>
          <p:cNvGrpSpPr/>
          <p:nvPr/>
        </p:nvGrpSpPr>
        <p:grpSpPr>
          <a:xfrm rot="7200000">
            <a:off x="7818000" y="4007168"/>
            <a:ext cx="711968" cy="1061088"/>
            <a:chOff x="839416" y="2859185"/>
            <a:chExt cx="1296144" cy="1931721"/>
          </a:xfrm>
        </p:grpSpPr>
        <p:sp>
          <p:nvSpPr>
            <p:cNvPr id="999" name="Google Shape;999;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0" name="Google Shape;1000;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1" name="Google Shape;1001;p22"/>
          <p:cNvGrpSpPr/>
          <p:nvPr/>
        </p:nvGrpSpPr>
        <p:grpSpPr>
          <a:xfrm rot="-3600000">
            <a:off x="3194193" y="1861201"/>
            <a:ext cx="711968" cy="1061088"/>
            <a:chOff x="839416" y="2859185"/>
            <a:chExt cx="1296144" cy="1931721"/>
          </a:xfrm>
        </p:grpSpPr>
        <p:sp>
          <p:nvSpPr>
            <p:cNvPr id="1002" name="Google Shape;1002;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3" name="Google Shape;1003;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4" name="Google Shape;1004;p22"/>
          <p:cNvGrpSpPr/>
          <p:nvPr/>
        </p:nvGrpSpPr>
        <p:grpSpPr>
          <a:xfrm rot="2700000">
            <a:off x="7939203" y="1677489"/>
            <a:ext cx="711968" cy="1061088"/>
            <a:chOff x="839416" y="2859185"/>
            <a:chExt cx="1296144" cy="1931721"/>
          </a:xfrm>
        </p:grpSpPr>
        <p:sp>
          <p:nvSpPr>
            <p:cNvPr id="1005" name="Google Shape;1005;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7" name="Google Shape;1007;p22"/>
          <p:cNvGrpSpPr/>
          <p:nvPr/>
        </p:nvGrpSpPr>
        <p:grpSpPr>
          <a:xfrm rot="5400000">
            <a:off x="8709875" y="3478768"/>
            <a:ext cx="711968" cy="1061088"/>
            <a:chOff x="839416" y="2859185"/>
            <a:chExt cx="1296144" cy="1931721"/>
          </a:xfrm>
        </p:grpSpPr>
        <p:sp>
          <p:nvSpPr>
            <p:cNvPr id="1008" name="Google Shape;1008;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0" name="Google Shape;1010;p22"/>
          <p:cNvGrpSpPr/>
          <p:nvPr/>
        </p:nvGrpSpPr>
        <p:grpSpPr>
          <a:xfrm rot="-1800000">
            <a:off x="4551760" y="1165892"/>
            <a:ext cx="711968" cy="1061088"/>
            <a:chOff x="839416" y="2859185"/>
            <a:chExt cx="1296144" cy="1931721"/>
          </a:xfrm>
        </p:grpSpPr>
        <p:sp>
          <p:nvSpPr>
            <p:cNvPr id="1011" name="Google Shape;1011;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2" name="Google Shape;1012;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3" name="Google Shape;1013;p22"/>
          <p:cNvGrpSpPr/>
          <p:nvPr/>
        </p:nvGrpSpPr>
        <p:grpSpPr>
          <a:xfrm rot="900000">
            <a:off x="6366529" y="1062680"/>
            <a:ext cx="711968" cy="1061088"/>
            <a:chOff x="839416" y="2859185"/>
            <a:chExt cx="1296144" cy="1931721"/>
          </a:xfrm>
        </p:grpSpPr>
        <p:sp>
          <p:nvSpPr>
            <p:cNvPr id="1014" name="Google Shape;1014;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5" name="Google Shape;1015;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6" name="Google Shape;1016;p22"/>
          <p:cNvGrpSpPr/>
          <p:nvPr/>
        </p:nvGrpSpPr>
        <p:grpSpPr>
          <a:xfrm rot="-5400000">
            <a:off x="2535528" y="3478768"/>
            <a:ext cx="711968" cy="1061088"/>
            <a:chOff x="839416" y="2859185"/>
            <a:chExt cx="1296144" cy="1931721"/>
          </a:xfrm>
        </p:grpSpPr>
        <p:sp>
          <p:nvSpPr>
            <p:cNvPr id="1017" name="Google Shape;1017;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8" name="Google Shape;1018;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9" name="Google Shape;1019;p22"/>
          <p:cNvGrpSpPr/>
          <p:nvPr/>
        </p:nvGrpSpPr>
        <p:grpSpPr>
          <a:xfrm rot="-4500000">
            <a:off x="2045973" y="2389856"/>
            <a:ext cx="711968" cy="1061088"/>
            <a:chOff x="839416" y="2859185"/>
            <a:chExt cx="1296144" cy="1931721"/>
          </a:xfrm>
        </p:grpSpPr>
        <p:sp>
          <p:nvSpPr>
            <p:cNvPr id="1020" name="Google Shape;1020;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1" name="Google Shape;1021;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2" name="Google Shape;1022;p22"/>
          <p:cNvGrpSpPr/>
          <p:nvPr/>
        </p:nvGrpSpPr>
        <p:grpSpPr>
          <a:xfrm rot="4500000">
            <a:off x="9188029" y="2301359"/>
            <a:ext cx="711968" cy="1061088"/>
            <a:chOff x="839416" y="2859185"/>
            <a:chExt cx="1296144" cy="1931721"/>
          </a:xfrm>
        </p:grpSpPr>
        <p:sp>
          <p:nvSpPr>
            <p:cNvPr id="1023" name="Google Shape;1023;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4" name="Google Shape;1024;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5" name="Google Shape;1025;p22"/>
          <p:cNvGrpSpPr/>
          <p:nvPr/>
        </p:nvGrpSpPr>
        <p:grpSpPr>
          <a:xfrm rot="2700000">
            <a:off x="9074734" y="1275100"/>
            <a:ext cx="711968" cy="1061088"/>
            <a:chOff x="839416" y="2859185"/>
            <a:chExt cx="1296144" cy="1931721"/>
          </a:xfrm>
        </p:grpSpPr>
        <p:sp>
          <p:nvSpPr>
            <p:cNvPr id="1026" name="Google Shape;1026;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7" name="Google Shape;1027;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8" name="Google Shape;1028;p22"/>
          <p:cNvGrpSpPr/>
          <p:nvPr/>
        </p:nvGrpSpPr>
        <p:grpSpPr>
          <a:xfrm rot="1800000">
            <a:off x="7459240" y="849739"/>
            <a:ext cx="711968" cy="1061088"/>
            <a:chOff x="839416" y="2859185"/>
            <a:chExt cx="1296144" cy="1931721"/>
          </a:xfrm>
        </p:grpSpPr>
        <p:sp>
          <p:nvSpPr>
            <p:cNvPr id="1029" name="Google Shape;1029;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1" name="Google Shape;1031;p22"/>
          <p:cNvGrpSpPr/>
          <p:nvPr/>
        </p:nvGrpSpPr>
        <p:grpSpPr>
          <a:xfrm rot="-2365508">
            <a:off x="3623105" y="1106782"/>
            <a:ext cx="711968" cy="1061088"/>
            <a:chOff x="839416" y="2859185"/>
            <a:chExt cx="1296144" cy="1931721"/>
          </a:xfrm>
        </p:grpSpPr>
        <p:sp>
          <p:nvSpPr>
            <p:cNvPr id="1032" name="Google Shape;1032;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4" name="Google Shape;1034;p22"/>
          <p:cNvGrpSpPr/>
          <p:nvPr/>
        </p:nvGrpSpPr>
        <p:grpSpPr>
          <a:xfrm rot="-3600000">
            <a:off x="2022837" y="1503523"/>
            <a:ext cx="711968" cy="1061088"/>
            <a:chOff x="839416" y="2859185"/>
            <a:chExt cx="1296144" cy="1931721"/>
          </a:xfrm>
        </p:grpSpPr>
        <p:sp>
          <p:nvSpPr>
            <p:cNvPr id="1035" name="Google Shape;1035;p22"/>
            <p:cNvSpPr/>
            <p:nvPr/>
          </p:nvSpPr>
          <p:spPr>
            <a:xfrm rot="10800000">
              <a:off x="839416" y="2859185"/>
              <a:ext cx="1296144" cy="1931721"/>
            </a:xfrm>
            <a:custGeom>
              <a:avLst/>
              <a:gdLst/>
              <a:ahLst/>
              <a:cxnLst/>
              <a:rect l="l" t="t" r="r" b="b"/>
              <a:pathLst>
                <a:path w="1296144" h="1931721" extrusionOk="0">
                  <a:moveTo>
                    <a:pt x="648072" y="1931721"/>
                  </a:moveTo>
                  <a:lnTo>
                    <a:pt x="637699" y="1927924"/>
                  </a:lnTo>
                  <a:cubicBezTo>
                    <a:pt x="262950" y="1769419"/>
                    <a:pt x="0" y="1398347"/>
                    <a:pt x="0" y="965860"/>
                  </a:cubicBezTo>
                  <a:cubicBezTo>
                    <a:pt x="0" y="533373"/>
                    <a:pt x="262950" y="162302"/>
                    <a:pt x="637699" y="3796"/>
                  </a:cubicBezTo>
                  <a:lnTo>
                    <a:pt x="648072" y="0"/>
                  </a:lnTo>
                  <a:lnTo>
                    <a:pt x="658445" y="3797"/>
                  </a:lnTo>
                  <a:cubicBezTo>
                    <a:pt x="1033194" y="162302"/>
                    <a:pt x="1296144" y="533374"/>
                    <a:pt x="1296144" y="965861"/>
                  </a:cubicBezTo>
                  <a:cubicBezTo>
                    <a:pt x="1296144" y="1398348"/>
                    <a:pt x="1033194" y="1769419"/>
                    <a:pt x="658445" y="19279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22"/>
            <p:cNvSpPr/>
            <p:nvPr/>
          </p:nvSpPr>
          <p:spPr>
            <a:xfrm rot="10800000">
              <a:off x="1487488" y="2859185"/>
              <a:ext cx="648072" cy="1931721"/>
            </a:xfrm>
            <a:custGeom>
              <a:avLst/>
              <a:gdLst/>
              <a:ahLst/>
              <a:cxnLst/>
              <a:rect l="l" t="t" r="r" b="b"/>
              <a:pathLst>
                <a:path w="648072" h="1931721" extrusionOk="0">
                  <a:moveTo>
                    <a:pt x="648072" y="0"/>
                  </a:moveTo>
                  <a:lnTo>
                    <a:pt x="648072" y="1931721"/>
                  </a:lnTo>
                  <a:lnTo>
                    <a:pt x="637699" y="1927924"/>
                  </a:lnTo>
                  <a:cubicBezTo>
                    <a:pt x="262950" y="1769419"/>
                    <a:pt x="0" y="1398347"/>
                    <a:pt x="0" y="965860"/>
                  </a:cubicBezTo>
                  <a:cubicBezTo>
                    <a:pt x="0" y="533373"/>
                    <a:pt x="262950" y="162302"/>
                    <a:pt x="637699" y="3796"/>
                  </a:cubicBezTo>
                  <a:close/>
                </a:path>
              </a:pathLst>
            </a:custGeom>
            <a:solidFill>
              <a:srgbClr val="18181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37" name="Google Shape;1037;p22"/>
          <p:cNvSpPr/>
          <p:nvPr/>
        </p:nvSpPr>
        <p:spPr>
          <a:xfrm>
            <a:off x="3451911" y="4768090"/>
            <a:ext cx="5288178" cy="1021975"/>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60606"/>
              </a:lnSpc>
              <a:spcBef>
                <a:spcPts val="0"/>
              </a:spcBef>
              <a:spcAft>
                <a:spcPts val="0"/>
              </a:spcAft>
              <a:buNone/>
            </a:pPr>
            <a:r>
              <a:rPr lang="en-US" sz="6600" b="1" cap="none">
                <a:solidFill>
                  <a:schemeClr val="accent4"/>
                </a:solidFill>
                <a:latin typeface="Calibri"/>
                <a:ea typeface="Calibri"/>
                <a:cs typeface="Calibri"/>
                <a:sym typeface="Calibri"/>
              </a:rPr>
              <a:t>LOREM       IPSUM</a:t>
            </a:r>
            <a:endParaRPr/>
          </a:p>
        </p:txBody>
      </p:sp>
      <p:sp>
        <p:nvSpPr>
          <p:cNvPr id="1038" name="Google Shape;1038;p22"/>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1039" name="Google Shape;1039;p22"/>
          <p:cNvSpPr/>
          <p:nvPr/>
        </p:nvSpPr>
        <p:spPr>
          <a:xfrm>
            <a:off x="6491849" y="1353110"/>
            <a:ext cx="504180" cy="432508"/>
          </a:xfrm>
          <a:custGeom>
            <a:avLst/>
            <a:gdLst/>
            <a:ahLst/>
            <a:cxnLst/>
            <a:rect l="l" t="t" r="r" b="b"/>
            <a:pathLst>
              <a:path w="504825" h="432707" extrusionOk="0">
                <a:moveTo>
                  <a:pt x="36059" y="360589"/>
                </a:moveTo>
                <a:lnTo>
                  <a:pt x="36059" y="396648"/>
                </a:lnTo>
                <a:lnTo>
                  <a:pt x="468766" y="396648"/>
                </a:lnTo>
                <a:lnTo>
                  <a:pt x="468766" y="360589"/>
                </a:lnTo>
                <a:close/>
                <a:moveTo>
                  <a:pt x="252412" y="189309"/>
                </a:moveTo>
                <a:cubicBezTo>
                  <a:pt x="240016" y="189309"/>
                  <a:pt x="229405" y="193723"/>
                  <a:pt x="220579" y="202550"/>
                </a:cubicBezTo>
                <a:cubicBezTo>
                  <a:pt x="211751" y="211377"/>
                  <a:pt x="207338" y="221988"/>
                  <a:pt x="207338" y="234383"/>
                </a:cubicBezTo>
                <a:cubicBezTo>
                  <a:pt x="207338" y="237012"/>
                  <a:pt x="208183" y="239172"/>
                  <a:pt x="209873" y="240862"/>
                </a:cubicBezTo>
                <a:cubicBezTo>
                  <a:pt x="211563" y="242552"/>
                  <a:pt x="213723" y="243398"/>
                  <a:pt x="216353" y="243398"/>
                </a:cubicBezTo>
                <a:cubicBezTo>
                  <a:pt x="218982" y="243398"/>
                  <a:pt x="221142" y="242552"/>
                  <a:pt x="222832" y="240862"/>
                </a:cubicBezTo>
                <a:cubicBezTo>
                  <a:pt x="224523" y="239172"/>
                  <a:pt x="225367" y="237012"/>
                  <a:pt x="225367" y="234383"/>
                </a:cubicBezTo>
                <a:cubicBezTo>
                  <a:pt x="225367" y="226871"/>
                  <a:pt x="227996" y="220486"/>
                  <a:pt x="233255" y="215227"/>
                </a:cubicBezTo>
                <a:cubicBezTo>
                  <a:pt x="238514" y="209968"/>
                  <a:pt x="244899" y="207339"/>
                  <a:pt x="252412" y="207339"/>
                </a:cubicBezTo>
                <a:cubicBezTo>
                  <a:pt x="255040" y="207339"/>
                  <a:pt x="257201" y="206494"/>
                  <a:pt x="258891" y="204803"/>
                </a:cubicBezTo>
                <a:cubicBezTo>
                  <a:pt x="260581" y="203113"/>
                  <a:pt x="261427" y="200954"/>
                  <a:pt x="261427" y="198324"/>
                </a:cubicBezTo>
                <a:cubicBezTo>
                  <a:pt x="261427" y="195695"/>
                  <a:pt x="260581" y="193535"/>
                  <a:pt x="258891" y="191845"/>
                </a:cubicBezTo>
                <a:cubicBezTo>
                  <a:pt x="257201" y="190154"/>
                  <a:pt x="255040" y="189309"/>
                  <a:pt x="252412" y="189309"/>
                </a:cubicBezTo>
                <a:close/>
                <a:moveTo>
                  <a:pt x="252412" y="162829"/>
                </a:moveTo>
                <a:cubicBezTo>
                  <a:pt x="272319" y="162829"/>
                  <a:pt x="289316" y="169871"/>
                  <a:pt x="303401" y="183957"/>
                </a:cubicBezTo>
                <a:cubicBezTo>
                  <a:pt x="317487" y="198043"/>
                  <a:pt x="324530" y="215039"/>
                  <a:pt x="324530" y="234946"/>
                </a:cubicBezTo>
                <a:cubicBezTo>
                  <a:pt x="324530" y="254854"/>
                  <a:pt x="317487" y="271850"/>
                  <a:pt x="303401" y="285936"/>
                </a:cubicBezTo>
                <a:cubicBezTo>
                  <a:pt x="289316" y="300022"/>
                  <a:pt x="272319" y="307064"/>
                  <a:pt x="252412" y="307064"/>
                </a:cubicBezTo>
                <a:cubicBezTo>
                  <a:pt x="232504" y="307064"/>
                  <a:pt x="215507" y="300022"/>
                  <a:pt x="201422" y="285936"/>
                </a:cubicBezTo>
                <a:cubicBezTo>
                  <a:pt x="187336" y="271850"/>
                  <a:pt x="180294" y="254854"/>
                  <a:pt x="180294" y="234946"/>
                </a:cubicBezTo>
                <a:cubicBezTo>
                  <a:pt x="180294" y="215039"/>
                  <a:pt x="187336" y="198043"/>
                  <a:pt x="201422" y="183957"/>
                </a:cubicBezTo>
                <a:cubicBezTo>
                  <a:pt x="215507" y="169871"/>
                  <a:pt x="232504" y="162829"/>
                  <a:pt x="252412" y="162829"/>
                </a:cubicBezTo>
                <a:close/>
                <a:moveTo>
                  <a:pt x="252413" y="126770"/>
                </a:moveTo>
                <a:cubicBezTo>
                  <a:pt x="222552" y="126770"/>
                  <a:pt x="197057" y="137334"/>
                  <a:pt x="175928" y="158462"/>
                </a:cubicBezTo>
                <a:cubicBezTo>
                  <a:pt x="154800" y="179590"/>
                  <a:pt x="144236" y="205085"/>
                  <a:pt x="144236" y="234946"/>
                </a:cubicBezTo>
                <a:cubicBezTo>
                  <a:pt x="144236" y="264808"/>
                  <a:pt x="154800" y="290302"/>
                  <a:pt x="175928" y="311431"/>
                </a:cubicBezTo>
                <a:cubicBezTo>
                  <a:pt x="197057" y="332559"/>
                  <a:pt x="222552" y="343123"/>
                  <a:pt x="252413" y="343123"/>
                </a:cubicBezTo>
                <a:cubicBezTo>
                  <a:pt x="282274" y="343123"/>
                  <a:pt x="307769" y="332559"/>
                  <a:pt x="328897" y="311431"/>
                </a:cubicBezTo>
                <a:cubicBezTo>
                  <a:pt x="350025" y="290302"/>
                  <a:pt x="360590" y="264808"/>
                  <a:pt x="360590" y="234946"/>
                </a:cubicBezTo>
                <a:cubicBezTo>
                  <a:pt x="360590" y="205085"/>
                  <a:pt x="350025" y="179590"/>
                  <a:pt x="328897" y="158462"/>
                </a:cubicBezTo>
                <a:cubicBezTo>
                  <a:pt x="307769" y="137334"/>
                  <a:pt x="282274" y="126770"/>
                  <a:pt x="252413" y="126770"/>
                </a:cubicBezTo>
                <a:close/>
                <a:moveTo>
                  <a:pt x="235510" y="36059"/>
                </a:moveTo>
                <a:lnTo>
                  <a:pt x="217480" y="72118"/>
                </a:lnTo>
                <a:lnTo>
                  <a:pt x="36059" y="72118"/>
                </a:lnTo>
                <a:lnTo>
                  <a:pt x="36059" y="108177"/>
                </a:lnTo>
                <a:lnTo>
                  <a:pt x="468766" y="108177"/>
                </a:lnTo>
                <a:lnTo>
                  <a:pt x="468766" y="74935"/>
                </a:lnTo>
                <a:lnTo>
                  <a:pt x="468766" y="36059"/>
                </a:lnTo>
                <a:close/>
                <a:moveTo>
                  <a:pt x="72118" y="18029"/>
                </a:moveTo>
                <a:lnTo>
                  <a:pt x="72118" y="54089"/>
                </a:lnTo>
                <a:lnTo>
                  <a:pt x="180295" y="54089"/>
                </a:lnTo>
                <a:lnTo>
                  <a:pt x="180295" y="18029"/>
                </a:lnTo>
                <a:close/>
                <a:moveTo>
                  <a:pt x="36059" y="0"/>
                </a:moveTo>
                <a:lnTo>
                  <a:pt x="468766" y="0"/>
                </a:lnTo>
                <a:cubicBezTo>
                  <a:pt x="478720" y="0"/>
                  <a:pt x="487219" y="3521"/>
                  <a:pt x="494261" y="10564"/>
                </a:cubicBezTo>
                <a:cubicBezTo>
                  <a:pt x="501304" y="17607"/>
                  <a:pt x="504825" y="26105"/>
                  <a:pt x="504825" y="36059"/>
                </a:cubicBezTo>
                <a:lnTo>
                  <a:pt x="504825" y="396648"/>
                </a:lnTo>
                <a:cubicBezTo>
                  <a:pt x="504825" y="406602"/>
                  <a:pt x="501304" y="415100"/>
                  <a:pt x="494261" y="422143"/>
                </a:cubicBezTo>
                <a:cubicBezTo>
                  <a:pt x="487219" y="429186"/>
                  <a:pt x="478720" y="432707"/>
                  <a:pt x="468766" y="432707"/>
                </a:cubicBezTo>
                <a:lnTo>
                  <a:pt x="36059" y="432707"/>
                </a:lnTo>
                <a:cubicBezTo>
                  <a:pt x="26105" y="432707"/>
                  <a:pt x="17607" y="429186"/>
                  <a:pt x="10564" y="422143"/>
                </a:cubicBezTo>
                <a:cubicBezTo>
                  <a:pt x="3521" y="415100"/>
                  <a:pt x="0" y="406602"/>
                  <a:pt x="0" y="396648"/>
                </a:cubicBezTo>
                <a:lnTo>
                  <a:pt x="0" y="36059"/>
                </a:lnTo>
                <a:cubicBezTo>
                  <a:pt x="0" y="26105"/>
                  <a:pt x="3521" y="17607"/>
                  <a:pt x="10564" y="10564"/>
                </a:cubicBezTo>
                <a:cubicBezTo>
                  <a:pt x="17607" y="3521"/>
                  <a:pt x="26105" y="0"/>
                  <a:pt x="36059"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0" name="Google Shape;1040;p22"/>
          <p:cNvSpPr/>
          <p:nvPr/>
        </p:nvSpPr>
        <p:spPr>
          <a:xfrm>
            <a:off x="8038900" y="2000382"/>
            <a:ext cx="504181" cy="396498"/>
          </a:xfrm>
          <a:custGeom>
            <a:avLst/>
            <a:gdLst/>
            <a:ahLst/>
            <a:cxnLst/>
            <a:rect l="l" t="t" r="r" b="b"/>
            <a:pathLst>
              <a:path w="504826" h="396680" extrusionOk="0">
                <a:moveTo>
                  <a:pt x="426228" y="101417"/>
                </a:moveTo>
                <a:cubicBezTo>
                  <a:pt x="450456" y="114751"/>
                  <a:pt x="469611" y="131466"/>
                  <a:pt x="483697" y="151561"/>
                </a:cubicBezTo>
                <a:cubicBezTo>
                  <a:pt x="497783" y="171656"/>
                  <a:pt x="504826" y="193254"/>
                  <a:pt x="504826" y="216354"/>
                </a:cubicBezTo>
                <a:cubicBezTo>
                  <a:pt x="504826" y="238891"/>
                  <a:pt x="498159" y="259973"/>
                  <a:pt x="484824" y="279598"/>
                </a:cubicBezTo>
                <a:cubicBezTo>
                  <a:pt x="471490" y="299224"/>
                  <a:pt x="453179" y="315798"/>
                  <a:pt x="429891" y="329320"/>
                </a:cubicBezTo>
                <a:cubicBezTo>
                  <a:pt x="431769" y="333828"/>
                  <a:pt x="433694" y="337960"/>
                  <a:pt x="435666" y="341716"/>
                </a:cubicBezTo>
                <a:cubicBezTo>
                  <a:pt x="437638" y="345472"/>
                  <a:pt x="439985" y="349087"/>
                  <a:pt x="442709" y="352561"/>
                </a:cubicBezTo>
                <a:cubicBezTo>
                  <a:pt x="445431" y="356036"/>
                  <a:pt x="447545" y="358759"/>
                  <a:pt x="449047" y="360731"/>
                </a:cubicBezTo>
                <a:cubicBezTo>
                  <a:pt x="450549" y="362703"/>
                  <a:pt x="452991" y="365473"/>
                  <a:pt x="456371" y="369042"/>
                </a:cubicBezTo>
                <a:cubicBezTo>
                  <a:pt x="459752" y="372610"/>
                  <a:pt x="461911" y="374958"/>
                  <a:pt x="462851" y="376084"/>
                </a:cubicBezTo>
                <a:cubicBezTo>
                  <a:pt x="463038" y="376272"/>
                  <a:pt x="463415" y="376695"/>
                  <a:pt x="463977" y="377352"/>
                </a:cubicBezTo>
                <a:cubicBezTo>
                  <a:pt x="464541" y="378010"/>
                  <a:pt x="464963" y="378479"/>
                  <a:pt x="465245" y="378761"/>
                </a:cubicBezTo>
                <a:cubicBezTo>
                  <a:pt x="465527" y="379042"/>
                  <a:pt x="465903" y="379512"/>
                  <a:pt x="466373" y="380169"/>
                </a:cubicBezTo>
                <a:cubicBezTo>
                  <a:pt x="466841" y="380827"/>
                  <a:pt x="467171" y="381343"/>
                  <a:pt x="467359" y="381718"/>
                </a:cubicBezTo>
                <a:cubicBezTo>
                  <a:pt x="467546" y="382094"/>
                  <a:pt x="467781" y="382564"/>
                  <a:pt x="468063" y="383127"/>
                </a:cubicBezTo>
                <a:cubicBezTo>
                  <a:pt x="468345" y="383690"/>
                  <a:pt x="468532" y="384254"/>
                  <a:pt x="468625" y="384817"/>
                </a:cubicBezTo>
                <a:cubicBezTo>
                  <a:pt x="468720" y="385381"/>
                  <a:pt x="468767" y="385991"/>
                  <a:pt x="468767" y="386648"/>
                </a:cubicBezTo>
                <a:cubicBezTo>
                  <a:pt x="468767" y="387306"/>
                  <a:pt x="468673" y="387916"/>
                  <a:pt x="468485" y="388479"/>
                </a:cubicBezTo>
                <a:cubicBezTo>
                  <a:pt x="467921" y="391109"/>
                  <a:pt x="466701" y="393175"/>
                  <a:pt x="464823" y="394677"/>
                </a:cubicBezTo>
                <a:cubicBezTo>
                  <a:pt x="462945" y="396180"/>
                  <a:pt x="460879" y="396837"/>
                  <a:pt x="458625" y="396649"/>
                </a:cubicBezTo>
                <a:cubicBezTo>
                  <a:pt x="449235" y="395334"/>
                  <a:pt x="441159" y="393832"/>
                  <a:pt x="434398" y="392142"/>
                </a:cubicBezTo>
                <a:cubicBezTo>
                  <a:pt x="405476" y="384629"/>
                  <a:pt x="379371" y="372610"/>
                  <a:pt x="356083" y="356083"/>
                </a:cubicBezTo>
                <a:cubicBezTo>
                  <a:pt x="339180" y="359088"/>
                  <a:pt x="322653" y="360590"/>
                  <a:pt x="306502" y="360590"/>
                </a:cubicBezTo>
                <a:cubicBezTo>
                  <a:pt x="255606" y="360590"/>
                  <a:pt x="211283" y="348195"/>
                  <a:pt x="173535" y="323404"/>
                </a:cubicBezTo>
                <a:cubicBezTo>
                  <a:pt x="184427" y="324156"/>
                  <a:pt x="192691" y="324531"/>
                  <a:pt x="198325" y="324531"/>
                </a:cubicBezTo>
                <a:cubicBezTo>
                  <a:pt x="228562" y="324531"/>
                  <a:pt x="257578" y="320306"/>
                  <a:pt x="285373" y="311854"/>
                </a:cubicBezTo>
                <a:cubicBezTo>
                  <a:pt x="313169" y="303403"/>
                  <a:pt x="337959" y="291290"/>
                  <a:pt x="359745" y="275514"/>
                </a:cubicBezTo>
                <a:cubicBezTo>
                  <a:pt x="383221" y="258235"/>
                  <a:pt x="401250" y="238328"/>
                  <a:pt x="413833" y="215791"/>
                </a:cubicBezTo>
                <a:cubicBezTo>
                  <a:pt x="426416" y="193254"/>
                  <a:pt x="432708" y="169403"/>
                  <a:pt x="432708" y="144237"/>
                </a:cubicBezTo>
                <a:cubicBezTo>
                  <a:pt x="432708" y="129776"/>
                  <a:pt x="430549" y="115502"/>
                  <a:pt x="426228" y="101417"/>
                </a:cubicBezTo>
                <a:close/>
                <a:moveTo>
                  <a:pt x="198324" y="0"/>
                </a:moveTo>
                <a:cubicBezTo>
                  <a:pt x="234196" y="0"/>
                  <a:pt x="267390" y="6432"/>
                  <a:pt x="297908" y="19297"/>
                </a:cubicBezTo>
                <a:cubicBezTo>
                  <a:pt x="328428" y="32162"/>
                  <a:pt x="352514" y="49675"/>
                  <a:pt x="370168" y="71836"/>
                </a:cubicBezTo>
                <a:cubicBezTo>
                  <a:pt x="387821" y="93997"/>
                  <a:pt x="396648" y="118130"/>
                  <a:pt x="396648" y="144236"/>
                </a:cubicBezTo>
                <a:cubicBezTo>
                  <a:pt x="396648" y="170341"/>
                  <a:pt x="387821" y="194474"/>
                  <a:pt x="370168" y="216635"/>
                </a:cubicBezTo>
                <a:cubicBezTo>
                  <a:pt x="352514" y="238796"/>
                  <a:pt x="328428" y="256310"/>
                  <a:pt x="297908" y="269174"/>
                </a:cubicBezTo>
                <a:cubicBezTo>
                  <a:pt x="267390" y="282039"/>
                  <a:pt x="234196" y="288471"/>
                  <a:pt x="198324" y="288471"/>
                </a:cubicBezTo>
                <a:cubicBezTo>
                  <a:pt x="182173" y="288471"/>
                  <a:pt x="165646" y="286969"/>
                  <a:pt x="148743" y="283964"/>
                </a:cubicBezTo>
                <a:cubicBezTo>
                  <a:pt x="125455" y="300491"/>
                  <a:pt x="99350" y="312511"/>
                  <a:pt x="70428" y="320023"/>
                </a:cubicBezTo>
                <a:cubicBezTo>
                  <a:pt x="63666" y="321713"/>
                  <a:pt x="55591" y="323216"/>
                  <a:pt x="46201" y="324530"/>
                </a:cubicBezTo>
                <a:lnTo>
                  <a:pt x="45355" y="324530"/>
                </a:lnTo>
                <a:cubicBezTo>
                  <a:pt x="43289" y="324530"/>
                  <a:pt x="41364" y="323779"/>
                  <a:pt x="39580" y="322277"/>
                </a:cubicBezTo>
                <a:cubicBezTo>
                  <a:pt x="37796" y="320774"/>
                  <a:pt x="36716" y="318802"/>
                  <a:pt x="36341" y="316361"/>
                </a:cubicBezTo>
                <a:cubicBezTo>
                  <a:pt x="36153" y="315797"/>
                  <a:pt x="36059" y="315187"/>
                  <a:pt x="36059" y="314530"/>
                </a:cubicBezTo>
                <a:cubicBezTo>
                  <a:pt x="36059" y="313872"/>
                  <a:pt x="36105" y="313262"/>
                  <a:pt x="36200" y="312698"/>
                </a:cubicBezTo>
                <a:cubicBezTo>
                  <a:pt x="36294" y="312135"/>
                  <a:pt x="36482" y="311571"/>
                  <a:pt x="36763" y="311008"/>
                </a:cubicBezTo>
                <a:cubicBezTo>
                  <a:pt x="37045" y="310445"/>
                  <a:pt x="37280" y="309975"/>
                  <a:pt x="37467" y="309600"/>
                </a:cubicBezTo>
                <a:cubicBezTo>
                  <a:pt x="37655" y="309224"/>
                  <a:pt x="37984" y="308707"/>
                  <a:pt x="38453" y="308050"/>
                </a:cubicBezTo>
                <a:cubicBezTo>
                  <a:pt x="38923" y="307393"/>
                  <a:pt x="39299" y="306923"/>
                  <a:pt x="39580" y="306642"/>
                </a:cubicBezTo>
                <a:cubicBezTo>
                  <a:pt x="39862" y="306360"/>
                  <a:pt x="40285" y="305890"/>
                  <a:pt x="40848" y="305233"/>
                </a:cubicBezTo>
                <a:cubicBezTo>
                  <a:pt x="41411" y="304576"/>
                  <a:pt x="41787" y="304153"/>
                  <a:pt x="41975" y="303965"/>
                </a:cubicBezTo>
                <a:cubicBezTo>
                  <a:pt x="42914" y="302839"/>
                  <a:pt x="45073" y="300491"/>
                  <a:pt x="48454" y="296923"/>
                </a:cubicBezTo>
                <a:cubicBezTo>
                  <a:pt x="51835" y="293354"/>
                  <a:pt x="54276" y="290584"/>
                  <a:pt x="55779" y="288612"/>
                </a:cubicBezTo>
                <a:cubicBezTo>
                  <a:pt x="57281" y="286640"/>
                  <a:pt x="59394" y="283917"/>
                  <a:pt x="62117" y="280443"/>
                </a:cubicBezTo>
                <a:cubicBezTo>
                  <a:pt x="64840" y="276968"/>
                  <a:pt x="67188" y="273353"/>
                  <a:pt x="69160" y="269597"/>
                </a:cubicBezTo>
                <a:cubicBezTo>
                  <a:pt x="71132" y="265840"/>
                  <a:pt x="73057" y="261709"/>
                  <a:pt x="74935" y="257202"/>
                </a:cubicBezTo>
                <a:cubicBezTo>
                  <a:pt x="51647" y="243680"/>
                  <a:pt x="33336" y="227058"/>
                  <a:pt x="20001" y="207339"/>
                </a:cubicBezTo>
                <a:cubicBezTo>
                  <a:pt x="6667" y="187619"/>
                  <a:pt x="0" y="166585"/>
                  <a:pt x="0" y="144236"/>
                </a:cubicBezTo>
                <a:cubicBezTo>
                  <a:pt x="0" y="118130"/>
                  <a:pt x="8827" y="93997"/>
                  <a:pt x="26481" y="71836"/>
                </a:cubicBezTo>
                <a:cubicBezTo>
                  <a:pt x="44135" y="49675"/>
                  <a:pt x="68221" y="32162"/>
                  <a:pt x="98739" y="19297"/>
                </a:cubicBezTo>
                <a:cubicBezTo>
                  <a:pt x="129258" y="6432"/>
                  <a:pt x="162453" y="0"/>
                  <a:pt x="198324"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1" name="Google Shape;1041;p22"/>
          <p:cNvSpPr/>
          <p:nvPr/>
        </p:nvSpPr>
        <p:spPr>
          <a:xfrm>
            <a:off x="4406610" y="2557320"/>
            <a:ext cx="468167" cy="396466"/>
          </a:xfrm>
          <a:custGeom>
            <a:avLst/>
            <a:gdLst/>
            <a:ahLst/>
            <a:cxnLst/>
            <a:rect l="l" t="t" r="r" b="b"/>
            <a:pathLst>
              <a:path w="468766" h="396648" extrusionOk="0">
                <a:moveTo>
                  <a:pt x="396649" y="324530"/>
                </a:moveTo>
                <a:cubicBezTo>
                  <a:pt x="406415" y="324530"/>
                  <a:pt x="414867" y="328099"/>
                  <a:pt x="422003" y="335235"/>
                </a:cubicBezTo>
                <a:cubicBezTo>
                  <a:pt x="429140" y="342372"/>
                  <a:pt x="432708" y="350823"/>
                  <a:pt x="432708" y="360589"/>
                </a:cubicBezTo>
                <a:cubicBezTo>
                  <a:pt x="432708" y="370355"/>
                  <a:pt x="429140" y="378806"/>
                  <a:pt x="422003" y="385943"/>
                </a:cubicBezTo>
                <a:cubicBezTo>
                  <a:pt x="414867" y="393080"/>
                  <a:pt x="406415" y="396648"/>
                  <a:pt x="396649" y="396648"/>
                </a:cubicBezTo>
                <a:cubicBezTo>
                  <a:pt x="386884" y="396648"/>
                  <a:pt x="378432" y="393080"/>
                  <a:pt x="371295" y="385943"/>
                </a:cubicBezTo>
                <a:cubicBezTo>
                  <a:pt x="364159" y="378806"/>
                  <a:pt x="360591" y="370355"/>
                  <a:pt x="360591" y="360589"/>
                </a:cubicBezTo>
                <a:cubicBezTo>
                  <a:pt x="360591" y="350823"/>
                  <a:pt x="364159" y="342372"/>
                  <a:pt x="371295" y="335235"/>
                </a:cubicBezTo>
                <a:cubicBezTo>
                  <a:pt x="378432" y="328099"/>
                  <a:pt x="386884" y="324530"/>
                  <a:pt x="396649" y="324530"/>
                </a:cubicBezTo>
                <a:close/>
                <a:moveTo>
                  <a:pt x="144236" y="324530"/>
                </a:moveTo>
                <a:cubicBezTo>
                  <a:pt x="154002" y="324530"/>
                  <a:pt x="162453" y="328099"/>
                  <a:pt x="169590" y="335235"/>
                </a:cubicBezTo>
                <a:cubicBezTo>
                  <a:pt x="176727" y="342372"/>
                  <a:pt x="180295" y="350823"/>
                  <a:pt x="180295" y="360589"/>
                </a:cubicBezTo>
                <a:cubicBezTo>
                  <a:pt x="180295" y="370355"/>
                  <a:pt x="176727" y="378806"/>
                  <a:pt x="169590" y="385943"/>
                </a:cubicBezTo>
                <a:cubicBezTo>
                  <a:pt x="162453" y="393080"/>
                  <a:pt x="154002" y="396648"/>
                  <a:pt x="144236" y="396648"/>
                </a:cubicBezTo>
                <a:cubicBezTo>
                  <a:pt x="134470" y="396648"/>
                  <a:pt x="126019" y="393080"/>
                  <a:pt x="118882" y="385943"/>
                </a:cubicBezTo>
                <a:cubicBezTo>
                  <a:pt x="111745" y="378806"/>
                  <a:pt x="108177" y="370355"/>
                  <a:pt x="108177" y="360589"/>
                </a:cubicBezTo>
                <a:cubicBezTo>
                  <a:pt x="108177" y="350823"/>
                  <a:pt x="111745" y="342372"/>
                  <a:pt x="118882" y="335235"/>
                </a:cubicBezTo>
                <a:cubicBezTo>
                  <a:pt x="126019" y="328099"/>
                  <a:pt x="134470" y="324530"/>
                  <a:pt x="144236" y="324530"/>
                </a:cubicBezTo>
                <a:close/>
                <a:moveTo>
                  <a:pt x="18030" y="0"/>
                </a:moveTo>
                <a:lnTo>
                  <a:pt x="90148" y="0"/>
                </a:lnTo>
                <a:cubicBezTo>
                  <a:pt x="93153" y="0"/>
                  <a:pt x="95829" y="610"/>
                  <a:pt x="98176" y="1831"/>
                </a:cubicBezTo>
                <a:cubicBezTo>
                  <a:pt x="100524" y="3052"/>
                  <a:pt x="102355" y="4507"/>
                  <a:pt x="103670" y="6198"/>
                </a:cubicBezTo>
                <a:cubicBezTo>
                  <a:pt x="104984" y="7888"/>
                  <a:pt x="106205" y="10189"/>
                  <a:pt x="107332" y="13100"/>
                </a:cubicBezTo>
                <a:cubicBezTo>
                  <a:pt x="108459" y="16010"/>
                  <a:pt x="109210" y="18452"/>
                  <a:pt x="109586" y="20424"/>
                </a:cubicBezTo>
                <a:cubicBezTo>
                  <a:pt x="109961" y="22396"/>
                  <a:pt x="110478" y="25166"/>
                  <a:pt x="111135" y="28734"/>
                </a:cubicBezTo>
                <a:cubicBezTo>
                  <a:pt x="111792" y="32303"/>
                  <a:pt x="112215" y="34744"/>
                  <a:pt x="112403" y="36059"/>
                </a:cubicBezTo>
                <a:lnTo>
                  <a:pt x="450737" y="36059"/>
                </a:lnTo>
                <a:cubicBezTo>
                  <a:pt x="455620" y="36059"/>
                  <a:pt x="459845" y="37843"/>
                  <a:pt x="463414" y="41411"/>
                </a:cubicBezTo>
                <a:cubicBezTo>
                  <a:pt x="466982" y="44980"/>
                  <a:pt x="468766" y="49205"/>
                  <a:pt x="468766" y="54088"/>
                </a:cubicBezTo>
                <a:lnTo>
                  <a:pt x="468766" y="198324"/>
                </a:lnTo>
                <a:cubicBezTo>
                  <a:pt x="468766" y="202831"/>
                  <a:pt x="467217" y="206822"/>
                  <a:pt x="464118" y="210297"/>
                </a:cubicBezTo>
                <a:cubicBezTo>
                  <a:pt x="461019" y="213771"/>
                  <a:pt x="457216" y="215790"/>
                  <a:pt x="452709" y="216353"/>
                </a:cubicBezTo>
                <a:lnTo>
                  <a:pt x="158603" y="250722"/>
                </a:lnTo>
                <a:cubicBezTo>
                  <a:pt x="161045" y="261991"/>
                  <a:pt x="162265" y="268564"/>
                  <a:pt x="162265" y="270442"/>
                </a:cubicBezTo>
                <a:cubicBezTo>
                  <a:pt x="162265" y="273447"/>
                  <a:pt x="160012" y="279457"/>
                  <a:pt x="155504" y="288471"/>
                </a:cubicBezTo>
                <a:lnTo>
                  <a:pt x="414678" y="288471"/>
                </a:lnTo>
                <a:cubicBezTo>
                  <a:pt x="419561" y="288471"/>
                  <a:pt x="423787" y="290255"/>
                  <a:pt x="427355" y="293824"/>
                </a:cubicBezTo>
                <a:cubicBezTo>
                  <a:pt x="430923" y="297392"/>
                  <a:pt x="432707" y="301618"/>
                  <a:pt x="432707" y="306501"/>
                </a:cubicBezTo>
                <a:cubicBezTo>
                  <a:pt x="432707" y="311384"/>
                  <a:pt x="430923" y="315609"/>
                  <a:pt x="427355" y="319178"/>
                </a:cubicBezTo>
                <a:cubicBezTo>
                  <a:pt x="423787" y="322746"/>
                  <a:pt x="419561" y="324530"/>
                  <a:pt x="414678" y="324530"/>
                </a:cubicBezTo>
                <a:lnTo>
                  <a:pt x="396649" y="324530"/>
                </a:lnTo>
                <a:lnTo>
                  <a:pt x="396648" y="324530"/>
                </a:lnTo>
                <a:lnTo>
                  <a:pt x="144236" y="324530"/>
                </a:lnTo>
                <a:lnTo>
                  <a:pt x="126206" y="324530"/>
                </a:lnTo>
                <a:cubicBezTo>
                  <a:pt x="121324" y="324530"/>
                  <a:pt x="117098" y="322746"/>
                  <a:pt x="113530" y="319178"/>
                </a:cubicBezTo>
                <a:cubicBezTo>
                  <a:pt x="109961" y="315609"/>
                  <a:pt x="108177" y="311384"/>
                  <a:pt x="108177" y="306501"/>
                </a:cubicBezTo>
                <a:cubicBezTo>
                  <a:pt x="108177" y="304435"/>
                  <a:pt x="108928" y="301477"/>
                  <a:pt x="110431" y="297627"/>
                </a:cubicBezTo>
                <a:cubicBezTo>
                  <a:pt x="111933" y="293777"/>
                  <a:pt x="113436" y="290397"/>
                  <a:pt x="114938" y="287485"/>
                </a:cubicBezTo>
                <a:cubicBezTo>
                  <a:pt x="116440" y="284574"/>
                  <a:pt x="118459" y="280818"/>
                  <a:pt x="120995" y="276217"/>
                </a:cubicBezTo>
                <a:cubicBezTo>
                  <a:pt x="123530" y="271616"/>
                  <a:pt x="124986" y="268846"/>
                  <a:pt x="125361" y="267907"/>
                </a:cubicBezTo>
                <a:lnTo>
                  <a:pt x="75499" y="36059"/>
                </a:lnTo>
                <a:lnTo>
                  <a:pt x="18030" y="36059"/>
                </a:lnTo>
                <a:cubicBezTo>
                  <a:pt x="13147" y="36059"/>
                  <a:pt x="8921" y="34275"/>
                  <a:pt x="5353" y="30706"/>
                </a:cubicBezTo>
                <a:cubicBezTo>
                  <a:pt x="1784" y="27138"/>
                  <a:pt x="0" y="22912"/>
                  <a:pt x="0" y="18030"/>
                </a:cubicBezTo>
                <a:cubicBezTo>
                  <a:pt x="0" y="13146"/>
                  <a:pt x="1784" y="8921"/>
                  <a:pt x="5353" y="5352"/>
                </a:cubicBezTo>
                <a:cubicBezTo>
                  <a:pt x="8921" y="1784"/>
                  <a:pt x="13147" y="0"/>
                  <a:pt x="18030"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2" name="Google Shape;1042;p22"/>
          <p:cNvSpPr/>
          <p:nvPr/>
        </p:nvSpPr>
        <p:spPr>
          <a:xfrm>
            <a:off x="3735631" y="1402523"/>
            <a:ext cx="468166" cy="432508"/>
          </a:xfrm>
          <a:custGeom>
            <a:avLst/>
            <a:gdLst/>
            <a:ahLst/>
            <a:cxnLst/>
            <a:rect l="l" t="t" r="r" b="b"/>
            <a:pathLst>
              <a:path w="468765" h="432707" extrusionOk="0">
                <a:moveTo>
                  <a:pt x="153251" y="0"/>
                </a:moveTo>
                <a:lnTo>
                  <a:pt x="315515" y="0"/>
                </a:lnTo>
                <a:cubicBezTo>
                  <a:pt x="327910" y="0"/>
                  <a:pt x="338522" y="4413"/>
                  <a:pt x="347348" y="13240"/>
                </a:cubicBezTo>
                <a:cubicBezTo>
                  <a:pt x="356175" y="22067"/>
                  <a:pt x="360589" y="32678"/>
                  <a:pt x="360589" y="45074"/>
                </a:cubicBezTo>
                <a:lnTo>
                  <a:pt x="360589" y="72118"/>
                </a:lnTo>
                <a:lnTo>
                  <a:pt x="441721" y="72118"/>
                </a:lnTo>
                <a:cubicBezTo>
                  <a:pt x="449233" y="72118"/>
                  <a:pt x="455619" y="74747"/>
                  <a:pt x="460877" y="80006"/>
                </a:cubicBezTo>
                <a:cubicBezTo>
                  <a:pt x="466136" y="85264"/>
                  <a:pt x="468765" y="91650"/>
                  <a:pt x="468765" y="99162"/>
                </a:cubicBezTo>
                <a:lnTo>
                  <a:pt x="468765" y="135221"/>
                </a:lnTo>
                <a:cubicBezTo>
                  <a:pt x="468765" y="148555"/>
                  <a:pt x="464868" y="161983"/>
                  <a:pt x="457074" y="175506"/>
                </a:cubicBezTo>
                <a:cubicBezTo>
                  <a:pt x="449280" y="189028"/>
                  <a:pt x="438763" y="201235"/>
                  <a:pt x="425523" y="212128"/>
                </a:cubicBezTo>
                <a:cubicBezTo>
                  <a:pt x="412282" y="223021"/>
                  <a:pt x="396037" y="232176"/>
                  <a:pt x="376787" y="239595"/>
                </a:cubicBezTo>
                <a:cubicBezTo>
                  <a:pt x="357537" y="247013"/>
                  <a:pt x="337301" y="251192"/>
                  <a:pt x="316078" y="252131"/>
                </a:cubicBezTo>
                <a:cubicBezTo>
                  <a:pt x="308191" y="262272"/>
                  <a:pt x="299270" y="271193"/>
                  <a:pt x="289316" y="278893"/>
                </a:cubicBezTo>
                <a:cubicBezTo>
                  <a:pt x="282179" y="285279"/>
                  <a:pt x="277249" y="292087"/>
                  <a:pt x="274526" y="299317"/>
                </a:cubicBezTo>
                <a:cubicBezTo>
                  <a:pt x="271803" y="306548"/>
                  <a:pt x="270441" y="314952"/>
                  <a:pt x="270441" y="324530"/>
                </a:cubicBezTo>
                <a:cubicBezTo>
                  <a:pt x="270441" y="334672"/>
                  <a:pt x="273305" y="343217"/>
                  <a:pt x="279033" y="350166"/>
                </a:cubicBezTo>
                <a:cubicBezTo>
                  <a:pt x="284761" y="357115"/>
                  <a:pt x="293917" y="360589"/>
                  <a:pt x="306500" y="360589"/>
                </a:cubicBezTo>
                <a:cubicBezTo>
                  <a:pt x="320586" y="360589"/>
                  <a:pt x="333122" y="364862"/>
                  <a:pt x="344109" y="373407"/>
                </a:cubicBezTo>
                <a:cubicBezTo>
                  <a:pt x="355095" y="381952"/>
                  <a:pt x="360589" y="392704"/>
                  <a:pt x="360589" y="405663"/>
                </a:cubicBezTo>
                <a:lnTo>
                  <a:pt x="360589" y="423692"/>
                </a:lnTo>
                <a:cubicBezTo>
                  <a:pt x="360589" y="426322"/>
                  <a:pt x="359743" y="428481"/>
                  <a:pt x="358053" y="430172"/>
                </a:cubicBezTo>
                <a:cubicBezTo>
                  <a:pt x="356363" y="431862"/>
                  <a:pt x="354203" y="432707"/>
                  <a:pt x="351574" y="432707"/>
                </a:cubicBezTo>
                <a:lnTo>
                  <a:pt x="117191" y="432707"/>
                </a:lnTo>
                <a:cubicBezTo>
                  <a:pt x="114562" y="432707"/>
                  <a:pt x="112403" y="431862"/>
                  <a:pt x="110712" y="430172"/>
                </a:cubicBezTo>
                <a:cubicBezTo>
                  <a:pt x="109022" y="428481"/>
                  <a:pt x="108177" y="426322"/>
                  <a:pt x="108177" y="423692"/>
                </a:cubicBezTo>
                <a:lnTo>
                  <a:pt x="108177" y="405663"/>
                </a:lnTo>
                <a:cubicBezTo>
                  <a:pt x="108177" y="392704"/>
                  <a:pt x="113670" y="381952"/>
                  <a:pt x="124657" y="373407"/>
                </a:cubicBezTo>
                <a:cubicBezTo>
                  <a:pt x="135644" y="364862"/>
                  <a:pt x="148180" y="360589"/>
                  <a:pt x="162265" y="360589"/>
                </a:cubicBezTo>
                <a:cubicBezTo>
                  <a:pt x="174849" y="360589"/>
                  <a:pt x="184004" y="357115"/>
                  <a:pt x="189732" y="350166"/>
                </a:cubicBezTo>
                <a:cubicBezTo>
                  <a:pt x="195460" y="343217"/>
                  <a:pt x="198324" y="334672"/>
                  <a:pt x="198324" y="324530"/>
                </a:cubicBezTo>
                <a:cubicBezTo>
                  <a:pt x="198324" y="314952"/>
                  <a:pt x="196963" y="306548"/>
                  <a:pt x="194239" y="299317"/>
                </a:cubicBezTo>
                <a:cubicBezTo>
                  <a:pt x="191517" y="292087"/>
                  <a:pt x="186587" y="285279"/>
                  <a:pt x="179450" y="278893"/>
                </a:cubicBezTo>
                <a:cubicBezTo>
                  <a:pt x="169496" y="271193"/>
                  <a:pt x="160575" y="262272"/>
                  <a:pt x="152687" y="252131"/>
                </a:cubicBezTo>
                <a:cubicBezTo>
                  <a:pt x="131465" y="251192"/>
                  <a:pt x="111230" y="247013"/>
                  <a:pt x="91979" y="239595"/>
                </a:cubicBezTo>
                <a:cubicBezTo>
                  <a:pt x="72728" y="232176"/>
                  <a:pt x="56483" y="223021"/>
                  <a:pt x="43243" y="212128"/>
                </a:cubicBezTo>
                <a:cubicBezTo>
                  <a:pt x="30002" y="201235"/>
                  <a:pt x="19485" y="189028"/>
                  <a:pt x="11691" y="175506"/>
                </a:cubicBezTo>
                <a:cubicBezTo>
                  <a:pt x="3897" y="161983"/>
                  <a:pt x="0" y="148555"/>
                  <a:pt x="0" y="135221"/>
                </a:cubicBezTo>
                <a:lnTo>
                  <a:pt x="0" y="99162"/>
                </a:lnTo>
                <a:cubicBezTo>
                  <a:pt x="0" y="91650"/>
                  <a:pt x="2630" y="85264"/>
                  <a:pt x="7888" y="80006"/>
                </a:cubicBezTo>
                <a:cubicBezTo>
                  <a:pt x="13146" y="74747"/>
                  <a:pt x="19532" y="72118"/>
                  <a:pt x="27044" y="72118"/>
                </a:cubicBezTo>
                <a:lnTo>
                  <a:pt x="108177" y="72118"/>
                </a:lnTo>
                <a:lnTo>
                  <a:pt x="108177" y="45074"/>
                </a:lnTo>
                <a:cubicBezTo>
                  <a:pt x="108177" y="32678"/>
                  <a:pt x="112590" y="22067"/>
                  <a:pt x="121417" y="13240"/>
                </a:cubicBezTo>
                <a:cubicBezTo>
                  <a:pt x="130244" y="4413"/>
                  <a:pt x="140855" y="0"/>
                  <a:pt x="153251" y="0"/>
                </a:cubicBezTo>
                <a:close/>
                <a:moveTo>
                  <a:pt x="36059" y="108177"/>
                </a:moveTo>
                <a:lnTo>
                  <a:pt x="36059" y="135221"/>
                </a:lnTo>
                <a:cubicBezTo>
                  <a:pt x="36059" y="149870"/>
                  <a:pt x="44932" y="165082"/>
                  <a:pt x="62680" y="180858"/>
                </a:cubicBezTo>
                <a:cubicBezTo>
                  <a:pt x="80428" y="196634"/>
                  <a:pt x="102543" y="207245"/>
                  <a:pt x="129023" y="212691"/>
                </a:cubicBezTo>
                <a:cubicBezTo>
                  <a:pt x="115126" y="182267"/>
                  <a:pt x="108177" y="147428"/>
                  <a:pt x="108177" y="108177"/>
                </a:cubicBezTo>
                <a:lnTo>
                  <a:pt x="36059" y="108177"/>
                </a:lnTo>
                <a:close/>
                <a:moveTo>
                  <a:pt x="360589" y="108177"/>
                </a:moveTo>
                <a:cubicBezTo>
                  <a:pt x="360589" y="147428"/>
                  <a:pt x="353640" y="182267"/>
                  <a:pt x="339742" y="212691"/>
                </a:cubicBezTo>
                <a:cubicBezTo>
                  <a:pt x="366222" y="207245"/>
                  <a:pt x="388337" y="196634"/>
                  <a:pt x="406085" y="180858"/>
                </a:cubicBezTo>
                <a:cubicBezTo>
                  <a:pt x="423833" y="165082"/>
                  <a:pt x="432706" y="149870"/>
                  <a:pt x="432706" y="135221"/>
                </a:cubicBezTo>
                <a:lnTo>
                  <a:pt x="432706" y="108177"/>
                </a:lnTo>
                <a:lnTo>
                  <a:pt x="360589" y="108177"/>
                </a:ln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3" name="Google Shape;1043;p22"/>
          <p:cNvSpPr/>
          <p:nvPr/>
        </p:nvSpPr>
        <p:spPr>
          <a:xfrm>
            <a:off x="2144369" y="1807919"/>
            <a:ext cx="504179" cy="432856"/>
          </a:xfrm>
          <a:custGeom>
            <a:avLst/>
            <a:gdLst/>
            <a:ahLst/>
            <a:cxnLst/>
            <a:rect l="l" t="t" r="r" b="b"/>
            <a:pathLst>
              <a:path w="504824" h="433054" extrusionOk="0">
                <a:moveTo>
                  <a:pt x="432708" y="0"/>
                </a:moveTo>
                <a:cubicBezTo>
                  <a:pt x="442472" y="0"/>
                  <a:pt x="450924" y="3568"/>
                  <a:pt x="458061" y="10705"/>
                </a:cubicBezTo>
                <a:cubicBezTo>
                  <a:pt x="465197" y="17842"/>
                  <a:pt x="468766" y="26293"/>
                  <a:pt x="468766" y="36059"/>
                </a:cubicBezTo>
                <a:lnTo>
                  <a:pt x="468766" y="144236"/>
                </a:lnTo>
                <a:cubicBezTo>
                  <a:pt x="478720" y="144236"/>
                  <a:pt x="487218" y="147757"/>
                  <a:pt x="494262" y="154800"/>
                </a:cubicBezTo>
                <a:cubicBezTo>
                  <a:pt x="501303" y="161843"/>
                  <a:pt x="504824" y="170341"/>
                  <a:pt x="504824" y="180295"/>
                </a:cubicBezTo>
                <a:cubicBezTo>
                  <a:pt x="504824" y="190248"/>
                  <a:pt x="501303" y="198747"/>
                  <a:pt x="494262" y="205789"/>
                </a:cubicBezTo>
                <a:cubicBezTo>
                  <a:pt x="487218" y="212832"/>
                  <a:pt x="478720" y="216354"/>
                  <a:pt x="468766" y="216354"/>
                </a:cubicBezTo>
                <a:lnTo>
                  <a:pt x="468766" y="324530"/>
                </a:lnTo>
                <a:cubicBezTo>
                  <a:pt x="468766" y="334296"/>
                  <a:pt x="465197" y="342748"/>
                  <a:pt x="458061" y="349884"/>
                </a:cubicBezTo>
                <a:cubicBezTo>
                  <a:pt x="450924" y="357021"/>
                  <a:pt x="442472" y="360589"/>
                  <a:pt x="432708" y="360589"/>
                </a:cubicBezTo>
                <a:cubicBezTo>
                  <a:pt x="354392" y="295420"/>
                  <a:pt x="278142" y="259737"/>
                  <a:pt x="203958" y="253539"/>
                </a:cubicBezTo>
                <a:cubicBezTo>
                  <a:pt x="193066" y="257108"/>
                  <a:pt x="184520" y="263305"/>
                  <a:pt x="178324" y="272132"/>
                </a:cubicBezTo>
                <a:cubicBezTo>
                  <a:pt x="172125" y="280959"/>
                  <a:pt x="169215" y="290396"/>
                  <a:pt x="169589" y="300444"/>
                </a:cubicBezTo>
                <a:cubicBezTo>
                  <a:pt x="169965" y="310492"/>
                  <a:pt x="173722" y="319178"/>
                  <a:pt x="180858" y="326502"/>
                </a:cubicBezTo>
                <a:cubicBezTo>
                  <a:pt x="177102" y="332700"/>
                  <a:pt x="174942" y="338851"/>
                  <a:pt x="174378" y="344954"/>
                </a:cubicBezTo>
                <a:cubicBezTo>
                  <a:pt x="173815" y="351058"/>
                  <a:pt x="174378" y="356504"/>
                  <a:pt x="176069" y="361294"/>
                </a:cubicBezTo>
                <a:cubicBezTo>
                  <a:pt x="177760" y="366083"/>
                  <a:pt x="180904" y="371247"/>
                  <a:pt x="185506" y="376788"/>
                </a:cubicBezTo>
                <a:cubicBezTo>
                  <a:pt x="190107" y="382328"/>
                  <a:pt x="194615" y="387023"/>
                  <a:pt x="199029" y="390873"/>
                </a:cubicBezTo>
                <a:cubicBezTo>
                  <a:pt x="203443" y="394723"/>
                  <a:pt x="209218" y="399465"/>
                  <a:pt x="216353" y="405099"/>
                </a:cubicBezTo>
                <a:cubicBezTo>
                  <a:pt x="210908" y="415992"/>
                  <a:pt x="200436" y="423786"/>
                  <a:pt x="184942" y="428481"/>
                </a:cubicBezTo>
                <a:cubicBezTo>
                  <a:pt x="169449" y="433177"/>
                  <a:pt x="153625" y="434257"/>
                  <a:pt x="137474" y="431721"/>
                </a:cubicBezTo>
                <a:cubicBezTo>
                  <a:pt x="121323" y="429186"/>
                  <a:pt x="108928" y="423974"/>
                  <a:pt x="100289" y="416086"/>
                </a:cubicBezTo>
                <a:cubicBezTo>
                  <a:pt x="98974" y="411767"/>
                  <a:pt x="96203" y="403550"/>
                  <a:pt x="91979" y="391437"/>
                </a:cubicBezTo>
                <a:cubicBezTo>
                  <a:pt x="87753" y="379323"/>
                  <a:pt x="84747" y="370449"/>
                  <a:pt x="82963" y="364815"/>
                </a:cubicBezTo>
                <a:cubicBezTo>
                  <a:pt x="81180" y="359181"/>
                  <a:pt x="79020" y="350823"/>
                  <a:pt x="76484" y="339743"/>
                </a:cubicBezTo>
                <a:cubicBezTo>
                  <a:pt x="73949" y="328662"/>
                  <a:pt x="72540" y="319178"/>
                  <a:pt x="72259" y="311290"/>
                </a:cubicBezTo>
                <a:cubicBezTo>
                  <a:pt x="71977" y="303402"/>
                  <a:pt x="72306" y="294153"/>
                  <a:pt x="73245" y="283541"/>
                </a:cubicBezTo>
                <a:cubicBezTo>
                  <a:pt x="74184" y="272930"/>
                  <a:pt x="76250" y="262554"/>
                  <a:pt x="79442" y="252412"/>
                </a:cubicBezTo>
                <a:lnTo>
                  <a:pt x="45073" y="252412"/>
                </a:lnTo>
                <a:cubicBezTo>
                  <a:pt x="32678" y="252412"/>
                  <a:pt x="22067" y="247999"/>
                  <a:pt x="13240" y="239172"/>
                </a:cubicBezTo>
                <a:cubicBezTo>
                  <a:pt x="4414" y="230345"/>
                  <a:pt x="0" y="219734"/>
                  <a:pt x="0" y="207339"/>
                </a:cubicBezTo>
                <a:lnTo>
                  <a:pt x="0" y="153250"/>
                </a:lnTo>
                <a:cubicBezTo>
                  <a:pt x="0" y="140855"/>
                  <a:pt x="4414" y="130244"/>
                  <a:pt x="13240" y="121417"/>
                </a:cubicBezTo>
                <a:cubicBezTo>
                  <a:pt x="22067" y="112590"/>
                  <a:pt x="32678" y="108177"/>
                  <a:pt x="45073" y="108177"/>
                </a:cubicBezTo>
                <a:lnTo>
                  <a:pt x="180295" y="108177"/>
                </a:lnTo>
                <a:cubicBezTo>
                  <a:pt x="261991" y="108177"/>
                  <a:pt x="346129" y="72118"/>
                  <a:pt x="432708" y="0"/>
                </a:cubicBezTo>
                <a:close/>
                <a:moveTo>
                  <a:pt x="432708" y="45637"/>
                </a:moveTo>
                <a:cubicBezTo>
                  <a:pt x="358711" y="102355"/>
                  <a:pt x="286593" y="134564"/>
                  <a:pt x="216353" y="142264"/>
                </a:cubicBezTo>
                <a:lnTo>
                  <a:pt x="216353" y="218326"/>
                </a:lnTo>
                <a:cubicBezTo>
                  <a:pt x="287157" y="226213"/>
                  <a:pt x="359274" y="258234"/>
                  <a:pt x="432708" y="314389"/>
                </a:cubicBezTo>
                <a:lnTo>
                  <a:pt x="432708" y="45637"/>
                </a:ln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4" name="Google Shape;1044;p22"/>
          <p:cNvSpPr/>
          <p:nvPr/>
        </p:nvSpPr>
        <p:spPr>
          <a:xfrm>
            <a:off x="2641777" y="3754794"/>
            <a:ext cx="504180" cy="432510"/>
          </a:xfrm>
          <a:custGeom>
            <a:avLst/>
            <a:gdLst/>
            <a:ahLst/>
            <a:cxnLst/>
            <a:rect l="l" t="t" r="r" b="b"/>
            <a:pathLst>
              <a:path w="504825" h="432708" extrusionOk="0">
                <a:moveTo>
                  <a:pt x="216352" y="252413"/>
                </a:moveTo>
                <a:lnTo>
                  <a:pt x="288470" y="252413"/>
                </a:lnTo>
                <a:lnTo>
                  <a:pt x="288470" y="288472"/>
                </a:lnTo>
                <a:lnTo>
                  <a:pt x="216352" y="288472"/>
                </a:lnTo>
                <a:close/>
                <a:moveTo>
                  <a:pt x="0" y="252413"/>
                </a:moveTo>
                <a:lnTo>
                  <a:pt x="189309" y="252413"/>
                </a:lnTo>
                <a:lnTo>
                  <a:pt x="189309" y="297487"/>
                </a:lnTo>
                <a:cubicBezTo>
                  <a:pt x="189309" y="302370"/>
                  <a:pt x="191093" y="306596"/>
                  <a:pt x="194661" y="310164"/>
                </a:cubicBezTo>
                <a:cubicBezTo>
                  <a:pt x="198230" y="313732"/>
                  <a:pt x="202455" y="315517"/>
                  <a:pt x="207339" y="315517"/>
                </a:cubicBezTo>
                <a:lnTo>
                  <a:pt x="297486" y="315517"/>
                </a:lnTo>
                <a:cubicBezTo>
                  <a:pt x="302370" y="315517"/>
                  <a:pt x="306595" y="313732"/>
                  <a:pt x="310163" y="310164"/>
                </a:cubicBezTo>
                <a:cubicBezTo>
                  <a:pt x="313731" y="306596"/>
                  <a:pt x="315515" y="302370"/>
                  <a:pt x="315515" y="297487"/>
                </a:cubicBezTo>
                <a:lnTo>
                  <a:pt x="315515" y="252413"/>
                </a:lnTo>
                <a:lnTo>
                  <a:pt x="504825" y="252413"/>
                </a:lnTo>
                <a:lnTo>
                  <a:pt x="504825" y="387634"/>
                </a:lnTo>
                <a:cubicBezTo>
                  <a:pt x="504825" y="400030"/>
                  <a:pt x="500411" y="410641"/>
                  <a:pt x="491585" y="419468"/>
                </a:cubicBezTo>
                <a:cubicBezTo>
                  <a:pt x="482757" y="428295"/>
                  <a:pt x="472147" y="432708"/>
                  <a:pt x="459751" y="432708"/>
                </a:cubicBezTo>
                <a:lnTo>
                  <a:pt x="45074" y="432708"/>
                </a:lnTo>
                <a:cubicBezTo>
                  <a:pt x="32678" y="432708"/>
                  <a:pt x="22068" y="428295"/>
                  <a:pt x="13240" y="419468"/>
                </a:cubicBezTo>
                <a:cubicBezTo>
                  <a:pt x="4414" y="410641"/>
                  <a:pt x="0" y="400030"/>
                  <a:pt x="0" y="387634"/>
                </a:cubicBezTo>
                <a:close/>
                <a:moveTo>
                  <a:pt x="180295" y="36059"/>
                </a:moveTo>
                <a:lnTo>
                  <a:pt x="180295" y="72118"/>
                </a:lnTo>
                <a:lnTo>
                  <a:pt x="324530" y="72118"/>
                </a:lnTo>
                <a:lnTo>
                  <a:pt x="324530" y="36059"/>
                </a:lnTo>
                <a:close/>
                <a:moveTo>
                  <a:pt x="171280" y="0"/>
                </a:moveTo>
                <a:lnTo>
                  <a:pt x="333545" y="0"/>
                </a:lnTo>
                <a:cubicBezTo>
                  <a:pt x="341057" y="0"/>
                  <a:pt x="347443" y="2629"/>
                  <a:pt x="352701" y="7888"/>
                </a:cubicBezTo>
                <a:cubicBezTo>
                  <a:pt x="357959" y="13146"/>
                  <a:pt x="360589" y="19532"/>
                  <a:pt x="360589" y="27044"/>
                </a:cubicBezTo>
                <a:lnTo>
                  <a:pt x="360589" y="72118"/>
                </a:lnTo>
                <a:lnTo>
                  <a:pt x="459751" y="72118"/>
                </a:lnTo>
                <a:cubicBezTo>
                  <a:pt x="472147" y="72118"/>
                  <a:pt x="482757" y="76531"/>
                  <a:pt x="491585" y="85358"/>
                </a:cubicBezTo>
                <a:cubicBezTo>
                  <a:pt x="500411" y="94185"/>
                  <a:pt x="504825" y="104796"/>
                  <a:pt x="504825" y="117192"/>
                </a:cubicBezTo>
                <a:lnTo>
                  <a:pt x="504825" y="225368"/>
                </a:lnTo>
                <a:lnTo>
                  <a:pt x="0" y="225368"/>
                </a:lnTo>
                <a:lnTo>
                  <a:pt x="0" y="117192"/>
                </a:lnTo>
                <a:cubicBezTo>
                  <a:pt x="0" y="104796"/>
                  <a:pt x="4414" y="94185"/>
                  <a:pt x="13240" y="85358"/>
                </a:cubicBezTo>
                <a:cubicBezTo>
                  <a:pt x="22068" y="76531"/>
                  <a:pt x="32678" y="72118"/>
                  <a:pt x="45074" y="72118"/>
                </a:cubicBezTo>
                <a:lnTo>
                  <a:pt x="144236" y="72118"/>
                </a:lnTo>
                <a:lnTo>
                  <a:pt x="144236" y="27044"/>
                </a:lnTo>
                <a:cubicBezTo>
                  <a:pt x="144236" y="19532"/>
                  <a:pt x="146865" y="13146"/>
                  <a:pt x="152123" y="7888"/>
                </a:cubicBezTo>
                <a:cubicBezTo>
                  <a:pt x="157382" y="2629"/>
                  <a:pt x="163767" y="0"/>
                  <a:pt x="171280"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5" name="Google Shape;1045;p22"/>
          <p:cNvSpPr/>
          <p:nvPr/>
        </p:nvSpPr>
        <p:spPr>
          <a:xfrm>
            <a:off x="3792849" y="3206119"/>
            <a:ext cx="252163" cy="468552"/>
          </a:xfrm>
          <a:custGeom>
            <a:avLst/>
            <a:gdLst/>
            <a:ahLst/>
            <a:cxnLst/>
            <a:rect l="l" t="t" r="r" b="b"/>
            <a:pathLst>
              <a:path w="252485" h="468766" extrusionOk="0">
                <a:moveTo>
                  <a:pt x="69326" y="0"/>
                </a:moveTo>
                <a:lnTo>
                  <a:pt x="161727" y="0"/>
                </a:lnTo>
                <a:cubicBezTo>
                  <a:pt x="165295" y="0"/>
                  <a:pt x="168300" y="1174"/>
                  <a:pt x="170741" y="3521"/>
                </a:cubicBezTo>
                <a:cubicBezTo>
                  <a:pt x="173182" y="5869"/>
                  <a:pt x="174404" y="8639"/>
                  <a:pt x="174404" y="11832"/>
                </a:cubicBezTo>
                <a:cubicBezTo>
                  <a:pt x="174404" y="13334"/>
                  <a:pt x="173934" y="15025"/>
                  <a:pt x="172995" y="16903"/>
                </a:cubicBezTo>
                <a:lnTo>
                  <a:pt x="124823" y="147334"/>
                </a:lnTo>
                <a:lnTo>
                  <a:pt x="236380" y="119727"/>
                </a:lnTo>
                <a:cubicBezTo>
                  <a:pt x="237883" y="119351"/>
                  <a:pt x="239009" y="119163"/>
                  <a:pt x="239760" y="119163"/>
                </a:cubicBezTo>
                <a:cubicBezTo>
                  <a:pt x="243329" y="119163"/>
                  <a:pt x="246522" y="120572"/>
                  <a:pt x="249339" y="123389"/>
                </a:cubicBezTo>
                <a:cubicBezTo>
                  <a:pt x="252719" y="127145"/>
                  <a:pt x="253376" y="131277"/>
                  <a:pt x="251311" y="135784"/>
                </a:cubicBezTo>
                <a:lnTo>
                  <a:pt x="99188" y="461723"/>
                </a:lnTo>
                <a:cubicBezTo>
                  <a:pt x="96746" y="466418"/>
                  <a:pt x="92802" y="468766"/>
                  <a:pt x="87355" y="468766"/>
                </a:cubicBezTo>
                <a:cubicBezTo>
                  <a:pt x="86605" y="468766"/>
                  <a:pt x="85290" y="468578"/>
                  <a:pt x="83411" y="468203"/>
                </a:cubicBezTo>
                <a:cubicBezTo>
                  <a:pt x="80219" y="467263"/>
                  <a:pt x="77824" y="465479"/>
                  <a:pt x="76228" y="462850"/>
                </a:cubicBezTo>
                <a:cubicBezTo>
                  <a:pt x="74632" y="460221"/>
                  <a:pt x="74209" y="457404"/>
                  <a:pt x="74961" y="454399"/>
                </a:cubicBezTo>
                <a:lnTo>
                  <a:pt x="130457" y="226777"/>
                </a:lnTo>
                <a:lnTo>
                  <a:pt x="16083" y="255230"/>
                </a:lnTo>
                <a:cubicBezTo>
                  <a:pt x="15332" y="255417"/>
                  <a:pt x="14205" y="255511"/>
                  <a:pt x="12702" y="255511"/>
                </a:cubicBezTo>
                <a:cubicBezTo>
                  <a:pt x="9322" y="255511"/>
                  <a:pt x="6411" y="254478"/>
                  <a:pt x="3970" y="252412"/>
                </a:cubicBezTo>
                <a:cubicBezTo>
                  <a:pt x="589" y="249595"/>
                  <a:pt x="-632" y="245933"/>
                  <a:pt x="307" y="241426"/>
                </a:cubicBezTo>
                <a:lnTo>
                  <a:pt x="56931" y="9015"/>
                </a:lnTo>
                <a:cubicBezTo>
                  <a:pt x="57682" y="6385"/>
                  <a:pt x="59184" y="4225"/>
                  <a:pt x="61438" y="2535"/>
                </a:cubicBezTo>
                <a:cubicBezTo>
                  <a:pt x="63692" y="845"/>
                  <a:pt x="66322" y="0"/>
                  <a:pt x="69326"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6" name="Google Shape;1046;p22"/>
          <p:cNvSpPr/>
          <p:nvPr/>
        </p:nvSpPr>
        <p:spPr>
          <a:xfrm>
            <a:off x="8811441" y="3775224"/>
            <a:ext cx="540192" cy="396466"/>
          </a:xfrm>
          <a:custGeom>
            <a:avLst/>
            <a:gdLst/>
            <a:ahLst/>
            <a:cxnLst/>
            <a:rect l="l" t="t" r="r" b="b"/>
            <a:pathLst>
              <a:path w="540884" h="396648" extrusionOk="0">
                <a:moveTo>
                  <a:pt x="216353" y="0"/>
                </a:moveTo>
                <a:cubicBezTo>
                  <a:pt x="245652" y="0"/>
                  <a:pt x="272460" y="8169"/>
                  <a:pt x="296782" y="24509"/>
                </a:cubicBezTo>
                <a:cubicBezTo>
                  <a:pt x="321102" y="40848"/>
                  <a:pt x="338804" y="62540"/>
                  <a:pt x="349884" y="89584"/>
                </a:cubicBezTo>
                <a:cubicBezTo>
                  <a:pt x="363218" y="77940"/>
                  <a:pt x="378806" y="72118"/>
                  <a:pt x="396648" y="72118"/>
                </a:cubicBezTo>
                <a:cubicBezTo>
                  <a:pt x="416556" y="72118"/>
                  <a:pt x="433552" y="79160"/>
                  <a:pt x="447638" y="93246"/>
                </a:cubicBezTo>
                <a:cubicBezTo>
                  <a:pt x="461723" y="107332"/>
                  <a:pt x="468766" y="124328"/>
                  <a:pt x="468766" y="144236"/>
                </a:cubicBezTo>
                <a:cubicBezTo>
                  <a:pt x="468766" y="158509"/>
                  <a:pt x="464916" y="171468"/>
                  <a:pt x="457216" y="183112"/>
                </a:cubicBezTo>
                <a:cubicBezTo>
                  <a:pt x="481631" y="188934"/>
                  <a:pt x="501679" y="201658"/>
                  <a:pt x="517361" y="221283"/>
                </a:cubicBezTo>
                <a:cubicBezTo>
                  <a:pt x="533043" y="240909"/>
                  <a:pt x="540884" y="263305"/>
                  <a:pt x="540884" y="288471"/>
                </a:cubicBezTo>
                <a:cubicBezTo>
                  <a:pt x="540884" y="318333"/>
                  <a:pt x="530320" y="343827"/>
                  <a:pt x="509191" y="364956"/>
                </a:cubicBezTo>
                <a:cubicBezTo>
                  <a:pt x="488063" y="386084"/>
                  <a:pt x="462569" y="396648"/>
                  <a:pt x="432707" y="396648"/>
                </a:cubicBezTo>
                <a:lnTo>
                  <a:pt x="126206" y="396648"/>
                </a:lnTo>
                <a:cubicBezTo>
                  <a:pt x="91462" y="396648"/>
                  <a:pt x="61741" y="384300"/>
                  <a:pt x="37045" y="359603"/>
                </a:cubicBezTo>
                <a:cubicBezTo>
                  <a:pt x="12348" y="334907"/>
                  <a:pt x="0" y="305186"/>
                  <a:pt x="0" y="270442"/>
                </a:cubicBezTo>
                <a:cubicBezTo>
                  <a:pt x="0" y="246027"/>
                  <a:pt x="6573" y="223490"/>
                  <a:pt x="19719" y="202831"/>
                </a:cubicBezTo>
                <a:cubicBezTo>
                  <a:pt x="32866" y="182173"/>
                  <a:pt x="50519" y="166679"/>
                  <a:pt x="72681" y="156349"/>
                </a:cubicBezTo>
                <a:cubicBezTo>
                  <a:pt x="72305" y="150715"/>
                  <a:pt x="72118" y="146677"/>
                  <a:pt x="72118" y="144236"/>
                </a:cubicBezTo>
                <a:cubicBezTo>
                  <a:pt x="72118" y="104420"/>
                  <a:pt x="86203" y="70428"/>
                  <a:pt x="114374" y="42257"/>
                </a:cubicBezTo>
                <a:cubicBezTo>
                  <a:pt x="142545" y="14085"/>
                  <a:pt x="176538" y="0"/>
                  <a:pt x="216353" y="0"/>
                </a:cubicBezTo>
                <a:close/>
                <a:moveTo>
                  <a:pt x="225368" y="108177"/>
                </a:moveTo>
                <a:cubicBezTo>
                  <a:pt x="222926" y="108177"/>
                  <a:pt x="220814" y="109069"/>
                  <a:pt x="219030" y="110853"/>
                </a:cubicBezTo>
                <a:cubicBezTo>
                  <a:pt x="217245" y="112637"/>
                  <a:pt x="216353" y="114750"/>
                  <a:pt x="216353" y="117192"/>
                </a:cubicBezTo>
                <a:lnTo>
                  <a:pt x="216353" y="216353"/>
                </a:lnTo>
                <a:lnTo>
                  <a:pt x="153250" y="216353"/>
                </a:lnTo>
                <a:cubicBezTo>
                  <a:pt x="150809" y="216353"/>
                  <a:pt x="148696" y="217246"/>
                  <a:pt x="146912" y="219030"/>
                </a:cubicBezTo>
                <a:cubicBezTo>
                  <a:pt x="145128" y="220814"/>
                  <a:pt x="144236" y="222927"/>
                  <a:pt x="144236" y="225368"/>
                </a:cubicBezTo>
                <a:cubicBezTo>
                  <a:pt x="144236" y="227998"/>
                  <a:pt x="145081" y="230157"/>
                  <a:pt x="146771" y="231848"/>
                </a:cubicBezTo>
                <a:lnTo>
                  <a:pt x="245933" y="331010"/>
                </a:lnTo>
                <a:cubicBezTo>
                  <a:pt x="247624" y="332700"/>
                  <a:pt x="249783" y="333545"/>
                  <a:pt x="252412" y="333545"/>
                </a:cubicBezTo>
                <a:cubicBezTo>
                  <a:pt x="255041" y="333545"/>
                  <a:pt x="257202" y="332700"/>
                  <a:pt x="258892" y="331010"/>
                </a:cubicBezTo>
                <a:lnTo>
                  <a:pt x="357772" y="232129"/>
                </a:lnTo>
                <a:cubicBezTo>
                  <a:pt x="359650" y="229876"/>
                  <a:pt x="360589" y="227622"/>
                  <a:pt x="360589" y="225368"/>
                </a:cubicBezTo>
                <a:cubicBezTo>
                  <a:pt x="360589" y="222739"/>
                  <a:pt x="359744" y="220579"/>
                  <a:pt x="358054" y="218889"/>
                </a:cubicBezTo>
                <a:cubicBezTo>
                  <a:pt x="356363" y="217198"/>
                  <a:pt x="354203" y="216353"/>
                  <a:pt x="351574" y="216353"/>
                </a:cubicBezTo>
                <a:lnTo>
                  <a:pt x="288471" y="216353"/>
                </a:lnTo>
                <a:lnTo>
                  <a:pt x="288471" y="117192"/>
                </a:lnTo>
                <a:cubicBezTo>
                  <a:pt x="288471" y="114750"/>
                  <a:pt x="287579" y="112637"/>
                  <a:pt x="285795" y="110853"/>
                </a:cubicBezTo>
                <a:cubicBezTo>
                  <a:pt x="284011" y="109069"/>
                  <a:pt x="281898" y="108177"/>
                  <a:pt x="279457" y="108177"/>
                </a:cubicBezTo>
                <a:lnTo>
                  <a:pt x="225368" y="108177"/>
                </a:ln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7" name="Google Shape;1047;p22"/>
          <p:cNvSpPr/>
          <p:nvPr/>
        </p:nvSpPr>
        <p:spPr>
          <a:xfrm>
            <a:off x="8042747" y="3105548"/>
            <a:ext cx="288103" cy="432508"/>
          </a:xfrm>
          <a:custGeom>
            <a:avLst/>
            <a:gdLst/>
            <a:ahLst/>
            <a:cxnLst/>
            <a:rect l="l" t="t" r="r" b="b"/>
            <a:pathLst>
              <a:path w="216354" h="324530" extrusionOk="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8" name="Google Shape;1048;p22"/>
          <p:cNvSpPr/>
          <p:nvPr/>
        </p:nvSpPr>
        <p:spPr>
          <a:xfrm>
            <a:off x="5599303" y="1981983"/>
            <a:ext cx="468167" cy="450531"/>
          </a:xfrm>
          <a:custGeom>
            <a:avLst/>
            <a:gdLst/>
            <a:ahLst/>
            <a:cxnLst/>
            <a:rect l="l" t="t" r="r" b="b"/>
            <a:pathLst>
              <a:path w="468766" h="450737" extrusionOk="0">
                <a:moveTo>
                  <a:pt x="234383" y="212128"/>
                </a:moveTo>
                <a:cubicBezTo>
                  <a:pt x="240205" y="212128"/>
                  <a:pt x="246215" y="213161"/>
                  <a:pt x="252413" y="215227"/>
                </a:cubicBezTo>
                <a:lnTo>
                  <a:pt x="252413" y="378619"/>
                </a:lnTo>
                <a:cubicBezTo>
                  <a:pt x="252413" y="398151"/>
                  <a:pt x="245276" y="415054"/>
                  <a:pt x="231002" y="429327"/>
                </a:cubicBezTo>
                <a:cubicBezTo>
                  <a:pt x="216729" y="443600"/>
                  <a:pt x="199827" y="450737"/>
                  <a:pt x="180294" y="450737"/>
                </a:cubicBezTo>
                <a:cubicBezTo>
                  <a:pt x="160763" y="450737"/>
                  <a:pt x="143860" y="443600"/>
                  <a:pt x="129587" y="429327"/>
                </a:cubicBezTo>
                <a:cubicBezTo>
                  <a:pt x="115313" y="415054"/>
                  <a:pt x="108177" y="398151"/>
                  <a:pt x="108177" y="378619"/>
                </a:cubicBezTo>
                <a:cubicBezTo>
                  <a:pt x="108177" y="373736"/>
                  <a:pt x="109961" y="369510"/>
                  <a:pt x="113529" y="365942"/>
                </a:cubicBezTo>
                <a:cubicBezTo>
                  <a:pt x="117098" y="362374"/>
                  <a:pt x="121323" y="360590"/>
                  <a:pt x="126206" y="360590"/>
                </a:cubicBezTo>
                <a:cubicBezTo>
                  <a:pt x="131089" y="360590"/>
                  <a:pt x="135315" y="362374"/>
                  <a:pt x="138883" y="365942"/>
                </a:cubicBezTo>
                <a:cubicBezTo>
                  <a:pt x="142452" y="369510"/>
                  <a:pt x="144235" y="373736"/>
                  <a:pt x="144235" y="378619"/>
                </a:cubicBezTo>
                <a:cubicBezTo>
                  <a:pt x="144235" y="388010"/>
                  <a:pt x="147898" y="396367"/>
                  <a:pt x="155223" y="403691"/>
                </a:cubicBezTo>
                <a:cubicBezTo>
                  <a:pt x="162546" y="411016"/>
                  <a:pt x="170905" y="414678"/>
                  <a:pt x="180294" y="414678"/>
                </a:cubicBezTo>
                <a:cubicBezTo>
                  <a:pt x="189685" y="414678"/>
                  <a:pt x="198042" y="411016"/>
                  <a:pt x="205367" y="403691"/>
                </a:cubicBezTo>
                <a:cubicBezTo>
                  <a:pt x="212691" y="396367"/>
                  <a:pt x="216354" y="388010"/>
                  <a:pt x="216354" y="378619"/>
                </a:cubicBezTo>
                <a:lnTo>
                  <a:pt x="216354" y="215227"/>
                </a:lnTo>
                <a:cubicBezTo>
                  <a:pt x="222551" y="213161"/>
                  <a:pt x="228561" y="212128"/>
                  <a:pt x="234383" y="212128"/>
                </a:cubicBezTo>
                <a:close/>
                <a:moveTo>
                  <a:pt x="234383" y="54088"/>
                </a:moveTo>
                <a:cubicBezTo>
                  <a:pt x="260676" y="54088"/>
                  <a:pt x="286452" y="57844"/>
                  <a:pt x="311712" y="65356"/>
                </a:cubicBezTo>
                <a:cubicBezTo>
                  <a:pt x="336973" y="72869"/>
                  <a:pt x="360120" y="83527"/>
                  <a:pt x="381154" y="97330"/>
                </a:cubicBezTo>
                <a:cubicBezTo>
                  <a:pt x="402189" y="111134"/>
                  <a:pt x="420453" y="128694"/>
                  <a:pt x="435947" y="150010"/>
                </a:cubicBezTo>
                <a:cubicBezTo>
                  <a:pt x="451440" y="171326"/>
                  <a:pt x="462286" y="194943"/>
                  <a:pt x="468484" y="220860"/>
                </a:cubicBezTo>
                <a:cubicBezTo>
                  <a:pt x="468673" y="221236"/>
                  <a:pt x="468766" y="221893"/>
                  <a:pt x="468766" y="222832"/>
                </a:cubicBezTo>
                <a:cubicBezTo>
                  <a:pt x="468766" y="225274"/>
                  <a:pt x="467874" y="227387"/>
                  <a:pt x="466090" y="229171"/>
                </a:cubicBezTo>
                <a:cubicBezTo>
                  <a:pt x="464306" y="230955"/>
                  <a:pt x="462193" y="231847"/>
                  <a:pt x="459751" y="231847"/>
                </a:cubicBezTo>
                <a:cubicBezTo>
                  <a:pt x="457685" y="231847"/>
                  <a:pt x="455526" y="230908"/>
                  <a:pt x="453272" y="229030"/>
                </a:cubicBezTo>
                <a:cubicBezTo>
                  <a:pt x="444069" y="220391"/>
                  <a:pt x="435336" y="213912"/>
                  <a:pt x="427073" y="209592"/>
                </a:cubicBezTo>
                <a:cubicBezTo>
                  <a:pt x="418810" y="205272"/>
                  <a:pt x="409231" y="203113"/>
                  <a:pt x="398338" y="203113"/>
                </a:cubicBezTo>
                <a:cubicBezTo>
                  <a:pt x="385568" y="203113"/>
                  <a:pt x="373548" y="206587"/>
                  <a:pt x="362280" y="213536"/>
                </a:cubicBezTo>
                <a:cubicBezTo>
                  <a:pt x="351011" y="220485"/>
                  <a:pt x="341339" y="229594"/>
                  <a:pt x="333263" y="240862"/>
                </a:cubicBezTo>
                <a:cubicBezTo>
                  <a:pt x="331949" y="242740"/>
                  <a:pt x="330305" y="245369"/>
                  <a:pt x="328333" y="248750"/>
                </a:cubicBezTo>
                <a:cubicBezTo>
                  <a:pt x="326361" y="252130"/>
                  <a:pt x="325000" y="254384"/>
                  <a:pt x="324248" y="255511"/>
                </a:cubicBezTo>
                <a:cubicBezTo>
                  <a:pt x="322183" y="258703"/>
                  <a:pt x="319554" y="260300"/>
                  <a:pt x="316360" y="260300"/>
                </a:cubicBezTo>
                <a:cubicBezTo>
                  <a:pt x="312980" y="260300"/>
                  <a:pt x="310257" y="258703"/>
                  <a:pt x="308191" y="255511"/>
                </a:cubicBezTo>
                <a:cubicBezTo>
                  <a:pt x="307440" y="254384"/>
                  <a:pt x="306078" y="252130"/>
                  <a:pt x="304106" y="248750"/>
                </a:cubicBezTo>
                <a:cubicBezTo>
                  <a:pt x="302134" y="245369"/>
                  <a:pt x="300492" y="242740"/>
                  <a:pt x="299177" y="240862"/>
                </a:cubicBezTo>
                <a:cubicBezTo>
                  <a:pt x="291101" y="229594"/>
                  <a:pt x="281476" y="220485"/>
                  <a:pt x="270301" y="213536"/>
                </a:cubicBezTo>
                <a:cubicBezTo>
                  <a:pt x="259127" y="206587"/>
                  <a:pt x="247154" y="203113"/>
                  <a:pt x="234383" y="203113"/>
                </a:cubicBezTo>
                <a:cubicBezTo>
                  <a:pt x="221613" y="203113"/>
                  <a:pt x="209640" y="206587"/>
                  <a:pt x="198465" y="213536"/>
                </a:cubicBezTo>
                <a:cubicBezTo>
                  <a:pt x="187290" y="220485"/>
                  <a:pt x="177665" y="229594"/>
                  <a:pt x="169590" y="240862"/>
                </a:cubicBezTo>
                <a:cubicBezTo>
                  <a:pt x="168275" y="242740"/>
                  <a:pt x="166632" y="245369"/>
                  <a:pt x="164660" y="248750"/>
                </a:cubicBezTo>
                <a:cubicBezTo>
                  <a:pt x="162688" y="252130"/>
                  <a:pt x="161326" y="254384"/>
                  <a:pt x="160575" y="255511"/>
                </a:cubicBezTo>
                <a:cubicBezTo>
                  <a:pt x="158510" y="258703"/>
                  <a:pt x="155786" y="260300"/>
                  <a:pt x="152405" y="260300"/>
                </a:cubicBezTo>
                <a:cubicBezTo>
                  <a:pt x="149213" y="260300"/>
                  <a:pt x="146584" y="258703"/>
                  <a:pt x="144517" y="255511"/>
                </a:cubicBezTo>
                <a:cubicBezTo>
                  <a:pt x="143766" y="254384"/>
                  <a:pt x="142405" y="252130"/>
                  <a:pt x="140433" y="248750"/>
                </a:cubicBezTo>
                <a:cubicBezTo>
                  <a:pt x="138461" y="245369"/>
                  <a:pt x="136818" y="242740"/>
                  <a:pt x="135503" y="240862"/>
                </a:cubicBezTo>
                <a:cubicBezTo>
                  <a:pt x="127427" y="229594"/>
                  <a:pt x="117755" y="220485"/>
                  <a:pt x="106487" y="213536"/>
                </a:cubicBezTo>
                <a:cubicBezTo>
                  <a:pt x="95218" y="206587"/>
                  <a:pt x="83198" y="203113"/>
                  <a:pt x="70428" y="203113"/>
                </a:cubicBezTo>
                <a:cubicBezTo>
                  <a:pt x="59535" y="203113"/>
                  <a:pt x="49957" y="205272"/>
                  <a:pt x="41693" y="209592"/>
                </a:cubicBezTo>
                <a:cubicBezTo>
                  <a:pt x="33430" y="213912"/>
                  <a:pt x="24697" y="220391"/>
                  <a:pt x="15494" y="229030"/>
                </a:cubicBezTo>
                <a:cubicBezTo>
                  <a:pt x="13240" y="230908"/>
                  <a:pt x="11081" y="231847"/>
                  <a:pt x="9015" y="231847"/>
                </a:cubicBezTo>
                <a:cubicBezTo>
                  <a:pt x="6573" y="231847"/>
                  <a:pt x="4460" y="230955"/>
                  <a:pt x="2676" y="229171"/>
                </a:cubicBezTo>
                <a:cubicBezTo>
                  <a:pt x="892" y="227387"/>
                  <a:pt x="0" y="225274"/>
                  <a:pt x="0" y="222832"/>
                </a:cubicBezTo>
                <a:cubicBezTo>
                  <a:pt x="0" y="221893"/>
                  <a:pt x="94" y="221236"/>
                  <a:pt x="281" y="220860"/>
                </a:cubicBezTo>
                <a:cubicBezTo>
                  <a:pt x="8733" y="186492"/>
                  <a:pt x="24931" y="156490"/>
                  <a:pt x="48877" y="130854"/>
                </a:cubicBezTo>
                <a:cubicBezTo>
                  <a:pt x="72822" y="105218"/>
                  <a:pt x="100805" y="86015"/>
                  <a:pt x="132826" y="73244"/>
                </a:cubicBezTo>
                <a:cubicBezTo>
                  <a:pt x="164848" y="60473"/>
                  <a:pt x="198700" y="54088"/>
                  <a:pt x="234383" y="54088"/>
                </a:cubicBezTo>
                <a:close/>
                <a:moveTo>
                  <a:pt x="234384" y="0"/>
                </a:moveTo>
                <a:cubicBezTo>
                  <a:pt x="239267" y="0"/>
                  <a:pt x="243493" y="1785"/>
                  <a:pt x="247061" y="5353"/>
                </a:cubicBezTo>
                <a:cubicBezTo>
                  <a:pt x="250629" y="8921"/>
                  <a:pt x="252414" y="13147"/>
                  <a:pt x="252414" y="18030"/>
                </a:cubicBezTo>
                <a:lnTo>
                  <a:pt x="252414" y="45637"/>
                </a:lnTo>
                <a:cubicBezTo>
                  <a:pt x="244526" y="45262"/>
                  <a:pt x="238516" y="45074"/>
                  <a:pt x="234384" y="45074"/>
                </a:cubicBezTo>
                <a:cubicBezTo>
                  <a:pt x="230252" y="45074"/>
                  <a:pt x="224243" y="45262"/>
                  <a:pt x="216355" y="45637"/>
                </a:cubicBezTo>
                <a:lnTo>
                  <a:pt x="216355" y="18030"/>
                </a:lnTo>
                <a:cubicBezTo>
                  <a:pt x="216355" y="13147"/>
                  <a:pt x="218139" y="8921"/>
                  <a:pt x="221707" y="5353"/>
                </a:cubicBezTo>
                <a:cubicBezTo>
                  <a:pt x="225276" y="1785"/>
                  <a:pt x="229502" y="0"/>
                  <a:pt x="234384"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9" name="Google Shape;1049;p22"/>
          <p:cNvSpPr/>
          <p:nvPr/>
        </p:nvSpPr>
        <p:spPr>
          <a:xfrm>
            <a:off x="7623870" y="1200005"/>
            <a:ext cx="454179" cy="361250"/>
          </a:xfrm>
          <a:custGeom>
            <a:avLst/>
            <a:gdLst/>
            <a:ahLst/>
            <a:cxnLst/>
            <a:rect l="l" t="t" r="r" b="b"/>
            <a:pathLst>
              <a:path w="454178" h="361434" extrusionOk="0">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50" name="Google Shape;1050;p22"/>
          <p:cNvSpPr/>
          <p:nvPr/>
        </p:nvSpPr>
        <p:spPr>
          <a:xfrm>
            <a:off x="6959244" y="2341402"/>
            <a:ext cx="504824" cy="324365"/>
          </a:xfrm>
          <a:custGeom>
            <a:avLst/>
            <a:gdLst/>
            <a:ahLst/>
            <a:cxnLst/>
            <a:rect l="l" t="t" r="r" b="b"/>
            <a:pathLst>
              <a:path w="504824" h="324530" extrusionOk="0">
                <a:moveTo>
                  <a:pt x="252412" y="0"/>
                </a:moveTo>
                <a:cubicBezTo>
                  <a:pt x="301805" y="0"/>
                  <a:pt x="348710" y="13053"/>
                  <a:pt x="393126" y="39158"/>
                </a:cubicBezTo>
                <a:cubicBezTo>
                  <a:pt x="437543" y="65263"/>
                  <a:pt x="472897" y="99819"/>
                  <a:pt x="499190" y="142827"/>
                </a:cubicBezTo>
                <a:cubicBezTo>
                  <a:pt x="502946" y="149400"/>
                  <a:pt x="504824" y="155880"/>
                  <a:pt x="504824" y="162265"/>
                </a:cubicBezTo>
                <a:cubicBezTo>
                  <a:pt x="504824" y="168650"/>
                  <a:pt x="502946" y="175130"/>
                  <a:pt x="499190" y="181703"/>
                </a:cubicBezTo>
                <a:cubicBezTo>
                  <a:pt x="472897" y="224899"/>
                  <a:pt x="437543" y="259502"/>
                  <a:pt x="393126" y="285513"/>
                </a:cubicBezTo>
                <a:cubicBezTo>
                  <a:pt x="348710" y="311525"/>
                  <a:pt x="301805" y="324530"/>
                  <a:pt x="252412" y="324530"/>
                </a:cubicBezTo>
                <a:cubicBezTo>
                  <a:pt x="203018" y="324530"/>
                  <a:pt x="156114" y="311478"/>
                  <a:pt x="111698" y="285373"/>
                </a:cubicBezTo>
                <a:cubicBezTo>
                  <a:pt x="67281" y="259267"/>
                  <a:pt x="31927" y="224711"/>
                  <a:pt x="5634" y="181703"/>
                </a:cubicBezTo>
                <a:cubicBezTo>
                  <a:pt x="1877" y="175130"/>
                  <a:pt x="0" y="168650"/>
                  <a:pt x="0" y="162265"/>
                </a:cubicBezTo>
                <a:cubicBezTo>
                  <a:pt x="0" y="155880"/>
                  <a:pt x="1877" y="149400"/>
                  <a:pt x="5634" y="142827"/>
                </a:cubicBezTo>
                <a:cubicBezTo>
                  <a:pt x="31927" y="99819"/>
                  <a:pt x="67281" y="65263"/>
                  <a:pt x="111698" y="39158"/>
                </a:cubicBezTo>
                <a:cubicBezTo>
                  <a:pt x="156114" y="13053"/>
                  <a:pt x="203018" y="0"/>
                  <a:pt x="252412" y="0"/>
                </a:cubicBezTo>
                <a:close/>
                <a:moveTo>
                  <a:pt x="252412" y="40566"/>
                </a:moveTo>
                <a:cubicBezTo>
                  <a:pt x="228936" y="40566"/>
                  <a:pt x="208794" y="48970"/>
                  <a:pt x="191985" y="65779"/>
                </a:cubicBezTo>
                <a:cubicBezTo>
                  <a:pt x="175177" y="82588"/>
                  <a:pt x="166772" y="102730"/>
                  <a:pt x="166772" y="126206"/>
                </a:cubicBezTo>
                <a:cubicBezTo>
                  <a:pt x="166772" y="129962"/>
                  <a:pt x="168087" y="133155"/>
                  <a:pt x="170716" y="135784"/>
                </a:cubicBezTo>
                <a:cubicBezTo>
                  <a:pt x="173346" y="138413"/>
                  <a:pt x="176538" y="139728"/>
                  <a:pt x="180294" y="139728"/>
                </a:cubicBezTo>
                <a:cubicBezTo>
                  <a:pt x="184050" y="139728"/>
                  <a:pt x="187243" y="138413"/>
                  <a:pt x="189872" y="135784"/>
                </a:cubicBezTo>
                <a:cubicBezTo>
                  <a:pt x="192502" y="133155"/>
                  <a:pt x="193816" y="129962"/>
                  <a:pt x="193816" y="126206"/>
                </a:cubicBezTo>
                <a:cubicBezTo>
                  <a:pt x="193816" y="110055"/>
                  <a:pt x="199544" y="96251"/>
                  <a:pt x="211001" y="84795"/>
                </a:cubicBezTo>
                <a:cubicBezTo>
                  <a:pt x="222457" y="73338"/>
                  <a:pt x="236260" y="67610"/>
                  <a:pt x="252412" y="67610"/>
                </a:cubicBezTo>
                <a:cubicBezTo>
                  <a:pt x="256168" y="67610"/>
                  <a:pt x="259361" y="66295"/>
                  <a:pt x="261990" y="63666"/>
                </a:cubicBezTo>
                <a:cubicBezTo>
                  <a:pt x="264619" y="61037"/>
                  <a:pt x="265934" y="57844"/>
                  <a:pt x="265934" y="54088"/>
                </a:cubicBezTo>
                <a:cubicBezTo>
                  <a:pt x="265934" y="50332"/>
                  <a:pt x="264619" y="47139"/>
                  <a:pt x="261990" y="44510"/>
                </a:cubicBezTo>
                <a:cubicBezTo>
                  <a:pt x="259361" y="41881"/>
                  <a:pt x="256168" y="40566"/>
                  <a:pt x="252412" y="40566"/>
                </a:cubicBezTo>
                <a:close/>
                <a:moveTo>
                  <a:pt x="143390" y="62821"/>
                </a:moveTo>
                <a:cubicBezTo>
                  <a:pt x="100382" y="84795"/>
                  <a:pt x="64605" y="117943"/>
                  <a:pt x="36059" y="162265"/>
                </a:cubicBezTo>
                <a:cubicBezTo>
                  <a:pt x="61037" y="200765"/>
                  <a:pt x="92353" y="231425"/>
                  <a:pt x="130009" y="254243"/>
                </a:cubicBezTo>
                <a:cubicBezTo>
                  <a:pt x="167664" y="277062"/>
                  <a:pt x="208465" y="288471"/>
                  <a:pt x="252412" y="288471"/>
                </a:cubicBezTo>
                <a:cubicBezTo>
                  <a:pt x="296359" y="288471"/>
                  <a:pt x="337160" y="277062"/>
                  <a:pt x="374815" y="254243"/>
                </a:cubicBezTo>
                <a:cubicBezTo>
                  <a:pt x="412470" y="231425"/>
                  <a:pt x="443787" y="200765"/>
                  <a:pt x="468766" y="162265"/>
                </a:cubicBezTo>
                <a:cubicBezTo>
                  <a:pt x="440219" y="117943"/>
                  <a:pt x="404441" y="84795"/>
                  <a:pt x="361434" y="62821"/>
                </a:cubicBezTo>
                <a:cubicBezTo>
                  <a:pt x="372890" y="82353"/>
                  <a:pt x="378618" y="103481"/>
                  <a:pt x="378618" y="126206"/>
                </a:cubicBezTo>
                <a:cubicBezTo>
                  <a:pt x="378618" y="160950"/>
                  <a:pt x="366270" y="190671"/>
                  <a:pt x="341573" y="215367"/>
                </a:cubicBezTo>
                <a:cubicBezTo>
                  <a:pt x="316876" y="240064"/>
                  <a:pt x="287156" y="252412"/>
                  <a:pt x="252412" y="252412"/>
                </a:cubicBezTo>
                <a:cubicBezTo>
                  <a:pt x="217667" y="252412"/>
                  <a:pt x="187947" y="240064"/>
                  <a:pt x="163251" y="215367"/>
                </a:cubicBezTo>
                <a:cubicBezTo>
                  <a:pt x="138554" y="190671"/>
                  <a:pt x="126206" y="160950"/>
                  <a:pt x="126206" y="126206"/>
                </a:cubicBezTo>
                <a:cubicBezTo>
                  <a:pt x="126206" y="103481"/>
                  <a:pt x="131934" y="82353"/>
                  <a:pt x="143390" y="62821"/>
                </a:cubicBezTo>
                <a:close/>
              </a:path>
            </a:pathLst>
          </a:custGeom>
          <a:solidFill>
            <a:srgbClr val="E9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23"/>
          <p:cNvSpPr txBox="1">
            <a:spLocks noGrp="1"/>
          </p:cNvSpPr>
          <p:nvPr>
            <p:ph type="title"/>
          </p:nvPr>
        </p:nvSpPr>
        <p:spPr>
          <a:xfrm>
            <a:off x="1784569" y="137160"/>
            <a:ext cx="9797831" cy="707886"/>
          </a:xfrm>
          <a:prstGeom prst="rect">
            <a:avLst/>
          </a:prstGeom>
          <a:solidFill>
            <a:schemeClr val="lt1"/>
          </a:solid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057" name="Google Shape;1057;p23"/>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Roots</a:t>
            </a:r>
            <a:endParaRPr/>
          </a:p>
        </p:txBody>
      </p:sp>
      <p:sp>
        <p:nvSpPr>
          <p:cNvPr id="1058" name="Google Shape;1058;p23"/>
          <p:cNvSpPr/>
          <p:nvPr/>
        </p:nvSpPr>
        <p:spPr>
          <a:xfrm>
            <a:off x="3045197" y="1268760"/>
            <a:ext cx="6101606" cy="5589240"/>
          </a:xfrm>
          <a:custGeom>
            <a:avLst/>
            <a:gdLst/>
            <a:ahLst/>
            <a:cxnLst/>
            <a:rect l="l" t="t" r="r" b="b"/>
            <a:pathLst>
              <a:path w="6145045" h="6164263" extrusionOk="0">
                <a:moveTo>
                  <a:pt x="2445534" y="5292329"/>
                </a:moveTo>
                <a:lnTo>
                  <a:pt x="2446738" y="5292695"/>
                </a:lnTo>
                <a:lnTo>
                  <a:pt x="2446725" y="5292726"/>
                </a:lnTo>
                <a:close/>
                <a:moveTo>
                  <a:pt x="4905655" y="3041650"/>
                </a:moveTo>
                <a:lnTo>
                  <a:pt x="4905917" y="3041786"/>
                </a:lnTo>
                <a:lnTo>
                  <a:pt x="4905868" y="3041835"/>
                </a:lnTo>
                <a:close/>
                <a:moveTo>
                  <a:pt x="2938987" y="0"/>
                </a:moveTo>
                <a:lnTo>
                  <a:pt x="3357807" y="0"/>
                </a:lnTo>
                <a:lnTo>
                  <a:pt x="3354631" y="27782"/>
                </a:lnTo>
                <a:lnTo>
                  <a:pt x="3352250" y="119857"/>
                </a:lnTo>
                <a:lnTo>
                  <a:pt x="3353837" y="312341"/>
                </a:lnTo>
                <a:lnTo>
                  <a:pt x="3367335" y="749300"/>
                </a:lnTo>
                <a:lnTo>
                  <a:pt x="3370114" y="879078"/>
                </a:lnTo>
                <a:lnTo>
                  <a:pt x="3373687" y="958453"/>
                </a:lnTo>
                <a:lnTo>
                  <a:pt x="3384008" y="1098947"/>
                </a:lnTo>
                <a:lnTo>
                  <a:pt x="3397506" y="1221185"/>
                </a:lnTo>
                <a:lnTo>
                  <a:pt x="3413385" y="1328341"/>
                </a:lnTo>
                <a:lnTo>
                  <a:pt x="3417158" y="1349143"/>
                </a:lnTo>
                <a:lnTo>
                  <a:pt x="3452661" y="1340644"/>
                </a:lnTo>
                <a:lnTo>
                  <a:pt x="3509029" y="1333501"/>
                </a:lnTo>
                <a:lnTo>
                  <a:pt x="3563808" y="1331913"/>
                </a:lnTo>
                <a:lnTo>
                  <a:pt x="3618587" y="1335088"/>
                </a:lnTo>
                <a:lnTo>
                  <a:pt x="3672970" y="1342232"/>
                </a:lnTo>
                <a:lnTo>
                  <a:pt x="3754742" y="1358107"/>
                </a:lnTo>
                <a:lnTo>
                  <a:pt x="3809918" y="1372791"/>
                </a:lnTo>
                <a:lnTo>
                  <a:pt x="3871049" y="1388269"/>
                </a:lnTo>
                <a:lnTo>
                  <a:pt x="3996089" y="1413272"/>
                </a:lnTo>
                <a:lnTo>
                  <a:pt x="4123511" y="1432322"/>
                </a:lnTo>
                <a:lnTo>
                  <a:pt x="4252123" y="1446213"/>
                </a:lnTo>
                <a:lnTo>
                  <a:pt x="4316430" y="1451372"/>
                </a:lnTo>
                <a:lnTo>
                  <a:pt x="4366049" y="1454548"/>
                </a:lnTo>
                <a:lnTo>
                  <a:pt x="4462905" y="1463676"/>
                </a:lnTo>
                <a:lnTo>
                  <a:pt x="4533165" y="1475185"/>
                </a:lnTo>
                <a:lnTo>
                  <a:pt x="4578418" y="1486298"/>
                </a:lnTo>
                <a:lnTo>
                  <a:pt x="4623273" y="1501379"/>
                </a:lnTo>
                <a:lnTo>
                  <a:pt x="4666541" y="1520429"/>
                </a:lnTo>
                <a:lnTo>
                  <a:pt x="4687580" y="1532335"/>
                </a:lnTo>
                <a:lnTo>
                  <a:pt x="4747122" y="1531541"/>
                </a:lnTo>
                <a:lnTo>
                  <a:pt x="4855490" y="1535907"/>
                </a:lnTo>
                <a:lnTo>
                  <a:pt x="4949568" y="1544638"/>
                </a:lnTo>
                <a:lnTo>
                  <a:pt x="5030546" y="1556941"/>
                </a:lnTo>
                <a:lnTo>
                  <a:pt x="5128593" y="1577976"/>
                </a:lnTo>
                <a:lnTo>
                  <a:pt x="5209175" y="1602185"/>
                </a:lnTo>
                <a:lnTo>
                  <a:pt x="5226641" y="1607741"/>
                </a:lnTo>
                <a:lnTo>
                  <a:pt x="5230213" y="1609329"/>
                </a:lnTo>
                <a:lnTo>
                  <a:pt x="5233786" y="1616076"/>
                </a:lnTo>
                <a:lnTo>
                  <a:pt x="5232595" y="1629569"/>
                </a:lnTo>
                <a:lnTo>
                  <a:pt x="5228228" y="1637110"/>
                </a:lnTo>
                <a:lnTo>
                  <a:pt x="5207587" y="1635919"/>
                </a:lnTo>
                <a:lnTo>
                  <a:pt x="5076593" y="1621235"/>
                </a:lnTo>
                <a:lnTo>
                  <a:pt x="4904712" y="1600994"/>
                </a:lnTo>
                <a:lnTo>
                  <a:pt x="4769352" y="1586707"/>
                </a:lnTo>
                <a:lnTo>
                  <a:pt x="4745535" y="1586310"/>
                </a:lnTo>
                <a:lnTo>
                  <a:pt x="4753871" y="1600598"/>
                </a:lnTo>
                <a:lnTo>
                  <a:pt x="4777291" y="1635126"/>
                </a:lnTo>
                <a:lnTo>
                  <a:pt x="4823734" y="1695848"/>
                </a:lnTo>
                <a:lnTo>
                  <a:pt x="4905903" y="1791495"/>
                </a:lnTo>
                <a:lnTo>
                  <a:pt x="5002363" y="1895476"/>
                </a:lnTo>
                <a:lnTo>
                  <a:pt x="5105173" y="1999854"/>
                </a:lnTo>
                <a:lnTo>
                  <a:pt x="5208381" y="2096295"/>
                </a:lnTo>
                <a:lnTo>
                  <a:pt x="5302458" y="2178448"/>
                </a:lnTo>
                <a:lnTo>
                  <a:pt x="5363192" y="2224486"/>
                </a:lnTo>
                <a:lnTo>
                  <a:pt x="5396933" y="2246711"/>
                </a:lnTo>
                <a:lnTo>
                  <a:pt x="5411620" y="2254251"/>
                </a:lnTo>
                <a:lnTo>
                  <a:pt x="5386215" y="2249092"/>
                </a:lnTo>
                <a:lnTo>
                  <a:pt x="5337390" y="2233614"/>
                </a:lnTo>
                <a:lnTo>
                  <a:pt x="5285786" y="2209007"/>
                </a:lnTo>
                <a:lnTo>
                  <a:pt x="5228228" y="2170510"/>
                </a:lnTo>
                <a:lnTo>
                  <a:pt x="5161540" y="2114154"/>
                </a:lnTo>
                <a:lnTo>
                  <a:pt x="5080165" y="2035176"/>
                </a:lnTo>
                <a:lnTo>
                  <a:pt x="4981324" y="1929607"/>
                </a:lnTo>
                <a:lnTo>
                  <a:pt x="4861048" y="1793876"/>
                </a:lnTo>
                <a:lnTo>
                  <a:pt x="4789993" y="1711723"/>
                </a:lnTo>
                <a:lnTo>
                  <a:pt x="4771337" y="1687910"/>
                </a:lnTo>
                <a:lnTo>
                  <a:pt x="4731244" y="1645841"/>
                </a:lnTo>
                <a:lnTo>
                  <a:pt x="4687580" y="1608932"/>
                </a:lnTo>
                <a:lnTo>
                  <a:pt x="4640342" y="1577976"/>
                </a:lnTo>
                <a:lnTo>
                  <a:pt x="4589929" y="1553369"/>
                </a:lnTo>
                <a:lnTo>
                  <a:pt x="4535150" y="1534319"/>
                </a:lnTo>
                <a:lnTo>
                  <a:pt x="4476798" y="1522016"/>
                </a:lnTo>
                <a:lnTo>
                  <a:pt x="4413683" y="1515269"/>
                </a:lnTo>
                <a:lnTo>
                  <a:pt x="4380736" y="1514873"/>
                </a:lnTo>
                <a:lnTo>
                  <a:pt x="4166779" y="1510507"/>
                </a:lnTo>
                <a:lnTo>
                  <a:pt x="3964333" y="1504554"/>
                </a:lnTo>
                <a:lnTo>
                  <a:pt x="4069128" y="1590676"/>
                </a:lnTo>
                <a:lnTo>
                  <a:pt x="4183848" y="1685132"/>
                </a:lnTo>
                <a:lnTo>
                  <a:pt x="4174718" y="1695054"/>
                </a:lnTo>
                <a:lnTo>
                  <a:pt x="4165191" y="1706166"/>
                </a:lnTo>
                <a:lnTo>
                  <a:pt x="4146931" y="1697435"/>
                </a:lnTo>
                <a:lnTo>
                  <a:pt x="4129465" y="1687116"/>
                </a:lnTo>
                <a:lnTo>
                  <a:pt x="4040151" y="1624807"/>
                </a:lnTo>
                <a:lnTo>
                  <a:pt x="3907172" y="1531144"/>
                </a:lnTo>
                <a:lnTo>
                  <a:pt x="3838499" y="1487885"/>
                </a:lnTo>
                <a:lnTo>
                  <a:pt x="3791262" y="1461691"/>
                </a:lnTo>
                <a:lnTo>
                  <a:pt x="3766650" y="1449388"/>
                </a:lnTo>
                <a:lnTo>
                  <a:pt x="3751169" y="1442244"/>
                </a:lnTo>
                <a:lnTo>
                  <a:pt x="3712665" y="1429941"/>
                </a:lnTo>
                <a:lnTo>
                  <a:pt x="3666619" y="1420416"/>
                </a:lnTo>
                <a:lnTo>
                  <a:pt x="3615809" y="1414463"/>
                </a:lnTo>
                <a:lnTo>
                  <a:pt x="3562220" y="1412876"/>
                </a:lnTo>
                <a:lnTo>
                  <a:pt x="3508235" y="1416447"/>
                </a:lnTo>
                <a:lnTo>
                  <a:pt x="3456234" y="1425576"/>
                </a:lnTo>
                <a:lnTo>
                  <a:pt x="3432456" y="1433500"/>
                </a:lnTo>
                <a:lnTo>
                  <a:pt x="3438792" y="1468438"/>
                </a:lnTo>
                <a:lnTo>
                  <a:pt x="3462215" y="1591072"/>
                </a:lnTo>
                <a:lnTo>
                  <a:pt x="3475712" y="1670447"/>
                </a:lnTo>
                <a:lnTo>
                  <a:pt x="3481270" y="1709738"/>
                </a:lnTo>
                <a:lnTo>
                  <a:pt x="3484049" y="1728391"/>
                </a:lnTo>
                <a:lnTo>
                  <a:pt x="3491989" y="1762919"/>
                </a:lnTo>
                <a:lnTo>
                  <a:pt x="3504692" y="1794669"/>
                </a:lnTo>
                <a:lnTo>
                  <a:pt x="3520969" y="1822847"/>
                </a:lnTo>
                <a:lnTo>
                  <a:pt x="3542009" y="1848644"/>
                </a:lnTo>
                <a:lnTo>
                  <a:pt x="3567813" y="1872060"/>
                </a:lnTo>
                <a:lnTo>
                  <a:pt x="3599175" y="1891903"/>
                </a:lnTo>
                <a:lnTo>
                  <a:pt x="3636094" y="1908969"/>
                </a:lnTo>
                <a:lnTo>
                  <a:pt x="3656738" y="1916510"/>
                </a:lnTo>
                <a:lnTo>
                  <a:pt x="3699215" y="1931591"/>
                </a:lnTo>
                <a:lnTo>
                  <a:pt x="3777421" y="1966913"/>
                </a:lnTo>
                <a:lnTo>
                  <a:pt x="3847688" y="2009378"/>
                </a:lnTo>
                <a:lnTo>
                  <a:pt x="3911206" y="2057797"/>
                </a:lnTo>
                <a:lnTo>
                  <a:pt x="3967181" y="2112169"/>
                </a:lnTo>
                <a:lnTo>
                  <a:pt x="3981182" y="2129838"/>
                </a:lnTo>
                <a:lnTo>
                  <a:pt x="4002220" y="2131227"/>
                </a:lnTo>
                <a:lnTo>
                  <a:pt x="4102572" y="2143144"/>
                </a:lnTo>
                <a:lnTo>
                  <a:pt x="4198164" y="2160225"/>
                </a:lnTo>
                <a:lnTo>
                  <a:pt x="4291376" y="2180880"/>
                </a:lnTo>
                <a:lnTo>
                  <a:pt x="4385381" y="2205905"/>
                </a:lnTo>
                <a:lnTo>
                  <a:pt x="4531743" y="2249600"/>
                </a:lnTo>
                <a:lnTo>
                  <a:pt x="4640424" y="2283761"/>
                </a:lnTo>
                <a:lnTo>
                  <a:pt x="4668983" y="2293295"/>
                </a:lnTo>
                <a:lnTo>
                  <a:pt x="4734826" y="2324278"/>
                </a:lnTo>
                <a:lnTo>
                  <a:pt x="4845094" y="2386642"/>
                </a:lnTo>
                <a:lnTo>
                  <a:pt x="4962501" y="2455759"/>
                </a:lnTo>
                <a:lnTo>
                  <a:pt x="5040244" y="2496673"/>
                </a:lnTo>
                <a:lnTo>
                  <a:pt x="5095774" y="2520904"/>
                </a:lnTo>
                <a:lnTo>
                  <a:pt x="5131473" y="2534012"/>
                </a:lnTo>
                <a:lnTo>
                  <a:pt x="5165188" y="2542751"/>
                </a:lnTo>
                <a:lnTo>
                  <a:pt x="5196919" y="2546723"/>
                </a:lnTo>
                <a:lnTo>
                  <a:pt x="5211595" y="2546723"/>
                </a:lnTo>
                <a:lnTo>
                  <a:pt x="5192556" y="2557051"/>
                </a:lnTo>
                <a:lnTo>
                  <a:pt x="5154875" y="2570557"/>
                </a:lnTo>
                <a:lnTo>
                  <a:pt x="5116400" y="2574926"/>
                </a:lnTo>
                <a:lnTo>
                  <a:pt x="5078322" y="2572543"/>
                </a:lnTo>
                <a:lnTo>
                  <a:pt x="5039451" y="2562612"/>
                </a:lnTo>
                <a:lnTo>
                  <a:pt x="5000183" y="2547915"/>
                </a:lnTo>
                <a:lnTo>
                  <a:pt x="4939892" y="2517329"/>
                </a:lnTo>
                <a:lnTo>
                  <a:pt x="4816535" y="2438281"/>
                </a:lnTo>
                <a:lnTo>
                  <a:pt x="4706664" y="2369164"/>
                </a:lnTo>
                <a:lnTo>
                  <a:pt x="4661050" y="2344934"/>
                </a:lnTo>
                <a:lnTo>
                  <a:pt x="4614246" y="2323881"/>
                </a:lnTo>
                <a:lnTo>
                  <a:pt x="4565855" y="2306801"/>
                </a:lnTo>
                <a:lnTo>
                  <a:pt x="4541263" y="2300842"/>
                </a:lnTo>
                <a:lnTo>
                  <a:pt x="4473833" y="2285350"/>
                </a:lnTo>
                <a:lnTo>
                  <a:pt x="4333817" y="2252380"/>
                </a:lnTo>
                <a:lnTo>
                  <a:pt x="4217203" y="2230136"/>
                </a:lnTo>
                <a:lnTo>
                  <a:pt x="4131527" y="2218219"/>
                </a:lnTo>
                <a:lnTo>
                  <a:pt x="4037278" y="2209174"/>
                </a:lnTo>
                <a:lnTo>
                  <a:pt x="4056106" y="2240360"/>
                </a:lnTo>
                <a:lnTo>
                  <a:pt x="4089452" y="2313782"/>
                </a:lnTo>
                <a:lnTo>
                  <a:pt x="4102950" y="2352675"/>
                </a:lnTo>
                <a:lnTo>
                  <a:pt x="4112081" y="2378473"/>
                </a:lnTo>
                <a:lnTo>
                  <a:pt x="4135900" y="2428875"/>
                </a:lnTo>
                <a:lnTo>
                  <a:pt x="4147809" y="2454275"/>
                </a:lnTo>
                <a:lnTo>
                  <a:pt x="4156940" y="2473722"/>
                </a:lnTo>
                <a:lnTo>
                  <a:pt x="4177583" y="2510632"/>
                </a:lnTo>
                <a:lnTo>
                  <a:pt x="4201402" y="2546350"/>
                </a:lnTo>
                <a:lnTo>
                  <a:pt x="4226810" y="2579291"/>
                </a:lnTo>
                <a:lnTo>
                  <a:pt x="4255790" y="2610644"/>
                </a:lnTo>
                <a:lnTo>
                  <a:pt x="4287151" y="2639219"/>
                </a:lnTo>
                <a:lnTo>
                  <a:pt x="4322086" y="2666207"/>
                </a:lnTo>
                <a:lnTo>
                  <a:pt x="4359800" y="2690416"/>
                </a:lnTo>
                <a:lnTo>
                  <a:pt x="4379649" y="2701132"/>
                </a:lnTo>
                <a:lnTo>
                  <a:pt x="4437212" y="2730897"/>
                </a:lnTo>
                <a:lnTo>
                  <a:pt x="4554720" y="2785666"/>
                </a:lnTo>
                <a:lnTo>
                  <a:pt x="4613871" y="2811860"/>
                </a:lnTo>
                <a:lnTo>
                  <a:pt x="4684534" y="2841626"/>
                </a:lnTo>
                <a:lnTo>
                  <a:pt x="4827052" y="2899172"/>
                </a:lnTo>
                <a:lnTo>
                  <a:pt x="4899304" y="2925366"/>
                </a:lnTo>
                <a:lnTo>
                  <a:pt x="4917565" y="2930922"/>
                </a:lnTo>
                <a:lnTo>
                  <a:pt x="4955676" y="2940447"/>
                </a:lnTo>
                <a:lnTo>
                  <a:pt x="5014033" y="2949576"/>
                </a:lnTo>
                <a:lnTo>
                  <a:pt x="5053334" y="2952751"/>
                </a:lnTo>
                <a:lnTo>
                  <a:pt x="5104148" y="2953544"/>
                </a:lnTo>
                <a:lnTo>
                  <a:pt x="5180767" y="2951163"/>
                </a:lnTo>
                <a:lnTo>
                  <a:pt x="5231184" y="2951560"/>
                </a:lnTo>
                <a:lnTo>
                  <a:pt x="5256194" y="2954338"/>
                </a:lnTo>
                <a:lnTo>
                  <a:pt x="5305023" y="2961085"/>
                </a:lnTo>
                <a:lnTo>
                  <a:pt x="5413400" y="2973388"/>
                </a:lnTo>
                <a:lnTo>
                  <a:pt x="5498752" y="2977753"/>
                </a:lnTo>
                <a:lnTo>
                  <a:pt x="5555918" y="2976960"/>
                </a:lnTo>
                <a:lnTo>
                  <a:pt x="5611099" y="2971800"/>
                </a:lnTo>
                <a:lnTo>
                  <a:pt x="5663898" y="2961482"/>
                </a:lnTo>
                <a:lnTo>
                  <a:pt x="5688909" y="2953544"/>
                </a:lnTo>
                <a:lnTo>
                  <a:pt x="5661913" y="2967435"/>
                </a:lnTo>
                <a:lnTo>
                  <a:pt x="5600778" y="2992438"/>
                </a:lnTo>
                <a:lnTo>
                  <a:pt x="5564652" y="3002757"/>
                </a:lnTo>
                <a:lnTo>
                  <a:pt x="5552742" y="3003154"/>
                </a:lnTo>
                <a:lnTo>
                  <a:pt x="5480491" y="3001169"/>
                </a:lnTo>
                <a:lnTo>
                  <a:pt x="5334797" y="2992438"/>
                </a:lnTo>
                <a:lnTo>
                  <a:pt x="5262149" y="2989263"/>
                </a:lnTo>
                <a:lnTo>
                  <a:pt x="5147023" y="2987278"/>
                </a:lnTo>
                <a:lnTo>
                  <a:pt x="5031500" y="2988866"/>
                </a:lnTo>
                <a:lnTo>
                  <a:pt x="5029118" y="2998391"/>
                </a:lnTo>
                <a:lnTo>
                  <a:pt x="5025942" y="3008313"/>
                </a:lnTo>
                <a:lnTo>
                  <a:pt x="5135510" y="3058716"/>
                </a:lnTo>
                <a:lnTo>
                  <a:pt x="5355440" y="3159522"/>
                </a:lnTo>
                <a:lnTo>
                  <a:pt x="5463421" y="3213100"/>
                </a:lnTo>
                <a:lnTo>
                  <a:pt x="5490813" y="3226197"/>
                </a:lnTo>
                <a:lnTo>
                  <a:pt x="5546391" y="3248819"/>
                </a:lnTo>
                <a:lnTo>
                  <a:pt x="5601969" y="3265885"/>
                </a:lnTo>
                <a:lnTo>
                  <a:pt x="5658341" y="3278188"/>
                </a:lnTo>
                <a:lnTo>
                  <a:pt x="5715507" y="3285332"/>
                </a:lnTo>
                <a:lnTo>
                  <a:pt x="5773863" y="3286919"/>
                </a:lnTo>
                <a:lnTo>
                  <a:pt x="5832220" y="3283744"/>
                </a:lnTo>
                <a:lnTo>
                  <a:pt x="5892165" y="3275013"/>
                </a:lnTo>
                <a:lnTo>
                  <a:pt x="5921939" y="3269060"/>
                </a:lnTo>
                <a:lnTo>
                  <a:pt x="5938215" y="3266282"/>
                </a:lnTo>
                <a:lnTo>
                  <a:pt x="5954889" y="3265091"/>
                </a:lnTo>
                <a:lnTo>
                  <a:pt x="5957271" y="3274616"/>
                </a:lnTo>
                <a:lnTo>
                  <a:pt x="5960049" y="3284538"/>
                </a:lnTo>
                <a:lnTo>
                  <a:pt x="5910427" y="3294857"/>
                </a:lnTo>
                <a:lnTo>
                  <a:pt x="5836984" y="3311129"/>
                </a:lnTo>
                <a:lnTo>
                  <a:pt x="5787758" y="3319066"/>
                </a:lnTo>
                <a:lnTo>
                  <a:pt x="5762747" y="3321050"/>
                </a:lnTo>
                <a:lnTo>
                  <a:pt x="5721064" y="3321844"/>
                </a:lnTo>
                <a:lnTo>
                  <a:pt x="5639285" y="3319066"/>
                </a:lnTo>
                <a:lnTo>
                  <a:pt x="5560285" y="3309144"/>
                </a:lnTo>
                <a:lnTo>
                  <a:pt x="5482476" y="3293666"/>
                </a:lnTo>
                <a:lnTo>
                  <a:pt x="5405858" y="3272632"/>
                </a:lnTo>
                <a:lnTo>
                  <a:pt x="5331224" y="3246835"/>
                </a:lnTo>
                <a:lnTo>
                  <a:pt x="5257385" y="3217466"/>
                </a:lnTo>
                <a:lnTo>
                  <a:pt x="5185530" y="3184525"/>
                </a:lnTo>
                <a:lnTo>
                  <a:pt x="5149405" y="3167063"/>
                </a:lnTo>
                <a:lnTo>
                  <a:pt x="5027133" y="3104754"/>
                </a:lnTo>
                <a:lnTo>
                  <a:pt x="4905917" y="3041786"/>
                </a:lnTo>
                <a:lnTo>
                  <a:pt x="4907243" y="3040460"/>
                </a:lnTo>
                <a:lnTo>
                  <a:pt x="4905655" y="3041650"/>
                </a:lnTo>
                <a:lnTo>
                  <a:pt x="4904465" y="3043238"/>
                </a:lnTo>
                <a:lnTo>
                  <a:pt x="4905868" y="3041835"/>
                </a:lnTo>
                <a:lnTo>
                  <a:pt x="4932254" y="3064669"/>
                </a:lnTo>
                <a:lnTo>
                  <a:pt x="4982671" y="3112691"/>
                </a:lnTo>
                <a:lnTo>
                  <a:pt x="5032691" y="3161904"/>
                </a:lnTo>
                <a:lnTo>
                  <a:pt x="5083505" y="3209925"/>
                </a:lnTo>
                <a:lnTo>
                  <a:pt x="5110103" y="3232547"/>
                </a:lnTo>
                <a:lnTo>
                  <a:pt x="5080726" y="3218260"/>
                </a:lnTo>
                <a:lnTo>
                  <a:pt x="5024354" y="3186113"/>
                </a:lnTo>
                <a:lnTo>
                  <a:pt x="4971158" y="3152379"/>
                </a:lnTo>
                <a:lnTo>
                  <a:pt x="4919550" y="3115072"/>
                </a:lnTo>
                <a:lnTo>
                  <a:pt x="4895334" y="3095625"/>
                </a:lnTo>
                <a:lnTo>
                  <a:pt x="4871118" y="3076575"/>
                </a:lnTo>
                <a:lnTo>
                  <a:pt x="4822288" y="3040063"/>
                </a:lnTo>
                <a:lnTo>
                  <a:pt x="4746067" y="2988866"/>
                </a:lnTo>
                <a:lnTo>
                  <a:pt x="4639675" y="2927350"/>
                </a:lnTo>
                <a:lnTo>
                  <a:pt x="4528122" y="2872978"/>
                </a:lnTo>
                <a:lnTo>
                  <a:pt x="4469765" y="2848372"/>
                </a:lnTo>
                <a:lnTo>
                  <a:pt x="4434830" y="2832894"/>
                </a:lnTo>
                <a:lnTo>
                  <a:pt x="4366549" y="2796779"/>
                </a:lnTo>
                <a:lnTo>
                  <a:pt x="4266905" y="2737644"/>
                </a:lnTo>
                <a:lnTo>
                  <a:pt x="4200609" y="2699147"/>
                </a:lnTo>
                <a:lnTo>
                  <a:pt x="4190287" y="2694782"/>
                </a:lnTo>
                <a:lnTo>
                  <a:pt x="4175995" y="2690813"/>
                </a:lnTo>
                <a:lnTo>
                  <a:pt x="4190287" y="2747963"/>
                </a:lnTo>
                <a:lnTo>
                  <a:pt x="4221649" y="2860676"/>
                </a:lnTo>
                <a:lnTo>
                  <a:pt x="4271272" y="3028157"/>
                </a:lnTo>
                <a:lnTo>
                  <a:pt x="4316925" y="3194844"/>
                </a:lnTo>
                <a:lnTo>
                  <a:pt x="4341538" y="3305572"/>
                </a:lnTo>
                <a:lnTo>
                  <a:pt x="4359800" y="3416300"/>
                </a:lnTo>
                <a:lnTo>
                  <a:pt x="4367343" y="3499644"/>
                </a:lnTo>
                <a:lnTo>
                  <a:pt x="4369327" y="3555207"/>
                </a:lnTo>
                <a:lnTo>
                  <a:pt x="4369327" y="3583385"/>
                </a:lnTo>
                <a:lnTo>
                  <a:pt x="4428478" y="3597672"/>
                </a:lnTo>
                <a:lnTo>
                  <a:pt x="4511448" y="3615532"/>
                </a:lnTo>
                <a:lnTo>
                  <a:pt x="4548368" y="3628629"/>
                </a:lnTo>
                <a:lnTo>
                  <a:pt x="4570599" y="3639344"/>
                </a:lnTo>
                <a:lnTo>
                  <a:pt x="4580921" y="3646091"/>
                </a:lnTo>
                <a:lnTo>
                  <a:pt x="4598785" y="3657204"/>
                </a:lnTo>
                <a:lnTo>
                  <a:pt x="4636896" y="3677047"/>
                </a:lnTo>
                <a:lnTo>
                  <a:pt x="4676992" y="3693319"/>
                </a:lnTo>
                <a:lnTo>
                  <a:pt x="4719469" y="3706813"/>
                </a:lnTo>
                <a:lnTo>
                  <a:pt x="4761947" y="3717132"/>
                </a:lnTo>
                <a:lnTo>
                  <a:pt x="4805615" y="3724275"/>
                </a:lnTo>
                <a:lnTo>
                  <a:pt x="4871515" y="3731022"/>
                </a:lnTo>
                <a:lnTo>
                  <a:pt x="4957661" y="3730625"/>
                </a:lnTo>
                <a:lnTo>
                  <a:pt x="5037455" y="3722291"/>
                </a:lnTo>
                <a:lnTo>
                  <a:pt x="5106927" y="3707210"/>
                </a:lnTo>
                <a:lnTo>
                  <a:pt x="5150199" y="3692525"/>
                </a:lnTo>
                <a:lnTo>
                  <a:pt x="5173621" y="3681413"/>
                </a:lnTo>
                <a:lnTo>
                  <a:pt x="5183546" y="3675460"/>
                </a:lnTo>
                <a:lnTo>
                  <a:pt x="5188706" y="3677047"/>
                </a:lnTo>
                <a:lnTo>
                  <a:pt x="5193073" y="3683000"/>
                </a:lnTo>
                <a:lnTo>
                  <a:pt x="5193867" y="3688160"/>
                </a:lnTo>
                <a:lnTo>
                  <a:pt x="5192279" y="3691335"/>
                </a:lnTo>
                <a:lnTo>
                  <a:pt x="5185530" y="3696097"/>
                </a:lnTo>
                <a:lnTo>
                  <a:pt x="5160520" y="3707210"/>
                </a:lnTo>
                <a:lnTo>
                  <a:pt x="5146626" y="3714354"/>
                </a:lnTo>
                <a:lnTo>
                  <a:pt x="5143847" y="3717925"/>
                </a:lnTo>
                <a:lnTo>
                  <a:pt x="5232772" y="3706416"/>
                </a:lnTo>
                <a:lnTo>
                  <a:pt x="5426898" y="3677047"/>
                </a:lnTo>
                <a:lnTo>
                  <a:pt x="5509868" y="3666332"/>
                </a:lnTo>
                <a:lnTo>
                  <a:pt x="5509868" y="3668713"/>
                </a:lnTo>
                <a:lnTo>
                  <a:pt x="5503119" y="3677444"/>
                </a:lnTo>
                <a:lnTo>
                  <a:pt x="5491210" y="3687763"/>
                </a:lnTo>
                <a:lnTo>
                  <a:pt x="5474536" y="3696097"/>
                </a:lnTo>
                <a:lnTo>
                  <a:pt x="5465406" y="3698082"/>
                </a:lnTo>
                <a:lnTo>
                  <a:pt x="5316139" y="3729038"/>
                </a:lnTo>
                <a:lnTo>
                  <a:pt x="5170445" y="3759200"/>
                </a:lnTo>
                <a:lnTo>
                  <a:pt x="5185134" y="3764360"/>
                </a:lnTo>
                <a:lnTo>
                  <a:pt x="5201013" y="3769916"/>
                </a:lnTo>
                <a:lnTo>
                  <a:pt x="4777032" y="3769916"/>
                </a:lnTo>
                <a:lnTo>
                  <a:pt x="4961630" y="3948907"/>
                </a:lnTo>
                <a:lnTo>
                  <a:pt x="5151390" y="4133057"/>
                </a:lnTo>
                <a:lnTo>
                  <a:pt x="5162505" y="4142979"/>
                </a:lnTo>
                <a:lnTo>
                  <a:pt x="5185134" y="4161632"/>
                </a:lnTo>
                <a:lnTo>
                  <a:pt x="5208556" y="4177110"/>
                </a:lnTo>
                <a:lnTo>
                  <a:pt x="5233963" y="4190207"/>
                </a:lnTo>
                <a:lnTo>
                  <a:pt x="5273661" y="4205685"/>
                </a:lnTo>
                <a:lnTo>
                  <a:pt x="5331224" y="4218782"/>
                </a:lnTo>
                <a:lnTo>
                  <a:pt x="5362189" y="4221163"/>
                </a:lnTo>
                <a:lnTo>
                  <a:pt x="5656355" y="4238229"/>
                </a:lnTo>
                <a:lnTo>
                  <a:pt x="5951316" y="4254501"/>
                </a:lnTo>
                <a:lnTo>
                  <a:pt x="5951713" y="4258072"/>
                </a:lnTo>
                <a:lnTo>
                  <a:pt x="5951713" y="4261644"/>
                </a:lnTo>
                <a:lnTo>
                  <a:pt x="5487637" y="4261644"/>
                </a:lnTo>
                <a:lnTo>
                  <a:pt x="5607129" y="4334669"/>
                </a:lnTo>
                <a:lnTo>
                  <a:pt x="5719476" y="4403329"/>
                </a:lnTo>
                <a:lnTo>
                  <a:pt x="5734959" y="4412457"/>
                </a:lnTo>
                <a:lnTo>
                  <a:pt x="5767511" y="4429126"/>
                </a:lnTo>
                <a:lnTo>
                  <a:pt x="5800461" y="4442222"/>
                </a:lnTo>
                <a:lnTo>
                  <a:pt x="5834205" y="4452541"/>
                </a:lnTo>
                <a:lnTo>
                  <a:pt x="5868743" y="4460479"/>
                </a:lnTo>
                <a:lnTo>
                  <a:pt x="5904471" y="4464447"/>
                </a:lnTo>
                <a:lnTo>
                  <a:pt x="5940995" y="4464844"/>
                </a:lnTo>
                <a:lnTo>
                  <a:pt x="5977914" y="4462463"/>
                </a:lnTo>
                <a:lnTo>
                  <a:pt x="5996969" y="4459685"/>
                </a:lnTo>
                <a:lnTo>
                  <a:pt x="6026743" y="4454526"/>
                </a:lnTo>
                <a:lnTo>
                  <a:pt x="6087482" y="4446588"/>
                </a:lnTo>
                <a:lnTo>
                  <a:pt x="6118050" y="4445794"/>
                </a:lnTo>
                <a:lnTo>
                  <a:pt x="6129563" y="4446588"/>
                </a:lnTo>
                <a:lnTo>
                  <a:pt x="6143060" y="4448969"/>
                </a:lnTo>
                <a:lnTo>
                  <a:pt x="6145045" y="4453335"/>
                </a:lnTo>
                <a:lnTo>
                  <a:pt x="6137105" y="4458891"/>
                </a:lnTo>
                <a:lnTo>
                  <a:pt x="6109713" y="4468416"/>
                </a:lnTo>
                <a:lnTo>
                  <a:pt x="6048577" y="4481116"/>
                </a:lnTo>
                <a:lnTo>
                  <a:pt x="6010467" y="4485482"/>
                </a:lnTo>
                <a:lnTo>
                  <a:pt x="6002130" y="4487069"/>
                </a:lnTo>
                <a:lnTo>
                  <a:pt x="5985853" y="4495007"/>
                </a:lnTo>
                <a:lnTo>
                  <a:pt x="5969577" y="4504135"/>
                </a:lnTo>
                <a:lnTo>
                  <a:pt x="5955286" y="4509294"/>
                </a:lnTo>
                <a:lnTo>
                  <a:pt x="5948934" y="4508104"/>
                </a:lnTo>
                <a:lnTo>
                  <a:pt x="5879065" y="4487466"/>
                </a:lnTo>
                <a:lnTo>
                  <a:pt x="5774657" y="4454129"/>
                </a:lnTo>
                <a:lnTo>
                  <a:pt x="5706375" y="4429522"/>
                </a:lnTo>
                <a:lnTo>
                  <a:pt x="5672235" y="4415632"/>
                </a:lnTo>
                <a:lnTo>
                  <a:pt x="5629758" y="4397772"/>
                </a:lnTo>
                <a:lnTo>
                  <a:pt x="5546391" y="4358085"/>
                </a:lnTo>
                <a:lnTo>
                  <a:pt x="5462230" y="4317207"/>
                </a:lnTo>
                <a:lnTo>
                  <a:pt x="5377275" y="4280694"/>
                </a:lnTo>
                <a:lnTo>
                  <a:pt x="5333606" y="4266010"/>
                </a:lnTo>
                <a:lnTo>
                  <a:pt x="5309390" y="4257676"/>
                </a:lnTo>
                <a:lnTo>
                  <a:pt x="5262546" y="4240213"/>
                </a:lnTo>
                <a:lnTo>
                  <a:pt x="5218480" y="4219972"/>
                </a:lnTo>
                <a:lnTo>
                  <a:pt x="5176797" y="4198144"/>
                </a:lnTo>
                <a:lnTo>
                  <a:pt x="5137098" y="4173141"/>
                </a:lnTo>
                <a:lnTo>
                  <a:pt x="5099782" y="4145757"/>
                </a:lnTo>
                <a:lnTo>
                  <a:pt x="5064053" y="4114800"/>
                </a:lnTo>
                <a:lnTo>
                  <a:pt x="5030706" y="4080669"/>
                </a:lnTo>
                <a:lnTo>
                  <a:pt x="5014827" y="4062413"/>
                </a:lnTo>
                <a:lnTo>
                  <a:pt x="4991404" y="4035029"/>
                </a:lnTo>
                <a:lnTo>
                  <a:pt x="4942178" y="3983435"/>
                </a:lnTo>
                <a:lnTo>
                  <a:pt x="4888982" y="3935810"/>
                </a:lnTo>
                <a:lnTo>
                  <a:pt x="4832610" y="3890963"/>
                </a:lnTo>
                <a:lnTo>
                  <a:pt x="4773856" y="3849291"/>
                </a:lnTo>
                <a:lnTo>
                  <a:pt x="4712720" y="3810000"/>
                </a:lnTo>
                <a:lnTo>
                  <a:pt x="4617444" y="3755232"/>
                </a:lnTo>
                <a:lnTo>
                  <a:pt x="4551147" y="3721100"/>
                </a:lnTo>
                <a:lnTo>
                  <a:pt x="4531695" y="3711972"/>
                </a:lnTo>
                <a:lnTo>
                  <a:pt x="4488423" y="3697685"/>
                </a:lnTo>
                <a:lnTo>
                  <a:pt x="4417363" y="3679429"/>
                </a:lnTo>
                <a:lnTo>
                  <a:pt x="4365358" y="3665538"/>
                </a:lnTo>
                <a:lnTo>
                  <a:pt x="4371709" y="3767932"/>
                </a:lnTo>
                <a:lnTo>
                  <a:pt x="4377267" y="3852466"/>
                </a:lnTo>
                <a:lnTo>
                  <a:pt x="4381237" y="3895725"/>
                </a:lnTo>
                <a:lnTo>
                  <a:pt x="4396720" y="3977482"/>
                </a:lnTo>
                <a:lnTo>
                  <a:pt x="4414584" y="4035425"/>
                </a:lnTo>
                <a:lnTo>
                  <a:pt x="4429272" y="4073129"/>
                </a:lnTo>
                <a:lnTo>
                  <a:pt x="4445946" y="4108847"/>
                </a:lnTo>
                <a:lnTo>
                  <a:pt x="4465001" y="4144169"/>
                </a:lnTo>
                <a:lnTo>
                  <a:pt x="4487232" y="4177904"/>
                </a:lnTo>
                <a:lnTo>
                  <a:pt x="4511051" y="4210447"/>
                </a:lnTo>
                <a:lnTo>
                  <a:pt x="4537649" y="4241404"/>
                </a:lnTo>
                <a:lnTo>
                  <a:pt x="4567026" y="4271169"/>
                </a:lnTo>
                <a:lnTo>
                  <a:pt x="4598388" y="4299744"/>
                </a:lnTo>
                <a:lnTo>
                  <a:pt x="4632926" y="4327129"/>
                </a:lnTo>
                <a:lnTo>
                  <a:pt x="4688504" y="4365229"/>
                </a:lnTo>
                <a:lnTo>
                  <a:pt x="4729791" y="4389041"/>
                </a:lnTo>
                <a:lnTo>
                  <a:pt x="4761153" y="4406901"/>
                </a:lnTo>
                <a:lnTo>
                  <a:pt x="4820701" y="4448176"/>
                </a:lnTo>
                <a:lnTo>
                  <a:pt x="4847299" y="4470797"/>
                </a:lnTo>
                <a:lnTo>
                  <a:pt x="4877866" y="4497388"/>
                </a:lnTo>
                <a:lnTo>
                  <a:pt x="4940987" y="4546204"/>
                </a:lnTo>
                <a:lnTo>
                  <a:pt x="5006490" y="4589463"/>
                </a:lnTo>
                <a:lnTo>
                  <a:pt x="5075565" y="4627563"/>
                </a:lnTo>
                <a:lnTo>
                  <a:pt x="5147023" y="4658916"/>
                </a:lnTo>
                <a:lnTo>
                  <a:pt x="5222450" y="4684713"/>
                </a:lnTo>
                <a:lnTo>
                  <a:pt x="5301450" y="4703366"/>
                </a:lnTo>
                <a:lnTo>
                  <a:pt x="5383626" y="4714876"/>
                </a:lnTo>
                <a:lnTo>
                  <a:pt x="5426898" y="4718051"/>
                </a:lnTo>
                <a:lnTo>
                  <a:pt x="5364968" y="4721226"/>
                </a:lnTo>
                <a:lnTo>
                  <a:pt x="5307008" y="4723607"/>
                </a:lnTo>
                <a:lnTo>
                  <a:pt x="5337973" y="4744641"/>
                </a:lnTo>
                <a:lnTo>
                  <a:pt x="5398712" y="4787107"/>
                </a:lnTo>
                <a:lnTo>
                  <a:pt x="5426898" y="4809729"/>
                </a:lnTo>
                <a:lnTo>
                  <a:pt x="5463024" y="4839891"/>
                </a:lnTo>
                <a:lnTo>
                  <a:pt x="5531305" y="4903391"/>
                </a:lnTo>
                <a:lnTo>
                  <a:pt x="5565446" y="4935141"/>
                </a:lnTo>
                <a:lnTo>
                  <a:pt x="5581325" y="4949429"/>
                </a:lnTo>
                <a:lnTo>
                  <a:pt x="5614672" y="4973638"/>
                </a:lnTo>
                <a:lnTo>
                  <a:pt x="5649607" y="4993482"/>
                </a:lnTo>
                <a:lnTo>
                  <a:pt x="5685733" y="5008166"/>
                </a:lnTo>
                <a:lnTo>
                  <a:pt x="5724240" y="5018485"/>
                </a:lnTo>
                <a:lnTo>
                  <a:pt x="5763939" y="5024041"/>
                </a:lnTo>
                <a:lnTo>
                  <a:pt x="5805225" y="5025629"/>
                </a:lnTo>
                <a:lnTo>
                  <a:pt x="5847703" y="5023248"/>
                </a:lnTo>
                <a:lnTo>
                  <a:pt x="5869934" y="5020073"/>
                </a:lnTo>
                <a:lnTo>
                  <a:pt x="5951713" y="5009754"/>
                </a:lnTo>
                <a:lnTo>
                  <a:pt x="6034683" y="5001023"/>
                </a:lnTo>
                <a:lnTo>
                  <a:pt x="6018009" y="5008166"/>
                </a:lnTo>
                <a:lnTo>
                  <a:pt x="5984663" y="5018485"/>
                </a:lnTo>
                <a:lnTo>
                  <a:pt x="5933055" y="5029201"/>
                </a:lnTo>
                <a:lnTo>
                  <a:pt x="5899311" y="5037138"/>
                </a:lnTo>
                <a:lnTo>
                  <a:pt x="5867155" y="5044679"/>
                </a:lnTo>
                <a:lnTo>
                  <a:pt x="5805622" y="5052616"/>
                </a:lnTo>
                <a:lnTo>
                  <a:pt x="5746868" y="5051426"/>
                </a:lnTo>
                <a:lnTo>
                  <a:pt x="5690893" y="5042694"/>
                </a:lnTo>
                <a:lnTo>
                  <a:pt x="5638491" y="5025629"/>
                </a:lnTo>
                <a:lnTo>
                  <a:pt x="5588471" y="5002213"/>
                </a:lnTo>
                <a:lnTo>
                  <a:pt x="5540436" y="4971257"/>
                </a:lnTo>
                <a:lnTo>
                  <a:pt x="5495179" y="4933951"/>
                </a:lnTo>
                <a:lnTo>
                  <a:pt x="5473742" y="4912916"/>
                </a:lnTo>
                <a:lnTo>
                  <a:pt x="5456275" y="4896248"/>
                </a:lnTo>
                <a:lnTo>
                  <a:pt x="5420149" y="4863704"/>
                </a:lnTo>
                <a:lnTo>
                  <a:pt x="5382038" y="4833938"/>
                </a:lnTo>
                <a:lnTo>
                  <a:pt x="5342340" y="4805363"/>
                </a:lnTo>
                <a:lnTo>
                  <a:pt x="5280410" y="4766866"/>
                </a:lnTo>
                <a:lnTo>
                  <a:pt x="5191882" y="4722019"/>
                </a:lnTo>
                <a:lnTo>
                  <a:pt x="5145038" y="4702573"/>
                </a:lnTo>
                <a:lnTo>
                  <a:pt x="5095018" y="4681538"/>
                </a:lnTo>
                <a:lnTo>
                  <a:pt x="4997359" y="4635898"/>
                </a:lnTo>
                <a:lnTo>
                  <a:pt x="4928681" y="4595813"/>
                </a:lnTo>
                <a:lnTo>
                  <a:pt x="4885012" y="4565651"/>
                </a:lnTo>
                <a:lnTo>
                  <a:pt x="4843726" y="4532710"/>
                </a:lnTo>
                <a:lnTo>
                  <a:pt x="4805615" y="4496197"/>
                </a:lnTo>
                <a:lnTo>
                  <a:pt x="4787751" y="4476751"/>
                </a:lnTo>
                <a:lnTo>
                  <a:pt x="4778223" y="4467226"/>
                </a:lnTo>
                <a:lnTo>
                  <a:pt x="4751625" y="4452144"/>
                </a:lnTo>
                <a:lnTo>
                  <a:pt x="4738921" y="4444604"/>
                </a:lnTo>
                <a:lnTo>
                  <a:pt x="4732570" y="4449763"/>
                </a:lnTo>
                <a:lnTo>
                  <a:pt x="4726218" y="4454526"/>
                </a:lnTo>
                <a:lnTo>
                  <a:pt x="4755198" y="4483101"/>
                </a:lnTo>
                <a:lnTo>
                  <a:pt x="4807203" y="4542632"/>
                </a:lnTo>
                <a:lnTo>
                  <a:pt x="4852062" y="4604941"/>
                </a:lnTo>
                <a:lnTo>
                  <a:pt x="4890570" y="4670426"/>
                </a:lnTo>
                <a:lnTo>
                  <a:pt x="4924314" y="4737498"/>
                </a:lnTo>
                <a:lnTo>
                  <a:pt x="4953294" y="4806951"/>
                </a:lnTo>
                <a:lnTo>
                  <a:pt x="4992992" y="4912519"/>
                </a:lnTo>
                <a:lnTo>
                  <a:pt x="5017209" y="4983957"/>
                </a:lnTo>
                <a:lnTo>
                  <a:pt x="5032294" y="5027216"/>
                </a:lnTo>
                <a:lnTo>
                  <a:pt x="5048173" y="5070476"/>
                </a:lnTo>
                <a:lnTo>
                  <a:pt x="5064450" y="5113735"/>
                </a:lnTo>
                <a:lnTo>
                  <a:pt x="5104148" y="5193507"/>
                </a:lnTo>
                <a:lnTo>
                  <a:pt x="5139083" y="5249069"/>
                </a:lnTo>
                <a:lnTo>
                  <a:pt x="5164887" y="5284391"/>
                </a:lnTo>
                <a:lnTo>
                  <a:pt x="5192676" y="5317729"/>
                </a:lnTo>
                <a:lnTo>
                  <a:pt x="5222053" y="5349082"/>
                </a:lnTo>
                <a:lnTo>
                  <a:pt x="5253812" y="5379641"/>
                </a:lnTo>
                <a:lnTo>
                  <a:pt x="5287556" y="5407819"/>
                </a:lnTo>
                <a:lnTo>
                  <a:pt x="5323285" y="5434807"/>
                </a:lnTo>
                <a:lnTo>
                  <a:pt x="5360998" y="5459413"/>
                </a:lnTo>
                <a:lnTo>
                  <a:pt x="5421737" y="5493941"/>
                </a:lnTo>
                <a:lnTo>
                  <a:pt x="5509868" y="5533232"/>
                </a:lnTo>
                <a:lnTo>
                  <a:pt x="5557506" y="5550298"/>
                </a:lnTo>
                <a:lnTo>
                  <a:pt x="5605938" y="5566966"/>
                </a:lnTo>
                <a:lnTo>
                  <a:pt x="5701215" y="5602685"/>
                </a:lnTo>
                <a:lnTo>
                  <a:pt x="5794903" y="5642373"/>
                </a:lnTo>
                <a:lnTo>
                  <a:pt x="5886210" y="5685235"/>
                </a:lnTo>
                <a:lnTo>
                  <a:pt x="5931069" y="5707857"/>
                </a:lnTo>
                <a:lnTo>
                  <a:pt x="5952110" y="5718969"/>
                </a:lnTo>
                <a:lnTo>
                  <a:pt x="5960447" y="5726510"/>
                </a:lnTo>
                <a:lnTo>
                  <a:pt x="5954889" y="5726510"/>
                </a:lnTo>
                <a:lnTo>
                  <a:pt x="5908441" y="5714604"/>
                </a:lnTo>
                <a:lnTo>
                  <a:pt x="5740119" y="5661423"/>
                </a:lnTo>
                <a:lnTo>
                  <a:pt x="5508677" y="5591573"/>
                </a:lnTo>
                <a:lnTo>
                  <a:pt x="5384023" y="5558235"/>
                </a:lnTo>
                <a:lnTo>
                  <a:pt x="5390375" y="5582444"/>
                </a:lnTo>
                <a:lnTo>
                  <a:pt x="5406652" y="5628482"/>
                </a:lnTo>
                <a:lnTo>
                  <a:pt x="5426898" y="5672932"/>
                </a:lnTo>
                <a:lnTo>
                  <a:pt x="5450717" y="5715398"/>
                </a:lnTo>
                <a:lnTo>
                  <a:pt x="5517411" y="5816998"/>
                </a:lnTo>
                <a:lnTo>
                  <a:pt x="5574577" y="5896769"/>
                </a:lnTo>
                <a:lnTo>
                  <a:pt x="5557903" y="5889229"/>
                </a:lnTo>
                <a:lnTo>
                  <a:pt x="5526541" y="5880498"/>
                </a:lnTo>
                <a:lnTo>
                  <a:pt x="5509868" y="5872957"/>
                </a:lnTo>
                <a:lnTo>
                  <a:pt x="5504707" y="5867401"/>
                </a:lnTo>
                <a:lnTo>
                  <a:pt x="5484461" y="5834460"/>
                </a:lnTo>
                <a:lnTo>
                  <a:pt x="5449526" y="5765404"/>
                </a:lnTo>
                <a:lnTo>
                  <a:pt x="5416973" y="5694760"/>
                </a:lnTo>
                <a:lnTo>
                  <a:pt x="5382038" y="5626498"/>
                </a:lnTo>
                <a:lnTo>
                  <a:pt x="5360998" y="5593557"/>
                </a:lnTo>
                <a:lnTo>
                  <a:pt x="5343134" y="5566966"/>
                </a:lnTo>
                <a:lnTo>
                  <a:pt x="5311772" y="5528469"/>
                </a:lnTo>
                <a:lnTo>
                  <a:pt x="5287953" y="5506641"/>
                </a:lnTo>
                <a:lnTo>
                  <a:pt x="5274058" y="5497910"/>
                </a:lnTo>
                <a:lnTo>
                  <a:pt x="5254606" y="5486798"/>
                </a:lnTo>
                <a:lnTo>
                  <a:pt x="5218083" y="5462588"/>
                </a:lnTo>
                <a:lnTo>
                  <a:pt x="5183149" y="5435998"/>
                </a:lnTo>
                <a:lnTo>
                  <a:pt x="5150993" y="5408613"/>
                </a:lnTo>
                <a:lnTo>
                  <a:pt x="5121616" y="5378451"/>
                </a:lnTo>
                <a:lnTo>
                  <a:pt x="5095018" y="5347098"/>
                </a:lnTo>
                <a:lnTo>
                  <a:pt x="5070802" y="5313363"/>
                </a:lnTo>
                <a:lnTo>
                  <a:pt x="5049761" y="5277644"/>
                </a:lnTo>
                <a:lnTo>
                  <a:pt x="5040631" y="5259388"/>
                </a:lnTo>
                <a:lnTo>
                  <a:pt x="4994183" y="5162948"/>
                </a:lnTo>
                <a:lnTo>
                  <a:pt x="4928681" y="5016898"/>
                </a:lnTo>
                <a:lnTo>
                  <a:pt x="4889776" y="4918076"/>
                </a:lnTo>
                <a:lnTo>
                  <a:pt x="4872706" y="4868863"/>
                </a:lnTo>
                <a:lnTo>
                  <a:pt x="4857620" y="4827588"/>
                </a:lnTo>
                <a:lnTo>
                  <a:pt x="4821098" y="4750991"/>
                </a:lnTo>
                <a:lnTo>
                  <a:pt x="4777429" y="4678363"/>
                </a:lnTo>
                <a:lnTo>
                  <a:pt x="4727012" y="4609704"/>
                </a:lnTo>
                <a:lnTo>
                  <a:pt x="4671831" y="4543822"/>
                </a:lnTo>
                <a:lnTo>
                  <a:pt x="4612680" y="4479926"/>
                </a:lnTo>
                <a:lnTo>
                  <a:pt x="4520182" y="4385866"/>
                </a:lnTo>
                <a:lnTo>
                  <a:pt x="4456267" y="4323160"/>
                </a:lnTo>
                <a:lnTo>
                  <a:pt x="4443167" y="4373563"/>
                </a:lnTo>
                <a:lnTo>
                  <a:pt x="4428478" y="4448969"/>
                </a:lnTo>
                <a:lnTo>
                  <a:pt x="4426493" y="4486672"/>
                </a:lnTo>
                <a:lnTo>
                  <a:pt x="4428081" y="4510882"/>
                </a:lnTo>
                <a:lnTo>
                  <a:pt x="4430066" y="4523185"/>
                </a:lnTo>
                <a:lnTo>
                  <a:pt x="4443167" y="4592241"/>
                </a:lnTo>
                <a:lnTo>
                  <a:pt x="4467780" y="4693841"/>
                </a:lnTo>
                <a:lnTo>
                  <a:pt x="4487629" y="4761310"/>
                </a:lnTo>
                <a:lnTo>
                  <a:pt x="4511448" y="4827191"/>
                </a:lnTo>
                <a:lnTo>
                  <a:pt x="4539237" y="4891882"/>
                </a:lnTo>
                <a:lnTo>
                  <a:pt x="4572187" y="4955382"/>
                </a:lnTo>
                <a:lnTo>
                  <a:pt x="4609901" y="5016898"/>
                </a:lnTo>
                <a:lnTo>
                  <a:pt x="4631338" y="5046663"/>
                </a:lnTo>
                <a:lnTo>
                  <a:pt x="4642057" y="5062141"/>
                </a:lnTo>
                <a:lnTo>
                  <a:pt x="4659127" y="5093098"/>
                </a:lnTo>
                <a:lnTo>
                  <a:pt x="4671831" y="5124451"/>
                </a:lnTo>
                <a:lnTo>
                  <a:pt x="4680962" y="5156994"/>
                </a:lnTo>
                <a:lnTo>
                  <a:pt x="4688504" y="5205810"/>
                </a:lnTo>
                <a:lnTo>
                  <a:pt x="4689695" y="5274073"/>
                </a:lnTo>
                <a:lnTo>
                  <a:pt x="4687313" y="5308998"/>
                </a:lnTo>
                <a:lnTo>
                  <a:pt x="4685328" y="5348288"/>
                </a:lnTo>
                <a:lnTo>
                  <a:pt x="4685328" y="5426473"/>
                </a:lnTo>
                <a:lnTo>
                  <a:pt x="4690092" y="5505054"/>
                </a:lnTo>
                <a:lnTo>
                  <a:pt x="4698429" y="5583238"/>
                </a:lnTo>
                <a:lnTo>
                  <a:pt x="4703987" y="5621735"/>
                </a:lnTo>
                <a:lnTo>
                  <a:pt x="4708751" y="5651898"/>
                </a:lnTo>
                <a:lnTo>
                  <a:pt x="4716293" y="5709841"/>
                </a:lnTo>
                <a:lnTo>
                  <a:pt x="4717881" y="5768182"/>
                </a:lnTo>
                <a:lnTo>
                  <a:pt x="4712720" y="5811838"/>
                </a:lnTo>
                <a:lnTo>
                  <a:pt x="4705575" y="5841207"/>
                </a:lnTo>
                <a:lnTo>
                  <a:pt x="4700414" y="5855494"/>
                </a:lnTo>
                <a:lnTo>
                  <a:pt x="4696047" y="5868194"/>
                </a:lnTo>
                <a:lnTo>
                  <a:pt x="4696841" y="5890419"/>
                </a:lnTo>
                <a:lnTo>
                  <a:pt x="4702399" y="5908279"/>
                </a:lnTo>
                <a:lnTo>
                  <a:pt x="4707560" y="5924948"/>
                </a:lnTo>
                <a:lnTo>
                  <a:pt x="4707560" y="5933282"/>
                </a:lnTo>
                <a:lnTo>
                  <a:pt x="4707163" y="5935663"/>
                </a:lnTo>
                <a:lnTo>
                  <a:pt x="4702796" y="5938838"/>
                </a:lnTo>
                <a:lnTo>
                  <a:pt x="4693268" y="5940823"/>
                </a:lnTo>
                <a:lnTo>
                  <a:pt x="4687313" y="5939235"/>
                </a:lnTo>
                <a:lnTo>
                  <a:pt x="4680168" y="5922169"/>
                </a:lnTo>
                <a:lnTo>
                  <a:pt x="4671037" y="5899548"/>
                </a:lnTo>
                <a:lnTo>
                  <a:pt x="4653966" y="5914232"/>
                </a:lnTo>
                <a:lnTo>
                  <a:pt x="4623001" y="5943204"/>
                </a:lnTo>
                <a:lnTo>
                  <a:pt x="4595212" y="5974160"/>
                </a:lnTo>
                <a:lnTo>
                  <a:pt x="4570599" y="6006307"/>
                </a:lnTo>
                <a:lnTo>
                  <a:pt x="4548368" y="6039248"/>
                </a:lnTo>
                <a:lnTo>
                  <a:pt x="4529313" y="6072982"/>
                </a:lnTo>
                <a:lnTo>
                  <a:pt x="4512639" y="6108701"/>
                </a:lnTo>
                <a:lnTo>
                  <a:pt x="4498745" y="6145213"/>
                </a:lnTo>
                <a:lnTo>
                  <a:pt x="4492393" y="6164263"/>
                </a:lnTo>
                <a:lnTo>
                  <a:pt x="4492393" y="6148785"/>
                </a:lnTo>
                <a:lnTo>
                  <a:pt x="4495966" y="6118226"/>
                </a:lnTo>
                <a:lnTo>
                  <a:pt x="4503112" y="6089651"/>
                </a:lnTo>
                <a:lnTo>
                  <a:pt x="4513433" y="6061869"/>
                </a:lnTo>
                <a:lnTo>
                  <a:pt x="4533680" y="6022182"/>
                </a:lnTo>
                <a:lnTo>
                  <a:pt x="4569805" y="5972573"/>
                </a:lnTo>
                <a:lnTo>
                  <a:pt x="4590052" y="5949554"/>
                </a:lnTo>
                <a:lnTo>
                  <a:pt x="4603946" y="5934076"/>
                </a:lnTo>
                <a:lnTo>
                  <a:pt x="4627765" y="5902326"/>
                </a:lnTo>
                <a:lnTo>
                  <a:pt x="4647218" y="5869782"/>
                </a:lnTo>
                <a:lnTo>
                  <a:pt x="4661906" y="5836444"/>
                </a:lnTo>
                <a:lnTo>
                  <a:pt x="4671831" y="5801916"/>
                </a:lnTo>
                <a:lnTo>
                  <a:pt x="4676992" y="5765801"/>
                </a:lnTo>
                <a:lnTo>
                  <a:pt x="4677786" y="5729288"/>
                </a:lnTo>
                <a:lnTo>
                  <a:pt x="4673419" y="5691188"/>
                </a:lnTo>
                <a:lnTo>
                  <a:pt x="4669449" y="5671741"/>
                </a:lnTo>
                <a:lnTo>
                  <a:pt x="4642057" y="5545138"/>
                </a:lnTo>
                <a:lnTo>
                  <a:pt x="4617841" y="5424488"/>
                </a:lnTo>
                <a:lnTo>
                  <a:pt x="4573378" y="5502673"/>
                </a:lnTo>
                <a:lnTo>
                  <a:pt x="4523755" y="5588001"/>
                </a:lnTo>
                <a:lnTo>
                  <a:pt x="4515418" y="5584429"/>
                </a:lnTo>
                <a:lnTo>
                  <a:pt x="4506685" y="5580857"/>
                </a:lnTo>
                <a:lnTo>
                  <a:pt x="4510654" y="5568554"/>
                </a:lnTo>
                <a:lnTo>
                  <a:pt x="4515021" y="5555854"/>
                </a:lnTo>
                <a:lnTo>
                  <a:pt x="4545589" y="5492354"/>
                </a:lnTo>
                <a:lnTo>
                  <a:pt x="4591243" y="5395913"/>
                </a:lnTo>
                <a:lnTo>
                  <a:pt x="4617841" y="5331223"/>
                </a:lnTo>
                <a:lnTo>
                  <a:pt x="4628162" y="5298282"/>
                </a:lnTo>
                <a:lnTo>
                  <a:pt x="4633323" y="5277644"/>
                </a:lnTo>
                <a:lnTo>
                  <a:pt x="4638087" y="5233988"/>
                </a:lnTo>
                <a:lnTo>
                  <a:pt x="4634911" y="5189141"/>
                </a:lnTo>
                <a:lnTo>
                  <a:pt x="4624589" y="5146676"/>
                </a:lnTo>
                <a:lnTo>
                  <a:pt x="4616650" y="5127229"/>
                </a:lnTo>
                <a:lnTo>
                  <a:pt x="4589655" y="5070873"/>
                </a:lnTo>
                <a:lnTo>
                  <a:pt x="4532489" y="4960938"/>
                </a:lnTo>
                <a:lnTo>
                  <a:pt x="4443167" y="4797426"/>
                </a:lnTo>
                <a:lnTo>
                  <a:pt x="4384413" y="4689476"/>
                </a:lnTo>
                <a:lnTo>
                  <a:pt x="4362976" y="4722019"/>
                </a:lnTo>
                <a:lnTo>
                  <a:pt x="4322086" y="4790282"/>
                </a:lnTo>
                <a:lnTo>
                  <a:pt x="4281991" y="4860132"/>
                </a:lnTo>
                <a:lnTo>
                  <a:pt x="4240307" y="4929585"/>
                </a:lnTo>
                <a:lnTo>
                  <a:pt x="4194654" y="4997054"/>
                </a:lnTo>
                <a:lnTo>
                  <a:pt x="4142649" y="5060554"/>
                </a:lnTo>
                <a:lnTo>
                  <a:pt x="4097789" y="5105004"/>
                </a:lnTo>
                <a:lnTo>
                  <a:pt x="4064839" y="5132785"/>
                </a:lnTo>
                <a:lnTo>
                  <a:pt x="4029508" y="5158582"/>
                </a:lnTo>
                <a:lnTo>
                  <a:pt x="3990206" y="5181601"/>
                </a:lnTo>
                <a:lnTo>
                  <a:pt x="3969563" y="5192316"/>
                </a:lnTo>
                <a:lnTo>
                  <a:pt x="3986236" y="5180013"/>
                </a:lnTo>
                <a:lnTo>
                  <a:pt x="4017201" y="5154216"/>
                </a:lnTo>
                <a:lnTo>
                  <a:pt x="4045387" y="5126435"/>
                </a:lnTo>
                <a:lnTo>
                  <a:pt x="4071985" y="5097066"/>
                </a:lnTo>
                <a:lnTo>
                  <a:pt x="4096201" y="5065713"/>
                </a:lnTo>
                <a:lnTo>
                  <a:pt x="4118432" y="5032773"/>
                </a:lnTo>
                <a:lnTo>
                  <a:pt x="4148206" y="4979988"/>
                </a:lnTo>
                <a:lnTo>
                  <a:pt x="4165674" y="4941888"/>
                </a:lnTo>
                <a:lnTo>
                  <a:pt x="4083895" y="4973638"/>
                </a:lnTo>
                <a:lnTo>
                  <a:pt x="4032287" y="4995466"/>
                </a:lnTo>
                <a:lnTo>
                  <a:pt x="4021965" y="4990307"/>
                </a:lnTo>
                <a:lnTo>
                  <a:pt x="4010849" y="4979988"/>
                </a:lnTo>
                <a:lnTo>
                  <a:pt x="4010849" y="4970066"/>
                </a:lnTo>
                <a:lnTo>
                  <a:pt x="4020774" y="4962526"/>
                </a:lnTo>
                <a:lnTo>
                  <a:pt x="4028714" y="4959351"/>
                </a:lnTo>
                <a:lnTo>
                  <a:pt x="4053724" y="4951810"/>
                </a:lnTo>
                <a:lnTo>
                  <a:pt x="4097789" y="4932760"/>
                </a:lnTo>
                <a:lnTo>
                  <a:pt x="4137091" y="4910932"/>
                </a:lnTo>
                <a:lnTo>
                  <a:pt x="4170835" y="4886723"/>
                </a:lnTo>
                <a:lnTo>
                  <a:pt x="4212915" y="4849416"/>
                </a:lnTo>
                <a:lnTo>
                  <a:pt x="4255393" y="4801791"/>
                </a:lnTo>
                <a:lnTo>
                  <a:pt x="4271272" y="4783535"/>
                </a:lnTo>
                <a:lnTo>
                  <a:pt x="4295885" y="4754563"/>
                </a:lnTo>
                <a:lnTo>
                  <a:pt x="4325262" y="4712098"/>
                </a:lnTo>
                <a:lnTo>
                  <a:pt x="4339554" y="4683523"/>
                </a:lnTo>
                <a:lnTo>
                  <a:pt x="4349875" y="4654154"/>
                </a:lnTo>
                <a:lnTo>
                  <a:pt x="4355433" y="4624388"/>
                </a:lnTo>
                <a:lnTo>
                  <a:pt x="4356624" y="4592638"/>
                </a:lnTo>
                <a:lnTo>
                  <a:pt x="4351463" y="4558507"/>
                </a:lnTo>
                <a:lnTo>
                  <a:pt x="4346699" y="4540647"/>
                </a:lnTo>
                <a:lnTo>
                  <a:pt x="4342729" y="4524772"/>
                </a:lnTo>
                <a:lnTo>
                  <a:pt x="4339157" y="4490641"/>
                </a:lnTo>
                <a:lnTo>
                  <a:pt x="4339951" y="4456113"/>
                </a:lnTo>
                <a:lnTo>
                  <a:pt x="4344714" y="4421982"/>
                </a:lnTo>
                <a:lnTo>
                  <a:pt x="4356227" y="4370785"/>
                </a:lnTo>
                <a:lnTo>
                  <a:pt x="4375282" y="4309666"/>
                </a:lnTo>
                <a:lnTo>
                  <a:pt x="4383222" y="4283869"/>
                </a:lnTo>
                <a:lnTo>
                  <a:pt x="4391162" y="4261644"/>
                </a:lnTo>
                <a:lnTo>
                  <a:pt x="4395529" y="4236641"/>
                </a:lnTo>
                <a:lnTo>
                  <a:pt x="4389574" y="4218782"/>
                </a:lnTo>
                <a:lnTo>
                  <a:pt x="4382428" y="4208463"/>
                </a:lnTo>
                <a:lnTo>
                  <a:pt x="4365358" y="4185841"/>
                </a:lnTo>
                <a:lnTo>
                  <a:pt x="4335187" y="4139407"/>
                </a:lnTo>
                <a:lnTo>
                  <a:pt x="4310177" y="4091385"/>
                </a:lnTo>
                <a:lnTo>
                  <a:pt x="4289533" y="4042569"/>
                </a:lnTo>
                <a:lnTo>
                  <a:pt x="4274448" y="3992166"/>
                </a:lnTo>
                <a:lnTo>
                  <a:pt x="4262538" y="3940969"/>
                </a:lnTo>
                <a:lnTo>
                  <a:pt x="4254599" y="3888185"/>
                </a:lnTo>
                <a:lnTo>
                  <a:pt x="4250629" y="3835004"/>
                </a:lnTo>
                <a:lnTo>
                  <a:pt x="4250232" y="3807222"/>
                </a:lnTo>
                <a:lnTo>
                  <a:pt x="4249041" y="3703638"/>
                </a:lnTo>
                <a:lnTo>
                  <a:pt x="4243086" y="3548857"/>
                </a:lnTo>
                <a:lnTo>
                  <a:pt x="4231970" y="3446066"/>
                </a:lnTo>
                <a:lnTo>
                  <a:pt x="4224031" y="3394869"/>
                </a:lnTo>
                <a:lnTo>
                  <a:pt x="4212915" y="3336529"/>
                </a:lnTo>
                <a:lnTo>
                  <a:pt x="4186714" y="3219450"/>
                </a:lnTo>
                <a:lnTo>
                  <a:pt x="4156543" y="3103960"/>
                </a:lnTo>
                <a:lnTo>
                  <a:pt x="4122402" y="2989263"/>
                </a:lnTo>
                <a:lnTo>
                  <a:pt x="4085086" y="2874963"/>
                </a:lnTo>
                <a:lnTo>
                  <a:pt x="4044196" y="2761457"/>
                </a:lnTo>
                <a:lnTo>
                  <a:pt x="3979487" y="2592388"/>
                </a:lnTo>
                <a:lnTo>
                  <a:pt x="3932643" y="2480469"/>
                </a:lnTo>
                <a:lnTo>
                  <a:pt x="3922321" y="2455863"/>
                </a:lnTo>
                <a:lnTo>
                  <a:pt x="3898502" y="2409825"/>
                </a:lnTo>
                <a:lnTo>
                  <a:pt x="3871904" y="2367360"/>
                </a:lnTo>
                <a:lnTo>
                  <a:pt x="3842527" y="2326482"/>
                </a:lnTo>
                <a:lnTo>
                  <a:pt x="3810768" y="2289175"/>
                </a:lnTo>
                <a:lnTo>
                  <a:pt x="3776627" y="2253457"/>
                </a:lnTo>
                <a:lnTo>
                  <a:pt x="3722240" y="2203053"/>
                </a:lnTo>
                <a:lnTo>
                  <a:pt x="3642843" y="2142332"/>
                </a:lnTo>
                <a:lnTo>
                  <a:pt x="3558682" y="2085975"/>
                </a:lnTo>
                <a:lnTo>
                  <a:pt x="3426883" y="2005013"/>
                </a:lnTo>
                <a:lnTo>
                  <a:pt x="3337958" y="1951832"/>
                </a:lnTo>
                <a:lnTo>
                  <a:pt x="3324064" y="2020491"/>
                </a:lnTo>
                <a:lnTo>
                  <a:pt x="3304214" y="2122488"/>
                </a:lnTo>
                <a:lnTo>
                  <a:pt x="3289526" y="2189163"/>
                </a:lnTo>
                <a:lnTo>
                  <a:pt x="3280792" y="2222104"/>
                </a:lnTo>
                <a:lnTo>
                  <a:pt x="3251018" y="2328863"/>
                </a:lnTo>
                <a:lnTo>
                  <a:pt x="3219661" y="2452104"/>
                </a:lnTo>
                <a:lnTo>
                  <a:pt x="3269805" y="2475272"/>
                </a:lnTo>
                <a:lnTo>
                  <a:pt x="3306355" y="2489152"/>
                </a:lnTo>
                <a:lnTo>
                  <a:pt x="3324233" y="2495894"/>
                </a:lnTo>
                <a:lnTo>
                  <a:pt x="3357208" y="2512154"/>
                </a:lnTo>
                <a:lnTo>
                  <a:pt x="3387005" y="2531586"/>
                </a:lnTo>
                <a:lnTo>
                  <a:pt x="3413623" y="2553397"/>
                </a:lnTo>
                <a:lnTo>
                  <a:pt x="3450173" y="2589883"/>
                </a:lnTo>
                <a:lnTo>
                  <a:pt x="3493477" y="2645403"/>
                </a:lnTo>
                <a:lnTo>
                  <a:pt x="3514136" y="2675146"/>
                </a:lnTo>
                <a:lnTo>
                  <a:pt x="3536782" y="2708062"/>
                </a:lnTo>
                <a:lnTo>
                  <a:pt x="3585648" y="2772307"/>
                </a:lnTo>
                <a:lnTo>
                  <a:pt x="3638884" y="2833776"/>
                </a:lnTo>
                <a:lnTo>
                  <a:pt x="3694504" y="2894056"/>
                </a:lnTo>
                <a:lnTo>
                  <a:pt x="3722712" y="2923005"/>
                </a:lnTo>
                <a:lnTo>
                  <a:pt x="3744960" y="2944817"/>
                </a:lnTo>
                <a:lnTo>
                  <a:pt x="3787470" y="2988837"/>
                </a:lnTo>
                <a:lnTo>
                  <a:pt x="3825212" y="3035236"/>
                </a:lnTo>
                <a:lnTo>
                  <a:pt x="3848255" y="3074101"/>
                </a:lnTo>
                <a:lnTo>
                  <a:pt x="3860968" y="3101068"/>
                </a:lnTo>
                <a:lnTo>
                  <a:pt x="3865735" y="3116138"/>
                </a:lnTo>
                <a:lnTo>
                  <a:pt x="3870503" y="3128828"/>
                </a:lnTo>
                <a:lnTo>
                  <a:pt x="3884805" y="3146277"/>
                </a:lnTo>
                <a:lnTo>
                  <a:pt x="3901094" y="3158175"/>
                </a:lnTo>
                <a:lnTo>
                  <a:pt x="3914999" y="3168882"/>
                </a:lnTo>
                <a:lnTo>
                  <a:pt x="3920164" y="3175624"/>
                </a:lnTo>
                <a:lnTo>
                  <a:pt x="3920958" y="3178400"/>
                </a:lnTo>
                <a:lnTo>
                  <a:pt x="3920164" y="3182762"/>
                </a:lnTo>
                <a:lnTo>
                  <a:pt x="3913807" y="3189107"/>
                </a:lnTo>
                <a:lnTo>
                  <a:pt x="3908245" y="3191487"/>
                </a:lnTo>
                <a:lnTo>
                  <a:pt x="3892354" y="3180779"/>
                </a:lnTo>
                <a:lnTo>
                  <a:pt x="3870503" y="3166899"/>
                </a:lnTo>
                <a:lnTo>
                  <a:pt x="3865735" y="3187521"/>
                </a:lnTo>
                <a:lnTo>
                  <a:pt x="3860173" y="3227575"/>
                </a:lnTo>
                <a:lnTo>
                  <a:pt x="3856995" y="3267233"/>
                </a:lnTo>
                <a:lnTo>
                  <a:pt x="3856995" y="3305701"/>
                </a:lnTo>
                <a:lnTo>
                  <a:pt x="3860968" y="3343772"/>
                </a:lnTo>
                <a:lnTo>
                  <a:pt x="3866927" y="3381843"/>
                </a:lnTo>
                <a:lnTo>
                  <a:pt x="3875668" y="3419518"/>
                </a:lnTo>
                <a:lnTo>
                  <a:pt x="3887586" y="3456399"/>
                </a:lnTo>
                <a:lnTo>
                  <a:pt x="3894340" y="3475038"/>
                </a:lnTo>
                <a:lnTo>
                  <a:pt x="3884805" y="3461951"/>
                </a:lnTo>
                <a:lnTo>
                  <a:pt x="3868516" y="3435777"/>
                </a:lnTo>
                <a:lnTo>
                  <a:pt x="3856201" y="3408414"/>
                </a:lnTo>
                <a:lnTo>
                  <a:pt x="3847063" y="3380257"/>
                </a:lnTo>
                <a:lnTo>
                  <a:pt x="3838720" y="3337823"/>
                </a:lnTo>
                <a:lnTo>
                  <a:pt x="3835939" y="3279130"/>
                </a:lnTo>
                <a:lnTo>
                  <a:pt x="3837528" y="3249387"/>
                </a:lnTo>
                <a:lnTo>
                  <a:pt x="3839117" y="3229558"/>
                </a:lnTo>
                <a:lnTo>
                  <a:pt x="3837925" y="3191487"/>
                </a:lnTo>
                <a:lnTo>
                  <a:pt x="3833157" y="3155002"/>
                </a:lnTo>
                <a:lnTo>
                  <a:pt x="3823623" y="3120103"/>
                </a:lnTo>
                <a:lnTo>
                  <a:pt x="3809718" y="3086394"/>
                </a:lnTo>
                <a:lnTo>
                  <a:pt x="3791840" y="3054272"/>
                </a:lnTo>
                <a:lnTo>
                  <a:pt x="3769194" y="3024132"/>
                </a:lnTo>
                <a:lnTo>
                  <a:pt x="3742179" y="2995182"/>
                </a:lnTo>
                <a:lnTo>
                  <a:pt x="3726287" y="2981302"/>
                </a:lnTo>
                <a:lnTo>
                  <a:pt x="3625774" y="2891676"/>
                </a:lnTo>
                <a:lnTo>
                  <a:pt x="3531617" y="2805223"/>
                </a:lnTo>
                <a:lnTo>
                  <a:pt x="3544727" y="2892073"/>
                </a:lnTo>
                <a:lnTo>
                  <a:pt x="3559427" y="2987251"/>
                </a:lnTo>
                <a:lnTo>
                  <a:pt x="3550289" y="2988837"/>
                </a:lnTo>
                <a:lnTo>
                  <a:pt x="3541152" y="2990027"/>
                </a:lnTo>
                <a:lnTo>
                  <a:pt x="3536384" y="2977733"/>
                </a:lnTo>
                <a:lnTo>
                  <a:pt x="3532412" y="2965439"/>
                </a:lnTo>
                <a:lnTo>
                  <a:pt x="3516123" y="2897625"/>
                </a:lnTo>
                <a:lnTo>
                  <a:pt x="3492683" y="2795308"/>
                </a:lnTo>
                <a:lnTo>
                  <a:pt x="3473216" y="2728684"/>
                </a:lnTo>
                <a:lnTo>
                  <a:pt x="3460503" y="2696164"/>
                </a:lnTo>
                <a:lnTo>
                  <a:pt x="3451762" y="2677129"/>
                </a:lnTo>
                <a:lnTo>
                  <a:pt x="3428322" y="2638661"/>
                </a:lnTo>
                <a:lnTo>
                  <a:pt x="3397731" y="2603762"/>
                </a:lnTo>
                <a:lnTo>
                  <a:pt x="3362770" y="2574019"/>
                </a:lnTo>
                <a:lnTo>
                  <a:pt x="3344098" y="2562122"/>
                </a:lnTo>
                <a:lnTo>
                  <a:pt x="3234447" y="2498670"/>
                </a:lnTo>
                <a:lnTo>
                  <a:pt x="3210972" y="2486257"/>
                </a:lnTo>
                <a:lnTo>
                  <a:pt x="3210526" y="2488010"/>
                </a:lnTo>
                <a:lnTo>
                  <a:pt x="3187500" y="2595166"/>
                </a:lnTo>
                <a:lnTo>
                  <a:pt x="3169239" y="2702719"/>
                </a:lnTo>
                <a:lnTo>
                  <a:pt x="3155345" y="2811066"/>
                </a:lnTo>
                <a:lnTo>
                  <a:pt x="3148596" y="2920207"/>
                </a:lnTo>
                <a:lnTo>
                  <a:pt x="3148596" y="3029744"/>
                </a:lnTo>
                <a:lnTo>
                  <a:pt x="3152169" y="3085307"/>
                </a:lnTo>
                <a:lnTo>
                  <a:pt x="3155742" y="3124597"/>
                </a:lnTo>
                <a:lnTo>
                  <a:pt x="3166857" y="3180954"/>
                </a:lnTo>
                <a:lnTo>
                  <a:pt x="3177179" y="3217069"/>
                </a:lnTo>
                <a:lnTo>
                  <a:pt x="3190676" y="3252391"/>
                </a:lnTo>
                <a:lnTo>
                  <a:pt x="3206953" y="3286522"/>
                </a:lnTo>
                <a:lnTo>
                  <a:pt x="3227596" y="3319066"/>
                </a:lnTo>
                <a:lnTo>
                  <a:pt x="3251812" y="3350419"/>
                </a:lnTo>
                <a:lnTo>
                  <a:pt x="3265707" y="3365104"/>
                </a:lnTo>
                <a:lnTo>
                  <a:pt x="3312948" y="3415110"/>
                </a:lnTo>
                <a:lnTo>
                  <a:pt x="3412988" y="3510360"/>
                </a:lnTo>
                <a:lnTo>
                  <a:pt x="3464200" y="3556397"/>
                </a:lnTo>
                <a:lnTo>
                  <a:pt x="3488019" y="3578225"/>
                </a:lnTo>
                <a:lnTo>
                  <a:pt x="3531687" y="3623866"/>
                </a:lnTo>
                <a:lnTo>
                  <a:pt x="3570195" y="3671094"/>
                </a:lnTo>
                <a:lnTo>
                  <a:pt x="3604336" y="3721497"/>
                </a:lnTo>
                <a:lnTo>
                  <a:pt x="3619818" y="3748088"/>
                </a:lnTo>
                <a:lnTo>
                  <a:pt x="3696436" y="3760788"/>
                </a:lnTo>
                <a:lnTo>
                  <a:pt x="3821090" y="3785394"/>
                </a:lnTo>
                <a:lnTo>
                  <a:pt x="3913588" y="3808810"/>
                </a:lnTo>
                <a:lnTo>
                  <a:pt x="3979884" y="3829844"/>
                </a:lnTo>
                <a:lnTo>
                  <a:pt x="4024347" y="3848100"/>
                </a:lnTo>
                <a:lnTo>
                  <a:pt x="4050945" y="3864372"/>
                </a:lnTo>
                <a:lnTo>
                  <a:pt x="4065236" y="3877072"/>
                </a:lnTo>
                <a:lnTo>
                  <a:pt x="4071588" y="3886994"/>
                </a:lnTo>
                <a:lnTo>
                  <a:pt x="4073176" y="3889772"/>
                </a:lnTo>
                <a:lnTo>
                  <a:pt x="4070397" y="3891360"/>
                </a:lnTo>
                <a:lnTo>
                  <a:pt x="4037050" y="3887788"/>
                </a:lnTo>
                <a:lnTo>
                  <a:pt x="3944553" y="3873104"/>
                </a:lnTo>
                <a:lnTo>
                  <a:pt x="3786949" y="3845719"/>
                </a:lnTo>
                <a:lnTo>
                  <a:pt x="3694054" y="3830638"/>
                </a:lnTo>
                <a:lnTo>
                  <a:pt x="3660311" y="3827066"/>
                </a:lnTo>
                <a:lnTo>
                  <a:pt x="3657929" y="3828257"/>
                </a:lnTo>
                <a:lnTo>
                  <a:pt x="3666265" y="3849688"/>
                </a:lnTo>
                <a:lnTo>
                  <a:pt x="3673808" y="3871516"/>
                </a:lnTo>
                <a:lnTo>
                  <a:pt x="3689688" y="3918744"/>
                </a:lnTo>
                <a:lnTo>
                  <a:pt x="3724622" y="4012010"/>
                </a:lnTo>
                <a:lnTo>
                  <a:pt x="3780200" y="4151313"/>
                </a:lnTo>
                <a:lnTo>
                  <a:pt x="3816723" y="4244182"/>
                </a:lnTo>
                <a:lnTo>
                  <a:pt x="3819105" y="4254104"/>
                </a:lnTo>
                <a:lnTo>
                  <a:pt x="3819105" y="4264422"/>
                </a:lnTo>
                <a:lnTo>
                  <a:pt x="3815135" y="4265613"/>
                </a:lnTo>
                <a:lnTo>
                  <a:pt x="3811562" y="4266407"/>
                </a:lnTo>
                <a:lnTo>
                  <a:pt x="3760351" y="4165600"/>
                </a:lnTo>
                <a:lnTo>
                  <a:pt x="3708743" y="4065191"/>
                </a:lnTo>
                <a:lnTo>
                  <a:pt x="3700009" y="4066382"/>
                </a:lnTo>
                <a:lnTo>
                  <a:pt x="3691275" y="4067969"/>
                </a:lnTo>
                <a:lnTo>
                  <a:pt x="3693260" y="4127500"/>
                </a:lnTo>
                <a:lnTo>
                  <a:pt x="3690878" y="4246960"/>
                </a:lnTo>
                <a:lnTo>
                  <a:pt x="3677778" y="4425554"/>
                </a:lnTo>
                <a:lnTo>
                  <a:pt x="3668647" y="4544219"/>
                </a:lnTo>
                <a:lnTo>
                  <a:pt x="3666265" y="4571604"/>
                </a:lnTo>
                <a:lnTo>
                  <a:pt x="3659914" y="4591447"/>
                </a:lnTo>
                <a:lnTo>
                  <a:pt x="3655944" y="4595813"/>
                </a:lnTo>
                <a:lnTo>
                  <a:pt x="3651180" y="4592241"/>
                </a:lnTo>
                <a:lnTo>
                  <a:pt x="3647210" y="4582319"/>
                </a:lnTo>
                <a:lnTo>
                  <a:pt x="3642843" y="4557713"/>
                </a:lnTo>
                <a:lnTo>
                  <a:pt x="3642446" y="4535091"/>
                </a:lnTo>
                <a:lnTo>
                  <a:pt x="3644828" y="4429126"/>
                </a:lnTo>
                <a:lnTo>
                  <a:pt x="3650783" y="4269979"/>
                </a:lnTo>
                <a:lnTo>
                  <a:pt x="3650783" y="4164013"/>
                </a:lnTo>
                <a:lnTo>
                  <a:pt x="3647607" y="4110435"/>
                </a:lnTo>
                <a:lnTo>
                  <a:pt x="3644431" y="4068763"/>
                </a:lnTo>
                <a:lnTo>
                  <a:pt x="3632125" y="3988197"/>
                </a:lnTo>
                <a:lnTo>
                  <a:pt x="3611878" y="3910807"/>
                </a:lnTo>
                <a:lnTo>
                  <a:pt x="3584883" y="3837385"/>
                </a:lnTo>
                <a:lnTo>
                  <a:pt x="3549155" y="3767138"/>
                </a:lnTo>
                <a:lnTo>
                  <a:pt x="3505486" y="3700066"/>
                </a:lnTo>
                <a:lnTo>
                  <a:pt x="3453084" y="3636963"/>
                </a:lnTo>
                <a:lnTo>
                  <a:pt x="3391948" y="3576638"/>
                </a:lnTo>
                <a:lnTo>
                  <a:pt x="3357410" y="3548460"/>
                </a:lnTo>
                <a:lnTo>
                  <a:pt x="3318903" y="3517107"/>
                </a:lnTo>
                <a:lnTo>
                  <a:pt x="3244666" y="3452019"/>
                </a:lnTo>
                <a:lnTo>
                  <a:pt x="3193058" y="3400029"/>
                </a:lnTo>
                <a:lnTo>
                  <a:pt x="3161299" y="3364310"/>
                </a:lnTo>
                <a:lnTo>
                  <a:pt x="3131922" y="3325416"/>
                </a:lnTo>
                <a:lnTo>
                  <a:pt x="3105721" y="3285332"/>
                </a:lnTo>
                <a:lnTo>
                  <a:pt x="3093415" y="3264297"/>
                </a:lnTo>
                <a:lnTo>
                  <a:pt x="3087063" y="3259932"/>
                </a:lnTo>
                <a:lnTo>
                  <a:pt x="3059274" y="3246835"/>
                </a:lnTo>
                <a:lnTo>
                  <a:pt x="3123189" y="3449638"/>
                </a:lnTo>
                <a:lnTo>
                  <a:pt x="3182340" y="3638947"/>
                </a:lnTo>
                <a:lnTo>
                  <a:pt x="3196631" y="3686175"/>
                </a:lnTo>
                <a:lnTo>
                  <a:pt x="3222038" y="3781822"/>
                </a:lnTo>
                <a:lnTo>
                  <a:pt x="3234742" y="3854450"/>
                </a:lnTo>
                <a:lnTo>
                  <a:pt x="3239903" y="3903266"/>
                </a:lnTo>
                <a:lnTo>
                  <a:pt x="3241491" y="3952479"/>
                </a:lnTo>
                <a:lnTo>
                  <a:pt x="3239109" y="4002088"/>
                </a:lnTo>
                <a:lnTo>
                  <a:pt x="3235536" y="4027091"/>
                </a:lnTo>
                <a:lnTo>
                  <a:pt x="3224023" y="3969147"/>
                </a:lnTo>
                <a:lnTo>
                  <a:pt x="3194249" y="3855244"/>
                </a:lnTo>
                <a:lnTo>
                  <a:pt x="3156139" y="3744516"/>
                </a:lnTo>
                <a:lnTo>
                  <a:pt x="3112470" y="3635375"/>
                </a:lnTo>
                <a:lnTo>
                  <a:pt x="3088254" y="3581400"/>
                </a:lnTo>
                <a:lnTo>
                  <a:pt x="3078329" y="3582988"/>
                </a:lnTo>
                <a:lnTo>
                  <a:pt x="3068008" y="3584179"/>
                </a:lnTo>
                <a:lnTo>
                  <a:pt x="3062053" y="3619500"/>
                </a:lnTo>
                <a:lnTo>
                  <a:pt x="3046570" y="3688954"/>
                </a:lnTo>
                <a:lnTo>
                  <a:pt x="3017590" y="3792538"/>
                </a:lnTo>
                <a:lnTo>
                  <a:pt x="2975510" y="3930650"/>
                </a:lnTo>
                <a:lnTo>
                  <a:pt x="2946927" y="4033838"/>
                </a:lnTo>
                <a:lnTo>
                  <a:pt x="2930651" y="4104085"/>
                </a:lnTo>
                <a:lnTo>
                  <a:pt x="2924696" y="4139010"/>
                </a:lnTo>
                <a:lnTo>
                  <a:pt x="2917550" y="4137819"/>
                </a:lnTo>
                <a:lnTo>
                  <a:pt x="2895716" y="4129485"/>
                </a:lnTo>
                <a:lnTo>
                  <a:pt x="2885394" y="4123532"/>
                </a:lnTo>
                <a:lnTo>
                  <a:pt x="2884600" y="4120754"/>
                </a:lnTo>
                <a:lnTo>
                  <a:pt x="2888173" y="4092179"/>
                </a:lnTo>
                <a:lnTo>
                  <a:pt x="2900083" y="4035425"/>
                </a:lnTo>
                <a:lnTo>
                  <a:pt x="2925490" y="3950097"/>
                </a:lnTo>
                <a:lnTo>
                  <a:pt x="2965982" y="3837385"/>
                </a:lnTo>
                <a:lnTo>
                  <a:pt x="2990992" y="3752057"/>
                </a:lnTo>
                <a:lnTo>
                  <a:pt x="3002902" y="3694907"/>
                </a:lnTo>
                <a:lnTo>
                  <a:pt x="3006475" y="3666729"/>
                </a:lnTo>
                <a:lnTo>
                  <a:pt x="3010445" y="3634185"/>
                </a:lnTo>
                <a:lnTo>
                  <a:pt x="3025927" y="3570288"/>
                </a:lnTo>
                <a:lnTo>
                  <a:pt x="3035455" y="3522663"/>
                </a:lnTo>
                <a:lnTo>
                  <a:pt x="3037440" y="3491310"/>
                </a:lnTo>
                <a:lnTo>
                  <a:pt x="3034661" y="3459957"/>
                </a:lnTo>
                <a:lnTo>
                  <a:pt x="3025530" y="3428604"/>
                </a:lnTo>
                <a:lnTo>
                  <a:pt x="3017194" y="3413125"/>
                </a:lnTo>
                <a:lnTo>
                  <a:pt x="3006872" y="3394472"/>
                </a:lnTo>
                <a:lnTo>
                  <a:pt x="2989801" y="3357166"/>
                </a:lnTo>
                <a:lnTo>
                  <a:pt x="2977098" y="3319066"/>
                </a:lnTo>
                <a:lnTo>
                  <a:pt x="2968364" y="3280172"/>
                </a:lnTo>
                <a:lnTo>
                  <a:pt x="2962806" y="3241675"/>
                </a:lnTo>
                <a:lnTo>
                  <a:pt x="2960822" y="3202782"/>
                </a:lnTo>
                <a:lnTo>
                  <a:pt x="2961615" y="3163491"/>
                </a:lnTo>
                <a:lnTo>
                  <a:pt x="2965188" y="3124597"/>
                </a:lnTo>
                <a:lnTo>
                  <a:pt x="2968364" y="3104754"/>
                </a:lnTo>
                <a:lnTo>
                  <a:pt x="3004887" y="2882900"/>
                </a:lnTo>
                <a:lnTo>
                  <a:pt x="3063641" y="2549922"/>
                </a:lnTo>
                <a:lnTo>
                  <a:pt x="3105721" y="2328069"/>
                </a:lnTo>
                <a:lnTo>
                  <a:pt x="3128350" y="2218135"/>
                </a:lnTo>
                <a:lnTo>
                  <a:pt x="3140259" y="2159397"/>
                </a:lnTo>
                <a:lnTo>
                  <a:pt x="3153757" y="2072481"/>
                </a:lnTo>
                <a:lnTo>
                  <a:pt x="3159711" y="2014935"/>
                </a:lnTo>
                <a:lnTo>
                  <a:pt x="3161696" y="1957388"/>
                </a:lnTo>
                <a:lnTo>
                  <a:pt x="3160108" y="1899841"/>
                </a:lnTo>
                <a:lnTo>
                  <a:pt x="3154551" y="1841897"/>
                </a:lnTo>
                <a:lnTo>
                  <a:pt x="3143435" y="1783953"/>
                </a:lnTo>
                <a:lnTo>
                  <a:pt x="3135495" y="1754981"/>
                </a:lnTo>
                <a:lnTo>
                  <a:pt x="3129540" y="1735932"/>
                </a:lnTo>
                <a:lnTo>
                  <a:pt x="3117631" y="1708150"/>
                </a:lnTo>
                <a:lnTo>
                  <a:pt x="3107309" y="1691482"/>
                </a:lnTo>
                <a:lnTo>
                  <a:pt x="3095003" y="1676400"/>
                </a:lnTo>
                <a:lnTo>
                  <a:pt x="3079520" y="1662907"/>
                </a:lnTo>
                <a:lnTo>
                  <a:pt x="3060862" y="1652588"/>
                </a:lnTo>
                <a:lnTo>
                  <a:pt x="3039028" y="1645444"/>
                </a:lnTo>
                <a:lnTo>
                  <a:pt x="3025927" y="1643460"/>
                </a:lnTo>
                <a:lnTo>
                  <a:pt x="3014018" y="1642666"/>
                </a:lnTo>
                <a:lnTo>
                  <a:pt x="2988611" y="1643460"/>
                </a:lnTo>
                <a:lnTo>
                  <a:pt x="2961615" y="1648619"/>
                </a:lnTo>
                <a:lnTo>
                  <a:pt x="2935414" y="1657350"/>
                </a:lnTo>
                <a:lnTo>
                  <a:pt x="2910404" y="1669257"/>
                </a:lnTo>
                <a:lnTo>
                  <a:pt x="2887776" y="1684338"/>
                </a:lnTo>
                <a:lnTo>
                  <a:pt x="2867530" y="1701800"/>
                </a:lnTo>
                <a:lnTo>
                  <a:pt x="2852047" y="1720850"/>
                </a:lnTo>
                <a:lnTo>
                  <a:pt x="2846490" y="1730772"/>
                </a:lnTo>
                <a:lnTo>
                  <a:pt x="2821083" y="1781969"/>
                </a:lnTo>
                <a:lnTo>
                  <a:pt x="2775032" y="1884363"/>
                </a:lnTo>
                <a:lnTo>
                  <a:pt x="2733746" y="1987153"/>
                </a:lnTo>
                <a:lnTo>
                  <a:pt x="2699208" y="2091532"/>
                </a:lnTo>
                <a:lnTo>
                  <a:pt x="2672610" y="2197497"/>
                </a:lnTo>
                <a:lnTo>
                  <a:pt x="2655142" y="2305050"/>
                </a:lnTo>
                <a:lnTo>
                  <a:pt x="2648394" y="2387204"/>
                </a:lnTo>
                <a:lnTo>
                  <a:pt x="2647203" y="2442369"/>
                </a:lnTo>
                <a:lnTo>
                  <a:pt x="2649188" y="2498328"/>
                </a:lnTo>
                <a:lnTo>
                  <a:pt x="2653951" y="2555082"/>
                </a:lnTo>
                <a:lnTo>
                  <a:pt x="2657524" y="2583260"/>
                </a:lnTo>
                <a:lnTo>
                  <a:pt x="2667449" y="2656285"/>
                </a:lnTo>
                <a:lnTo>
                  <a:pt x="2682137" y="2803128"/>
                </a:lnTo>
                <a:lnTo>
                  <a:pt x="2693253" y="2949972"/>
                </a:lnTo>
                <a:lnTo>
                  <a:pt x="2700399" y="3097213"/>
                </a:lnTo>
                <a:lnTo>
                  <a:pt x="2702781" y="3170635"/>
                </a:lnTo>
                <a:lnTo>
                  <a:pt x="2703575" y="3200004"/>
                </a:lnTo>
                <a:lnTo>
                  <a:pt x="2699208" y="3257154"/>
                </a:lnTo>
                <a:lnTo>
                  <a:pt x="2688092" y="3311525"/>
                </a:lnTo>
                <a:lnTo>
                  <a:pt x="2669831" y="3363516"/>
                </a:lnTo>
                <a:lnTo>
                  <a:pt x="2644821" y="3413125"/>
                </a:lnTo>
                <a:lnTo>
                  <a:pt x="2612268" y="3459163"/>
                </a:lnTo>
                <a:lnTo>
                  <a:pt x="2572172" y="3502422"/>
                </a:lnTo>
                <a:lnTo>
                  <a:pt x="2524137" y="3543300"/>
                </a:lnTo>
                <a:lnTo>
                  <a:pt x="2497142" y="3561557"/>
                </a:lnTo>
                <a:lnTo>
                  <a:pt x="2480072" y="3573463"/>
                </a:lnTo>
                <a:lnTo>
                  <a:pt x="2448710" y="3600847"/>
                </a:lnTo>
                <a:lnTo>
                  <a:pt x="2405041" y="3645694"/>
                </a:lnTo>
                <a:lnTo>
                  <a:pt x="2375664" y="3675460"/>
                </a:lnTo>
                <a:lnTo>
                  <a:pt x="2366931" y="3684588"/>
                </a:lnTo>
                <a:lnTo>
                  <a:pt x="2357800" y="3703241"/>
                </a:lnTo>
                <a:lnTo>
                  <a:pt x="2356609" y="3722688"/>
                </a:lnTo>
                <a:lnTo>
                  <a:pt x="2362167" y="3744913"/>
                </a:lnTo>
                <a:lnTo>
                  <a:pt x="2367328" y="3756819"/>
                </a:lnTo>
                <a:lnTo>
                  <a:pt x="2420921" y="3882232"/>
                </a:lnTo>
                <a:lnTo>
                  <a:pt x="2523343" y="4134644"/>
                </a:lnTo>
                <a:lnTo>
                  <a:pt x="2574157" y="4260851"/>
                </a:lnTo>
                <a:lnTo>
                  <a:pt x="2567409" y="4263232"/>
                </a:lnTo>
                <a:lnTo>
                  <a:pt x="2560660" y="4266010"/>
                </a:lnTo>
                <a:lnTo>
                  <a:pt x="2524931" y="4199732"/>
                </a:lnTo>
                <a:lnTo>
                  <a:pt x="2488408" y="4133850"/>
                </a:lnTo>
                <a:lnTo>
                  <a:pt x="2483644" y="4175919"/>
                </a:lnTo>
                <a:lnTo>
                  <a:pt x="2477690" y="4259660"/>
                </a:lnTo>
                <a:lnTo>
                  <a:pt x="2474911" y="4342607"/>
                </a:lnTo>
                <a:lnTo>
                  <a:pt x="2474911" y="4424363"/>
                </a:lnTo>
                <a:lnTo>
                  <a:pt x="2476499" y="4465638"/>
                </a:lnTo>
                <a:lnTo>
                  <a:pt x="2480072" y="4546204"/>
                </a:lnTo>
                <a:lnTo>
                  <a:pt x="2493569" y="4708129"/>
                </a:lnTo>
                <a:lnTo>
                  <a:pt x="2499524" y="4789091"/>
                </a:lnTo>
                <a:lnTo>
                  <a:pt x="2492378" y="4770041"/>
                </a:lnTo>
                <a:lnTo>
                  <a:pt x="2480072" y="4730354"/>
                </a:lnTo>
                <a:lnTo>
                  <a:pt x="2470147" y="4690666"/>
                </a:lnTo>
                <a:lnTo>
                  <a:pt x="2463795" y="4650582"/>
                </a:lnTo>
                <a:lnTo>
                  <a:pt x="2461413" y="4630738"/>
                </a:lnTo>
                <a:lnTo>
                  <a:pt x="2450695" y="4502151"/>
                </a:lnTo>
                <a:lnTo>
                  <a:pt x="2431242" y="4244182"/>
                </a:lnTo>
                <a:lnTo>
                  <a:pt x="2419333" y="4115594"/>
                </a:lnTo>
                <a:lnTo>
                  <a:pt x="2414172" y="4072335"/>
                </a:lnTo>
                <a:lnTo>
                  <a:pt x="2402262" y="4009232"/>
                </a:lnTo>
                <a:lnTo>
                  <a:pt x="2391544" y="3967163"/>
                </a:lnTo>
                <a:lnTo>
                  <a:pt x="2378046" y="3924697"/>
                </a:lnTo>
                <a:lnTo>
                  <a:pt x="2361373" y="3883819"/>
                </a:lnTo>
                <a:lnTo>
                  <a:pt x="2341524" y="3842544"/>
                </a:lnTo>
                <a:lnTo>
                  <a:pt x="2317307" y="3802063"/>
                </a:lnTo>
                <a:lnTo>
                  <a:pt x="2304207" y="3781822"/>
                </a:lnTo>
                <a:lnTo>
                  <a:pt x="2272051" y="3852466"/>
                </a:lnTo>
                <a:lnTo>
                  <a:pt x="2241880" y="3915172"/>
                </a:lnTo>
                <a:lnTo>
                  <a:pt x="2223222" y="3951288"/>
                </a:lnTo>
                <a:lnTo>
                  <a:pt x="2191066" y="4024710"/>
                </a:lnTo>
                <a:lnTo>
                  <a:pt x="2164468" y="4098925"/>
                </a:lnTo>
                <a:lnTo>
                  <a:pt x="2144222" y="4174332"/>
                </a:lnTo>
                <a:lnTo>
                  <a:pt x="2128739" y="4250532"/>
                </a:lnTo>
                <a:lnTo>
                  <a:pt x="2119211" y="4327129"/>
                </a:lnTo>
                <a:lnTo>
                  <a:pt x="2115242" y="4405313"/>
                </a:lnTo>
                <a:lnTo>
                  <a:pt x="2116830" y="4483894"/>
                </a:lnTo>
                <a:lnTo>
                  <a:pt x="2120005" y="4523979"/>
                </a:lnTo>
                <a:lnTo>
                  <a:pt x="2123975" y="4566841"/>
                </a:lnTo>
                <a:lnTo>
                  <a:pt x="2139061" y="4650185"/>
                </a:lnTo>
                <a:lnTo>
                  <a:pt x="2160895" y="4729957"/>
                </a:lnTo>
                <a:lnTo>
                  <a:pt x="2191463" y="4805363"/>
                </a:lnTo>
                <a:lnTo>
                  <a:pt x="2220840" y="4859735"/>
                </a:lnTo>
                <a:lnTo>
                  <a:pt x="2242674" y="4893866"/>
                </a:lnTo>
                <a:lnTo>
                  <a:pt x="2267684" y="4927601"/>
                </a:lnTo>
                <a:lnTo>
                  <a:pt x="2294679" y="4959748"/>
                </a:lnTo>
                <a:lnTo>
                  <a:pt x="2324850" y="4990704"/>
                </a:lnTo>
                <a:lnTo>
                  <a:pt x="2357800" y="5020469"/>
                </a:lnTo>
                <a:lnTo>
                  <a:pt x="2392735" y="5049441"/>
                </a:lnTo>
                <a:lnTo>
                  <a:pt x="2431242" y="5076826"/>
                </a:lnTo>
                <a:lnTo>
                  <a:pt x="2451886" y="5089923"/>
                </a:lnTo>
                <a:lnTo>
                  <a:pt x="2476102" y="5106591"/>
                </a:lnTo>
                <a:lnTo>
                  <a:pt x="2534062" y="5152629"/>
                </a:lnTo>
                <a:lnTo>
                  <a:pt x="2625765" y="5232004"/>
                </a:lnTo>
                <a:lnTo>
                  <a:pt x="2674992" y="5270898"/>
                </a:lnTo>
                <a:lnTo>
                  <a:pt x="2715881" y="5301060"/>
                </a:lnTo>
                <a:lnTo>
                  <a:pt x="2790515" y="5351463"/>
                </a:lnTo>
                <a:lnTo>
                  <a:pt x="2885394" y="5410994"/>
                </a:lnTo>
                <a:lnTo>
                  <a:pt x="2970746" y="5459413"/>
                </a:lnTo>
                <a:lnTo>
                  <a:pt x="2999726" y="5475288"/>
                </a:lnTo>
                <a:lnTo>
                  <a:pt x="3002505" y="5478463"/>
                </a:lnTo>
                <a:lnTo>
                  <a:pt x="2997344" y="5477273"/>
                </a:lnTo>
                <a:lnTo>
                  <a:pt x="2973525" y="5471319"/>
                </a:lnTo>
                <a:lnTo>
                  <a:pt x="2915962" y="5447110"/>
                </a:lnTo>
                <a:lnTo>
                  <a:pt x="2848475" y="5412582"/>
                </a:lnTo>
                <a:lnTo>
                  <a:pt x="2776620" y="5371307"/>
                </a:lnTo>
                <a:lnTo>
                  <a:pt x="2667846" y="5303441"/>
                </a:lnTo>
                <a:lnTo>
                  <a:pt x="2545971" y="5222082"/>
                </a:lnTo>
                <a:lnTo>
                  <a:pt x="2507861" y="5195888"/>
                </a:lnTo>
                <a:lnTo>
                  <a:pt x="2493569" y="5255023"/>
                </a:lnTo>
                <a:lnTo>
                  <a:pt x="2482057" y="5303838"/>
                </a:lnTo>
                <a:lnTo>
                  <a:pt x="2463795" y="5297885"/>
                </a:lnTo>
                <a:lnTo>
                  <a:pt x="2446738" y="5292695"/>
                </a:lnTo>
                <a:lnTo>
                  <a:pt x="2453871" y="5276057"/>
                </a:lnTo>
                <a:lnTo>
                  <a:pt x="2462207" y="5243910"/>
                </a:lnTo>
                <a:lnTo>
                  <a:pt x="2464192" y="5213351"/>
                </a:lnTo>
                <a:lnTo>
                  <a:pt x="2459428" y="5185173"/>
                </a:lnTo>
                <a:lnTo>
                  <a:pt x="2448710" y="5158582"/>
                </a:lnTo>
                <a:lnTo>
                  <a:pt x="2432036" y="5133579"/>
                </a:lnTo>
                <a:lnTo>
                  <a:pt x="2410599" y="5110163"/>
                </a:lnTo>
                <a:lnTo>
                  <a:pt x="2383207" y="5088335"/>
                </a:lnTo>
                <a:lnTo>
                  <a:pt x="2367725" y="5077619"/>
                </a:lnTo>
                <a:lnTo>
                  <a:pt x="2334378" y="5052616"/>
                </a:lnTo>
                <a:lnTo>
                  <a:pt x="2303016" y="5024041"/>
                </a:lnTo>
                <a:lnTo>
                  <a:pt x="2281976" y="5005785"/>
                </a:lnTo>
                <a:lnTo>
                  <a:pt x="2242277" y="4966891"/>
                </a:lnTo>
                <a:lnTo>
                  <a:pt x="2207342" y="4926410"/>
                </a:lnTo>
                <a:lnTo>
                  <a:pt x="2176377" y="4883548"/>
                </a:lnTo>
                <a:lnTo>
                  <a:pt x="2149779" y="4839098"/>
                </a:lnTo>
                <a:lnTo>
                  <a:pt x="2127548" y="4792266"/>
                </a:lnTo>
                <a:lnTo>
                  <a:pt x="2109684" y="4743451"/>
                </a:lnTo>
                <a:lnTo>
                  <a:pt x="2096186" y="4692254"/>
                </a:lnTo>
                <a:lnTo>
                  <a:pt x="2091025" y="4666060"/>
                </a:lnTo>
                <a:lnTo>
                  <a:pt x="2085865" y="4646613"/>
                </a:lnTo>
                <a:lnTo>
                  <a:pt x="2078322" y="4627960"/>
                </a:lnTo>
                <a:lnTo>
                  <a:pt x="2079116" y="4699398"/>
                </a:lnTo>
                <a:lnTo>
                  <a:pt x="2074749" y="4837113"/>
                </a:lnTo>
                <a:lnTo>
                  <a:pt x="2062840" y="4966494"/>
                </a:lnTo>
                <a:lnTo>
                  <a:pt x="2043784" y="5086351"/>
                </a:lnTo>
                <a:lnTo>
                  <a:pt x="2017583" y="5196682"/>
                </a:lnTo>
                <a:lnTo>
                  <a:pt x="1992970" y="5271691"/>
                </a:lnTo>
                <a:lnTo>
                  <a:pt x="1974312" y="5318523"/>
                </a:lnTo>
                <a:lnTo>
                  <a:pt x="1954065" y="5361782"/>
                </a:lnTo>
                <a:lnTo>
                  <a:pt x="1932231" y="5402263"/>
                </a:lnTo>
                <a:lnTo>
                  <a:pt x="1908412" y="5438776"/>
                </a:lnTo>
                <a:lnTo>
                  <a:pt x="1883005" y="5472907"/>
                </a:lnTo>
                <a:lnTo>
                  <a:pt x="1869904" y="5487591"/>
                </a:lnTo>
                <a:lnTo>
                  <a:pt x="1934216" y="5331223"/>
                </a:lnTo>
                <a:lnTo>
                  <a:pt x="1993764" y="5186363"/>
                </a:lnTo>
                <a:lnTo>
                  <a:pt x="1986221" y="5183188"/>
                </a:lnTo>
                <a:lnTo>
                  <a:pt x="1978282" y="5180013"/>
                </a:lnTo>
                <a:lnTo>
                  <a:pt x="1956447" y="5209382"/>
                </a:lnTo>
                <a:lnTo>
                  <a:pt x="1933422" y="5237957"/>
                </a:lnTo>
                <a:lnTo>
                  <a:pt x="1908809" y="5265738"/>
                </a:lnTo>
                <a:lnTo>
                  <a:pt x="1877447" y="5300266"/>
                </a:lnTo>
                <a:lnTo>
                  <a:pt x="1877050" y="5283598"/>
                </a:lnTo>
                <a:lnTo>
                  <a:pt x="1877447" y="5280819"/>
                </a:lnTo>
                <a:lnTo>
                  <a:pt x="1888960" y="5262166"/>
                </a:lnTo>
                <a:lnTo>
                  <a:pt x="1902060" y="5244704"/>
                </a:lnTo>
                <a:lnTo>
                  <a:pt x="1919925" y="5223669"/>
                </a:lnTo>
                <a:lnTo>
                  <a:pt x="1950493" y="5181204"/>
                </a:lnTo>
                <a:lnTo>
                  <a:pt x="1975900" y="5136357"/>
                </a:lnTo>
                <a:lnTo>
                  <a:pt x="1996543" y="5091113"/>
                </a:lnTo>
                <a:lnTo>
                  <a:pt x="2011231" y="5043885"/>
                </a:lnTo>
                <a:lnTo>
                  <a:pt x="2021553" y="4995466"/>
                </a:lnTo>
                <a:lnTo>
                  <a:pt x="2026714" y="4945857"/>
                </a:lnTo>
                <a:lnTo>
                  <a:pt x="2026714" y="4895057"/>
                </a:lnTo>
                <a:lnTo>
                  <a:pt x="2025126" y="4868863"/>
                </a:lnTo>
                <a:lnTo>
                  <a:pt x="2021950" y="4832351"/>
                </a:lnTo>
                <a:lnTo>
                  <a:pt x="2021623" y="4826918"/>
                </a:lnTo>
                <a:lnTo>
                  <a:pt x="1999685" y="4829528"/>
                </a:lnTo>
                <a:lnTo>
                  <a:pt x="1966348" y="4838253"/>
                </a:lnTo>
                <a:lnTo>
                  <a:pt x="1933407" y="4851340"/>
                </a:lnTo>
                <a:lnTo>
                  <a:pt x="1902054" y="4867204"/>
                </a:lnTo>
                <a:lnTo>
                  <a:pt x="1873082" y="4885050"/>
                </a:lnTo>
                <a:lnTo>
                  <a:pt x="1848476" y="4903690"/>
                </a:lnTo>
                <a:lnTo>
                  <a:pt x="1829029" y="4921536"/>
                </a:lnTo>
                <a:lnTo>
                  <a:pt x="1821885" y="4930261"/>
                </a:lnTo>
                <a:lnTo>
                  <a:pt x="1800057" y="4958419"/>
                </a:lnTo>
                <a:lnTo>
                  <a:pt x="1761164" y="5018304"/>
                </a:lnTo>
                <a:lnTo>
                  <a:pt x="1707982" y="5111106"/>
                </a:lnTo>
                <a:lnTo>
                  <a:pt x="1672660" y="5172974"/>
                </a:lnTo>
                <a:lnTo>
                  <a:pt x="1664723" y="5183682"/>
                </a:lnTo>
                <a:lnTo>
                  <a:pt x="1656785" y="5194390"/>
                </a:lnTo>
                <a:lnTo>
                  <a:pt x="1648054" y="5190424"/>
                </a:lnTo>
                <a:lnTo>
                  <a:pt x="1639323" y="5186855"/>
                </a:lnTo>
                <a:lnTo>
                  <a:pt x="1681392" y="5098812"/>
                </a:lnTo>
                <a:lnTo>
                  <a:pt x="1719889" y="5018304"/>
                </a:lnTo>
                <a:lnTo>
                  <a:pt x="1600429" y="5078982"/>
                </a:lnTo>
                <a:lnTo>
                  <a:pt x="1474620" y="5140454"/>
                </a:lnTo>
                <a:lnTo>
                  <a:pt x="1455173" y="5150368"/>
                </a:lnTo>
                <a:lnTo>
                  <a:pt x="1419454" y="5171388"/>
                </a:lnTo>
                <a:lnTo>
                  <a:pt x="1388101" y="5195580"/>
                </a:lnTo>
                <a:lnTo>
                  <a:pt x="1360717" y="5221755"/>
                </a:lnTo>
                <a:lnTo>
                  <a:pt x="1337698" y="5251102"/>
                </a:lnTo>
                <a:lnTo>
                  <a:pt x="1318251" y="5282433"/>
                </a:lnTo>
                <a:lnTo>
                  <a:pt x="1302376" y="5316143"/>
                </a:lnTo>
                <a:lnTo>
                  <a:pt x="1290470" y="5353422"/>
                </a:lnTo>
                <a:lnTo>
                  <a:pt x="1285707" y="5372458"/>
                </a:lnTo>
                <a:lnTo>
                  <a:pt x="1266657" y="5441068"/>
                </a:lnTo>
                <a:lnTo>
                  <a:pt x="1233320" y="5555286"/>
                </a:lnTo>
                <a:lnTo>
                  <a:pt x="1203554" y="5645708"/>
                </a:lnTo>
                <a:lnTo>
                  <a:pt x="1177360" y="5715112"/>
                </a:lnTo>
                <a:lnTo>
                  <a:pt x="1153151" y="5767858"/>
                </a:lnTo>
                <a:lnTo>
                  <a:pt x="1129735" y="5806724"/>
                </a:lnTo>
                <a:lnTo>
                  <a:pt x="1106320" y="5836071"/>
                </a:lnTo>
                <a:lnTo>
                  <a:pt x="1080920" y="5858677"/>
                </a:lnTo>
                <a:lnTo>
                  <a:pt x="1067823" y="5868988"/>
                </a:lnTo>
                <a:lnTo>
                  <a:pt x="1080920" y="5850348"/>
                </a:lnTo>
                <a:lnTo>
                  <a:pt x="1111479" y="5793240"/>
                </a:lnTo>
                <a:lnTo>
                  <a:pt x="1144817" y="5718284"/>
                </a:lnTo>
                <a:lnTo>
                  <a:pt x="1178551" y="5631828"/>
                </a:lnTo>
                <a:lnTo>
                  <a:pt x="1210698" y="5541009"/>
                </a:lnTo>
                <a:lnTo>
                  <a:pt x="1239273" y="5452173"/>
                </a:lnTo>
                <a:lnTo>
                  <a:pt x="1261101" y="5372458"/>
                </a:lnTo>
                <a:lnTo>
                  <a:pt x="1274992" y="5308211"/>
                </a:lnTo>
                <a:lnTo>
                  <a:pt x="1276976" y="5284812"/>
                </a:lnTo>
                <a:lnTo>
                  <a:pt x="1263085" y="5292347"/>
                </a:lnTo>
                <a:lnTo>
                  <a:pt x="1186489" y="5338352"/>
                </a:lnTo>
                <a:lnTo>
                  <a:pt x="1042423" y="5428378"/>
                </a:lnTo>
                <a:lnTo>
                  <a:pt x="1004323" y="5450587"/>
                </a:lnTo>
                <a:lnTo>
                  <a:pt x="999164" y="5447017"/>
                </a:lnTo>
                <a:lnTo>
                  <a:pt x="995195" y="5439085"/>
                </a:lnTo>
                <a:lnTo>
                  <a:pt x="995195" y="5434723"/>
                </a:lnTo>
                <a:lnTo>
                  <a:pt x="996782" y="5432343"/>
                </a:lnTo>
                <a:lnTo>
                  <a:pt x="1005514" y="5424412"/>
                </a:lnTo>
                <a:lnTo>
                  <a:pt x="1047185" y="5387132"/>
                </a:lnTo>
                <a:lnTo>
                  <a:pt x="1099573" y="5347077"/>
                </a:lnTo>
                <a:lnTo>
                  <a:pt x="1144420" y="5317333"/>
                </a:lnTo>
                <a:lnTo>
                  <a:pt x="1197601" y="5285605"/>
                </a:lnTo>
                <a:lnTo>
                  <a:pt x="1261101" y="5253085"/>
                </a:lnTo>
                <a:lnTo>
                  <a:pt x="1296423" y="5236825"/>
                </a:lnTo>
                <a:lnTo>
                  <a:pt x="1305948" y="5223737"/>
                </a:lnTo>
                <a:lnTo>
                  <a:pt x="1326189" y="5200339"/>
                </a:lnTo>
                <a:lnTo>
                  <a:pt x="1360320" y="5169008"/>
                </a:lnTo>
                <a:lnTo>
                  <a:pt x="1411120" y="5132919"/>
                </a:lnTo>
                <a:lnTo>
                  <a:pt x="1466285" y="5100795"/>
                </a:lnTo>
                <a:lnTo>
                  <a:pt x="1495257" y="5084931"/>
                </a:lnTo>
                <a:lnTo>
                  <a:pt x="1531770" y="5063912"/>
                </a:lnTo>
                <a:lnTo>
                  <a:pt x="1604795" y="5019891"/>
                </a:lnTo>
                <a:lnTo>
                  <a:pt x="1675042" y="4973093"/>
                </a:lnTo>
                <a:lnTo>
                  <a:pt x="1742510" y="4923123"/>
                </a:lnTo>
                <a:lnTo>
                  <a:pt x="1775054" y="4896551"/>
                </a:lnTo>
                <a:lnTo>
                  <a:pt x="1803629" y="4872756"/>
                </a:lnTo>
                <a:lnTo>
                  <a:pt x="1862764" y="4829924"/>
                </a:lnTo>
                <a:lnTo>
                  <a:pt x="1909595" y="4803749"/>
                </a:lnTo>
                <a:lnTo>
                  <a:pt x="1943329" y="4789076"/>
                </a:lnTo>
                <a:lnTo>
                  <a:pt x="1978651" y="4777575"/>
                </a:lnTo>
                <a:lnTo>
                  <a:pt x="2016354" y="4770039"/>
                </a:lnTo>
                <a:lnTo>
                  <a:pt x="2018187" y="4769778"/>
                </a:lnTo>
                <a:lnTo>
                  <a:pt x="2017583" y="4759723"/>
                </a:lnTo>
                <a:lnTo>
                  <a:pt x="2017980" y="4723210"/>
                </a:lnTo>
                <a:lnTo>
                  <a:pt x="2020759" y="4615260"/>
                </a:lnTo>
                <a:lnTo>
                  <a:pt x="2025126" y="4453732"/>
                </a:lnTo>
                <a:lnTo>
                  <a:pt x="2032272" y="4346179"/>
                </a:lnTo>
                <a:lnTo>
                  <a:pt x="2038623" y="4292997"/>
                </a:lnTo>
                <a:lnTo>
                  <a:pt x="2045372" y="4247754"/>
                </a:lnTo>
                <a:lnTo>
                  <a:pt x="2064427" y="4157266"/>
                </a:lnTo>
                <a:lnTo>
                  <a:pt x="2100156" y="4023122"/>
                </a:lnTo>
                <a:lnTo>
                  <a:pt x="2123975" y="3933825"/>
                </a:lnTo>
                <a:lnTo>
                  <a:pt x="2104126" y="3946922"/>
                </a:lnTo>
                <a:lnTo>
                  <a:pt x="2064427" y="3975100"/>
                </a:lnTo>
                <a:lnTo>
                  <a:pt x="2027905" y="4006057"/>
                </a:lnTo>
                <a:lnTo>
                  <a:pt x="2005277" y="4031457"/>
                </a:lnTo>
                <a:lnTo>
                  <a:pt x="1992970" y="4049713"/>
                </a:lnTo>
                <a:lnTo>
                  <a:pt x="1987809" y="4059238"/>
                </a:lnTo>
                <a:lnTo>
                  <a:pt x="1950096" y="4134247"/>
                </a:lnTo>
                <a:lnTo>
                  <a:pt x="1877050" y="4267597"/>
                </a:lnTo>
                <a:lnTo>
                  <a:pt x="1821075" y="4361657"/>
                </a:lnTo>
                <a:lnTo>
                  <a:pt x="1760336" y="4455319"/>
                </a:lnTo>
                <a:lnTo>
                  <a:pt x="1695231" y="4545807"/>
                </a:lnTo>
                <a:lnTo>
                  <a:pt x="1626949" y="4628754"/>
                </a:lnTo>
                <a:lnTo>
                  <a:pt x="1574944" y="4683126"/>
                </a:lnTo>
                <a:lnTo>
                  <a:pt x="1539612" y="4715669"/>
                </a:lnTo>
                <a:lnTo>
                  <a:pt x="1522145" y="4730354"/>
                </a:lnTo>
                <a:lnTo>
                  <a:pt x="1570180" y="4664076"/>
                </a:lnTo>
                <a:lnTo>
                  <a:pt x="1734135" y="4429126"/>
                </a:lnTo>
                <a:lnTo>
                  <a:pt x="1798447" y="4330304"/>
                </a:lnTo>
                <a:lnTo>
                  <a:pt x="1854025" y="4238229"/>
                </a:lnTo>
                <a:lnTo>
                  <a:pt x="1885784" y="4179094"/>
                </a:lnTo>
                <a:lnTo>
                  <a:pt x="1900869" y="4145757"/>
                </a:lnTo>
                <a:lnTo>
                  <a:pt x="1906030" y="4131072"/>
                </a:lnTo>
                <a:lnTo>
                  <a:pt x="1917543" y="4098925"/>
                </a:lnTo>
                <a:lnTo>
                  <a:pt x="1948508" y="4038600"/>
                </a:lnTo>
                <a:lnTo>
                  <a:pt x="1988206" y="3984229"/>
                </a:lnTo>
                <a:lnTo>
                  <a:pt x="2035844" y="3933032"/>
                </a:lnTo>
                <a:lnTo>
                  <a:pt x="2063236" y="3908822"/>
                </a:lnTo>
                <a:lnTo>
                  <a:pt x="2087453" y="3888185"/>
                </a:lnTo>
                <a:lnTo>
                  <a:pt x="2133900" y="3844529"/>
                </a:lnTo>
                <a:lnTo>
                  <a:pt x="2177568" y="3798491"/>
                </a:lnTo>
                <a:lnTo>
                  <a:pt x="2216473" y="3749279"/>
                </a:lnTo>
                <a:lnTo>
                  <a:pt x="2234734" y="3724275"/>
                </a:lnTo>
                <a:lnTo>
                  <a:pt x="2259347" y="3687366"/>
                </a:lnTo>
                <a:lnTo>
                  <a:pt x="2312147" y="3616722"/>
                </a:lnTo>
                <a:lnTo>
                  <a:pt x="2370901" y="3550841"/>
                </a:lnTo>
                <a:lnTo>
                  <a:pt x="2420524" y="3505200"/>
                </a:lnTo>
                <a:lnTo>
                  <a:pt x="2455855" y="3477022"/>
                </a:lnTo>
                <a:lnTo>
                  <a:pt x="2474911" y="3463529"/>
                </a:lnTo>
                <a:lnTo>
                  <a:pt x="2487614" y="3454797"/>
                </a:lnTo>
                <a:lnTo>
                  <a:pt x="2509846" y="3436144"/>
                </a:lnTo>
                <a:lnTo>
                  <a:pt x="2529298" y="3416300"/>
                </a:lnTo>
                <a:lnTo>
                  <a:pt x="2546368" y="3394472"/>
                </a:lnTo>
                <a:lnTo>
                  <a:pt x="2559866" y="3371454"/>
                </a:lnTo>
                <a:lnTo>
                  <a:pt x="2570187" y="3347244"/>
                </a:lnTo>
                <a:lnTo>
                  <a:pt x="2577333" y="3321447"/>
                </a:lnTo>
                <a:lnTo>
                  <a:pt x="2581303" y="3295254"/>
                </a:lnTo>
                <a:lnTo>
                  <a:pt x="2582097" y="3281363"/>
                </a:lnTo>
                <a:lnTo>
                  <a:pt x="2583685" y="3175000"/>
                </a:lnTo>
                <a:lnTo>
                  <a:pt x="2583135" y="3101296"/>
                </a:lnTo>
                <a:lnTo>
                  <a:pt x="2578511" y="3102816"/>
                </a:lnTo>
                <a:lnTo>
                  <a:pt x="2434318" y="3159283"/>
                </a:lnTo>
                <a:lnTo>
                  <a:pt x="2338701" y="3199132"/>
                </a:lnTo>
                <a:lnTo>
                  <a:pt x="2313032" y="3209762"/>
                </a:lnTo>
                <a:lnTo>
                  <a:pt x="2262882" y="3227745"/>
                </a:lnTo>
                <a:lnTo>
                  <a:pt x="2211847" y="3242647"/>
                </a:lnTo>
                <a:lnTo>
                  <a:pt x="2161019" y="3253997"/>
                </a:lnTo>
                <a:lnTo>
                  <a:pt x="2109921" y="3262695"/>
                </a:lnTo>
                <a:lnTo>
                  <a:pt x="2058529" y="3266671"/>
                </a:lnTo>
                <a:lnTo>
                  <a:pt x="2006491" y="3267117"/>
                </a:lnTo>
                <a:lnTo>
                  <a:pt x="1954287" y="3263134"/>
                </a:lnTo>
                <a:lnTo>
                  <a:pt x="1928106" y="3259446"/>
                </a:lnTo>
                <a:lnTo>
                  <a:pt x="1916366" y="3258235"/>
                </a:lnTo>
                <a:lnTo>
                  <a:pt x="1904013" y="3260012"/>
                </a:lnTo>
                <a:lnTo>
                  <a:pt x="1892984" y="3275917"/>
                </a:lnTo>
                <a:lnTo>
                  <a:pt x="1874342" y="3297360"/>
                </a:lnTo>
                <a:lnTo>
                  <a:pt x="1844594" y="3327142"/>
                </a:lnTo>
                <a:lnTo>
                  <a:pt x="1767250" y="3397824"/>
                </a:lnTo>
                <a:lnTo>
                  <a:pt x="1708548" y="3455800"/>
                </a:lnTo>
                <a:lnTo>
                  <a:pt x="1675230" y="3495509"/>
                </a:lnTo>
                <a:lnTo>
                  <a:pt x="1649845" y="3535218"/>
                </a:lnTo>
                <a:lnTo>
                  <a:pt x="1638740" y="3564603"/>
                </a:lnTo>
                <a:lnTo>
                  <a:pt x="1634773" y="3583664"/>
                </a:lnTo>
                <a:lnTo>
                  <a:pt x="1634773" y="3593194"/>
                </a:lnTo>
                <a:lnTo>
                  <a:pt x="1635963" y="3705968"/>
                </a:lnTo>
                <a:lnTo>
                  <a:pt x="1635963" y="3807623"/>
                </a:lnTo>
                <a:lnTo>
                  <a:pt x="1633583" y="3804050"/>
                </a:lnTo>
                <a:lnTo>
                  <a:pt x="1613751" y="3776650"/>
                </a:lnTo>
                <a:lnTo>
                  <a:pt x="1601852" y="3816360"/>
                </a:lnTo>
                <a:lnTo>
                  <a:pt x="1590746" y="3874732"/>
                </a:lnTo>
                <a:lnTo>
                  <a:pt x="1586780" y="3912853"/>
                </a:lnTo>
                <a:lnTo>
                  <a:pt x="1585194" y="3950974"/>
                </a:lnTo>
                <a:lnTo>
                  <a:pt x="1585987" y="3988698"/>
                </a:lnTo>
                <a:lnTo>
                  <a:pt x="1590350" y="4026421"/>
                </a:lnTo>
                <a:lnTo>
                  <a:pt x="1597489" y="4063748"/>
                </a:lnTo>
                <a:lnTo>
                  <a:pt x="1601852" y="4082411"/>
                </a:lnTo>
                <a:lnTo>
                  <a:pt x="1592730" y="4062954"/>
                </a:lnTo>
                <a:lnTo>
                  <a:pt x="1578451" y="4022450"/>
                </a:lnTo>
                <a:lnTo>
                  <a:pt x="1567742" y="3983138"/>
                </a:lnTo>
                <a:lnTo>
                  <a:pt x="1559809" y="3943429"/>
                </a:lnTo>
                <a:lnTo>
                  <a:pt x="1554256" y="3883468"/>
                </a:lnTo>
                <a:lnTo>
                  <a:pt x="1555446" y="3804844"/>
                </a:lnTo>
                <a:lnTo>
                  <a:pt x="1564172" y="3726220"/>
                </a:lnTo>
                <a:lnTo>
                  <a:pt x="1576864" y="3648390"/>
                </a:lnTo>
                <a:lnTo>
                  <a:pt x="1591143" y="3571354"/>
                </a:lnTo>
                <a:lnTo>
                  <a:pt x="1604232" y="3495112"/>
                </a:lnTo>
                <a:lnTo>
                  <a:pt x="1609388" y="3456991"/>
                </a:lnTo>
                <a:lnTo>
                  <a:pt x="1507849" y="3505436"/>
                </a:lnTo>
                <a:lnTo>
                  <a:pt x="1460519" y="3528614"/>
                </a:lnTo>
                <a:lnTo>
                  <a:pt x="1453266" y="3537952"/>
                </a:lnTo>
                <a:lnTo>
                  <a:pt x="1434386" y="3567486"/>
                </a:lnTo>
                <a:lnTo>
                  <a:pt x="1422605" y="3586368"/>
                </a:lnTo>
                <a:lnTo>
                  <a:pt x="1392205" y="3636405"/>
                </a:lnTo>
                <a:lnTo>
                  <a:pt x="1371166" y="3682091"/>
                </a:lnTo>
                <a:lnTo>
                  <a:pt x="1359543" y="3716483"/>
                </a:lnTo>
                <a:lnTo>
                  <a:pt x="1351861" y="3754036"/>
                </a:lnTo>
                <a:lnTo>
                  <a:pt x="1348235" y="3794007"/>
                </a:lnTo>
                <a:lnTo>
                  <a:pt x="1349185" y="3815407"/>
                </a:lnTo>
                <a:lnTo>
                  <a:pt x="1348768" y="3822508"/>
                </a:lnTo>
                <a:lnTo>
                  <a:pt x="1344964" y="3832789"/>
                </a:lnTo>
                <a:lnTo>
                  <a:pt x="1335841" y="3836690"/>
                </a:lnTo>
                <a:lnTo>
                  <a:pt x="1322849" y="3832553"/>
                </a:lnTo>
                <a:lnTo>
                  <a:pt x="1314852" y="3826973"/>
                </a:lnTo>
                <a:lnTo>
                  <a:pt x="1318655" y="3780349"/>
                </a:lnTo>
                <a:lnTo>
                  <a:pt x="1322071" y="3707585"/>
                </a:lnTo>
                <a:lnTo>
                  <a:pt x="1292546" y="3735441"/>
                </a:lnTo>
                <a:lnTo>
                  <a:pt x="1253396" y="3778142"/>
                </a:lnTo>
                <a:lnTo>
                  <a:pt x="1230117" y="3807480"/>
                </a:lnTo>
                <a:lnTo>
                  <a:pt x="1208922" y="3837657"/>
                </a:lnTo>
                <a:lnTo>
                  <a:pt x="1190302" y="3868811"/>
                </a:lnTo>
                <a:lnTo>
                  <a:pt x="1173643" y="3900510"/>
                </a:lnTo>
                <a:lnTo>
                  <a:pt x="1159683" y="3933478"/>
                </a:lnTo>
                <a:lnTo>
                  <a:pt x="1153627" y="3950605"/>
                </a:lnTo>
                <a:lnTo>
                  <a:pt x="1156972" y="3931176"/>
                </a:lnTo>
                <a:lnTo>
                  <a:pt x="1165749" y="3893155"/>
                </a:lnTo>
                <a:lnTo>
                  <a:pt x="1178332" y="3856969"/>
                </a:lnTo>
                <a:lnTo>
                  <a:pt x="1193489" y="3821758"/>
                </a:lnTo>
                <a:lnTo>
                  <a:pt x="1220219" y="3771214"/>
                </a:lnTo>
                <a:lnTo>
                  <a:pt x="1262213" y="3707913"/>
                </a:lnTo>
                <a:lnTo>
                  <a:pt x="1309859" y="3647734"/>
                </a:lnTo>
                <a:lnTo>
                  <a:pt x="1360579" y="3589701"/>
                </a:lnTo>
                <a:lnTo>
                  <a:pt x="1380311" y="3567891"/>
                </a:lnTo>
                <a:lnTo>
                  <a:pt x="1361887" y="3576913"/>
                </a:lnTo>
                <a:lnTo>
                  <a:pt x="1262331" y="3630520"/>
                </a:lnTo>
                <a:lnTo>
                  <a:pt x="1243292" y="3641242"/>
                </a:lnTo>
                <a:lnTo>
                  <a:pt x="1207595" y="3670230"/>
                </a:lnTo>
                <a:lnTo>
                  <a:pt x="1175864" y="3703982"/>
                </a:lnTo>
                <a:lnTo>
                  <a:pt x="1151273" y="3741706"/>
                </a:lnTo>
                <a:lnTo>
                  <a:pt x="1141753" y="3760767"/>
                </a:lnTo>
                <a:lnTo>
                  <a:pt x="1127871" y="3792931"/>
                </a:lnTo>
                <a:lnTo>
                  <a:pt x="1106453" y="3858848"/>
                </a:lnTo>
                <a:lnTo>
                  <a:pt x="1079878" y="3960504"/>
                </a:lnTo>
                <a:lnTo>
                  <a:pt x="1061633" y="4028407"/>
                </a:lnTo>
                <a:lnTo>
                  <a:pt x="1057270" y="4040319"/>
                </a:lnTo>
                <a:lnTo>
                  <a:pt x="1052113" y="4051835"/>
                </a:lnTo>
                <a:lnTo>
                  <a:pt x="1042594" y="4050247"/>
                </a:lnTo>
                <a:lnTo>
                  <a:pt x="1033868" y="4048261"/>
                </a:lnTo>
                <a:lnTo>
                  <a:pt x="1051320" y="3954150"/>
                </a:lnTo>
                <a:lnTo>
                  <a:pt x="1067582" y="3867187"/>
                </a:lnTo>
                <a:lnTo>
                  <a:pt x="970406" y="3950974"/>
                </a:lnTo>
                <a:lnTo>
                  <a:pt x="866884" y="4037540"/>
                </a:lnTo>
                <a:lnTo>
                  <a:pt x="851018" y="4051041"/>
                </a:lnTo>
                <a:lnTo>
                  <a:pt x="823254" y="4078837"/>
                </a:lnTo>
                <a:lnTo>
                  <a:pt x="799455" y="4108619"/>
                </a:lnTo>
                <a:lnTo>
                  <a:pt x="780417" y="4139990"/>
                </a:lnTo>
                <a:lnTo>
                  <a:pt x="765741" y="4172948"/>
                </a:lnTo>
                <a:lnTo>
                  <a:pt x="755429" y="4207892"/>
                </a:lnTo>
                <a:lnTo>
                  <a:pt x="749082" y="4244028"/>
                </a:lnTo>
                <a:lnTo>
                  <a:pt x="747099" y="4282149"/>
                </a:lnTo>
                <a:lnTo>
                  <a:pt x="747496" y="4302003"/>
                </a:lnTo>
                <a:lnTo>
                  <a:pt x="748289" y="4331785"/>
                </a:lnTo>
                <a:lnTo>
                  <a:pt x="743926" y="4390555"/>
                </a:lnTo>
                <a:lnTo>
                  <a:pt x="733614" y="4432647"/>
                </a:lnTo>
                <a:lnTo>
                  <a:pt x="724094" y="4460443"/>
                </a:lnTo>
                <a:lnTo>
                  <a:pt x="710609" y="4487445"/>
                </a:lnTo>
                <a:lnTo>
                  <a:pt x="693553" y="4513653"/>
                </a:lnTo>
                <a:lnTo>
                  <a:pt x="683241" y="4525963"/>
                </a:lnTo>
                <a:lnTo>
                  <a:pt x="691173" y="4508094"/>
                </a:lnTo>
                <a:lnTo>
                  <a:pt x="703866" y="4470767"/>
                </a:lnTo>
                <a:lnTo>
                  <a:pt x="714178" y="4433838"/>
                </a:lnTo>
                <a:lnTo>
                  <a:pt x="721318" y="4395717"/>
                </a:lnTo>
                <a:lnTo>
                  <a:pt x="726077" y="4357596"/>
                </a:lnTo>
                <a:lnTo>
                  <a:pt x="727664" y="4319078"/>
                </a:lnTo>
                <a:lnTo>
                  <a:pt x="726077" y="4279369"/>
                </a:lnTo>
                <a:lnTo>
                  <a:pt x="721318" y="4239263"/>
                </a:lnTo>
                <a:lnTo>
                  <a:pt x="717351" y="4218614"/>
                </a:lnTo>
                <a:lnTo>
                  <a:pt x="695536" y="4232115"/>
                </a:lnTo>
                <a:lnTo>
                  <a:pt x="678878" y="4242042"/>
                </a:lnTo>
                <a:lnTo>
                  <a:pt x="673721" y="4239263"/>
                </a:lnTo>
                <a:lnTo>
                  <a:pt x="667375" y="4233306"/>
                </a:lnTo>
                <a:lnTo>
                  <a:pt x="666582" y="4228144"/>
                </a:lnTo>
                <a:lnTo>
                  <a:pt x="667772" y="4225762"/>
                </a:lnTo>
                <a:lnTo>
                  <a:pt x="672928" y="4219408"/>
                </a:lnTo>
                <a:lnTo>
                  <a:pt x="687604" y="4209084"/>
                </a:lnTo>
                <a:lnTo>
                  <a:pt x="703866" y="4197568"/>
                </a:lnTo>
                <a:lnTo>
                  <a:pt x="718145" y="4180096"/>
                </a:lnTo>
                <a:lnTo>
                  <a:pt x="723301" y="4167786"/>
                </a:lnTo>
                <a:lnTo>
                  <a:pt x="729251" y="4153491"/>
                </a:lnTo>
                <a:lnTo>
                  <a:pt x="742340" y="4126091"/>
                </a:lnTo>
                <a:lnTo>
                  <a:pt x="766534" y="4088368"/>
                </a:lnTo>
                <a:lnTo>
                  <a:pt x="806198" y="4042702"/>
                </a:lnTo>
                <a:lnTo>
                  <a:pt x="849828" y="3999816"/>
                </a:lnTo>
                <a:lnTo>
                  <a:pt x="872437" y="3978770"/>
                </a:lnTo>
                <a:lnTo>
                  <a:pt x="902184" y="3950974"/>
                </a:lnTo>
                <a:lnTo>
                  <a:pt x="959300" y="3892998"/>
                </a:lnTo>
                <a:lnTo>
                  <a:pt x="1014433" y="3832640"/>
                </a:lnTo>
                <a:lnTo>
                  <a:pt x="1065202" y="3769900"/>
                </a:lnTo>
                <a:lnTo>
                  <a:pt x="1089000" y="3737338"/>
                </a:lnTo>
                <a:lnTo>
                  <a:pt x="1110022" y="3708748"/>
                </a:lnTo>
                <a:lnTo>
                  <a:pt x="1155239" y="3654743"/>
                </a:lnTo>
                <a:lnTo>
                  <a:pt x="1192919" y="3619799"/>
                </a:lnTo>
                <a:lnTo>
                  <a:pt x="1220684" y="3598356"/>
                </a:lnTo>
                <a:lnTo>
                  <a:pt x="1250828" y="3580090"/>
                </a:lnTo>
                <a:lnTo>
                  <a:pt x="1284146" y="3564603"/>
                </a:lnTo>
                <a:lnTo>
                  <a:pt x="1302788" y="3558250"/>
                </a:lnTo>
                <a:lnTo>
                  <a:pt x="1338882" y="3545940"/>
                </a:lnTo>
                <a:lnTo>
                  <a:pt x="1408293" y="3516555"/>
                </a:lnTo>
                <a:lnTo>
                  <a:pt x="1440162" y="3500698"/>
                </a:lnTo>
                <a:lnTo>
                  <a:pt x="1462042" y="3475702"/>
                </a:lnTo>
                <a:lnTo>
                  <a:pt x="1485207" y="3447105"/>
                </a:lnTo>
                <a:lnTo>
                  <a:pt x="1367431" y="3446240"/>
                </a:lnTo>
                <a:lnTo>
                  <a:pt x="1188934" y="3444688"/>
                </a:lnTo>
                <a:lnTo>
                  <a:pt x="1069833" y="3445773"/>
                </a:lnTo>
                <a:lnTo>
                  <a:pt x="1009507" y="3448032"/>
                </a:lnTo>
                <a:lnTo>
                  <a:pt x="989124" y="3449826"/>
                </a:lnTo>
                <a:lnTo>
                  <a:pt x="946825" y="3458914"/>
                </a:lnTo>
                <a:lnTo>
                  <a:pt x="904589" y="3474206"/>
                </a:lnTo>
                <a:lnTo>
                  <a:pt x="865951" y="3494882"/>
                </a:lnTo>
                <a:lnTo>
                  <a:pt x="848601" y="3506801"/>
                </a:lnTo>
                <a:lnTo>
                  <a:pt x="821567" y="3527360"/>
                </a:lnTo>
                <a:lnTo>
                  <a:pt x="770470" y="3572401"/>
                </a:lnTo>
                <a:lnTo>
                  <a:pt x="696187" y="3643971"/>
                </a:lnTo>
                <a:lnTo>
                  <a:pt x="647436" y="3691471"/>
                </a:lnTo>
                <a:lnTo>
                  <a:pt x="637135" y="3699683"/>
                </a:lnTo>
                <a:lnTo>
                  <a:pt x="627074" y="3707446"/>
                </a:lnTo>
                <a:lnTo>
                  <a:pt x="621037" y="3702413"/>
                </a:lnTo>
                <a:lnTo>
                  <a:pt x="615125" y="3697672"/>
                </a:lnTo>
                <a:lnTo>
                  <a:pt x="677940" y="3627545"/>
                </a:lnTo>
                <a:lnTo>
                  <a:pt x="735813" y="3564030"/>
                </a:lnTo>
                <a:lnTo>
                  <a:pt x="617246" y="3593616"/>
                </a:lnTo>
                <a:lnTo>
                  <a:pt x="492206" y="3623202"/>
                </a:lnTo>
                <a:lnTo>
                  <a:pt x="473073" y="3627922"/>
                </a:lnTo>
                <a:lnTo>
                  <a:pt x="436665" y="3639683"/>
                </a:lnTo>
                <a:lnTo>
                  <a:pt x="403343" y="3654624"/>
                </a:lnTo>
                <a:lnTo>
                  <a:pt x="371764" y="3672628"/>
                </a:lnTo>
                <a:lnTo>
                  <a:pt x="343145" y="3693520"/>
                </a:lnTo>
                <a:lnTo>
                  <a:pt x="317122" y="3717454"/>
                </a:lnTo>
                <a:lnTo>
                  <a:pt x="293330" y="3744589"/>
                </a:lnTo>
                <a:lnTo>
                  <a:pt x="271645" y="3774630"/>
                </a:lnTo>
                <a:lnTo>
                  <a:pt x="261793" y="3790957"/>
                </a:lnTo>
                <a:lnTo>
                  <a:pt x="247010" y="3814932"/>
                </a:lnTo>
                <a:lnTo>
                  <a:pt x="212783" y="3861066"/>
                </a:lnTo>
                <a:lnTo>
                  <a:pt x="182674" y="3891594"/>
                </a:lnTo>
                <a:lnTo>
                  <a:pt x="160383" y="3910125"/>
                </a:lnTo>
                <a:lnTo>
                  <a:pt x="136362" y="3926628"/>
                </a:lnTo>
                <a:lnTo>
                  <a:pt x="109390" y="3941277"/>
                </a:lnTo>
                <a:lnTo>
                  <a:pt x="95159" y="3947362"/>
                </a:lnTo>
                <a:lnTo>
                  <a:pt x="110672" y="3935190"/>
                </a:lnTo>
                <a:lnTo>
                  <a:pt x="139864" y="3910593"/>
                </a:lnTo>
                <a:lnTo>
                  <a:pt x="167451" y="3884258"/>
                </a:lnTo>
                <a:lnTo>
                  <a:pt x="192462" y="3856949"/>
                </a:lnTo>
                <a:lnTo>
                  <a:pt x="215742" y="3827610"/>
                </a:lnTo>
                <a:lnTo>
                  <a:pt x="237542" y="3796828"/>
                </a:lnTo>
                <a:lnTo>
                  <a:pt x="257246" y="3764173"/>
                </a:lnTo>
                <a:lnTo>
                  <a:pt x="274124" y="3729957"/>
                </a:lnTo>
                <a:lnTo>
                  <a:pt x="282245" y="3711600"/>
                </a:lnTo>
                <a:lnTo>
                  <a:pt x="258568" y="3713763"/>
                </a:lnTo>
                <a:lnTo>
                  <a:pt x="240624" y="3715207"/>
                </a:lnTo>
                <a:lnTo>
                  <a:pt x="237287" y="3711441"/>
                </a:lnTo>
                <a:lnTo>
                  <a:pt x="236109" y="3703638"/>
                </a:lnTo>
                <a:lnTo>
                  <a:pt x="237651" y="3699170"/>
                </a:lnTo>
                <a:lnTo>
                  <a:pt x="239716" y="3697942"/>
                </a:lnTo>
                <a:lnTo>
                  <a:pt x="247378" y="3694665"/>
                </a:lnTo>
                <a:lnTo>
                  <a:pt x="264332" y="3691915"/>
                </a:lnTo>
                <a:lnTo>
                  <a:pt x="282505" y="3688990"/>
                </a:lnTo>
                <a:lnTo>
                  <a:pt x="303191" y="3680837"/>
                </a:lnTo>
                <a:lnTo>
                  <a:pt x="313491" y="3672625"/>
                </a:lnTo>
                <a:lnTo>
                  <a:pt x="325001" y="3663203"/>
                </a:lnTo>
                <a:lnTo>
                  <a:pt x="349752" y="3646389"/>
                </a:lnTo>
                <a:lnTo>
                  <a:pt x="388266" y="3625420"/>
                </a:lnTo>
                <a:lnTo>
                  <a:pt x="442409" y="3603653"/>
                </a:lnTo>
                <a:lnTo>
                  <a:pt x="498062" y="3586430"/>
                </a:lnTo>
                <a:lnTo>
                  <a:pt x="527298" y="3578082"/>
                </a:lnTo>
                <a:lnTo>
                  <a:pt x="564446" y="3567043"/>
                </a:lnTo>
                <a:lnTo>
                  <a:pt x="638962" y="3542449"/>
                </a:lnTo>
                <a:lnTo>
                  <a:pt x="712716" y="3515064"/>
                </a:lnTo>
                <a:lnTo>
                  <a:pt x="784604" y="3484323"/>
                </a:lnTo>
                <a:lnTo>
                  <a:pt x="820104" y="3467412"/>
                </a:lnTo>
                <a:lnTo>
                  <a:pt x="851465" y="3451925"/>
                </a:lnTo>
                <a:lnTo>
                  <a:pt x="914606" y="3425963"/>
                </a:lnTo>
                <a:lnTo>
                  <a:pt x="961868" y="3412330"/>
                </a:lnTo>
                <a:lnTo>
                  <a:pt x="994668" y="3406265"/>
                </a:lnTo>
                <a:lnTo>
                  <a:pt x="1027500" y="3403302"/>
                </a:lnTo>
                <a:lnTo>
                  <a:pt x="1061345" y="3403713"/>
                </a:lnTo>
                <a:lnTo>
                  <a:pt x="1078955" y="3405529"/>
                </a:lnTo>
                <a:lnTo>
                  <a:pt x="1113080" y="3409628"/>
                </a:lnTo>
                <a:lnTo>
                  <a:pt x="1181529" y="3413241"/>
                </a:lnTo>
                <a:lnTo>
                  <a:pt x="1250301" y="3412562"/>
                </a:lnTo>
                <a:lnTo>
                  <a:pt x="1318541" y="3407611"/>
                </a:lnTo>
                <a:lnTo>
                  <a:pt x="1386624" y="3399266"/>
                </a:lnTo>
                <a:lnTo>
                  <a:pt x="1454916" y="3387370"/>
                </a:lnTo>
                <a:lnTo>
                  <a:pt x="1556091" y="3365566"/>
                </a:lnTo>
                <a:lnTo>
                  <a:pt x="1623715" y="3348072"/>
                </a:lnTo>
                <a:lnTo>
                  <a:pt x="1635653" y="3344698"/>
                </a:lnTo>
                <a:lnTo>
                  <a:pt x="1658414" y="3336349"/>
                </a:lnTo>
                <a:lnTo>
                  <a:pt x="1692455" y="3320062"/>
                </a:lnTo>
                <a:lnTo>
                  <a:pt x="1757158" y="3279587"/>
                </a:lnTo>
                <a:lnTo>
                  <a:pt x="1782534" y="3261870"/>
                </a:lnTo>
                <a:lnTo>
                  <a:pt x="1796701" y="3249342"/>
                </a:lnTo>
                <a:lnTo>
                  <a:pt x="1721570" y="3227655"/>
                </a:lnTo>
                <a:lnTo>
                  <a:pt x="1605930" y="3196455"/>
                </a:lnTo>
                <a:lnTo>
                  <a:pt x="1528535" y="3177975"/>
                </a:lnTo>
                <a:lnTo>
                  <a:pt x="1450566" y="3163204"/>
                </a:lnTo>
                <a:lnTo>
                  <a:pt x="1371544" y="3153035"/>
                </a:lnTo>
                <a:lnTo>
                  <a:pt x="1291001" y="3149401"/>
                </a:lnTo>
                <a:lnTo>
                  <a:pt x="1209061" y="3152596"/>
                </a:lnTo>
                <a:lnTo>
                  <a:pt x="1166355" y="3157705"/>
                </a:lnTo>
                <a:lnTo>
                  <a:pt x="1115725" y="3164471"/>
                </a:lnTo>
                <a:lnTo>
                  <a:pt x="1012599" y="3174648"/>
                </a:lnTo>
                <a:lnTo>
                  <a:pt x="857665" y="3183788"/>
                </a:lnTo>
                <a:lnTo>
                  <a:pt x="754351" y="3187469"/>
                </a:lnTo>
                <a:lnTo>
                  <a:pt x="734687" y="3187916"/>
                </a:lnTo>
                <a:lnTo>
                  <a:pt x="695213" y="3186451"/>
                </a:lnTo>
                <a:lnTo>
                  <a:pt x="656562" y="3181864"/>
                </a:lnTo>
                <a:lnTo>
                  <a:pt x="619350" y="3174585"/>
                </a:lnTo>
                <a:lnTo>
                  <a:pt x="582357" y="3164790"/>
                </a:lnTo>
                <a:lnTo>
                  <a:pt x="547042" y="3151854"/>
                </a:lnTo>
                <a:lnTo>
                  <a:pt x="511582" y="3136558"/>
                </a:lnTo>
                <a:lnTo>
                  <a:pt x="477810" y="3119155"/>
                </a:lnTo>
                <a:lnTo>
                  <a:pt x="461461" y="3109186"/>
                </a:lnTo>
                <a:lnTo>
                  <a:pt x="449054" y="3102376"/>
                </a:lnTo>
                <a:lnTo>
                  <a:pt x="421476" y="3093401"/>
                </a:lnTo>
                <a:lnTo>
                  <a:pt x="376194" y="3085419"/>
                </a:lnTo>
                <a:lnTo>
                  <a:pt x="346114" y="3082706"/>
                </a:lnTo>
                <a:lnTo>
                  <a:pt x="309194" y="3080149"/>
                </a:lnTo>
                <a:lnTo>
                  <a:pt x="235418" y="3081237"/>
                </a:lnTo>
                <a:lnTo>
                  <a:pt x="160202" y="3085017"/>
                </a:lnTo>
                <a:lnTo>
                  <a:pt x="85696" y="3086417"/>
                </a:lnTo>
                <a:lnTo>
                  <a:pt x="49026" y="3084444"/>
                </a:lnTo>
                <a:lnTo>
                  <a:pt x="42291" y="3082825"/>
                </a:lnTo>
                <a:lnTo>
                  <a:pt x="30102" y="3073499"/>
                </a:lnTo>
                <a:lnTo>
                  <a:pt x="12189" y="3053815"/>
                </a:lnTo>
                <a:lnTo>
                  <a:pt x="0" y="3044488"/>
                </a:lnTo>
                <a:lnTo>
                  <a:pt x="91366" y="3055263"/>
                </a:lnTo>
                <a:lnTo>
                  <a:pt x="205805" y="3064478"/>
                </a:lnTo>
                <a:lnTo>
                  <a:pt x="252360" y="3065338"/>
                </a:lnTo>
                <a:lnTo>
                  <a:pt x="299611" y="3062786"/>
                </a:lnTo>
                <a:lnTo>
                  <a:pt x="347072" y="3056683"/>
                </a:lnTo>
                <a:lnTo>
                  <a:pt x="371333" y="3051846"/>
                </a:lnTo>
                <a:lnTo>
                  <a:pt x="301389" y="2973069"/>
                </a:lnTo>
                <a:lnTo>
                  <a:pt x="164213" y="2829931"/>
                </a:lnTo>
                <a:lnTo>
                  <a:pt x="62259" y="2726767"/>
                </a:lnTo>
                <a:lnTo>
                  <a:pt x="36671" y="2697210"/>
                </a:lnTo>
                <a:lnTo>
                  <a:pt x="34920" y="2693113"/>
                </a:lnTo>
                <a:lnTo>
                  <a:pt x="44481" y="2696294"/>
                </a:lnTo>
                <a:lnTo>
                  <a:pt x="61330" y="2707435"/>
                </a:lnTo>
                <a:lnTo>
                  <a:pt x="96270" y="2731607"/>
                </a:lnTo>
                <a:lnTo>
                  <a:pt x="164460" y="2782059"/>
                </a:lnTo>
                <a:lnTo>
                  <a:pt x="230483" y="2835514"/>
                </a:lnTo>
                <a:lnTo>
                  <a:pt x="293357" y="2891701"/>
                </a:lnTo>
                <a:lnTo>
                  <a:pt x="323948" y="2920848"/>
                </a:lnTo>
                <a:lnTo>
                  <a:pt x="354656" y="2949253"/>
                </a:lnTo>
                <a:lnTo>
                  <a:pt x="418562" y="2998768"/>
                </a:lnTo>
                <a:lnTo>
                  <a:pt x="469454" y="3029964"/>
                </a:lnTo>
                <a:lnTo>
                  <a:pt x="503966" y="3048089"/>
                </a:lnTo>
                <a:lnTo>
                  <a:pt x="540042" y="3063814"/>
                </a:lnTo>
                <a:lnTo>
                  <a:pt x="576587" y="3077609"/>
                </a:lnTo>
                <a:lnTo>
                  <a:pt x="614695" y="3089004"/>
                </a:lnTo>
                <a:lnTo>
                  <a:pt x="652783" y="3098331"/>
                </a:lnTo>
                <a:lnTo>
                  <a:pt x="692196" y="3105707"/>
                </a:lnTo>
                <a:lnTo>
                  <a:pt x="732806" y="3110840"/>
                </a:lnTo>
                <a:lnTo>
                  <a:pt x="794905" y="3114746"/>
                </a:lnTo>
                <a:lnTo>
                  <a:pt x="880766" y="3112644"/>
                </a:lnTo>
                <a:lnTo>
                  <a:pt x="925671" y="3107633"/>
                </a:lnTo>
                <a:lnTo>
                  <a:pt x="970452" y="3102329"/>
                </a:lnTo>
                <a:lnTo>
                  <a:pt x="1014982" y="3096440"/>
                </a:lnTo>
                <a:lnTo>
                  <a:pt x="1088300" y="3086204"/>
                </a:lnTo>
                <a:lnTo>
                  <a:pt x="1197879" y="3073959"/>
                </a:lnTo>
                <a:lnTo>
                  <a:pt x="1270873" y="3068014"/>
                </a:lnTo>
                <a:lnTo>
                  <a:pt x="1343180" y="3066516"/>
                </a:lnTo>
                <a:lnTo>
                  <a:pt x="1415529" y="3069154"/>
                </a:lnTo>
                <a:lnTo>
                  <a:pt x="1486959" y="3077722"/>
                </a:lnTo>
                <a:lnTo>
                  <a:pt x="1558088" y="3092650"/>
                </a:lnTo>
                <a:lnTo>
                  <a:pt x="1593496" y="3102777"/>
                </a:lnTo>
                <a:lnTo>
                  <a:pt x="1595874" y="3096222"/>
                </a:lnTo>
                <a:lnTo>
                  <a:pt x="1598615" y="3089512"/>
                </a:lnTo>
                <a:lnTo>
                  <a:pt x="1587678" y="3083112"/>
                </a:lnTo>
                <a:lnTo>
                  <a:pt x="1565427" y="3069436"/>
                </a:lnTo>
                <a:lnTo>
                  <a:pt x="1553666" y="3066158"/>
                </a:lnTo>
                <a:lnTo>
                  <a:pt x="1530155" y="3060635"/>
                </a:lnTo>
                <a:lnTo>
                  <a:pt x="1484570" y="3046899"/>
                </a:lnTo>
                <a:lnTo>
                  <a:pt x="1441268" y="3029418"/>
                </a:lnTo>
                <a:lnTo>
                  <a:pt x="1399771" y="3009088"/>
                </a:lnTo>
                <a:lnTo>
                  <a:pt x="1341267" y="2974224"/>
                </a:lnTo>
                <a:lnTo>
                  <a:pt x="1268520" y="2920182"/>
                </a:lnTo>
                <a:lnTo>
                  <a:pt x="1233412" y="2891581"/>
                </a:lnTo>
                <a:lnTo>
                  <a:pt x="1200767" y="2864697"/>
                </a:lnTo>
                <a:lnTo>
                  <a:pt x="1131627" y="2817074"/>
                </a:lnTo>
                <a:lnTo>
                  <a:pt x="1076710" y="2786560"/>
                </a:lnTo>
                <a:lnTo>
                  <a:pt x="1037924" y="2768533"/>
                </a:lnTo>
                <a:lnTo>
                  <a:pt x="998542" y="2752144"/>
                </a:lnTo>
                <a:lnTo>
                  <a:pt x="957232" y="2738310"/>
                </a:lnTo>
                <a:lnTo>
                  <a:pt x="936401" y="2731988"/>
                </a:lnTo>
                <a:lnTo>
                  <a:pt x="910303" y="2724457"/>
                </a:lnTo>
                <a:lnTo>
                  <a:pt x="861736" y="2705765"/>
                </a:lnTo>
                <a:lnTo>
                  <a:pt x="818132" y="2682529"/>
                </a:lnTo>
                <a:lnTo>
                  <a:pt x="780836" y="2654864"/>
                </a:lnTo>
                <a:lnTo>
                  <a:pt x="748628" y="2622947"/>
                </a:lnTo>
                <a:lnTo>
                  <a:pt x="722955" y="2585120"/>
                </a:lnTo>
                <a:lnTo>
                  <a:pt x="703342" y="2542279"/>
                </a:lnTo>
                <a:lnTo>
                  <a:pt x="691244" y="2493802"/>
                </a:lnTo>
                <a:lnTo>
                  <a:pt x="688042" y="2467133"/>
                </a:lnTo>
                <a:lnTo>
                  <a:pt x="684704" y="2439139"/>
                </a:lnTo>
                <a:lnTo>
                  <a:pt x="678289" y="2396885"/>
                </a:lnTo>
                <a:lnTo>
                  <a:pt x="677267" y="2368247"/>
                </a:lnTo>
                <a:lnTo>
                  <a:pt x="678579" y="2353148"/>
                </a:lnTo>
                <a:lnTo>
                  <a:pt x="696703" y="2417740"/>
                </a:lnTo>
                <a:lnTo>
                  <a:pt x="712992" y="2482078"/>
                </a:lnTo>
                <a:lnTo>
                  <a:pt x="717081" y="2499714"/>
                </a:lnTo>
                <a:lnTo>
                  <a:pt x="728280" y="2531961"/>
                </a:lnTo>
                <a:lnTo>
                  <a:pt x="742754" y="2561770"/>
                </a:lnTo>
                <a:lnTo>
                  <a:pt x="760376" y="2588848"/>
                </a:lnTo>
                <a:lnTo>
                  <a:pt x="782002" y="2613175"/>
                </a:lnTo>
                <a:lnTo>
                  <a:pt x="806890" y="2634031"/>
                </a:lnTo>
                <a:lnTo>
                  <a:pt x="836147" y="2651980"/>
                </a:lnTo>
                <a:lnTo>
                  <a:pt x="868918" y="2667043"/>
                </a:lnTo>
                <a:lnTo>
                  <a:pt x="887060" y="2673130"/>
                </a:lnTo>
                <a:lnTo>
                  <a:pt x="927015" y="2685812"/>
                </a:lnTo>
                <a:lnTo>
                  <a:pt x="1006923" y="2711177"/>
                </a:lnTo>
                <a:lnTo>
                  <a:pt x="1046043" y="2725947"/>
                </a:lnTo>
                <a:lnTo>
                  <a:pt x="1075727" y="2737830"/>
                </a:lnTo>
                <a:lnTo>
                  <a:pt x="1133918" y="2765905"/>
                </a:lnTo>
                <a:lnTo>
                  <a:pt x="1163019" y="2780460"/>
                </a:lnTo>
                <a:lnTo>
                  <a:pt x="1146939" y="2736800"/>
                </a:lnTo>
                <a:lnTo>
                  <a:pt x="1130337" y="2689902"/>
                </a:lnTo>
                <a:lnTo>
                  <a:pt x="1146896" y="2720550"/>
                </a:lnTo>
                <a:lnTo>
                  <a:pt x="1183381" y="2776598"/>
                </a:lnTo>
                <a:lnTo>
                  <a:pt x="1225433" y="2827497"/>
                </a:lnTo>
                <a:lnTo>
                  <a:pt x="1272928" y="2872953"/>
                </a:lnTo>
                <a:lnTo>
                  <a:pt x="1324280" y="2913299"/>
                </a:lnTo>
                <a:lnTo>
                  <a:pt x="1381084" y="2949236"/>
                </a:lnTo>
                <a:lnTo>
                  <a:pt x="1441506" y="2980512"/>
                </a:lnTo>
                <a:lnTo>
                  <a:pt x="1506286" y="3007846"/>
                </a:lnTo>
                <a:lnTo>
                  <a:pt x="1540371" y="3019922"/>
                </a:lnTo>
                <a:lnTo>
                  <a:pt x="1569554" y="3030634"/>
                </a:lnTo>
                <a:lnTo>
                  <a:pt x="1626274" y="3058300"/>
                </a:lnTo>
                <a:lnTo>
                  <a:pt x="1652581" y="3074396"/>
                </a:lnTo>
                <a:lnTo>
                  <a:pt x="1687489" y="3095467"/>
                </a:lnTo>
                <a:lnTo>
                  <a:pt x="1740039" y="3121455"/>
                </a:lnTo>
                <a:lnTo>
                  <a:pt x="1776105" y="3136146"/>
                </a:lnTo>
                <a:lnTo>
                  <a:pt x="1812264" y="3148029"/>
                </a:lnTo>
                <a:lnTo>
                  <a:pt x="1848892" y="3157980"/>
                </a:lnTo>
                <a:lnTo>
                  <a:pt x="1885740" y="3165415"/>
                </a:lnTo>
                <a:lnTo>
                  <a:pt x="1923170" y="3170177"/>
                </a:lnTo>
                <a:lnTo>
                  <a:pt x="1961195" y="3173300"/>
                </a:lnTo>
                <a:lnTo>
                  <a:pt x="1999678" y="3173458"/>
                </a:lnTo>
                <a:lnTo>
                  <a:pt x="2037776" y="3171706"/>
                </a:lnTo>
                <a:lnTo>
                  <a:pt x="2077073" y="3167708"/>
                </a:lnTo>
                <a:lnTo>
                  <a:pt x="2135980" y="3158094"/>
                </a:lnTo>
                <a:lnTo>
                  <a:pt x="2216033" y="3137362"/>
                </a:lnTo>
                <a:lnTo>
                  <a:pt x="2257059" y="3123280"/>
                </a:lnTo>
                <a:lnTo>
                  <a:pt x="2336537" y="3094140"/>
                </a:lnTo>
                <a:lnTo>
                  <a:pt x="2432686" y="3058563"/>
                </a:lnTo>
                <a:lnTo>
                  <a:pt x="2403522" y="3025691"/>
                </a:lnTo>
                <a:lnTo>
                  <a:pt x="2364338" y="2980488"/>
                </a:lnTo>
                <a:lnTo>
                  <a:pt x="2337562" y="2954209"/>
                </a:lnTo>
                <a:lnTo>
                  <a:pt x="2323038" y="2943459"/>
                </a:lnTo>
                <a:lnTo>
                  <a:pt x="2270757" y="2908010"/>
                </a:lnTo>
                <a:lnTo>
                  <a:pt x="2190369" y="2859314"/>
                </a:lnTo>
                <a:lnTo>
                  <a:pt x="2134972" y="2829697"/>
                </a:lnTo>
                <a:lnTo>
                  <a:pt x="2078137" y="2802773"/>
                </a:lnTo>
                <a:lnTo>
                  <a:pt x="2019133" y="2778853"/>
                </a:lnTo>
                <a:lnTo>
                  <a:pt x="1958576" y="2758366"/>
                </a:lnTo>
                <a:lnTo>
                  <a:pt x="1895621" y="2742366"/>
                </a:lnTo>
                <a:lnTo>
                  <a:pt x="1863059" y="2735867"/>
                </a:lnTo>
                <a:lnTo>
                  <a:pt x="1841268" y="2731340"/>
                </a:lnTo>
                <a:lnTo>
                  <a:pt x="1799375" y="2720179"/>
                </a:lnTo>
                <a:lnTo>
                  <a:pt x="1759649" y="2706014"/>
                </a:lnTo>
                <a:lnTo>
                  <a:pt x="1722708" y="2689274"/>
                </a:lnTo>
                <a:lnTo>
                  <a:pt x="1687206" y="2669842"/>
                </a:lnTo>
                <a:lnTo>
                  <a:pt x="1653997" y="2647699"/>
                </a:lnTo>
                <a:lnTo>
                  <a:pt x="1621496" y="2623175"/>
                </a:lnTo>
                <a:lnTo>
                  <a:pt x="1590674" y="2595511"/>
                </a:lnTo>
                <a:lnTo>
                  <a:pt x="1575379" y="2580938"/>
                </a:lnTo>
                <a:lnTo>
                  <a:pt x="1548112" y="2554522"/>
                </a:lnTo>
                <a:lnTo>
                  <a:pt x="1487762" y="2506255"/>
                </a:lnTo>
                <a:lnTo>
                  <a:pt x="1423648" y="2460291"/>
                </a:lnTo>
                <a:lnTo>
                  <a:pt x="1360880" y="2414443"/>
                </a:lnTo>
                <a:lnTo>
                  <a:pt x="1331069" y="2390155"/>
                </a:lnTo>
                <a:lnTo>
                  <a:pt x="1307537" y="2370451"/>
                </a:lnTo>
                <a:lnTo>
                  <a:pt x="1263389" y="2329793"/>
                </a:lnTo>
                <a:lnTo>
                  <a:pt x="1199827" y="2265939"/>
                </a:lnTo>
                <a:lnTo>
                  <a:pt x="1158828" y="2222552"/>
                </a:lnTo>
                <a:lnTo>
                  <a:pt x="1155731" y="2218338"/>
                </a:lnTo>
                <a:lnTo>
                  <a:pt x="1155970" y="2205775"/>
                </a:lnTo>
                <a:lnTo>
                  <a:pt x="1159233" y="2190188"/>
                </a:lnTo>
                <a:lnTo>
                  <a:pt x="1161401" y="2175069"/>
                </a:lnTo>
                <a:lnTo>
                  <a:pt x="1160232" y="2168300"/>
                </a:lnTo>
                <a:lnTo>
                  <a:pt x="1152234" y="2138491"/>
                </a:lnTo>
                <a:lnTo>
                  <a:pt x="1144641" y="2088434"/>
                </a:lnTo>
                <a:lnTo>
                  <a:pt x="1144765" y="2064497"/>
                </a:lnTo>
                <a:lnTo>
                  <a:pt x="1147371" y="2056460"/>
                </a:lnTo>
                <a:lnTo>
                  <a:pt x="1152011" y="2056207"/>
                </a:lnTo>
                <a:lnTo>
                  <a:pt x="1158454" y="2065219"/>
                </a:lnTo>
                <a:lnTo>
                  <a:pt x="1162813" y="2073394"/>
                </a:lnTo>
                <a:lnTo>
                  <a:pt x="1171719" y="2096238"/>
                </a:lnTo>
                <a:lnTo>
                  <a:pt x="1183565" y="2144132"/>
                </a:lnTo>
                <a:lnTo>
                  <a:pt x="1188206" y="2168107"/>
                </a:lnTo>
                <a:lnTo>
                  <a:pt x="1191658" y="2183245"/>
                </a:lnTo>
                <a:lnTo>
                  <a:pt x="1201106" y="2211395"/>
                </a:lnTo>
                <a:lnTo>
                  <a:pt x="1212984" y="2238161"/>
                </a:lnTo>
                <a:lnTo>
                  <a:pt x="1227894" y="2262937"/>
                </a:lnTo>
                <a:lnTo>
                  <a:pt x="1246079" y="2285275"/>
                </a:lnTo>
                <a:lnTo>
                  <a:pt x="1266203" y="2306091"/>
                </a:lnTo>
                <a:lnTo>
                  <a:pt x="1288631" y="2325230"/>
                </a:lnTo>
                <a:lnTo>
                  <a:pt x="1314218" y="2342671"/>
                </a:lnTo>
                <a:lnTo>
                  <a:pt x="1327491" y="2350495"/>
                </a:lnTo>
                <a:lnTo>
                  <a:pt x="1426033" y="2406313"/>
                </a:lnTo>
                <a:lnTo>
                  <a:pt x="1530842" y="2465681"/>
                </a:lnTo>
                <a:lnTo>
                  <a:pt x="1384563" y="2123601"/>
                </a:lnTo>
                <a:lnTo>
                  <a:pt x="1387847" y="2122196"/>
                </a:lnTo>
                <a:lnTo>
                  <a:pt x="1391256" y="2121085"/>
                </a:lnTo>
                <a:lnTo>
                  <a:pt x="1499190" y="2332109"/>
                </a:lnTo>
                <a:lnTo>
                  <a:pt x="1607604" y="2542236"/>
                </a:lnTo>
                <a:lnTo>
                  <a:pt x="1619554" y="2564125"/>
                </a:lnTo>
                <a:lnTo>
                  <a:pt x="1649740" y="2601406"/>
                </a:lnTo>
                <a:lnTo>
                  <a:pt x="1676485" y="2624583"/>
                </a:lnTo>
                <a:lnTo>
                  <a:pt x="1696535" y="2638162"/>
                </a:lnTo>
                <a:lnTo>
                  <a:pt x="1718149" y="2649341"/>
                </a:lnTo>
                <a:lnTo>
                  <a:pt x="1742433" y="2658687"/>
                </a:lnTo>
                <a:lnTo>
                  <a:pt x="1755059" y="2662979"/>
                </a:lnTo>
                <a:lnTo>
                  <a:pt x="1984192" y="2730452"/>
                </a:lnTo>
                <a:lnTo>
                  <a:pt x="2206953" y="2796148"/>
                </a:lnTo>
                <a:lnTo>
                  <a:pt x="2073313" y="2483622"/>
                </a:lnTo>
                <a:lnTo>
                  <a:pt x="2083426" y="2493143"/>
                </a:lnTo>
                <a:lnTo>
                  <a:pt x="2092801" y="2501941"/>
                </a:lnTo>
                <a:lnTo>
                  <a:pt x="2074610" y="2382688"/>
                </a:lnTo>
                <a:lnTo>
                  <a:pt x="2056023" y="2260489"/>
                </a:lnTo>
                <a:lnTo>
                  <a:pt x="2054971" y="2252979"/>
                </a:lnTo>
                <a:lnTo>
                  <a:pt x="2057378" y="2237411"/>
                </a:lnTo>
                <a:lnTo>
                  <a:pt x="2063112" y="2224576"/>
                </a:lnTo>
                <a:lnTo>
                  <a:pt x="2069013" y="2216168"/>
                </a:lnTo>
                <a:lnTo>
                  <a:pt x="2071202" y="2215232"/>
                </a:lnTo>
                <a:lnTo>
                  <a:pt x="2087502" y="2280604"/>
                </a:lnTo>
                <a:lnTo>
                  <a:pt x="2121688" y="2435245"/>
                </a:lnTo>
                <a:lnTo>
                  <a:pt x="2139135" y="2505319"/>
                </a:lnTo>
                <a:lnTo>
                  <a:pt x="2141543" y="2501867"/>
                </a:lnTo>
                <a:lnTo>
                  <a:pt x="2143732" y="2488816"/>
                </a:lnTo>
                <a:lnTo>
                  <a:pt x="2146067" y="2466011"/>
                </a:lnTo>
                <a:lnTo>
                  <a:pt x="2148318" y="2459164"/>
                </a:lnTo>
                <a:lnTo>
                  <a:pt x="2150737" y="2456745"/>
                </a:lnTo>
                <a:lnTo>
                  <a:pt x="2155731" y="2455302"/>
                </a:lnTo>
                <a:lnTo>
                  <a:pt x="2162581" y="2456180"/>
                </a:lnTo>
                <a:lnTo>
                  <a:pt x="2165667" y="2459360"/>
                </a:lnTo>
                <a:lnTo>
                  <a:pt x="2163322" y="2469016"/>
                </a:lnTo>
                <a:lnTo>
                  <a:pt x="2160488" y="2490650"/>
                </a:lnTo>
                <a:lnTo>
                  <a:pt x="2160625" y="2528321"/>
                </a:lnTo>
                <a:lnTo>
                  <a:pt x="2168656" y="2585460"/>
                </a:lnTo>
                <a:lnTo>
                  <a:pt x="2186145" y="2647554"/>
                </a:lnTo>
                <a:lnTo>
                  <a:pt x="2212933" y="2711210"/>
                </a:lnTo>
                <a:lnTo>
                  <a:pt x="2239909" y="2757134"/>
                </a:lnTo>
                <a:lnTo>
                  <a:pt x="2260241" y="2786514"/>
                </a:lnTo>
                <a:lnTo>
                  <a:pt x="2283118" y="2813768"/>
                </a:lnTo>
                <a:lnTo>
                  <a:pt x="2308914" y="2839774"/>
                </a:lnTo>
                <a:lnTo>
                  <a:pt x="2336514" y="2862931"/>
                </a:lnTo>
                <a:lnTo>
                  <a:pt x="2366772" y="2883222"/>
                </a:lnTo>
                <a:lnTo>
                  <a:pt x="2382621" y="2892021"/>
                </a:lnTo>
                <a:lnTo>
                  <a:pt x="2392078" y="2896976"/>
                </a:lnTo>
                <a:lnTo>
                  <a:pt x="2408937" y="2909151"/>
                </a:lnTo>
                <a:lnTo>
                  <a:pt x="2432617" y="2931216"/>
                </a:lnTo>
                <a:lnTo>
                  <a:pt x="2475191" y="2985352"/>
                </a:lnTo>
                <a:lnTo>
                  <a:pt x="2506972" y="3023337"/>
                </a:lnTo>
                <a:lnTo>
                  <a:pt x="2532881" y="3012258"/>
                </a:lnTo>
                <a:lnTo>
                  <a:pt x="2582325" y="2992769"/>
                </a:lnTo>
                <a:lnTo>
                  <a:pt x="2582097" y="2962276"/>
                </a:lnTo>
                <a:lnTo>
                  <a:pt x="2577730" y="2856310"/>
                </a:lnTo>
                <a:lnTo>
                  <a:pt x="2575745" y="2827338"/>
                </a:lnTo>
                <a:lnTo>
                  <a:pt x="2568203" y="2768997"/>
                </a:lnTo>
                <a:lnTo>
                  <a:pt x="2551926" y="2682082"/>
                </a:lnTo>
                <a:lnTo>
                  <a:pt x="2543007" y="2629298"/>
                </a:lnTo>
                <a:lnTo>
                  <a:pt x="2543007" y="2025443"/>
                </a:lnTo>
                <a:lnTo>
                  <a:pt x="2575745" y="1943497"/>
                </a:lnTo>
                <a:lnTo>
                  <a:pt x="2644027" y="1786335"/>
                </a:lnTo>
                <a:lnTo>
                  <a:pt x="2699605" y="1674416"/>
                </a:lnTo>
                <a:lnTo>
                  <a:pt x="2735731" y="1608138"/>
                </a:lnTo>
                <a:lnTo>
                  <a:pt x="2758359" y="1558529"/>
                </a:lnTo>
                <a:lnTo>
                  <a:pt x="2799748" y="1482286"/>
                </a:lnTo>
                <a:lnTo>
                  <a:pt x="2775271" y="1488579"/>
                </a:lnTo>
                <a:lnTo>
                  <a:pt x="2734013" y="1496114"/>
                </a:lnTo>
                <a:lnTo>
                  <a:pt x="2629679" y="1509997"/>
                </a:lnTo>
                <a:lnTo>
                  <a:pt x="2548353" y="1524672"/>
                </a:lnTo>
                <a:lnTo>
                  <a:pt x="2498765" y="1537761"/>
                </a:lnTo>
                <a:lnTo>
                  <a:pt x="2455524" y="1556007"/>
                </a:lnTo>
                <a:lnTo>
                  <a:pt x="2429341" y="1573458"/>
                </a:lnTo>
                <a:lnTo>
                  <a:pt x="2415853" y="1587340"/>
                </a:lnTo>
                <a:lnTo>
                  <a:pt x="2410299" y="1594876"/>
                </a:lnTo>
                <a:lnTo>
                  <a:pt x="2346825" y="1688482"/>
                </a:lnTo>
                <a:lnTo>
                  <a:pt x="2288906" y="1771775"/>
                </a:lnTo>
                <a:lnTo>
                  <a:pt x="2288906" y="1767412"/>
                </a:lnTo>
                <a:lnTo>
                  <a:pt x="2288509" y="1733302"/>
                </a:lnTo>
                <a:lnTo>
                  <a:pt x="2256376" y="1759480"/>
                </a:lnTo>
                <a:lnTo>
                  <a:pt x="2213928" y="1801126"/>
                </a:lnTo>
                <a:lnTo>
                  <a:pt x="2188538" y="1830081"/>
                </a:lnTo>
                <a:lnTo>
                  <a:pt x="2165529" y="1860225"/>
                </a:lnTo>
                <a:lnTo>
                  <a:pt x="2145297" y="1891956"/>
                </a:lnTo>
                <a:lnTo>
                  <a:pt x="2127445" y="1924876"/>
                </a:lnTo>
                <a:lnTo>
                  <a:pt x="2111577" y="1960177"/>
                </a:lnTo>
                <a:lnTo>
                  <a:pt x="2104833" y="1978025"/>
                </a:lnTo>
                <a:lnTo>
                  <a:pt x="2108403" y="1956210"/>
                </a:lnTo>
                <a:lnTo>
                  <a:pt x="2119114" y="1915357"/>
                </a:lnTo>
                <a:lnTo>
                  <a:pt x="2132999" y="1876884"/>
                </a:lnTo>
                <a:lnTo>
                  <a:pt x="2149661" y="1839600"/>
                </a:lnTo>
                <a:lnTo>
                  <a:pt x="2178224" y="1787641"/>
                </a:lnTo>
                <a:lnTo>
                  <a:pt x="2224639" y="1723386"/>
                </a:lnTo>
                <a:lnTo>
                  <a:pt x="2275814" y="1663891"/>
                </a:lnTo>
                <a:lnTo>
                  <a:pt x="2330957" y="1607172"/>
                </a:lnTo>
                <a:lnTo>
                  <a:pt x="2386893" y="1552437"/>
                </a:lnTo>
                <a:lnTo>
                  <a:pt x="2440845" y="1496908"/>
                </a:lnTo>
                <a:lnTo>
                  <a:pt x="2466235" y="1468350"/>
                </a:lnTo>
                <a:lnTo>
                  <a:pt x="2355553" y="1450502"/>
                </a:lnTo>
                <a:lnTo>
                  <a:pt x="2195282" y="1426307"/>
                </a:lnTo>
                <a:lnTo>
                  <a:pt x="2082617" y="1412821"/>
                </a:lnTo>
                <a:lnTo>
                  <a:pt x="2060401" y="1411631"/>
                </a:lnTo>
                <a:lnTo>
                  <a:pt x="2014780" y="1414408"/>
                </a:lnTo>
                <a:lnTo>
                  <a:pt x="1969555" y="1424720"/>
                </a:lnTo>
                <a:lnTo>
                  <a:pt x="1927900" y="1441379"/>
                </a:lnTo>
                <a:lnTo>
                  <a:pt x="1909255" y="1451692"/>
                </a:lnTo>
                <a:lnTo>
                  <a:pt x="1879899" y="1470730"/>
                </a:lnTo>
                <a:lnTo>
                  <a:pt x="1824359" y="1512376"/>
                </a:lnTo>
                <a:lnTo>
                  <a:pt x="1745017" y="1580598"/>
                </a:lnTo>
                <a:lnTo>
                  <a:pt x="1691462" y="1625417"/>
                </a:lnTo>
                <a:lnTo>
                  <a:pt x="1680751" y="1632953"/>
                </a:lnTo>
                <a:lnTo>
                  <a:pt x="1669643" y="1639696"/>
                </a:lnTo>
                <a:lnTo>
                  <a:pt x="1662899" y="1632953"/>
                </a:lnTo>
                <a:lnTo>
                  <a:pt x="1656948" y="1626211"/>
                </a:lnTo>
                <a:lnTo>
                  <a:pt x="1725182" y="1559179"/>
                </a:lnTo>
                <a:lnTo>
                  <a:pt x="1787465" y="1496908"/>
                </a:lnTo>
                <a:lnTo>
                  <a:pt x="1660518" y="1509997"/>
                </a:lnTo>
                <a:lnTo>
                  <a:pt x="1526431" y="1522689"/>
                </a:lnTo>
                <a:lnTo>
                  <a:pt x="1505802" y="1524672"/>
                </a:lnTo>
                <a:lnTo>
                  <a:pt x="1466528" y="1531415"/>
                </a:lnTo>
                <a:lnTo>
                  <a:pt x="1430031" y="1542521"/>
                </a:lnTo>
                <a:lnTo>
                  <a:pt x="1396707" y="1557593"/>
                </a:lnTo>
                <a:lnTo>
                  <a:pt x="1365764" y="1575838"/>
                </a:lnTo>
                <a:lnTo>
                  <a:pt x="1337597" y="1598446"/>
                </a:lnTo>
                <a:lnTo>
                  <a:pt x="1311414" y="1624624"/>
                </a:lnTo>
                <a:lnTo>
                  <a:pt x="1288405" y="1655165"/>
                </a:lnTo>
                <a:lnTo>
                  <a:pt x="1277298" y="1671427"/>
                </a:lnTo>
                <a:lnTo>
                  <a:pt x="1261032" y="1696811"/>
                </a:lnTo>
                <a:lnTo>
                  <a:pt x="1224138" y="1742028"/>
                </a:lnTo>
                <a:lnTo>
                  <a:pt x="1191608" y="1771379"/>
                </a:lnTo>
                <a:lnTo>
                  <a:pt x="1167409" y="1788434"/>
                </a:lnTo>
                <a:lnTo>
                  <a:pt x="1141226" y="1802713"/>
                </a:lnTo>
                <a:lnTo>
                  <a:pt x="1113060" y="1814612"/>
                </a:lnTo>
                <a:lnTo>
                  <a:pt x="1096795" y="1818975"/>
                </a:lnTo>
                <a:lnTo>
                  <a:pt x="1113853" y="1808266"/>
                </a:lnTo>
                <a:lnTo>
                  <a:pt x="1145193" y="1785658"/>
                </a:lnTo>
                <a:lnTo>
                  <a:pt x="1174947" y="1760669"/>
                </a:lnTo>
                <a:lnTo>
                  <a:pt x="1202320" y="1733698"/>
                </a:lnTo>
                <a:lnTo>
                  <a:pt x="1228106" y="1705141"/>
                </a:lnTo>
                <a:lnTo>
                  <a:pt x="1251115" y="1674203"/>
                </a:lnTo>
                <a:lnTo>
                  <a:pt x="1272140" y="1640886"/>
                </a:lnTo>
                <a:lnTo>
                  <a:pt x="1291182" y="1605189"/>
                </a:lnTo>
                <a:lnTo>
                  <a:pt x="1299910" y="1586150"/>
                </a:lnTo>
                <a:lnTo>
                  <a:pt x="1274521" y="1584167"/>
                </a:lnTo>
                <a:lnTo>
                  <a:pt x="1255479" y="1582978"/>
                </a:lnTo>
                <a:lnTo>
                  <a:pt x="1252305" y="1578218"/>
                </a:lnTo>
                <a:lnTo>
                  <a:pt x="1250718" y="1569095"/>
                </a:lnTo>
                <a:lnTo>
                  <a:pt x="1252702" y="1564732"/>
                </a:lnTo>
                <a:lnTo>
                  <a:pt x="1255479" y="1563542"/>
                </a:lnTo>
                <a:lnTo>
                  <a:pt x="1263016" y="1561559"/>
                </a:lnTo>
                <a:lnTo>
                  <a:pt x="1280868" y="1561163"/>
                </a:lnTo>
                <a:lnTo>
                  <a:pt x="1300703" y="1561163"/>
                </a:lnTo>
                <a:lnTo>
                  <a:pt x="1322522" y="1554816"/>
                </a:lnTo>
                <a:lnTo>
                  <a:pt x="1334027" y="1547677"/>
                </a:lnTo>
                <a:lnTo>
                  <a:pt x="1346722" y="1538951"/>
                </a:lnTo>
                <a:lnTo>
                  <a:pt x="1373698" y="1524672"/>
                </a:lnTo>
                <a:lnTo>
                  <a:pt x="1414559" y="1507220"/>
                </a:lnTo>
                <a:lnTo>
                  <a:pt x="1472875" y="1492148"/>
                </a:lnTo>
                <a:lnTo>
                  <a:pt x="1533175" y="1481836"/>
                </a:lnTo>
                <a:lnTo>
                  <a:pt x="1563721" y="1477869"/>
                </a:lnTo>
                <a:lnTo>
                  <a:pt x="1603789" y="1471523"/>
                </a:lnTo>
                <a:lnTo>
                  <a:pt x="1684321" y="1456848"/>
                </a:lnTo>
                <a:lnTo>
                  <a:pt x="1763663" y="1438206"/>
                </a:lnTo>
                <a:lnTo>
                  <a:pt x="1841418" y="1415598"/>
                </a:lnTo>
                <a:lnTo>
                  <a:pt x="1879105" y="1402906"/>
                </a:lnTo>
                <a:lnTo>
                  <a:pt x="1912825" y="1391007"/>
                </a:lnTo>
                <a:lnTo>
                  <a:pt x="1980663" y="1372365"/>
                </a:lnTo>
                <a:lnTo>
                  <a:pt x="2031838" y="1364829"/>
                </a:lnTo>
                <a:lnTo>
                  <a:pt x="2066749" y="1363639"/>
                </a:lnTo>
                <a:lnTo>
                  <a:pt x="2102056" y="1365622"/>
                </a:lnTo>
                <a:lnTo>
                  <a:pt x="2138156" y="1371968"/>
                </a:lnTo>
                <a:lnTo>
                  <a:pt x="2156802" y="1377124"/>
                </a:lnTo>
                <a:lnTo>
                  <a:pt x="2193696" y="1387437"/>
                </a:lnTo>
                <a:lnTo>
                  <a:pt x="2267087" y="1403302"/>
                </a:lnTo>
                <a:lnTo>
                  <a:pt x="2340875" y="1414011"/>
                </a:lnTo>
                <a:lnTo>
                  <a:pt x="2413869" y="1419564"/>
                </a:lnTo>
                <a:lnTo>
                  <a:pt x="2487260" y="1421944"/>
                </a:lnTo>
                <a:lnTo>
                  <a:pt x="2560255" y="1420357"/>
                </a:lnTo>
                <a:lnTo>
                  <a:pt x="2669350" y="1412821"/>
                </a:lnTo>
                <a:lnTo>
                  <a:pt x="2741948" y="1404889"/>
                </a:lnTo>
                <a:lnTo>
                  <a:pt x="2766940" y="1400526"/>
                </a:lnTo>
                <a:lnTo>
                  <a:pt x="2815339" y="1384660"/>
                </a:lnTo>
                <a:lnTo>
                  <a:pt x="2885160" y="1350153"/>
                </a:lnTo>
                <a:lnTo>
                  <a:pt x="2903874" y="1339507"/>
                </a:lnTo>
                <a:lnTo>
                  <a:pt x="2912786" y="1328341"/>
                </a:lnTo>
                <a:lnTo>
                  <a:pt x="2928666" y="1299369"/>
                </a:lnTo>
                <a:lnTo>
                  <a:pt x="2937002" y="1277144"/>
                </a:lnTo>
                <a:lnTo>
                  <a:pt x="2943354" y="1250157"/>
                </a:lnTo>
                <a:lnTo>
                  <a:pt x="2946927" y="1216025"/>
                </a:lnTo>
                <a:lnTo>
                  <a:pt x="2947721" y="1195388"/>
                </a:lnTo>
                <a:lnTo>
                  <a:pt x="2946133" y="1193800"/>
                </a:lnTo>
                <a:lnTo>
                  <a:pt x="2929857" y="1191419"/>
                </a:lnTo>
                <a:lnTo>
                  <a:pt x="2883806" y="1186657"/>
                </a:lnTo>
                <a:lnTo>
                  <a:pt x="2767886" y="1179910"/>
                </a:lnTo>
                <a:lnTo>
                  <a:pt x="2742082" y="1179116"/>
                </a:lnTo>
                <a:lnTo>
                  <a:pt x="2704369" y="1192213"/>
                </a:lnTo>
                <a:lnTo>
                  <a:pt x="2536841" y="1248569"/>
                </a:lnTo>
                <a:lnTo>
                  <a:pt x="2469750" y="1268016"/>
                </a:lnTo>
                <a:lnTo>
                  <a:pt x="2445534" y="1273175"/>
                </a:lnTo>
                <a:lnTo>
                  <a:pt x="2443152" y="1271588"/>
                </a:lnTo>
                <a:lnTo>
                  <a:pt x="2447519" y="1266428"/>
                </a:lnTo>
                <a:lnTo>
                  <a:pt x="2493966" y="1237457"/>
                </a:lnTo>
                <a:lnTo>
                  <a:pt x="2574157" y="1196182"/>
                </a:lnTo>
                <a:lnTo>
                  <a:pt x="2676183" y="1152129"/>
                </a:lnTo>
                <a:lnTo>
                  <a:pt x="2731761" y="1132682"/>
                </a:lnTo>
                <a:lnTo>
                  <a:pt x="2766298" y="1122363"/>
                </a:lnTo>
                <a:lnTo>
                  <a:pt x="2840138" y="1108075"/>
                </a:lnTo>
                <a:lnTo>
                  <a:pt x="2905244" y="1099344"/>
                </a:lnTo>
                <a:lnTo>
                  <a:pt x="2946133" y="1093788"/>
                </a:lnTo>
                <a:lnTo>
                  <a:pt x="2949706" y="1091407"/>
                </a:lnTo>
                <a:lnTo>
                  <a:pt x="2946133" y="568325"/>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9" name="Google Shape;1059;p23"/>
          <p:cNvSpPr txBox="1"/>
          <p:nvPr/>
        </p:nvSpPr>
        <p:spPr>
          <a:xfrm>
            <a:off x="8434543" y="1968418"/>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5"/>
                </a:solidFill>
                <a:latin typeface="Calibri"/>
                <a:ea typeface="Calibri"/>
                <a:cs typeface="Calibri"/>
                <a:sym typeface="Calibri"/>
              </a:rPr>
              <a:t>Lorem Ipsum</a:t>
            </a:r>
            <a:endParaRPr/>
          </a:p>
        </p:txBody>
      </p:sp>
      <p:sp>
        <p:nvSpPr>
          <p:cNvPr id="1060" name="Google Shape;1060;p23"/>
          <p:cNvSpPr txBox="1"/>
          <p:nvPr/>
        </p:nvSpPr>
        <p:spPr>
          <a:xfrm>
            <a:off x="8629514" y="2661820"/>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dk2"/>
                </a:solidFill>
                <a:latin typeface="Calibri"/>
                <a:ea typeface="Calibri"/>
                <a:cs typeface="Calibri"/>
                <a:sym typeface="Calibri"/>
              </a:rPr>
              <a:t>Lorem Ipsum</a:t>
            </a:r>
            <a:endParaRPr/>
          </a:p>
        </p:txBody>
      </p:sp>
      <p:sp>
        <p:nvSpPr>
          <p:cNvPr id="1061" name="Google Shape;1061;p23"/>
          <p:cNvSpPr txBox="1"/>
          <p:nvPr/>
        </p:nvSpPr>
        <p:spPr>
          <a:xfrm>
            <a:off x="8544272" y="3355222"/>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1"/>
                </a:solidFill>
                <a:latin typeface="Calibri"/>
                <a:ea typeface="Calibri"/>
                <a:cs typeface="Calibri"/>
                <a:sym typeface="Calibri"/>
              </a:rPr>
              <a:t>Lorem Ipsum</a:t>
            </a:r>
            <a:endParaRPr/>
          </a:p>
        </p:txBody>
      </p:sp>
      <p:sp>
        <p:nvSpPr>
          <p:cNvPr id="1062" name="Google Shape;1062;p23"/>
          <p:cNvSpPr txBox="1"/>
          <p:nvPr/>
        </p:nvSpPr>
        <p:spPr>
          <a:xfrm>
            <a:off x="8544272" y="4048624"/>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2"/>
                </a:solidFill>
                <a:latin typeface="Calibri"/>
                <a:ea typeface="Calibri"/>
                <a:cs typeface="Calibri"/>
                <a:sym typeface="Calibri"/>
              </a:rPr>
              <a:t>Lorem Ipsum</a:t>
            </a:r>
            <a:endParaRPr/>
          </a:p>
        </p:txBody>
      </p:sp>
      <p:sp>
        <p:nvSpPr>
          <p:cNvPr id="1063" name="Google Shape;1063;p23"/>
          <p:cNvSpPr txBox="1"/>
          <p:nvPr/>
        </p:nvSpPr>
        <p:spPr>
          <a:xfrm>
            <a:off x="9308935" y="4742026"/>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4"/>
                </a:solidFill>
                <a:latin typeface="Calibri"/>
                <a:ea typeface="Calibri"/>
                <a:cs typeface="Calibri"/>
                <a:sym typeface="Calibri"/>
              </a:rPr>
              <a:t>Lorem Ipsum</a:t>
            </a:r>
            <a:endParaRPr/>
          </a:p>
        </p:txBody>
      </p:sp>
      <p:sp>
        <p:nvSpPr>
          <p:cNvPr id="1064" name="Google Shape;1064;p23"/>
          <p:cNvSpPr txBox="1"/>
          <p:nvPr/>
        </p:nvSpPr>
        <p:spPr>
          <a:xfrm>
            <a:off x="9044944" y="5435430"/>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6"/>
                </a:solidFill>
                <a:latin typeface="Calibri"/>
                <a:ea typeface="Calibri"/>
                <a:cs typeface="Calibri"/>
                <a:sym typeface="Calibri"/>
              </a:rPr>
              <a:t>Lorem Ipsum</a:t>
            </a:r>
            <a:endParaRPr/>
          </a:p>
        </p:txBody>
      </p:sp>
      <p:sp>
        <p:nvSpPr>
          <p:cNvPr id="1065" name="Google Shape;1065;p23"/>
          <p:cNvSpPr txBox="1"/>
          <p:nvPr/>
        </p:nvSpPr>
        <p:spPr>
          <a:xfrm>
            <a:off x="767410" y="5435430"/>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6"/>
                </a:solidFill>
                <a:latin typeface="Calibri"/>
                <a:ea typeface="Calibri"/>
                <a:cs typeface="Calibri"/>
                <a:sym typeface="Calibri"/>
              </a:rPr>
              <a:t>Lorem Ipsum</a:t>
            </a:r>
            <a:endParaRPr/>
          </a:p>
        </p:txBody>
      </p:sp>
      <p:sp>
        <p:nvSpPr>
          <p:cNvPr id="1066" name="Google Shape;1066;p23"/>
          <p:cNvSpPr txBox="1"/>
          <p:nvPr/>
        </p:nvSpPr>
        <p:spPr>
          <a:xfrm>
            <a:off x="328169" y="4742026"/>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4"/>
                </a:solidFill>
                <a:latin typeface="Calibri"/>
                <a:ea typeface="Calibri"/>
                <a:cs typeface="Calibri"/>
                <a:sym typeface="Calibri"/>
              </a:rPr>
              <a:t>Lorem Ipsum</a:t>
            </a:r>
            <a:endParaRPr/>
          </a:p>
        </p:txBody>
      </p:sp>
      <p:sp>
        <p:nvSpPr>
          <p:cNvPr id="1067" name="Google Shape;1067;p23"/>
          <p:cNvSpPr txBox="1"/>
          <p:nvPr/>
        </p:nvSpPr>
        <p:spPr>
          <a:xfrm>
            <a:off x="204662" y="4048624"/>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2"/>
                </a:solidFill>
                <a:latin typeface="Calibri"/>
                <a:ea typeface="Calibri"/>
                <a:cs typeface="Calibri"/>
                <a:sym typeface="Calibri"/>
              </a:rPr>
              <a:t>Lorem Ipsum</a:t>
            </a:r>
            <a:endParaRPr/>
          </a:p>
        </p:txBody>
      </p:sp>
      <p:sp>
        <p:nvSpPr>
          <p:cNvPr id="1068" name="Google Shape;1068;p23"/>
          <p:cNvSpPr txBox="1"/>
          <p:nvPr/>
        </p:nvSpPr>
        <p:spPr>
          <a:xfrm>
            <a:off x="36048" y="3355222"/>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1"/>
                </a:solidFill>
                <a:latin typeface="Calibri"/>
                <a:ea typeface="Calibri"/>
                <a:cs typeface="Calibri"/>
                <a:sym typeface="Calibri"/>
              </a:rPr>
              <a:t>Lorem Ipsum</a:t>
            </a:r>
            <a:endParaRPr/>
          </a:p>
        </p:txBody>
      </p:sp>
      <p:sp>
        <p:nvSpPr>
          <p:cNvPr id="1069" name="Google Shape;1069;p23"/>
          <p:cNvSpPr txBox="1"/>
          <p:nvPr/>
        </p:nvSpPr>
        <p:spPr>
          <a:xfrm>
            <a:off x="470746" y="2661820"/>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dk2"/>
                </a:solidFill>
                <a:latin typeface="Calibri"/>
                <a:ea typeface="Calibri"/>
                <a:cs typeface="Calibri"/>
                <a:sym typeface="Calibri"/>
              </a:rPr>
              <a:t>Lorem Ipsum</a:t>
            </a:r>
            <a:endParaRPr/>
          </a:p>
        </p:txBody>
      </p:sp>
      <p:sp>
        <p:nvSpPr>
          <p:cNvPr id="1070" name="Google Shape;1070;p23"/>
          <p:cNvSpPr txBox="1"/>
          <p:nvPr/>
        </p:nvSpPr>
        <p:spPr>
          <a:xfrm>
            <a:off x="547789" y="1968418"/>
            <a:ext cx="2676310"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600" b="1">
                <a:solidFill>
                  <a:schemeClr val="accent5"/>
                </a:solidFill>
                <a:latin typeface="Calibri"/>
                <a:ea typeface="Calibri"/>
                <a:cs typeface="Calibri"/>
                <a:sym typeface="Calibri"/>
              </a:rPr>
              <a:t>Lorem Ipsum</a:t>
            </a:r>
            <a:endParaRPr/>
          </a:p>
        </p:txBody>
      </p:sp>
      <p:sp>
        <p:nvSpPr>
          <p:cNvPr id="1071" name="Google Shape;1071;p23"/>
          <p:cNvSpPr/>
          <p:nvPr/>
        </p:nvSpPr>
        <p:spPr>
          <a:xfrm>
            <a:off x="3451911" y="1157355"/>
            <a:ext cx="5288178" cy="1021975"/>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60606"/>
              </a:lnSpc>
              <a:spcBef>
                <a:spcPts val="0"/>
              </a:spcBef>
              <a:spcAft>
                <a:spcPts val="0"/>
              </a:spcAft>
              <a:buNone/>
            </a:pPr>
            <a:r>
              <a:rPr lang="en-US" sz="6600" b="1" cap="none">
                <a:solidFill>
                  <a:srgbClr val="7C4E06"/>
                </a:solidFill>
                <a:latin typeface="Calibri"/>
                <a:ea typeface="Calibri"/>
                <a:cs typeface="Calibri"/>
                <a:sym typeface="Calibri"/>
              </a:rPr>
              <a:t>LOREM      IPSUM</a:t>
            </a:r>
            <a:endParaRPr/>
          </a:p>
        </p:txBody>
      </p:sp>
      <p:sp>
        <p:nvSpPr>
          <p:cNvPr id="1072" name="Google Shape;1072;p23"/>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24"/>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079" name="Google Shape;1079;p24"/>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Light Bulb and Circles</a:t>
            </a:r>
            <a:endParaRPr/>
          </a:p>
        </p:txBody>
      </p:sp>
      <p:grpSp>
        <p:nvGrpSpPr>
          <p:cNvPr id="1080" name="Google Shape;1080;p24"/>
          <p:cNvGrpSpPr/>
          <p:nvPr/>
        </p:nvGrpSpPr>
        <p:grpSpPr>
          <a:xfrm>
            <a:off x="5026025" y="2076152"/>
            <a:ext cx="2141538" cy="3311525"/>
            <a:chOff x="5026025" y="1782763"/>
            <a:chExt cx="2141538" cy="3311525"/>
          </a:xfrm>
        </p:grpSpPr>
        <p:sp>
          <p:nvSpPr>
            <p:cNvPr id="1081" name="Google Shape;1081;p24"/>
            <p:cNvSpPr/>
            <p:nvPr/>
          </p:nvSpPr>
          <p:spPr>
            <a:xfrm>
              <a:off x="5026025" y="1782763"/>
              <a:ext cx="2141538" cy="2735263"/>
            </a:xfrm>
            <a:custGeom>
              <a:avLst/>
              <a:gdLst/>
              <a:ahLst/>
              <a:cxnLst/>
              <a:rect l="l" t="t" r="r" b="b"/>
              <a:pathLst>
                <a:path w="6745" h="8615" extrusionOk="0">
                  <a:moveTo>
                    <a:pt x="5855" y="1070"/>
                  </a:moveTo>
                  <a:lnTo>
                    <a:pt x="5795" y="1006"/>
                  </a:lnTo>
                  <a:lnTo>
                    <a:pt x="5673" y="882"/>
                  </a:lnTo>
                  <a:lnTo>
                    <a:pt x="5546" y="767"/>
                  </a:lnTo>
                  <a:lnTo>
                    <a:pt x="5412" y="659"/>
                  </a:lnTo>
                  <a:lnTo>
                    <a:pt x="5275" y="558"/>
                  </a:lnTo>
                  <a:lnTo>
                    <a:pt x="5131" y="467"/>
                  </a:lnTo>
                  <a:lnTo>
                    <a:pt x="4984" y="383"/>
                  </a:lnTo>
                  <a:lnTo>
                    <a:pt x="4832" y="308"/>
                  </a:lnTo>
                  <a:lnTo>
                    <a:pt x="4675" y="240"/>
                  </a:lnTo>
                  <a:lnTo>
                    <a:pt x="4514" y="180"/>
                  </a:lnTo>
                  <a:lnTo>
                    <a:pt x="4349" y="130"/>
                  </a:lnTo>
                  <a:lnTo>
                    <a:pt x="4179" y="88"/>
                  </a:lnTo>
                  <a:lnTo>
                    <a:pt x="4007" y="53"/>
                  </a:lnTo>
                  <a:lnTo>
                    <a:pt x="3829" y="27"/>
                  </a:lnTo>
                  <a:lnTo>
                    <a:pt x="3649" y="10"/>
                  </a:lnTo>
                  <a:lnTo>
                    <a:pt x="3466" y="1"/>
                  </a:lnTo>
                  <a:lnTo>
                    <a:pt x="3373" y="0"/>
                  </a:lnTo>
                  <a:lnTo>
                    <a:pt x="3279" y="1"/>
                  </a:lnTo>
                  <a:lnTo>
                    <a:pt x="3095" y="10"/>
                  </a:lnTo>
                  <a:lnTo>
                    <a:pt x="2915" y="27"/>
                  </a:lnTo>
                  <a:lnTo>
                    <a:pt x="2738" y="53"/>
                  </a:lnTo>
                  <a:lnTo>
                    <a:pt x="2565" y="88"/>
                  </a:lnTo>
                  <a:lnTo>
                    <a:pt x="2395" y="130"/>
                  </a:lnTo>
                  <a:lnTo>
                    <a:pt x="2230" y="180"/>
                  </a:lnTo>
                  <a:lnTo>
                    <a:pt x="2069" y="240"/>
                  </a:lnTo>
                  <a:lnTo>
                    <a:pt x="1912" y="308"/>
                  </a:lnTo>
                  <a:lnTo>
                    <a:pt x="1760" y="383"/>
                  </a:lnTo>
                  <a:lnTo>
                    <a:pt x="1613" y="467"/>
                  </a:lnTo>
                  <a:lnTo>
                    <a:pt x="1470" y="558"/>
                  </a:lnTo>
                  <a:lnTo>
                    <a:pt x="1332" y="659"/>
                  </a:lnTo>
                  <a:lnTo>
                    <a:pt x="1198" y="767"/>
                  </a:lnTo>
                  <a:lnTo>
                    <a:pt x="1071" y="882"/>
                  </a:lnTo>
                  <a:lnTo>
                    <a:pt x="949" y="1006"/>
                  </a:lnTo>
                  <a:lnTo>
                    <a:pt x="890" y="1070"/>
                  </a:lnTo>
                  <a:lnTo>
                    <a:pt x="837" y="1131"/>
                  </a:lnTo>
                  <a:lnTo>
                    <a:pt x="735" y="1256"/>
                  </a:lnTo>
                  <a:lnTo>
                    <a:pt x="639" y="1385"/>
                  </a:lnTo>
                  <a:lnTo>
                    <a:pt x="550" y="1516"/>
                  </a:lnTo>
                  <a:lnTo>
                    <a:pt x="467" y="1653"/>
                  </a:lnTo>
                  <a:lnTo>
                    <a:pt x="391" y="1793"/>
                  </a:lnTo>
                  <a:lnTo>
                    <a:pt x="321" y="1937"/>
                  </a:lnTo>
                  <a:lnTo>
                    <a:pt x="258" y="2083"/>
                  </a:lnTo>
                  <a:lnTo>
                    <a:pt x="202" y="2234"/>
                  </a:lnTo>
                  <a:lnTo>
                    <a:pt x="152" y="2387"/>
                  </a:lnTo>
                  <a:lnTo>
                    <a:pt x="109" y="2544"/>
                  </a:lnTo>
                  <a:lnTo>
                    <a:pt x="73" y="2703"/>
                  </a:lnTo>
                  <a:lnTo>
                    <a:pt x="44" y="2867"/>
                  </a:lnTo>
                  <a:lnTo>
                    <a:pt x="22" y="3032"/>
                  </a:lnTo>
                  <a:lnTo>
                    <a:pt x="7" y="3200"/>
                  </a:lnTo>
                  <a:lnTo>
                    <a:pt x="0" y="3372"/>
                  </a:lnTo>
                  <a:lnTo>
                    <a:pt x="0" y="3458"/>
                  </a:lnTo>
                  <a:lnTo>
                    <a:pt x="1" y="3570"/>
                  </a:lnTo>
                  <a:lnTo>
                    <a:pt x="11" y="3783"/>
                  </a:lnTo>
                  <a:lnTo>
                    <a:pt x="33" y="3987"/>
                  </a:lnTo>
                  <a:lnTo>
                    <a:pt x="64" y="4180"/>
                  </a:lnTo>
                  <a:lnTo>
                    <a:pt x="104" y="4365"/>
                  </a:lnTo>
                  <a:lnTo>
                    <a:pt x="153" y="4542"/>
                  </a:lnTo>
                  <a:lnTo>
                    <a:pt x="209" y="4710"/>
                  </a:lnTo>
                  <a:lnTo>
                    <a:pt x="272" y="4873"/>
                  </a:lnTo>
                  <a:lnTo>
                    <a:pt x="340" y="5029"/>
                  </a:lnTo>
                  <a:lnTo>
                    <a:pt x="414" y="5180"/>
                  </a:lnTo>
                  <a:lnTo>
                    <a:pt x="532" y="5397"/>
                  </a:lnTo>
                  <a:lnTo>
                    <a:pt x="703" y="5672"/>
                  </a:lnTo>
                  <a:lnTo>
                    <a:pt x="880" y="5938"/>
                  </a:lnTo>
                  <a:lnTo>
                    <a:pt x="969" y="6069"/>
                  </a:lnTo>
                  <a:lnTo>
                    <a:pt x="1055" y="6194"/>
                  </a:lnTo>
                  <a:lnTo>
                    <a:pt x="1222" y="6444"/>
                  </a:lnTo>
                  <a:lnTo>
                    <a:pt x="1380" y="6696"/>
                  </a:lnTo>
                  <a:lnTo>
                    <a:pt x="1489" y="6892"/>
                  </a:lnTo>
                  <a:lnTo>
                    <a:pt x="1556" y="7027"/>
                  </a:lnTo>
                  <a:lnTo>
                    <a:pt x="1619" y="7165"/>
                  </a:lnTo>
                  <a:lnTo>
                    <a:pt x="1675" y="7309"/>
                  </a:lnTo>
                  <a:lnTo>
                    <a:pt x="1724" y="7458"/>
                  </a:lnTo>
                  <a:lnTo>
                    <a:pt x="1768" y="7613"/>
                  </a:lnTo>
                  <a:lnTo>
                    <a:pt x="1804" y="7776"/>
                  </a:lnTo>
                  <a:lnTo>
                    <a:pt x="1831" y="7946"/>
                  </a:lnTo>
                  <a:lnTo>
                    <a:pt x="1851" y="8125"/>
                  </a:lnTo>
                  <a:lnTo>
                    <a:pt x="1861" y="8313"/>
                  </a:lnTo>
                  <a:lnTo>
                    <a:pt x="1862" y="8412"/>
                  </a:lnTo>
                  <a:lnTo>
                    <a:pt x="1863" y="8431"/>
                  </a:lnTo>
                  <a:lnTo>
                    <a:pt x="1870" y="8471"/>
                  </a:lnTo>
                  <a:lnTo>
                    <a:pt x="1885" y="8507"/>
                  </a:lnTo>
                  <a:lnTo>
                    <a:pt x="1908" y="8540"/>
                  </a:lnTo>
                  <a:lnTo>
                    <a:pt x="1922" y="8555"/>
                  </a:lnTo>
                  <a:lnTo>
                    <a:pt x="1937" y="8568"/>
                  </a:lnTo>
                  <a:lnTo>
                    <a:pt x="1971" y="8591"/>
                  </a:lnTo>
                  <a:lnTo>
                    <a:pt x="2009" y="8606"/>
                  </a:lnTo>
                  <a:lnTo>
                    <a:pt x="2048" y="8613"/>
                  </a:lnTo>
                  <a:lnTo>
                    <a:pt x="2069" y="8615"/>
                  </a:lnTo>
                  <a:lnTo>
                    <a:pt x="4675" y="8615"/>
                  </a:lnTo>
                  <a:lnTo>
                    <a:pt x="4697" y="8613"/>
                  </a:lnTo>
                  <a:lnTo>
                    <a:pt x="4738" y="8605"/>
                  </a:lnTo>
                  <a:lnTo>
                    <a:pt x="4775" y="8590"/>
                  </a:lnTo>
                  <a:lnTo>
                    <a:pt x="4807" y="8568"/>
                  </a:lnTo>
                  <a:lnTo>
                    <a:pt x="4835" y="8540"/>
                  </a:lnTo>
                  <a:lnTo>
                    <a:pt x="4858" y="8508"/>
                  </a:lnTo>
                  <a:lnTo>
                    <a:pt x="4874" y="8472"/>
                  </a:lnTo>
                  <a:lnTo>
                    <a:pt x="4881" y="8432"/>
                  </a:lnTo>
                  <a:lnTo>
                    <a:pt x="4883" y="8412"/>
                  </a:lnTo>
                  <a:lnTo>
                    <a:pt x="4884" y="8313"/>
                  </a:lnTo>
                  <a:lnTo>
                    <a:pt x="4893" y="8125"/>
                  </a:lnTo>
                  <a:lnTo>
                    <a:pt x="4913" y="7946"/>
                  </a:lnTo>
                  <a:lnTo>
                    <a:pt x="4940" y="7776"/>
                  </a:lnTo>
                  <a:lnTo>
                    <a:pt x="4977" y="7613"/>
                  </a:lnTo>
                  <a:lnTo>
                    <a:pt x="5020" y="7458"/>
                  </a:lnTo>
                  <a:lnTo>
                    <a:pt x="5069" y="7309"/>
                  </a:lnTo>
                  <a:lnTo>
                    <a:pt x="5126" y="7165"/>
                  </a:lnTo>
                  <a:lnTo>
                    <a:pt x="5188" y="7026"/>
                  </a:lnTo>
                  <a:lnTo>
                    <a:pt x="5255" y="6892"/>
                  </a:lnTo>
                  <a:lnTo>
                    <a:pt x="5364" y="6696"/>
                  </a:lnTo>
                  <a:lnTo>
                    <a:pt x="5522" y="6444"/>
                  </a:lnTo>
                  <a:lnTo>
                    <a:pt x="5689" y="6194"/>
                  </a:lnTo>
                  <a:lnTo>
                    <a:pt x="5775" y="6069"/>
                  </a:lnTo>
                  <a:lnTo>
                    <a:pt x="5864" y="5938"/>
                  </a:lnTo>
                  <a:lnTo>
                    <a:pt x="6041" y="5672"/>
                  </a:lnTo>
                  <a:lnTo>
                    <a:pt x="6212" y="5397"/>
                  </a:lnTo>
                  <a:lnTo>
                    <a:pt x="6330" y="5180"/>
                  </a:lnTo>
                  <a:lnTo>
                    <a:pt x="6404" y="5029"/>
                  </a:lnTo>
                  <a:lnTo>
                    <a:pt x="6472" y="4873"/>
                  </a:lnTo>
                  <a:lnTo>
                    <a:pt x="6535" y="4710"/>
                  </a:lnTo>
                  <a:lnTo>
                    <a:pt x="6591" y="4542"/>
                  </a:lnTo>
                  <a:lnTo>
                    <a:pt x="6640" y="4365"/>
                  </a:lnTo>
                  <a:lnTo>
                    <a:pt x="6680" y="4180"/>
                  </a:lnTo>
                  <a:lnTo>
                    <a:pt x="6711" y="3987"/>
                  </a:lnTo>
                  <a:lnTo>
                    <a:pt x="6733" y="3783"/>
                  </a:lnTo>
                  <a:lnTo>
                    <a:pt x="6743" y="3570"/>
                  </a:lnTo>
                  <a:lnTo>
                    <a:pt x="6745" y="3458"/>
                  </a:lnTo>
                  <a:lnTo>
                    <a:pt x="6745" y="3372"/>
                  </a:lnTo>
                  <a:lnTo>
                    <a:pt x="6737" y="3200"/>
                  </a:lnTo>
                  <a:lnTo>
                    <a:pt x="6722" y="3032"/>
                  </a:lnTo>
                  <a:lnTo>
                    <a:pt x="6700" y="2867"/>
                  </a:lnTo>
                  <a:lnTo>
                    <a:pt x="6671" y="2703"/>
                  </a:lnTo>
                  <a:lnTo>
                    <a:pt x="6635" y="2544"/>
                  </a:lnTo>
                  <a:lnTo>
                    <a:pt x="6592" y="2387"/>
                  </a:lnTo>
                  <a:lnTo>
                    <a:pt x="6543" y="2234"/>
                  </a:lnTo>
                  <a:lnTo>
                    <a:pt x="6486" y="2083"/>
                  </a:lnTo>
                  <a:lnTo>
                    <a:pt x="6423" y="1937"/>
                  </a:lnTo>
                  <a:lnTo>
                    <a:pt x="6354" y="1793"/>
                  </a:lnTo>
                  <a:lnTo>
                    <a:pt x="6277" y="1653"/>
                  </a:lnTo>
                  <a:lnTo>
                    <a:pt x="6194" y="1516"/>
                  </a:lnTo>
                  <a:lnTo>
                    <a:pt x="6105" y="1385"/>
                  </a:lnTo>
                  <a:lnTo>
                    <a:pt x="6009" y="1256"/>
                  </a:lnTo>
                  <a:lnTo>
                    <a:pt x="5908" y="1131"/>
                  </a:lnTo>
                  <a:lnTo>
                    <a:pt x="5855" y="1070"/>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4"/>
            <p:cNvSpPr/>
            <p:nvPr/>
          </p:nvSpPr>
          <p:spPr>
            <a:xfrm>
              <a:off x="5156200" y="1911350"/>
              <a:ext cx="1879600" cy="2476500"/>
            </a:xfrm>
            <a:custGeom>
              <a:avLst/>
              <a:gdLst/>
              <a:ahLst/>
              <a:cxnLst/>
              <a:rect l="l" t="t" r="r" b="b"/>
              <a:pathLst>
                <a:path w="5918" h="7802" extrusionOk="0">
                  <a:moveTo>
                    <a:pt x="5018" y="5437"/>
                  </a:moveTo>
                  <a:lnTo>
                    <a:pt x="4935" y="5559"/>
                  </a:lnTo>
                  <a:lnTo>
                    <a:pt x="4769" y="5805"/>
                  </a:lnTo>
                  <a:lnTo>
                    <a:pt x="4609" y="6059"/>
                  </a:lnTo>
                  <a:lnTo>
                    <a:pt x="4497" y="6258"/>
                  </a:lnTo>
                  <a:lnTo>
                    <a:pt x="4426" y="6395"/>
                  </a:lnTo>
                  <a:lnTo>
                    <a:pt x="4359" y="6537"/>
                  </a:lnTo>
                  <a:lnTo>
                    <a:pt x="4298" y="6684"/>
                  </a:lnTo>
                  <a:lnTo>
                    <a:pt x="4242" y="6836"/>
                  </a:lnTo>
                  <a:lnTo>
                    <a:pt x="4192" y="6995"/>
                  </a:lnTo>
                  <a:lnTo>
                    <a:pt x="4149" y="7160"/>
                  </a:lnTo>
                  <a:lnTo>
                    <a:pt x="4113" y="7334"/>
                  </a:lnTo>
                  <a:lnTo>
                    <a:pt x="4085" y="7514"/>
                  </a:lnTo>
                  <a:lnTo>
                    <a:pt x="4067" y="7704"/>
                  </a:lnTo>
                  <a:lnTo>
                    <a:pt x="4060" y="7802"/>
                  </a:lnTo>
                  <a:lnTo>
                    <a:pt x="1858" y="7802"/>
                  </a:lnTo>
                  <a:lnTo>
                    <a:pt x="1851" y="7704"/>
                  </a:lnTo>
                  <a:lnTo>
                    <a:pt x="1833" y="7514"/>
                  </a:lnTo>
                  <a:lnTo>
                    <a:pt x="1805" y="7334"/>
                  </a:lnTo>
                  <a:lnTo>
                    <a:pt x="1769" y="7160"/>
                  </a:lnTo>
                  <a:lnTo>
                    <a:pt x="1726" y="6995"/>
                  </a:lnTo>
                  <a:lnTo>
                    <a:pt x="1677" y="6836"/>
                  </a:lnTo>
                  <a:lnTo>
                    <a:pt x="1620" y="6684"/>
                  </a:lnTo>
                  <a:lnTo>
                    <a:pt x="1559" y="6537"/>
                  </a:lnTo>
                  <a:lnTo>
                    <a:pt x="1493" y="6395"/>
                  </a:lnTo>
                  <a:lnTo>
                    <a:pt x="1422" y="6258"/>
                  </a:lnTo>
                  <a:lnTo>
                    <a:pt x="1309" y="6059"/>
                  </a:lnTo>
                  <a:lnTo>
                    <a:pt x="1149" y="5805"/>
                  </a:lnTo>
                  <a:lnTo>
                    <a:pt x="983" y="5559"/>
                  </a:lnTo>
                  <a:lnTo>
                    <a:pt x="900" y="5437"/>
                  </a:lnTo>
                  <a:lnTo>
                    <a:pt x="814" y="5311"/>
                  </a:lnTo>
                  <a:lnTo>
                    <a:pt x="644" y="5058"/>
                  </a:lnTo>
                  <a:lnTo>
                    <a:pt x="485" y="4801"/>
                  </a:lnTo>
                  <a:lnTo>
                    <a:pt x="376" y="4601"/>
                  </a:lnTo>
                  <a:lnTo>
                    <a:pt x="308" y="4464"/>
                  </a:lnTo>
                  <a:lnTo>
                    <a:pt x="245" y="4323"/>
                  </a:lnTo>
                  <a:lnTo>
                    <a:pt x="188" y="4176"/>
                  </a:lnTo>
                  <a:lnTo>
                    <a:pt x="139" y="4023"/>
                  </a:lnTo>
                  <a:lnTo>
                    <a:pt x="94" y="3865"/>
                  </a:lnTo>
                  <a:lnTo>
                    <a:pt x="59" y="3699"/>
                  </a:lnTo>
                  <a:lnTo>
                    <a:pt x="31" y="3525"/>
                  </a:lnTo>
                  <a:lnTo>
                    <a:pt x="11" y="3343"/>
                  </a:lnTo>
                  <a:lnTo>
                    <a:pt x="1" y="3152"/>
                  </a:lnTo>
                  <a:lnTo>
                    <a:pt x="0" y="3052"/>
                  </a:lnTo>
                  <a:lnTo>
                    <a:pt x="0" y="2980"/>
                  </a:lnTo>
                  <a:lnTo>
                    <a:pt x="7" y="2836"/>
                  </a:lnTo>
                  <a:lnTo>
                    <a:pt x="19" y="2693"/>
                  </a:lnTo>
                  <a:lnTo>
                    <a:pt x="36" y="2550"/>
                  </a:lnTo>
                  <a:lnTo>
                    <a:pt x="60" y="2409"/>
                  </a:lnTo>
                  <a:lnTo>
                    <a:pt x="90" y="2268"/>
                  </a:lnTo>
                  <a:lnTo>
                    <a:pt x="126" y="2130"/>
                  </a:lnTo>
                  <a:lnTo>
                    <a:pt x="167" y="1993"/>
                  </a:lnTo>
                  <a:lnTo>
                    <a:pt x="213" y="1859"/>
                  </a:lnTo>
                  <a:lnTo>
                    <a:pt x="266" y="1727"/>
                  </a:lnTo>
                  <a:lnTo>
                    <a:pt x="325" y="1598"/>
                  </a:lnTo>
                  <a:lnTo>
                    <a:pt x="389" y="1471"/>
                  </a:lnTo>
                  <a:lnTo>
                    <a:pt x="460" y="1349"/>
                  </a:lnTo>
                  <a:lnTo>
                    <a:pt x="536" y="1229"/>
                  </a:lnTo>
                  <a:lnTo>
                    <a:pt x="618" y="1114"/>
                  </a:lnTo>
                  <a:lnTo>
                    <a:pt x="706" y="1002"/>
                  </a:lnTo>
                  <a:lnTo>
                    <a:pt x="798" y="896"/>
                  </a:lnTo>
                  <a:lnTo>
                    <a:pt x="897" y="793"/>
                  </a:lnTo>
                  <a:lnTo>
                    <a:pt x="1001" y="696"/>
                  </a:lnTo>
                  <a:lnTo>
                    <a:pt x="1112" y="604"/>
                  </a:lnTo>
                  <a:lnTo>
                    <a:pt x="1227" y="516"/>
                  </a:lnTo>
                  <a:lnTo>
                    <a:pt x="1349" y="435"/>
                  </a:lnTo>
                  <a:lnTo>
                    <a:pt x="1476" y="361"/>
                  </a:lnTo>
                  <a:lnTo>
                    <a:pt x="1608" y="292"/>
                  </a:lnTo>
                  <a:lnTo>
                    <a:pt x="1747" y="230"/>
                  </a:lnTo>
                  <a:lnTo>
                    <a:pt x="1890" y="175"/>
                  </a:lnTo>
                  <a:lnTo>
                    <a:pt x="2039" y="127"/>
                  </a:lnTo>
                  <a:lnTo>
                    <a:pt x="2195" y="85"/>
                  </a:lnTo>
                  <a:lnTo>
                    <a:pt x="2355" y="52"/>
                  </a:lnTo>
                  <a:lnTo>
                    <a:pt x="2521" y="27"/>
                  </a:lnTo>
                  <a:lnTo>
                    <a:pt x="2692" y="10"/>
                  </a:lnTo>
                  <a:lnTo>
                    <a:pt x="2869" y="1"/>
                  </a:lnTo>
                  <a:lnTo>
                    <a:pt x="2960" y="0"/>
                  </a:lnTo>
                  <a:lnTo>
                    <a:pt x="3049" y="1"/>
                  </a:lnTo>
                  <a:lnTo>
                    <a:pt x="3226" y="10"/>
                  </a:lnTo>
                  <a:lnTo>
                    <a:pt x="3398" y="27"/>
                  </a:lnTo>
                  <a:lnTo>
                    <a:pt x="3563" y="52"/>
                  </a:lnTo>
                  <a:lnTo>
                    <a:pt x="3723" y="85"/>
                  </a:lnTo>
                  <a:lnTo>
                    <a:pt x="3879" y="127"/>
                  </a:lnTo>
                  <a:lnTo>
                    <a:pt x="4028" y="175"/>
                  </a:lnTo>
                  <a:lnTo>
                    <a:pt x="4171" y="230"/>
                  </a:lnTo>
                  <a:lnTo>
                    <a:pt x="4310" y="292"/>
                  </a:lnTo>
                  <a:lnTo>
                    <a:pt x="4443" y="361"/>
                  </a:lnTo>
                  <a:lnTo>
                    <a:pt x="4569" y="435"/>
                  </a:lnTo>
                  <a:lnTo>
                    <a:pt x="4691" y="516"/>
                  </a:lnTo>
                  <a:lnTo>
                    <a:pt x="4807" y="604"/>
                  </a:lnTo>
                  <a:lnTo>
                    <a:pt x="4917" y="696"/>
                  </a:lnTo>
                  <a:lnTo>
                    <a:pt x="5021" y="793"/>
                  </a:lnTo>
                  <a:lnTo>
                    <a:pt x="5120" y="896"/>
                  </a:lnTo>
                  <a:lnTo>
                    <a:pt x="5213" y="1002"/>
                  </a:lnTo>
                  <a:lnTo>
                    <a:pt x="5300" y="1114"/>
                  </a:lnTo>
                  <a:lnTo>
                    <a:pt x="5382" y="1229"/>
                  </a:lnTo>
                  <a:lnTo>
                    <a:pt x="5458" y="1349"/>
                  </a:lnTo>
                  <a:lnTo>
                    <a:pt x="5529" y="1471"/>
                  </a:lnTo>
                  <a:lnTo>
                    <a:pt x="5593" y="1598"/>
                  </a:lnTo>
                  <a:lnTo>
                    <a:pt x="5652" y="1727"/>
                  </a:lnTo>
                  <a:lnTo>
                    <a:pt x="5705" y="1859"/>
                  </a:lnTo>
                  <a:lnTo>
                    <a:pt x="5752" y="1993"/>
                  </a:lnTo>
                  <a:lnTo>
                    <a:pt x="5793" y="2130"/>
                  </a:lnTo>
                  <a:lnTo>
                    <a:pt x="5828" y="2268"/>
                  </a:lnTo>
                  <a:lnTo>
                    <a:pt x="5858" y="2409"/>
                  </a:lnTo>
                  <a:lnTo>
                    <a:pt x="5882" y="2550"/>
                  </a:lnTo>
                  <a:lnTo>
                    <a:pt x="5900" y="2693"/>
                  </a:lnTo>
                  <a:lnTo>
                    <a:pt x="5911" y="2836"/>
                  </a:lnTo>
                  <a:lnTo>
                    <a:pt x="5918" y="2980"/>
                  </a:lnTo>
                  <a:lnTo>
                    <a:pt x="5918" y="3052"/>
                  </a:lnTo>
                  <a:lnTo>
                    <a:pt x="5917" y="3152"/>
                  </a:lnTo>
                  <a:lnTo>
                    <a:pt x="5907" y="3343"/>
                  </a:lnTo>
                  <a:lnTo>
                    <a:pt x="5888" y="3525"/>
                  </a:lnTo>
                  <a:lnTo>
                    <a:pt x="5860" y="3699"/>
                  </a:lnTo>
                  <a:lnTo>
                    <a:pt x="5824" y="3865"/>
                  </a:lnTo>
                  <a:lnTo>
                    <a:pt x="5780" y="4023"/>
                  </a:lnTo>
                  <a:lnTo>
                    <a:pt x="5730" y="4176"/>
                  </a:lnTo>
                  <a:lnTo>
                    <a:pt x="5673" y="4323"/>
                  </a:lnTo>
                  <a:lnTo>
                    <a:pt x="5610" y="4464"/>
                  </a:lnTo>
                  <a:lnTo>
                    <a:pt x="5542" y="4601"/>
                  </a:lnTo>
                  <a:lnTo>
                    <a:pt x="5433" y="4801"/>
                  </a:lnTo>
                  <a:lnTo>
                    <a:pt x="5274" y="5058"/>
                  </a:lnTo>
                  <a:lnTo>
                    <a:pt x="5105" y="5311"/>
                  </a:lnTo>
                  <a:lnTo>
                    <a:pt x="5018" y="5437"/>
                  </a:lnTo>
                  <a:lnTo>
                    <a:pt x="5018" y="5437"/>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4"/>
            <p:cNvSpPr/>
            <p:nvPr/>
          </p:nvSpPr>
          <p:spPr>
            <a:xfrm>
              <a:off x="5616575" y="4579938"/>
              <a:ext cx="958850" cy="128588"/>
            </a:xfrm>
            <a:custGeom>
              <a:avLst/>
              <a:gdLst/>
              <a:ahLst/>
              <a:cxnLst/>
              <a:rect l="l" t="t" r="r" b="b"/>
              <a:pathLst>
                <a:path w="3021" h="405" extrusionOk="0">
                  <a:moveTo>
                    <a:pt x="2813" y="405"/>
                  </a:moveTo>
                  <a:lnTo>
                    <a:pt x="207" y="405"/>
                  </a:lnTo>
                  <a:lnTo>
                    <a:pt x="185" y="404"/>
                  </a:lnTo>
                  <a:lnTo>
                    <a:pt x="144" y="397"/>
                  </a:lnTo>
                  <a:lnTo>
                    <a:pt x="108" y="382"/>
                  </a:lnTo>
                  <a:lnTo>
                    <a:pt x="75" y="359"/>
                  </a:lnTo>
                  <a:lnTo>
                    <a:pt x="47" y="332"/>
                  </a:lnTo>
                  <a:lnTo>
                    <a:pt x="24" y="300"/>
                  </a:lnTo>
                  <a:lnTo>
                    <a:pt x="8" y="263"/>
                  </a:lnTo>
                  <a:lnTo>
                    <a:pt x="1" y="224"/>
                  </a:lnTo>
                  <a:lnTo>
                    <a:pt x="0" y="202"/>
                  </a:lnTo>
                  <a:lnTo>
                    <a:pt x="1" y="182"/>
                  </a:lnTo>
                  <a:lnTo>
                    <a:pt x="8" y="142"/>
                  </a:lnTo>
                  <a:lnTo>
                    <a:pt x="24" y="106"/>
                  </a:lnTo>
                  <a:lnTo>
                    <a:pt x="47" y="74"/>
                  </a:lnTo>
                  <a:lnTo>
                    <a:pt x="75" y="46"/>
                  </a:lnTo>
                  <a:lnTo>
                    <a:pt x="108" y="24"/>
                  </a:lnTo>
                  <a:lnTo>
                    <a:pt x="144" y="9"/>
                  </a:lnTo>
                  <a:lnTo>
                    <a:pt x="185" y="0"/>
                  </a:lnTo>
                  <a:lnTo>
                    <a:pt x="207" y="0"/>
                  </a:lnTo>
                  <a:lnTo>
                    <a:pt x="2813" y="0"/>
                  </a:lnTo>
                  <a:lnTo>
                    <a:pt x="2835" y="0"/>
                  </a:lnTo>
                  <a:lnTo>
                    <a:pt x="2876" y="9"/>
                  </a:lnTo>
                  <a:lnTo>
                    <a:pt x="2913" y="24"/>
                  </a:lnTo>
                  <a:lnTo>
                    <a:pt x="2945" y="46"/>
                  </a:lnTo>
                  <a:lnTo>
                    <a:pt x="2973" y="74"/>
                  </a:lnTo>
                  <a:lnTo>
                    <a:pt x="2996" y="106"/>
                  </a:lnTo>
                  <a:lnTo>
                    <a:pt x="3012" y="142"/>
                  </a:lnTo>
                  <a:lnTo>
                    <a:pt x="3019" y="182"/>
                  </a:lnTo>
                  <a:lnTo>
                    <a:pt x="3021" y="202"/>
                  </a:lnTo>
                  <a:lnTo>
                    <a:pt x="3019" y="224"/>
                  </a:lnTo>
                  <a:lnTo>
                    <a:pt x="3012" y="263"/>
                  </a:lnTo>
                  <a:lnTo>
                    <a:pt x="2996" y="300"/>
                  </a:lnTo>
                  <a:lnTo>
                    <a:pt x="2973" y="332"/>
                  </a:lnTo>
                  <a:lnTo>
                    <a:pt x="2945" y="359"/>
                  </a:lnTo>
                  <a:lnTo>
                    <a:pt x="2913" y="382"/>
                  </a:lnTo>
                  <a:lnTo>
                    <a:pt x="2876" y="397"/>
                  </a:lnTo>
                  <a:lnTo>
                    <a:pt x="2835" y="404"/>
                  </a:lnTo>
                  <a:lnTo>
                    <a:pt x="2813" y="405"/>
                  </a:lnTo>
                  <a:lnTo>
                    <a:pt x="2813" y="40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4"/>
            <p:cNvSpPr/>
            <p:nvPr/>
          </p:nvSpPr>
          <p:spPr>
            <a:xfrm>
              <a:off x="5616575" y="4772025"/>
              <a:ext cx="958850" cy="128588"/>
            </a:xfrm>
            <a:custGeom>
              <a:avLst/>
              <a:gdLst/>
              <a:ahLst/>
              <a:cxnLst/>
              <a:rect l="l" t="t" r="r" b="b"/>
              <a:pathLst>
                <a:path w="3021" h="405" extrusionOk="0">
                  <a:moveTo>
                    <a:pt x="2813" y="405"/>
                  </a:moveTo>
                  <a:lnTo>
                    <a:pt x="207" y="405"/>
                  </a:lnTo>
                  <a:lnTo>
                    <a:pt x="185" y="405"/>
                  </a:lnTo>
                  <a:lnTo>
                    <a:pt x="144" y="397"/>
                  </a:lnTo>
                  <a:lnTo>
                    <a:pt x="108" y="381"/>
                  </a:lnTo>
                  <a:lnTo>
                    <a:pt x="75" y="360"/>
                  </a:lnTo>
                  <a:lnTo>
                    <a:pt x="47" y="332"/>
                  </a:lnTo>
                  <a:lnTo>
                    <a:pt x="24" y="299"/>
                  </a:lnTo>
                  <a:lnTo>
                    <a:pt x="8" y="264"/>
                  </a:lnTo>
                  <a:lnTo>
                    <a:pt x="1" y="224"/>
                  </a:lnTo>
                  <a:lnTo>
                    <a:pt x="0" y="203"/>
                  </a:lnTo>
                  <a:lnTo>
                    <a:pt x="1" y="182"/>
                  </a:lnTo>
                  <a:lnTo>
                    <a:pt x="8" y="143"/>
                  </a:lnTo>
                  <a:lnTo>
                    <a:pt x="24" y="106"/>
                  </a:lnTo>
                  <a:lnTo>
                    <a:pt x="47" y="74"/>
                  </a:lnTo>
                  <a:lnTo>
                    <a:pt x="75" y="47"/>
                  </a:lnTo>
                  <a:lnTo>
                    <a:pt x="108" y="24"/>
                  </a:lnTo>
                  <a:lnTo>
                    <a:pt x="144" y="9"/>
                  </a:lnTo>
                  <a:lnTo>
                    <a:pt x="185" y="1"/>
                  </a:lnTo>
                  <a:lnTo>
                    <a:pt x="207" y="0"/>
                  </a:lnTo>
                  <a:lnTo>
                    <a:pt x="2813" y="0"/>
                  </a:lnTo>
                  <a:lnTo>
                    <a:pt x="2835" y="1"/>
                  </a:lnTo>
                  <a:lnTo>
                    <a:pt x="2876" y="9"/>
                  </a:lnTo>
                  <a:lnTo>
                    <a:pt x="2913" y="24"/>
                  </a:lnTo>
                  <a:lnTo>
                    <a:pt x="2945" y="47"/>
                  </a:lnTo>
                  <a:lnTo>
                    <a:pt x="2973" y="74"/>
                  </a:lnTo>
                  <a:lnTo>
                    <a:pt x="2996" y="106"/>
                  </a:lnTo>
                  <a:lnTo>
                    <a:pt x="3012" y="143"/>
                  </a:lnTo>
                  <a:lnTo>
                    <a:pt x="3019" y="182"/>
                  </a:lnTo>
                  <a:lnTo>
                    <a:pt x="3021" y="203"/>
                  </a:lnTo>
                  <a:lnTo>
                    <a:pt x="3019" y="224"/>
                  </a:lnTo>
                  <a:lnTo>
                    <a:pt x="3012" y="264"/>
                  </a:lnTo>
                  <a:lnTo>
                    <a:pt x="2996" y="299"/>
                  </a:lnTo>
                  <a:lnTo>
                    <a:pt x="2973" y="332"/>
                  </a:lnTo>
                  <a:lnTo>
                    <a:pt x="2945" y="360"/>
                  </a:lnTo>
                  <a:lnTo>
                    <a:pt x="2913" y="381"/>
                  </a:lnTo>
                  <a:lnTo>
                    <a:pt x="2876" y="397"/>
                  </a:lnTo>
                  <a:lnTo>
                    <a:pt x="2835" y="405"/>
                  </a:lnTo>
                  <a:lnTo>
                    <a:pt x="2813" y="405"/>
                  </a:lnTo>
                  <a:lnTo>
                    <a:pt x="2813" y="40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4"/>
            <p:cNvSpPr/>
            <p:nvPr/>
          </p:nvSpPr>
          <p:spPr>
            <a:xfrm>
              <a:off x="5794375" y="4964113"/>
              <a:ext cx="604838" cy="130175"/>
            </a:xfrm>
            <a:custGeom>
              <a:avLst/>
              <a:gdLst/>
              <a:ahLst/>
              <a:cxnLst/>
              <a:rect l="l" t="t" r="r" b="b"/>
              <a:pathLst>
                <a:path w="1904" h="406" extrusionOk="0">
                  <a:moveTo>
                    <a:pt x="1697" y="406"/>
                  </a:moveTo>
                  <a:lnTo>
                    <a:pt x="207" y="406"/>
                  </a:lnTo>
                  <a:lnTo>
                    <a:pt x="186" y="405"/>
                  </a:lnTo>
                  <a:lnTo>
                    <a:pt x="146" y="397"/>
                  </a:lnTo>
                  <a:lnTo>
                    <a:pt x="108" y="381"/>
                  </a:lnTo>
                  <a:lnTo>
                    <a:pt x="76" y="360"/>
                  </a:lnTo>
                  <a:lnTo>
                    <a:pt x="48" y="333"/>
                  </a:lnTo>
                  <a:lnTo>
                    <a:pt x="25" y="300"/>
                  </a:lnTo>
                  <a:lnTo>
                    <a:pt x="10" y="264"/>
                  </a:lnTo>
                  <a:lnTo>
                    <a:pt x="1" y="224"/>
                  </a:lnTo>
                  <a:lnTo>
                    <a:pt x="0" y="203"/>
                  </a:lnTo>
                  <a:lnTo>
                    <a:pt x="1" y="183"/>
                  </a:lnTo>
                  <a:lnTo>
                    <a:pt x="10" y="143"/>
                  </a:lnTo>
                  <a:lnTo>
                    <a:pt x="25" y="106"/>
                  </a:lnTo>
                  <a:lnTo>
                    <a:pt x="48" y="75"/>
                  </a:lnTo>
                  <a:lnTo>
                    <a:pt x="76" y="46"/>
                  </a:lnTo>
                  <a:lnTo>
                    <a:pt x="108" y="25"/>
                  </a:lnTo>
                  <a:lnTo>
                    <a:pt x="146" y="10"/>
                  </a:lnTo>
                  <a:lnTo>
                    <a:pt x="186" y="1"/>
                  </a:lnTo>
                  <a:lnTo>
                    <a:pt x="207" y="0"/>
                  </a:lnTo>
                  <a:lnTo>
                    <a:pt x="1697" y="0"/>
                  </a:lnTo>
                  <a:lnTo>
                    <a:pt x="1718" y="1"/>
                  </a:lnTo>
                  <a:lnTo>
                    <a:pt x="1758" y="10"/>
                  </a:lnTo>
                  <a:lnTo>
                    <a:pt x="1796" y="25"/>
                  </a:lnTo>
                  <a:lnTo>
                    <a:pt x="1829" y="46"/>
                  </a:lnTo>
                  <a:lnTo>
                    <a:pt x="1857" y="75"/>
                  </a:lnTo>
                  <a:lnTo>
                    <a:pt x="1879" y="106"/>
                  </a:lnTo>
                  <a:lnTo>
                    <a:pt x="1894" y="143"/>
                  </a:lnTo>
                  <a:lnTo>
                    <a:pt x="1903" y="183"/>
                  </a:lnTo>
                  <a:lnTo>
                    <a:pt x="1904" y="203"/>
                  </a:lnTo>
                  <a:lnTo>
                    <a:pt x="1903" y="224"/>
                  </a:lnTo>
                  <a:lnTo>
                    <a:pt x="1894" y="264"/>
                  </a:lnTo>
                  <a:lnTo>
                    <a:pt x="1879" y="300"/>
                  </a:lnTo>
                  <a:lnTo>
                    <a:pt x="1857" y="333"/>
                  </a:lnTo>
                  <a:lnTo>
                    <a:pt x="1829" y="360"/>
                  </a:lnTo>
                  <a:lnTo>
                    <a:pt x="1796" y="381"/>
                  </a:lnTo>
                  <a:lnTo>
                    <a:pt x="1758" y="397"/>
                  </a:lnTo>
                  <a:lnTo>
                    <a:pt x="1718" y="405"/>
                  </a:lnTo>
                  <a:lnTo>
                    <a:pt x="1697" y="406"/>
                  </a:lnTo>
                  <a:lnTo>
                    <a:pt x="1697" y="40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4"/>
            <p:cNvSpPr/>
            <p:nvPr/>
          </p:nvSpPr>
          <p:spPr>
            <a:xfrm rot="-1800000">
              <a:off x="6553766" y="2147919"/>
              <a:ext cx="216024" cy="50405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087" name="Google Shape;1087;p24"/>
          <p:cNvCxnSpPr>
            <a:endCxn id="1088" idx="6"/>
          </p:cNvCxnSpPr>
          <p:nvPr/>
        </p:nvCxnSpPr>
        <p:spPr>
          <a:xfrm rot="10800000">
            <a:off x="2282450" y="2204739"/>
            <a:ext cx="645300" cy="312300"/>
          </a:xfrm>
          <a:prstGeom prst="straightConnector1">
            <a:avLst/>
          </a:prstGeom>
          <a:noFill/>
          <a:ln w="9525" cap="flat" cmpd="sng">
            <a:solidFill>
              <a:srgbClr val="BEC8C9"/>
            </a:solidFill>
            <a:prstDash val="solid"/>
            <a:round/>
            <a:headEnd type="none" w="sm" len="sm"/>
            <a:tailEnd type="none" w="sm" len="sm"/>
          </a:ln>
        </p:spPr>
      </p:cxnSp>
      <p:cxnSp>
        <p:nvCxnSpPr>
          <p:cNvPr id="1089" name="Google Shape;1089;p24"/>
          <p:cNvCxnSpPr>
            <a:stCxn id="1088" idx="4"/>
            <a:endCxn id="1090" idx="0"/>
          </p:cNvCxnSpPr>
          <p:nvPr/>
        </p:nvCxnSpPr>
        <p:spPr>
          <a:xfrm>
            <a:off x="1793853" y="2693336"/>
            <a:ext cx="0" cy="770400"/>
          </a:xfrm>
          <a:prstGeom prst="straightConnector1">
            <a:avLst/>
          </a:prstGeom>
          <a:noFill/>
          <a:ln w="9525" cap="flat" cmpd="sng">
            <a:solidFill>
              <a:srgbClr val="BEC8C9"/>
            </a:solidFill>
            <a:prstDash val="solid"/>
            <a:round/>
            <a:headEnd type="none" w="sm" len="sm"/>
            <a:tailEnd type="none" w="sm" len="sm"/>
          </a:ln>
        </p:spPr>
      </p:cxnSp>
      <p:cxnSp>
        <p:nvCxnSpPr>
          <p:cNvPr id="1091" name="Google Shape;1091;p24"/>
          <p:cNvCxnSpPr/>
          <p:nvPr/>
        </p:nvCxnSpPr>
        <p:spPr>
          <a:xfrm flipH="1">
            <a:off x="2282450" y="4912012"/>
            <a:ext cx="1463016" cy="734232"/>
          </a:xfrm>
          <a:prstGeom prst="straightConnector1">
            <a:avLst/>
          </a:prstGeom>
          <a:noFill/>
          <a:ln w="9525" cap="flat" cmpd="sng">
            <a:solidFill>
              <a:srgbClr val="247DB7"/>
            </a:solidFill>
            <a:prstDash val="solid"/>
            <a:round/>
            <a:headEnd type="none" w="sm" len="sm"/>
            <a:tailEnd type="none" w="sm" len="sm"/>
          </a:ln>
        </p:spPr>
      </p:cxnSp>
      <p:cxnSp>
        <p:nvCxnSpPr>
          <p:cNvPr id="1092" name="Google Shape;1092;p24"/>
          <p:cNvCxnSpPr>
            <a:stCxn id="1093" idx="6"/>
            <a:endCxn id="1094" idx="2"/>
          </p:cNvCxnSpPr>
          <p:nvPr/>
        </p:nvCxnSpPr>
        <p:spPr>
          <a:xfrm>
            <a:off x="8438142" y="2123134"/>
            <a:ext cx="446700" cy="369900"/>
          </a:xfrm>
          <a:prstGeom prst="straightConnector1">
            <a:avLst/>
          </a:prstGeom>
          <a:noFill/>
          <a:ln w="9525" cap="flat" cmpd="sng">
            <a:solidFill>
              <a:srgbClr val="BEC8C9"/>
            </a:solidFill>
            <a:prstDash val="solid"/>
            <a:round/>
            <a:headEnd type="none" w="sm" len="sm"/>
            <a:tailEnd type="none" w="sm" len="sm"/>
          </a:ln>
        </p:spPr>
      </p:cxnSp>
      <p:cxnSp>
        <p:nvCxnSpPr>
          <p:cNvPr id="1095" name="Google Shape;1095;p24"/>
          <p:cNvCxnSpPr>
            <a:stCxn id="1094" idx="6"/>
            <a:endCxn id="1096" idx="2"/>
          </p:cNvCxnSpPr>
          <p:nvPr/>
        </p:nvCxnSpPr>
        <p:spPr>
          <a:xfrm rot="10800000" flipH="1">
            <a:off x="10025306" y="2196457"/>
            <a:ext cx="679200" cy="296700"/>
          </a:xfrm>
          <a:prstGeom prst="straightConnector1">
            <a:avLst/>
          </a:prstGeom>
          <a:noFill/>
          <a:ln w="9525" cap="flat" cmpd="sng">
            <a:solidFill>
              <a:srgbClr val="BEC8C9"/>
            </a:solidFill>
            <a:prstDash val="solid"/>
            <a:round/>
            <a:headEnd type="none" w="sm" len="sm"/>
            <a:tailEnd type="none" w="sm" len="sm"/>
          </a:ln>
        </p:spPr>
      </p:cxnSp>
      <p:cxnSp>
        <p:nvCxnSpPr>
          <p:cNvPr id="1097" name="Google Shape;1097;p24"/>
          <p:cNvCxnSpPr>
            <a:stCxn id="1098" idx="6"/>
            <a:endCxn id="1099" idx="2"/>
          </p:cNvCxnSpPr>
          <p:nvPr/>
        </p:nvCxnSpPr>
        <p:spPr>
          <a:xfrm>
            <a:off x="9122577" y="4017636"/>
            <a:ext cx="1321200" cy="305100"/>
          </a:xfrm>
          <a:prstGeom prst="straightConnector1">
            <a:avLst/>
          </a:prstGeom>
          <a:noFill/>
          <a:ln w="9525" cap="flat" cmpd="sng">
            <a:solidFill>
              <a:srgbClr val="BEC8C9"/>
            </a:solidFill>
            <a:prstDash val="solid"/>
            <a:round/>
            <a:headEnd type="none" w="sm" len="sm"/>
            <a:tailEnd type="none" w="sm" len="sm"/>
          </a:ln>
        </p:spPr>
      </p:cxnSp>
      <p:cxnSp>
        <p:nvCxnSpPr>
          <p:cNvPr id="1100" name="Google Shape;1100;p24"/>
          <p:cNvCxnSpPr>
            <a:stCxn id="1099" idx="3"/>
            <a:endCxn id="1101" idx="7"/>
          </p:cNvCxnSpPr>
          <p:nvPr/>
        </p:nvCxnSpPr>
        <p:spPr>
          <a:xfrm flipH="1">
            <a:off x="10289307" y="4668308"/>
            <a:ext cx="297600" cy="243600"/>
          </a:xfrm>
          <a:prstGeom prst="straightConnector1">
            <a:avLst/>
          </a:prstGeom>
          <a:noFill/>
          <a:ln w="9525" cap="flat" cmpd="sng">
            <a:solidFill>
              <a:srgbClr val="BEC8C9"/>
            </a:solidFill>
            <a:prstDash val="solid"/>
            <a:round/>
            <a:headEnd type="none" w="sm" len="sm"/>
            <a:tailEnd type="none" w="sm" len="sm"/>
          </a:ln>
        </p:spPr>
      </p:cxnSp>
      <p:cxnSp>
        <p:nvCxnSpPr>
          <p:cNvPr id="1102" name="Google Shape;1102;p24"/>
          <p:cNvCxnSpPr>
            <a:stCxn id="1098" idx="4"/>
            <a:endCxn id="1103" idx="0"/>
          </p:cNvCxnSpPr>
          <p:nvPr/>
        </p:nvCxnSpPr>
        <p:spPr>
          <a:xfrm>
            <a:off x="8328798" y="4811415"/>
            <a:ext cx="406200" cy="446100"/>
          </a:xfrm>
          <a:prstGeom prst="straightConnector1">
            <a:avLst/>
          </a:prstGeom>
          <a:noFill/>
          <a:ln w="9525" cap="flat" cmpd="sng">
            <a:solidFill>
              <a:srgbClr val="BEC8C9"/>
            </a:solidFill>
            <a:prstDash val="solid"/>
            <a:round/>
            <a:headEnd type="none" w="sm" len="sm"/>
            <a:tailEnd type="none" w="sm" len="sm"/>
          </a:ln>
        </p:spPr>
      </p:cxnSp>
      <p:sp>
        <p:nvSpPr>
          <p:cNvPr id="1104" name="Google Shape;1104;p24"/>
          <p:cNvSpPr/>
          <p:nvPr/>
        </p:nvSpPr>
        <p:spPr>
          <a:xfrm>
            <a:off x="2927648" y="2047954"/>
            <a:ext cx="1512168" cy="1512168"/>
          </a:xfrm>
          <a:prstGeom prst="ellipse">
            <a:avLst/>
          </a:prstGeom>
          <a:solidFill>
            <a:schemeClr val="lt1"/>
          </a:solidFill>
          <a:ln w="1270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0" name="Google Shape;1090;p24"/>
          <p:cNvSpPr/>
          <p:nvPr/>
        </p:nvSpPr>
        <p:spPr>
          <a:xfrm>
            <a:off x="1246267" y="3463701"/>
            <a:ext cx="1095172" cy="1095172"/>
          </a:xfrm>
          <a:prstGeom prst="ellipse">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8" name="Google Shape;1088;p24"/>
          <p:cNvSpPr/>
          <p:nvPr/>
        </p:nvSpPr>
        <p:spPr>
          <a:xfrm>
            <a:off x="1305256" y="1716142"/>
            <a:ext cx="977194" cy="977194"/>
          </a:xfrm>
          <a:prstGeom prst="ellipse">
            <a:avLst/>
          </a:prstGeom>
          <a:solidFill>
            <a:schemeClr val="lt1"/>
          </a:solidFill>
          <a:ln w="762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5" name="Google Shape;1105;p24"/>
          <p:cNvSpPr/>
          <p:nvPr/>
        </p:nvSpPr>
        <p:spPr>
          <a:xfrm>
            <a:off x="3578108" y="3922956"/>
            <a:ext cx="1377856" cy="1377856"/>
          </a:xfrm>
          <a:prstGeom prst="ellipse">
            <a:avLst/>
          </a:prstGeom>
          <a:solidFill>
            <a:schemeClr val="lt1"/>
          </a:solidFill>
          <a:ln w="1270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3" name="Google Shape;1093;p24"/>
          <p:cNvSpPr/>
          <p:nvPr/>
        </p:nvSpPr>
        <p:spPr>
          <a:xfrm>
            <a:off x="7297738" y="1552932"/>
            <a:ext cx="1140404" cy="1140404"/>
          </a:xfrm>
          <a:prstGeom prst="ellipse">
            <a:avLst/>
          </a:prstGeom>
          <a:solidFill>
            <a:schemeClr val="lt1"/>
          </a:solid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24"/>
          <p:cNvSpPr/>
          <p:nvPr/>
        </p:nvSpPr>
        <p:spPr>
          <a:xfrm>
            <a:off x="7535019" y="3223857"/>
            <a:ext cx="1587558" cy="1587558"/>
          </a:xfrm>
          <a:prstGeom prst="ellipse">
            <a:avLst/>
          </a:prstGeom>
          <a:solidFill>
            <a:schemeClr val="lt1"/>
          </a:solidFill>
          <a:ln w="1270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4" name="Google Shape;1094;p24"/>
          <p:cNvSpPr/>
          <p:nvPr/>
        </p:nvSpPr>
        <p:spPr>
          <a:xfrm>
            <a:off x="8884902" y="1922955"/>
            <a:ext cx="1140404" cy="1140404"/>
          </a:xfrm>
          <a:prstGeom prst="ellipse">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1" name="Google Shape;1101;p24"/>
          <p:cNvSpPr/>
          <p:nvPr/>
        </p:nvSpPr>
        <p:spPr>
          <a:xfrm>
            <a:off x="9455104" y="4768905"/>
            <a:ext cx="977194" cy="977194"/>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9" name="Google Shape;1099;p24"/>
          <p:cNvSpPr/>
          <p:nvPr/>
        </p:nvSpPr>
        <p:spPr>
          <a:xfrm>
            <a:off x="10443800" y="3834221"/>
            <a:ext cx="977194" cy="977194"/>
          </a:xfrm>
          <a:prstGeom prst="ellipse">
            <a:avLst/>
          </a:prstGeom>
          <a:solidFill>
            <a:schemeClr val="lt1"/>
          </a:solidFill>
          <a:ln w="762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6" name="Google Shape;1106;p24"/>
          <p:cNvSpPr/>
          <p:nvPr/>
        </p:nvSpPr>
        <p:spPr>
          <a:xfrm>
            <a:off x="1793853" y="5194002"/>
            <a:ext cx="839901" cy="839901"/>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6" name="Google Shape;1096;p24"/>
          <p:cNvSpPr/>
          <p:nvPr/>
        </p:nvSpPr>
        <p:spPr>
          <a:xfrm>
            <a:off x="10704513" y="1838139"/>
            <a:ext cx="716482" cy="716482"/>
          </a:xfrm>
          <a:prstGeom prst="ellipse">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3" name="Google Shape;1103;p24"/>
          <p:cNvSpPr/>
          <p:nvPr/>
        </p:nvSpPr>
        <p:spPr>
          <a:xfrm>
            <a:off x="8376709" y="5257502"/>
            <a:ext cx="716482" cy="716482"/>
          </a:xfrm>
          <a:prstGeom prst="ellipse">
            <a:avLst/>
          </a:prstGeom>
          <a:solidFill>
            <a:schemeClr val="lt1"/>
          </a:solidFill>
          <a:ln w="762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7" name="Google Shape;1107;p24" descr="Coins"/>
          <p:cNvPicPr preferRelativeResize="0"/>
          <p:nvPr/>
        </p:nvPicPr>
        <p:blipFill rotWithShape="1">
          <a:blip r:embed="rId3">
            <a:alphaModFix/>
          </a:blip>
          <a:srcRect/>
          <a:stretch/>
        </p:blipFill>
        <p:spPr>
          <a:xfrm>
            <a:off x="1440868" y="3664651"/>
            <a:ext cx="705969" cy="705969"/>
          </a:xfrm>
          <a:prstGeom prst="rect">
            <a:avLst/>
          </a:prstGeom>
          <a:noFill/>
          <a:ln>
            <a:noFill/>
          </a:ln>
        </p:spPr>
      </p:pic>
      <p:pic>
        <p:nvPicPr>
          <p:cNvPr id="1108" name="Google Shape;1108;p24" descr="Money"/>
          <p:cNvPicPr preferRelativeResize="0"/>
          <p:nvPr/>
        </p:nvPicPr>
        <p:blipFill rotWithShape="1">
          <a:blip r:embed="rId4">
            <a:alphaModFix/>
          </a:blip>
          <a:srcRect/>
          <a:stretch/>
        </p:blipFill>
        <p:spPr>
          <a:xfrm>
            <a:off x="1482553" y="1894512"/>
            <a:ext cx="622597" cy="622597"/>
          </a:xfrm>
          <a:prstGeom prst="rect">
            <a:avLst/>
          </a:prstGeom>
          <a:noFill/>
          <a:ln>
            <a:noFill/>
          </a:ln>
        </p:spPr>
      </p:pic>
      <p:pic>
        <p:nvPicPr>
          <p:cNvPr id="1109" name="Google Shape;1109;p24" descr="Credit card"/>
          <p:cNvPicPr preferRelativeResize="0"/>
          <p:nvPr/>
        </p:nvPicPr>
        <p:blipFill rotWithShape="1">
          <a:blip r:embed="rId5">
            <a:alphaModFix/>
          </a:blip>
          <a:srcRect/>
          <a:stretch/>
        </p:blipFill>
        <p:spPr>
          <a:xfrm>
            <a:off x="3226532" y="2344768"/>
            <a:ext cx="914400" cy="914400"/>
          </a:xfrm>
          <a:prstGeom prst="rect">
            <a:avLst/>
          </a:prstGeom>
          <a:noFill/>
          <a:ln>
            <a:noFill/>
          </a:ln>
        </p:spPr>
      </p:pic>
      <p:pic>
        <p:nvPicPr>
          <p:cNvPr id="1110" name="Google Shape;1110;p24" descr="Shopping bag"/>
          <p:cNvPicPr preferRelativeResize="0"/>
          <p:nvPr/>
        </p:nvPicPr>
        <p:blipFill rotWithShape="1">
          <a:blip r:embed="rId6">
            <a:alphaModFix/>
          </a:blip>
          <a:srcRect/>
          <a:stretch/>
        </p:blipFill>
        <p:spPr>
          <a:xfrm>
            <a:off x="10598409" y="3922956"/>
            <a:ext cx="701974" cy="701974"/>
          </a:xfrm>
          <a:prstGeom prst="rect">
            <a:avLst/>
          </a:prstGeom>
          <a:noFill/>
          <a:ln>
            <a:noFill/>
          </a:ln>
        </p:spPr>
      </p:pic>
      <p:pic>
        <p:nvPicPr>
          <p:cNvPr id="1111" name="Google Shape;1111;p24" descr="Shopping cart"/>
          <p:cNvPicPr preferRelativeResize="0"/>
          <p:nvPr/>
        </p:nvPicPr>
        <p:blipFill rotWithShape="1">
          <a:blip r:embed="rId7">
            <a:alphaModFix/>
          </a:blip>
          <a:srcRect/>
          <a:stretch/>
        </p:blipFill>
        <p:spPr>
          <a:xfrm>
            <a:off x="7840721" y="3554087"/>
            <a:ext cx="914400" cy="914400"/>
          </a:xfrm>
          <a:prstGeom prst="rect">
            <a:avLst/>
          </a:prstGeom>
          <a:noFill/>
          <a:ln>
            <a:noFill/>
          </a:ln>
        </p:spPr>
      </p:pic>
      <p:pic>
        <p:nvPicPr>
          <p:cNvPr id="1112" name="Google Shape;1112;p24" descr="Tag"/>
          <p:cNvPicPr preferRelativeResize="0"/>
          <p:nvPr/>
        </p:nvPicPr>
        <p:blipFill rotWithShape="1">
          <a:blip r:embed="rId8">
            <a:alphaModFix/>
          </a:blip>
          <a:srcRect/>
          <a:stretch/>
        </p:blipFill>
        <p:spPr>
          <a:xfrm>
            <a:off x="9575906" y="4912012"/>
            <a:ext cx="750000" cy="750000"/>
          </a:xfrm>
          <a:prstGeom prst="rect">
            <a:avLst/>
          </a:prstGeom>
          <a:noFill/>
          <a:ln>
            <a:noFill/>
          </a:ln>
        </p:spPr>
      </p:pic>
      <p:pic>
        <p:nvPicPr>
          <p:cNvPr id="1113" name="Google Shape;1113;p24" descr="Box"/>
          <p:cNvPicPr preferRelativeResize="0"/>
          <p:nvPr/>
        </p:nvPicPr>
        <p:blipFill rotWithShape="1">
          <a:blip r:embed="rId9">
            <a:alphaModFix/>
          </a:blip>
          <a:srcRect/>
          <a:stretch/>
        </p:blipFill>
        <p:spPr>
          <a:xfrm>
            <a:off x="8478480" y="5357596"/>
            <a:ext cx="529377" cy="529377"/>
          </a:xfrm>
          <a:prstGeom prst="rect">
            <a:avLst/>
          </a:prstGeom>
          <a:noFill/>
          <a:ln>
            <a:noFill/>
          </a:ln>
        </p:spPr>
      </p:pic>
      <p:pic>
        <p:nvPicPr>
          <p:cNvPr id="1114" name="Google Shape;1114;p24" descr="Box trolley"/>
          <p:cNvPicPr preferRelativeResize="0"/>
          <p:nvPr/>
        </p:nvPicPr>
        <p:blipFill rotWithShape="1">
          <a:blip r:embed="rId10">
            <a:alphaModFix/>
          </a:blip>
          <a:srcRect/>
          <a:stretch/>
        </p:blipFill>
        <p:spPr>
          <a:xfrm>
            <a:off x="10798370" y="1922955"/>
            <a:ext cx="528767" cy="528767"/>
          </a:xfrm>
          <a:prstGeom prst="rect">
            <a:avLst/>
          </a:prstGeom>
          <a:noFill/>
          <a:ln>
            <a:noFill/>
          </a:ln>
        </p:spPr>
      </p:pic>
      <p:pic>
        <p:nvPicPr>
          <p:cNvPr id="1115" name="Google Shape;1115;p24" descr="Puzzle"/>
          <p:cNvPicPr preferRelativeResize="0"/>
          <p:nvPr/>
        </p:nvPicPr>
        <p:blipFill rotWithShape="1">
          <a:blip r:embed="rId11">
            <a:alphaModFix/>
          </a:blip>
          <a:srcRect/>
          <a:stretch/>
        </p:blipFill>
        <p:spPr>
          <a:xfrm>
            <a:off x="5394838" y="2722035"/>
            <a:ext cx="1374906" cy="1374906"/>
          </a:xfrm>
          <a:prstGeom prst="rect">
            <a:avLst/>
          </a:prstGeom>
          <a:noFill/>
          <a:ln>
            <a:noFill/>
          </a:ln>
        </p:spPr>
      </p:pic>
      <p:pic>
        <p:nvPicPr>
          <p:cNvPr id="1116" name="Google Shape;1116;p24" descr="Handshake"/>
          <p:cNvPicPr preferRelativeResize="0"/>
          <p:nvPr/>
        </p:nvPicPr>
        <p:blipFill rotWithShape="1">
          <a:blip r:embed="rId12">
            <a:alphaModFix/>
          </a:blip>
          <a:srcRect/>
          <a:stretch/>
        </p:blipFill>
        <p:spPr>
          <a:xfrm>
            <a:off x="3745466" y="4125679"/>
            <a:ext cx="1023107" cy="1023107"/>
          </a:xfrm>
          <a:prstGeom prst="rect">
            <a:avLst/>
          </a:prstGeom>
          <a:noFill/>
          <a:ln>
            <a:noFill/>
          </a:ln>
        </p:spPr>
      </p:pic>
      <p:pic>
        <p:nvPicPr>
          <p:cNvPr id="1117" name="Google Shape;1117;p24" descr="Daily Calendar"/>
          <p:cNvPicPr preferRelativeResize="0"/>
          <p:nvPr/>
        </p:nvPicPr>
        <p:blipFill rotWithShape="1">
          <a:blip r:embed="rId13">
            <a:alphaModFix/>
          </a:blip>
          <a:srcRect/>
          <a:stretch/>
        </p:blipFill>
        <p:spPr>
          <a:xfrm>
            <a:off x="9084647" y="2162045"/>
            <a:ext cx="740913" cy="740913"/>
          </a:xfrm>
          <a:prstGeom prst="rect">
            <a:avLst/>
          </a:prstGeom>
          <a:noFill/>
          <a:ln>
            <a:noFill/>
          </a:ln>
        </p:spPr>
      </p:pic>
      <p:pic>
        <p:nvPicPr>
          <p:cNvPr id="1118" name="Google Shape;1118;p24" descr="Call center"/>
          <p:cNvPicPr preferRelativeResize="0"/>
          <p:nvPr/>
        </p:nvPicPr>
        <p:blipFill rotWithShape="1">
          <a:blip r:embed="rId14">
            <a:alphaModFix/>
          </a:blip>
          <a:srcRect/>
          <a:stretch/>
        </p:blipFill>
        <p:spPr>
          <a:xfrm>
            <a:off x="1923977" y="5317342"/>
            <a:ext cx="579652" cy="579652"/>
          </a:xfrm>
          <a:prstGeom prst="rect">
            <a:avLst/>
          </a:prstGeom>
          <a:noFill/>
          <a:ln>
            <a:noFill/>
          </a:ln>
        </p:spPr>
      </p:pic>
      <p:pic>
        <p:nvPicPr>
          <p:cNvPr id="1119" name="Google Shape;1119;p24" descr="Download from cloud"/>
          <p:cNvPicPr preferRelativeResize="0"/>
          <p:nvPr/>
        </p:nvPicPr>
        <p:blipFill rotWithShape="1">
          <a:blip r:embed="rId15">
            <a:alphaModFix/>
          </a:blip>
          <a:srcRect/>
          <a:stretch/>
        </p:blipFill>
        <p:spPr>
          <a:xfrm>
            <a:off x="7498680" y="1762168"/>
            <a:ext cx="731082" cy="731082"/>
          </a:xfrm>
          <a:prstGeom prst="rect">
            <a:avLst/>
          </a:prstGeom>
          <a:noFill/>
          <a:ln>
            <a:noFill/>
          </a:ln>
        </p:spPr>
      </p:pic>
      <p:sp>
        <p:nvSpPr>
          <p:cNvPr id="1120" name="Google Shape;1120;p24"/>
          <p:cNvSpPr/>
          <p:nvPr/>
        </p:nvSpPr>
        <p:spPr>
          <a:xfrm>
            <a:off x="3927586" y="5646244"/>
            <a:ext cx="4336828" cy="824456"/>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None/>
            </a:pPr>
            <a:r>
              <a:rPr lang="en-US" sz="6000" b="1">
                <a:solidFill>
                  <a:schemeClr val="dk2"/>
                </a:solidFill>
                <a:latin typeface="Calibri"/>
                <a:ea typeface="Calibri"/>
                <a:cs typeface="Calibri"/>
                <a:sym typeface="Calibri"/>
              </a:rPr>
              <a:t>Lorem Ipsum</a:t>
            </a:r>
            <a:endParaRPr/>
          </a:p>
        </p:txBody>
      </p:sp>
      <p:sp>
        <p:nvSpPr>
          <p:cNvPr id="1121" name="Google Shape;1121;p24"/>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25"/>
          <p:cNvSpPr/>
          <p:nvPr/>
        </p:nvSpPr>
        <p:spPr>
          <a:xfrm rot="-4459736">
            <a:off x="4331450" y="2913214"/>
            <a:ext cx="280988" cy="1006475"/>
          </a:xfrm>
          <a:custGeom>
            <a:avLst/>
            <a:gdLst/>
            <a:ahLst/>
            <a:cxnLst/>
            <a:rect l="l" t="t" r="r" b="b"/>
            <a:pathLst>
              <a:path w="705" h="2533" extrusionOk="0">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5"/>
          <p:cNvSpPr/>
          <p:nvPr/>
        </p:nvSpPr>
        <p:spPr>
          <a:xfrm rot="-7200000">
            <a:off x="4757162" y="3669025"/>
            <a:ext cx="280988" cy="1006475"/>
          </a:xfrm>
          <a:custGeom>
            <a:avLst/>
            <a:gdLst/>
            <a:ahLst/>
            <a:cxnLst/>
            <a:rect l="l" t="t" r="r" b="b"/>
            <a:pathLst>
              <a:path w="705" h="2533" extrusionOk="0">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5"/>
          <p:cNvSpPr/>
          <p:nvPr/>
        </p:nvSpPr>
        <p:spPr>
          <a:xfrm rot="-3600000">
            <a:off x="7908128" y="4216437"/>
            <a:ext cx="257747" cy="909770"/>
          </a:xfrm>
          <a:custGeom>
            <a:avLst/>
            <a:gdLst/>
            <a:ahLst/>
            <a:cxnLst/>
            <a:rect l="l" t="t" r="r" b="b"/>
            <a:pathLst>
              <a:path w="805" h="2853" extrusionOk="0">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5"/>
          <p:cNvSpPr/>
          <p:nvPr/>
        </p:nvSpPr>
        <p:spPr>
          <a:xfrm rot="-1772073">
            <a:off x="2256274" y="2081181"/>
            <a:ext cx="444178" cy="663726"/>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5"/>
          <p:cNvSpPr/>
          <p:nvPr/>
        </p:nvSpPr>
        <p:spPr>
          <a:xfrm rot="-9000000">
            <a:off x="2387377" y="3247421"/>
            <a:ext cx="467411" cy="775503"/>
          </a:xfrm>
          <a:custGeom>
            <a:avLst/>
            <a:gdLst/>
            <a:ahLst/>
            <a:cxnLst/>
            <a:rect l="l" t="t" r="r" b="b"/>
            <a:pathLst>
              <a:path w="1594" h="2645" extrusionOk="0">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5"/>
          <p:cNvSpPr/>
          <p:nvPr/>
        </p:nvSpPr>
        <p:spPr>
          <a:xfrm rot="3600000">
            <a:off x="7227196" y="2417081"/>
            <a:ext cx="258238" cy="911503"/>
          </a:xfrm>
          <a:custGeom>
            <a:avLst/>
            <a:gdLst/>
            <a:ahLst/>
            <a:cxnLst/>
            <a:rect l="l" t="t" r="r" b="b"/>
            <a:pathLst>
              <a:path w="805" h="2853" extrusionOk="0">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5"/>
          <p:cNvSpPr/>
          <p:nvPr/>
        </p:nvSpPr>
        <p:spPr>
          <a:xfrm rot="-4114385">
            <a:off x="2369542" y="4345822"/>
            <a:ext cx="460492" cy="688104"/>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5"/>
          <p:cNvSpPr/>
          <p:nvPr/>
        </p:nvSpPr>
        <p:spPr>
          <a:xfrm rot="10257688">
            <a:off x="3579581" y="5464358"/>
            <a:ext cx="493066" cy="818068"/>
          </a:xfrm>
          <a:custGeom>
            <a:avLst/>
            <a:gdLst/>
            <a:ahLst/>
            <a:cxnLst/>
            <a:rect l="l" t="t" r="r" b="b"/>
            <a:pathLst>
              <a:path w="1594" h="2645" extrusionOk="0">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5"/>
          <p:cNvSpPr/>
          <p:nvPr/>
        </p:nvSpPr>
        <p:spPr>
          <a:xfrm rot="5400000">
            <a:off x="10029041" y="2009423"/>
            <a:ext cx="633413" cy="1050925"/>
          </a:xfrm>
          <a:custGeom>
            <a:avLst/>
            <a:gdLst/>
            <a:ahLst/>
            <a:cxnLst/>
            <a:rect l="l" t="t" r="r" b="b"/>
            <a:pathLst>
              <a:path w="1594" h="2645" extrusionOk="0">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5"/>
          <p:cNvSpPr/>
          <p:nvPr/>
        </p:nvSpPr>
        <p:spPr>
          <a:xfrm rot="3992623">
            <a:off x="10428156" y="3904974"/>
            <a:ext cx="693738" cy="1036638"/>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5"/>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138" name="Google Shape;1138;p25"/>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Hand-Drawn Circles and Arrows</a:t>
            </a:r>
            <a:endParaRPr/>
          </a:p>
        </p:txBody>
      </p:sp>
      <p:sp>
        <p:nvSpPr>
          <p:cNvPr id="1139" name="Google Shape;1139;p25"/>
          <p:cNvSpPr/>
          <p:nvPr/>
        </p:nvSpPr>
        <p:spPr>
          <a:xfrm>
            <a:off x="4588957" y="2954545"/>
            <a:ext cx="3012254" cy="1656184"/>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90909"/>
              </a:lnSpc>
              <a:spcBef>
                <a:spcPts val="0"/>
              </a:spcBef>
              <a:spcAft>
                <a:spcPts val="0"/>
              </a:spcAft>
              <a:buNone/>
            </a:pPr>
            <a:r>
              <a:rPr lang="en-US" sz="4400" b="1">
                <a:solidFill>
                  <a:schemeClr val="accent5"/>
                </a:solidFill>
                <a:latin typeface="Calibri"/>
                <a:ea typeface="Calibri"/>
                <a:cs typeface="Calibri"/>
                <a:sym typeface="Calibri"/>
              </a:rPr>
              <a:t>Lorem Ipsum</a:t>
            </a:r>
            <a:endParaRPr/>
          </a:p>
        </p:txBody>
      </p:sp>
      <p:sp>
        <p:nvSpPr>
          <p:cNvPr id="1140" name="Google Shape;1140;p25"/>
          <p:cNvSpPr/>
          <p:nvPr/>
        </p:nvSpPr>
        <p:spPr>
          <a:xfrm>
            <a:off x="2859177" y="2378069"/>
            <a:ext cx="1142253" cy="1105196"/>
          </a:xfrm>
          <a:custGeom>
            <a:avLst/>
            <a:gdLst/>
            <a:ahLst/>
            <a:cxnLst/>
            <a:rect l="l" t="t" r="r" b="b"/>
            <a:pathLst>
              <a:path w="831850" h="804863" extrusionOk="0">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5"/>
          <p:cNvSpPr/>
          <p:nvPr/>
        </p:nvSpPr>
        <p:spPr>
          <a:xfrm>
            <a:off x="7680176" y="1739548"/>
            <a:ext cx="2036763" cy="957263"/>
          </a:xfrm>
          <a:custGeom>
            <a:avLst/>
            <a:gdLst/>
            <a:ahLst/>
            <a:cxnLst/>
            <a:rect l="l" t="t" r="r" b="b"/>
            <a:pathLst>
              <a:path w="2036763" h="957263" extrusionOk="0">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2" name="Google Shape;1142;p25"/>
          <p:cNvSpPr/>
          <p:nvPr/>
        </p:nvSpPr>
        <p:spPr>
          <a:xfrm>
            <a:off x="3071664" y="4251648"/>
            <a:ext cx="1610926" cy="1168411"/>
          </a:xfrm>
          <a:custGeom>
            <a:avLst/>
            <a:gdLst/>
            <a:ahLst/>
            <a:cxnLst/>
            <a:rect l="l" t="t" r="r" b="b"/>
            <a:pathLst>
              <a:path w="1173163" h="850900" extrusionOk="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3" name="Google Shape;1143;p25"/>
          <p:cNvSpPr/>
          <p:nvPr/>
        </p:nvSpPr>
        <p:spPr>
          <a:xfrm>
            <a:off x="845564" y="1909787"/>
            <a:ext cx="1185863" cy="817563"/>
          </a:xfrm>
          <a:custGeom>
            <a:avLst/>
            <a:gdLst/>
            <a:ahLst/>
            <a:cxnLst/>
            <a:rect l="l" t="t" r="r" b="b"/>
            <a:pathLst>
              <a:path w="1185863" h="817563" extrusionOk="0">
                <a:moveTo>
                  <a:pt x="544298" y="76200"/>
                </a:moveTo>
                <a:lnTo>
                  <a:pt x="466481" y="82150"/>
                </a:lnTo>
                <a:lnTo>
                  <a:pt x="389855" y="93652"/>
                </a:lnTo>
                <a:lnTo>
                  <a:pt x="315214" y="110311"/>
                </a:lnTo>
                <a:lnTo>
                  <a:pt x="278688" y="121416"/>
                </a:lnTo>
                <a:lnTo>
                  <a:pt x="261615" y="126969"/>
                </a:lnTo>
                <a:lnTo>
                  <a:pt x="227074" y="140455"/>
                </a:lnTo>
                <a:lnTo>
                  <a:pt x="193724" y="156320"/>
                </a:lnTo>
                <a:lnTo>
                  <a:pt x="161962" y="175755"/>
                </a:lnTo>
                <a:lnTo>
                  <a:pt x="132979" y="198363"/>
                </a:lnTo>
                <a:lnTo>
                  <a:pt x="107569" y="224541"/>
                </a:lnTo>
                <a:lnTo>
                  <a:pt x="87718" y="254289"/>
                </a:lnTo>
                <a:lnTo>
                  <a:pt x="72631" y="288399"/>
                </a:lnTo>
                <a:lnTo>
                  <a:pt x="68263" y="307437"/>
                </a:lnTo>
                <a:lnTo>
                  <a:pt x="65087" y="326079"/>
                </a:lnTo>
                <a:lnTo>
                  <a:pt x="65484" y="362569"/>
                </a:lnTo>
                <a:lnTo>
                  <a:pt x="73425" y="397870"/>
                </a:lnTo>
                <a:lnTo>
                  <a:pt x="86527" y="431187"/>
                </a:lnTo>
                <a:lnTo>
                  <a:pt x="105584" y="463711"/>
                </a:lnTo>
                <a:lnTo>
                  <a:pt x="127817" y="493458"/>
                </a:lnTo>
                <a:lnTo>
                  <a:pt x="165932" y="534708"/>
                </a:lnTo>
                <a:lnTo>
                  <a:pt x="193327" y="557713"/>
                </a:lnTo>
                <a:lnTo>
                  <a:pt x="221119" y="580321"/>
                </a:lnTo>
                <a:lnTo>
                  <a:pt x="281070" y="621571"/>
                </a:lnTo>
                <a:lnTo>
                  <a:pt x="344991" y="656871"/>
                </a:lnTo>
                <a:lnTo>
                  <a:pt x="412486" y="685825"/>
                </a:lnTo>
                <a:lnTo>
                  <a:pt x="482362" y="707244"/>
                </a:lnTo>
                <a:lnTo>
                  <a:pt x="553827" y="721126"/>
                </a:lnTo>
                <a:lnTo>
                  <a:pt x="626086" y="727075"/>
                </a:lnTo>
                <a:lnTo>
                  <a:pt x="698345" y="722712"/>
                </a:lnTo>
                <a:lnTo>
                  <a:pt x="734474" y="716763"/>
                </a:lnTo>
                <a:lnTo>
                  <a:pt x="767428" y="710020"/>
                </a:lnTo>
                <a:lnTo>
                  <a:pt x="832143" y="687809"/>
                </a:lnTo>
                <a:lnTo>
                  <a:pt x="895667" y="656871"/>
                </a:lnTo>
                <a:lnTo>
                  <a:pt x="954427" y="618001"/>
                </a:lnTo>
                <a:lnTo>
                  <a:pt x="993733" y="583097"/>
                </a:lnTo>
                <a:lnTo>
                  <a:pt x="1017951" y="557713"/>
                </a:lnTo>
                <a:lnTo>
                  <a:pt x="1039788" y="531138"/>
                </a:lnTo>
                <a:lnTo>
                  <a:pt x="1059242" y="502184"/>
                </a:lnTo>
                <a:lnTo>
                  <a:pt x="1075123" y="472040"/>
                </a:lnTo>
                <a:lnTo>
                  <a:pt x="1088225" y="440706"/>
                </a:lnTo>
                <a:lnTo>
                  <a:pt x="1097754" y="406992"/>
                </a:lnTo>
                <a:lnTo>
                  <a:pt x="1103312" y="372485"/>
                </a:lnTo>
                <a:lnTo>
                  <a:pt x="1104503" y="355033"/>
                </a:lnTo>
                <a:lnTo>
                  <a:pt x="1104900" y="339168"/>
                </a:lnTo>
                <a:lnTo>
                  <a:pt x="1102915" y="309421"/>
                </a:lnTo>
                <a:lnTo>
                  <a:pt x="1097754" y="281656"/>
                </a:lnTo>
                <a:lnTo>
                  <a:pt x="1090210" y="255478"/>
                </a:lnTo>
                <a:lnTo>
                  <a:pt x="1085049" y="242786"/>
                </a:lnTo>
                <a:lnTo>
                  <a:pt x="1075123" y="231680"/>
                </a:lnTo>
                <a:lnTo>
                  <a:pt x="1054081" y="211056"/>
                </a:lnTo>
                <a:lnTo>
                  <a:pt x="1019936" y="183291"/>
                </a:lnTo>
                <a:lnTo>
                  <a:pt x="969117" y="153544"/>
                </a:lnTo>
                <a:lnTo>
                  <a:pt x="915121" y="130142"/>
                </a:lnTo>
                <a:lnTo>
                  <a:pt x="887330" y="120227"/>
                </a:lnTo>
                <a:lnTo>
                  <a:pt x="850803" y="109517"/>
                </a:lnTo>
                <a:lnTo>
                  <a:pt x="776162" y="92462"/>
                </a:lnTo>
                <a:lnTo>
                  <a:pt x="699536" y="81356"/>
                </a:lnTo>
                <a:lnTo>
                  <a:pt x="621719" y="76200"/>
                </a:lnTo>
                <a:close/>
                <a:moveTo>
                  <a:pt x="579438" y="22225"/>
                </a:moveTo>
                <a:lnTo>
                  <a:pt x="504825" y="23023"/>
                </a:lnTo>
                <a:lnTo>
                  <a:pt x="430610" y="29404"/>
                </a:lnTo>
                <a:lnTo>
                  <a:pt x="357585" y="42165"/>
                </a:lnTo>
                <a:lnTo>
                  <a:pt x="286941" y="62902"/>
                </a:lnTo>
                <a:lnTo>
                  <a:pt x="237331" y="84437"/>
                </a:lnTo>
                <a:lnTo>
                  <a:pt x="204788" y="101585"/>
                </a:lnTo>
                <a:lnTo>
                  <a:pt x="173831" y="121923"/>
                </a:lnTo>
                <a:lnTo>
                  <a:pt x="144463" y="144654"/>
                </a:lnTo>
                <a:lnTo>
                  <a:pt x="130572" y="157416"/>
                </a:lnTo>
                <a:lnTo>
                  <a:pt x="115491" y="171772"/>
                </a:lnTo>
                <a:lnTo>
                  <a:pt x="101600" y="187325"/>
                </a:lnTo>
                <a:lnTo>
                  <a:pt x="111919" y="176558"/>
                </a:lnTo>
                <a:lnTo>
                  <a:pt x="134541" y="157416"/>
                </a:lnTo>
                <a:lnTo>
                  <a:pt x="171450" y="132292"/>
                </a:lnTo>
                <a:lnTo>
                  <a:pt x="225425" y="105573"/>
                </a:lnTo>
                <a:lnTo>
                  <a:pt x="282575" y="85633"/>
                </a:lnTo>
                <a:lnTo>
                  <a:pt x="310753" y="77657"/>
                </a:lnTo>
                <a:lnTo>
                  <a:pt x="348456" y="68485"/>
                </a:lnTo>
                <a:lnTo>
                  <a:pt x="425450" y="53730"/>
                </a:lnTo>
                <a:lnTo>
                  <a:pt x="505619" y="43760"/>
                </a:lnTo>
                <a:lnTo>
                  <a:pt x="586978" y="38975"/>
                </a:lnTo>
                <a:lnTo>
                  <a:pt x="668735" y="40171"/>
                </a:lnTo>
                <a:lnTo>
                  <a:pt x="750094" y="48546"/>
                </a:lnTo>
                <a:lnTo>
                  <a:pt x="829469" y="62902"/>
                </a:lnTo>
                <a:lnTo>
                  <a:pt x="906066" y="85633"/>
                </a:lnTo>
                <a:lnTo>
                  <a:pt x="942975" y="99990"/>
                </a:lnTo>
                <a:lnTo>
                  <a:pt x="912813" y="84437"/>
                </a:lnTo>
                <a:lnTo>
                  <a:pt x="849313" y="59712"/>
                </a:lnTo>
                <a:lnTo>
                  <a:pt x="784225" y="42165"/>
                </a:lnTo>
                <a:lnTo>
                  <a:pt x="719931" y="30999"/>
                </a:lnTo>
                <a:lnTo>
                  <a:pt x="688975" y="27808"/>
                </a:lnTo>
                <a:lnTo>
                  <a:pt x="652860" y="25017"/>
                </a:lnTo>
                <a:close/>
                <a:moveTo>
                  <a:pt x="591344" y="0"/>
                </a:moveTo>
                <a:lnTo>
                  <a:pt x="693738" y="5551"/>
                </a:lnTo>
                <a:lnTo>
                  <a:pt x="769144" y="16653"/>
                </a:lnTo>
                <a:lnTo>
                  <a:pt x="817960" y="26962"/>
                </a:lnTo>
                <a:lnTo>
                  <a:pt x="841376" y="33305"/>
                </a:lnTo>
                <a:lnTo>
                  <a:pt x="870744" y="42028"/>
                </a:lnTo>
                <a:lnTo>
                  <a:pt x="927497" y="66214"/>
                </a:lnTo>
                <a:lnTo>
                  <a:pt x="979488" y="97537"/>
                </a:lnTo>
                <a:lnTo>
                  <a:pt x="1025526" y="135203"/>
                </a:lnTo>
                <a:lnTo>
                  <a:pt x="1046163" y="157010"/>
                </a:lnTo>
                <a:lnTo>
                  <a:pt x="1069579" y="174456"/>
                </a:lnTo>
                <a:lnTo>
                  <a:pt x="1111251" y="214898"/>
                </a:lnTo>
                <a:lnTo>
                  <a:pt x="1137444" y="249393"/>
                </a:lnTo>
                <a:lnTo>
                  <a:pt x="1152129" y="273975"/>
                </a:lnTo>
                <a:lnTo>
                  <a:pt x="1164432" y="299747"/>
                </a:lnTo>
                <a:lnTo>
                  <a:pt x="1174354" y="327105"/>
                </a:lnTo>
                <a:lnTo>
                  <a:pt x="1178323" y="341378"/>
                </a:lnTo>
                <a:lnTo>
                  <a:pt x="1181894" y="359220"/>
                </a:lnTo>
                <a:lnTo>
                  <a:pt x="1185863" y="395301"/>
                </a:lnTo>
                <a:lnTo>
                  <a:pt x="1184673" y="431382"/>
                </a:lnTo>
                <a:lnTo>
                  <a:pt x="1178323" y="466669"/>
                </a:lnTo>
                <a:lnTo>
                  <a:pt x="1168798" y="501560"/>
                </a:lnTo>
                <a:lnTo>
                  <a:pt x="1154907" y="534866"/>
                </a:lnTo>
                <a:lnTo>
                  <a:pt x="1137444" y="566981"/>
                </a:lnTo>
                <a:lnTo>
                  <a:pt x="1116807" y="596718"/>
                </a:lnTo>
                <a:lnTo>
                  <a:pt x="1105298" y="610992"/>
                </a:lnTo>
                <a:lnTo>
                  <a:pt x="1092994" y="624869"/>
                </a:lnTo>
                <a:lnTo>
                  <a:pt x="1066801" y="650641"/>
                </a:lnTo>
                <a:lnTo>
                  <a:pt x="1039019" y="674827"/>
                </a:lnTo>
                <a:lnTo>
                  <a:pt x="1009254" y="697030"/>
                </a:lnTo>
                <a:lnTo>
                  <a:pt x="961232" y="726370"/>
                </a:lnTo>
                <a:lnTo>
                  <a:pt x="892969" y="758486"/>
                </a:lnTo>
                <a:lnTo>
                  <a:pt x="821135" y="783862"/>
                </a:lnTo>
                <a:lnTo>
                  <a:pt x="746522" y="801307"/>
                </a:lnTo>
                <a:lnTo>
                  <a:pt x="671116" y="812409"/>
                </a:lnTo>
                <a:lnTo>
                  <a:pt x="597694" y="817563"/>
                </a:lnTo>
                <a:lnTo>
                  <a:pt x="561579" y="817563"/>
                </a:lnTo>
                <a:lnTo>
                  <a:pt x="524272" y="815977"/>
                </a:lnTo>
                <a:lnTo>
                  <a:pt x="448866" y="808840"/>
                </a:lnTo>
                <a:lnTo>
                  <a:pt x="375444" y="794963"/>
                </a:lnTo>
                <a:lnTo>
                  <a:pt x="303610" y="775139"/>
                </a:lnTo>
                <a:lnTo>
                  <a:pt x="233363" y="748970"/>
                </a:lnTo>
                <a:lnTo>
                  <a:pt x="166291" y="716458"/>
                </a:lnTo>
                <a:lnTo>
                  <a:pt x="101997" y="677999"/>
                </a:lnTo>
                <a:lnTo>
                  <a:pt x="41672" y="633195"/>
                </a:lnTo>
                <a:lnTo>
                  <a:pt x="12700" y="608613"/>
                </a:lnTo>
                <a:lnTo>
                  <a:pt x="10319" y="605044"/>
                </a:lnTo>
                <a:lnTo>
                  <a:pt x="10319" y="597115"/>
                </a:lnTo>
                <a:lnTo>
                  <a:pt x="15875" y="591960"/>
                </a:lnTo>
                <a:lnTo>
                  <a:pt x="23813" y="591167"/>
                </a:lnTo>
                <a:lnTo>
                  <a:pt x="27782" y="593546"/>
                </a:lnTo>
                <a:lnTo>
                  <a:pt x="57547" y="615750"/>
                </a:lnTo>
                <a:lnTo>
                  <a:pt x="118666" y="656192"/>
                </a:lnTo>
                <a:lnTo>
                  <a:pt x="183753" y="691083"/>
                </a:lnTo>
                <a:lnTo>
                  <a:pt x="250825" y="720423"/>
                </a:lnTo>
                <a:lnTo>
                  <a:pt x="320278" y="744213"/>
                </a:lnTo>
                <a:lnTo>
                  <a:pt x="392113" y="762055"/>
                </a:lnTo>
                <a:lnTo>
                  <a:pt x="464344" y="774346"/>
                </a:lnTo>
                <a:lnTo>
                  <a:pt x="537369" y="780293"/>
                </a:lnTo>
                <a:lnTo>
                  <a:pt x="574675" y="780690"/>
                </a:lnTo>
                <a:lnTo>
                  <a:pt x="609997" y="779500"/>
                </a:lnTo>
                <a:lnTo>
                  <a:pt x="683816" y="773553"/>
                </a:lnTo>
                <a:lnTo>
                  <a:pt x="758826" y="760469"/>
                </a:lnTo>
                <a:lnTo>
                  <a:pt x="833438" y="740644"/>
                </a:lnTo>
                <a:lnTo>
                  <a:pt x="904876" y="712890"/>
                </a:lnTo>
                <a:lnTo>
                  <a:pt x="955279" y="686721"/>
                </a:lnTo>
                <a:lnTo>
                  <a:pt x="987029" y="666500"/>
                </a:lnTo>
                <a:lnTo>
                  <a:pt x="1016794" y="644693"/>
                </a:lnTo>
                <a:lnTo>
                  <a:pt x="1044576" y="620508"/>
                </a:lnTo>
                <a:lnTo>
                  <a:pt x="1070373" y="593546"/>
                </a:lnTo>
                <a:lnTo>
                  <a:pt x="1092994" y="564206"/>
                </a:lnTo>
                <a:lnTo>
                  <a:pt x="1102916" y="548743"/>
                </a:lnTo>
                <a:lnTo>
                  <a:pt x="1112044" y="534073"/>
                </a:lnTo>
                <a:lnTo>
                  <a:pt x="1126332" y="503146"/>
                </a:lnTo>
                <a:lnTo>
                  <a:pt x="1137444" y="471427"/>
                </a:lnTo>
                <a:lnTo>
                  <a:pt x="1144191" y="438915"/>
                </a:lnTo>
                <a:lnTo>
                  <a:pt x="1146573" y="406006"/>
                </a:lnTo>
                <a:lnTo>
                  <a:pt x="1144588" y="373098"/>
                </a:lnTo>
                <a:lnTo>
                  <a:pt x="1137841" y="340982"/>
                </a:lnTo>
                <a:lnTo>
                  <a:pt x="1126332" y="308866"/>
                </a:lnTo>
                <a:lnTo>
                  <a:pt x="1118791" y="293403"/>
                </a:lnTo>
                <a:lnTo>
                  <a:pt x="1122363" y="312435"/>
                </a:lnTo>
                <a:lnTo>
                  <a:pt x="1125141" y="351687"/>
                </a:lnTo>
                <a:lnTo>
                  <a:pt x="1121569" y="392129"/>
                </a:lnTo>
                <a:lnTo>
                  <a:pt x="1111648" y="434157"/>
                </a:lnTo>
                <a:lnTo>
                  <a:pt x="1103710" y="455568"/>
                </a:lnTo>
                <a:lnTo>
                  <a:pt x="1096566" y="472220"/>
                </a:lnTo>
                <a:lnTo>
                  <a:pt x="1080691" y="504732"/>
                </a:lnTo>
                <a:lnTo>
                  <a:pt x="1061641" y="534866"/>
                </a:lnTo>
                <a:lnTo>
                  <a:pt x="1040607" y="563413"/>
                </a:lnTo>
                <a:lnTo>
                  <a:pt x="1016794" y="589978"/>
                </a:lnTo>
                <a:lnTo>
                  <a:pt x="991394" y="614560"/>
                </a:lnTo>
                <a:lnTo>
                  <a:pt x="950119" y="648262"/>
                </a:lnTo>
                <a:lnTo>
                  <a:pt x="889001" y="685532"/>
                </a:lnTo>
                <a:lnTo>
                  <a:pt x="823119" y="714476"/>
                </a:lnTo>
                <a:lnTo>
                  <a:pt x="754063" y="735093"/>
                </a:lnTo>
                <a:lnTo>
                  <a:pt x="683816" y="746195"/>
                </a:lnTo>
                <a:lnTo>
                  <a:pt x="648097" y="747781"/>
                </a:lnTo>
                <a:lnTo>
                  <a:pt x="609997" y="747781"/>
                </a:lnTo>
                <a:lnTo>
                  <a:pt x="533004" y="739455"/>
                </a:lnTo>
                <a:lnTo>
                  <a:pt x="455216" y="722009"/>
                </a:lnTo>
                <a:lnTo>
                  <a:pt x="378619" y="695444"/>
                </a:lnTo>
                <a:lnTo>
                  <a:pt x="305594" y="660950"/>
                </a:lnTo>
                <a:lnTo>
                  <a:pt x="236538" y="618129"/>
                </a:lnTo>
                <a:lnTo>
                  <a:pt x="174228" y="569360"/>
                </a:lnTo>
                <a:lnTo>
                  <a:pt x="132160" y="528522"/>
                </a:lnTo>
                <a:lnTo>
                  <a:pt x="107157" y="499182"/>
                </a:lnTo>
                <a:lnTo>
                  <a:pt x="95647" y="484115"/>
                </a:lnTo>
                <a:lnTo>
                  <a:pt x="85328" y="470238"/>
                </a:lnTo>
                <a:lnTo>
                  <a:pt x="68263" y="440897"/>
                </a:lnTo>
                <a:lnTo>
                  <a:pt x="55166" y="411161"/>
                </a:lnTo>
                <a:lnTo>
                  <a:pt x="45244" y="379838"/>
                </a:lnTo>
                <a:lnTo>
                  <a:pt x="40482" y="348119"/>
                </a:lnTo>
                <a:lnTo>
                  <a:pt x="40482" y="316003"/>
                </a:lnTo>
                <a:lnTo>
                  <a:pt x="46435" y="283887"/>
                </a:lnTo>
                <a:lnTo>
                  <a:pt x="57547" y="252565"/>
                </a:lnTo>
                <a:lnTo>
                  <a:pt x="65882" y="236308"/>
                </a:lnTo>
                <a:lnTo>
                  <a:pt x="67469" y="233930"/>
                </a:lnTo>
                <a:lnTo>
                  <a:pt x="69057" y="231154"/>
                </a:lnTo>
                <a:lnTo>
                  <a:pt x="57944" y="248996"/>
                </a:lnTo>
                <a:lnTo>
                  <a:pt x="40482" y="286266"/>
                </a:lnTo>
                <a:lnTo>
                  <a:pt x="28178" y="325519"/>
                </a:lnTo>
                <a:lnTo>
                  <a:pt x="21432" y="365961"/>
                </a:lnTo>
                <a:lnTo>
                  <a:pt x="21035" y="386975"/>
                </a:lnTo>
                <a:lnTo>
                  <a:pt x="21432" y="402834"/>
                </a:lnTo>
                <a:lnTo>
                  <a:pt x="24607" y="434950"/>
                </a:lnTo>
                <a:lnTo>
                  <a:pt x="31750" y="465480"/>
                </a:lnTo>
                <a:lnTo>
                  <a:pt x="42069" y="495613"/>
                </a:lnTo>
                <a:lnTo>
                  <a:pt x="55960" y="523764"/>
                </a:lnTo>
                <a:lnTo>
                  <a:pt x="73025" y="549932"/>
                </a:lnTo>
                <a:lnTo>
                  <a:pt x="93663" y="573722"/>
                </a:lnTo>
                <a:lnTo>
                  <a:pt x="117872" y="594736"/>
                </a:lnTo>
                <a:lnTo>
                  <a:pt x="130572" y="603855"/>
                </a:lnTo>
                <a:lnTo>
                  <a:pt x="133350" y="606630"/>
                </a:lnTo>
                <a:lnTo>
                  <a:pt x="134144" y="611785"/>
                </a:lnTo>
                <a:lnTo>
                  <a:pt x="131763" y="616939"/>
                </a:lnTo>
                <a:lnTo>
                  <a:pt x="126603" y="618129"/>
                </a:lnTo>
                <a:lnTo>
                  <a:pt x="123428" y="617336"/>
                </a:lnTo>
                <a:lnTo>
                  <a:pt x="108347" y="607423"/>
                </a:lnTo>
                <a:lnTo>
                  <a:pt x="81757" y="586013"/>
                </a:lnTo>
                <a:lnTo>
                  <a:pt x="59135" y="560638"/>
                </a:lnTo>
                <a:lnTo>
                  <a:pt x="39688" y="533676"/>
                </a:lnTo>
                <a:lnTo>
                  <a:pt x="24210" y="503146"/>
                </a:lnTo>
                <a:lnTo>
                  <a:pt x="12303" y="471824"/>
                </a:lnTo>
                <a:lnTo>
                  <a:pt x="4763" y="438519"/>
                </a:lnTo>
                <a:lnTo>
                  <a:pt x="397" y="404420"/>
                </a:lnTo>
                <a:lnTo>
                  <a:pt x="0" y="386975"/>
                </a:lnTo>
                <a:lnTo>
                  <a:pt x="397" y="367547"/>
                </a:lnTo>
                <a:lnTo>
                  <a:pt x="5557" y="329880"/>
                </a:lnTo>
                <a:lnTo>
                  <a:pt x="15082" y="293007"/>
                </a:lnTo>
                <a:lnTo>
                  <a:pt x="28972" y="258115"/>
                </a:lnTo>
                <a:lnTo>
                  <a:pt x="46832" y="224810"/>
                </a:lnTo>
                <a:lnTo>
                  <a:pt x="68263" y="193488"/>
                </a:lnTo>
                <a:lnTo>
                  <a:pt x="92472" y="164147"/>
                </a:lnTo>
                <a:lnTo>
                  <a:pt x="119857" y="137186"/>
                </a:lnTo>
                <a:lnTo>
                  <a:pt x="134144" y="124895"/>
                </a:lnTo>
                <a:lnTo>
                  <a:pt x="150813" y="112207"/>
                </a:lnTo>
                <a:lnTo>
                  <a:pt x="185738" y="88418"/>
                </a:lnTo>
                <a:lnTo>
                  <a:pt x="222250" y="68593"/>
                </a:lnTo>
                <a:lnTo>
                  <a:pt x="259557" y="51544"/>
                </a:lnTo>
                <a:lnTo>
                  <a:pt x="298847" y="37270"/>
                </a:lnTo>
                <a:lnTo>
                  <a:pt x="338932" y="25772"/>
                </a:lnTo>
                <a:lnTo>
                  <a:pt x="400050" y="13084"/>
                </a:lnTo>
                <a:lnTo>
                  <a:pt x="441722" y="7137"/>
                </a:lnTo>
                <a:lnTo>
                  <a:pt x="490538" y="2776"/>
                </a:lnTo>
                <a:close/>
              </a:path>
            </a:pathLst>
          </a:custGeom>
          <a:solidFill>
            <a:schemeClr val="accent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5"/>
          <p:cNvSpPr/>
          <p:nvPr/>
        </p:nvSpPr>
        <p:spPr>
          <a:xfrm>
            <a:off x="1038949" y="3309113"/>
            <a:ext cx="1185863" cy="817563"/>
          </a:xfrm>
          <a:custGeom>
            <a:avLst/>
            <a:gdLst/>
            <a:ahLst/>
            <a:cxnLst/>
            <a:rect l="l" t="t" r="r" b="b"/>
            <a:pathLst>
              <a:path w="1185863" h="817563" extrusionOk="0">
                <a:moveTo>
                  <a:pt x="544298" y="76200"/>
                </a:moveTo>
                <a:lnTo>
                  <a:pt x="466481" y="82150"/>
                </a:lnTo>
                <a:lnTo>
                  <a:pt x="389855" y="93652"/>
                </a:lnTo>
                <a:lnTo>
                  <a:pt x="315214" y="110311"/>
                </a:lnTo>
                <a:lnTo>
                  <a:pt x="278688" y="121416"/>
                </a:lnTo>
                <a:lnTo>
                  <a:pt x="261615" y="126969"/>
                </a:lnTo>
                <a:lnTo>
                  <a:pt x="227074" y="140455"/>
                </a:lnTo>
                <a:lnTo>
                  <a:pt x="193724" y="156320"/>
                </a:lnTo>
                <a:lnTo>
                  <a:pt x="161962" y="175755"/>
                </a:lnTo>
                <a:lnTo>
                  <a:pt x="132979" y="198363"/>
                </a:lnTo>
                <a:lnTo>
                  <a:pt x="107569" y="224541"/>
                </a:lnTo>
                <a:lnTo>
                  <a:pt x="87718" y="254289"/>
                </a:lnTo>
                <a:lnTo>
                  <a:pt x="72631" y="288399"/>
                </a:lnTo>
                <a:lnTo>
                  <a:pt x="68263" y="307437"/>
                </a:lnTo>
                <a:lnTo>
                  <a:pt x="65087" y="326079"/>
                </a:lnTo>
                <a:lnTo>
                  <a:pt x="65484" y="362569"/>
                </a:lnTo>
                <a:lnTo>
                  <a:pt x="73425" y="397870"/>
                </a:lnTo>
                <a:lnTo>
                  <a:pt x="86527" y="431187"/>
                </a:lnTo>
                <a:lnTo>
                  <a:pt x="105584" y="463711"/>
                </a:lnTo>
                <a:lnTo>
                  <a:pt x="127817" y="493458"/>
                </a:lnTo>
                <a:lnTo>
                  <a:pt x="165932" y="534708"/>
                </a:lnTo>
                <a:lnTo>
                  <a:pt x="193327" y="557713"/>
                </a:lnTo>
                <a:lnTo>
                  <a:pt x="221119" y="580321"/>
                </a:lnTo>
                <a:lnTo>
                  <a:pt x="281070" y="621571"/>
                </a:lnTo>
                <a:lnTo>
                  <a:pt x="344991" y="656871"/>
                </a:lnTo>
                <a:lnTo>
                  <a:pt x="412486" y="685825"/>
                </a:lnTo>
                <a:lnTo>
                  <a:pt x="482362" y="707244"/>
                </a:lnTo>
                <a:lnTo>
                  <a:pt x="553827" y="721126"/>
                </a:lnTo>
                <a:lnTo>
                  <a:pt x="626086" y="727075"/>
                </a:lnTo>
                <a:lnTo>
                  <a:pt x="698345" y="722712"/>
                </a:lnTo>
                <a:lnTo>
                  <a:pt x="734474" y="716763"/>
                </a:lnTo>
                <a:lnTo>
                  <a:pt x="767428" y="710020"/>
                </a:lnTo>
                <a:lnTo>
                  <a:pt x="832143" y="687809"/>
                </a:lnTo>
                <a:lnTo>
                  <a:pt x="895667" y="656871"/>
                </a:lnTo>
                <a:lnTo>
                  <a:pt x="954427" y="618001"/>
                </a:lnTo>
                <a:lnTo>
                  <a:pt x="993733" y="583097"/>
                </a:lnTo>
                <a:lnTo>
                  <a:pt x="1017951" y="557713"/>
                </a:lnTo>
                <a:lnTo>
                  <a:pt x="1039788" y="531138"/>
                </a:lnTo>
                <a:lnTo>
                  <a:pt x="1059242" y="502184"/>
                </a:lnTo>
                <a:lnTo>
                  <a:pt x="1075123" y="472040"/>
                </a:lnTo>
                <a:lnTo>
                  <a:pt x="1088225" y="440706"/>
                </a:lnTo>
                <a:lnTo>
                  <a:pt x="1097754" y="406992"/>
                </a:lnTo>
                <a:lnTo>
                  <a:pt x="1103312" y="372485"/>
                </a:lnTo>
                <a:lnTo>
                  <a:pt x="1104503" y="355033"/>
                </a:lnTo>
                <a:lnTo>
                  <a:pt x="1104900" y="339168"/>
                </a:lnTo>
                <a:lnTo>
                  <a:pt x="1102915" y="309421"/>
                </a:lnTo>
                <a:lnTo>
                  <a:pt x="1097754" y="281656"/>
                </a:lnTo>
                <a:lnTo>
                  <a:pt x="1090210" y="255478"/>
                </a:lnTo>
                <a:lnTo>
                  <a:pt x="1085049" y="242786"/>
                </a:lnTo>
                <a:lnTo>
                  <a:pt x="1075123" y="231680"/>
                </a:lnTo>
                <a:lnTo>
                  <a:pt x="1054081" y="211056"/>
                </a:lnTo>
                <a:lnTo>
                  <a:pt x="1019936" y="183291"/>
                </a:lnTo>
                <a:lnTo>
                  <a:pt x="969117" y="153544"/>
                </a:lnTo>
                <a:lnTo>
                  <a:pt x="915121" y="130142"/>
                </a:lnTo>
                <a:lnTo>
                  <a:pt x="887330" y="120227"/>
                </a:lnTo>
                <a:lnTo>
                  <a:pt x="850803" y="109517"/>
                </a:lnTo>
                <a:lnTo>
                  <a:pt x="776162" y="92462"/>
                </a:lnTo>
                <a:lnTo>
                  <a:pt x="699536" y="81356"/>
                </a:lnTo>
                <a:lnTo>
                  <a:pt x="621719" y="76200"/>
                </a:lnTo>
                <a:close/>
                <a:moveTo>
                  <a:pt x="579438" y="22225"/>
                </a:moveTo>
                <a:lnTo>
                  <a:pt x="504825" y="23023"/>
                </a:lnTo>
                <a:lnTo>
                  <a:pt x="430610" y="29404"/>
                </a:lnTo>
                <a:lnTo>
                  <a:pt x="357585" y="42165"/>
                </a:lnTo>
                <a:lnTo>
                  <a:pt x="286941" y="62902"/>
                </a:lnTo>
                <a:lnTo>
                  <a:pt x="237331" y="84437"/>
                </a:lnTo>
                <a:lnTo>
                  <a:pt x="204788" y="101585"/>
                </a:lnTo>
                <a:lnTo>
                  <a:pt x="173831" y="121923"/>
                </a:lnTo>
                <a:lnTo>
                  <a:pt x="144463" y="144654"/>
                </a:lnTo>
                <a:lnTo>
                  <a:pt x="130572" y="157416"/>
                </a:lnTo>
                <a:lnTo>
                  <a:pt x="115491" y="171772"/>
                </a:lnTo>
                <a:lnTo>
                  <a:pt x="101600" y="187325"/>
                </a:lnTo>
                <a:lnTo>
                  <a:pt x="111919" y="176558"/>
                </a:lnTo>
                <a:lnTo>
                  <a:pt x="134541" y="157416"/>
                </a:lnTo>
                <a:lnTo>
                  <a:pt x="171450" y="132292"/>
                </a:lnTo>
                <a:lnTo>
                  <a:pt x="225425" y="105573"/>
                </a:lnTo>
                <a:lnTo>
                  <a:pt x="282575" y="85633"/>
                </a:lnTo>
                <a:lnTo>
                  <a:pt x="310753" y="77657"/>
                </a:lnTo>
                <a:lnTo>
                  <a:pt x="348456" y="68485"/>
                </a:lnTo>
                <a:lnTo>
                  <a:pt x="425450" y="53730"/>
                </a:lnTo>
                <a:lnTo>
                  <a:pt x="505619" y="43760"/>
                </a:lnTo>
                <a:lnTo>
                  <a:pt x="586978" y="38975"/>
                </a:lnTo>
                <a:lnTo>
                  <a:pt x="668735" y="40171"/>
                </a:lnTo>
                <a:lnTo>
                  <a:pt x="750094" y="48546"/>
                </a:lnTo>
                <a:lnTo>
                  <a:pt x="829469" y="62902"/>
                </a:lnTo>
                <a:lnTo>
                  <a:pt x="906066" y="85633"/>
                </a:lnTo>
                <a:lnTo>
                  <a:pt x="942975" y="99990"/>
                </a:lnTo>
                <a:lnTo>
                  <a:pt x="912813" y="84437"/>
                </a:lnTo>
                <a:lnTo>
                  <a:pt x="849313" y="59712"/>
                </a:lnTo>
                <a:lnTo>
                  <a:pt x="784225" y="42165"/>
                </a:lnTo>
                <a:lnTo>
                  <a:pt x="719931" y="30999"/>
                </a:lnTo>
                <a:lnTo>
                  <a:pt x="688975" y="27808"/>
                </a:lnTo>
                <a:lnTo>
                  <a:pt x="652860" y="25017"/>
                </a:lnTo>
                <a:close/>
                <a:moveTo>
                  <a:pt x="591344" y="0"/>
                </a:moveTo>
                <a:lnTo>
                  <a:pt x="693738" y="5551"/>
                </a:lnTo>
                <a:lnTo>
                  <a:pt x="769144" y="16653"/>
                </a:lnTo>
                <a:lnTo>
                  <a:pt x="817960" y="26962"/>
                </a:lnTo>
                <a:lnTo>
                  <a:pt x="841376" y="33305"/>
                </a:lnTo>
                <a:lnTo>
                  <a:pt x="870744" y="42028"/>
                </a:lnTo>
                <a:lnTo>
                  <a:pt x="927497" y="66214"/>
                </a:lnTo>
                <a:lnTo>
                  <a:pt x="979488" y="97537"/>
                </a:lnTo>
                <a:lnTo>
                  <a:pt x="1025526" y="135203"/>
                </a:lnTo>
                <a:lnTo>
                  <a:pt x="1046163" y="157010"/>
                </a:lnTo>
                <a:lnTo>
                  <a:pt x="1069579" y="174456"/>
                </a:lnTo>
                <a:lnTo>
                  <a:pt x="1111251" y="214898"/>
                </a:lnTo>
                <a:lnTo>
                  <a:pt x="1137444" y="249393"/>
                </a:lnTo>
                <a:lnTo>
                  <a:pt x="1152129" y="273975"/>
                </a:lnTo>
                <a:lnTo>
                  <a:pt x="1164432" y="299747"/>
                </a:lnTo>
                <a:lnTo>
                  <a:pt x="1174354" y="327105"/>
                </a:lnTo>
                <a:lnTo>
                  <a:pt x="1178323" y="341378"/>
                </a:lnTo>
                <a:lnTo>
                  <a:pt x="1181894" y="359220"/>
                </a:lnTo>
                <a:lnTo>
                  <a:pt x="1185863" y="395301"/>
                </a:lnTo>
                <a:lnTo>
                  <a:pt x="1184673" y="431382"/>
                </a:lnTo>
                <a:lnTo>
                  <a:pt x="1178323" y="466669"/>
                </a:lnTo>
                <a:lnTo>
                  <a:pt x="1168798" y="501560"/>
                </a:lnTo>
                <a:lnTo>
                  <a:pt x="1154907" y="534866"/>
                </a:lnTo>
                <a:lnTo>
                  <a:pt x="1137444" y="566981"/>
                </a:lnTo>
                <a:lnTo>
                  <a:pt x="1116807" y="596718"/>
                </a:lnTo>
                <a:lnTo>
                  <a:pt x="1105298" y="610992"/>
                </a:lnTo>
                <a:lnTo>
                  <a:pt x="1092994" y="624869"/>
                </a:lnTo>
                <a:lnTo>
                  <a:pt x="1066801" y="650641"/>
                </a:lnTo>
                <a:lnTo>
                  <a:pt x="1039019" y="674827"/>
                </a:lnTo>
                <a:lnTo>
                  <a:pt x="1009254" y="697030"/>
                </a:lnTo>
                <a:lnTo>
                  <a:pt x="961232" y="726370"/>
                </a:lnTo>
                <a:lnTo>
                  <a:pt x="892969" y="758486"/>
                </a:lnTo>
                <a:lnTo>
                  <a:pt x="821135" y="783862"/>
                </a:lnTo>
                <a:lnTo>
                  <a:pt x="746522" y="801307"/>
                </a:lnTo>
                <a:lnTo>
                  <a:pt x="671116" y="812409"/>
                </a:lnTo>
                <a:lnTo>
                  <a:pt x="597694" y="817563"/>
                </a:lnTo>
                <a:lnTo>
                  <a:pt x="561579" y="817563"/>
                </a:lnTo>
                <a:lnTo>
                  <a:pt x="524272" y="815977"/>
                </a:lnTo>
                <a:lnTo>
                  <a:pt x="448866" y="808840"/>
                </a:lnTo>
                <a:lnTo>
                  <a:pt x="375444" y="794963"/>
                </a:lnTo>
                <a:lnTo>
                  <a:pt x="303610" y="775139"/>
                </a:lnTo>
                <a:lnTo>
                  <a:pt x="233363" y="748970"/>
                </a:lnTo>
                <a:lnTo>
                  <a:pt x="166291" y="716458"/>
                </a:lnTo>
                <a:lnTo>
                  <a:pt x="101997" y="677999"/>
                </a:lnTo>
                <a:lnTo>
                  <a:pt x="41672" y="633195"/>
                </a:lnTo>
                <a:lnTo>
                  <a:pt x="12700" y="608613"/>
                </a:lnTo>
                <a:lnTo>
                  <a:pt x="10319" y="605044"/>
                </a:lnTo>
                <a:lnTo>
                  <a:pt x="10319" y="597115"/>
                </a:lnTo>
                <a:lnTo>
                  <a:pt x="15875" y="591960"/>
                </a:lnTo>
                <a:lnTo>
                  <a:pt x="23813" y="591167"/>
                </a:lnTo>
                <a:lnTo>
                  <a:pt x="27782" y="593546"/>
                </a:lnTo>
                <a:lnTo>
                  <a:pt x="57547" y="615750"/>
                </a:lnTo>
                <a:lnTo>
                  <a:pt x="118666" y="656192"/>
                </a:lnTo>
                <a:lnTo>
                  <a:pt x="183753" y="691083"/>
                </a:lnTo>
                <a:lnTo>
                  <a:pt x="250825" y="720423"/>
                </a:lnTo>
                <a:lnTo>
                  <a:pt x="320278" y="744213"/>
                </a:lnTo>
                <a:lnTo>
                  <a:pt x="392113" y="762055"/>
                </a:lnTo>
                <a:lnTo>
                  <a:pt x="464344" y="774346"/>
                </a:lnTo>
                <a:lnTo>
                  <a:pt x="537369" y="780293"/>
                </a:lnTo>
                <a:lnTo>
                  <a:pt x="574675" y="780690"/>
                </a:lnTo>
                <a:lnTo>
                  <a:pt x="609997" y="779500"/>
                </a:lnTo>
                <a:lnTo>
                  <a:pt x="683816" y="773553"/>
                </a:lnTo>
                <a:lnTo>
                  <a:pt x="758826" y="760469"/>
                </a:lnTo>
                <a:lnTo>
                  <a:pt x="833438" y="740644"/>
                </a:lnTo>
                <a:lnTo>
                  <a:pt x="904876" y="712890"/>
                </a:lnTo>
                <a:lnTo>
                  <a:pt x="955279" y="686721"/>
                </a:lnTo>
                <a:lnTo>
                  <a:pt x="987029" y="666500"/>
                </a:lnTo>
                <a:lnTo>
                  <a:pt x="1016794" y="644693"/>
                </a:lnTo>
                <a:lnTo>
                  <a:pt x="1044576" y="620508"/>
                </a:lnTo>
                <a:lnTo>
                  <a:pt x="1070373" y="593546"/>
                </a:lnTo>
                <a:lnTo>
                  <a:pt x="1092994" y="564206"/>
                </a:lnTo>
                <a:lnTo>
                  <a:pt x="1102916" y="548743"/>
                </a:lnTo>
                <a:lnTo>
                  <a:pt x="1112044" y="534073"/>
                </a:lnTo>
                <a:lnTo>
                  <a:pt x="1126332" y="503146"/>
                </a:lnTo>
                <a:lnTo>
                  <a:pt x="1137444" y="471427"/>
                </a:lnTo>
                <a:lnTo>
                  <a:pt x="1144191" y="438915"/>
                </a:lnTo>
                <a:lnTo>
                  <a:pt x="1146573" y="406006"/>
                </a:lnTo>
                <a:lnTo>
                  <a:pt x="1144588" y="373098"/>
                </a:lnTo>
                <a:lnTo>
                  <a:pt x="1137841" y="340982"/>
                </a:lnTo>
                <a:lnTo>
                  <a:pt x="1126332" y="308866"/>
                </a:lnTo>
                <a:lnTo>
                  <a:pt x="1118791" y="293403"/>
                </a:lnTo>
                <a:lnTo>
                  <a:pt x="1122363" y="312435"/>
                </a:lnTo>
                <a:lnTo>
                  <a:pt x="1125141" y="351687"/>
                </a:lnTo>
                <a:lnTo>
                  <a:pt x="1121569" y="392129"/>
                </a:lnTo>
                <a:lnTo>
                  <a:pt x="1111648" y="434157"/>
                </a:lnTo>
                <a:lnTo>
                  <a:pt x="1103710" y="455568"/>
                </a:lnTo>
                <a:lnTo>
                  <a:pt x="1096566" y="472220"/>
                </a:lnTo>
                <a:lnTo>
                  <a:pt x="1080691" y="504732"/>
                </a:lnTo>
                <a:lnTo>
                  <a:pt x="1061641" y="534866"/>
                </a:lnTo>
                <a:lnTo>
                  <a:pt x="1040607" y="563413"/>
                </a:lnTo>
                <a:lnTo>
                  <a:pt x="1016794" y="589978"/>
                </a:lnTo>
                <a:lnTo>
                  <a:pt x="991394" y="614560"/>
                </a:lnTo>
                <a:lnTo>
                  <a:pt x="950119" y="648262"/>
                </a:lnTo>
                <a:lnTo>
                  <a:pt x="889001" y="685532"/>
                </a:lnTo>
                <a:lnTo>
                  <a:pt x="823119" y="714476"/>
                </a:lnTo>
                <a:lnTo>
                  <a:pt x="754063" y="735093"/>
                </a:lnTo>
                <a:lnTo>
                  <a:pt x="683816" y="746195"/>
                </a:lnTo>
                <a:lnTo>
                  <a:pt x="648097" y="747781"/>
                </a:lnTo>
                <a:lnTo>
                  <a:pt x="609997" y="747781"/>
                </a:lnTo>
                <a:lnTo>
                  <a:pt x="533004" y="739455"/>
                </a:lnTo>
                <a:lnTo>
                  <a:pt x="455216" y="722009"/>
                </a:lnTo>
                <a:lnTo>
                  <a:pt x="378619" y="695444"/>
                </a:lnTo>
                <a:lnTo>
                  <a:pt x="305594" y="660950"/>
                </a:lnTo>
                <a:lnTo>
                  <a:pt x="236538" y="618129"/>
                </a:lnTo>
                <a:lnTo>
                  <a:pt x="174228" y="569360"/>
                </a:lnTo>
                <a:lnTo>
                  <a:pt x="132160" y="528522"/>
                </a:lnTo>
                <a:lnTo>
                  <a:pt x="107157" y="499182"/>
                </a:lnTo>
                <a:lnTo>
                  <a:pt x="95647" y="484115"/>
                </a:lnTo>
                <a:lnTo>
                  <a:pt x="85328" y="470238"/>
                </a:lnTo>
                <a:lnTo>
                  <a:pt x="68263" y="440897"/>
                </a:lnTo>
                <a:lnTo>
                  <a:pt x="55166" y="411161"/>
                </a:lnTo>
                <a:lnTo>
                  <a:pt x="45244" y="379838"/>
                </a:lnTo>
                <a:lnTo>
                  <a:pt x="40482" y="348119"/>
                </a:lnTo>
                <a:lnTo>
                  <a:pt x="40482" y="316003"/>
                </a:lnTo>
                <a:lnTo>
                  <a:pt x="46435" y="283887"/>
                </a:lnTo>
                <a:lnTo>
                  <a:pt x="57547" y="252565"/>
                </a:lnTo>
                <a:lnTo>
                  <a:pt x="65882" y="236308"/>
                </a:lnTo>
                <a:lnTo>
                  <a:pt x="67469" y="233930"/>
                </a:lnTo>
                <a:lnTo>
                  <a:pt x="69057" y="231154"/>
                </a:lnTo>
                <a:lnTo>
                  <a:pt x="57944" y="248996"/>
                </a:lnTo>
                <a:lnTo>
                  <a:pt x="40482" y="286266"/>
                </a:lnTo>
                <a:lnTo>
                  <a:pt x="28178" y="325519"/>
                </a:lnTo>
                <a:lnTo>
                  <a:pt x="21432" y="365961"/>
                </a:lnTo>
                <a:lnTo>
                  <a:pt x="21035" y="386975"/>
                </a:lnTo>
                <a:lnTo>
                  <a:pt x="21432" y="402834"/>
                </a:lnTo>
                <a:lnTo>
                  <a:pt x="24607" y="434950"/>
                </a:lnTo>
                <a:lnTo>
                  <a:pt x="31750" y="465480"/>
                </a:lnTo>
                <a:lnTo>
                  <a:pt x="42069" y="495613"/>
                </a:lnTo>
                <a:lnTo>
                  <a:pt x="55960" y="523764"/>
                </a:lnTo>
                <a:lnTo>
                  <a:pt x="73025" y="549932"/>
                </a:lnTo>
                <a:lnTo>
                  <a:pt x="93663" y="573722"/>
                </a:lnTo>
                <a:lnTo>
                  <a:pt x="117872" y="594736"/>
                </a:lnTo>
                <a:lnTo>
                  <a:pt x="130572" y="603855"/>
                </a:lnTo>
                <a:lnTo>
                  <a:pt x="133350" y="606630"/>
                </a:lnTo>
                <a:lnTo>
                  <a:pt x="134144" y="611785"/>
                </a:lnTo>
                <a:lnTo>
                  <a:pt x="131763" y="616939"/>
                </a:lnTo>
                <a:lnTo>
                  <a:pt x="126603" y="618129"/>
                </a:lnTo>
                <a:lnTo>
                  <a:pt x="123428" y="617336"/>
                </a:lnTo>
                <a:lnTo>
                  <a:pt x="108347" y="607423"/>
                </a:lnTo>
                <a:lnTo>
                  <a:pt x="81757" y="586013"/>
                </a:lnTo>
                <a:lnTo>
                  <a:pt x="59135" y="560638"/>
                </a:lnTo>
                <a:lnTo>
                  <a:pt x="39688" y="533676"/>
                </a:lnTo>
                <a:lnTo>
                  <a:pt x="24210" y="503146"/>
                </a:lnTo>
                <a:lnTo>
                  <a:pt x="12303" y="471824"/>
                </a:lnTo>
                <a:lnTo>
                  <a:pt x="4763" y="438519"/>
                </a:lnTo>
                <a:lnTo>
                  <a:pt x="397" y="404420"/>
                </a:lnTo>
                <a:lnTo>
                  <a:pt x="0" y="386975"/>
                </a:lnTo>
                <a:lnTo>
                  <a:pt x="397" y="367547"/>
                </a:lnTo>
                <a:lnTo>
                  <a:pt x="5557" y="329880"/>
                </a:lnTo>
                <a:lnTo>
                  <a:pt x="15082" y="293007"/>
                </a:lnTo>
                <a:lnTo>
                  <a:pt x="28972" y="258115"/>
                </a:lnTo>
                <a:lnTo>
                  <a:pt x="46832" y="224810"/>
                </a:lnTo>
                <a:lnTo>
                  <a:pt x="68263" y="193488"/>
                </a:lnTo>
                <a:lnTo>
                  <a:pt x="92472" y="164147"/>
                </a:lnTo>
                <a:lnTo>
                  <a:pt x="119857" y="137186"/>
                </a:lnTo>
                <a:lnTo>
                  <a:pt x="134144" y="124895"/>
                </a:lnTo>
                <a:lnTo>
                  <a:pt x="150813" y="112207"/>
                </a:lnTo>
                <a:lnTo>
                  <a:pt x="185738" y="88418"/>
                </a:lnTo>
                <a:lnTo>
                  <a:pt x="222250" y="68593"/>
                </a:lnTo>
                <a:lnTo>
                  <a:pt x="259557" y="51544"/>
                </a:lnTo>
                <a:lnTo>
                  <a:pt x="298847" y="37270"/>
                </a:lnTo>
                <a:lnTo>
                  <a:pt x="338932" y="25772"/>
                </a:lnTo>
                <a:lnTo>
                  <a:pt x="400050" y="13084"/>
                </a:lnTo>
                <a:lnTo>
                  <a:pt x="441722" y="7137"/>
                </a:lnTo>
                <a:lnTo>
                  <a:pt x="490538" y="2776"/>
                </a:lnTo>
                <a:close/>
              </a:path>
            </a:pathLst>
          </a:custGeom>
          <a:solidFill>
            <a:schemeClr val="accent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5" name="Google Shape;1145;p25"/>
          <p:cNvSpPr/>
          <p:nvPr/>
        </p:nvSpPr>
        <p:spPr>
          <a:xfrm>
            <a:off x="1121537" y="4705473"/>
            <a:ext cx="1185863" cy="817563"/>
          </a:xfrm>
          <a:custGeom>
            <a:avLst/>
            <a:gdLst/>
            <a:ahLst/>
            <a:cxnLst/>
            <a:rect l="l" t="t" r="r" b="b"/>
            <a:pathLst>
              <a:path w="1185863" h="817563" extrusionOk="0">
                <a:moveTo>
                  <a:pt x="544298" y="76200"/>
                </a:moveTo>
                <a:lnTo>
                  <a:pt x="466481" y="82150"/>
                </a:lnTo>
                <a:lnTo>
                  <a:pt x="389855" y="93652"/>
                </a:lnTo>
                <a:lnTo>
                  <a:pt x="315214" y="110311"/>
                </a:lnTo>
                <a:lnTo>
                  <a:pt x="278688" y="121416"/>
                </a:lnTo>
                <a:lnTo>
                  <a:pt x="261615" y="126969"/>
                </a:lnTo>
                <a:lnTo>
                  <a:pt x="227074" y="140455"/>
                </a:lnTo>
                <a:lnTo>
                  <a:pt x="193724" y="156320"/>
                </a:lnTo>
                <a:lnTo>
                  <a:pt x="161962" y="175755"/>
                </a:lnTo>
                <a:lnTo>
                  <a:pt x="132979" y="198363"/>
                </a:lnTo>
                <a:lnTo>
                  <a:pt x="107569" y="224541"/>
                </a:lnTo>
                <a:lnTo>
                  <a:pt x="87718" y="254289"/>
                </a:lnTo>
                <a:lnTo>
                  <a:pt x="72631" y="288399"/>
                </a:lnTo>
                <a:lnTo>
                  <a:pt x="68263" y="307437"/>
                </a:lnTo>
                <a:lnTo>
                  <a:pt x="65087" y="326079"/>
                </a:lnTo>
                <a:lnTo>
                  <a:pt x="65484" y="362569"/>
                </a:lnTo>
                <a:lnTo>
                  <a:pt x="73425" y="397870"/>
                </a:lnTo>
                <a:lnTo>
                  <a:pt x="86527" y="431187"/>
                </a:lnTo>
                <a:lnTo>
                  <a:pt x="105584" y="463711"/>
                </a:lnTo>
                <a:lnTo>
                  <a:pt x="127817" y="493458"/>
                </a:lnTo>
                <a:lnTo>
                  <a:pt x="165932" y="534708"/>
                </a:lnTo>
                <a:lnTo>
                  <a:pt x="193327" y="557713"/>
                </a:lnTo>
                <a:lnTo>
                  <a:pt x="221119" y="580321"/>
                </a:lnTo>
                <a:lnTo>
                  <a:pt x="281070" y="621571"/>
                </a:lnTo>
                <a:lnTo>
                  <a:pt x="344991" y="656871"/>
                </a:lnTo>
                <a:lnTo>
                  <a:pt x="412486" y="685825"/>
                </a:lnTo>
                <a:lnTo>
                  <a:pt x="482362" y="707244"/>
                </a:lnTo>
                <a:lnTo>
                  <a:pt x="553827" y="721126"/>
                </a:lnTo>
                <a:lnTo>
                  <a:pt x="626086" y="727075"/>
                </a:lnTo>
                <a:lnTo>
                  <a:pt x="698345" y="722712"/>
                </a:lnTo>
                <a:lnTo>
                  <a:pt x="734474" y="716763"/>
                </a:lnTo>
                <a:lnTo>
                  <a:pt x="767428" y="710020"/>
                </a:lnTo>
                <a:lnTo>
                  <a:pt x="832143" y="687809"/>
                </a:lnTo>
                <a:lnTo>
                  <a:pt x="895667" y="656871"/>
                </a:lnTo>
                <a:lnTo>
                  <a:pt x="954427" y="618001"/>
                </a:lnTo>
                <a:lnTo>
                  <a:pt x="993733" y="583097"/>
                </a:lnTo>
                <a:lnTo>
                  <a:pt x="1017951" y="557713"/>
                </a:lnTo>
                <a:lnTo>
                  <a:pt x="1039788" y="531138"/>
                </a:lnTo>
                <a:lnTo>
                  <a:pt x="1059242" y="502184"/>
                </a:lnTo>
                <a:lnTo>
                  <a:pt x="1075123" y="472040"/>
                </a:lnTo>
                <a:lnTo>
                  <a:pt x="1088225" y="440706"/>
                </a:lnTo>
                <a:lnTo>
                  <a:pt x="1097754" y="406992"/>
                </a:lnTo>
                <a:lnTo>
                  <a:pt x="1103312" y="372485"/>
                </a:lnTo>
                <a:lnTo>
                  <a:pt x="1104503" y="355033"/>
                </a:lnTo>
                <a:lnTo>
                  <a:pt x="1104900" y="339168"/>
                </a:lnTo>
                <a:lnTo>
                  <a:pt x="1102915" y="309421"/>
                </a:lnTo>
                <a:lnTo>
                  <a:pt x="1097754" y="281656"/>
                </a:lnTo>
                <a:lnTo>
                  <a:pt x="1090210" y="255478"/>
                </a:lnTo>
                <a:lnTo>
                  <a:pt x="1085049" y="242786"/>
                </a:lnTo>
                <a:lnTo>
                  <a:pt x="1075123" y="231680"/>
                </a:lnTo>
                <a:lnTo>
                  <a:pt x="1054081" y="211056"/>
                </a:lnTo>
                <a:lnTo>
                  <a:pt x="1019936" y="183291"/>
                </a:lnTo>
                <a:lnTo>
                  <a:pt x="969117" y="153544"/>
                </a:lnTo>
                <a:lnTo>
                  <a:pt x="915121" y="130142"/>
                </a:lnTo>
                <a:lnTo>
                  <a:pt x="887330" y="120227"/>
                </a:lnTo>
                <a:lnTo>
                  <a:pt x="850803" y="109517"/>
                </a:lnTo>
                <a:lnTo>
                  <a:pt x="776162" y="92462"/>
                </a:lnTo>
                <a:lnTo>
                  <a:pt x="699536" y="81356"/>
                </a:lnTo>
                <a:lnTo>
                  <a:pt x="621719" y="76200"/>
                </a:lnTo>
                <a:close/>
                <a:moveTo>
                  <a:pt x="579438" y="22225"/>
                </a:moveTo>
                <a:lnTo>
                  <a:pt x="504825" y="23023"/>
                </a:lnTo>
                <a:lnTo>
                  <a:pt x="430610" y="29404"/>
                </a:lnTo>
                <a:lnTo>
                  <a:pt x="357585" y="42165"/>
                </a:lnTo>
                <a:lnTo>
                  <a:pt x="286941" y="62902"/>
                </a:lnTo>
                <a:lnTo>
                  <a:pt x="237331" y="84437"/>
                </a:lnTo>
                <a:lnTo>
                  <a:pt x="204788" y="101585"/>
                </a:lnTo>
                <a:lnTo>
                  <a:pt x="173831" y="121923"/>
                </a:lnTo>
                <a:lnTo>
                  <a:pt x="144463" y="144654"/>
                </a:lnTo>
                <a:lnTo>
                  <a:pt x="130572" y="157416"/>
                </a:lnTo>
                <a:lnTo>
                  <a:pt x="115491" y="171772"/>
                </a:lnTo>
                <a:lnTo>
                  <a:pt x="101600" y="187325"/>
                </a:lnTo>
                <a:lnTo>
                  <a:pt x="111919" y="176558"/>
                </a:lnTo>
                <a:lnTo>
                  <a:pt x="134541" y="157416"/>
                </a:lnTo>
                <a:lnTo>
                  <a:pt x="171450" y="132292"/>
                </a:lnTo>
                <a:lnTo>
                  <a:pt x="225425" y="105573"/>
                </a:lnTo>
                <a:lnTo>
                  <a:pt x="282575" y="85633"/>
                </a:lnTo>
                <a:lnTo>
                  <a:pt x="310753" y="77657"/>
                </a:lnTo>
                <a:lnTo>
                  <a:pt x="348456" y="68485"/>
                </a:lnTo>
                <a:lnTo>
                  <a:pt x="425450" y="53730"/>
                </a:lnTo>
                <a:lnTo>
                  <a:pt x="505619" y="43760"/>
                </a:lnTo>
                <a:lnTo>
                  <a:pt x="586978" y="38975"/>
                </a:lnTo>
                <a:lnTo>
                  <a:pt x="668735" y="40171"/>
                </a:lnTo>
                <a:lnTo>
                  <a:pt x="750094" y="48546"/>
                </a:lnTo>
                <a:lnTo>
                  <a:pt x="829469" y="62902"/>
                </a:lnTo>
                <a:lnTo>
                  <a:pt x="906066" y="85633"/>
                </a:lnTo>
                <a:lnTo>
                  <a:pt x="942975" y="99990"/>
                </a:lnTo>
                <a:lnTo>
                  <a:pt x="912813" y="84437"/>
                </a:lnTo>
                <a:lnTo>
                  <a:pt x="849313" y="59712"/>
                </a:lnTo>
                <a:lnTo>
                  <a:pt x="784225" y="42165"/>
                </a:lnTo>
                <a:lnTo>
                  <a:pt x="719931" y="30999"/>
                </a:lnTo>
                <a:lnTo>
                  <a:pt x="688975" y="27808"/>
                </a:lnTo>
                <a:lnTo>
                  <a:pt x="652860" y="25017"/>
                </a:lnTo>
                <a:close/>
                <a:moveTo>
                  <a:pt x="591344" y="0"/>
                </a:moveTo>
                <a:lnTo>
                  <a:pt x="693738" y="5551"/>
                </a:lnTo>
                <a:lnTo>
                  <a:pt x="769144" y="16653"/>
                </a:lnTo>
                <a:lnTo>
                  <a:pt x="817960" y="26962"/>
                </a:lnTo>
                <a:lnTo>
                  <a:pt x="841376" y="33305"/>
                </a:lnTo>
                <a:lnTo>
                  <a:pt x="870744" y="42028"/>
                </a:lnTo>
                <a:lnTo>
                  <a:pt x="927497" y="66214"/>
                </a:lnTo>
                <a:lnTo>
                  <a:pt x="979488" y="97537"/>
                </a:lnTo>
                <a:lnTo>
                  <a:pt x="1025526" y="135203"/>
                </a:lnTo>
                <a:lnTo>
                  <a:pt x="1046163" y="157010"/>
                </a:lnTo>
                <a:lnTo>
                  <a:pt x="1069579" y="174456"/>
                </a:lnTo>
                <a:lnTo>
                  <a:pt x="1111251" y="214898"/>
                </a:lnTo>
                <a:lnTo>
                  <a:pt x="1137444" y="249393"/>
                </a:lnTo>
                <a:lnTo>
                  <a:pt x="1152129" y="273975"/>
                </a:lnTo>
                <a:lnTo>
                  <a:pt x="1164432" y="299747"/>
                </a:lnTo>
                <a:lnTo>
                  <a:pt x="1174354" y="327105"/>
                </a:lnTo>
                <a:lnTo>
                  <a:pt x="1178323" y="341378"/>
                </a:lnTo>
                <a:lnTo>
                  <a:pt x="1181894" y="359220"/>
                </a:lnTo>
                <a:lnTo>
                  <a:pt x="1185863" y="395301"/>
                </a:lnTo>
                <a:lnTo>
                  <a:pt x="1184673" y="431382"/>
                </a:lnTo>
                <a:lnTo>
                  <a:pt x="1178323" y="466669"/>
                </a:lnTo>
                <a:lnTo>
                  <a:pt x="1168798" y="501560"/>
                </a:lnTo>
                <a:lnTo>
                  <a:pt x="1154907" y="534866"/>
                </a:lnTo>
                <a:lnTo>
                  <a:pt x="1137444" y="566981"/>
                </a:lnTo>
                <a:lnTo>
                  <a:pt x="1116807" y="596718"/>
                </a:lnTo>
                <a:lnTo>
                  <a:pt x="1105298" y="610992"/>
                </a:lnTo>
                <a:lnTo>
                  <a:pt x="1092994" y="624869"/>
                </a:lnTo>
                <a:lnTo>
                  <a:pt x="1066801" y="650641"/>
                </a:lnTo>
                <a:lnTo>
                  <a:pt x="1039019" y="674827"/>
                </a:lnTo>
                <a:lnTo>
                  <a:pt x="1009254" y="697030"/>
                </a:lnTo>
                <a:lnTo>
                  <a:pt x="961232" y="726370"/>
                </a:lnTo>
                <a:lnTo>
                  <a:pt x="892969" y="758486"/>
                </a:lnTo>
                <a:lnTo>
                  <a:pt x="821135" y="783862"/>
                </a:lnTo>
                <a:lnTo>
                  <a:pt x="746522" y="801307"/>
                </a:lnTo>
                <a:lnTo>
                  <a:pt x="671116" y="812409"/>
                </a:lnTo>
                <a:lnTo>
                  <a:pt x="597694" y="817563"/>
                </a:lnTo>
                <a:lnTo>
                  <a:pt x="561579" y="817563"/>
                </a:lnTo>
                <a:lnTo>
                  <a:pt x="524272" y="815977"/>
                </a:lnTo>
                <a:lnTo>
                  <a:pt x="448866" y="808840"/>
                </a:lnTo>
                <a:lnTo>
                  <a:pt x="375444" y="794963"/>
                </a:lnTo>
                <a:lnTo>
                  <a:pt x="303610" y="775139"/>
                </a:lnTo>
                <a:lnTo>
                  <a:pt x="233363" y="748970"/>
                </a:lnTo>
                <a:lnTo>
                  <a:pt x="166291" y="716458"/>
                </a:lnTo>
                <a:lnTo>
                  <a:pt x="101997" y="677999"/>
                </a:lnTo>
                <a:lnTo>
                  <a:pt x="41672" y="633195"/>
                </a:lnTo>
                <a:lnTo>
                  <a:pt x="12700" y="608613"/>
                </a:lnTo>
                <a:lnTo>
                  <a:pt x="10319" y="605044"/>
                </a:lnTo>
                <a:lnTo>
                  <a:pt x="10319" y="597115"/>
                </a:lnTo>
                <a:lnTo>
                  <a:pt x="15875" y="591960"/>
                </a:lnTo>
                <a:lnTo>
                  <a:pt x="23813" y="591167"/>
                </a:lnTo>
                <a:lnTo>
                  <a:pt x="27782" y="593546"/>
                </a:lnTo>
                <a:lnTo>
                  <a:pt x="57547" y="615750"/>
                </a:lnTo>
                <a:lnTo>
                  <a:pt x="118666" y="656192"/>
                </a:lnTo>
                <a:lnTo>
                  <a:pt x="183753" y="691083"/>
                </a:lnTo>
                <a:lnTo>
                  <a:pt x="250825" y="720423"/>
                </a:lnTo>
                <a:lnTo>
                  <a:pt x="320278" y="744213"/>
                </a:lnTo>
                <a:lnTo>
                  <a:pt x="392113" y="762055"/>
                </a:lnTo>
                <a:lnTo>
                  <a:pt x="464344" y="774346"/>
                </a:lnTo>
                <a:lnTo>
                  <a:pt x="537369" y="780293"/>
                </a:lnTo>
                <a:lnTo>
                  <a:pt x="574675" y="780690"/>
                </a:lnTo>
                <a:lnTo>
                  <a:pt x="609997" y="779500"/>
                </a:lnTo>
                <a:lnTo>
                  <a:pt x="683816" y="773553"/>
                </a:lnTo>
                <a:lnTo>
                  <a:pt x="758826" y="760469"/>
                </a:lnTo>
                <a:lnTo>
                  <a:pt x="833438" y="740644"/>
                </a:lnTo>
                <a:lnTo>
                  <a:pt x="904876" y="712890"/>
                </a:lnTo>
                <a:lnTo>
                  <a:pt x="955279" y="686721"/>
                </a:lnTo>
                <a:lnTo>
                  <a:pt x="987029" y="666500"/>
                </a:lnTo>
                <a:lnTo>
                  <a:pt x="1016794" y="644693"/>
                </a:lnTo>
                <a:lnTo>
                  <a:pt x="1044576" y="620508"/>
                </a:lnTo>
                <a:lnTo>
                  <a:pt x="1070373" y="593546"/>
                </a:lnTo>
                <a:lnTo>
                  <a:pt x="1092994" y="564206"/>
                </a:lnTo>
                <a:lnTo>
                  <a:pt x="1102916" y="548743"/>
                </a:lnTo>
                <a:lnTo>
                  <a:pt x="1112044" y="534073"/>
                </a:lnTo>
                <a:lnTo>
                  <a:pt x="1126332" y="503146"/>
                </a:lnTo>
                <a:lnTo>
                  <a:pt x="1137444" y="471427"/>
                </a:lnTo>
                <a:lnTo>
                  <a:pt x="1144191" y="438915"/>
                </a:lnTo>
                <a:lnTo>
                  <a:pt x="1146573" y="406006"/>
                </a:lnTo>
                <a:lnTo>
                  <a:pt x="1144588" y="373098"/>
                </a:lnTo>
                <a:lnTo>
                  <a:pt x="1137841" y="340982"/>
                </a:lnTo>
                <a:lnTo>
                  <a:pt x="1126332" y="308866"/>
                </a:lnTo>
                <a:lnTo>
                  <a:pt x="1118791" y="293403"/>
                </a:lnTo>
                <a:lnTo>
                  <a:pt x="1122363" y="312435"/>
                </a:lnTo>
                <a:lnTo>
                  <a:pt x="1125141" y="351687"/>
                </a:lnTo>
                <a:lnTo>
                  <a:pt x="1121569" y="392129"/>
                </a:lnTo>
                <a:lnTo>
                  <a:pt x="1111648" y="434157"/>
                </a:lnTo>
                <a:lnTo>
                  <a:pt x="1103710" y="455568"/>
                </a:lnTo>
                <a:lnTo>
                  <a:pt x="1096566" y="472220"/>
                </a:lnTo>
                <a:lnTo>
                  <a:pt x="1080691" y="504732"/>
                </a:lnTo>
                <a:lnTo>
                  <a:pt x="1061641" y="534866"/>
                </a:lnTo>
                <a:lnTo>
                  <a:pt x="1040607" y="563413"/>
                </a:lnTo>
                <a:lnTo>
                  <a:pt x="1016794" y="589978"/>
                </a:lnTo>
                <a:lnTo>
                  <a:pt x="991394" y="614560"/>
                </a:lnTo>
                <a:lnTo>
                  <a:pt x="950119" y="648262"/>
                </a:lnTo>
                <a:lnTo>
                  <a:pt x="889001" y="685532"/>
                </a:lnTo>
                <a:lnTo>
                  <a:pt x="823119" y="714476"/>
                </a:lnTo>
                <a:lnTo>
                  <a:pt x="754063" y="735093"/>
                </a:lnTo>
                <a:lnTo>
                  <a:pt x="683816" y="746195"/>
                </a:lnTo>
                <a:lnTo>
                  <a:pt x="648097" y="747781"/>
                </a:lnTo>
                <a:lnTo>
                  <a:pt x="609997" y="747781"/>
                </a:lnTo>
                <a:lnTo>
                  <a:pt x="533004" y="739455"/>
                </a:lnTo>
                <a:lnTo>
                  <a:pt x="455216" y="722009"/>
                </a:lnTo>
                <a:lnTo>
                  <a:pt x="378619" y="695444"/>
                </a:lnTo>
                <a:lnTo>
                  <a:pt x="305594" y="660950"/>
                </a:lnTo>
                <a:lnTo>
                  <a:pt x="236538" y="618129"/>
                </a:lnTo>
                <a:lnTo>
                  <a:pt x="174228" y="569360"/>
                </a:lnTo>
                <a:lnTo>
                  <a:pt x="132160" y="528522"/>
                </a:lnTo>
                <a:lnTo>
                  <a:pt x="107157" y="499182"/>
                </a:lnTo>
                <a:lnTo>
                  <a:pt x="95647" y="484115"/>
                </a:lnTo>
                <a:lnTo>
                  <a:pt x="85328" y="470238"/>
                </a:lnTo>
                <a:lnTo>
                  <a:pt x="68263" y="440897"/>
                </a:lnTo>
                <a:lnTo>
                  <a:pt x="55166" y="411161"/>
                </a:lnTo>
                <a:lnTo>
                  <a:pt x="45244" y="379838"/>
                </a:lnTo>
                <a:lnTo>
                  <a:pt x="40482" y="348119"/>
                </a:lnTo>
                <a:lnTo>
                  <a:pt x="40482" y="316003"/>
                </a:lnTo>
                <a:lnTo>
                  <a:pt x="46435" y="283887"/>
                </a:lnTo>
                <a:lnTo>
                  <a:pt x="57547" y="252565"/>
                </a:lnTo>
                <a:lnTo>
                  <a:pt x="65882" y="236308"/>
                </a:lnTo>
                <a:lnTo>
                  <a:pt x="67469" y="233930"/>
                </a:lnTo>
                <a:lnTo>
                  <a:pt x="69057" y="231154"/>
                </a:lnTo>
                <a:lnTo>
                  <a:pt x="57944" y="248996"/>
                </a:lnTo>
                <a:lnTo>
                  <a:pt x="40482" y="286266"/>
                </a:lnTo>
                <a:lnTo>
                  <a:pt x="28178" y="325519"/>
                </a:lnTo>
                <a:lnTo>
                  <a:pt x="21432" y="365961"/>
                </a:lnTo>
                <a:lnTo>
                  <a:pt x="21035" y="386975"/>
                </a:lnTo>
                <a:lnTo>
                  <a:pt x="21432" y="402834"/>
                </a:lnTo>
                <a:lnTo>
                  <a:pt x="24607" y="434950"/>
                </a:lnTo>
                <a:lnTo>
                  <a:pt x="31750" y="465480"/>
                </a:lnTo>
                <a:lnTo>
                  <a:pt x="42069" y="495613"/>
                </a:lnTo>
                <a:lnTo>
                  <a:pt x="55960" y="523764"/>
                </a:lnTo>
                <a:lnTo>
                  <a:pt x="73025" y="549932"/>
                </a:lnTo>
                <a:lnTo>
                  <a:pt x="93663" y="573722"/>
                </a:lnTo>
                <a:lnTo>
                  <a:pt x="117872" y="594736"/>
                </a:lnTo>
                <a:lnTo>
                  <a:pt x="130572" y="603855"/>
                </a:lnTo>
                <a:lnTo>
                  <a:pt x="133350" y="606630"/>
                </a:lnTo>
                <a:lnTo>
                  <a:pt x="134144" y="611785"/>
                </a:lnTo>
                <a:lnTo>
                  <a:pt x="131763" y="616939"/>
                </a:lnTo>
                <a:lnTo>
                  <a:pt x="126603" y="618129"/>
                </a:lnTo>
                <a:lnTo>
                  <a:pt x="123428" y="617336"/>
                </a:lnTo>
                <a:lnTo>
                  <a:pt x="108347" y="607423"/>
                </a:lnTo>
                <a:lnTo>
                  <a:pt x="81757" y="586013"/>
                </a:lnTo>
                <a:lnTo>
                  <a:pt x="59135" y="560638"/>
                </a:lnTo>
                <a:lnTo>
                  <a:pt x="39688" y="533676"/>
                </a:lnTo>
                <a:lnTo>
                  <a:pt x="24210" y="503146"/>
                </a:lnTo>
                <a:lnTo>
                  <a:pt x="12303" y="471824"/>
                </a:lnTo>
                <a:lnTo>
                  <a:pt x="4763" y="438519"/>
                </a:lnTo>
                <a:lnTo>
                  <a:pt x="397" y="404420"/>
                </a:lnTo>
                <a:lnTo>
                  <a:pt x="0" y="386975"/>
                </a:lnTo>
                <a:lnTo>
                  <a:pt x="397" y="367547"/>
                </a:lnTo>
                <a:lnTo>
                  <a:pt x="5557" y="329880"/>
                </a:lnTo>
                <a:lnTo>
                  <a:pt x="15082" y="293007"/>
                </a:lnTo>
                <a:lnTo>
                  <a:pt x="28972" y="258115"/>
                </a:lnTo>
                <a:lnTo>
                  <a:pt x="46832" y="224810"/>
                </a:lnTo>
                <a:lnTo>
                  <a:pt x="68263" y="193488"/>
                </a:lnTo>
                <a:lnTo>
                  <a:pt x="92472" y="164147"/>
                </a:lnTo>
                <a:lnTo>
                  <a:pt x="119857" y="137186"/>
                </a:lnTo>
                <a:lnTo>
                  <a:pt x="134144" y="124895"/>
                </a:lnTo>
                <a:lnTo>
                  <a:pt x="150813" y="112207"/>
                </a:lnTo>
                <a:lnTo>
                  <a:pt x="185738" y="88418"/>
                </a:lnTo>
                <a:lnTo>
                  <a:pt x="222250" y="68593"/>
                </a:lnTo>
                <a:lnTo>
                  <a:pt x="259557" y="51544"/>
                </a:lnTo>
                <a:lnTo>
                  <a:pt x="298847" y="37270"/>
                </a:lnTo>
                <a:lnTo>
                  <a:pt x="338932" y="25772"/>
                </a:lnTo>
                <a:lnTo>
                  <a:pt x="400050" y="13084"/>
                </a:lnTo>
                <a:lnTo>
                  <a:pt x="441722" y="7137"/>
                </a:lnTo>
                <a:lnTo>
                  <a:pt x="490538" y="2776"/>
                </a:lnTo>
                <a:close/>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6" name="Google Shape;1146;p25"/>
          <p:cNvSpPr/>
          <p:nvPr/>
        </p:nvSpPr>
        <p:spPr>
          <a:xfrm>
            <a:off x="2351749" y="5859033"/>
            <a:ext cx="1185863" cy="817563"/>
          </a:xfrm>
          <a:custGeom>
            <a:avLst/>
            <a:gdLst/>
            <a:ahLst/>
            <a:cxnLst/>
            <a:rect l="l" t="t" r="r" b="b"/>
            <a:pathLst>
              <a:path w="1185863" h="817563" extrusionOk="0">
                <a:moveTo>
                  <a:pt x="544298" y="76200"/>
                </a:moveTo>
                <a:lnTo>
                  <a:pt x="466481" y="82150"/>
                </a:lnTo>
                <a:lnTo>
                  <a:pt x="389855" y="93652"/>
                </a:lnTo>
                <a:lnTo>
                  <a:pt x="315214" y="110311"/>
                </a:lnTo>
                <a:lnTo>
                  <a:pt x="278688" y="121416"/>
                </a:lnTo>
                <a:lnTo>
                  <a:pt x="261615" y="126969"/>
                </a:lnTo>
                <a:lnTo>
                  <a:pt x="227074" y="140455"/>
                </a:lnTo>
                <a:lnTo>
                  <a:pt x="193724" y="156320"/>
                </a:lnTo>
                <a:lnTo>
                  <a:pt x="161962" y="175755"/>
                </a:lnTo>
                <a:lnTo>
                  <a:pt x="132979" y="198363"/>
                </a:lnTo>
                <a:lnTo>
                  <a:pt x="107569" y="224541"/>
                </a:lnTo>
                <a:lnTo>
                  <a:pt x="87718" y="254289"/>
                </a:lnTo>
                <a:lnTo>
                  <a:pt x="72631" y="288399"/>
                </a:lnTo>
                <a:lnTo>
                  <a:pt x="68263" y="307437"/>
                </a:lnTo>
                <a:lnTo>
                  <a:pt x="65087" y="326079"/>
                </a:lnTo>
                <a:lnTo>
                  <a:pt x="65484" y="362569"/>
                </a:lnTo>
                <a:lnTo>
                  <a:pt x="73425" y="397870"/>
                </a:lnTo>
                <a:lnTo>
                  <a:pt x="86527" y="431187"/>
                </a:lnTo>
                <a:lnTo>
                  <a:pt x="105584" y="463711"/>
                </a:lnTo>
                <a:lnTo>
                  <a:pt x="127817" y="493458"/>
                </a:lnTo>
                <a:lnTo>
                  <a:pt x="165932" y="534708"/>
                </a:lnTo>
                <a:lnTo>
                  <a:pt x="193327" y="557713"/>
                </a:lnTo>
                <a:lnTo>
                  <a:pt x="221119" y="580321"/>
                </a:lnTo>
                <a:lnTo>
                  <a:pt x="281070" y="621571"/>
                </a:lnTo>
                <a:lnTo>
                  <a:pt x="344991" y="656871"/>
                </a:lnTo>
                <a:lnTo>
                  <a:pt x="412486" y="685825"/>
                </a:lnTo>
                <a:lnTo>
                  <a:pt x="482362" y="707244"/>
                </a:lnTo>
                <a:lnTo>
                  <a:pt x="553827" y="721126"/>
                </a:lnTo>
                <a:lnTo>
                  <a:pt x="626086" y="727075"/>
                </a:lnTo>
                <a:lnTo>
                  <a:pt x="698345" y="722712"/>
                </a:lnTo>
                <a:lnTo>
                  <a:pt x="734474" y="716763"/>
                </a:lnTo>
                <a:lnTo>
                  <a:pt x="767428" y="710020"/>
                </a:lnTo>
                <a:lnTo>
                  <a:pt x="832143" y="687809"/>
                </a:lnTo>
                <a:lnTo>
                  <a:pt x="895667" y="656871"/>
                </a:lnTo>
                <a:lnTo>
                  <a:pt x="954427" y="618001"/>
                </a:lnTo>
                <a:lnTo>
                  <a:pt x="993733" y="583097"/>
                </a:lnTo>
                <a:lnTo>
                  <a:pt x="1017951" y="557713"/>
                </a:lnTo>
                <a:lnTo>
                  <a:pt x="1039788" y="531138"/>
                </a:lnTo>
                <a:lnTo>
                  <a:pt x="1059242" y="502184"/>
                </a:lnTo>
                <a:lnTo>
                  <a:pt x="1075123" y="472040"/>
                </a:lnTo>
                <a:lnTo>
                  <a:pt x="1088225" y="440706"/>
                </a:lnTo>
                <a:lnTo>
                  <a:pt x="1097754" y="406992"/>
                </a:lnTo>
                <a:lnTo>
                  <a:pt x="1103312" y="372485"/>
                </a:lnTo>
                <a:lnTo>
                  <a:pt x="1104503" y="355033"/>
                </a:lnTo>
                <a:lnTo>
                  <a:pt x="1104900" y="339168"/>
                </a:lnTo>
                <a:lnTo>
                  <a:pt x="1102915" y="309421"/>
                </a:lnTo>
                <a:lnTo>
                  <a:pt x="1097754" y="281656"/>
                </a:lnTo>
                <a:lnTo>
                  <a:pt x="1090210" y="255478"/>
                </a:lnTo>
                <a:lnTo>
                  <a:pt x="1085049" y="242786"/>
                </a:lnTo>
                <a:lnTo>
                  <a:pt x="1075123" y="231680"/>
                </a:lnTo>
                <a:lnTo>
                  <a:pt x="1054081" y="211056"/>
                </a:lnTo>
                <a:lnTo>
                  <a:pt x="1019936" y="183291"/>
                </a:lnTo>
                <a:lnTo>
                  <a:pt x="969117" y="153544"/>
                </a:lnTo>
                <a:lnTo>
                  <a:pt x="915121" y="130142"/>
                </a:lnTo>
                <a:lnTo>
                  <a:pt x="887330" y="120227"/>
                </a:lnTo>
                <a:lnTo>
                  <a:pt x="850803" y="109517"/>
                </a:lnTo>
                <a:lnTo>
                  <a:pt x="776162" y="92462"/>
                </a:lnTo>
                <a:lnTo>
                  <a:pt x="699536" y="81356"/>
                </a:lnTo>
                <a:lnTo>
                  <a:pt x="621719" y="76200"/>
                </a:lnTo>
                <a:close/>
                <a:moveTo>
                  <a:pt x="579438" y="22225"/>
                </a:moveTo>
                <a:lnTo>
                  <a:pt x="504825" y="23023"/>
                </a:lnTo>
                <a:lnTo>
                  <a:pt x="430610" y="29404"/>
                </a:lnTo>
                <a:lnTo>
                  <a:pt x="357585" y="42165"/>
                </a:lnTo>
                <a:lnTo>
                  <a:pt x="286941" y="62902"/>
                </a:lnTo>
                <a:lnTo>
                  <a:pt x="237331" y="84437"/>
                </a:lnTo>
                <a:lnTo>
                  <a:pt x="204788" y="101585"/>
                </a:lnTo>
                <a:lnTo>
                  <a:pt x="173831" y="121923"/>
                </a:lnTo>
                <a:lnTo>
                  <a:pt x="144463" y="144654"/>
                </a:lnTo>
                <a:lnTo>
                  <a:pt x="130572" y="157416"/>
                </a:lnTo>
                <a:lnTo>
                  <a:pt x="115491" y="171772"/>
                </a:lnTo>
                <a:lnTo>
                  <a:pt x="101600" y="187325"/>
                </a:lnTo>
                <a:lnTo>
                  <a:pt x="111919" y="176558"/>
                </a:lnTo>
                <a:lnTo>
                  <a:pt x="134541" y="157416"/>
                </a:lnTo>
                <a:lnTo>
                  <a:pt x="171450" y="132292"/>
                </a:lnTo>
                <a:lnTo>
                  <a:pt x="225425" y="105573"/>
                </a:lnTo>
                <a:lnTo>
                  <a:pt x="282575" y="85633"/>
                </a:lnTo>
                <a:lnTo>
                  <a:pt x="310753" y="77657"/>
                </a:lnTo>
                <a:lnTo>
                  <a:pt x="348456" y="68485"/>
                </a:lnTo>
                <a:lnTo>
                  <a:pt x="425450" y="53730"/>
                </a:lnTo>
                <a:lnTo>
                  <a:pt x="505619" y="43760"/>
                </a:lnTo>
                <a:lnTo>
                  <a:pt x="586978" y="38975"/>
                </a:lnTo>
                <a:lnTo>
                  <a:pt x="668735" y="40171"/>
                </a:lnTo>
                <a:lnTo>
                  <a:pt x="750094" y="48546"/>
                </a:lnTo>
                <a:lnTo>
                  <a:pt x="829469" y="62902"/>
                </a:lnTo>
                <a:lnTo>
                  <a:pt x="906066" y="85633"/>
                </a:lnTo>
                <a:lnTo>
                  <a:pt x="942975" y="99990"/>
                </a:lnTo>
                <a:lnTo>
                  <a:pt x="912813" y="84437"/>
                </a:lnTo>
                <a:lnTo>
                  <a:pt x="849313" y="59712"/>
                </a:lnTo>
                <a:lnTo>
                  <a:pt x="784225" y="42165"/>
                </a:lnTo>
                <a:lnTo>
                  <a:pt x="719931" y="30999"/>
                </a:lnTo>
                <a:lnTo>
                  <a:pt x="688975" y="27808"/>
                </a:lnTo>
                <a:lnTo>
                  <a:pt x="652860" y="25017"/>
                </a:lnTo>
                <a:close/>
                <a:moveTo>
                  <a:pt x="591344" y="0"/>
                </a:moveTo>
                <a:lnTo>
                  <a:pt x="693738" y="5551"/>
                </a:lnTo>
                <a:lnTo>
                  <a:pt x="769144" y="16653"/>
                </a:lnTo>
                <a:lnTo>
                  <a:pt x="817960" y="26962"/>
                </a:lnTo>
                <a:lnTo>
                  <a:pt x="841376" y="33305"/>
                </a:lnTo>
                <a:lnTo>
                  <a:pt x="870744" y="42028"/>
                </a:lnTo>
                <a:lnTo>
                  <a:pt x="927497" y="66214"/>
                </a:lnTo>
                <a:lnTo>
                  <a:pt x="979488" y="97537"/>
                </a:lnTo>
                <a:lnTo>
                  <a:pt x="1025526" y="135203"/>
                </a:lnTo>
                <a:lnTo>
                  <a:pt x="1046163" y="157010"/>
                </a:lnTo>
                <a:lnTo>
                  <a:pt x="1069579" y="174456"/>
                </a:lnTo>
                <a:lnTo>
                  <a:pt x="1111251" y="214898"/>
                </a:lnTo>
                <a:lnTo>
                  <a:pt x="1137444" y="249393"/>
                </a:lnTo>
                <a:lnTo>
                  <a:pt x="1152129" y="273975"/>
                </a:lnTo>
                <a:lnTo>
                  <a:pt x="1164432" y="299747"/>
                </a:lnTo>
                <a:lnTo>
                  <a:pt x="1174354" y="327105"/>
                </a:lnTo>
                <a:lnTo>
                  <a:pt x="1178323" y="341378"/>
                </a:lnTo>
                <a:lnTo>
                  <a:pt x="1181894" y="359220"/>
                </a:lnTo>
                <a:lnTo>
                  <a:pt x="1185863" y="395301"/>
                </a:lnTo>
                <a:lnTo>
                  <a:pt x="1184673" y="431382"/>
                </a:lnTo>
                <a:lnTo>
                  <a:pt x="1178323" y="466669"/>
                </a:lnTo>
                <a:lnTo>
                  <a:pt x="1168798" y="501560"/>
                </a:lnTo>
                <a:lnTo>
                  <a:pt x="1154907" y="534866"/>
                </a:lnTo>
                <a:lnTo>
                  <a:pt x="1137444" y="566981"/>
                </a:lnTo>
                <a:lnTo>
                  <a:pt x="1116807" y="596718"/>
                </a:lnTo>
                <a:lnTo>
                  <a:pt x="1105298" y="610992"/>
                </a:lnTo>
                <a:lnTo>
                  <a:pt x="1092994" y="624869"/>
                </a:lnTo>
                <a:lnTo>
                  <a:pt x="1066801" y="650641"/>
                </a:lnTo>
                <a:lnTo>
                  <a:pt x="1039019" y="674827"/>
                </a:lnTo>
                <a:lnTo>
                  <a:pt x="1009254" y="697030"/>
                </a:lnTo>
                <a:lnTo>
                  <a:pt x="961232" y="726370"/>
                </a:lnTo>
                <a:lnTo>
                  <a:pt x="892969" y="758486"/>
                </a:lnTo>
                <a:lnTo>
                  <a:pt x="821135" y="783862"/>
                </a:lnTo>
                <a:lnTo>
                  <a:pt x="746522" y="801307"/>
                </a:lnTo>
                <a:lnTo>
                  <a:pt x="671116" y="812409"/>
                </a:lnTo>
                <a:lnTo>
                  <a:pt x="597694" y="817563"/>
                </a:lnTo>
                <a:lnTo>
                  <a:pt x="561579" y="817563"/>
                </a:lnTo>
                <a:lnTo>
                  <a:pt x="524272" y="815977"/>
                </a:lnTo>
                <a:lnTo>
                  <a:pt x="448866" y="808840"/>
                </a:lnTo>
                <a:lnTo>
                  <a:pt x="375444" y="794963"/>
                </a:lnTo>
                <a:lnTo>
                  <a:pt x="303610" y="775139"/>
                </a:lnTo>
                <a:lnTo>
                  <a:pt x="233363" y="748970"/>
                </a:lnTo>
                <a:lnTo>
                  <a:pt x="166291" y="716458"/>
                </a:lnTo>
                <a:lnTo>
                  <a:pt x="101997" y="677999"/>
                </a:lnTo>
                <a:lnTo>
                  <a:pt x="41672" y="633195"/>
                </a:lnTo>
                <a:lnTo>
                  <a:pt x="12700" y="608613"/>
                </a:lnTo>
                <a:lnTo>
                  <a:pt x="10319" y="605044"/>
                </a:lnTo>
                <a:lnTo>
                  <a:pt x="10319" y="597115"/>
                </a:lnTo>
                <a:lnTo>
                  <a:pt x="15875" y="591960"/>
                </a:lnTo>
                <a:lnTo>
                  <a:pt x="23813" y="591167"/>
                </a:lnTo>
                <a:lnTo>
                  <a:pt x="27782" y="593546"/>
                </a:lnTo>
                <a:lnTo>
                  <a:pt x="57547" y="615750"/>
                </a:lnTo>
                <a:lnTo>
                  <a:pt x="118666" y="656192"/>
                </a:lnTo>
                <a:lnTo>
                  <a:pt x="183753" y="691083"/>
                </a:lnTo>
                <a:lnTo>
                  <a:pt x="250825" y="720423"/>
                </a:lnTo>
                <a:lnTo>
                  <a:pt x="320278" y="744213"/>
                </a:lnTo>
                <a:lnTo>
                  <a:pt x="392113" y="762055"/>
                </a:lnTo>
                <a:lnTo>
                  <a:pt x="464344" y="774346"/>
                </a:lnTo>
                <a:lnTo>
                  <a:pt x="537369" y="780293"/>
                </a:lnTo>
                <a:lnTo>
                  <a:pt x="574675" y="780690"/>
                </a:lnTo>
                <a:lnTo>
                  <a:pt x="609997" y="779500"/>
                </a:lnTo>
                <a:lnTo>
                  <a:pt x="683816" y="773553"/>
                </a:lnTo>
                <a:lnTo>
                  <a:pt x="758826" y="760469"/>
                </a:lnTo>
                <a:lnTo>
                  <a:pt x="833438" y="740644"/>
                </a:lnTo>
                <a:lnTo>
                  <a:pt x="904876" y="712890"/>
                </a:lnTo>
                <a:lnTo>
                  <a:pt x="955279" y="686721"/>
                </a:lnTo>
                <a:lnTo>
                  <a:pt x="987029" y="666500"/>
                </a:lnTo>
                <a:lnTo>
                  <a:pt x="1016794" y="644693"/>
                </a:lnTo>
                <a:lnTo>
                  <a:pt x="1044576" y="620508"/>
                </a:lnTo>
                <a:lnTo>
                  <a:pt x="1070373" y="593546"/>
                </a:lnTo>
                <a:lnTo>
                  <a:pt x="1092994" y="564206"/>
                </a:lnTo>
                <a:lnTo>
                  <a:pt x="1102916" y="548743"/>
                </a:lnTo>
                <a:lnTo>
                  <a:pt x="1112044" y="534073"/>
                </a:lnTo>
                <a:lnTo>
                  <a:pt x="1126332" y="503146"/>
                </a:lnTo>
                <a:lnTo>
                  <a:pt x="1137444" y="471427"/>
                </a:lnTo>
                <a:lnTo>
                  <a:pt x="1144191" y="438915"/>
                </a:lnTo>
                <a:lnTo>
                  <a:pt x="1146573" y="406006"/>
                </a:lnTo>
                <a:lnTo>
                  <a:pt x="1144588" y="373098"/>
                </a:lnTo>
                <a:lnTo>
                  <a:pt x="1137841" y="340982"/>
                </a:lnTo>
                <a:lnTo>
                  <a:pt x="1126332" y="308866"/>
                </a:lnTo>
                <a:lnTo>
                  <a:pt x="1118791" y="293403"/>
                </a:lnTo>
                <a:lnTo>
                  <a:pt x="1122363" y="312435"/>
                </a:lnTo>
                <a:lnTo>
                  <a:pt x="1125141" y="351687"/>
                </a:lnTo>
                <a:lnTo>
                  <a:pt x="1121569" y="392129"/>
                </a:lnTo>
                <a:lnTo>
                  <a:pt x="1111648" y="434157"/>
                </a:lnTo>
                <a:lnTo>
                  <a:pt x="1103710" y="455568"/>
                </a:lnTo>
                <a:lnTo>
                  <a:pt x="1096566" y="472220"/>
                </a:lnTo>
                <a:lnTo>
                  <a:pt x="1080691" y="504732"/>
                </a:lnTo>
                <a:lnTo>
                  <a:pt x="1061641" y="534866"/>
                </a:lnTo>
                <a:lnTo>
                  <a:pt x="1040607" y="563413"/>
                </a:lnTo>
                <a:lnTo>
                  <a:pt x="1016794" y="589978"/>
                </a:lnTo>
                <a:lnTo>
                  <a:pt x="991394" y="614560"/>
                </a:lnTo>
                <a:lnTo>
                  <a:pt x="950119" y="648262"/>
                </a:lnTo>
                <a:lnTo>
                  <a:pt x="889001" y="685532"/>
                </a:lnTo>
                <a:lnTo>
                  <a:pt x="823119" y="714476"/>
                </a:lnTo>
                <a:lnTo>
                  <a:pt x="754063" y="735093"/>
                </a:lnTo>
                <a:lnTo>
                  <a:pt x="683816" y="746195"/>
                </a:lnTo>
                <a:lnTo>
                  <a:pt x="648097" y="747781"/>
                </a:lnTo>
                <a:lnTo>
                  <a:pt x="609997" y="747781"/>
                </a:lnTo>
                <a:lnTo>
                  <a:pt x="533004" y="739455"/>
                </a:lnTo>
                <a:lnTo>
                  <a:pt x="455216" y="722009"/>
                </a:lnTo>
                <a:lnTo>
                  <a:pt x="378619" y="695444"/>
                </a:lnTo>
                <a:lnTo>
                  <a:pt x="305594" y="660950"/>
                </a:lnTo>
                <a:lnTo>
                  <a:pt x="236538" y="618129"/>
                </a:lnTo>
                <a:lnTo>
                  <a:pt x="174228" y="569360"/>
                </a:lnTo>
                <a:lnTo>
                  <a:pt x="132160" y="528522"/>
                </a:lnTo>
                <a:lnTo>
                  <a:pt x="107157" y="499182"/>
                </a:lnTo>
                <a:lnTo>
                  <a:pt x="95647" y="484115"/>
                </a:lnTo>
                <a:lnTo>
                  <a:pt x="85328" y="470238"/>
                </a:lnTo>
                <a:lnTo>
                  <a:pt x="68263" y="440897"/>
                </a:lnTo>
                <a:lnTo>
                  <a:pt x="55166" y="411161"/>
                </a:lnTo>
                <a:lnTo>
                  <a:pt x="45244" y="379838"/>
                </a:lnTo>
                <a:lnTo>
                  <a:pt x="40482" y="348119"/>
                </a:lnTo>
                <a:lnTo>
                  <a:pt x="40482" y="316003"/>
                </a:lnTo>
                <a:lnTo>
                  <a:pt x="46435" y="283887"/>
                </a:lnTo>
                <a:lnTo>
                  <a:pt x="57547" y="252565"/>
                </a:lnTo>
                <a:lnTo>
                  <a:pt x="65882" y="236308"/>
                </a:lnTo>
                <a:lnTo>
                  <a:pt x="67469" y="233930"/>
                </a:lnTo>
                <a:lnTo>
                  <a:pt x="69057" y="231154"/>
                </a:lnTo>
                <a:lnTo>
                  <a:pt x="57944" y="248996"/>
                </a:lnTo>
                <a:lnTo>
                  <a:pt x="40482" y="286266"/>
                </a:lnTo>
                <a:lnTo>
                  <a:pt x="28178" y="325519"/>
                </a:lnTo>
                <a:lnTo>
                  <a:pt x="21432" y="365961"/>
                </a:lnTo>
                <a:lnTo>
                  <a:pt x="21035" y="386975"/>
                </a:lnTo>
                <a:lnTo>
                  <a:pt x="21432" y="402834"/>
                </a:lnTo>
                <a:lnTo>
                  <a:pt x="24607" y="434950"/>
                </a:lnTo>
                <a:lnTo>
                  <a:pt x="31750" y="465480"/>
                </a:lnTo>
                <a:lnTo>
                  <a:pt x="42069" y="495613"/>
                </a:lnTo>
                <a:lnTo>
                  <a:pt x="55960" y="523764"/>
                </a:lnTo>
                <a:lnTo>
                  <a:pt x="73025" y="549932"/>
                </a:lnTo>
                <a:lnTo>
                  <a:pt x="93663" y="573722"/>
                </a:lnTo>
                <a:lnTo>
                  <a:pt x="117872" y="594736"/>
                </a:lnTo>
                <a:lnTo>
                  <a:pt x="130572" y="603855"/>
                </a:lnTo>
                <a:lnTo>
                  <a:pt x="133350" y="606630"/>
                </a:lnTo>
                <a:lnTo>
                  <a:pt x="134144" y="611785"/>
                </a:lnTo>
                <a:lnTo>
                  <a:pt x="131763" y="616939"/>
                </a:lnTo>
                <a:lnTo>
                  <a:pt x="126603" y="618129"/>
                </a:lnTo>
                <a:lnTo>
                  <a:pt x="123428" y="617336"/>
                </a:lnTo>
                <a:lnTo>
                  <a:pt x="108347" y="607423"/>
                </a:lnTo>
                <a:lnTo>
                  <a:pt x="81757" y="586013"/>
                </a:lnTo>
                <a:lnTo>
                  <a:pt x="59135" y="560638"/>
                </a:lnTo>
                <a:lnTo>
                  <a:pt x="39688" y="533676"/>
                </a:lnTo>
                <a:lnTo>
                  <a:pt x="24210" y="503146"/>
                </a:lnTo>
                <a:lnTo>
                  <a:pt x="12303" y="471824"/>
                </a:lnTo>
                <a:lnTo>
                  <a:pt x="4763" y="438519"/>
                </a:lnTo>
                <a:lnTo>
                  <a:pt x="397" y="404420"/>
                </a:lnTo>
                <a:lnTo>
                  <a:pt x="0" y="386975"/>
                </a:lnTo>
                <a:lnTo>
                  <a:pt x="397" y="367547"/>
                </a:lnTo>
                <a:lnTo>
                  <a:pt x="5557" y="329880"/>
                </a:lnTo>
                <a:lnTo>
                  <a:pt x="15082" y="293007"/>
                </a:lnTo>
                <a:lnTo>
                  <a:pt x="28972" y="258115"/>
                </a:lnTo>
                <a:lnTo>
                  <a:pt x="46832" y="224810"/>
                </a:lnTo>
                <a:lnTo>
                  <a:pt x="68263" y="193488"/>
                </a:lnTo>
                <a:lnTo>
                  <a:pt x="92472" y="164147"/>
                </a:lnTo>
                <a:lnTo>
                  <a:pt x="119857" y="137186"/>
                </a:lnTo>
                <a:lnTo>
                  <a:pt x="134144" y="124895"/>
                </a:lnTo>
                <a:lnTo>
                  <a:pt x="150813" y="112207"/>
                </a:lnTo>
                <a:lnTo>
                  <a:pt x="185738" y="88418"/>
                </a:lnTo>
                <a:lnTo>
                  <a:pt x="222250" y="68593"/>
                </a:lnTo>
                <a:lnTo>
                  <a:pt x="259557" y="51544"/>
                </a:lnTo>
                <a:lnTo>
                  <a:pt x="298847" y="37270"/>
                </a:lnTo>
                <a:lnTo>
                  <a:pt x="338932" y="25772"/>
                </a:lnTo>
                <a:lnTo>
                  <a:pt x="400050" y="13084"/>
                </a:lnTo>
                <a:lnTo>
                  <a:pt x="441722" y="7137"/>
                </a:lnTo>
                <a:lnTo>
                  <a:pt x="490538" y="2776"/>
                </a:lnTo>
                <a:close/>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5"/>
          <p:cNvSpPr/>
          <p:nvPr/>
        </p:nvSpPr>
        <p:spPr>
          <a:xfrm>
            <a:off x="8544272" y="4700062"/>
            <a:ext cx="2036763" cy="957263"/>
          </a:xfrm>
          <a:custGeom>
            <a:avLst/>
            <a:gdLst/>
            <a:ahLst/>
            <a:cxnLst/>
            <a:rect l="l" t="t" r="r" b="b"/>
            <a:pathLst>
              <a:path w="2036763" h="957263" extrusionOk="0">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5"/>
          <p:cNvSpPr/>
          <p:nvPr/>
        </p:nvSpPr>
        <p:spPr>
          <a:xfrm>
            <a:off x="10278278" y="3007669"/>
            <a:ext cx="1185863" cy="817563"/>
          </a:xfrm>
          <a:custGeom>
            <a:avLst/>
            <a:gdLst/>
            <a:ahLst/>
            <a:cxnLst/>
            <a:rect l="l" t="t" r="r" b="b"/>
            <a:pathLst>
              <a:path w="1185863" h="817563" extrusionOk="0">
                <a:moveTo>
                  <a:pt x="544298" y="76200"/>
                </a:moveTo>
                <a:lnTo>
                  <a:pt x="466481" y="82150"/>
                </a:lnTo>
                <a:lnTo>
                  <a:pt x="389855" y="93652"/>
                </a:lnTo>
                <a:lnTo>
                  <a:pt x="315214" y="110311"/>
                </a:lnTo>
                <a:lnTo>
                  <a:pt x="278688" y="121416"/>
                </a:lnTo>
                <a:lnTo>
                  <a:pt x="261615" y="126969"/>
                </a:lnTo>
                <a:lnTo>
                  <a:pt x="227074" y="140455"/>
                </a:lnTo>
                <a:lnTo>
                  <a:pt x="193724" y="156320"/>
                </a:lnTo>
                <a:lnTo>
                  <a:pt x="161962" y="175755"/>
                </a:lnTo>
                <a:lnTo>
                  <a:pt x="132979" y="198363"/>
                </a:lnTo>
                <a:lnTo>
                  <a:pt x="107569" y="224541"/>
                </a:lnTo>
                <a:lnTo>
                  <a:pt x="87718" y="254289"/>
                </a:lnTo>
                <a:lnTo>
                  <a:pt x="72631" y="288399"/>
                </a:lnTo>
                <a:lnTo>
                  <a:pt x="68263" y="307437"/>
                </a:lnTo>
                <a:lnTo>
                  <a:pt x="65087" y="326079"/>
                </a:lnTo>
                <a:lnTo>
                  <a:pt x="65484" y="362569"/>
                </a:lnTo>
                <a:lnTo>
                  <a:pt x="73425" y="397870"/>
                </a:lnTo>
                <a:lnTo>
                  <a:pt x="86527" y="431187"/>
                </a:lnTo>
                <a:lnTo>
                  <a:pt x="105584" y="463711"/>
                </a:lnTo>
                <a:lnTo>
                  <a:pt x="127817" y="493458"/>
                </a:lnTo>
                <a:lnTo>
                  <a:pt x="165932" y="534708"/>
                </a:lnTo>
                <a:lnTo>
                  <a:pt x="193327" y="557713"/>
                </a:lnTo>
                <a:lnTo>
                  <a:pt x="221119" y="580321"/>
                </a:lnTo>
                <a:lnTo>
                  <a:pt x="281070" y="621571"/>
                </a:lnTo>
                <a:lnTo>
                  <a:pt x="344991" y="656871"/>
                </a:lnTo>
                <a:lnTo>
                  <a:pt x="412486" y="685825"/>
                </a:lnTo>
                <a:lnTo>
                  <a:pt x="482362" y="707244"/>
                </a:lnTo>
                <a:lnTo>
                  <a:pt x="553827" y="721126"/>
                </a:lnTo>
                <a:lnTo>
                  <a:pt x="626086" y="727075"/>
                </a:lnTo>
                <a:lnTo>
                  <a:pt x="698345" y="722712"/>
                </a:lnTo>
                <a:lnTo>
                  <a:pt x="734474" y="716763"/>
                </a:lnTo>
                <a:lnTo>
                  <a:pt x="767428" y="710020"/>
                </a:lnTo>
                <a:lnTo>
                  <a:pt x="832143" y="687809"/>
                </a:lnTo>
                <a:lnTo>
                  <a:pt x="895667" y="656871"/>
                </a:lnTo>
                <a:lnTo>
                  <a:pt x="954427" y="618001"/>
                </a:lnTo>
                <a:lnTo>
                  <a:pt x="993733" y="583097"/>
                </a:lnTo>
                <a:lnTo>
                  <a:pt x="1017951" y="557713"/>
                </a:lnTo>
                <a:lnTo>
                  <a:pt x="1039788" y="531138"/>
                </a:lnTo>
                <a:lnTo>
                  <a:pt x="1059242" y="502184"/>
                </a:lnTo>
                <a:lnTo>
                  <a:pt x="1075123" y="472040"/>
                </a:lnTo>
                <a:lnTo>
                  <a:pt x="1088225" y="440706"/>
                </a:lnTo>
                <a:lnTo>
                  <a:pt x="1097754" y="406992"/>
                </a:lnTo>
                <a:lnTo>
                  <a:pt x="1103312" y="372485"/>
                </a:lnTo>
                <a:lnTo>
                  <a:pt x="1104503" y="355033"/>
                </a:lnTo>
                <a:lnTo>
                  <a:pt x="1104900" y="339168"/>
                </a:lnTo>
                <a:lnTo>
                  <a:pt x="1102915" y="309421"/>
                </a:lnTo>
                <a:lnTo>
                  <a:pt x="1097754" y="281656"/>
                </a:lnTo>
                <a:lnTo>
                  <a:pt x="1090210" y="255478"/>
                </a:lnTo>
                <a:lnTo>
                  <a:pt x="1085049" y="242786"/>
                </a:lnTo>
                <a:lnTo>
                  <a:pt x="1075123" y="231680"/>
                </a:lnTo>
                <a:lnTo>
                  <a:pt x="1054081" y="211056"/>
                </a:lnTo>
                <a:lnTo>
                  <a:pt x="1019936" y="183291"/>
                </a:lnTo>
                <a:lnTo>
                  <a:pt x="969117" y="153544"/>
                </a:lnTo>
                <a:lnTo>
                  <a:pt x="915121" y="130142"/>
                </a:lnTo>
                <a:lnTo>
                  <a:pt x="887330" y="120227"/>
                </a:lnTo>
                <a:lnTo>
                  <a:pt x="850803" y="109517"/>
                </a:lnTo>
                <a:lnTo>
                  <a:pt x="776162" y="92462"/>
                </a:lnTo>
                <a:lnTo>
                  <a:pt x="699536" y="81356"/>
                </a:lnTo>
                <a:lnTo>
                  <a:pt x="621719" y="76200"/>
                </a:lnTo>
                <a:close/>
                <a:moveTo>
                  <a:pt x="579438" y="22225"/>
                </a:moveTo>
                <a:lnTo>
                  <a:pt x="504825" y="23023"/>
                </a:lnTo>
                <a:lnTo>
                  <a:pt x="430610" y="29404"/>
                </a:lnTo>
                <a:lnTo>
                  <a:pt x="357585" y="42165"/>
                </a:lnTo>
                <a:lnTo>
                  <a:pt x="286941" y="62902"/>
                </a:lnTo>
                <a:lnTo>
                  <a:pt x="237331" y="84437"/>
                </a:lnTo>
                <a:lnTo>
                  <a:pt x="204788" y="101585"/>
                </a:lnTo>
                <a:lnTo>
                  <a:pt x="173831" y="121923"/>
                </a:lnTo>
                <a:lnTo>
                  <a:pt x="144463" y="144654"/>
                </a:lnTo>
                <a:lnTo>
                  <a:pt x="130572" y="157416"/>
                </a:lnTo>
                <a:lnTo>
                  <a:pt x="115491" y="171772"/>
                </a:lnTo>
                <a:lnTo>
                  <a:pt x="101600" y="187325"/>
                </a:lnTo>
                <a:lnTo>
                  <a:pt x="111919" y="176558"/>
                </a:lnTo>
                <a:lnTo>
                  <a:pt x="134541" y="157416"/>
                </a:lnTo>
                <a:lnTo>
                  <a:pt x="171450" y="132292"/>
                </a:lnTo>
                <a:lnTo>
                  <a:pt x="225425" y="105573"/>
                </a:lnTo>
                <a:lnTo>
                  <a:pt x="282575" y="85633"/>
                </a:lnTo>
                <a:lnTo>
                  <a:pt x="310753" y="77657"/>
                </a:lnTo>
                <a:lnTo>
                  <a:pt x="348456" y="68485"/>
                </a:lnTo>
                <a:lnTo>
                  <a:pt x="425450" y="53730"/>
                </a:lnTo>
                <a:lnTo>
                  <a:pt x="505619" y="43760"/>
                </a:lnTo>
                <a:lnTo>
                  <a:pt x="586978" y="38975"/>
                </a:lnTo>
                <a:lnTo>
                  <a:pt x="668735" y="40171"/>
                </a:lnTo>
                <a:lnTo>
                  <a:pt x="750094" y="48546"/>
                </a:lnTo>
                <a:lnTo>
                  <a:pt x="829469" y="62902"/>
                </a:lnTo>
                <a:lnTo>
                  <a:pt x="906066" y="85633"/>
                </a:lnTo>
                <a:lnTo>
                  <a:pt x="942975" y="99990"/>
                </a:lnTo>
                <a:lnTo>
                  <a:pt x="912813" y="84437"/>
                </a:lnTo>
                <a:lnTo>
                  <a:pt x="849313" y="59712"/>
                </a:lnTo>
                <a:lnTo>
                  <a:pt x="784225" y="42165"/>
                </a:lnTo>
                <a:lnTo>
                  <a:pt x="719931" y="30999"/>
                </a:lnTo>
                <a:lnTo>
                  <a:pt x="688975" y="27808"/>
                </a:lnTo>
                <a:lnTo>
                  <a:pt x="652860" y="25017"/>
                </a:lnTo>
                <a:close/>
                <a:moveTo>
                  <a:pt x="591344" y="0"/>
                </a:moveTo>
                <a:lnTo>
                  <a:pt x="693738" y="5551"/>
                </a:lnTo>
                <a:lnTo>
                  <a:pt x="769144" y="16653"/>
                </a:lnTo>
                <a:lnTo>
                  <a:pt x="817960" y="26962"/>
                </a:lnTo>
                <a:lnTo>
                  <a:pt x="841376" y="33305"/>
                </a:lnTo>
                <a:lnTo>
                  <a:pt x="870744" y="42028"/>
                </a:lnTo>
                <a:lnTo>
                  <a:pt x="927497" y="66214"/>
                </a:lnTo>
                <a:lnTo>
                  <a:pt x="979488" y="97537"/>
                </a:lnTo>
                <a:lnTo>
                  <a:pt x="1025526" y="135203"/>
                </a:lnTo>
                <a:lnTo>
                  <a:pt x="1046163" y="157010"/>
                </a:lnTo>
                <a:lnTo>
                  <a:pt x="1069579" y="174456"/>
                </a:lnTo>
                <a:lnTo>
                  <a:pt x="1111251" y="214898"/>
                </a:lnTo>
                <a:lnTo>
                  <a:pt x="1137444" y="249393"/>
                </a:lnTo>
                <a:lnTo>
                  <a:pt x="1152129" y="273975"/>
                </a:lnTo>
                <a:lnTo>
                  <a:pt x="1164432" y="299747"/>
                </a:lnTo>
                <a:lnTo>
                  <a:pt x="1174354" y="327105"/>
                </a:lnTo>
                <a:lnTo>
                  <a:pt x="1178323" y="341378"/>
                </a:lnTo>
                <a:lnTo>
                  <a:pt x="1181894" y="359220"/>
                </a:lnTo>
                <a:lnTo>
                  <a:pt x="1185863" y="395301"/>
                </a:lnTo>
                <a:lnTo>
                  <a:pt x="1184673" y="431382"/>
                </a:lnTo>
                <a:lnTo>
                  <a:pt x="1178323" y="466669"/>
                </a:lnTo>
                <a:lnTo>
                  <a:pt x="1168798" y="501560"/>
                </a:lnTo>
                <a:lnTo>
                  <a:pt x="1154907" y="534866"/>
                </a:lnTo>
                <a:lnTo>
                  <a:pt x="1137444" y="566981"/>
                </a:lnTo>
                <a:lnTo>
                  <a:pt x="1116807" y="596718"/>
                </a:lnTo>
                <a:lnTo>
                  <a:pt x="1105298" y="610992"/>
                </a:lnTo>
                <a:lnTo>
                  <a:pt x="1092994" y="624869"/>
                </a:lnTo>
                <a:lnTo>
                  <a:pt x="1066801" y="650641"/>
                </a:lnTo>
                <a:lnTo>
                  <a:pt x="1039019" y="674827"/>
                </a:lnTo>
                <a:lnTo>
                  <a:pt x="1009254" y="697030"/>
                </a:lnTo>
                <a:lnTo>
                  <a:pt x="961232" y="726370"/>
                </a:lnTo>
                <a:lnTo>
                  <a:pt x="892969" y="758486"/>
                </a:lnTo>
                <a:lnTo>
                  <a:pt x="821135" y="783862"/>
                </a:lnTo>
                <a:lnTo>
                  <a:pt x="746522" y="801307"/>
                </a:lnTo>
                <a:lnTo>
                  <a:pt x="671116" y="812409"/>
                </a:lnTo>
                <a:lnTo>
                  <a:pt x="597694" y="817563"/>
                </a:lnTo>
                <a:lnTo>
                  <a:pt x="561579" y="817563"/>
                </a:lnTo>
                <a:lnTo>
                  <a:pt x="524272" y="815977"/>
                </a:lnTo>
                <a:lnTo>
                  <a:pt x="448866" y="808840"/>
                </a:lnTo>
                <a:lnTo>
                  <a:pt x="375444" y="794963"/>
                </a:lnTo>
                <a:lnTo>
                  <a:pt x="303610" y="775139"/>
                </a:lnTo>
                <a:lnTo>
                  <a:pt x="233363" y="748970"/>
                </a:lnTo>
                <a:lnTo>
                  <a:pt x="166291" y="716458"/>
                </a:lnTo>
                <a:lnTo>
                  <a:pt x="101997" y="677999"/>
                </a:lnTo>
                <a:lnTo>
                  <a:pt x="41672" y="633195"/>
                </a:lnTo>
                <a:lnTo>
                  <a:pt x="12700" y="608613"/>
                </a:lnTo>
                <a:lnTo>
                  <a:pt x="10319" y="605044"/>
                </a:lnTo>
                <a:lnTo>
                  <a:pt x="10319" y="597115"/>
                </a:lnTo>
                <a:lnTo>
                  <a:pt x="15875" y="591960"/>
                </a:lnTo>
                <a:lnTo>
                  <a:pt x="23813" y="591167"/>
                </a:lnTo>
                <a:lnTo>
                  <a:pt x="27782" y="593546"/>
                </a:lnTo>
                <a:lnTo>
                  <a:pt x="57547" y="615750"/>
                </a:lnTo>
                <a:lnTo>
                  <a:pt x="118666" y="656192"/>
                </a:lnTo>
                <a:lnTo>
                  <a:pt x="183753" y="691083"/>
                </a:lnTo>
                <a:lnTo>
                  <a:pt x="250825" y="720423"/>
                </a:lnTo>
                <a:lnTo>
                  <a:pt x="320278" y="744213"/>
                </a:lnTo>
                <a:lnTo>
                  <a:pt x="392113" y="762055"/>
                </a:lnTo>
                <a:lnTo>
                  <a:pt x="464344" y="774346"/>
                </a:lnTo>
                <a:lnTo>
                  <a:pt x="537369" y="780293"/>
                </a:lnTo>
                <a:lnTo>
                  <a:pt x="574675" y="780690"/>
                </a:lnTo>
                <a:lnTo>
                  <a:pt x="609997" y="779500"/>
                </a:lnTo>
                <a:lnTo>
                  <a:pt x="683816" y="773553"/>
                </a:lnTo>
                <a:lnTo>
                  <a:pt x="758826" y="760469"/>
                </a:lnTo>
                <a:lnTo>
                  <a:pt x="833438" y="740644"/>
                </a:lnTo>
                <a:lnTo>
                  <a:pt x="904876" y="712890"/>
                </a:lnTo>
                <a:lnTo>
                  <a:pt x="955279" y="686721"/>
                </a:lnTo>
                <a:lnTo>
                  <a:pt x="987029" y="666500"/>
                </a:lnTo>
                <a:lnTo>
                  <a:pt x="1016794" y="644693"/>
                </a:lnTo>
                <a:lnTo>
                  <a:pt x="1044576" y="620508"/>
                </a:lnTo>
                <a:lnTo>
                  <a:pt x="1070373" y="593546"/>
                </a:lnTo>
                <a:lnTo>
                  <a:pt x="1092994" y="564206"/>
                </a:lnTo>
                <a:lnTo>
                  <a:pt x="1102916" y="548743"/>
                </a:lnTo>
                <a:lnTo>
                  <a:pt x="1112044" y="534073"/>
                </a:lnTo>
                <a:lnTo>
                  <a:pt x="1126332" y="503146"/>
                </a:lnTo>
                <a:lnTo>
                  <a:pt x="1137444" y="471427"/>
                </a:lnTo>
                <a:lnTo>
                  <a:pt x="1144191" y="438915"/>
                </a:lnTo>
                <a:lnTo>
                  <a:pt x="1146573" y="406006"/>
                </a:lnTo>
                <a:lnTo>
                  <a:pt x="1144588" y="373098"/>
                </a:lnTo>
                <a:lnTo>
                  <a:pt x="1137841" y="340982"/>
                </a:lnTo>
                <a:lnTo>
                  <a:pt x="1126332" y="308866"/>
                </a:lnTo>
                <a:lnTo>
                  <a:pt x="1118791" y="293403"/>
                </a:lnTo>
                <a:lnTo>
                  <a:pt x="1122363" y="312435"/>
                </a:lnTo>
                <a:lnTo>
                  <a:pt x="1125141" y="351687"/>
                </a:lnTo>
                <a:lnTo>
                  <a:pt x="1121569" y="392129"/>
                </a:lnTo>
                <a:lnTo>
                  <a:pt x="1111648" y="434157"/>
                </a:lnTo>
                <a:lnTo>
                  <a:pt x="1103710" y="455568"/>
                </a:lnTo>
                <a:lnTo>
                  <a:pt x="1096566" y="472220"/>
                </a:lnTo>
                <a:lnTo>
                  <a:pt x="1080691" y="504732"/>
                </a:lnTo>
                <a:lnTo>
                  <a:pt x="1061641" y="534866"/>
                </a:lnTo>
                <a:lnTo>
                  <a:pt x="1040607" y="563413"/>
                </a:lnTo>
                <a:lnTo>
                  <a:pt x="1016794" y="589978"/>
                </a:lnTo>
                <a:lnTo>
                  <a:pt x="991394" y="614560"/>
                </a:lnTo>
                <a:lnTo>
                  <a:pt x="950119" y="648262"/>
                </a:lnTo>
                <a:lnTo>
                  <a:pt x="889001" y="685532"/>
                </a:lnTo>
                <a:lnTo>
                  <a:pt x="823119" y="714476"/>
                </a:lnTo>
                <a:lnTo>
                  <a:pt x="754063" y="735093"/>
                </a:lnTo>
                <a:lnTo>
                  <a:pt x="683816" y="746195"/>
                </a:lnTo>
                <a:lnTo>
                  <a:pt x="648097" y="747781"/>
                </a:lnTo>
                <a:lnTo>
                  <a:pt x="609997" y="747781"/>
                </a:lnTo>
                <a:lnTo>
                  <a:pt x="533004" y="739455"/>
                </a:lnTo>
                <a:lnTo>
                  <a:pt x="455216" y="722009"/>
                </a:lnTo>
                <a:lnTo>
                  <a:pt x="378619" y="695444"/>
                </a:lnTo>
                <a:lnTo>
                  <a:pt x="305594" y="660950"/>
                </a:lnTo>
                <a:lnTo>
                  <a:pt x="236538" y="618129"/>
                </a:lnTo>
                <a:lnTo>
                  <a:pt x="174228" y="569360"/>
                </a:lnTo>
                <a:lnTo>
                  <a:pt x="132160" y="528522"/>
                </a:lnTo>
                <a:lnTo>
                  <a:pt x="107157" y="499182"/>
                </a:lnTo>
                <a:lnTo>
                  <a:pt x="95647" y="484115"/>
                </a:lnTo>
                <a:lnTo>
                  <a:pt x="85328" y="470238"/>
                </a:lnTo>
                <a:lnTo>
                  <a:pt x="68263" y="440897"/>
                </a:lnTo>
                <a:lnTo>
                  <a:pt x="55166" y="411161"/>
                </a:lnTo>
                <a:lnTo>
                  <a:pt x="45244" y="379838"/>
                </a:lnTo>
                <a:lnTo>
                  <a:pt x="40482" y="348119"/>
                </a:lnTo>
                <a:lnTo>
                  <a:pt x="40482" y="316003"/>
                </a:lnTo>
                <a:lnTo>
                  <a:pt x="46435" y="283887"/>
                </a:lnTo>
                <a:lnTo>
                  <a:pt x="57547" y="252565"/>
                </a:lnTo>
                <a:lnTo>
                  <a:pt x="65882" y="236308"/>
                </a:lnTo>
                <a:lnTo>
                  <a:pt x="67469" y="233930"/>
                </a:lnTo>
                <a:lnTo>
                  <a:pt x="69057" y="231154"/>
                </a:lnTo>
                <a:lnTo>
                  <a:pt x="57944" y="248996"/>
                </a:lnTo>
                <a:lnTo>
                  <a:pt x="40482" y="286266"/>
                </a:lnTo>
                <a:lnTo>
                  <a:pt x="28178" y="325519"/>
                </a:lnTo>
                <a:lnTo>
                  <a:pt x="21432" y="365961"/>
                </a:lnTo>
                <a:lnTo>
                  <a:pt x="21035" y="386975"/>
                </a:lnTo>
                <a:lnTo>
                  <a:pt x="21432" y="402834"/>
                </a:lnTo>
                <a:lnTo>
                  <a:pt x="24607" y="434950"/>
                </a:lnTo>
                <a:lnTo>
                  <a:pt x="31750" y="465480"/>
                </a:lnTo>
                <a:lnTo>
                  <a:pt x="42069" y="495613"/>
                </a:lnTo>
                <a:lnTo>
                  <a:pt x="55960" y="523764"/>
                </a:lnTo>
                <a:lnTo>
                  <a:pt x="73025" y="549932"/>
                </a:lnTo>
                <a:lnTo>
                  <a:pt x="93663" y="573722"/>
                </a:lnTo>
                <a:lnTo>
                  <a:pt x="117872" y="594736"/>
                </a:lnTo>
                <a:lnTo>
                  <a:pt x="130572" y="603855"/>
                </a:lnTo>
                <a:lnTo>
                  <a:pt x="133350" y="606630"/>
                </a:lnTo>
                <a:lnTo>
                  <a:pt x="134144" y="611785"/>
                </a:lnTo>
                <a:lnTo>
                  <a:pt x="131763" y="616939"/>
                </a:lnTo>
                <a:lnTo>
                  <a:pt x="126603" y="618129"/>
                </a:lnTo>
                <a:lnTo>
                  <a:pt x="123428" y="617336"/>
                </a:lnTo>
                <a:lnTo>
                  <a:pt x="108347" y="607423"/>
                </a:lnTo>
                <a:lnTo>
                  <a:pt x="81757" y="586013"/>
                </a:lnTo>
                <a:lnTo>
                  <a:pt x="59135" y="560638"/>
                </a:lnTo>
                <a:lnTo>
                  <a:pt x="39688" y="533676"/>
                </a:lnTo>
                <a:lnTo>
                  <a:pt x="24210" y="503146"/>
                </a:lnTo>
                <a:lnTo>
                  <a:pt x="12303" y="471824"/>
                </a:lnTo>
                <a:lnTo>
                  <a:pt x="4763" y="438519"/>
                </a:lnTo>
                <a:lnTo>
                  <a:pt x="397" y="404420"/>
                </a:lnTo>
                <a:lnTo>
                  <a:pt x="0" y="386975"/>
                </a:lnTo>
                <a:lnTo>
                  <a:pt x="397" y="367547"/>
                </a:lnTo>
                <a:lnTo>
                  <a:pt x="5557" y="329880"/>
                </a:lnTo>
                <a:lnTo>
                  <a:pt x="15082" y="293007"/>
                </a:lnTo>
                <a:lnTo>
                  <a:pt x="28972" y="258115"/>
                </a:lnTo>
                <a:lnTo>
                  <a:pt x="46832" y="224810"/>
                </a:lnTo>
                <a:lnTo>
                  <a:pt x="68263" y="193488"/>
                </a:lnTo>
                <a:lnTo>
                  <a:pt x="92472" y="164147"/>
                </a:lnTo>
                <a:lnTo>
                  <a:pt x="119857" y="137186"/>
                </a:lnTo>
                <a:lnTo>
                  <a:pt x="134144" y="124895"/>
                </a:lnTo>
                <a:lnTo>
                  <a:pt x="150813" y="112207"/>
                </a:lnTo>
                <a:lnTo>
                  <a:pt x="185738" y="88418"/>
                </a:lnTo>
                <a:lnTo>
                  <a:pt x="222250" y="68593"/>
                </a:lnTo>
                <a:lnTo>
                  <a:pt x="259557" y="51544"/>
                </a:lnTo>
                <a:lnTo>
                  <a:pt x="298847" y="37270"/>
                </a:lnTo>
                <a:lnTo>
                  <a:pt x="338932" y="25772"/>
                </a:lnTo>
                <a:lnTo>
                  <a:pt x="400050" y="13084"/>
                </a:lnTo>
                <a:lnTo>
                  <a:pt x="441722" y="7137"/>
                </a:lnTo>
                <a:lnTo>
                  <a:pt x="490538" y="2776"/>
                </a:lnTo>
                <a:close/>
              </a:path>
            </a:pathLst>
          </a:custGeom>
          <a:solidFill>
            <a:schemeClr val="accent6">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49" name="Google Shape;1149;p25" descr="Pencil"/>
          <p:cNvPicPr preferRelativeResize="0"/>
          <p:nvPr/>
        </p:nvPicPr>
        <p:blipFill rotWithShape="1">
          <a:blip r:embed="rId3">
            <a:alphaModFix/>
          </a:blip>
          <a:srcRect/>
          <a:stretch/>
        </p:blipFill>
        <p:spPr>
          <a:xfrm>
            <a:off x="1209629" y="2089702"/>
            <a:ext cx="457732" cy="457732"/>
          </a:xfrm>
          <a:prstGeom prst="rect">
            <a:avLst/>
          </a:prstGeom>
          <a:noFill/>
          <a:ln>
            <a:noFill/>
          </a:ln>
        </p:spPr>
      </p:pic>
      <p:pic>
        <p:nvPicPr>
          <p:cNvPr id="1150" name="Google Shape;1150;p25" descr="Open Book"/>
          <p:cNvPicPr preferRelativeResize="0"/>
          <p:nvPr/>
        </p:nvPicPr>
        <p:blipFill rotWithShape="1">
          <a:blip r:embed="rId4">
            <a:alphaModFix/>
          </a:blip>
          <a:srcRect/>
          <a:stretch/>
        </p:blipFill>
        <p:spPr>
          <a:xfrm>
            <a:off x="2599391" y="5887091"/>
            <a:ext cx="700442" cy="700442"/>
          </a:xfrm>
          <a:prstGeom prst="rect">
            <a:avLst/>
          </a:prstGeom>
          <a:noFill/>
          <a:ln>
            <a:noFill/>
          </a:ln>
        </p:spPr>
      </p:pic>
      <p:pic>
        <p:nvPicPr>
          <p:cNvPr id="1151" name="Google Shape;1151;p25" descr="Ruler"/>
          <p:cNvPicPr preferRelativeResize="0"/>
          <p:nvPr/>
        </p:nvPicPr>
        <p:blipFill rotWithShape="1">
          <a:blip r:embed="rId5">
            <a:alphaModFix/>
          </a:blip>
          <a:srcRect/>
          <a:stretch/>
        </p:blipFill>
        <p:spPr>
          <a:xfrm>
            <a:off x="3043886" y="2645692"/>
            <a:ext cx="700442" cy="700442"/>
          </a:xfrm>
          <a:prstGeom prst="rect">
            <a:avLst/>
          </a:prstGeom>
          <a:noFill/>
          <a:ln>
            <a:noFill/>
          </a:ln>
        </p:spPr>
      </p:pic>
      <p:pic>
        <p:nvPicPr>
          <p:cNvPr id="1152" name="Google Shape;1152;p25" descr="Scissors"/>
          <p:cNvPicPr preferRelativeResize="0"/>
          <p:nvPr/>
        </p:nvPicPr>
        <p:blipFill rotWithShape="1">
          <a:blip r:embed="rId6">
            <a:alphaModFix/>
          </a:blip>
          <a:srcRect/>
          <a:stretch/>
        </p:blipFill>
        <p:spPr>
          <a:xfrm>
            <a:off x="1299309" y="3365412"/>
            <a:ext cx="700442" cy="700442"/>
          </a:xfrm>
          <a:prstGeom prst="rect">
            <a:avLst/>
          </a:prstGeom>
          <a:noFill/>
          <a:ln>
            <a:noFill/>
          </a:ln>
        </p:spPr>
      </p:pic>
      <p:pic>
        <p:nvPicPr>
          <p:cNvPr id="1153" name="Google Shape;1153;p25" descr="Clock"/>
          <p:cNvPicPr preferRelativeResize="0"/>
          <p:nvPr/>
        </p:nvPicPr>
        <p:blipFill rotWithShape="1">
          <a:blip r:embed="rId7">
            <a:alphaModFix/>
          </a:blip>
          <a:srcRect/>
          <a:stretch/>
        </p:blipFill>
        <p:spPr>
          <a:xfrm>
            <a:off x="1364247" y="4764033"/>
            <a:ext cx="700442" cy="700442"/>
          </a:xfrm>
          <a:prstGeom prst="rect">
            <a:avLst/>
          </a:prstGeom>
          <a:noFill/>
          <a:ln>
            <a:noFill/>
          </a:ln>
        </p:spPr>
      </p:pic>
      <p:pic>
        <p:nvPicPr>
          <p:cNvPr id="1154" name="Google Shape;1154;p25" descr="Globe"/>
          <p:cNvPicPr preferRelativeResize="0"/>
          <p:nvPr/>
        </p:nvPicPr>
        <p:blipFill rotWithShape="1">
          <a:blip r:embed="rId8">
            <a:alphaModFix/>
          </a:blip>
          <a:srcRect/>
          <a:stretch/>
        </p:blipFill>
        <p:spPr>
          <a:xfrm>
            <a:off x="3554809" y="4482952"/>
            <a:ext cx="700442" cy="700442"/>
          </a:xfrm>
          <a:prstGeom prst="rect">
            <a:avLst/>
          </a:prstGeom>
          <a:noFill/>
          <a:ln>
            <a:noFill/>
          </a:ln>
        </p:spPr>
      </p:pic>
      <p:pic>
        <p:nvPicPr>
          <p:cNvPr id="1155" name="Google Shape;1155;p25" descr="Test tubes"/>
          <p:cNvPicPr preferRelativeResize="0"/>
          <p:nvPr/>
        </p:nvPicPr>
        <p:blipFill rotWithShape="1">
          <a:blip r:embed="rId9">
            <a:alphaModFix/>
          </a:blip>
          <a:srcRect/>
          <a:stretch/>
        </p:blipFill>
        <p:spPr>
          <a:xfrm>
            <a:off x="9212432" y="4808515"/>
            <a:ext cx="700442" cy="700442"/>
          </a:xfrm>
          <a:prstGeom prst="rect">
            <a:avLst/>
          </a:prstGeom>
          <a:noFill/>
          <a:ln>
            <a:noFill/>
          </a:ln>
        </p:spPr>
      </p:pic>
      <p:pic>
        <p:nvPicPr>
          <p:cNvPr id="1156" name="Google Shape;1156;p25" descr="Atom"/>
          <p:cNvPicPr preferRelativeResize="0"/>
          <p:nvPr/>
        </p:nvPicPr>
        <p:blipFill rotWithShape="1">
          <a:blip r:embed="rId10">
            <a:alphaModFix/>
          </a:blip>
          <a:srcRect/>
          <a:stretch/>
        </p:blipFill>
        <p:spPr>
          <a:xfrm>
            <a:off x="8368984" y="1865660"/>
            <a:ext cx="700442" cy="700442"/>
          </a:xfrm>
          <a:prstGeom prst="rect">
            <a:avLst/>
          </a:prstGeom>
          <a:noFill/>
          <a:ln>
            <a:noFill/>
          </a:ln>
        </p:spPr>
      </p:pic>
      <p:pic>
        <p:nvPicPr>
          <p:cNvPr id="1157" name="Google Shape;1157;p25" descr="Backpack"/>
          <p:cNvPicPr preferRelativeResize="0"/>
          <p:nvPr/>
        </p:nvPicPr>
        <p:blipFill rotWithShape="1">
          <a:blip r:embed="rId11">
            <a:alphaModFix/>
          </a:blip>
          <a:srcRect/>
          <a:stretch/>
        </p:blipFill>
        <p:spPr>
          <a:xfrm>
            <a:off x="10574432" y="3110649"/>
            <a:ext cx="611602" cy="611602"/>
          </a:xfrm>
          <a:prstGeom prst="rect">
            <a:avLst/>
          </a:prstGeom>
          <a:noFill/>
          <a:ln>
            <a:noFill/>
          </a:ln>
        </p:spPr>
      </p:pic>
      <p:sp>
        <p:nvSpPr>
          <p:cNvPr id="1158" name="Google Shape;1158;p25"/>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26"/>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165" name="Google Shape;1165;p26"/>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Hand-Drawn Circles and Arrows</a:t>
            </a:r>
            <a:endParaRPr/>
          </a:p>
        </p:txBody>
      </p:sp>
      <p:grpSp>
        <p:nvGrpSpPr>
          <p:cNvPr id="1166" name="Google Shape;1166;p26"/>
          <p:cNvGrpSpPr/>
          <p:nvPr/>
        </p:nvGrpSpPr>
        <p:grpSpPr>
          <a:xfrm>
            <a:off x="3707715" y="2262697"/>
            <a:ext cx="1996698" cy="3727747"/>
            <a:chOff x="3893462" y="2262697"/>
            <a:chExt cx="1996698" cy="3727747"/>
          </a:xfrm>
        </p:grpSpPr>
        <p:sp>
          <p:nvSpPr>
            <p:cNvPr id="1167" name="Google Shape;1167;p26"/>
            <p:cNvSpPr/>
            <p:nvPr/>
          </p:nvSpPr>
          <p:spPr>
            <a:xfrm rot="-2377479">
              <a:off x="4156355" y="4797073"/>
              <a:ext cx="727004" cy="1086346"/>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8" name="Google Shape;1168;p26"/>
            <p:cNvSpPr/>
            <p:nvPr/>
          </p:nvSpPr>
          <p:spPr>
            <a:xfrm rot="-408396">
              <a:off x="4097296" y="3741711"/>
              <a:ext cx="1119113" cy="1672267"/>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9" name="Google Shape;1169;p26"/>
            <p:cNvSpPr/>
            <p:nvPr/>
          </p:nvSpPr>
          <p:spPr>
            <a:xfrm>
              <a:off x="4007767" y="2262697"/>
              <a:ext cx="1882393" cy="2812821"/>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70" name="Google Shape;1170;p26"/>
          <p:cNvGrpSpPr/>
          <p:nvPr/>
        </p:nvGrpSpPr>
        <p:grpSpPr>
          <a:xfrm flipH="1">
            <a:off x="6486317" y="2262697"/>
            <a:ext cx="1998046" cy="3727747"/>
            <a:chOff x="3893462" y="2262697"/>
            <a:chExt cx="1996698" cy="3727747"/>
          </a:xfrm>
        </p:grpSpPr>
        <p:sp>
          <p:nvSpPr>
            <p:cNvPr id="1171" name="Google Shape;1171;p26"/>
            <p:cNvSpPr/>
            <p:nvPr/>
          </p:nvSpPr>
          <p:spPr>
            <a:xfrm rot="-2377479">
              <a:off x="4156355" y="4797073"/>
              <a:ext cx="727004" cy="1086346"/>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26"/>
            <p:cNvSpPr/>
            <p:nvPr/>
          </p:nvSpPr>
          <p:spPr>
            <a:xfrm rot="-408396">
              <a:off x="4097296" y="3741711"/>
              <a:ext cx="1119113" cy="1672267"/>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26"/>
            <p:cNvSpPr/>
            <p:nvPr/>
          </p:nvSpPr>
          <p:spPr>
            <a:xfrm>
              <a:off x="4007767" y="2262697"/>
              <a:ext cx="1882393" cy="2812821"/>
            </a:xfrm>
            <a:custGeom>
              <a:avLst/>
              <a:gdLst/>
              <a:ahLst/>
              <a:cxnLst/>
              <a:rect l="l" t="t" r="r" b="b"/>
              <a:pathLst>
                <a:path w="1749" h="2611" extrusionOk="0">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74" name="Google Shape;1174;p26"/>
          <p:cNvSpPr/>
          <p:nvPr/>
        </p:nvSpPr>
        <p:spPr>
          <a:xfrm>
            <a:off x="482161" y="1434605"/>
            <a:ext cx="3012254" cy="1656184"/>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BA7509"/>
                </a:solidFill>
                <a:latin typeface="Calibri"/>
                <a:ea typeface="Calibri"/>
                <a:cs typeface="Calibri"/>
                <a:sym typeface="Calibri"/>
              </a:rPr>
              <a:t>Lorem Ipsum</a:t>
            </a:r>
            <a:endParaRPr/>
          </a:p>
        </p:txBody>
      </p:sp>
      <p:sp>
        <p:nvSpPr>
          <p:cNvPr id="1175" name="Google Shape;1175;p26"/>
          <p:cNvSpPr/>
          <p:nvPr/>
        </p:nvSpPr>
        <p:spPr>
          <a:xfrm>
            <a:off x="1027583" y="3157128"/>
            <a:ext cx="2371841" cy="1304075"/>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107863"/>
                </a:solidFill>
                <a:latin typeface="Calibri"/>
                <a:ea typeface="Calibri"/>
                <a:cs typeface="Calibri"/>
                <a:sym typeface="Calibri"/>
              </a:rPr>
              <a:t>Lorem Ipsum</a:t>
            </a:r>
            <a:endParaRPr/>
          </a:p>
        </p:txBody>
      </p:sp>
      <p:sp>
        <p:nvSpPr>
          <p:cNvPr id="1176" name="Google Shape;1176;p26"/>
          <p:cNvSpPr/>
          <p:nvPr/>
        </p:nvSpPr>
        <p:spPr>
          <a:xfrm>
            <a:off x="1336000" y="4567583"/>
            <a:ext cx="2044109" cy="1123883"/>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6B7F80"/>
                </a:solidFill>
                <a:latin typeface="Calibri"/>
                <a:ea typeface="Calibri"/>
                <a:cs typeface="Calibri"/>
                <a:sym typeface="Calibri"/>
              </a:rPr>
              <a:t>Lorem Ipsum</a:t>
            </a:r>
            <a:endParaRPr/>
          </a:p>
        </p:txBody>
      </p:sp>
      <p:sp>
        <p:nvSpPr>
          <p:cNvPr id="1177" name="Google Shape;1177;p26"/>
          <p:cNvSpPr/>
          <p:nvPr/>
        </p:nvSpPr>
        <p:spPr>
          <a:xfrm>
            <a:off x="8697585" y="1434605"/>
            <a:ext cx="3012254" cy="1656184"/>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76923C"/>
                </a:solidFill>
                <a:latin typeface="Calibri"/>
                <a:ea typeface="Calibri"/>
                <a:cs typeface="Calibri"/>
                <a:sym typeface="Calibri"/>
              </a:rPr>
              <a:t>Lorem Ipsum</a:t>
            </a:r>
            <a:endParaRPr/>
          </a:p>
        </p:txBody>
      </p:sp>
      <p:sp>
        <p:nvSpPr>
          <p:cNvPr id="1178" name="Google Shape;1178;p26"/>
          <p:cNvSpPr/>
          <p:nvPr/>
        </p:nvSpPr>
        <p:spPr>
          <a:xfrm>
            <a:off x="9243007" y="3157128"/>
            <a:ext cx="2371841" cy="1304075"/>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38213C"/>
                </a:solidFill>
                <a:latin typeface="Calibri"/>
                <a:ea typeface="Calibri"/>
                <a:cs typeface="Calibri"/>
                <a:sym typeface="Calibri"/>
              </a:rPr>
              <a:t>Lorem Ipsum</a:t>
            </a:r>
            <a:endParaRPr/>
          </a:p>
        </p:txBody>
      </p:sp>
      <p:sp>
        <p:nvSpPr>
          <p:cNvPr id="1179" name="Google Shape;1179;p26"/>
          <p:cNvSpPr/>
          <p:nvPr/>
        </p:nvSpPr>
        <p:spPr>
          <a:xfrm>
            <a:off x="9551424" y="4567583"/>
            <a:ext cx="2044109" cy="1123883"/>
          </a:xfrm>
          <a:custGeom>
            <a:avLst/>
            <a:gdLst/>
            <a:ahLst/>
            <a:cxnLst/>
            <a:rect l="l" t="t" r="r" b="b"/>
            <a:pathLst>
              <a:path w="2151063" h="1182688" extrusionOk="0">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None/>
            </a:pPr>
            <a:r>
              <a:rPr lang="en-US" sz="3200" b="1">
                <a:solidFill>
                  <a:srgbClr val="1E608A"/>
                </a:solidFill>
                <a:latin typeface="Calibri"/>
                <a:ea typeface="Calibri"/>
                <a:cs typeface="Calibri"/>
                <a:sym typeface="Calibri"/>
              </a:rPr>
              <a:t>Lorem Ipsum</a:t>
            </a:r>
            <a:endParaRPr/>
          </a:p>
        </p:txBody>
      </p:sp>
      <p:sp>
        <p:nvSpPr>
          <p:cNvPr id="1180" name="Google Shape;1180;p26"/>
          <p:cNvSpPr/>
          <p:nvPr/>
        </p:nvSpPr>
        <p:spPr>
          <a:xfrm>
            <a:off x="3451911" y="5586302"/>
            <a:ext cx="5288178" cy="1021975"/>
          </a:xfrm>
          <a:prstGeom prst="rect">
            <a:avLst/>
          </a:prstGeom>
          <a:noFill/>
          <a:ln>
            <a:noFill/>
          </a:ln>
        </p:spPr>
        <p:txBody>
          <a:bodyPr spcFirstLastPara="1" wrap="square" lIns="91425" tIns="45700" rIns="91425" bIns="45700" anchor="b" anchorCtr="0">
            <a:normAutofit/>
          </a:bodyPr>
          <a:lstStyle/>
          <a:p>
            <a:pPr marL="0" marR="0" lvl="0" indent="0" algn="ctr" rtl="0">
              <a:lnSpc>
                <a:spcPct val="60606"/>
              </a:lnSpc>
              <a:spcBef>
                <a:spcPts val="0"/>
              </a:spcBef>
              <a:spcAft>
                <a:spcPts val="0"/>
              </a:spcAft>
              <a:buNone/>
            </a:pPr>
            <a:r>
              <a:rPr lang="en-US" sz="6600" b="1" cap="none">
                <a:solidFill>
                  <a:schemeClr val="accent5"/>
                </a:solidFill>
                <a:latin typeface="Calibri"/>
                <a:ea typeface="Calibri"/>
                <a:cs typeface="Calibri"/>
                <a:sym typeface="Calibri"/>
              </a:rPr>
              <a:t>LOREM IPSUM</a:t>
            </a:r>
            <a:endParaRPr/>
          </a:p>
        </p:txBody>
      </p:sp>
      <p:sp>
        <p:nvSpPr>
          <p:cNvPr id="1181" name="Google Shape;1181;p26"/>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7"/>
          <p:cNvSpPr txBox="1">
            <a:spLocks noGrp="1"/>
          </p:cNvSpPr>
          <p:nvPr>
            <p:ph type="ctrTitle"/>
          </p:nvPr>
        </p:nvSpPr>
        <p:spPr>
          <a:xfrm>
            <a:off x="1524000" y="2494300"/>
            <a:ext cx="9144000" cy="1015663"/>
          </a:xfrm>
          <a:prstGeom prst="rect">
            <a:avLst/>
          </a:prstGeom>
          <a:noFill/>
          <a:ln>
            <a:noFill/>
          </a:ln>
        </p:spPr>
        <p:txBody>
          <a:bodyPr spcFirstLastPara="1" wrap="square" lIns="91425" tIns="45700" rIns="91425" bIns="45700" anchor="b" anchorCtr="0">
            <a:spAutoFit/>
          </a:bodyPr>
          <a:lstStyle/>
          <a:p>
            <a:pPr marL="0" lvl="0" indent="0" algn="ctr" rtl="0">
              <a:spcBef>
                <a:spcPts val="0"/>
              </a:spcBef>
              <a:spcAft>
                <a:spcPts val="0"/>
              </a:spcAft>
              <a:buClr>
                <a:srgbClr val="222A35"/>
              </a:buClr>
              <a:buSzPts val="6000"/>
              <a:buFont typeface="Open Sans"/>
              <a:buNone/>
            </a:pPr>
            <a:r>
              <a:rPr lang="en-US">
                <a:solidFill>
                  <a:srgbClr val="222A35"/>
                </a:solidFill>
              </a:rPr>
              <a:t>THANK YOU !</a:t>
            </a:r>
            <a:endParaRPr/>
          </a:p>
        </p:txBody>
      </p:sp>
      <p:sp>
        <p:nvSpPr>
          <p:cNvPr id="1188" name="Google Shape;1188;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72B4E0"/>
              </a:buClr>
              <a:buSzPts val="3200"/>
              <a:buNone/>
            </a:pPr>
            <a:r>
              <a:rPr lang="en-US" dirty="0"/>
              <a:t>Hope you like these templates :)</a:t>
            </a:r>
            <a:endParaRPr dirty="0"/>
          </a:p>
        </p:txBody>
      </p:sp>
      <p:grpSp>
        <p:nvGrpSpPr>
          <p:cNvPr id="1189" name="Google Shape;1189;p27"/>
          <p:cNvGrpSpPr/>
          <p:nvPr/>
        </p:nvGrpSpPr>
        <p:grpSpPr>
          <a:xfrm>
            <a:off x="2612737" y="2137172"/>
            <a:ext cx="6966526" cy="1291828"/>
            <a:chOff x="2148051" y="2137172"/>
            <a:chExt cx="6966526" cy="1291828"/>
          </a:xfrm>
        </p:grpSpPr>
        <p:grpSp>
          <p:nvGrpSpPr>
            <p:cNvPr id="1190" name="Google Shape;1190;p27"/>
            <p:cNvGrpSpPr/>
            <p:nvPr/>
          </p:nvGrpSpPr>
          <p:grpSpPr>
            <a:xfrm>
              <a:off x="2148051" y="2137173"/>
              <a:ext cx="1291827" cy="1291827"/>
              <a:chOff x="1382807" y="174388"/>
              <a:chExt cx="3025589" cy="3025588"/>
            </a:xfrm>
          </p:grpSpPr>
          <p:sp>
            <p:nvSpPr>
              <p:cNvPr id="1191" name="Google Shape;1191;p27"/>
              <p:cNvSpPr/>
              <p:nvPr/>
            </p:nvSpPr>
            <p:spPr>
              <a:xfrm>
                <a:off x="1382807" y="174388"/>
                <a:ext cx="3025588" cy="30255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2" name="Google Shape;1192;p27"/>
              <p:cNvSpPr/>
              <p:nvPr/>
            </p:nvSpPr>
            <p:spPr>
              <a:xfrm>
                <a:off x="2163311" y="784634"/>
                <a:ext cx="1468794" cy="1928720"/>
              </a:xfrm>
              <a:custGeom>
                <a:avLst/>
                <a:gdLst/>
                <a:ahLst/>
                <a:cxnLst/>
                <a:rect l="l" t="t" r="r" b="b"/>
                <a:pathLst>
                  <a:path w="1468794" h="1928720" extrusionOk="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3" name="Google Shape;1193;p27"/>
              <p:cNvSpPr/>
              <p:nvPr/>
            </p:nvSpPr>
            <p:spPr>
              <a:xfrm>
                <a:off x="2198867" y="802692"/>
                <a:ext cx="2209529" cy="2397284"/>
              </a:xfrm>
              <a:custGeom>
                <a:avLst/>
                <a:gdLst/>
                <a:ahLst/>
                <a:cxnLst/>
                <a:rect l="l" t="t" r="r" b="b"/>
                <a:pathLst>
                  <a:path w="2209529" h="2397284" extrusionOk="0">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94" name="Google Shape;1194;p27"/>
            <p:cNvGrpSpPr/>
            <p:nvPr/>
          </p:nvGrpSpPr>
          <p:grpSpPr>
            <a:xfrm>
              <a:off x="6408025" y="2137172"/>
              <a:ext cx="1291827" cy="1291827"/>
              <a:chOff x="1382807" y="174388"/>
              <a:chExt cx="3025589" cy="3025588"/>
            </a:xfrm>
          </p:grpSpPr>
          <p:sp>
            <p:nvSpPr>
              <p:cNvPr id="1195" name="Google Shape;1195;p27"/>
              <p:cNvSpPr/>
              <p:nvPr/>
            </p:nvSpPr>
            <p:spPr>
              <a:xfrm>
                <a:off x="1382807" y="174388"/>
                <a:ext cx="3025588" cy="30255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6" name="Google Shape;1196;p27"/>
              <p:cNvSpPr/>
              <p:nvPr/>
            </p:nvSpPr>
            <p:spPr>
              <a:xfrm>
                <a:off x="2540121" y="810818"/>
                <a:ext cx="1868275" cy="2389158"/>
              </a:xfrm>
              <a:custGeom>
                <a:avLst/>
                <a:gdLst/>
                <a:ahLst/>
                <a:cxnLst/>
                <a:rect l="l" t="t" r="r" b="b"/>
                <a:pathLst>
                  <a:path w="1868275" h="2389158" extrusionOk="0">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7" name="Google Shape;1197;p27"/>
              <p:cNvSpPr/>
              <p:nvPr/>
            </p:nvSpPr>
            <p:spPr>
              <a:xfrm>
                <a:off x="2128726" y="775732"/>
                <a:ext cx="1519738" cy="1937622"/>
              </a:xfrm>
              <a:custGeom>
                <a:avLst/>
                <a:gdLst/>
                <a:ahLst/>
                <a:cxnLst/>
                <a:rect l="l" t="t" r="r" b="b"/>
                <a:pathLst>
                  <a:path w="1519738" h="1937622" extrusionOk="0">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98" name="Google Shape;1198;p27"/>
            <p:cNvSpPr/>
            <p:nvPr/>
          </p:nvSpPr>
          <p:spPr>
            <a:xfrm>
              <a:off x="3550258" y="2738785"/>
              <a:ext cx="2158499" cy="546199"/>
            </a:xfrm>
            <a:custGeom>
              <a:avLst/>
              <a:gdLst/>
              <a:ahLst/>
              <a:cxnLst/>
              <a:rect l="l" t="t" r="r" b="b"/>
              <a:pathLst>
                <a:path w="2158499" h="546199" extrusionOk="0">
                  <a:moveTo>
                    <a:pt x="763761" y="84460"/>
                  </a:moveTo>
                  <a:cubicBezTo>
                    <a:pt x="755575" y="116210"/>
                    <a:pt x="732135" y="194717"/>
                    <a:pt x="693440" y="319980"/>
                  </a:cubicBezTo>
                  <a:lnTo>
                    <a:pt x="835198" y="319980"/>
                  </a:lnTo>
                  <a:cubicBezTo>
                    <a:pt x="798736" y="202654"/>
                    <a:pt x="778210" y="136302"/>
                    <a:pt x="773621" y="120923"/>
                  </a:cubicBezTo>
                  <a:cubicBezTo>
                    <a:pt x="769032" y="105544"/>
                    <a:pt x="765745" y="93390"/>
                    <a:pt x="763761" y="84460"/>
                  </a:cubicBezTo>
                  <a:close/>
                  <a:moveTo>
                    <a:pt x="1720944" y="2232"/>
                  </a:moveTo>
                  <a:lnTo>
                    <a:pt x="1836286" y="2232"/>
                  </a:lnTo>
                  <a:lnTo>
                    <a:pt x="1836286" y="251147"/>
                  </a:lnTo>
                  <a:lnTo>
                    <a:pt x="1881679" y="187151"/>
                  </a:lnTo>
                  <a:lnTo>
                    <a:pt x="2029018" y="2232"/>
                  </a:lnTo>
                  <a:lnTo>
                    <a:pt x="2157011" y="2232"/>
                  </a:lnTo>
                  <a:lnTo>
                    <a:pt x="1967255" y="242962"/>
                  </a:lnTo>
                  <a:lnTo>
                    <a:pt x="2158499" y="546199"/>
                  </a:lnTo>
                  <a:lnTo>
                    <a:pt x="2027530" y="546199"/>
                  </a:lnTo>
                  <a:lnTo>
                    <a:pt x="1885027" y="317004"/>
                  </a:lnTo>
                  <a:lnTo>
                    <a:pt x="1836286" y="351978"/>
                  </a:lnTo>
                  <a:lnTo>
                    <a:pt x="1836286" y="546199"/>
                  </a:lnTo>
                  <a:lnTo>
                    <a:pt x="1720944" y="546199"/>
                  </a:lnTo>
                  <a:close/>
                  <a:moveTo>
                    <a:pt x="1103638" y="2232"/>
                  </a:moveTo>
                  <a:lnTo>
                    <a:pt x="1249118" y="2232"/>
                  </a:lnTo>
                  <a:lnTo>
                    <a:pt x="1485382" y="409649"/>
                  </a:lnTo>
                  <a:lnTo>
                    <a:pt x="1487987" y="409649"/>
                  </a:lnTo>
                  <a:cubicBezTo>
                    <a:pt x="1484266" y="338956"/>
                    <a:pt x="1482406" y="288975"/>
                    <a:pt x="1482406" y="259705"/>
                  </a:cubicBezTo>
                  <a:lnTo>
                    <a:pt x="1482406" y="2232"/>
                  </a:lnTo>
                  <a:lnTo>
                    <a:pt x="1586213" y="2232"/>
                  </a:lnTo>
                  <a:lnTo>
                    <a:pt x="1586213" y="546199"/>
                  </a:lnTo>
                  <a:lnTo>
                    <a:pt x="1439618" y="546199"/>
                  </a:lnTo>
                  <a:lnTo>
                    <a:pt x="1202981" y="134689"/>
                  </a:lnTo>
                  <a:lnTo>
                    <a:pt x="1199632" y="134689"/>
                  </a:lnTo>
                  <a:cubicBezTo>
                    <a:pt x="1204345" y="207367"/>
                    <a:pt x="1206702" y="259209"/>
                    <a:pt x="1206702" y="290215"/>
                  </a:cubicBezTo>
                  <a:lnTo>
                    <a:pt x="1206702" y="546199"/>
                  </a:lnTo>
                  <a:lnTo>
                    <a:pt x="1103638" y="546199"/>
                  </a:lnTo>
                  <a:close/>
                  <a:moveTo>
                    <a:pt x="0" y="2232"/>
                  </a:moveTo>
                  <a:lnTo>
                    <a:pt x="115342" y="2232"/>
                  </a:lnTo>
                  <a:lnTo>
                    <a:pt x="115342" y="215429"/>
                  </a:lnTo>
                  <a:lnTo>
                    <a:pt x="330771" y="215429"/>
                  </a:lnTo>
                  <a:lnTo>
                    <a:pt x="330771" y="2232"/>
                  </a:lnTo>
                  <a:lnTo>
                    <a:pt x="445740" y="2232"/>
                  </a:lnTo>
                  <a:lnTo>
                    <a:pt x="445740" y="546199"/>
                  </a:lnTo>
                  <a:lnTo>
                    <a:pt x="330771" y="546199"/>
                  </a:lnTo>
                  <a:lnTo>
                    <a:pt x="330771" y="311423"/>
                  </a:lnTo>
                  <a:lnTo>
                    <a:pt x="115342" y="311423"/>
                  </a:lnTo>
                  <a:lnTo>
                    <a:pt x="115342" y="546199"/>
                  </a:lnTo>
                  <a:lnTo>
                    <a:pt x="0" y="546199"/>
                  </a:lnTo>
                  <a:close/>
                  <a:moveTo>
                    <a:pt x="692696" y="0"/>
                  </a:moveTo>
                  <a:lnTo>
                    <a:pt x="833710" y="0"/>
                  </a:lnTo>
                  <a:lnTo>
                    <a:pt x="1026443" y="546199"/>
                  </a:lnTo>
                  <a:lnTo>
                    <a:pt x="902171" y="546199"/>
                  </a:lnTo>
                  <a:lnTo>
                    <a:pt x="862732" y="416719"/>
                  </a:lnTo>
                  <a:lnTo>
                    <a:pt x="664418" y="416719"/>
                  </a:lnTo>
                  <a:lnTo>
                    <a:pt x="624979" y="546199"/>
                  </a:lnTo>
                  <a:lnTo>
                    <a:pt x="500707" y="5461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9" name="Google Shape;1199;p27"/>
            <p:cNvSpPr/>
            <p:nvPr/>
          </p:nvSpPr>
          <p:spPr>
            <a:xfrm>
              <a:off x="7805981" y="2736364"/>
              <a:ext cx="1308596" cy="559966"/>
            </a:xfrm>
            <a:custGeom>
              <a:avLst/>
              <a:gdLst/>
              <a:ahLst/>
              <a:cxnLst/>
              <a:rect l="l" t="t" r="r" b="b"/>
              <a:pathLst>
                <a:path w="1308596" h="559966" extrusionOk="0">
                  <a:moveTo>
                    <a:pt x="1243856" y="433462"/>
                  </a:moveTo>
                  <a:cubicBezTo>
                    <a:pt x="1264444" y="433462"/>
                    <a:pt x="1280380" y="438919"/>
                    <a:pt x="1291667" y="449833"/>
                  </a:cubicBezTo>
                  <a:cubicBezTo>
                    <a:pt x="1302953" y="460747"/>
                    <a:pt x="1308596" y="476374"/>
                    <a:pt x="1308596" y="496714"/>
                  </a:cubicBezTo>
                  <a:cubicBezTo>
                    <a:pt x="1308596" y="516310"/>
                    <a:pt x="1302891" y="531751"/>
                    <a:pt x="1291481" y="543037"/>
                  </a:cubicBezTo>
                  <a:cubicBezTo>
                    <a:pt x="1280070" y="554323"/>
                    <a:pt x="1264195" y="559966"/>
                    <a:pt x="1243856" y="559966"/>
                  </a:cubicBezTo>
                  <a:cubicBezTo>
                    <a:pt x="1223020" y="559966"/>
                    <a:pt x="1206897" y="554447"/>
                    <a:pt x="1195486" y="543409"/>
                  </a:cubicBezTo>
                  <a:cubicBezTo>
                    <a:pt x="1184076" y="532371"/>
                    <a:pt x="1178371" y="516806"/>
                    <a:pt x="1178371" y="496714"/>
                  </a:cubicBezTo>
                  <a:cubicBezTo>
                    <a:pt x="1178371" y="475878"/>
                    <a:pt x="1183952" y="460127"/>
                    <a:pt x="1195114" y="449461"/>
                  </a:cubicBezTo>
                  <a:cubicBezTo>
                    <a:pt x="1206276" y="438795"/>
                    <a:pt x="1222524" y="433462"/>
                    <a:pt x="1243856" y="433462"/>
                  </a:cubicBezTo>
                  <a:close/>
                  <a:moveTo>
                    <a:pt x="259705" y="95994"/>
                  </a:moveTo>
                  <a:cubicBezTo>
                    <a:pt x="213816" y="95994"/>
                    <a:pt x="179213" y="111435"/>
                    <a:pt x="155897" y="142317"/>
                  </a:cubicBezTo>
                  <a:cubicBezTo>
                    <a:pt x="132581" y="173198"/>
                    <a:pt x="120922" y="219025"/>
                    <a:pt x="120922" y="279797"/>
                  </a:cubicBezTo>
                  <a:cubicBezTo>
                    <a:pt x="120922" y="340568"/>
                    <a:pt x="132457" y="386333"/>
                    <a:pt x="155525" y="417091"/>
                  </a:cubicBezTo>
                  <a:cubicBezTo>
                    <a:pt x="178593" y="447848"/>
                    <a:pt x="213072" y="463227"/>
                    <a:pt x="258961" y="463227"/>
                  </a:cubicBezTo>
                  <a:cubicBezTo>
                    <a:pt x="350986" y="463227"/>
                    <a:pt x="396999" y="402084"/>
                    <a:pt x="396999" y="279797"/>
                  </a:cubicBezTo>
                  <a:cubicBezTo>
                    <a:pt x="396999" y="157261"/>
                    <a:pt x="351234" y="95994"/>
                    <a:pt x="259705" y="95994"/>
                  </a:cubicBezTo>
                  <a:close/>
                  <a:moveTo>
                    <a:pt x="619433" y="8557"/>
                  </a:moveTo>
                  <a:lnTo>
                    <a:pt x="734403" y="8557"/>
                  </a:lnTo>
                  <a:lnTo>
                    <a:pt x="734403" y="341560"/>
                  </a:lnTo>
                  <a:cubicBezTo>
                    <a:pt x="734403" y="383480"/>
                    <a:pt x="742837" y="414238"/>
                    <a:pt x="759704" y="433834"/>
                  </a:cubicBezTo>
                  <a:cubicBezTo>
                    <a:pt x="776571" y="453429"/>
                    <a:pt x="804476" y="463227"/>
                    <a:pt x="843420" y="463227"/>
                  </a:cubicBezTo>
                  <a:cubicBezTo>
                    <a:pt x="881123" y="463227"/>
                    <a:pt x="908470" y="453368"/>
                    <a:pt x="925461" y="433648"/>
                  </a:cubicBezTo>
                  <a:cubicBezTo>
                    <a:pt x="942452" y="413928"/>
                    <a:pt x="950948" y="382984"/>
                    <a:pt x="950948" y="340816"/>
                  </a:cubicBezTo>
                  <a:lnTo>
                    <a:pt x="950948" y="8557"/>
                  </a:lnTo>
                  <a:lnTo>
                    <a:pt x="1065918" y="8557"/>
                  </a:lnTo>
                  <a:lnTo>
                    <a:pt x="1065918" y="360536"/>
                  </a:lnTo>
                  <a:cubicBezTo>
                    <a:pt x="1065918" y="400719"/>
                    <a:pt x="1056926" y="435942"/>
                    <a:pt x="1038943" y="466204"/>
                  </a:cubicBezTo>
                  <a:cubicBezTo>
                    <a:pt x="1020959" y="496466"/>
                    <a:pt x="994976" y="519658"/>
                    <a:pt x="960994" y="535781"/>
                  </a:cubicBezTo>
                  <a:cubicBezTo>
                    <a:pt x="927011" y="551904"/>
                    <a:pt x="886828" y="559966"/>
                    <a:pt x="840443" y="559966"/>
                  </a:cubicBezTo>
                  <a:cubicBezTo>
                    <a:pt x="770494" y="559966"/>
                    <a:pt x="716172" y="542044"/>
                    <a:pt x="677476" y="506201"/>
                  </a:cubicBezTo>
                  <a:cubicBezTo>
                    <a:pt x="638781" y="470359"/>
                    <a:pt x="619433" y="421307"/>
                    <a:pt x="619433" y="359048"/>
                  </a:cubicBezTo>
                  <a:close/>
                  <a:moveTo>
                    <a:pt x="1179859" y="5954"/>
                  </a:moveTo>
                  <a:lnTo>
                    <a:pt x="1308595" y="5954"/>
                  </a:lnTo>
                  <a:lnTo>
                    <a:pt x="1289619" y="369467"/>
                  </a:lnTo>
                  <a:lnTo>
                    <a:pt x="1198834" y="369467"/>
                  </a:lnTo>
                  <a:close/>
                  <a:moveTo>
                    <a:pt x="259705" y="0"/>
                  </a:moveTo>
                  <a:cubicBezTo>
                    <a:pt x="343296" y="0"/>
                    <a:pt x="407231" y="24060"/>
                    <a:pt x="451507" y="72181"/>
                  </a:cubicBezTo>
                  <a:cubicBezTo>
                    <a:pt x="495783" y="120302"/>
                    <a:pt x="517921" y="189508"/>
                    <a:pt x="517921" y="279797"/>
                  </a:cubicBezTo>
                  <a:cubicBezTo>
                    <a:pt x="517921" y="369838"/>
                    <a:pt x="495597" y="439043"/>
                    <a:pt x="450949" y="487412"/>
                  </a:cubicBezTo>
                  <a:cubicBezTo>
                    <a:pt x="406300" y="535781"/>
                    <a:pt x="342304" y="559966"/>
                    <a:pt x="258961" y="559966"/>
                  </a:cubicBezTo>
                  <a:cubicBezTo>
                    <a:pt x="175617" y="559966"/>
                    <a:pt x="111621" y="535781"/>
                    <a:pt x="66972" y="487412"/>
                  </a:cubicBezTo>
                  <a:cubicBezTo>
                    <a:pt x="22324" y="439043"/>
                    <a:pt x="0" y="369590"/>
                    <a:pt x="0" y="279052"/>
                  </a:cubicBezTo>
                  <a:cubicBezTo>
                    <a:pt x="0" y="188515"/>
                    <a:pt x="22386" y="119372"/>
                    <a:pt x="67158" y="71623"/>
                  </a:cubicBezTo>
                  <a:cubicBezTo>
                    <a:pt x="111931" y="23874"/>
                    <a:pt x="176113" y="0"/>
                    <a:pt x="25970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33" name="Google Shape;133;p3"/>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Horizontal Hierarchy</a:t>
            </a:r>
            <a:endParaRPr/>
          </a:p>
        </p:txBody>
      </p:sp>
      <p:cxnSp>
        <p:nvCxnSpPr>
          <p:cNvPr id="134" name="Google Shape;134;p3"/>
          <p:cNvCxnSpPr/>
          <p:nvPr/>
        </p:nvCxnSpPr>
        <p:spPr>
          <a:xfrm rot="5400000" flipH="1">
            <a:off x="4251160" y="2939069"/>
            <a:ext cx="1667400" cy="425700"/>
          </a:xfrm>
          <a:prstGeom prst="curvedConnector3">
            <a:avLst>
              <a:gd name="adj1" fmla="val 0"/>
            </a:avLst>
          </a:prstGeom>
          <a:noFill/>
          <a:ln w="9525" cap="flat" cmpd="sng">
            <a:solidFill>
              <a:srgbClr val="247DB7"/>
            </a:solidFill>
            <a:prstDash val="solid"/>
            <a:round/>
            <a:headEnd type="none" w="sm" len="sm"/>
            <a:tailEnd type="none" w="sm" len="sm"/>
          </a:ln>
        </p:spPr>
      </p:cxnSp>
      <p:sp>
        <p:nvSpPr>
          <p:cNvPr id="135" name="Google Shape;135;p3"/>
          <p:cNvSpPr/>
          <p:nvPr/>
        </p:nvSpPr>
        <p:spPr>
          <a:xfrm flipH="1">
            <a:off x="3341529" y="19558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36" name="Google Shape;136;p3"/>
          <p:cNvSpPr/>
          <p:nvPr/>
        </p:nvSpPr>
        <p:spPr>
          <a:xfrm flipH="1">
            <a:off x="3341529"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37" name="Google Shape;137;p3"/>
          <p:cNvSpPr/>
          <p:nvPr/>
        </p:nvSpPr>
        <p:spPr>
          <a:xfrm flipH="1">
            <a:off x="3341529" y="5297920"/>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chemeClr val="lt1"/>
                </a:solidFill>
                <a:latin typeface="Calibri"/>
                <a:ea typeface="Calibri"/>
                <a:cs typeface="Calibri"/>
                <a:sym typeface="Calibri"/>
              </a:rPr>
              <a:t>LOREM IPSUM</a:t>
            </a:r>
            <a:endParaRPr/>
          </a:p>
        </p:txBody>
      </p:sp>
      <p:cxnSp>
        <p:nvCxnSpPr>
          <p:cNvPr id="138" name="Google Shape;138;p3"/>
          <p:cNvCxnSpPr/>
          <p:nvPr/>
        </p:nvCxnSpPr>
        <p:spPr>
          <a:xfrm rot="5400000">
            <a:off x="4247410" y="4610218"/>
            <a:ext cx="1674900" cy="425700"/>
          </a:xfrm>
          <a:prstGeom prst="curvedConnector3">
            <a:avLst>
              <a:gd name="adj1" fmla="val 0"/>
            </a:avLst>
          </a:prstGeom>
          <a:noFill/>
          <a:ln w="9525" cap="flat" cmpd="sng">
            <a:solidFill>
              <a:srgbClr val="247DB7"/>
            </a:solidFill>
            <a:prstDash val="solid"/>
            <a:round/>
            <a:headEnd type="none" w="sm" len="sm"/>
            <a:tailEnd type="none" w="sm" len="sm"/>
          </a:ln>
        </p:spPr>
      </p:cxnSp>
      <p:sp>
        <p:nvSpPr>
          <p:cNvPr id="139" name="Google Shape;139;p3"/>
          <p:cNvSpPr/>
          <p:nvPr/>
        </p:nvSpPr>
        <p:spPr>
          <a:xfrm flipH="1">
            <a:off x="5377036"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b="1" cap="none">
                <a:solidFill>
                  <a:schemeClr val="lt1"/>
                </a:solidFill>
                <a:latin typeface="Calibri"/>
                <a:ea typeface="Calibri"/>
                <a:cs typeface="Calibri"/>
                <a:sym typeface="Calibri"/>
              </a:rPr>
              <a:t>LOREM IPSUM</a:t>
            </a:r>
            <a:endParaRPr/>
          </a:p>
        </p:txBody>
      </p:sp>
      <p:sp>
        <p:nvSpPr>
          <p:cNvPr id="140" name="Google Shape;140;p3"/>
          <p:cNvSpPr/>
          <p:nvPr/>
        </p:nvSpPr>
        <p:spPr>
          <a:xfrm flipH="1">
            <a:off x="7401675" y="19558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41" name="Google Shape;141;p3"/>
          <p:cNvSpPr/>
          <p:nvPr/>
        </p:nvSpPr>
        <p:spPr>
          <a:xfrm flipH="1">
            <a:off x="7401675"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42" name="Google Shape;142;p3"/>
          <p:cNvSpPr/>
          <p:nvPr/>
        </p:nvSpPr>
        <p:spPr>
          <a:xfrm flipH="1">
            <a:off x="7401675" y="5297920"/>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chemeClr val="lt1"/>
                </a:solidFill>
                <a:latin typeface="Calibri"/>
                <a:ea typeface="Calibri"/>
                <a:cs typeface="Calibri"/>
                <a:sym typeface="Calibri"/>
              </a:rPr>
              <a:t>LOREM IPSUM</a:t>
            </a:r>
            <a:endParaRPr/>
          </a:p>
        </p:txBody>
      </p:sp>
      <p:sp>
        <p:nvSpPr>
          <p:cNvPr id="143" name="Google Shape;143;p3"/>
          <p:cNvSpPr/>
          <p:nvPr/>
        </p:nvSpPr>
        <p:spPr>
          <a:xfrm flipH="1">
            <a:off x="1311456" y="1547634"/>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44" name="Google Shape;144;p3"/>
          <p:cNvSpPr/>
          <p:nvPr/>
        </p:nvSpPr>
        <p:spPr>
          <a:xfrm flipH="1">
            <a:off x="1311456" y="57159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45" name="Google Shape;145;p3"/>
          <p:cNvSpPr/>
          <p:nvPr/>
        </p:nvSpPr>
        <p:spPr>
          <a:xfrm flipH="1">
            <a:off x="1311456" y="488227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46" name="Google Shape;146;p3"/>
          <p:cNvSpPr/>
          <p:nvPr/>
        </p:nvSpPr>
        <p:spPr>
          <a:xfrm flipH="1">
            <a:off x="1311456" y="404861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47" name="Google Shape;147;p3"/>
          <p:cNvSpPr/>
          <p:nvPr/>
        </p:nvSpPr>
        <p:spPr>
          <a:xfrm flipH="1">
            <a:off x="1311456" y="3214956"/>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48" name="Google Shape;148;p3"/>
          <p:cNvSpPr/>
          <p:nvPr/>
        </p:nvSpPr>
        <p:spPr>
          <a:xfrm flipH="1">
            <a:off x="1311456" y="2381295"/>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cxnSp>
        <p:nvCxnSpPr>
          <p:cNvPr id="149" name="Google Shape;149;p3"/>
          <p:cNvCxnSpPr/>
          <p:nvPr/>
        </p:nvCxnSpPr>
        <p:spPr>
          <a:xfrm rot="10800000">
            <a:off x="2841903" y="1909998"/>
            <a:ext cx="420300" cy="4083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50" name="Google Shape;150;p3"/>
          <p:cNvCxnSpPr/>
          <p:nvPr/>
        </p:nvCxnSpPr>
        <p:spPr>
          <a:xfrm rot="5400000">
            <a:off x="2839353" y="2320847"/>
            <a:ext cx="425400" cy="420300"/>
          </a:xfrm>
          <a:prstGeom prst="curvedConnector3">
            <a:avLst>
              <a:gd name="adj1" fmla="val 0"/>
            </a:avLst>
          </a:prstGeom>
          <a:noFill/>
          <a:ln w="9525" cap="flat" cmpd="sng">
            <a:solidFill>
              <a:srgbClr val="247DB7"/>
            </a:solidFill>
            <a:prstDash val="solid"/>
            <a:round/>
            <a:headEnd type="none" w="sm" len="sm"/>
            <a:tailEnd type="none" w="sm" len="sm"/>
          </a:ln>
        </p:spPr>
      </p:cxnSp>
      <p:cxnSp>
        <p:nvCxnSpPr>
          <p:cNvPr id="151" name="Google Shape;151;p3"/>
          <p:cNvCxnSpPr/>
          <p:nvPr/>
        </p:nvCxnSpPr>
        <p:spPr>
          <a:xfrm rot="10800000">
            <a:off x="2841903" y="3577320"/>
            <a:ext cx="420300" cy="4083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52" name="Google Shape;152;p3"/>
          <p:cNvCxnSpPr/>
          <p:nvPr/>
        </p:nvCxnSpPr>
        <p:spPr>
          <a:xfrm rot="5400000">
            <a:off x="2839353" y="3988169"/>
            <a:ext cx="425400" cy="4203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53" name="Google Shape;153;p3"/>
          <p:cNvCxnSpPr/>
          <p:nvPr/>
        </p:nvCxnSpPr>
        <p:spPr>
          <a:xfrm rot="10800000">
            <a:off x="2841903" y="5244882"/>
            <a:ext cx="420300" cy="4155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54" name="Google Shape;154;p3"/>
          <p:cNvCxnSpPr/>
          <p:nvPr/>
        </p:nvCxnSpPr>
        <p:spPr>
          <a:xfrm flipH="1">
            <a:off x="2841903" y="5660381"/>
            <a:ext cx="420300" cy="417900"/>
          </a:xfrm>
          <a:prstGeom prst="curvedConnector3">
            <a:avLst>
              <a:gd name="adj1" fmla="val 50000"/>
            </a:avLst>
          </a:prstGeom>
          <a:noFill/>
          <a:ln w="9525" cap="flat" cmpd="sng">
            <a:solidFill>
              <a:srgbClr val="247DB7"/>
            </a:solidFill>
            <a:prstDash val="solid"/>
            <a:round/>
            <a:headEnd type="none" w="sm" len="sm"/>
            <a:tailEnd type="none" w="sm" len="sm"/>
          </a:ln>
        </p:spPr>
      </p:cxnSp>
      <p:sp>
        <p:nvSpPr>
          <p:cNvPr id="155" name="Google Shape;155;p3"/>
          <p:cNvSpPr/>
          <p:nvPr/>
        </p:nvSpPr>
        <p:spPr>
          <a:xfrm flipH="1">
            <a:off x="9426313" y="1547634"/>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56" name="Google Shape;156;p3"/>
          <p:cNvSpPr/>
          <p:nvPr/>
        </p:nvSpPr>
        <p:spPr>
          <a:xfrm flipH="1">
            <a:off x="9426313" y="57159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57" name="Google Shape;157;p3"/>
          <p:cNvSpPr/>
          <p:nvPr/>
        </p:nvSpPr>
        <p:spPr>
          <a:xfrm flipH="1">
            <a:off x="9426313" y="488227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58" name="Google Shape;158;p3"/>
          <p:cNvSpPr/>
          <p:nvPr/>
        </p:nvSpPr>
        <p:spPr>
          <a:xfrm flipH="1">
            <a:off x="9426313" y="404861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59" name="Google Shape;159;p3"/>
          <p:cNvSpPr/>
          <p:nvPr/>
        </p:nvSpPr>
        <p:spPr>
          <a:xfrm flipH="1">
            <a:off x="9426313" y="3214956"/>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60" name="Google Shape;160;p3"/>
          <p:cNvSpPr/>
          <p:nvPr/>
        </p:nvSpPr>
        <p:spPr>
          <a:xfrm flipH="1">
            <a:off x="9426313" y="2381295"/>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cxnSp>
        <p:nvCxnSpPr>
          <p:cNvPr id="161" name="Google Shape;161;p3"/>
          <p:cNvCxnSpPr/>
          <p:nvPr/>
        </p:nvCxnSpPr>
        <p:spPr>
          <a:xfrm rot="-5400000">
            <a:off x="6281121" y="2944470"/>
            <a:ext cx="1667400" cy="4149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2" name="Google Shape;162;p3"/>
          <p:cNvCxnSpPr/>
          <p:nvPr/>
        </p:nvCxnSpPr>
        <p:spPr>
          <a:xfrm rot="-5400000" flipH="1">
            <a:off x="6277371" y="4615620"/>
            <a:ext cx="1674900" cy="4149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3" name="Google Shape;163;p3"/>
          <p:cNvCxnSpPr/>
          <p:nvPr/>
        </p:nvCxnSpPr>
        <p:spPr>
          <a:xfrm rot="10800000" flipH="1">
            <a:off x="8932010" y="1909999"/>
            <a:ext cx="414900" cy="4083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4" name="Google Shape;164;p3"/>
          <p:cNvCxnSpPr/>
          <p:nvPr/>
        </p:nvCxnSpPr>
        <p:spPr>
          <a:xfrm rot="-5400000" flipH="1">
            <a:off x="8926760" y="2323549"/>
            <a:ext cx="425400" cy="414900"/>
          </a:xfrm>
          <a:prstGeom prst="curvedConnector3">
            <a:avLst>
              <a:gd name="adj1" fmla="val 0"/>
            </a:avLst>
          </a:prstGeom>
          <a:noFill/>
          <a:ln w="9525" cap="flat" cmpd="sng">
            <a:solidFill>
              <a:srgbClr val="247DB7"/>
            </a:solidFill>
            <a:prstDash val="solid"/>
            <a:round/>
            <a:headEnd type="none" w="sm" len="sm"/>
            <a:tailEnd type="none" w="sm" len="sm"/>
          </a:ln>
        </p:spPr>
      </p:cxnSp>
      <p:cxnSp>
        <p:nvCxnSpPr>
          <p:cNvPr id="165" name="Google Shape;165;p3"/>
          <p:cNvCxnSpPr/>
          <p:nvPr/>
        </p:nvCxnSpPr>
        <p:spPr>
          <a:xfrm rot="10800000" flipH="1">
            <a:off x="8932010" y="3577320"/>
            <a:ext cx="414900" cy="4083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6" name="Google Shape;166;p3"/>
          <p:cNvCxnSpPr/>
          <p:nvPr/>
        </p:nvCxnSpPr>
        <p:spPr>
          <a:xfrm rot="-5400000" flipH="1">
            <a:off x="8926760" y="3990870"/>
            <a:ext cx="425400" cy="4149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7" name="Google Shape;167;p3"/>
          <p:cNvCxnSpPr/>
          <p:nvPr/>
        </p:nvCxnSpPr>
        <p:spPr>
          <a:xfrm rot="-5400000">
            <a:off x="8931710" y="5245182"/>
            <a:ext cx="415500" cy="414900"/>
          </a:xfrm>
          <a:prstGeom prst="curvedConnector3">
            <a:avLst>
              <a:gd name="adj1" fmla="val 0"/>
            </a:avLst>
          </a:prstGeom>
          <a:noFill/>
          <a:ln w="9525" cap="flat" cmpd="sng">
            <a:solidFill>
              <a:srgbClr val="247DB7"/>
            </a:solidFill>
            <a:prstDash val="solid"/>
            <a:round/>
            <a:headEnd type="none" w="sm" len="sm"/>
            <a:tailEnd type="none" w="sm" len="sm"/>
          </a:ln>
        </p:spPr>
      </p:cxnSp>
      <p:cxnSp>
        <p:nvCxnSpPr>
          <p:cNvPr id="168" name="Google Shape;168;p3"/>
          <p:cNvCxnSpPr/>
          <p:nvPr/>
        </p:nvCxnSpPr>
        <p:spPr>
          <a:xfrm rot="-5400000" flipH="1">
            <a:off x="8930510" y="5661882"/>
            <a:ext cx="417900" cy="414900"/>
          </a:xfrm>
          <a:prstGeom prst="curvedConnector3">
            <a:avLst>
              <a:gd name="adj1" fmla="val 50000"/>
            </a:avLst>
          </a:prstGeom>
          <a:noFill/>
          <a:ln w="9525" cap="flat" cmpd="sng">
            <a:solidFill>
              <a:srgbClr val="247DB7"/>
            </a:solidFill>
            <a:prstDash val="solid"/>
            <a:round/>
            <a:headEnd type="none" w="sm" len="sm"/>
            <a:tailEnd type="none" w="sm" len="sm"/>
          </a:ln>
        </p:spPr>
      </p:cxnSp>
      <p:cxnSp>
        <p:nvCxnSpPr>
          <p:cNvPr id="169" name="Google Shape;169;p3"/>
          <p:cNvCxnSpPr/>
          <p:nvPr/>
        </p:nvCxnSpPr>
        <p:spPr>
          <a:xfrm flipH="1">
            <a:off x="6907371" y="3985619"/>
            <a:ext cx="414977" cy="1"/>
          </a:xfrm>
          <a:prstGeom prst="straightConnector1">
            <a:avLst/>
          </a:prstGeom>
          <a:noFill/>
          <a:ln w="9525" cap="flat" cmpd="sng">
            <a:solidFill>
              <a:srgbClr val="247DB7"/>
            </a:solidFill>
            <a:prstDash val="solid"/>
            <a:round/>
            <a:headEnd type="none" w="sm" len="sm"/>
            <a:tailEnd type="none" w="sm" len="sm"/>
          </a:ln>
        </p:spPr>
      </p:cxnSp>
      <p:cxnSp>
        <p:nvCxnSpPr>
          <p:cNvPr id="170" name="Google Shape;170;p3"/>
          <p:cNvCxnSpPr/>
          <p:nvPr/>
        </p:nvCxnSpPr>
        <p:spPr>
          <a:xfrm rot="10800000" flipH="1">
            <a:off x="4871864" y="3985619"/>
            <a:ext cx="425845" cy="1"/>
          </a:xfrm>
          <a:prstGeom prst="straightConnector1">
            <a:avLst/>
          </a:prstGeom>
          <a:noFill/>
          <a:ln w="9525" cap="flat" cmpd="sng">
            <a:solidFill>
              <a:srgbClr val="247DB7"/>
            </a:solidFill>
            <a:prstDash val="solid"/>
            <a:round/>
            <a:headEnd type="none" w="sm" len="sm"/>
            <a:tailEnd type="none" w="sm" len="sm"/>
          </a:ln>
        </p:spPr>
      </p:cxnSp>
      <p:sp>
        <p:nvSpPr>
          <p:cNvPr id="171" name="Google Shape;171;p3"/>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178" name="Google Shape;178;p4"/>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Horizontal Hierarchy</a:t>
            </a:r>
            <a:endParaRPr/>
          </a:p>
        </p:txBody>
      </p:sp>
      <p:sp>
        <p:nvSpPr>
          <p:cNvPr id="179" name="Google Shape;179;p4"/>
          <p:cNvSpPr/>
          <p:nvPr/>
        </p:nvSpPr>
        <p:spPr>
          <a:xfrm flipH="1">
            <a:off x="5377036"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b="1" cap="none">
                <a:solidFill>
                  <a:schemeClr val="lt1"/>
                </a:solidFill>
                <a:latin typeface="Calibri"/>
                <a:ea typeface="Calibri"/>
                <a:cs typeface="Calibri"/>
                <a:sym typeface="Calibri"/>
              </a:rPr>
              <a:t>LOREM IPSUM</a:t>
            </a:r>
            <a:endParaRPr/>
          </a:p>
        </p:txBody>
      </p:sp>
      <p:sp>
        <p:nvSpPr>
          <p:cNvPr id="180" name="Google Shape;180;p4"/>
          <p:cNvSpPr/>
          <p:nvPr/>
        </p:nvSpPr>
        <p:spPr>
          <a:xfrm flipH="1">
            <a:off x="7401675" y="19558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81" name="Google Shape;181;p4"/>
          <p:cNvSpPr/>
          <p:nvPr/>
        </p:nvSpPr>
        <p:spPr>
          <a:xfrm flipH="1">
            <a:off x="7401675"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rgbClr val="161F28"/>
                </a:solidFill>
                <a:latin typeface="Calibri"/>
                <a:ea typeface="Calibri"/>
                <a:cs typeface="Calibri"/>
                <a:sym typeface="Calibri"/>
              </a:rPr>
              <a:t>LOREM IPSUM</a:t>
            </a:r>
            <a:endParaRPr/>
          </a:p>
        </p:txBody>
      </p:sp>
      <p:sp>
        <p:nvSpPr>
          <p:cNvPr id="182" name="Google Shape;182;p4"/>
          <p:cNvSpPr/>
          <p:nvPr/>
        </p:nvSpPr>
        <p:spPr>
          <a:xfrm flipH="1">
            <a:off x="7401675" y="5297920"/>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000" cap="none">
                <a:solidFill>
                  <a:schemeClr val="lt1"/>
                </a:solidFill>
                <a:latin typeface="Calibri"/>
                <a:ea typeface="Calibri"/>
                <a:cs typeface="Calibri"/>
                <a:sym typeface="Calibri"/>
              </a:rPr>
              <a:t>LOREM IPSUM</a:t>
            </a:r>
            <a:endParaRPr/>
          </a:p>
        </p:txBody>
      </p:sp>
      <p:sp>
        <p:nvSpPr>
          <p:cNvPr id="183" name="Google Shape;183;p4"/>
          <p:cNvSpPr/>
          <p:nvPr/>
        </p:nvSpPr>
        <p:spPr>
          <a:xfrm flipH="1">
            <a:off x="9426313" y="1547634"/>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4" name="Google Shape;184;p4"/>
          <p:cNvSpPr/>
          <p:nvPr/>
        </p:nvSpPr>
        <p:spPr>
          <a:xfrm flipH="1">
            <a:off x="9426313" y="57159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5" name="Google Shape;185;p4"/>
          <p:cNvSpPr/>
          <p:nvPr/>
        </p:nvSpPr>
        <p:spPr>
          <a:xfrm flipH="1">
            <a:off x="9426313" y="488227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6" name="Google Shape;186;p4"/>
          <p:cNvSpPr/>
          <p:nvPr/>
        </p:nvSpPr>
        <p:spPr>
          <a:xfrm flipH="1">
            <a:off x="9426313" y="404861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7" name="Google Shape;187;p4"/>
          <p:cNvSpPr/>
          <p:nvPr/>
        </p:nvSpPr>
        <p:spPr>
          <a:xfrm flipH="1">
            <a:off x="9426313" y="3214956"/>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8" name="Google Shape;188;p4"/>
          <p:cNvSpPr/>
          <p:nvPr/>
        </p:nvSpPr>
        <p:spPr>
          <a:xfrm flipH="1">
            <a:off x="9426313" y="2381295"/>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D4DADA"/>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1800">
                <a:solidFill>
                  <a:srgbClr val="161F28"/>
                </a:solidFill>
                <a:latin typeface="Calibri"/>
                <a:ea typeface="Calibri"/>
                <a:cs typeface="Calibri"/>
                <a:sym typeface="Calibri"/>
              </a:rPr>
              <a:t>Lorem Ipsum</a:t>
            </a:r>
            <a:endParaRPr/>
          </a:p>
        </p:txBody>
      </p:sp>
      <p:sp>
        <p:nvSpPr>
          <p:cNvPr id="189" name="Google Shape;189;p4"/>
          <p:cNvSpPr/>
          <p:nvPr/>
        </p:nvSpPr>
        <p:spPr>
          <a:xfrm rot="-4249260">
            <a:off x="6229638" y="3147271"/>
            <a:ext cx="1765300" cy="26630"/>
          </a:xfrm>
          <a:custGeom>
            <a:avLst/>
            <a:gdLst/>
            <a:ahLst/>
            <a:cxnLst/>
            <a:rect l="l" t="t" r="r" b="b"/>
            <a:pathLst>
              <a:path w="1765300" h="26630" extrusionOk="0">
                <a:moveTo>
                  <a:pt x="0" y="13315"/>
                </a:moveTo>
                <a:lnTo>
                  <a:pt x="1765300" y="13315"/>
                </a:lnTo>
              </a:path>
            </a:pathLst>
          </a:custGeom>
          <a:noFill/>
          <a:ln w="25400" cap="flat" cmpd="sng">
            <a:solidFill>
              <a:srgbClr val="D8D8D8"/>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190" name="Google Shape;190;p4"/>
          <p:cNvSpPr/>
          <p:nvPr/>
        </p:nvSpPr>
        <p:spPr>
          <a:xfrm rot="-2142401">
            <a:off x="8784972" y="2105195"/>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1" name="Google Shape;191;p4"/>
          <p:cNvSpPr/>
          <p:nvPr/>
        </p:nvSpPr>
        <p:spPr>
          <a:xfrm rot="2142401">
            <a:off x="8784972" y="2522025"/>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2" name="Google Shape;192;p4"/>
          <p:cNvSpPr/>
          <p:nvPr/>
        </p:nvSpPr>
        <p:spPr>
          <a:xfrm>
            <a:off x="6822319" y="3980931"/>
            <a:ext cx="579937" cy="26630"/>
          </a:xfrm>
          <a:custGeom>
            <a:avLst/>
            <a:gdLst/>
            <a:ahLst/>
            <a:cxnLst/>
            <a:rect l="l" t="t" r="r" b="b"/>
            <a:pathLst>
              <a:path w="579937" h="26630" extrusionOk="0">
                <a:moveTo>
                  <a:pt x="0" y="13315"/>
                </a:moveTo>
                <a:lnTo>
                  <a:pt x="579937" y="13315"/>
                </a:lnTo>
              </a:path>
            </a:pathLst>
          </a:custGeom>
          <a:noFill/>
          <a:ln w="25400" cap="flat" cmpd="sng">
            <a:solidFill>
              <a:srgbClr val="D8D8D8"/>
            </a:solidFill>
            <a:prstDash val="solid"/>
            <a:round/>
            <a:headEnd type="none" w="sm" len="sm"/>
            <a:tailEnd type="none" w="sm" len="sm"/>
          </a:ln>
        </p:spPr>
        <p:txBody>
          <a:bodyPr spcFirstLastPara="1" wrap="square" lIns="288150" tIns="0" rIns="288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3" name="Google Shape;193;p4"/>
          <p:cNvSpPr/>
          <p:nvPr/>
        </p:nvSpPr>
        <p:spPr>
          <a:xfrm rot="-2142401">
            <a:off x="8784972" y="3772516"/>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4" name="Google Shape;194;p4"/>
          <p:cNvSpPr/>
          <p:nvPr/>
        </p:nvSpPr>
        <p:spPr>
          <a:xfrm rot="2142401">
            <a:off x="8784972" y="4189346"/>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5" name="Google Shape;195;p4"/>
          <p:cNvSpPr/>
          <p:nvPr/>
        </p:nvSpPr>
        <p:spPr>
          <a:xfrm rot="4249260">
            <a:off x="6229638" y="4814592"/>
            <a:ext cx="1765300" cy="26630"/>
          </a:xfrm>
          <a:custGeom>
            <a:avLst/>
            <a:gdLst/>
            <a:ahLst/>
            <a:cxnLst/>
            <a:rect l="l" t="t" r="r" b="b"/>
            <a:pathLst>
              <a:path w="1765300" h="26630" extrusionOk="0">
                <a:moveTo>
                  <a:pt x="0" y="13315"/>
                </a:moveTo>
                <a:lnTo>
                  <a:pt x="1765300" y="13315"/>
                </a:lnTo>
              </a:path>
            </a:pathLst>
          </a:custGeom>
          <a:noFill/>
          <a:ln w="25400" cap="flat" cmpd="sng">
            <a:solidFill>
              <a:srgbClr val="D8D8D8"/>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196" name="Google Shape;196;p4"/>
          <p:cNvSpPr/>
          <p:nvPr/>
        </p:nvSpPr>
        <p:spPr>
          <a:xfrm rot="-2142401">
            <a:off x="8784972" y="5439837"/>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7" name="Google Shape;197;p4"/>
          <p:cNvSpPr/>
          <p:nvPr/>
        </p:nvSpPr>
        <p:spPr>
          <a:xfrm rot="2142401">
            <a:off x="8784972" y="5856667"/>
            <a:ext cx="714195" cy="26630"/>
          </a:xfrm>
          <a:custGeom>
            <a:avLst/>
            <a:gdLst/>
            <a:ahLst/>
            <a:cxnLst/>
            <a:rect l="l" t="t" r="r" b="b"/>
            <a:pathLst>
              <a:path w="714195" h="26630" extrusionOk="0">
                <a:moveTo>
                  <a:pt x="0" y="13315"/>
                </a:moveTo>
                <a:lnTo>
                  <a:pt x="714195" y="13315"/>
                </a:lnTo>
              </a:path>
            </a:pathLst>
          </a:custGeom>
          <a:noFill/>
          <a:ln w="25400" cap="flat" cmpd="sng">
            <a:solidFill>
              <a:srgbClr val="D8D8D8"/>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198" name="Google Shape;198;p4"/>
          <p:cNvSpPr/>
          <p:nvPr/>
        </p:nvSpPr>
        <p:spPr>
          <a:xfrm>
            <a:off x="581408" y="1886240"/>
            <a:ext cx="4362464" cy="46166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199" name="Google Shape;199;p4"/>
          <p:cNvSpPr/>
          <p:nvPr/>
        </p:nvSpPr>
        <p:spPr>
          <a:xfrm>
            <a:off x="581408" y="2508139"/>
            <a:ext cx="436246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 Est ei aeque delenit, dicam splendide ut est, ex has errem expetendis. Ut posse accusam pro, no mei apeirian salutandi, inermis epicurei ut mei.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Usu timeam democritum omittantur ex, causae atomorum ne eos. No mea putant gloriatur persequeris. Sed audiam iriure blandit ut. Mucius detraxit perpetua in usu.</a:t>
            </a:r>
            <a:endParaRPr/>
          </a:p>
        </p:txBody>
      </p:sp>
      <p:sp>
        <p:nvSpPr>
          <p:cNvPr id="200" name="Google Shape;200;p4"/>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207" name="Google Shape;207;p5"/>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Nondirectional Cycle SmartArt</a:t>
            </a:r>
            <a:endParaRPr/>
          </a:p>
        </p:txBody>
      </p:sp>
      <p:grpSp>
        <p:nvGrpSpPr>
          <p:cNvPr id="208" name="Google Shape;208;p5"/>
          <p:cNvGrpSpPr/>
          <p:nvPr/>
        </p:nvGrpSpPr>
        <p:grpSpPr>
          <a:xfrm>
            <a:off x="4631181" y="2589764"/>
            <a:ext cx="2905985" cy="2929919"/>
            <a:chOff x="2259369" y="1042"/>
            <a:chExt cx="2905985" cy="2929919"/>
          </a:xfrm>
        </p:grpSpPr>
        <p:sp>
          <p:nvSpPr>
            <p:cNvPr id="209" name="Google Shape;209;p5"/>
            <p:cNvSpPr/>
            <p:nvPr/>
          </p:nvSpPr>
          <p:spPr>
            <a:xfrm>
              <a:off x="3329584" y="1042"/>
              <a:ext cx="789207" cy="512985"/>
            </a:xfrm>
            <a:prstGeom prst="roundRect">
              <a:avLst>
                <a:gd name="adj" fmla="val 16667"/>
              </a:avLst>
            </a:prstGeom>
            <a:solidFill>
              <a:srgbClr val="2680B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txBox="1"/>
            <p:nvPr/>
          </p:nvSpPr>
          <p:spPr>
            <a:xfrm>
              <a:off x="3354626" y="26084"/>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A</a:t>
              </a:r>
              <a:endParaRPr/>
            </a:p>
          </p:txBody>
        </p:sp>
        <p:sp>
          <p:nvSpPr>
            <p:cNvPr id="211" name="Google Shape;211;p5"/>
            <p:cNvSpPr/>
            <p:nvPr/>
          </p:nvSpPr>
          <p:spPr>
            <a:xfrm>
              <a:off x="2515720" y="257535"/>
              <a:ext cx="2416934" cy="2416934"/>
            </a:xfrm>
            <a:custGeom>
              <a:avLst/>
              <a:gdLst/>
              <a:ahLst/>
              <a:cxnLst/>
              <a:rect l="l" t="t" r="r" b="b"/>
              <a:pathLst>
                <a:path w="120000" h="120000" extrusionOk="0">
                  <a:moveTo>
                    <a:pt x="79842" y="3376"/>
                  </a:moveTo>
                  <a:lnTo>
                    <a:pt x="79842" y="3376"/>
                  </a:lnTo>
                  <a:cubicBezTo>
                    <a:pt x="88116" y="6275"/>
                    <a:pt x="95654" y="10953"/>
                    <a:pt x="101926" y="17080"/>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4376147" y="605276"/>
              <a:ext cx="789207" cy="512985"/>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txBox="1"/>
            <p:nvPr/>
          </p:nvSpPr>
          <p:spPr>
            <a:xfrm>
              <a:off x="4401189" y="630318"/>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B</a:t>
              </a:r>
              <a:endParaRPr/>
            </a:p>
          </p:txBody>
        </p:sp>
        <p:sp>
          <p:nvSpPr>
            <p:cNvPr id="214" name="Google Shape;214;p5"/>
            <p:cNvSpPr/>
            <p:nvPr/>
          </p:nvSpPr>
          <p:spPr>
            <a:xfrm>
              <a:off x="2515720" y="257535"/>
              <a:ext cx="2416934" cy="2416934"/>
            </a:xfrm>
            <a:custGeom>
              <a:avLst/>
              <a:gdLst/>
              <a:ahLst/>
              <a:cxnLst/>
              <a:rect l="l" t="t" r="r" b="b"/>
              <a:pathLst>
                <a:path w="120000" h="120000" extrusionOk="0">
                  <a:moveTo>
                    <a:pt x="117561" y="43066"/>
                  </a:moveTo>
                  <a:lnTo>
                    <a:pt x="117561" y="43066"/>
                  </a:lnTo>
                  <a:cubicBezTo>
                    <a:pt x="120813" y="54121"/>
                    <a:pt x="120813" y="65879"/>
                    <a:pt x="117561" y="76934"/>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4376147" y="1813743"/>
              <a:ext cx="789207" cy="512985"/>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txBox="1"/>
            <p:nvPr/>
          </p:nvSpPr>
          <p:spPr>
            <a:xfrm>
              <a:off x="4401189" y="1838785"/>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C</a:t>
              </a:r>
              <a:endParaRPr/>
            </a:p>
          </p:txBody>
        </p:sp>
        <p:sp>
          <p:nvSpPr>
            <p:cNvPr id="217" name="Google Shape;217;p5"/>
            <p:cNvSpPr/>
            <p:nvPr/>
          </p:nvSpPr>
          <p:spPr>
            <a:xfrm>
              <a:off x="2515720" y="257535"/>
              <a:ext cx="2416934" cy="2416934"/>
            </a:xfrm>
            <a:custGeom>
              <a:avLst/>
              <a:gdLst/>
              <a:ahLst/>
              <a:cxnLst/>
              <a:rect l="l" t="t" r="r" b="b"/>
              <a:pathLst>
                <a:path w="120000" h="120000" extrusionOk="0">
                  <a:moveTo>
                    <a:pt x="101927" y="102920"/>
                  </a:moveTo>
                  <a:lnTo>
                    <a:pt x="101927" y="102920"/>
                  </a:lnTo>
                  <a:cubicBezTo>
                    <a:pt x="95655" y="109047"/>
                    <a:pt x="88117" y="113724"/>
                    <a:pt x="79843" y="116624"/>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329584" y="2417976"/>
              <a:ext cx="789207" cy="512985"/>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txBox="1"/>
            <p:nvPr/>
          </p:nvSpPr>
          <p:spPr>
            <a:xfrm>
              <a:off x="3354626" y="2443018"/>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D</a:t>
              </a:r>
              <a:endParaRPr/>
            </a:p>
          </p:txBody>
        </p:sp>
        <p:sp>
          <p:nvSpPr>
            <p:cNvPr id="220" name="Google Shape;220;p5"/>
            <p:cNvSpPr/>
            <p:nvPr/>
          </p:nvSpPr>
          <p:spPr>
            <a:xfrm>
              <a:off x="2515720" y="257535"/>
              <a:ext cx="2416934" cy="2416934"/>
            </a:xfrm>
            <a:custGeom>
              <a:avLst/>
              <a:gdLst/>
              <a:ahLst/>
              <a:cxnLst/>
              <a:rect l="l" t="t" r="r" b="b"/>
              <a:pathLst>
                <a:path w="120000" h="120000" extrusionOk="0">
                  <a:moveTo>
                    <a:pt x="40158" y="116624"/>
                  </a:moveTo>
                  <a:cubicBezTo>
                    <a:pt x="31884" y="113725"/>
                    <a:pt x="24346" y="109047"/>
                    <a:pt x="18074" y="102920"/>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2283020" y="1813743"/>
              <a:ext cx="789207" cy="512985"/>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txBox="1"/>
            <p:nvPr/>
          </p:nvSpPr>
          <p:spPr>
            <a:xfrm>
              <a:off x="2308062" y="1838785"/>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E</a:t>
              </a:r>
              <a:endParaRPr/>
            </a:p>
          </p:txBody>
        </p:sp>
        <p:sp>
          <p:nvSpPr>
            <p:cNvPr id="223" name="Google Shape;223;p5"/>
            <p:cNvSpPr/>
            <p:nvPr/>
          </p:nvSpPr>
          <p:spPr>
            <a:xfrm>
              <a:off x="2509024" y="235981"/>
              <a:ext cx="2416934" cy="2416934"/>
            </a:xfrm>
            <a:custGeom>
              <a:avLst/>
              <a:gdLst/>
              <a:ahLst/>
              <a:cxnLst/>
              <a:rect l="l" t="t" r="r" b="b"/>
              <a:pathLst>
                <a:path w="120000" h="120000" extrusionOk="0">
                  <a:moveTo>
                    <a:pt x="2768" y="78014"/>
                  </a:moveTo>
                  <a:lnTo>
                    <a:pt x="2768" y="78014"/>
                  </a:lnTo>
                  <a:cubicBezTo>
                    <a:pt x="-603" y="67303"/>
                    <a:pt x="-901" y="55861"/>
                    <a:pt x="1908" y="44989"/>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2259369" y="622564"/>
              <a:ext cx="789207" cy="512985"/>
            </a:xfrm>
            <a:prstGeom prst="roundRect">
              <a:avLst>
                <a:gd name="adj" fmla="val 16667"/>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txBox="1"/>
            <p:nvPr/>
          </p:nvSpPr>
          <p:spPr>
            <a:xfrm>
              <a:off x="2284411" y="647606"/>
              <a:ext cx="739123" cy="46290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F</a:t>
              </a:r>
              <a:endParaRPr/>
            </a:p>
          </p:txBody>
        </p:sp>
        <p:sp>
          <p:nvSpPr>
            <p:cNvPr id="226" name="Google Shape;226;p5"/>
            <p:cNvSpPr/>
            <p:nvPr/>
          </p:nvSpPr>
          <p:spPr>
            <a:xfrm>
              <a:off x="2490629" y="265897"/>
              <a:ext cx="2416934" cy="2416934"/>
            </a:xfrm>
            <a:custGeom>
              <a:avLst/>
              <a:gdLst/>
              <a:ahLst/>
              <a:cxnLst/>
              <a:rect l="l" t="t" r="r" b="b"/>
              <a:pathLst>
                <a:path w="120000" h="120000" extrusionOk="0">
                  <a:moveTo>
                    <a:pt x="17640" y="17507"/>
                  </a:moveTo>
                  <a:lnTo>
                    <a:pt x="17640" y="17507"/>
                  </a:lnTo>
                  <a:cubicBezTo>
                    <a:pt x="24304" y="10863"/>
                    <a:pt x="32438" y="5880"/>
                    <a:pt x="41384" y="2961"/>
                  </a:cubicBezTo>
                </a:path>
              </a:pathLst>
            </a:custGeom>
            <a:noFill/>
            <a:ln w="9525" cap="flat" cmpd="sng">
              <a:solidFill>
                <a:srgbClr val="2680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5"/>
          <p:cNvGrpSpPr/>
          <p:nvPr/>
        </p:nvGrpSpPr>
        <p:grpSpPr>
          <a:xfrm rot="-5400000">
            <a:off x="5824694" y="5458592"/>
            <a:ext cx="542614" cy="779269"/>
            <a:chOff x="2749978" y="4387854"/>
            <a:chExt cx="592124" cy="850374"/>
          </a:xfrm>
        </p:grpSpPr>
        <p:sp>
          <p:nvSpPr>
            <p:cNvPr id="228" name="Google Shape;228;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29" name="Google Shape;229;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grpSp>
        <p:nvGrpSpPr>
          <p:cNvPr id="230" name="Google Shape;230;p5"/>
          <p:cNvGrpSpPr/>
          <p:nvPr/>
        </p:nvGrpSpPr>
        <p:grpSpPr>
          <a:xfrm rot="10800000">
            <a:off x="7537923" y="3102394"/>
            <a:ext cx="542614" cy="1967036"/>
            <a:chOff x="3925074" y="2934274"/>
            <a:chExt cx="592124" cy="2146518"/>
          </a:xfrm>
        </p:grpSpPr>
        <p:grpSp>
          <p:nvGrpSpPr>
            <p:cNvPr id="231" name="Google Shape;231;p5"/>
            <p:cNvGrpSpPr/>
            <p:nvPr/>
          </p:nvGrpSpPr>
          <p:grpSpPr>
            <a:xfrm>
              <a:off x="3925074" y="4230418"/>
              <a:ext cx="592124" cy="850374"/>
              <a:chOff x="2749978" y="4387854"/>
              <a:chExt cx="592124" cy="850374"/>
            </a:xfrm>
          </p:grpSpPr>
          <p:sp>
            <p:nvSpPr>
              <p:cNvPr id="232" name="Google Shape;232;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33" name="Google Shape;233;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grpSp>
          <p:nvGrpSpPr>
            <p:cNvPr id="234" name="Google Shape;234;p5"/>
            <p:cNvGrpSpPr/>
            <p:nvPr/>
          </p:nvGrpSpPr>
          <p:grpSpPr>
            <a:xfrm>
              <a:off x="3925074" y="2934274"/>
              <a:ext cx="592124" cy="850374"/>
              <a:chOff x="2749978" y="4387854"/>
              <a:chExt cx="592124" cy="850374"/>
            </a:xfrm>
          </p:grpSpPr>
          <p:sp>
            <p:nvSpPr>
              <p:cNvPr id="235" name="Google Shape;235;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36" name="Google Shape;236;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grpSp>
      <p:grpSp>
        <p:nvGrpSpPr>
          <p:cNvPr id="237" name="Google Shape;237;p5"/>
          <p:cNvGrpSpPr/>
          <p:nvPr/>
        </p:nvGrpSpPr>
        <p:grpSpPr>
          <a:xfrm>
            <a:off x="1784569" y="2928288"/>
            <a:ext cx="2864640" cy="2343129"/>
            <a:chOff x="1391175" y="2744281"/>
            <a:chExt cx="3126023" cy="2556927"/>
          </a:xfrm>
        </p:grpSpPr>
        <p:grpSp>
          <p:nvGrpSpPr>
            <p:cNvPr id="238" name="Google Shape;238;p5"/>
            <p:cNvGrpSpPr/>
            <p:nvPr/>
          </p:nvGrpSpPr>
          <p:grpSpPr>
            <a:xfrm>
              <a:off x="3925074" y="4297489"/>
              <a:ext cx="592124" cy="850374"/>
              <a:chOff x="2749978" y="4387854"/>
              <a:chExt cx="592124" cy="850374"/>
            </a:xfrm>
          </p:grpSpPr>
          <p:sp>
            <p:nvSpPr>
              <p:cNvPr id="239" name="Google Shape;239;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40" name="Google Shape;240;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grpSp>
          <p:nvGrpSpPr>
            <p:cNvPr id="241" name="Google Shape;241;p5"/>
            <p:cNvGrpSpPr/>
            <p:nvPr/>
          </p:nvGrpSpPr>
          <p:grpSpPr>
            <a:xfrm>
              <a:off x="3925074" y="2916094"/>
              <a:ext cx="592124" cy="850374"/>
              <a:chOff x="2749978" y="4387854"/>
              <a:chExt cx="592124" cy="850374"/>
            </a:xfrm>
          </p:grpSpPr>
          <p:sp>
            <p:nvSpPr>
              <p:cNvPr id="242" name="Google Shape;242;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43" name="Google Shape;243;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sp>
          <p:nvSpPr>
            <p:cNvPr id="244" name="Google Shape;244;p5"/>
            <p:cNvSpPr/>
            <p:nvPr/>
          </p:nvSpPr>
          <p:spPr>
            <a:xfrm flipH="1">
              <a:off x="1391175" y="2744281"/>
              <a:ext cx="2541291"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38213C"/>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245" name="Google Shape;245;p5"/>
            <p:cNvSpPr/>
            <p:nvPr/>
          </p:nvSpPr>
          <p:spPr>
            <a:xfrm flipH="1">
              <a:off x="1391175" y="3437639"/>
              <a:ext cx="2541291"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38213C"/>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246" name="Google Shape;246;p5"/>
            <p:cNvSpPr/>
            <p:nvPr/>
          </p:nvSpPr>
          <p:spPr>
            <a:xfrm flipH="1">
              <a:off x="1391175" y="4130997"/>
              <a:ext cx="2541291"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8F2A20"/>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sp>
          <p:nvSpPr>
            <p:cNvPr id="247" name="Google Shape;247;p5"/>
            <p:cNvSpPr/>
            <p:nvPr/>
          </p:nvSpPr>
          <p:spPr>
            <a:xfrm flipH="1">
              <a:off x="1391175" y="4824355"/>
              <a:ext cx="2541291"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8F2A20"/>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grpSp>
      <p:grpSp>
        <p:nvGrpSpPr>
          <p:cNvPr id="248" name="Google Shape;248;p5"/>
          <p:cNvGrpSpPr/>
          <p:nvPr/>
        </p:nvGrpSpPr>
        <p:grpSpPr>
          <a:xfrm>
            <a:off x="8080535" y="2928288"/>
            <a:ext cx="2326895" cy="2343129"/>
            <a:chOff x="2481457" y="2744281"/>
            <a:chExt cx="2539212" cy="2556927"/>
          </a:xfrm>
        </p:grpSpPr>
        <p:grpSp>
          <p:nvGrpSpPr>
            <p:cNvPr id="249" name="Google Shape;249;p5"/>
            <p:cNvGrpSpPr/>
            <p:nvPr/>
          </p:nvGrpSpPr>
          <p:grpSpPr>
            <a:xfrm>
              <a:off x="2481457" y="2744281"/>
              <a:ext cx="2539212" cy="1242548"/>
              <a:chOff x="2481457" y="2680800"/>
              <a:chExt cx="2539212" cy="1320961"/>
            </a:xfrm>
          </p:grpSpPr>
          <p:sp>
            <p:nvSpPr>
              <p:cNvPr id="250" name="Google Shape;250;p5"/>
              <p:cNvSpPr/>
              <p:nvPr/>
            </p:nvSpPr>
            <p:spPr>
              <a:xfrm flipH="1">
                <a:off x="2481457" y="2680800"/>
                <a:ext cx="2539212" cy="506946"/>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107863"/>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sp>
            <p:nvSpPr>
              <p:cNvPr id="251" name="Google Shape;251;p5"/>
              <p:cNvSpPr/>
              <p:nvPr/>
            </p:nvSpPr>
            <p:spPr>
              <a:xfrm flipH="1">
                <a:off x="2481457" y="3494815"/>
                <a:ext cx="2539212" cy="506946"/>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107863"/>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grpSp>
        <p:grpSp>
          <p:nvGrpSpPr>
            <p:cNvPr id="252" name="Google Shape;252;p5"/>
            <p:cNvGrpSpPr/>
            <p:nvPr/>
          </p:nvGrpSpPr>
          <p:grpSpPr>
            <a:xfrm>
              <a:off x="2481457" y="4058660"/>
              <a:ext cx="2539212" cy="1242548"/>
              <a:chOff x="2481457" y="2680800"/>
              <a:chExt cx="2539212" cy="1320961"/>
            </a:xfrm>
          </p:grpSpPr>
          <p:sp>
            <p:nvSpPr>
              <p:cNvPr id="253" name="Google Shape;253;p5"/>
              <p:cNvSpPr/>
              <p:nvPr/>
            </p:nvSpPr>
            <p:spPr>
              <a:xfrm flipH="1">
                <a:off x="2481457" y="2680800"/>
                <a:ext cx="2539212" cy="506946"/>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BA7509"/>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sp>
            <p:nvSpPr>
              <p:cNvPr id="254" name="Google Shape;254;p5"/>
              <p:cNvSpPr/>
              <p:nvPr/>
            </p:nvSpPr>
            <p:spPr>
              <a:xfrm flipH="1">
                <a:off x="2481457" y="3494815"/>
                <a:ext cx="2539212" cy="506946"/>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BA7509"/>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grpSp>
      </p:grpSp>
      <p:grpSp>
        <p:nvGrpSpPr>
          <p:cNvPr id="255" name="Google Shape;255;p5"/>
          <p:cNvGrpSpPr/>
          <p:nvPr/>
        </p:nvGrpSpPr>
        <p:grpSpPr>
          <a:xfrm rot="5400000">
            <a:off x="5824695" y="1871586"/>
            <a:ext cx="542614" cy="779269"/>
            <a:chOff x="2749978" y="4387854"/>
            <a:chExt cx="592124" cy="850374"/>
          </a:xfrm>
        </p:grpSpPr>
        <p:sp>
          <p:nvSpPr>
            <p:cNvPr id="256" name="Google Shape;256;p5"/>
            <p:cNvSpPr/>
            <p:nvPr/>
          </p:nvSpPr>
          <p:spPr>
            <a:xfrm rot="2142401" flipH="1">
              <a:off x="2688656" y="4594548"/>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57" name="Google Shape;257;p5"/>
            <p:cNvSpPr/>
            <p:nvPr/>
          </p:nvSpPr>
          <p:spPr>
            <a:xfrm rot="-2142401" flipH="1">
              <a:off x="2688656" y="5011450"/>
              <a:ext cx="714768" cy="20083"/>
            </a:xfrm>
            <a:custGeom>
              <a:avLst/>
              <a:gdLst/>
              <a:ahLst/>
              <a:cxnLst/>
              <a:rect l="l" t="t" r="r" b="b"/>
              <a:pathLst>
                <a:path w="714318" h="20083" extrusionOk="0">
                  <a:moveTo>
                    <a:pt x="0" y="10041"/>
                  </a:moveTo>
                  <a:lnTo>
                    <a:pt x="714318" y="10041"/>
                  </a:lnTo>
                </a:path>
              </a:pathLst>
            </a:custGeom>
            <a:noFill/>
            <a:ln w="25400" cap="flat" cmpd="sng">
              <a:solidFill>
                <a:srgbClr val="2272A7"/>
              </a:solidFill>
              <a:prstDash val="solid"/>
              <a:round/>
              <a:headEnd type="none" w="sm" len="sm"/>
              <a:tailEnd type="none" w="sm" len="sm"/>
            </a:ln>
          </p:spPr>
          <p:txBody>
            <a:bodyPr spcFirstLastPara="1" wrap="square" lIns="352000" tIns="0" rIns="3520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grpSp>
      <p:sp>
        <p:nvSpPr>
          <p:cNvPr id="258" name="Google Shape;258;p5"/>
          <p:cNvSpPr/>
          <p:nvPr/>
        </p:nvSpPr>
        <p:spPr>
          <a:xfrm flipH="1">
            <a:off x="4113370" y="1552933"/>
            <a:ext cx="1874657" cy="436981"/>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1E608A"/>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sp>
        <p:nvSpPr>
          <p:cNvPr id="259" name="Google Shape;259;p5"/>
          <p:cNvSpPr/>
          <p:nvPr/>
        </p:nvSpPr>
        <p:spPr>
          <a:xfrm flipH="1">
            <a:off x="6203974" y="1552932"/>
            <a:ext cx="1876560" cy="436981"/>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1E608A"/>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grpSp>
        <p:nvGrpSpPr>
          <p:cNvPr id="260" name="Google Shape;260;p5"/>
          <p:cNvGrpSpPr/>
          <p:nvPr/>
        </p:nvGrpSpPr>
        <p:grpSpPr>
          <a:xfrm>
            <a:off x="4106594" y="6129227"/>
            <a:ext cx="3973940" cy="436982"/>
            <a:chOff x="6574027" y="6432550"/>
            <a:chExt cx="4336542" cy="476854"/>
          </a:xfrm>
        </p:grpSpPr>
        <p:sp>
          <p:nvSpPr>
            <p:cNvPr id="261" name="Google Shape;261;p5"/>
            <p:cNvSpPr/>
            <p:nvPr/>
          </p:nvSpPr>
          <p:spPr>
            <a:xfrm flipH="1">
              <a:off x="6574027" y="6432551"/>
              <a:ext cx="2053095"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212E3C"/>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sp>
          <p:nvSpPr>
            <p:cNvPr id="262" name="Google Shape;262;p5"/>
            <p:cNvSpPr/>
            <p:nvPr/>
          </p:nvSpPr>
          <p:spPr>
            <a:xfrm flipH="1">
              <a:off x="8862778" y="6432550"/>
              <a:ext cx="2047791" cy="476853"/>
            </a:xfrm>
            <a:custGeom>
              <a:avLst/>
              <a:gdLst/>
              <a:ahLst/>
              <a:cxnLst/>
              <a:rect l="l" t="t" r="r" b="b"/>
              <a:pathLst>
                <a:path w="1451008" h="725047" extrusionOk="0">
                  <a:moveTo>
                    <a:pt x="1378457" y="0"/>
                  </a:moveTo>
                  <a:lnTo>
                    <a:pt x="72550" y="0"/>
                  </a:lnTo>
                  <a:cubicBezTo>
                    <a:pt x="32482" y="0"/>
                    <a:pt x="0" y="32462"/>
                    <a:pt x="0" y="72505"/>
                  </a:cubicBezTo>
                  <a:lnTo>
                    <a:pt x="0" y="652542"/>
                  </a:lnTo>
                  <a:cubicBezTo>
                    <a:pt x="0" y="692585"/>
                    <a:pt x="32482" y="725047"/>
                    <a:pt x="72550" y="725047"/>
                  </a:cubicBezTo>
                  <a:lnTo>
                    <a:pt x="1378457" y="725047"/>
                  </a:lnTo>
                  <a:cubicBezTo>
                    <a:pt x="1418525" y="725047"/>
                    <a:pt x="1451008" y="692585"/>
                    <a:pt x="1451008" y="652542"/>
                  </a:cubicBezTo>
                  <a:lnTo>
                    <a:pt x="1451008" y="72505"/>
                  </a:lnTo>
                  <a:cubicBezTo>
                    <a:pt x="1451008" y="32462"/>
                    <a:pt x="1418525" y="0"/>
                    <a:pt x="1378457" y="0"/>
                  </a:cubicBezTo>
                  <a:close/>
                </a:path>
              </a:pathLst>
            </a:custGeom>
            <a:solidFill>
              <a:srgbClr val="212E3C"/>
            </a:solidFill>
            <a:ln w="25400" cap="flat" cmpd="sng">
              <a:solidFill>
                <a:schemeClr val="lt1"/>
              </a:solidFill>
              <a:prstDash val="solid"/>
              <a:round/>
              <a:headEnd type="none" w="sm" len="sm"/>
              <a:tailEnd type="none" w="sm" len="sm"/>
            </a:ln>
          </p:spPr>
          <p:txBody>
            <a:bodyPr spcFirstLastPara="1" wrap="square" lIns="49175" tIns="49175" rIns="49175" bIns="4917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Calibri"/>
                  <a:ea typeface="Calibri"/>
                  <a:cs typeface="Calibri"/>
                  <a:sym typeface="Calibri"/>
                </a:rPr>
                <a:t>Lorem Ipsum</a:t>
              </a:r>
              <a:endParaRPr sz="1800" b="1">
                <a:solidFill>
                  <a:schemeClr val="lt1"/>
                </a:solidFill>
                <a:latin typeface="Calibri"/>
                <a:ea typeface="Calibri"/>
                <a:cs typeface="Calibri"/>
                <a:sym typeface="Calibri"/>
              </a:endParaRPr>
            </a:p>
          </p:txBody>
        </p:sp>
      </p:grpSp>
      <p:sp>
        <p:nvSpPr>
          <p:cNvPr id="263" name="Google Shape;263;p5"/>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
          <p:cNvSpPr/>
          <p:nvPr/>
        </p:nvSpPr>
        <p:spPr>
          <a:xfrm>
            <a:off x="5372475" y="3097590"/>
            <a:ext cx="1449844" cy="1776059"/>
          </a:xfrm>
          <a:custGeom>
            <a:avLst/>
            <a:gdLst/>
            <a:ahLst/>
            <a:cxnLst/>
            <a:rect l="l" t="t" r="r" b="b"/>
            <a:pathLst>
              <a:path w="1449844" h="724922" extrusionOk="0">
                <a:moveTo>
                  <a:pt x="0" y="72492"/>
                </a:moveTo>
                <a:cubicBezTo>
                  <a:pt x="0" y="32456"/>
                  <a:pt x="32456" y="0"/>
                  <a:pt x="72492" y="0"/>
                </a:cubicBez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lt1"/>
              </a:solidFill>
              <a:latin typeface="Calibri"/>
              <a:ea typeface="Calibri"/>
              <a:cs typeface="Calibri"/>
              <a:sym typeface="Calibri"/>
            </a:endParaRPr>
          </a:p>
        </p:txBody>
      </p:sp>
      <p:sp>
        <p:nvSpPr>
          <p:cNvPr id="270" name="Google Shape;270;p6"/>
          <p:cNvSpPr/>
          <p:nvPr/>
        </p:nvSpPr>
        <p:spPr>
          <a:xfrm rot="-4249260">
            <a:off x="6229638" y="3147271"/>
            <a:ext cx="1765300" cy="26630"/>
          </a:xfrm>
          <a:custGeom>
            <a:avLst/>
            <a:gdLst/>
            <a:ahLst/>
            <a:cxnLst/>
            <a:rect l="l" t="t" r="r" b="b"/>
            <a:pathLst>
              <a:path w="1765300" h="26630" extrusionOk="0">
                <a:moveTo>
                  <a:pt x="0" y="13315"/>
                </a:moveTo>
                <a:lnTo>
                  <a:pt x="1765300" y="13315"/>
                </a:lnTo>
              </a:path>
            </a:pathLst>
          </a:custGeom>
          <a:noFill/>
          <a:ln w="25400" cap="flat" cmpd="sng">
            <a:solidFill>
              <a:schemeClr val="dk1"/>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271" name="Google Shape;271;p6"/>
          <p:cNvSpPr/>
          <p:nvPr/>
        </p:nvSpPr>
        <p:spPr>
          <a:xfrm rot="-2142401">
            <a:off x="8784972" y="2105195"/>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72" name="Google Shape;272;p6"/>
          <p:cNvSpPr/>
          <p:nvPr/>
        </p:nvSpPr>
        <p:spPr>
          <a:xfrm rot="2142401">
            <a:off x="8784972" y="2522025"/>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73" name="Google Shape;273;p6"/>
          <p:cNvSpPr/>
          <p:nvPr/>
        </p:nvSpPr>
        <p:spPr>
          <a:xfrm>
            <a:off x="6822319" y="3980931"/>
            <a:ext cx="579937" cy="26630"/>
          </a:xfrm>
          <a:custGeom>
            <a:avLst/>
            <a:gdLst/>
            <a:ahLst/>
            <a:cxnLst/>
            <a:rect l="l" t="t" r="r" b="b"/>
            <a:pathLst>
              <a:path w="579937" h="26630" extrusionOk="0">
                <a:moveTo>
                  <a:pt x="0" y="13315"/>
                </a:moveTo>
                <a:lnTo>
                  <a:pt x="579937" y="13315"/>
                </a:lnTo>
              </a:path>
            </a:pathLst>
          </a:custGeom>
          <a:noFill/>
          <a:ln w="25400" cap="flat" cmpd="sng">
            <a:solidFill>
              <a:schemeClr val="dk1"/>
            </a:solidFill>
            <a:prstDash val="solid"/>
            <a:round/>
            <a:headEnd type="none" w="sm" len="sm"/>
            <a:tailEnd type="none" w="sm" len="sm"/>
          </a:ln>
        </p:spPr>
        <p:txBody>
          <a:bodyPr spcFirstLastPara="1" wrap="square" lIns="288150" tIns="0" rIns="288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74" name="Google Shape;274;p6"/>
          <p:cNvSpPr/>
          <p:nvPr/>
        </p:nvSpPr>
        <p:spPr>
          <a:xfrm rot="-2142401">
            <a:off x="8784972" y="3772516"/>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75" name="Google Shape;275;p6"/>
          <p:cNvSpPr/>
          <p:nvPr/>
        </p:nvSpPr>
        <p:spPr>
          <a:xfrm rot="2142401">
            <a:off x="8784972" y="4189346"/>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76" name="Google Shape;276;p6"/>
          <p:cNvSpPr/>
          <p:nvPr/>
        </p:nvSpPr>
        <p:spPr>
          <a:xfrm rot="4249260">
            <a:off x="6229638" y="4814592"/>
            <a:ext cx="1765300" cy="26630"/>
          </a:xfrm>
          <a:custGeom>
            <a:avLst/>
            <a:gdLst/>
            <a:ahLst/>
            <a:cxnLst/>
            <a:rect l="l" t="t" r="r" b="b"/>
            <a:pathLst>
              <a:path w="1765300" h="26630" extrusionOk="0">
                <a:moveTo>
                  <a:pt x="0" y="13315"/>
                </a:moveTo>
                <a:lnTo>
                  <a:pt x="1765300" y="13315"/>
                </a:lnTo>
              </a:path>
            </a:pathLst>
          </a:custGeom>
          <a:noFill/>
          <a:ln w="25400" cap="flat" cmpd="sng">
            <a:solidFill>
              <a:schemeClr val="dk1"/>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277" name="Google Shape;277;p6"/>
          <p:cNvSpPr/>
          <p:nvPr/>
        </p:nvSpPr>
        <p:spPr>
          <a:xfrm>
            <a:off x="7402257" y="1964464"/>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rgbClr val="2680B9"/>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What</a:t>
            </a:r>
            <a:endParaRPr/>
          </a:p>
        </p:txBody>
      </p:sp>
      <p:sp>
        <p:nvSpPr>
          <p:cNvPr id="278" name="Google Shape;278;p6"/>
          <p:cNvSpPr/>
          <p:nvPr/>
        </p:nvSpPr>
        <p:spPr>
          <a:xfrm>
            <a:off x="7402257" y="3631785"/>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Why</a:t>
            </a:r>
            <a:endParaRPr/>
          </a:p>
        </p:txBody>
      </p:sp>
      <p:sp>
        <p:nvSpPr>
          <p:cNvPr id="279" name="Google Shape;279;p6"/>
          <p:cNvSpPr/>
          <p:nvPr/>
        </p:nvSpPr>
        <p:spPr>
          <a:xfrm>
            <a:off x="7402257" y="5299106"/>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Who</a:t>
            </a:r>
            <a:endParaRPr/>
          </a:p>
        </p:txBody>
      </p:sp>
      <p:sp>
        <p:nvSpPr>
          <p:cNvPr id="280" name="Google Shape;280;p6"/>
          <p:cNvSpPr/>
          <p:nvPr/>
        </p:nvSpPr>
        <p:spPr>
          <a:xfrm rot="-2142401">
            <a:off x="8784972" y="5439837"/>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81" name="Google Shape;281;p6"/>
          <p:cNvSpPr/>
          <p:nvPr/>
        </p:nvSpPr>
        <p:spPr>
          <a:xfrm rot="2142401">
            <a:off x="8784972" y="5856667"/>
            <a:ext cx="714195"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82" name="Google Shape;282;p6"/>
          <p:cNvSpPr/>
          <p:nvPr/>
        </p:nvSpPr>
        <p:spPr>
          <a:xfrm>
            <a:off x="9432039" y="1547634"/>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1">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Lorem Ipsum</a:t>
            </a:r>
            <a:endParaRPr sz="2400">
              <a:solidFill>
                <a:schemeClr val="lt1"/>
              </a:solidFill>
              <a:latin typeface="Calibri"/>
              <a:ea typeface="Calibri"/>
              <a:cs typeface="Calibri"/>
              <a:sym typeface="Calibri"/>
            </a:endParaRPr>
          </a:p>
        </p:txBody>
      </p:sp>
      <p:sp>
        <p:nvSpPr>
          <p:cNvPr id="283" name="Google Shape;283;p6"/>
          <p:cNvSpPr/>
          <p:nvPr/>
        </p:nvSpPr>
        <p:spPr>
          <a:xfrm>
            <a:off x="9432039" y="2381295"/>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1">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284" name="Google Shape;284;p6"/>
          <p:cNvSpPr/>
          <p:nvPr/>
        </p:nvSpPr>
        <p:spPr>
          <a:xfrm>
            <a:off x="9432039" y="3214955"/>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2">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285" name="Google Shape;285;p6"/>
          <p:cNvSpPr/>
          <p:nvPr/>
        </p:nvSpPr>
        <p:spPr>
          <a:xfrm>
            <a:off x="9432039" y="4048616"/>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2">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286" name="Google Shape;286;p6"/>
          <p:cNvSpPr/>
          <p:nvPr/>
        </p:nvSpPr>
        <p:spPr>
          <a:xfrm>
            <a:off x="9432039" y="4882276"/>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6">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287" name="Google Shape;287;p6"/>
          <p:cNvSpPr/>
          <p:nvPr/>
        </p:nvSpPr>
        <p:spPr>
          <a:xfrm>
            <a:off x="9432039" y="5715937"/>
            <a:ext cx="1449844" cy="724922"/>
          </a:xfrm>
          <a:custGeom>
            <a:avLst/>
            <a:gdLst/>
            <a:ahLst/>
            <a:cxnLst/>
            <a:rect l="l" t="t" r="r" b="b"/>
            <a:pathLst>
              <a:path w="1449844" h="724922" extrusionOk="0">
                <a:moveTo>
                  <a:pt x="72492" y="0"/>
                </a:moveTo>
                <a:lnTo>
                  <a:pt x="1377352" y="0"/>
                </a:lnTo>
                <a:cubicBezTo>
                  <a:pt x="1417388" y="0"/>
                  <a:pt x="1449844" y="32456"/>
                  <a:pt x="1449844" y="72492"/>
                </a:cubicBezTo>
                <a:lnTo>
                  <a:pt x="1449844" y="652430"/>
                </a:lnTo>
                <a:cubicBezTo>
                  <a:pt x="1449844" y="692466"/>
                  <a:pt x="1417388" y="724922"/>
                  <a:pt x="1377352" y="724922"/>
                </a:cubicBezTo>
                <a:lnTo>
                  <a:pt x="72492" y="724922"/>
                </a:lnTo>
                <a:cubicBezTo>
                  <a:pt x="32456" y="724922"/>
                  <a:pt x="0" y="692466"/>
                  <a:pt x="0" y="652430"/>
                </a:cubicBezTo>
                <a:lnTo>
                  <a:pt x="0" y="72492"/>
                </a:lnTo>
                <a:cubicBezTo>
                  <a:pt x="0" y="32456"/>
                  <a:pt x="32456" y="0"/>
                  <a:pt x="72492" y="0"/>
                </a:cubicBezTo>
                <a:close/>
              </a:path>
            </a:pathLst>
          </a:custGeom>
          <a:solidFill>
            <a:schemeClr val="accent6">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288" name="Google Shape;288;p6"/>
          <p:cNvSpPr/>
          <p:nvPr/>
        </p:nvSpPr>
        <p:spPr>
          <a:xfrm rot="4249260" flipH="1">
            <a:off x="4200089" y="3138633"/>
            <a:ext cx="1765300" cy="26651"/>
          </a:xfrm>
          <a:custGeom>
            <a:avLst/>
            <a:gdLst/>
            <a:ahLst/>
            <a:cxnLst/>
            <a:rect l="l" t="t" r="r" b="b"/>
            <a:pathLst>
              <a:path w="1765300" h="26630" extrusionOk="0">
                <a:moveTo>
                  <a:pt x="0" y="13315"/>
                </a:moveTo>
                <a:lnTo>
                  <a:pt x="1765300" y="13315"/>
                </a:lnTo>
              </a:path>
            </a:pathLst>
          </a:custGeom>
          <a:noFill/>
          <a:ln w="25400" cap="flat" cmpd="sng">
            <a:solidFill>
              <a:schemeClr val="dk1"/>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289" name="Google Shape;289;p6"/>
          <p:cNvSpPr/>
          <p:nvPr/>
        </p:nvSpPr>
        <p:spPr>
          <a:xfrm rot="2142401" flipH="1">
            <a:off x="2693943" y="2096568"/>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0" name="Google Shape;290;p6"/>
          <p:cNvSpPr/>
          <p:nvPr/>
        </p:nvSpPr>
        <p:spPr>
          <a:xfrm rot="-2142401" flipH="1">
            <a:off x="2693943" y="2513398"/>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1" name="Google Shape;291;p6"/>
          <p:cNvSpPr/>
          <p:nvPr/>
        </p:nvSpPr>
        <p:spPr>
          <a:xfrm flipH="1">
            <a:off x="4792538" y="3972304"/>
            <a:ext cx="580403" cy="26630"/>
          </a:xfrm>
          <a:custGeom>
            <a:avLst/>
            <a:gdLst/>
            <a:ahLst/>
            <a:cxnLst/>
            <a:rect l="l" t="t" r="r" b="b"/>
            <a:pathLst>
              <a:path w="579937" h="26630" extrusionOk="0">
                <a:moveTo>
                  <a:pt x="0" y="13315"/>
                </a:moveTo>
                <a:lnTo>
                  <a:pt x="579937" y="13315"/>
                </a:lnTo>
              </a:path>
            </a:pathLst>
          </a:custGeom>
          <a:noFill/>
          <a:ln w="25400" cap="flat" cmpd="sng">
            <a:solidFill>
              <a:schemeClr val="dk1"/>
            </a:solidFill>
            <a:prstDash val="solid"/>
            <a:round/>
            <a:headEnd type="none" w="sm" len="sm"/>
            <a:tailEnd type="none" w="sm" len="sm"/>
          </a:ln>
        </p:spPr>
        <p:txBody>
          <a:bodyPr spcFirstLastPara="1" wrap="square" lIns="288150" tIns="0" rIns="28815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2" name="Google Shape;292;p6"/>
          <p:cNvSpPr/>
          <p:nvPr/>
        </p:nvSpPr>
        <p:spPr>
          <a:xfrm rot="2142401" flipH="1">
            <a:off x="2693943" y="3763889"/>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3" name="Google Shape;293;p6"/>
          <p:cNvSpPr/>
          <p:nvPr/>
        </p:nvSpPr>
        <p:spPr>
          <a:xfrm rot="-2142401" flipH="1">
            <a:off x="2693943" y="4180719"/>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4" name="Google Shape;294;p6"/>
          <p:cNvSpPr/>
          <p:nvPr/>
        </p:nvSpPr>
        <p:spPr>
          <a:xfrm rot="-4249260" flipH="1">
            <a:off x="4200089" y="4805954"/>
            <a:ext cx="1765300" cy="26651"/>
          </a:xfrm>
          <a:custGeom>
            <a:avLst/>
            <a:gdLst/>
            <a:ahLst/>
            <a:cxnLst/>
            <a:rect l="l" t="t" r="r" b="b"/>
            <a:pathLst>
              <a:path w="1765300" h="26630" extrusionOk="0">
                <a:moveTo>
                  <a:pt x="0" y="13315"/>
                </a:moveTo>
                <a:lnTo>
                  <a:pt x="1765300" y="13315"/>
                </a:lnTo>
              </a:path>
            </a:pathLst>
          </a:custGeom>
          <a:noFill/>
          <a:ln w="25400" cap="flat" cmpd="sng">
            <a:solidFill>
              <a:schemeClr val="dk1"/>
            </a:solidFill>
            <a:prstDash val="solid"/>
            <a:round/>
            <a:headEnd type="none" w="sm" len="sm"/>
            <a:tailEnd type="none" w="sm" len="sm"/>
          </a:ln>
        </p:spPr>
        <p:txBody>
          <a:bodyPr spcFirstLastPara="1" wrap="square" lIns="851200" tIns="0" rIns="8512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rgbClr val="95A4A5"/>
              </a:solidFill>
              <a:latin typeface="Calibri"/>
              <a:ea typeface="Calibri"/>
              <a:cs typeface="Calibri"/>
              <a:sym typeface="Calibri"/>
            </a:endParaRPr>
          </a:p>
        </p:txBody>
      </p:sp>
      <p:sp>
        <p:nvSpPr>
          <p:cNvPr id="295" name="Google Shape;295;p6"/>
          <p:cNvSpPr/>
          <p:nvPr/>
        </p:nvSpPr>
        <p:spPr>
          <a:xfrm flipH="1">
            <a:off x="3341529" y="195583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When</a:t>
            </a:r>
            <a:endParaRPr/>
          </a:p>
        </p:txBody>
      </p:sp>
      <p:sp>
        <p:nvSpPr>
          <p:cNvPr id="296" name="Google Shape;296;p6"/>
          <p:cNvSpPr/>
          <p:nvPr/>
        </p:nvSpPr>
        <p:spPr>
          <a:xfrm flipH="1">
            <a:off x="3341529" y="362315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2"/>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How</a:t>
            </a:r>
            <a:endParaRPr/>
          </a:p>
        </p:txBody>
      </p:sp>
      <p:sp>
        <p:nvSpPr>
          <p:cNvPr id="297" name="Google Shape;297;p6"/>
          <p:cNvSpPr/>
          <p:nvPr/>
        </p:nvSpPr>
        <p:spPr>
          <a:xfrm flipH="1">
            <a:off x="3341529" y="5290479"/>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Where</a:t>
            </a:r>
            <a:endParaRPr/>
          </a:p>
        </p:txBody>
      </p:sp>
      <p:sp>
        <p:nvSpPr>
          <p:cNvPr id="298" name="Google Shape;298;p6"/>
          <p:cNvSpPr/>
          <p:nvPr/>
        </p:nvSpPr>
        <p:spPr>
          <a:xfrm rot="2142401" flipH="1">
            <a:off x="2693943" y="5431210"/>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299" name="Google Shape;299;p6"/>
          <p:cNvSpPr/>
          <p:nvPr/>
        </p:nvSpPr>
        <p:spPr>
          <a:xfrm rot="-2142401" flipH="1">
            <a:off x="2693943" y="5848040"/>
            <a:ext cx="714768" cy="26630"/>
          </a:xfrm>
          <a:custGeom>
            <a:avLst/>
            <a:gdLst/>
            <a:ahLst/>
            <a:cxnLst/>
            <a:rect l="l" t="t" r="r" b="b"/>
            <a:pathLst>
              <a:path w="714195" h="26630" extrusionOk="0">
                <a:moveTo>
                  <a:pt x="0" y="13315"/>
                </a:moveTo>
                <a:lnTo>
                  <a:pt x="714195" y="13315"/>
                </a:lnTo>
              </a:path>
            </a:pathLst>
          </a:custGeom>
          <a:noFill/>
          <a:ln w="25400" cap="flat" cmpd="sng">
            <a:solidFill>
              <a:schemeClr val="dk1"/>
            </a:solidFill>
            <a:prstDash val="solid"/>
            <a:round/>
            <a:headEnd type="none" w="sm" len="sm"/>
            <a:tailEnd type="none" w="sm" len="sm"/>
          </a:ln>
        </p:spPr>
        <p:txBody>
          <a:bodyPr spcFirstLastPara="1" wrap="square" lIns="351925" tIns="0" rIns="351925"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rgbClr val="95A4A5"/>
              </a:solidFill>
              <a:latin typeface="Calibri"/>
              <a:ea typeface="Calibri"/>
              <a:cs typeface="Calibri"/>
              <a:sym typeface="Calibri"/>
            </a:endParaRPr>
          </a:p>
        </p:txBody>
      </p:sp>
      <p:sp>
        <p:nvSpPr>
          <p:cNvPr id="300" name="Google Shape;300;p6"/>
          <p:cNvSpPr/>
          <p:nvPr/>
        </p:nvSpPr>
        <p:spPr>
          <a:xfrm flipH="1">
            <a:off x="1310117" y="1539007"/>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3">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1" name="Google Shape;301;p6"/>
          <p:cNvSpPr/>
          <p:nvPr/>
        </p:nvSpPr>
        <p:spPr>
          <a:xfrm flipH="1">
            <a:off x="1310117" y="237266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3">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2" name="Google Shape;302;p6"/>
          <p:cNvSpPr/>
          <p:nvPr/>
        </p:nvSpPr>
        <p:spPr>
          <a:xfrm flipH="1">
            <a:off x="1310117" y="3206328"/>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2">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3" name="Google Shape;303;p6"/>
          <p:cNvSpPr/>
          <p:nvPr/>
        </p:nvSpPr>
        <p:spPr>
          <a:xfrm flipH="1">
            <a:off x="1310117" y="4039989"/>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dk2">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4" name="Google Shape;304;p6"/>
          <p:cNvSpPr/>
          <p:nvPr/>
        </p:nvSpPr>
        <p:spPr>
          <a:xfrm flipH="1">
            <a:off x="1310117" y="4873649"/>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5" name="Google Shape;305;p6"/>
          <p:cNvSpPr/>
          <p:nvPr/>
        </p:nvSpPr>
        <p:spPr>
          <a:xfrm flipH="1">
            <a:off x="1310117" y="5707310"/>
            <a:ext cx="1451008" cy="724922"/>
          </a:xfrm>
          <a:custGeom>
            <a:avLst/>
            <a:gdLst/>
            <a:ahLst/>
            <a:cxnLst/>
            <a:rect l="l" t="t" r="r" b="b"/>
            <a:pathLst>
              <a:path w="1451008" h="724922" extrusionOk="0">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alpha val="60000"/>
            </a:schemeClr>
          </a:solidFill>
          <a:ln w="25400" cap="flat" cmpd="sng">
            <a:solidFill>
              <a:schemeClr val="lt1"/>
            </a:solidFill>
            <a:prstDash val="solid"/>
            <a:round/>
            <a:headEnd type="none" w="sm" len="sm"/>
            <a:tailEnd type="none" w="sm" len="sm"/>
          </a:ln>
        </p:spPr>
        <p:txBody>
          <a:bodyPr spcFirstLastPara="1" wrap="square" lIns="49150" tIns="49150" rIns="49150" bIns="4915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Calibri"/>
                <a:ea typeface="Calibri"/>
                <a:cs typeface="Calibri"/>
                <a:sym typeface="Calibri"/>
              </a:rPr>
              <a:t>Lorem Ipsum</a:t>
            </a:r>
            <a:endParaRPr/>
          </a:p>
        </p:txBody>
      </p:sp>
      <p:sp>
        <p:nvSpPr>
          <p:cNvPr id="306" name="Google Shape;306;p6"/>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307" name="Google Shape;307;p6"/>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What, Where, When, Why, Who and How Diagram</a:t>
            </a:r>
            <a:endParaRPr/>
          </a:p>
        </p:txBody>
      </p:sp>
      <p:pic>
        <p:nvPicPr>
          <p:cNvPr id="308" name="Google Shape;308;p6" descr="Help"/>
          <p:cNvPicPr preferRelativeResize="0"/>
          <p:nvPr/>
        </p:nvPicPr>
        <p:blipFill rotWithShape="1">
          <a:blip r:embed="rId3">
            <a:alphaModFix/>
          </a:blip>
          <a:srcRect/>
          <a:stretch/>
        </p:blipFill>
        <p:spPr>
          <a:xfrm>
            <a:off x="5566297" y="3467900"/>
            <a:ext cx="1057397" cy="1057397"/>
          </a:xfrm>
          <a:prstGeom prst="rect">
            <a:avLst/>
          </a:prstGeom>
          <a:noFill/>
          <a:ln>
            <a:noFill/>
          </a:ln>
        </p:spPr>
      </p:pic>
      <p:sp>
        <p:nvSpPr>
          <p:cNvPr id="309" name="Google Shape;309;p6"/>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316" name="Google Shape;316;p7"/>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r>
              <a:rPr lang="en-US"/>
              <a:t>Horizontal Hierarchy</a:t>
            </a:r>
            <a:endParaRPr/>
          </a:p>
        </p:txBody>
      </p:sp>
      <p:sp>
        <p:nvSpPr>
          <p:cNvPr id="317" name="Google Shape;317;p7"/>
          <p:cNvSpPr/>
          <p:nvPr/>
        </p:nvSpPr>
        <p:spPr>
          <a:xfrm>
            <a:off x="5232399" y="3068960"/>
            <a:ext cx="1727200" cy="1727200"/>
          </a:xfrm>
          <a:prstGeom prst="ellipse">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7"/>
          <p:cNvSpPr/>
          <p:nvPr/>
        </p:nvSpPr>
        <p:spPr>
          <a:xfrm>
            <a:off x="725717" y="1940474"/>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19" name="Google Shape;319;p7"/>
          <p:cNvSpPr/>
          <p:nvPr/>
        </p:nvSpPr>
        <p:spPr>
          <a:xfrm>
            <a:off x="725717" y="2332360"/>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0" name="Google Shape;320;p7"/>
          <p:cNvSpPr/>
          <p:nvPr/>
        </p:nvSpPr>
        <p:spPr>
          <a:xfrm>
            <a:off x="725717" y="2724246"/>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1" name="Google Shape;321;p7"/>
          <p:cNvSpPr/>
          <p:nvPr/>
        </p:nvSpPr>
        <p:spPr>
          <a:xfrm>
            <a:off x="725717" y="3344731"/>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2" name="Google Shape;322;p7"/>
          <p:cNvSpPr/>
          <p:nvPr/>
        </p:nvSpPr>
        <p:spPr>
          <a:xfrm>
            <a:off x="725717" y="3736617"/>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3" name="Google Shape;323;p7"/>
          <p:cNvSpPr/>
          <p:nvPr/>
        </p:nvSpPr>
        <p:spPr>
          <a:xfrm>
            <a:off x="725717" y="4128503"/>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4" name="Google Shape;324;p7"/>
          <p:cNvSpPr/>
          <p:nvPr/>
        </p:nvSpPr>
        <p:spPr>
          <a:xfrm>
            <a:off x="725717" y="4748988"/>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5" name="Google Shape;325;p7"/>
          <p:cNvSpPr/>
          <p:nvPr/>
        </p:nvSpPr>
        <p:spPr>
          <a:xfrm>
            <a:off x="725717" y="5140874"/>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6" name="Google Shape;326;p7"/>
          <p:cNvSpPr/>
          <p:nvPr/>
        </p:nvSpPr>
        <p:spPr>
          <a:xfrm>
            <a:off x="725717" y="5532760"/>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7" name="Google Shape;327;p7"/>
          <p:cNvSpPr/>
          <p:nvPr/>
        </p:nvSpPr>
        <p:spPr>
          <a:xfrm>
            <a:off x="9933777" y="1940474"/>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8" name="Google Shape;328;p7"/>
          <p:cNvSpPr/>
          <p:nvPr/>
        </p:nvSpPr>
        <p:spPr>
          <a:xfrm>
            <a:off x="9933777" y="2332360"/>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29" name="Google Shape;329;p7"/>
          <p:cNvSpPr/>
          <p:nvPr/>
        </p:nvSpPr>
        <p:spPr>
          <a:xfrm>
            <a:off x="9933777" y="2724246"/>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0" name="Google Shape;330;p7"/>
          <p:cNvSpPr/>
          <p:nvPr/>
        </p:nvSpPr>
        <p:spPr>
          <a:xfrm>
            <a:off x="9933777" y="3344731"/>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1" name="Google Shape;331;p7"/>
          <p:cNvSpPr/>
          <p:nvPr/>
        </p:nvSpPr>
        <p:spPr>
          <a:xfrm>
            <a:off x="9933777" y="3736617"/>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2" name="Google Shape;332;p7"/>
          <p:cNvSpPr/>
          <p:nvPr/>
        </p:nvSpPr>
        <p:spPr>
          <a:xfrm>
            <a:off x="9933777" y="4128503"/>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3" name="Google Shape;333;p7"/>
          <p:cNvSpPr/>
          <p:nvPr/>
        </p:nvSpPr>
        <p:spPr>
          <a:xfrm>
            <a:off x="9933777" y="4748988"/>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4" name="Google Shape;334;p7"/>
          <p:cNvSpPr/>
          <p:nvPr/>
        </p:nvSpPr>
        <p:spPr>
          <a:xfrm>
            <a:off x="9933777" y="5140874"/>
            <a:ext cx="1538514" cy="391886"/>
          </a:xfrm>
          <a:prstGeom prst="rect">
            <a:avLst/>
          </a:prstGeom>
          <a:solidFill>
            <a:srgbClr val="BEC8C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sp>
        <p:nvSpPr>
          <p:cNvPr id="335" name="Google Shape;335;p7"/>
          <p:cNvSpPr/>
          <p:nvPr/>
        </p:nvSpPr>
        <p:spPr>
          <a:xfrm>
            <a:off x="9933777" y="5532760"/>
            <a:ext cx="1538514" cy="391886"/>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181818"/>
                </a:solidFill>
                <a:latin typeface="Calibri"/>
                <a:ea typeface="Calibri"/>
                <a:cs typeface="Calibri"/>
                <a:sym typeface="Calibri"/>
              </a:rPr>
              <a:t>Lorem Ipsum Est</a:t>
            </a:r>
            <a:endParaRPr/>
          </a:p>
        </p:txBody>
      </p:sp>
      <p:cxnSp>
        <p:nvCxnSpPr>
          <p:cNvPr id="336" name="Google Shape;336;p7"/>
          <p:cNvCxnSpPr>
            <a:stCxn id="337" idx="2"/>
            <a:endCxn id="320" idx="3"/>
          </p:cNvCxnSpPr>
          <p:nvPr/>
        </p:nvCxnSpPr>
        <p:spPr>
          <a:xfrm rot="5400000">
            <a:off x="3076586" y="1947167"/>
            <a:ext cx="160500" cy="1785300"/>
          </a:xfrm>
          <a:prstGeom prst="bentConnector2">
            <a:avLst/>
          </a:prstGeom>
          <a:noFill/>
          <a:ln w="57150" cap="flat" cmpd="sng">
            <a:solidFill>
              <a:srgbClr val="D8D8D8"/>
            </a:solidFill>
            <a:prstDash val="solid"/>
            <a:round/>
            <a:headEnd type="none" w="sm" len="sm"/>
            <a:tailEnd type="none" w="sm" len="sm"/>
          </a:ln>
        </p:spPr>
      </p:cxnSp>
      <p:cxnSp>
        <p:nvCxnSpPr>
          <p:cNvPr id="338" name="Google Shape;338;p7"/>
          <p:cNvCxnSpPr>
            <a:stCxn id="318" idx="3"/>
            <a:endCxn id="337" idx="0"/>
          </p:cNvCxnSpPr>
          <p:nvPr/>
        </p:nvCxnSpPr>
        <p:spPr>
          <a:xfrm>
            <a:off x="2264231" y="2136417"/>
            <a:ext cx="1785300" cy="165900"/>
          </a:xfrm>
          <a:prstGeom prst="bentConnector2">
            <a:avLst/>
          </a:prstGeom>
          <a:noFill/>
          <a:ln w="57150" cap="flat" cmpd="sng">
            <a:solidFill>
              <a:srgbClr val="D8D8D8"/>
            </a:solidFill>
            <a:prstDash val="solid"/>
            <a:round/>
            <a:headEnd type="none" w="sm" len="sm"/>
            <a:tailEnd type="none" w="sm" len="sm"/>
          </a:ln>
        </p:spPr>
      </p:cxnSp>
      <p:cxnSp>
        <p:nvCxnSpPr>
          <p:cNvPr id="339" name="Google Shape;339;p7"/>
          <p:cNvCxnSpPr>
            <a:stCxn id="319" idx="3"/>
            <a:endCxn id="337" idx="1"/>
          </p:cNvCxnSpPr>
          <p:nvPr/>
        </p:nvCxnSpPr>
        <p:spPr>
          <a:xfrm>
            <a:off x="2264231" y="2528303"/>
            <a:ext cx="1016100" cy="2700"/>
          </a:xfrm>
          <a:prstGeom prst="straightConnector1">
            <a:avLst/>
          </a:prstGeom>
          <a:noFill/>
          <a:ln w="57150" cap="flat" cmpd="sng">
            <a:solidFill>
              <a:srgbClr val="D8D8D8"/>
            </a:solidFill>
            <a:prstDash val="solid"/>
            <a:round/>
            <a:headEnd type="none" w="sm" len="sm"/>
            <a:tailEnd type="none" w="sm" len="sm"/>
          </a:ln>
        </p:spPr>
      </p:cxnSp>
      <p:cxnSp>
        <p:nvCxnSpPr>
          <p:cNvPr id="340" name="Google Shape;340;p7"/>
          <p:cNvCxnSpPr>
            <a:stCxn id="341" idx="0"/>
            <a:endCxn id="321" idx="3"/>
          </p:cNvCxnSpPr>
          <p:nvPr/>
        </p:nvCxnSpPr>
        <p:spPr>
          <a:xfrm rot="5400000" flipH="1">
            <a:off x="3089714" y="2715160"/>
            <a:ext cx="163200" cy="1814400"/>
          </a:xfrm>
          <a:prstGeom prst="bentConnector2">
            <a:avLst/>
          </a:prstGeom>
          <a:noFill/>
          <a:ln w="57150" cap="flat" cmpd="sng">
            <a:solidFill>
              <a:srgbClr val="D8D8D8"/>
            </a:solidFill>
            <a:prstDash val="solid"/>
            <a:round/>
            <a:headEnd type="none" w="sm" len="sm"/>
            <a:tailEnd type="none" w="sm" len="sm"/>
          </a:ln>
        </p:spPr>
      </p:cxnSp>
      <p:cxnSp>
        <p:nvCxnSpPr>
          <p:cNvPr id="342" name="Google Shape;342;p7"/>
          <p:cNvCxnSpPr>
            <a:stCxn id="341" idx="2"/>
            <a:endCxn id="323" idx="3"/>
          </p:cNvCxnSpPr>
          <p:nvPr/>
        </p:nvCxnSpPr>
        <p:spPr>
          <a:xfrm rot="5400000">
            <a:off x="3089714" y="3335560"/>
            <a:ext cx="163200" cy="1814400"/>
          </a:xfrm>
          <a:prstGeom prst="bentConnector2">
            <a:avLst/>
          </a:prstGeom>
          <a:noFill/>
          <a:ln w="57150" cap="flat" cmpd="sng">
            <a:solidFill>
              <a:srgbClr val="D8D8D8"/>
            </a:solidFill>
            <a:prstDash val="solid"/>
            <a:round/>
            <a:headEnd type="none" w="sm" len="sm"/>
            <a:tailEnd type="none" w="sm" len="sm"/>
          </a:ln>
        </p:spPr>
      </p:cxnSp>
      <p:cxnSp>
        <p:nvCxnSpPr>
          <p:cNvPr id="343" name="Google Shape;343;p7"/>
          <p:cNvCxnSpPr>
            <a:stCxn id="344" idx="2"/>
            <a:endCxn id="326" idx="3"/>
          </p:cNvCxnSpPr>
          <p:nvPr/>
        </p:nvCxnSpPr>
        <p:spPr>
          <a:xfrm rot="5400000">
            <a:off x="3076286" y="4755645"/>
            <a:ext cx="161100" cy="1785300"/>
          </a:xfrm>
          <a:prstGeom prst="bentConnector2">
            <a:avLst/>
          </a:prstGeom>
          <a:noFill/>
          <a:ln w="57150" cap="flat" cmpd="sng">
            <a:solidFill>
              <a:srgbClr val="D8D8D8"/>
            </a:solidFill>
            <a:prstDash val="solid"/>
            <a:round/>
            <a:headEnd type="none" w="sm" len="sm"/>
            <a:tailEnd type="none" w="sm" len="sm"/>
          </a:ln>
        </p:spPr>
      </p:cxnSp>
      <p:cxnSp>
        <p:nvCxnSpPr>
          <p:cNvPr id="345" name="Google Shape;345;p7"/>
          <p:cNvCxnSpPr>
            <a:stCxn id="324" idx="3"/>
            <a:endCxn id="344" idx="0"/>
          </p:cNvCxnSpPr>
          <p:nvPr/>
        </p:nvCxnSpPr>
        <p:spPr>
          <a:xfrm>
            <a:off x="2264231" y="4944931"/>
            <a:ext cx="1785300" cy="165600"/>
          </a:xfrm>
          <a:prstGeom prst="bentConnector2">
            <a:avLst/>
          </a:prstGeom>
          <a:noFill/>
          <a:ln w="57150" cap="flat" cmpd="sng">
            <a:solidFill>
              <a:srgbClr val="D8D8D8"/>
            </a:solidFill>
            <a:prstDash val="solid"/>
            <a:round/>
            <a:headEnd type="none" w="sm" len="sm"/>
            <a:tailEnd type="none" w="sm" len="sm"/>
          </a:ln>
        </p:spPr>
      </p:cxnSp>
      <p:cxnSp>
        <p:nvCxnSpPr>
          <p:cNvPr id="346" name="Google Shape;346;p7"/>
          <p:cNvCxnSpPr>
            <a:stCxn id="347" idx="0"/>
            <a:endCxn id="327" idx="1"/>
          </p:cNvCxnSpPr>
          <p:nvPr/>
        </p:nvCxnSpPr>
        <p:spPr>
          <a:xfrm rot="-5400000">
            <a:off x="8955212" y="1323767"/>
            <a:ext cx="165900" cy="1791300"/>
          </a:xfrm>
          <a:prstGeom prst="bentConnector2">
            <a:avLst/>
          </a:prstGeom>
          <a:noFill/>
          <a:ln w="57150" cap="flat" cmpd="sng">
            <a:solidFill>
              <a:srgbClr val="D8D8D8"/>
            </a:solidFill>
            <a:prstDash val="solid"/>
            <a:round/>
            <a:headEnd type="none" w="sm" len="sm"/>
            <a:tailEnd type="none" w="sm" len="sm"/>
          </a:ln>
        </p:spPr>
      </p:cxnSp>
      <p:cxnSp>
        <p:nvCxnSpPr>
          <p:cNvPr id="348" name="Google Shape;348;p7"/>
          <p:cNvCxnSpPr>
            <a:stCxn id="347" idx="2"/>
            <a:endCxn id="329" idx="1"/>
          </p:cNvCxnSpPr>
          <p:nvPr/>
        </p:nvCxnSpPr>
        <p:spPr>
          <a:xfrm rot="-5400000" flipH="1">
            <a:off x="8957912" y="1944167"/>
            <a:ext cx="160500" cy="1791300"/>
          </a:xfrm>
          <a:prstGeom prst="bentConnector2">
            <a:avLst/>
          </a:prstGeom>
          <a:noFill/>
          <a:ln w="57150" cap="flat" cmpd="sng">
            <a:solidFill>
              <a:srgbClr val="D8D8D8"/>
            </a:solidFill>
            <a:prstDash val="solid"/>
            <a:round/>
            <a:headEnd type="none" w="sm" len="sm"/>
            <a:tailEnd type="none" w="sm" len="sm"/>
          </a:ln>
        </p:spPr>
      </p:cxnSp>
      <p:cxnSp>
        <p:nvCxnSpPr>
          <p:cNvPr id="349" name="Google Shape;349;p7"/>
          <p:cNvCxnSpPr>
            <a:stCxn id="350" idx="0"/>
            <a:endCxn id="330" idx="1"/>
          </p:cNvCxnSpPr>
          <p:nvPr/>
        </p:nvCxnSpPr>
        <p:spPr>
          <a:xfrm rot="-5400000">
            <a:off x="8956562" y="2726710"/>
            <a:ext cx="163200" cy="1791300"/>
          </a:xfrm>
          <a:prstGeom prst="bentConnector2">
            <a:avLst/>
          </a:prstGeom>
          <a:noFill/>
          <a:ln w="57150" cap="flat" cmpd="sng">
            <a:solidFill>
              <a:srgbClr val="D8D8D8"/>
            </a:solidFill>
            <a:prstDash val="solid"/>
            <a:round/>
            <a:headEnd type="none" w="sm" len="sm"/>
            <a:tailEnd type="none" w="sm" len="sm"/>
          </a:ln>
        </p:spPr>
      </p:cxnSp>
      <p:cxnSp>
        <p:nvCxnSpPr>
          <p:cNvPr id="351" name="Google Shape;351;p7"/>
          <p:cNvCxnSpPr>
            <a:stCxn id="350" idx="2"/>
            <a:endCxn id="332" idx="1"/>
          </p:cNvCxnSpPr>
          <p:nvPr/>
        </p:nvCxnSpPr>
        <p:spPr>
          <a:xfrm rot="-5400000" flipH="1">
            <a:off x="8956562" y="3347110"/>
            <a:ext cx="163200" cy="1791300"/>
          </a:xfrm>
          <a:prstGeom prst="bentConnector2">
            <a:avLst/>
          </a:prstGeom>
          <a:noFill/>
          <a:ln w="57150" cap="flat" cmpd="sng">
            <a:solidFill>
              <a:srgbClr val="D8D8D8"/>
            </a:solidFill>
            <a:prstDash val="solid"/>
            <a:round/>
            <a:headEnd type="none" w="sm" len="sm"/>
            <a:tailEnd type="none" w="sm" len="sm"/>
          </a:ln>
        </p:spPr>
      </p:cxnSp>
      <p:cxnSp>
        <p:nvCxnSpPr>
          <p:cNvPr id="352" name="Google Shape;352;p7"/>
          <p:cNvCxnSpPr>
            <a:stCxn id="353" idx="0"/>
            <a:endCxn id="333" idx="1"/>
          </p:cNvCxnSpPr>
          <p:nvPr/>
        </p:nvCxnSpPr>
        <p:spPr>
          <a:xfrm rot="-5400000">
            <a:off x="8955362" y="4132095"/>
            <a:ext cx="165600" cy="1791300"/>
          </a:xfrm>
          <a:prstGeom prst="bentConnector2">
            <a:avLst/>
          </a:prstGeom>
          <a:noFill/>
          <a:ln w="57150" cap="flat" cmpd="sng">
            <a:solidFill>
              <a:srgbClr val="D8D8D8"/>
            </a:solidFill>
            <a:prstDash val="solid"/>
            <a:round/>
            <a:headEnd type="none" w="sm" len="sm"/>
            <a:tailEnd type="none" w="sm" len="sm"/>
          </a:ln>
        </p:spPr>
      </p:cxnSp>
      <p:cxnSp>
        <p:nvCxnSpPr>
          <p:cNvPr id="354" name="Google Shape;354;p7"/>
          <p:cNvCxnSpPr>
            <a:stCxn id="353" idx="2"/>
            <a:endCxn id="335" idx="1"/>
          </p:cNvCxnSpPr>
          <p:nvPr/>
        </p:nvCxnSpPr>
        <p:spPr>
          <a:xfrm rot="-5400000" flipH="1">
            <a:off x="8957612" y="4752645"/>
            <a:ext cx="161100" cy="1791300"/>
          </a:xfrm>
          <a:prstGeom prst="bentConnector2">
            <a:avLst/>
          </a:prstGeom>
          <a:noFill/>
          <a:ln w="57150" cap="flat" cmpd="sng">
            <a:solidFill>
              <a:srgbClr val="D8D8D8"/>
            </a:solidFill>
            <a:prstDash val="solid"/>
            <a:round/>
            <a:headEnd type="none" w="sm" len="sm"/>
            <a:tailEnd type="none" w="sm" len="sm"/>
          </a:ln>
        </p:spPr>
      </p:cxnSp>
      <p:cxnSp>
        <p:nvCxnSpPr>
          <p:cNvPr id="355" name="Google Shape;355;p7"/>
          <p:cNvCxnSpPr>
            <a:stCxn id="325" idx="3"/>
            <a:endCxn id="344" idx="1"/>
          </p:cNvCxnSpPr>
          <p:nvPr/>
        </p:nvCxnSpPr>
        <p:spPr>
          <a:xfrm>
            <a:off x="2264231" y="5336817"/>
            <a:ext cx="1016100" cy="2400"/>
          </a:xfrm>
          <a:prstGeom prst="straightConnector1">
            <a:avLst/>
          </a:prstGeom>
          <a:noFill/>
          <a:ln w="57150" cap="flat" cmpd="sng">
            <a:solidFill>
              <a:srgbClr val="D8D8D8"/>
            </a:solidFill>
            <a:prstDash val="solid"/>
            <a:round/>
            <a:headEnd type="none" w="sm" len="sm"/>
            <a:tailEnd type="none" w="sm" len="sm"/>
          </a:ln>
        </p:spPr>
      </p:cxnSp>
      <p:cxnSp>
        <p:nvCxnSpPr>
          <p:cNvPr id="356" name="Google Shape;356;p7"/>
          <p:cNvCxnSpPr>
            <a:stCxn id="322" idx="3"/>
            <a:endCxn id="341" idx="1"/>
          </p:cNvCxnSpPr>
          <p:nvPr/>
        </p:nvCxnSpPr>
        <p:spPr>
          <a:xfrm>
            <a:off x="2264231" y="3932560"/>
            <a:ext cx="1044900" cy="0"/>
          </a:xfrm>
          <a:prstGeom prst="straightConnector1">
            <a:avLst/>
          </a:prstGeom>
          <a:noFill/>
          <a:ln w="57150" cap="flat" cmpd="sng">
            <a:solidFill>
              <a:srgbClr val="D8D8D8"/>
            </a:solidFill>
            <a:prstDash val="solid"/>
            <a:round/>
            <a:headEnd type="none" w="sm" len="sm"/>
            <a:tailEnd type="none" w="sm" len="sm"/>
          </a:ln>
        </p:spPr>
      </p:cxnSp>
      <p:cxnSp>
        <p:nvCxnSpPr>
          <p:cNvPr id="357" name="Google Shape;357;p7"/>
          <p:cNvCxnSpPr>
            <a:stCxn id="347" idx="3"/>
            <a:endCxn id="328" idx="1"/>
          </p:cNvCxnSpPr>
          <p:nvPr/>
        </p:nvCxnSpPr>
        <p:spPr>
          <a:xfrm rot="10800000" flipH="1">
            <a:off x="8911769" y="2528267"/>
            <a:ext cx="1022100" cy="2700"/>
          </a:xfrm>
          <a:prstGeom prst="straightConnector1">
            <a:avLst/>
          </a:prstGeom>
          <a:noFill/>
          <a:ln w="57150" cap="flat" cmpd="sng">
            <a:solidFill>
              <a:srgbClr val="D8D8D8"/>
            </a:solidFill>
            <a:prstDash val="solid"/>
            <a:round/>
            <a:headEnd type="none" w="sm" len="sm"/>
            <a:tailEnd type="none" w="sm" len="sm"/>
          </a:ln>
        </p:spPr>
      </p:cxnSp>
      <p:cxnSp>
        <p:nvCxnSpPr>
          <p:cNvPr id="358" name="Google Shape;358;p7"/>
          <p:cNvCxnSpPr>
            <a:stCxn id="350" idx="3"/>
            <a:endCxn id="331" idx="1"/>
          </p:cNvCxnSpPr>
          <p:nvPr/>
        </p:nvCxnSpPr>
        <p:spPr>
          <a:xfrm>
            <a:off x="8911769" y="3932560"/>
            <a:ext cx="1022100" cy="0"/>
          </a:xfrm>
          <a:prstGeom prst="straightConnector1">
            <a:avLst/>
          </a:prstGeom>
          <a:noFill/>
          <a:ln w="57150" cap="flat" cmpd="sng">
            <a:solidFill>
              <a:srgbClr val="D8D8D8"/>
            </a:solidFill>
            <a:prstDash val="solid"/>
            <a:round/>
            <a:headEnd type="none" w="sm" len="sm"/>
            <a:tailEnd type="none" w="sm" len="sm"/>
          </a:ln>
        </p:spPr>
      </p:cxnSp>
      <p:cxnSp>
        <p:nvCxnSpPr>
          <p:cNvPr id="359" name="Google Shape;359;p7"/>
          <p:cNvCxnSpPr>
            <a:stCxn id="353" idx="3"/>
            <a:endCxn id="334" idx="1"/>
          </p:cNvCxnSpPr>
          <p:nvPr/>
        </p:nvCxnSpPr>
        <p:spPr>
          <a:xfrm rot="10800000" flipH="1">
            <a:off x="8911769" y="5336745"/>
            <a:ext cx="1022100" cy="2400"/>
          </a:xfrm>
          <a:prstGeom prst="straightConnector1">
            <a:avLst/>
          </a:prstGeom>
          <a:noFill/>
          <a:ln w="57150" cap="flat" cmpd="sng">
            <a:solidFill>
              <a:srgbClr val="D8D8D8"/>
            </a:solidFill>
            <a:prstDash val="solid"/>
            <a:round/>
            <a:headEnd type="none" w="sm" len="sm"/>
            <a:tailEnd type="none" w="sm" len="sm"/>
          </a:ln>
        </p:spPr>
      </p:cxnSp>
      <p:cxnSp>
        <p:nvCxnSpPr>
          <p:cNvPr id="360" name="Google Shape;360;p7"/>
          <p:cNvCxnSpPr>
            <a:stCxn id="317" idx="3"/>
            <a:endCxn id="344" idx="3"/>
          </p:cNvCxnSpPr>
          <p:nvPr/>
        </p:nvCxnSpPr>
        <p:spPr>
          <a:xfrm rot="5400000">
            <a:off x="4754092" y="4607867"/>
            <a:ext cx="795900" cy="666600"/>
          </a:xfrm>
          <a:prstGeom prst="bentConnector2">
            <a:avLst/>
          </a:prstGeom>
          <a:noFill/>
          <a:ln w="57150" cap="flat" cmpd="sng">
            <a:solidFill>
              <a:srgbClr val="D8D8D8"/>
            </a:solidFill>
            <a:prstDash val="solid"/>
            <a:round/>
            <a:headEnd type="oval" w="med" len="med"/>
            <a:tailEnd type="none" w="med" len="med"/>
          </a:ln>
        </p:spPr>
      </p:cxnSp>
      <p:cxnSp>
        <p:nvCxnSpPr>
          <p:cNvPr id="361" name="Google Shape;361;p7"/>
          <p:cNvCxnSpPr>
            <a:stCxn id="317" idx="1"/>
            <a:endCxn id="337" idx="3"/>
          </p:cNvCxnSpPr>
          <p:nvPr/>
        </p:nvCxnSpPr>
        <p:spPr>
          <a:xfrm rot="5400000" flipH="1">
            <a:off x="4756642" y="2593203"/>
            <a:ext cx="790800" cy="666600"/>
          </a:xfrm>
          <a:prstGeom prst="bentConnector2">
            <a:avLst/>
          </a:prstGeom>
          <a:noFill/>
          <a:ln w="57150" cap="flat" cmpd="sng">
            <a:solidFill>
              <a:srgbClr val="D8D8D8"/>
            </a:solidFill>
            <a:prstDash val="solid"/>
            <a:round/>
            <a:headEnd type="oval" w="med" len="med"/>
            <a:tailEnd type="none" w="sm" len="sm"/>
          </a:ln>
        </p:spPr>
      </p:cxnSp>
      <p:cxnSp>
        <p:nvCxnSpPr>
          <p:cNvPr id="362" name="Google Shape;362;p7"/>
          <p:cNvCxnSpPr>
            <a:stCxn id="317" idx="7"/>
            <a:endCxn id="347" idx="1"/>
          </p:cNvCxnSpPr>
          <p:nvPr/>
        </p:nvCxnSpPr>
        <p:spPr>
          <a:xfrm rot="-5400000">
            <a:off x="6644556" y="2593203"/>
            <a:ext cx="790800" cy="666600"/>
          </a:xfrm>
          <a:prstGeom prst="bentConnector2">
            <a:avLst/>
          </a:prstGeom>
          <a:noFill/>
          <a:ln w="57150" cap="flat" cmpd="sng">
            <a:solidFill>
              <a:srgbClr val="D8D8D8"/>
            </a:solidFill>
            <a:prstDash val="solid"/>
            <a:round/>
            <a:headEnd type="oval" w="med" len="med"/>
            <a:tailEnd type="none" w="lg" len="lg"/>
          </a:ln>
        </p:spPr>
      </p:cxnSp>
      <p:cxnSp>
        <p:nvCxnSpPr>
          <p:cNvPr id="363" name="Google Shape;363;p7"/>
          <p:cNvCxnSpPr>
            <a:stCxn id="317" idx="5"/>
            <a:endCxn id="353" idx="1"/>
          </p:cNvCxnSpPr>
          <p:nvPr/>
        </p:nvCxnSpPr>
        <p:spPr>
          <a:xfrm rot="-5400000" flipH="1">
            <a:off x="6642006" y="4607867"/>
            <a:ext cx="795900" cy="666600"/>
          </a:xfrm>
          <a:prstGeom prst="bentConnector2">
            <a:avLst/>
          </a:prstGeom>
          <a:noFill/>
          <a:ln w="57150" cap="flat" cmpd="sng">
            <a:solidFill>
              <a:srgbClr val="D8D8D8"/>
            </a:solidFill>
            <a:prstDash val="solid"/>
            <a:round/>
            <a:headEnd type="oval" w="med" len="med"/>
            <a:tailEnd type="none" w="lg" len="lg"/>
          </a:ln>
        </p:spPr>
      </p:cxnSp>
      <p:cxnSp>
        <p:nvCxnSpPr>
          <p:cNvPr id="364" name="Google Shape;364;p7"/>
          <p:cNvCxnSpPr>
            <a:stCxn id="317" idx="2"/>
            <a:endCxn id="341" idx="3"/>
          </p:cNvCxnSpPr>
          <p:nvPr/>
        </p:nvCxnSpPr>
        <p:spPr>
          <a:xfrm rot="10800000">
            <a:off x="4847799" y="3932560"/>
            <a:ext cx="384600" cy="0"/>
          </a:xfrm>
          <a:prstGeom prst="straightConnector1">
            <a:avLst/>
          </a:prstGeom>
          <a:noFill/>
          <a:ln w="57150" cap="flat" cmpd="sng">
            <a:solidFill>
              <a:srgbClr val="D8D8D8"/>
            </a:solidFill>
            <a:prstDash val="solid"/>
            <a:round/>
            <a:headEnd type="oval" w="med" len="med"/>
            <a:tailEnd type="none" w="med" len="med"/>
          </a:ln>
        </p:spPr>
      </p:cxnSp>
      <p:cxnSp>
        <p:nvCxnSpPr>
          <p:cNvPr id="365" name="Google Shape;365;p7"/>
          <p:cNvCxnSpPr>
            <a:endCxn id="350" idx="1"/>
          </p:cNvCxnSpPr>
          <p:nvPr/>
        </p:nvCxnSpPr>
        <p:spPr>
          <a:xfrm>
            <a:off x="6959555" y="3917560"/>
            <a:ext cx="413700" cy="15000"/>
          </a:xfrm>
          <a:prstGeom prst="straightConnector1">
            <a:avLst/>
          </a:prstGeom>
          <a:noFill/>
          <a:ln w="57150" cap="flat" cmpd="sng">
            <a:solidFill>
              <a:srgbClr val="D8D8D8"/>
            </a:solidFill>
            <a:prstDash val="solid"/>
            <a:round/>
            <a:headEnd type="oval" w="med" len="med"/>
            <a:tailEnd type="none" w="lg" len="lg"/>
          </a:ln>
        </p:spPr>
      </p:cxnSp>
      <p:pic>
        <p:nvPicPr>
          <p:cNvPr id="366" name="Google Shape;366;p7" descr="Shopping cart"/>
          <p:cNvPicPr preferRelativeResize="0"/>
          <p:nvPr/>
        </p:nvPicPr>
        <p:blipFill rotWithShape="1">
          <a:blip r:embed="rId3">
            <a:alphaModFix/>
          </a:blip>
          <a:srcRect/>
          <a:stretch/>
        </p:blipFill>
        <p:spPr>
          <a:xfrm>
            <a:off x="5508170" y="3344731"/>
            <a:ext cx="1175658" cy="1175658"/>
          </a:xfrm>
          <a:prstGeom prst="rect">
            <a:avLst/>
          </a:prstGeom>
          <a:noFill/>
          <a:ln>
            <a:noFill/>
          </a:ln>
        </p:spPr>
      </p:pic>
      <p:sp>
        <p:nvSpPr>
          <p:cNvPr id="337" name="Google Shape;337;p7"/>
          <p:cNvSpPr/>
          <p:nvPr/>
        </p:nvSpPr>
        <p:spPr>
          <a:xfrm>
            <a:off x="3280229" y="2302367"/>
            <a:ext cx="1538514" cy="457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341" name="Google Shape;341;p7"/>
          <p:cNvSpPr/>
          <p:nvPr/>
        </p:nvSpPr>
        <p:spPr>
          <a:xfrm>
            <a:off x="3309257" y="3703960"/>
            <a:ext cx="1538514" cy="457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dk2"/>
                </a:solidFill>
                <a:latin typeface="Calibri"/>
                <a:ea typeface="Calibri"/>
                <a:cs typeface="Calibri"/>
                <a:sym typeface="Calibri"/>
              </a:rPr>
              <a:t>Lorem Ipsum</a:t>
            </a:r>
            <a:endParaRPr/>
          </a:p>
        </p:txBody>
      </p:sp>
      <p:sp>
        <p:nvSpPr>
          <p:cNvPr id="344" name="Google Shape;344;p7"/>
          <p:cNvSpPr/>
          <p:nvPr/>
        </p:nvSpPr>
        <p:spPr>
          <a:xfrm>
            <a:off x="3280229" y="5110545"/>
            <a:ext cx="1538514"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dk2"/>
                </a:solidFill>
                <a:latin typeface="Calibri"/>
                <a:ea typeface="Calibri"/>
                <a:cs typeface="Calibri"/>
                <a:sym typeface="Calibri"/>
              </a:rPr>
              <a:t>Lorem Ipsum</a:t>
            </a:r>
            <a:endParaRPr/>
          </a:p>
        </p:txBody>
      </p:sp>
      <p:sp>
        <p:nvSpPr>
          <p:cNvPr id="347" name="Google Shape;347;p7"/>
          <p:cNvSpPr/>
          <p:nvPr/>
        </p:nvSpPr>
        <p:spPr>
          <a:xfrm>
            <a:off x="7373255" y="2302367"/>
            <a:ext cx="1538514" cy="457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Lorem Ipsum</a:t>
            </a:r>
            <a:endParaRPr/>
          </a:p>
        </p:txBody>
      </p:sp>
      <p:sp>
        <p:nvSpPr>
          <p:cNvPr id="350" name="Google Shape;350;p7"/>
          <p:cNvSpPr/>
          <p:nvPr/>
        </p:nvSpPr>
        <p:spPr>
          <a:xfrm>
            <a:off x="7373255" y="3703960"/>
            <a:ext cx="1538514" cy="457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dk2"/>
                </a:solidFill>
                <a:latin typeface="Calibri"/>
                <a:ea typeface="Calibri"/>
                <a:cs typeface="Calibri"/>
                <a:sym typeface="Calibri"/>
              </a:rPr>
              <a:t>Lorem Ipsum</a:t>
            </a:r>
            <a:endParaRPr/>
          </a:p>
        </p:txBody>
      </p:sp>
      <p:sp>
        <p:nvSpPr>
          <p:cNvPr id="353" name="Google Shape;353;p7"/>
          <p:cNvSpPr/>
          <p:nvPr/>
        </p:nvSpPr>
        <p:spPr>
          <a:xfrm>
            <a:off x="7373255" y="5110545"/>
            <a:ext cx="1538514"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dk2"/>
                </a:solidFill>
                <a:latin typeface="Calibri"/>
                <a:ea typeface="Calibri"/>
                <a:cs typeface="Calibri"/>
                <a:sym typeface="Calibri"/>
              </a:rPr>
              <a:t>Lorem Ipsum</a:t>
            </a:r>
            <a:endParaRPr/>
          </a:p>
        </p:txBody>
      </p:sp>
      <p:sp>
        <p:nvSpPr>
          <p:cNvPr id="367" name="Google Shape;367;p7"/>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8"/>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374" name="Google Shape;374;p8"/>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endParaRPr/>
          </a:p>
        </p:txBody>
      </p:sp>
      <p:grpSp>
        <p:nvGrpSpPr>
          <p:cNvPr id="375" name="Google Shape;375;p8"/>
          <p:cNvGrpSpPr/>
          <p:nvPr/>
        </p:nvGrpSpPr>
        <p:grpSpPr>
          <a:xfrm>
            <a:off x="5951984" y="1628800"/>
            <a:ext cx="4588490" cy="5048147"/>
            <a:chOff x="3848100" y="1628800"/>
            <a:chExt cx="4588490" cy="5048147"/>
          </a:xfrm>
        </p:grpSpPr>
        <p:cxnSp>
          <p:nvCxnSpPr>
            <p:cNvPr id="376" name="Google Shape;376;p8"/>
            <p:cNvCxnSpPr/>
            <p:nvPr/>
          </p:nvCxnSpPr>
          <p:spPr>
            <a:xfrm>
              <a:off x="4450185" y="4126702"/>
              <a:ext cx="3390772" cy="26173"/>
            </a:xfrm>
            <a:prstGeom prst="straightConnector1">
              <a:avLst/>
            </a:prstGeom>
            <a:noFill/>
            <a:ln w="9525" cap="flat" cmpd="sng">
              <a:solidFill>
                <a:schemeClr val="dk1"/>
              </a:solidFill>
              <a:prstDash val="solid"/>
              <a:round/>
              <a:headEnd type="none" w="sm" len="sm"/>
              <a:tailEnd type="none" w="sm" len="sm"/>
            </a:ln>
          </p:spPr>
        </p:cxnSp>
        <p:cxnSp>
          <p:nvCxnSpPr>
            <p:cNvPr id="377" name="Google Shape;377;p8"/>
            <p:cNvCxnSpPr/>
            <p:nvPr/>
          </p:nvCxnSpPr>
          <p:spPr>
            <a:xfrm>
              <a:off x="6139753" y="2340387"/>
              <a:ext cx="0" cy="3624973"/>
            </a:xfrm>
            <a:prstGeom prst="straightConnector1">
              <a:avLst/>
            </a:prstGeom>
            <a:noFill/>
            <a:ln w="9525" cap="flat" cmpd="sng">
              <a:solidFill>
                <a:schemeClr val="dk1"/>
              </a:solidFill>
              <a:prstDash val="solid"/>
              <a:round/>
              <a:headEnd type="none" w="sm" len="sm"/>
              <a:tailEnd type="none" w="sm" len="sm"/>
            </a:ln>
          </p:spPr>
        </p:cxnSp>
        <p:sp>
          <p:nvSpPr>
            <p:cNvPr id="378" name="Google Shape;378;p8"/>
            <p:cNvSpPr/>
            <p:nvPr/>
          </p:nvSpPr>
          <p:spPr>
            <a:xfrm>
              <a:off x="6118865" y="4116001"/>
              <a:ext cx="43476" cy="43476"/>
            </a:xfrm>
            <a:prstGeom prst="ellipse">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9" name="Google Shape;379;p8"/>
            <p:cNvCxnSpPr/>
            <p:nvPr/>
          </p:nvCxnSpPr>
          <p:spPr>
            <a:xfrm>
              <a:off x="5308970" y="2660738"/>
              <a:ext cx="1667472" cy="2960045"/>
            </a:xfrm>
            <a:prstGeom prst="straightConnector1">
              <a:avLst/>
            </a:prstGeom>
            <a:noFill/>
            <a:ln w="9525" cap="flat" cmpd="sng">
              <a:solidFill>
                <a:schemeClr val="dk1"/>
              </a:solidFill>
              <a:prstDash val="solid"/>
              <a:round/>
              <a:headEnd type="none" w="sm" len="sm"/>
              <a:tailEnd type="none" w="sm" len="sm"/>
            </a:ln>
          </p:spPr>
        </p:cxnSp>
        <p:cxnSp>
          <p:nvCxnSpPr>
            <p:cNvPr id="380" name="Google Shape;380;p8"/>
            <p:cNvCxnSpPr/>
            <p:nvPr/>
          </p:nvCxnSpPr>
          <p:spPr>
            <a:xfrm rot="10800000" flipH="1">
              <a:off x="5272970" y="2669577"/>
              <a:ext cx="1722225" cy="2926448"/>
            </a:xfrm>
            <a:prstGeom prst="straightConnector1">
              <a:avLst/>
            </a:prstGeom>
            <a:noFill/>
            <a:ln w="9525" cap="flat" cmpd="sng">
              <a:solidFill>
                <a:schemeClr val="dk1"/>
              </a:solidFill>
              <a:prstDash val="solid"/>
              <a:round/>
              <a:headEnd type="none" w="sm" len="sm"/>
              <a:tailEnd type="none" w="sm" len="sm"/>
            </a:ln>
          </p:spPr>
        </p:cxnSp>
        <p:cxnSp>
          <p:nvCxnSpPr>
            <p:cNvPr id="381" name="Google Shape;381;p8"/>
            <p:cNvCxnSpPr/>
            <p:nvPr/>
          </p:nvCxnSpPr>
          <p:spPr>
            <a:xfrm rot="10800000" flipH="1">
              <a:off x="4287205" y="3086648"/>
              <a:ext cx="3712173" cy="2133008"/>
            </a:xfrm>
            <a:prstGeom prst="straightConnector1">
              <a:avLst/>
            </a:prstGeom>
            <a:noFill/>
            <a:ln w="9525" cap="flat" cmpd="sng">
              <a:solidFill>
                <a:schemeClr val="dk1"/>
              </a:solidFill>
              <a:prstDash val="solid"/>
              <a:round/>
              <a:headEnd type="none" w="sm" len="sm"/>
              <a:tailEnd type="none" w="sm" len="sm"/>
            </a:ln>
          </p:spPr>
        </p:cxnSp>
        <p:cxnSp>
          <p:nvCxnSpPr>
            <p:cNvPr id="382" name="Google Shape;382;p8"/>
            <p:cNvCxnSpPr/>
            <p:nvPr/>
          </p:nvCxnSpPr>
          <p:spPr>
            <a:xfrm>
              <a:off x="4295800" y="3071278"/>
              <a:ext cx="3703577" cy="2153756"/>
            </a:xfrm>
            <a:prstGeom prst="straightConnector1">
              <a:avLst/>
            </a:prstGeom>
            <a:noFill/>
            <a:ln w="9525" cap="flat" cmpd="sng">
              <a:solidFill>
                <a:schemeClr val="dk1"/>
              </a:solidFill>
              <a:prstDash val="solid"/>
              <a:round/>
              <a:headEnd type="none" w="sm" len="sm"/>
              <a:tailEnd type="none" w="sm" len="sm"/>
            </a:ln>
          </p:spPr>
        </p:cxnSp>
        <p:cxnSp>
          <p:nvCxnSpPr>
            <p:cNvPr id="383" name="Google Shape;383;p8"/>
            <p:cNvCxnSpPr/>
            <p:nvPr/>
          </p:nvCxnSpPr>
          <p:spPr>
            <a:xfrm rot="10800000">
              <a:off x="4266456" y="3100622"/>
              <a:ext cx="154385" cy="996734"/>
            </a:xfrm>
            <a:prstGeom prst="straightConnector1">
              <a:avLst/>
            </a:prstGeom>
            <a:noFill/>
            <a:ln w="9525" cap="flat" cmpd="sng">
              <a:solidFill>
                <a:schemeClr val="dk1"/>
              </a:solidFill>
              <a:prstDash val="solid"/>
              <a:round/>
              <a:headEnd type="none" w="sm" len="sm"/>
              <a:tailEnd type="none" w="sm" len="sm"/>
            </a:ln>
          </p:spPr>
        </p:cxnSp>
        <p:cxnSp>
          <p:nvCxnSpPr>
            <p:cNvPr id="384" name="Google Shape;384;p8"/>
            <p:cNvCxnSpPr/>
            <p:nvPr/>
          </p:nvCxnSpPr>
          <p:spPr>
            <a:xfrm rot="10800000" flipH="1">
              <a:off x="4287205" y="2660738"/>
              <a:ext cx="980266" cy="389790"/>
            </a:xfrm>
            <a:prstGeom prst="straightConnector1">
              <a:avLst/>
            </a:prstGeom>
            <a:noFill/>
            <a:ln w="9525" cap="flat" cmpd="sng">
              <a:solidFill>
                <a:schemeClr val="dk1"/>
              </a:solidFill>
              <a:prstDash val="solid"/>
              <a:round/>
              <a:headEnd type="none" w="sm" len="sm"/>
              <a:tailEnd type="none" w="sm" len="sm"/>
            </a:ln>
          </p:spPr>
        </p:cxnSp>
        <p:cxnSp>
          <p:nvCxnSpPr>
            <p:cNvPr id="385" name="Google Shape;385;p8"/>
            <p:cNvCxnSpPr/>
            <p:nvPr/>
          </p:nvCxnSpPr>
          <p:spPr>
            <a:xfrm rot="10800000" flipH="1">
              <a:off x="5308970" y="1999964"/>
              <a:ext cx="815413" cy="619274"/>
            </a:xfrm>
            <a:prstGeom prst="straightConnector1">
              <a:avLst/>
            </a:prstGeom>
            <a:noFill/>
            <a:ln w="9525" cap="flat" cmpd="sng">
              <a:solidFill>
                <a:schemeClr val="dk1"/>
              </a:solidFill>
              <a:prstDash val="solid"/>
              <a:round/>
              <a:headEnd type="none" w="sm" len="sm"/>
              <a:tailEnd type="none" w="sm" len="sm"/>
            </a:ln>
          </p:spPr>
        </p:cxnSp>
        <p:cxnSp>
          <p:nvCxnSpPr>
            <p:cNvPr id="386" name="Google Shape;386;p8"/>
            <p:cNvCxnSpPr/>
            <p:nvPr/>
          </p:nvCxnSpPr>
          <p:spPr>
            <a:xfrm rot="10800000">
              <a:off x="6124383" y="1999964"/>
              <a:ext cx="870813" cy="638871"/>
            </a:xfrm>
            <a:prstGeom prst="straightConnector1">
              <a:avLst/>
            </a:prstGeom>
            <a:noFill/>
            <a:ln w="9525" cap="flat" cmpd="sng">
              <a:solidFill>
                <a:schemeClr val="dk1"/>
              </a:solidFill>
              <a:prstDash val="solid"/>
              <a:round/>
              <a:headEnd type="none" w="sm" len="sm"/>
              <a:tailEnd type="none" w="sm" len="sm"/>
            </a:ln>
          </p:spPr>
        </p:cxnSp>
        <p:cxnSp>
          <p:nvCxnSpPr>
            <p:cNvPr id="387" name="Google Shape;387;p8"/>
            <p:cNvCxnSpPr/>
            <p:nvPr/>
          </p:nvCxnSpPr>
          <p:spPr>
            <a:xfrm rot="10800000" flipH="1">
              <a:off x="4266456" y="4156046"/>
              <a:ext cx="154385" cy="1055014"/>
            </a:xfrm>
            <a:prstGeom prst="straightConnector1">
              <a:avLst/>
            </a:prstGeom>
            <a:noFill/>
            <a:ln w="9525" cap="flat" cmpd="sng">
              <a:solidFill>
                <a:schemeClr val="dk1"/>
              </a:solidFill>
              <a:prstDash val="solid"/>
              <a:round/>
              <a:headEnd type="none" w="sm" len="sm"/>
              <a:tailEnd type="none" w="sm" len="sm"/>
            </a:ln>
          </p:spPr>
        </p:cxnSp>
        <p:cxnSp>
          <p:nvCxnSpPr>
            <p:cNvPr id="388" name="Google Shape;388;p8"/>
            <p:cNvCxnSpPr/>
            <p:nvPr/>
          </p:nvCxnSpPr>
          <p:spPr>
            <a:xfrm rot="10800000">
              <a:off x="4287205" y="5261155"/>
              <a:ext cx="956419" cy="364216"/>
            </a:xfrm>
            <a:prstGeom prst="straightConnector1">
              <a:avLst/>
            </a:prstGeom>
            <a:noFill/>
            <a:ln w="9525" cap="flat" cmpd="sng">
              <a:solidFill>
                <a:schemeClr val="dk1"/>
              </a:solidFill>
              <a:prstDash val="solid"/>
              <a:round/>
              <a:headEnd type="none" w="sm" len="sm"/>
              <a:tailEnd type="none" w="sm" len="sm"/>
            </a:ln>
          </p:spPr>
        </p:cxnSp>
        <p:cxnSp>
          <p:nvCxnSpPr>
            <p:cNvPr id="389" name="Google Shape;389;p8"/>
            <p:cNvCxnSpPr/>
            <p:nvPr/>
          </p:nvCxnSpPr>
          <p:spPr>
            <a:xfrm rot="10800000">
              <a:off x="5293719" y="5646120"/>
              <a:ext cx="830664" cy="659663"/>
            </a:xfrm>
            <a:prstGeom prst="straightConnector1">
              <a:avLst/>
            </a:prstGeom>
            <a:noFill/>
            <a:ln w="9525" cap="flat" cmpd="sng">
              <a:solidFill>
                <a:schemeClr val="dk1"/>
              </a:solidFill>
              <a:prstDash val="solid"/>
              <a:round/>
              <a:headEnd type="none" w="sm" len="sm"/>
              <a:tailEnd type="none" w="sm" len="sm"/>
            </a:ln>
          </p:spPr>
        </p:cxnSp>
        <p:cxnSp>
          <p:nvCxnSpPr>
            <p:cNvPr id="390" name="Google Shape;390;p8"/>
            <p:cNvCxnSpPr/>
            <p:nvPr/>
          </p:nvCxnSpPr>
          <p:spPr>
            <a:xfrm flipH="1">
              <a:off x="6139753" y="5651524"/>
              <a:ext cx="836689" cy="647891"/>
            </a:xfrm>
            <a:prstGeom prst="straightConnector1">
              <a:avLst/>
            </a:prstGeom>
            <a:noFill/>
            <a:ln w="9525" cap="flat" cmpd="sng">
              <a:solidFill>
                <a:schemeClr val="dk1"/>
              </a:solidFill>
              <a:prstDash val="solid"/>
              <a:round/>
              <a:headEnd type="none" w="sm" len="sm"/>
              <a:tailEnd type="none" w="sm" len="sm"/>
            </a:ln>
          </p:spPr>
        </p:cxnSp>
        <p:cxnSp>
          <p:nvCxnSpPr>
            <p:cNvPr id="391" name="Google Shape;391;p8"/>
            <p:cNvCxnSpPr/>
            <p:nvPr/>
          </p:nvCxnSpPr>
          <p:spPr>
            <a:xfrm flipH="1">
              <a:off x="7007183" y="5225034"/>
              <a:ext cx="992194" cy="426490"/>
            </a:xfrm>
            <a:prstGeom prst="straightConnector1">
              <a:avLst/>
            </a:prstGeom>
            <a:noFill/>
            <a:ln w="9525" cap="flat" cmpd="sng">
              <a:solidFill>
                <a:schemeClr val="dk1"/>
              </a:solidFill>
              <a:prstDash val="solid"/>
              <a:round/>
              <a:headEnd type="none" w="sm" len="sm"/>
              <a:tailEnd type="none" w="sm" len="sm"/>
            </a:ln>
          </p:spPr>
        </p:cxnSp>
        <p:cxnSp>
          <p:nvCxnSpPr>
            <p:cNvPr id="392" name="Google Shape;392;p8"/>
            <p:cNvCxnSpPr/>
            <p:nvPr/>
          </p:nvCxnSpPr>
          <p:spPr>
            <a:xfrm>
              <a:off x="7862696" y="4174613"/>
              <a:ext cx="136682" cy="1050421"/>
            </a:xfrm>
            <a:prstGeom prst="straightConnector1">
              <a:avLst/>
            </a:prstGeom>
            <a:noFill/>
            <a:ln w="9525" cap="flat" cmpd="sng">
              <a:solidFill>
                <a:schemeClr val="dk1"/>
              </a:solidFill>
              <a:prstDash val="solid"/>
              <a:round/>
              <a:headEnd type="none" w="sm" len="sm"/>
              <a:tailEnd type="none" w="sm" len="sm"/>
            </a:ln>
          </p:spPr>
        </p:cxnSp>
        <p:cxnSp>
          <p:nvCxnSpPr>
            <p:cNvPr id="393" name="Google Shape;393;p8"/>
            <p:cNvCxnSpPr/>
            <p:nvPr/>
          </p:nvCxnSpPr>
          <p:spPr>
            <a:xfrm flipH="1">
              <a:off x="7862696" y="3093015"/>
              <a:ext cx="152053" cy="1038122"/>
            </a:xfrm>
            <a:prstGeom prst="straightConnector1">
              <a:avLst/>
            </a:prstGeom>
            <a:noFill/>
            <a:ln w="9525" cap="flat" cmpd="sng">
              <a:solidFill>
                <a:schemeClr val="dk1"/>
              </a:solidFill>
              <a:prstDash val="solid"/>
              <a:round/>
              <a:headEnd type="none" w="sm" len="sm"/>
              <a:tailEnd type="none" w="sm" len="sm"/>
            </a:ln>
          </p:spPr>
        </p:cxnSp>
        <p:cxnSp>
          <p:nvCxnSpPr>
            <p:cNvPr id="394" name="Google Shape;394;p8"/>
            <p:cNvCxnSpPr/>
            <p:nvPr/>
          </p:nvCxnSpPr>
          <p:spPr>
            <a:xfrm rot="10800000">
              <a:off x="4441590" y="4147451"/>
              <a:ext cx="831380" cy="1448574"/>
            </a:xfrm>
            <a:prstGeom prst="straightConnector1">
              <a:avLst/>
            </a:prstGeom>
            <a:noFill/>
            <a:ln w="9525" cap="flat" cmpd="sng">
              <a:solidFill>
                <a:schemeClr val="dk1"/>
              </a:solidFill>
              <a:prstDash val="solid"/>
              <a:round/>
              <a:headEnd type="none" w="sm" len="sm"/>
              <a:tailEnd type="none" w="sm" len="sm"/>
            </a:ln>
          </p:spPr>
        </p:cxnSp>
        <p:cxnSp>
          <p:nvCxnSpPr>
            <p:cNvPr id="395" name="Google Shape;395;p8"/>
            <p:cNvCxnSpPr/>
            <p:nvPr/>
          </p:nvCxnSpPr>
          <p:spPr>
            <a:xfrm rot="10800000" flipH="1">
              <a:off x="4420841" y="2660738"/>
              <a:ext cx="846630" cy="1436618"/>
            </a:xfrm>
            <a:prstGeom prst="straightConnector1">
              <a:avLst/>
            </a:prstGeom>
            <a:noFill/>
            <a:ln w="9525" cap="flat" cmpd="sng">
              <a:solidFill>
                <a:schemeClr val="dk1"/>
              </a:solidFill>
              <a:prstDash val="solid"/>
              <a:round/>
              <a:headEnd type="none" w="sm" len="sm"/>
              <a:tailEnd type="none" w="sm" len="sm"/>
            </a:ln>
          </p:spPr>
        </p:cxnSp>
        <p:cxnSp>
          <p:nvCxnSpPr>
            <p:cNvPr id="396" name="Google Shape;396;p8"/>
            <p:cNvCxnSpPr/>
            <p:nvPr/>
          </p:nvCxnSpPr>
          <p:spPr>
            <a:xfrm>
              <a:off x="5326161" y="2632468"/>
              <a:ext cx="1662667" cy="21738"/>
            </a:xfrm>
            <a:prstGeom prst="straightConnector1">
              <a:avLst/>
            </a:prstGeom>
            <a:noFill/>
            <a:ln w="9525" cap="flat" cmpd="sng">
              <a:solidFill>
                <a:schemeClr val="dk1"/>
              </a:solidFill>
              <a:prstDash val="solid"/>
              <a:round/>
              <a:headEnd type="none" w="sm" len="sm"/>
              <a:tailEnd type="none" w="sm" len="sm"/>
            </a:ln>
          </p:spPr>
        </p:cxnSp>
        <p:cxnSp>
          <p:nvCxnSpPr>
            <p:cNvPr id="397" name="Google Shape;397;p8"/>
            <p:cNvCxnSpPr/>
            <p:nvPr/>
          </p:nvCxnSpPr>
          <p:spPr>
            <a:xfrm>
              <a:off x="7032304" y="2654206"/>
              <a:ext cx="960706" cy="417071"/>
            </a:xfrm>
            <a:prstGeom prst="straightConnector1">
              <a:avLst/>
            </a:prstGeom>
            <a:noFill/>
            <a:ln w="9525" cap="flat" cmpd="sng">
              <a:solidFill>
                <a:schemeClr val="dk1"/>
              </a:solidFill>
              <a:prstDash val="solid"/>
              <a:round/>
              <a:headEnd type="none" w="sm" len="sm"/>
              <a:tailEnd type="none" w="sm" len="sm"/>
            </a:ln>
          </p:spPr>
        </p:cxnSp>
        <p:cxnSp>
          <p:nvCxnSpPr>
            <p:cNvPr id="398" name="Google Shape;398;p8"/>
            <p:cNvCxnSpPr/>
            <p:nvPr/>
          </p:nvCxnSpPr>
          <p:spPr>
            <a:xfrm rot="10800000" flipH="1">
              <a:off x="7862696" y="3055906"/>
              <a:ext cx="167423" cy="1075231"/>
            </a:xfrm>
            <a:prstGeom prst="straightConnector1">
              <a:avLst/>
            </a:prstGeom>
            <a:noFill/>
            <a:ln w="9525" cap="flat" cmpd="sng">
              <a:solidFill>
                <a:schemeClr val="dk1"/>
              </a:solidFill>
              <a:prstDash val="solid"/>
              <a:round/>
              <a:headEnd type="none" w="sm" len="sm"/>
              <a:tailEnd type="none" w="sm" len="sm"/>
            </a:ln>
          </p:spPr>
        </p:cxnSp>
        <p:cxnSp>
          <p:nvCxnSpPr>
            <p:cNvPr id="399" name="Google Shape;399;p8"/>
            <p:cNvCxnSpPr/>
            <p:nvPr/>
          </p:nvCxnSpPr>
          <p:spPr>
            <a:xfrm rot="10800000" flipH="1">
              <a:off x="7019918" y="4168246"/>
              <a:ext cx="858148" cy="1477874"/>
            </a:xfrm>
            <a:prstGeom prst="straightConnector1">
              <a:avLst/>
            </a:prstGeom>
            <a:noFill/>
            <a:ln w="9525" cap="flat" cmpd="sng">
              <a:solidFill>
                <a:schemeClr val="dk1"/>
              </a:solidFill>
              <a:prstDash val="solid"/>
              <a:round/>
              <a:headEnd type="none" w="sm" len="sm"/>
              <a:tailEnd type="none" w="sm" len="sm"/>
            </a:ln>
          </p:spPr>
        </p:cxnSp>
        <p:cxnSp>
          <p:nvCxnSpPr>
            <p:cNvPr id="400" name="Google Shape;400;p8"/>
            <p:cNvCxnSpPr/>
            <p:nvPr/>
          </p:nvCxnSpPr>
          <p:spPr>
            <a:xfrm>
              <a:off x="5302314" y="5625371"/>
              <a:ext cx="1667760" cy="10783"/>
            </a:xfrm>
            <a:prstGeom prst="straightConnector1">
              <a:avLst/>
            </a:prstGeom>
            <a:noFill/>
            <a:ln w="9525" cap="flat" cmpd="sng">
              <a:solidFill>
                <a:schemeClr val="dk1"/>
              </a:solidFill>
              <a:prstDash val="solid"/>
              <a:round/>
              <a:headEnd type="none" w="sm" len="sm"/>
              <a:tailEnd type="none" w="sm" len="sm"/>
            </a:ln>
          </p:spPr>
        </p:cxnSp>
        <p:cxnSp>
          <p:nvCxnSpPr>
            <p:cNvPr id="401" name="Google Shape;401;p8"/>
            <p:cNvCxnSpPr/>
            <p:nvPr/>
          </p:nvCxnSpPr>
          <p:spPr>
            <a:xfrm rot="10800000">
              <a:off x="7025937" y="2669577"/>
              <a:ext cx="836759" cy="1461560"/>
            </a:xfrm>
            <a:prstGeom prst="straightConnector1">
              <a:avLst/>
            </a:prstGeom>
            <a:noFill/>
            <a:ln w="9525" cap="flat" cmpd="sng">
              <a:solidFill>
                <a:schemeClr val="dk1"/>
              </a:solidFill>
              <a:prstDash val="solid"/>
              <a:round/>
              <a:headEnd type="none" w="sm" len="sm"/>
              <a:tailEnd type="none" w="sm" len="sm"/>
            </a:ln>
          </p:spPr>
        </p:cxnSp>
        <p:sp>
          <p:nvSpPr>
            <p:cNvPr id="402" name="Google Shape;402;p8"/>
            <p:cNvSpPr/>
            <p:nvPr/>
          </p:nvSpPr>
          <p:spPr>
            <a:xfrm>
              <a:off x="5295688" y="3292824"/>
              <a:ext cx="1689830" cy="1689830"/>
            </a:xfrm>
            <a:prstGeom prst="ellipse">
              <a:avLst/>
            </a:prstGeom>
            <a:solidFill>
              <a:schemeClr val="accent5"/>
            </a:solidFill>
            <a:ln w="76200" cap="flat" cmpd="sng">
              <a:solidFill>
                <a:srgbClr val="8F2A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8"/>
            <p:cNvSpPr/>
            <p:nvPr/>
          </p:nvSpPr>
          <p:spPr>
            <a:xfrm>
              <a:off x="5783960" y="1628800"/>
              <a:ext cx="711587" cy="711587"/>
            </a:xfrm>
            <a:prstGeom prst="ellipse">
              <a:avLst/>
            </a:prstGeom>
            <a:solidFill>
              <a:schemeClr val="accent1"/>
            </a:solidFill>
            <a:ln w="25400" cap="flat" cmpd="sng">
              <a:solidFill>
                <a:srgbClr val="1D5D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8"/>
            <p:cNvSpPr/>
            <p:nvPr/>
          </p:nvSpPr>
          <p:spPr>
            <a:xfrm>
              <a:off x="4715480" y="2067248"/>
              <a:ext cx="1145481" cy="1145480"/>
            </a:xfrm>
            <a:prstGeom prst="ellipse">
              <a:avLst/>
            </a:prstGeom>
            <a:solidFill>
              <a:schemeClr val="accent6"/>
            </a:solidFill>
            <a:ln w="25400" cap="flat" cmpd="sng">
              <a:solidFill>
                <a:srgbClr val="3821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8"/>
            <p:cNvSpPr/>
            <p:nvPr/>
          </p:nvSpPr>
          <p:spPr>
            <a:xfrm>
              <a:off x="6437826" y="2081466"/>
              <a:ext cx="1145481" cy="1145480"/>
            </a:xfrm>
            <a:prstGeom prst="ellipse">
              <a:avLst/>
            </a:prstGeom>
            <a:solidFill>
              <a:schemeClr val="accent2"/>
            </a:solidFill>
            <a:ln w="25400" cap="flat" cmpd="sng">
              <a:solidFill>
                <a:srgbClr val="107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8"/>
            <p:cNvSpPr/>
            <p:nvPr/>
          </p:nvSpPr>
          <p:spPr>
            <a:xfrm>
              <a:off x="3910661" y="2715483"/>
              <a:ext cx="711587" cy="711587"/>
            </a:xfrm>
            <a:prstGeom prst="ellipse">
              <a:avLst/>
            </a:prstGeom>
            <a:solidFill>
              <a:schemeClr val="dk2"/>
            </a:solidFill>
            <a:ln w="25400" cap="flat" cmpd="sng">
              <a:solidFill>
                <a:srgbClr val="212E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8"/>
            <p:cNvSpPr/>
            <p:nvPr/>
          </p:nvSpPr>
          <p:spPr>
            <a:xfrm>
              <a:off x="7658955" y="2715483"/>
              <a:ext cx="711587" cy="711587"/>
            </a:xfrm>
            <a:prstGeom prst="ellipse">
              <a:avLst/>
            </a:pr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8"/>
            <p:cNvSpPr/>
            <p:nvPr/>
          </p:nvSpPr>
          <p:spPr>
            <a:xfrm>
              <a:off x="3848100" y="3553961"/>
              <a:ext cx="1145481" cy="1145480"/>
            </a:xfrm>
            <a:prstGeom prst="ellipse">
              <a:avLst/>
            </a:pr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8"/>
            <p:cNvSpPr/>
            <p:nvPr/>
          </p:nvSpPr>
          <p:spPr>
            <a:xfrm>
              <a:off x="7288801" y="3576565"/>
              <a:ext cx="1147789" cy="1152620"/>
            </a:xfrm>
            <a:prstGeom prst="ellipse">
              <a:avLst/>
            </a:pr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8"/>
            <p:cNvSpPr/>
            <p:nvPr/>
          </p:nvSpPr>
          <p:spPr>
            <a:xfrm>
              <a:off x="3910661" y="4884611"/>
              <a:ext cx="711587" cy="711587"/>
            </a:xfrm>
            <a:prstGeom prst="ellipse">
              <a:avLst/>
            </a:pr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8"/>
            <p:cNvSpPr/>
            <p:nvPr/>
          </p:nvSpPr>
          <p:spPr>
            <a:xfrm>
              <a:off x="7658955" y="4884611"/>
              <a:ext cx="711587" cy="711587"/>
            </a:xfrm>
            <a:prstGeom prst="ellipse">
              <a:avLst/>
            </a:prstGeom>
            <a:solidFill>
              <a:schemeClr val="dk2"/>
            </a:solidFill>
            <a:ln w="25400" cap="flat" cmpd="sng">
              <a:solidFill>
                <a:srgbClr val="212E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8"/>
            <p:cNvSpPr/>
            <p:nvPr/>
          </p:nvSpPr>
          <p:spPr>
            <a:xfrm>
              <a:off x="4699074" y="5049060"/>
              <a:ext cx="1147789" cy="1152620"/>
            </a:xfrm>
            <a:prstGeom prst="ellipse">
              <a:avLst/>
            </a:prstGeom>
            <a:solidFill>
              <a:schemeClr val="accent2"/>
            </a:solidFill>
            <a:ln w="25400" cap="flat" cmpd="sng">
              <a:solidFill>
                <a:srgbClr val="107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8"/>
            <p:cNvSpPr/>
            <p:nvPr/>
          </p:nvSpPr>
          <p:spPr>
            <a:xfrm>
              <a:off x="6419073" y="5063413"/>
              <a:ext cx="1145481" cy="1145480"/>
            </a:xfrm>
            <a:prstGeom prst="ellipse">
              <a:avLst/>
            </a:prstGeom>
            <a:solidFill>
              <a:schemeClr val="accent6"/>
            </a:solidFill>
            <a:ln w="25400" cap="flat" cmpd="sng">
              <a:solidFill>
                <a:srgbClr val="3821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8"/>
            <p:cNvSpPr/>
            <p:nvPr/>
          </p:nvSpPr>
          <p:spPr>
            <a:xfrm>
              <a:off x="5783960" y="5965360"/>
              <a:ext cx="711587" cy="711587"/>
            </a:xfrm>
            <a:prstGeom prst="ellipse">
              <a:avLst/>
            </a:prstGeom>
            <a:solidFill>
              <a:schemeClr val="accent1"/>
            </a:solidFill>
            <a:ln w="25400" cap="flat" cmpd="sng">
              <a:solidFill>
                <a:srgbClr val="1D5D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5" name="Google Shape;415;p8"/>
          <p:cNvSpPr/>
          <p:nvPr/>
        </p:nvSpPr>
        <p:spPr>
          <a:xfrm>
            <a:off x="581408" y="1886240"/>
            <a:ext cx="4362464" cy="46166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400" b="1" cap="none">
                <a:solidFill>
                  <a:schemeClr val="dk2"/>
                </a:solidFill>
                <a:latin typeface="Calibri"/>
                <a:ea typeface="Calibri"/>
                <a:cs typeface="Calibri"/>
                <a:sym typeface="Calibri"/>
              </a:rPr>
              <a:t>LOREM IPSUM DOLOR SIT AMET</a:t>
            </a:r>
            <a:endParaRPr/>
          </a:p>
        </p:txBody>
      </p:sp>
      <p:sp>
        <p:nvSpPr>
          <p:cNvPr id="416" name="Google Shape;416;p8"/>
          <p:cNvSpPr/>
          <p:nvPr/>
        </p:nvSpPr>
        <p:spPr>
          <a:xfrm>
            <a:off x="581408" y="2508139"/>
            <a:ext cx="436246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Lorem ipsum dolor sit amet, ius cu vide reprimique philosophia. Aeterno euismod eos ea, est ne deseruisse instructior. At falli pericula argumentum sed. Est ei aeque delenit, dicam splendide ut est, ex has errem expetendis. Ut posse accusam pro, no mei apeirian salutandi, inermis epicurei ut mei.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Usu timeam democritum omittantur ex, causae atomorum ne eos. No mea putant gloriatur persequeris. Sed audiam iriure blandit ut. Mucius detraxit perpetua in usu.</a:t>
            </a:r>
            <a:endParaRPr/>
          </a:p>
        </p:txBody>
      </p:sp>
      <p:sp>
        <p:nvSpPr>
          <p:cNvPr id="417" name="Google Shape;417;p8"/>
          <p:cNvSpPr/>
          <p:nvPr/>
        </p:nvSpPr>
        <p:spPr>
          <a:xfrm>
            <a:off x="8972506" y="2343981"/>
            <a:ext cx="314893" cy="606959"/>
          </a:xfrm>
          <a:custGeom>
            <a:avLst/>
            <a:gdLst/>
            <a:ahLst/>
            <a:cxnLst/>
            <a:rect l="l" t="t" r="r" b="b"/>
            <a:pathLst>
              <a:path w="243398" h="468766" extrusionOk="0">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18" name="Google Shape;418;p8"/>
          <p:cNvSpPr/>
          <p:nvPr/>
        </p:nvSpPr>
        <p:spPr>
          <a:xfrm>
            <a:off x="9685932" y="3915753"/>
            <a:ext cx="574387" cy="466890"/>
          </a:xfrm>
          <a:custGeom>
            <a:avLst/>
            <a:gdLst/>
            <a:ahLst/>
            <a:cxnLst/>
            <a:rect l="l" t="t" r="r" b="b"/>
            <a:pathLst>
              <a:path w="443976" h="360589" extrusionOk="0">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19" name="Google Shape;419;p8"/>
          <p:cNvSpPr/>
          <p:nvPr/>
        </p:nvSpPr>
        <p:spPr>
          <a:xfrm>
            <a:off x="6215116" y="3853342"/>
            <a:ext cx="559807" cy="560267"/>
          </a:xfrm>
          <a:custGeom>
            <a:avLst/>
            <a:gdLst/>
            <a:ahLst/>
            <a:cxnLst/>
            <a:rect l="l" t="t" r="r" b="b"/>
            <a:pathLst>
              <a:path w="432707" h="432707" extrusionOk="0">
                <a:moveTo>
                  <a:pt x="216353" y="0"/>
                </a:moveTo>
                <a:cubicBezTo>
                  <a:pt x="255605" y="0"/>
                  <a:pt x="291805" y="9672"/>
                  <a:pt x="324952" y="29016"/>
                </a:cubicBezTo>
                <a:cubicBezTo>
                  <a:pt x="358100" y="48360"/>
                  <a:pt x="384346" y="74606"/>
                  <a:pt x="403691" y="107754"/>
                </a:cubicBezTo>
                <a:cubicBezTo>
                  <a:pt x="423034" y="140902"/>
                  <a:pt x="432707" y="177102"/>
                  <a:pt x="432707" y="216353"/>
                </a:cubicBezTo>
                <a:cubicBezTo>
                  <a:pt x="432707" y="255605"/>
                  <a:pt x="423034" y="291805"/>
                  <a:pt x="403691" y="324953"/>
                </a:cubicBezTo>
                <a:cubicBezTo>
                  <a:pt x="384346" y="358101"/>
                  <a:pt x="358100" y="384347"/>
                  <a:pt x="324952" y="403691"/>
                </a:cubicBezTo>
                <a:cubicBezTo>
                  <a:pt x="291805" y="423035"/>
                  <a:pt x="255605" y="432707"/>
                  <a:pt x="216353" y="432707"/>
                </a:cubicBezTo>
                <a:cubicBezTo>
                  <a:pt x="195506" y="432707"/>
                  <a:pt x="175035" y="429702"/>
                  <a:pt x="154940" y="423692"/>
                </a:cubicBezTo>
                <a:cubicBezTo>
                  <a:pt x="166021" y="406226"/>
                  <a:pt x="173345" y="390826"/>
                  <a:pt x="176914" y="377492"/>
                </a:cubicBezTo>
                <a:cubicBezTo>
                  <a:pt x="178604" y="371106"/>
                  <a:pt x="183675" y="351293"/>
                  <a:pt x="192126" y="318051"/>
                </a:cubicBezTo>
                <a:cubicBezTo>
                  <a:pt x="195882" y="325375"/>
                  <a:pt x="202737" y="331714"/>
                  <a:pt x="212691" y="337066"/>
                </a:cubicBezTo>
                <a:cubicBezTo>
                  <a:pt x="222644" y="342419"/>
                  <a:pt x="233349" y="345095"/>
                  <a:pt x="244806" y="345095"/>
                </a:cubicBezTo>
                <a:cubicBezTo>
                  <a:pt x="267530" y="345095"/>
                  <a:pt x="287813" y="338663"/>
                  <a:pt x="305655" y="325798"/>
                </a:cubicBezTo>
                <a:cubicBezTo>
                  <a:pt x="323497" y="312933"/>
                  <a:pt x="337300" y="295232"/>
                  <a:pt x="347066" y="272696"/>
                </a:cubicBezTo>
                <a:cubicBezTo>
                  <a:pt x="356832" y="250159"/>
                  <a:pt x="361715" y="224805"/>
                  <a:pt x="361715" y="196634"/>
                </a:cubicBezTo>
                <a:cubicBezTo>
                  <a:pt x="361715" y="175224"/>
                  <a:pt x="356128" y="155128"/>
                  <a:pt x="344954" y="136348"/>
                </a:cubicBezTo>
                <a:cubicBezTo>
                  <a:pt x="333779" y="117567"/>
                  <a:pt x="317581" y="102261"/>
                  <a:pt x="296359" y="90429"/>
                </a:cubicBezTo>
                <a:cubicBezTo>
                  <a:pt x="275136" y="78597"/>
                  <a:pt x="251191" y="72681"/>
                  <a:pt x="224522" y="72681"/>
                </a:cubicBezTo>
                <a:cubicBezTo>
                  <a:pt x="204803" y="72681"/>
                  <a:pt x="186398" y="75404"/>
                  <a:pt x="169307" y="80851"/>
                </a:cubicBezTo>
                <a:cubicBezTo>
                  <a:pt x="152217" y="86297"/>
                  <a:pt x="137709" y="93528"/>
                  <a:pt x="125783" y="102542"/>
                </a:cubicBezTo>
                <a:cubicBezTo>
                  <a:pt x="113857" y="111557"/>
                  <a:pt x="103622" y="121934"/>
                  <a:pt x="95077" y="133672"/>
                </a:cubicBezTo>
                <a:cubicBezTo>
                  <a:pt x="86531" y="145410"/>
                  <a:pt x="80240" y="157570"/>
                  <a:pt x="76202" y="170153"/>
                </a:cubicBezTo>
                <a:cubicBezTo>
                  <a:pt x="72164" y="182736"/>
                  <a:pt x="70145" y="195319"/>
                  <a:pt x="70145" y="207902"/>
                </a:cubicBezTo>
                <a:cubicBezTo>
                  <a:pt x="70145" y="227434"/>
                  <a:pt x="73902" y="244618"/>
                  <a:pt x="81414" y="259455"/>
                </a:cubicBezTo>
                <a:cubicBezTo>
                  <a:pt x="88926" y="274292"/>
                  <a:pt x="99912" y="284715"/>
                  <a:pt x="114374" y="290725"/>
                </a:cubicBezTo>
                <a:cubicBezTo>
                  <a:pt x="120008" y="292979"/>
                  <a:pt x="123576" y="291101"/>
                  <a:pt x="125079" y="285091"/>
                </a:cubicBezTo>
                <a:cubicBezTo>
                  <a:pt x="125454" y="283776"/>
                  <a:pt x="126206" y="280865"/>
                  <a:pt x="127332" y="276358"/>
                </a:cubicBezTo>
                <a:cubicBezTo>
                  <a:pt x="128459" y="271850"/>
                  <a:pt x="129210" y="269033"/>
                  <a:pt x="129586" y="267906"/>
                </a:cubicBezTo>
                <a:cubicBezTo>
                  <a:pt x="130713" y="263587"/>
                  <a:pt x="129680" y="259549"/>
                  <a:pt x="126488" y="255793"/>
                </a:cubicBezTo>
                <a:cubicBezTo>
                  <a:pt x="116909" y="244337"/>
                  <a:pt x="112120" y="230157"/>
                  <a:pt x="112120" y="213255"/>
                </a:cubicBezTo>
                <a:cubicBezTo>
                  <a:pt x="112120" y="184896"/>
                  <a:pt x="121933" y="160528"/>
                  <a:pt x="141559" y="140151"/>
                </a:cubicBezTo>
                <a:cubicBezTo>
                  <a:pt x="161185" y="119774"/>
                  <a:pt x="186867" y="109585"/>
                  <a:pt x="218607" y="109585"/>
                </a:cubicBezTo>
                <a:cubicBezTo>
                  <a:pt x="246965" y="109585"/>
                  <a:pt x="269080" y="117285"/>
                  <a:pt x="284949" y="132686"/>
                </a:cubicBezTo>
                <a:cubicBezTo>
                  <a:pt x="300819" y="148086"/>
                  <a:pt x="308754" y="168087"/>
                  <a:pt x="308754" y="192690"/>
                </a:cubicBezTo>
                <a:cubicBezTo>
                  <a:pt x="308754" y="224617"/>
                  <a:pt x="302321" y="251755"/>
                  <a:pt x="289457" y="274104"/>
                </a:cubicBezTo>
                <a:cubicBezTo>
                  <a:pt x="276592" y="296453"/>
                  <a:pt x="260112" y="307628"/>
                  <a:pt x="240017" y="307628"/>
                </a:cubicBezTo>
                <a:cubicBezTo>
                  <a:pt x="228561" y="307628"/>
                  <a:pt x="219358" y="303543"/>
                  <a:pt x="212409" y="295373"/>
                </a:cubicBezTo>
                <a:cubicBezTo>
                  <a:pt x="205460" y="287204"/>
                  <a:pt x="203300" y="277391"/>
                  <a:pt x="205930" y="265934"/>
                </a:cubicBezTo>
                <a:cubicBezTo>
                  <a:pt x="207432" y="259361"/>
                  <a:pt x="209920" y="250581"/>
                  <a:pt x="213395" y="239595"/>
                </a:cubicBezTo>
                <a:cubicBezTo>
                  <a:pt x="216870" y="228608"/>
                  <a:pt x="219686" y="218936"/>
                  <a:pt x="221846" y="210579"/>
                </a:cubicBezTo>
                <a:cubicBezTo>
                  <a:pt x="224006" y="202221"/>
                  <a:pt x="225086" y="195131"/>
                  <a:pt x="225086" y="189309"/>
                </a:cubicBezTo>
                <a:cubicBezTo>
                  <a:pt x="225086" y="179919"/>
                  <a:pt x="222550" y="172125"/>
                  <a:pt x="217480" y="165927"/>
                </a:cubicBezTo>
                <a:cubicBezTo>
                  <a:pt x="212409" y="159730"/>
                  <a:pt x="205178" y="156631"/>
                  <a:pt x="195788" y="156631"/>
                </a:cubicBezTo>
                <a:cubicBezTo>
                  <a:pt x="184144" y="156631"/>
                  <a:pt x="174284" y="161983"/>
                  <a:pt x="166209" y="172688"/>
                </a:cubicBezTo>
                <a:cubicBezTo>
                  <a:pt x="158133" y="183393"/>
                  <a:pt x="154095" y="196728"/>
                  <a:pt x="154095" y="212691"/>
                </a:cubicBezTo>
                <a:cubicBezTo>
                  <a:pt x="154095" y="226401"/>
                  <a:pt x="156443" y="237857"/>
                  <a:pt x="161138" y="247060"/>
                </a:cubicBezTo>
                <a:lnTo>
                  <a:pt x="133248" y="364815"/>
                </a:lnTo>
                <a:cubicBezTo>
                  <a:pt x="130055" y="377961"/>
                  <a:pt x="128835" y="394582"/>
                  <a:pt x="129586" y="414678"/>
                </a:cubicBezTo>
                <a:cubicBezTo>
                  <a:pt x="90898" y="397587"/>
                  <a:pt x="59628" y="371200"/>
                  <a:pt x="35778" y="335517"/>
                </a:cubicBezTo>
                <a:cubicBezTo>
                  <a:pt x="11925" y="299834"/>
                  <a:pt x="0" y="260112"/>
                  <a:pt x="0" y="216353"/>
                </a:cubicBezTo>
                <a:cubicBezTo>
                  <a:pt x="0" y="177102"/>
                  <a:pt x="9672" y="140902"/>
                  <a:pt x="29016" y="107754"/>
                </a:cubicBezTo>
                <a:cubicBezTo>
                  <a:pt x="48359" y="74606"/>
                  <a:pt x="74605" y="48360"/>
                  <a:pt x="107754" y="29016"/>
                </a:cubicBezTo>
                <a:cubicBezTo>
                  <a:pt x="140902" y="9672"/>
                  <a:pt x="177101" y="0"/>
                  <a:pt x="21635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0" name="Google Shape;420;p8"/>
          <p:cNvSpPr/>
          <p:nvPr/>
        </p:nvSpPr>
        <p:spPr>
          <a:xfrm>
            <a:off x="7126387" y="2357086"/>
            <a:ext cx="576575" cy="606958"/>
          </a:xfrm>
          <a:custGeom>
            <a:avLst/>
            <a:gdLst/>
            <a:ahLst/>
            <a:cxnLst/>
            <a:rect l="l" t="t" r="r" b="b"/>
            <a:pathLst>
              <a:path w="445666" h="468766" extrusionOk="0">
                <a:moveTo>
                  <a:pt x="166491" y="295796"/>
                </a:moveTo>
                <a:cubicBezTo>
                  <a:pt x="156537" y="295796"/>
                  <a:pt x="146677" y="296453"/>
                  <a:pt x="136911" y="297768"/>
                </a:cubicBezTo>
                <a:cubicBezTo>
                  <a:pt x="127145" y="299083"/>
                  <a:pt x="117051" y="301430"/>
                  <a:pt x="106627" y="304811"/>
                </a:cubicBezTo>
                <a:cubicBezTo>
                  <a:pt x="96204" y="308191"/>
                  <a:pt x="87095" y="312511"/>
                  <a:pt x="79302" y="317769"/>
                </a:cubicBezTo>
                <a:cubicBezTo>
                  <a:pt x="71507" y="323028"/>
                  <a:pt x="65075" y="330024"/>
                  <a:pt x="60004" y="338757"/>
                </a:cubicBezTo>
                <a:cubicBezTo>
                  <a:pt x="54933" y="347490"/>
                  <a:pt x="52398" y="357396"/>
                  <a:pt x="52398" y="368477"/>
                </a:cubicBezTo>
                <a:cubicBezTo>
                  <a:pt x="52398" y="381623"/>
                  <a:pt x="55685" y="393221"/>
                  <a:pt x="62258" y="403268"/>
                </a:cubicBezTo>
                <a:cubicBezTo>
                  <a:pt x="68831" y="413316"/>
                  <a:pt x="77423" y="421110"/>
                  <a:pt x="88034" y="426650"/>
                </a:cubicBezTo>
                <a:cubicBezTo>
                  <a:pt x="98645" y="432191"/>
                  <a:pt x="109820" y="436322"/>
                  <a:pt x="121558" y="439046"/>
                </a:cubicBezTo>
                <a:cubicBezTo>
                  <a:pt x="133296" y="441769"/>
                  <a:pt x="145269" y="443131"/>
                  <a:pt x="157476" y="443131"/>
                </a:cubicBezTo>
                <a:cubicBezTo>
                  <a:pt x="168369" y="443131"/>
                  <a:pt x="178839" y="441910"/>
                  <a:pt x="188887" y="439468"/>
                </a:cubicBezTo>
                <a:cubicBezTo>
                  <a:pt x="198935" y="437027"/>
                  <a:pt x="208230" y="433365"/>
                  <a:pt x="216776" y="428481"/>
                </a:cubicBezTo>
                <a:cubicBezTo>
                  <a:pt x="225321" y="423599"/>
                  <a:pt x="232176" y="416743"/>
                  <a:pt x="237341" y="407917"/>
                </a:cubicBezTo>
                <a:cubicBezTo>
                  <a:pt x="242505" y="399090"/>
                  <a:pt x="245088" y="388854"/>
                  <a:pt x="245088" y="377210"/>
                </a:cubicBezTo>
                <a:cubicBezTo>
                  <a:pt x="245088" y="372515"/>
                  <a:pt x="244431" y="367914"/>
                  <a:pt x="243116" y="363406"/>
                </a:cubicBezTo>
                <a:cubicBezTo>
                  <a:pt x="241801" y="358899"/>
                  <a:pt x="240440" y="354955"/>
                  <a:pt x="239032" y="351574"/>
                </a:cubicBezTo>
                <a:cubicBezTo>
                  <a:pt x="237623" y="348194"/>
                  <a:pt x="235088" y="344297"/>
                  <a:pt x="231425" y="339884"/>
                </a:cubicBezTo>
                <a:cubicBezTo>
                  <a:pt x="227763" y="335470"/>
                  <a:pt x="224992" y="332183"/>
                  <a:pt x="223114" y="330024"/>
                </a:cubicBezTo>
                <a:cubicBezTo>
                  <a:pt x="221236" y="327864"/>
                  <a:pt x="217621" y="324624"/>
                  <a:pt x="212269" y="320305"/>
                </a:cubicBezTo>
                <a:cubicBezTo>
                  <a:pt x="206916" y="315985"/>
                  <a:pt x="203488" y="313262"/>
                  <a:pt x="201986" y="312135"/>
                </a:cubicBezTo>
                <a:cubicBezTo>
                  <a:pt x="200484" y="311008"/>
                  <a:pt x="196586" y="308191"/>
                  <a:pt x="190296" y="303684"/>
                </a:cubicBezTo>
                <a:cubicBezTo>
                  <a:pt x="184003" y="299176"/>
                  <a:pt x="180576" y="296735"/>
                  <a:pt x="180013" y="296359"/>
                </a:cubicBezTo>
                <a:cubicBezTo>
                  <a:pt x="177007" y="295984"/>
                  <a:pt x="172500" y="295796"/>
                  <a:pt x="166491" y="295796"/>
                </a:cubicBezTo>
                <a:close/>
                <a:moveTo>
                  <a:pt x="356082" y="135221"/>
                </a:moveTo>
                <a:lnTo>
                  <a:pt x="385662" y="135221"/>
                </a:lnTo>
                <a:lnTo>
                  <a:pt x="385662" y="196352"/>
                </a:lnTo>
                <a:lnTo>
                  <a:pt x="445666" y="196352"/>
                </a:lnTo>
                <a:lnTo>
                  <a:pt x="445666" y="226777"/>
                </a:lnTo>
                <a:lnTo>
                  <a:pt x="385662" y="226777"/>
                </a:lnTo>
                <a:lnTo>
                  <a:pt x="385662" y="288471"/>
                </a:lnTo>
                <a:lnTo>
                  <a:pt x="356082" y="288471"/>
                </a:lnTo>
                <a:lnTo>
                  <a:pt x="356082" y="226777"/>
                </a:lnTo>
                <a:lnTo>
                  <a:pt x="296359" y="226777"/>
                </a:lnTo>
                <a:lnTo>
                  <a:pt x="296359" y="196352"/>
                </a:lnTo>
                <a:lnTo>
                  <a:pt x="356082" y="196352"/>
                </a:lnTo>
                <a:close/>
                <a:moveTo>
                  <a:pt x="137193" y="23100"/>
                </a:moveTo>
                <a:cubicBezTo>
                  <a:pt x="129305" y="23100"/>
                  <a:pt x="121558" y="24931"/>
                  <a:pt x="113952" y="28594"/>
                </a:cubicBezTo>
                <a:cubicBezTo>
                  <a:pt x="106345" y="32256"/>
                  <a:pt x="100195" y="37186"/>
                  <a:pt x="95500" y="43383"/>
                </a:cubicBezTo>
                <a:cubicBezTo>
                  <a:pt x="86673" y="54464"/>
                  <a:pt x="82260" y="69488"/>
                  <a:pt x="82260" y="88457"/>
                </a:cubicBezTo>
                <a:cubicBezTo>
                  <a:pt x="82260" y="97096"/>
                  <a:pt x="83198" y="106252"/>
                  <a:pt x="85076" y="115924"/>
                </a:cubicBezTo>
                <a:cubicBezTo>
                  <a:pt x="86954" y="125596"/>
                  <a:pt x="89912" y="135268"/>
                  <a:pt x="93950" y="144940"/>
                </a:cubicBezTo>
                <a:cubicBezTo>
                  <a:pt x="97988" y="154612"/>
                  <a:pt x="102871" y="163298"/>
                  <a:pt x="108599" y="170998"/>
                </a:cubicBezTo>
                <a:cubicBezTo>
                  <a:pt x="114327" y="178698"/>
                  <a:pt x="121370" y="184990"/>
                  <a:pt x="129728" y="189873"/>
                </a:cubicBezTo>
                <a:cubicBezTo>
                  <a:pt x="138085" y="194756"/>
                  <a:pt x="147146" y="197197"/>
                  <a:pt x="156913" y="197197"/>
                </a:cubicBezTo>
                <a:cubicBezTo>
                  <a:pt x="164049" y="197197"/>
                  <a:pt x="171373" y="195648"/>
                  <a:pt x="178886" y="192549"/>
                </a:cubicBezTo>
                <a:cubicBezTo>
                  <a:pt x="186398" y="189450"/>
                  <a:pt x="192596" y="185365"/>
                  <a:pt x="197479" y="180295"/>
                </a:cubicBezTo>
                <a:cubicBezTo>
                  <a:pt x="207432" y="169590"/>
                  <a:pt x="212410" y="154659"/>
                  <a:pt x="212410" y="135503"/>
                </a:cubicBezTo>
                <a:cubicBezTo>
                  <a:pt x="212410" y="124610"/>
                  <a:pt x="210813" y="112872"/>
                  <a:pt x="207621" y="100289"/>
                </a:cubicBezTo>
                <a:cubicBezTo>
                  <a:pt x="204428" y="87706"/>
                  <a:pt x="199873" y="75545"/>
                  <a:pt x="193958" y="63807"/>
                </a:cubicBezTo>
                <a:cubicBezTo>
                  <a:pt x="188042" y="52069"/>
                  <a:pt x="180107" y="42351"/>
                  <a:pt x="170153" y="34650"/>
                </a:cubicBezTo>
                <a:cubicBezTo>
                  <a:pt x="160199" y="26950"/>
                  <a:pt x="149213" y="23100"/>
                  <a:pt x="137193" y="23100"/>
                </a:cubicBezTo>
                <a:close/>
                <a:moveTo>
                  <a:pt x="180576" y="0"/>
                </a:moveTo>
                <a:lnTo>
                  <a:pt x="298331" y="0"/>
                </a:lnTo>
                <a:lnTo>
                  <a:pt x="259455" y="24791"/>
                </a:lnTo>
                <a:lnTo>
                  <a:pt x="222551" y="24791"/>
                </a:lnTo>
                <a:cubicBezTo>
                  <a:pt x="236449" y="36622"/>
                  <a:pt x="246966" y="49112"/>
                  <a:pt x="254103" y="62258"/>
                </a:cubicBezTo>
                <a:cubicBezTo>
                  <a:pt x="261239" y="75404"/>
                  <a:pt x="264808" y="90429"/>
                  <a:pt x="264808" y="107332"/>
                </a:cubicBezTo>
                <a:cubicBezTo>
                  <a:pt x="264808" y="120854"/>
                  <a:pt x="262507" y="133014"/>
                  <a:pt x="257906" y="143813"/>
                </a:cubicBezTo>
                <a:cubicBezTo>
                  <a:pt x="253304" y="154612"/>
                  <a:pt x="247764" y="163345"/>
                  <a:pt x="241285" y="170012"/>
                </a:cubicBezTo>
                <a:cubicBezTo>
                  <a:pt x="234806" y="176679"/>
                  <a:pt x="228279" y="182783"/>
                  <a:pt x="221706" y="188323"/>
                </a:cubicBezTo>
                <a:cubicBezTo>
                  <a:pt x="215132" y="193864"/>
                  <a:pt x="209545" y="199639"/>
                  <a:pt x="204944" y="205648"/>
                </a:cubicBezTo>
                <a:cubicBezTo>
                  <a:pt x="200343" y="211658"/>
                  <a:pt x="198042" y="217856"/>
                  <a:pt x="198042" y="224242"/>
                </a:cubicBezTo>
                <a:cubicBezTo>
                  <a:pt x="198042" y="231002"/>
                  <a:pt x="201047" y="237623"/>
                  <a:pt x="207057" y="244102"/>
                </a:cubicBezTo>
                <a:cubicBezTo>
                  <a:pt x="213067" y="250581"/>
                  <a:pt x="220344" y="256967"/>
                  <a:pt x="228890" y="263258"/>
                </a:cubicBezTo>
                <a:cubicBezTo>
                  <a:pt x="237435" y="269550"/>
                  <a:pt x="245933" y="276452"/>
                  <a:pt x="254385" y="283964"/>
                </a:cubicBezTo>
                <a:cubicBezTo>
                  <a:pt x="262836" y="291476"/>
                  <a:pt x="270066" y="301242"/>
                  <a:pt x="276076" y="313262"/>
                </a:cubicBezTo>
                <a:cubicBezTo>
                  <a:pt x="282086" y="325282"/>
                  <a:pt x="285091" y="338616"/>
                  <a:pt x="285091" y="353265"/>
                </a:cubicBezTo>
                <a:cubicBezTo>
                  <a:pt x="285091" y="370168"/>
                  <a:pt x="280584" y="386413"/>
                  <a:pt x="271569" y="402001"/>
                </a:cubicBezTo>
                <a:cubicBezTo>
                  <a:pt x="258047" y="424913"/>
                  <a:pt x="238233" y="441769"/>
                  <a:pt x="212128" y="452568"/>
                </a:cubicBezTo>
                <a:cubicBezTo>
                  <a:pt x="186023" y="463366"/>
                  <a:pt x="158039" y="468766"/>
                  <a:pt x="128178" y="468766"/>
                </a:cubicBezTo>
                <a:cubicBezTo>
                  <a:pt x="103387" y="468766"/>
                  <a:pt x="80240" y="464869"/>
                  <a:pt x="58737" y="457075"/>
                </a:cubicBezTo>
                <a:cubicBezTo>
                  <a:pt x="37233" y="449281"/>
                  <a:pt x="21129" y="436369"/>
                  <a:pt x="10423" y="418340"/>
                </a:cubicBezTo>
                <a:cubicBezTo>
                  <a:pt x="3474" y="407071"/>
                  <a:pt x="0" y="394770"/>
                  <a:pt x="0" y="381436"/>
                </a:cubicBezTo>
                <a:cubicBezTo>
                  <a:pt x="0" y="366224"/>
                  <a:pt x="4178" y="352138"/>
                  <a:pt x="12536" y="339179"/>
                </a:cubicBezTo>
                <a:cubicBezTo>
                  <a:pt x="20893" y="326220"/>
                  <a:pt x="32021" y="315422"/>
                  <a:pt x="45919" y="306783"/>
                </a:cubicBezTo>
                <a:cubicBezTo>
                  <a:pt x="70521" y="291382"/>
                  <a:pt x="108459" y="281992"/>
                  <a:pt x="159730" y="278611"/>
                </a:cubicBezTo>
                <a:cubicBezTo>
                  <a:pt x="153720" y="270724"/>
                  <a:pt x="149259" y="263775"/>
                  <a:pt x="146349" y="257765"/>
                </a:cubicBezTo>
                <a:cubicBezTo>
                  <a:pt x="143437" y="251755"/>
                  <a:pt x="141982" y="244900"/>
                  <a:pt x="141982" y="237200"/>
                </a:cubicBezTo>
                <a:cubicBezTo>
                  <a:pt x="141982" y="230439"/>
                  <a:pt x="143954" y="222457"/>
                  <a:pt x="147898" y="213255"/>
                </a:cubicBezTo>
                <a:cubicBezTo>
                  <a:pt x="139259" y="214006"/>
                  <a:pt x="132873" y="214382"/>
                  <a:pt x="128742" y="214382"/>
                </a:cubicBezTo>
                <a:cubicBezTo>
                  <a:pt x="100946" y="214382"/>
                  <a:pt x="77517" y="205320"/>
                  <a:pt x="58455" y="187196"/>
                </a:cubicBezTo>
                <a:cubicBezTo>
                  <a:pt x="39392" y="169073"/>
                  <a:pt x="29861" y="146114"/>
                  <a:pt x="29861" y="118318"/>
                </a:cubicBezTo>
                <a:cubicBezTo>
                  <a:pt x="29861" y="102918"/>
                  <a:pt x="33242" y="87988"/>
                  <a:pt x="40003" y="73526"/>
                </a:cubicBezTo>
                <a:cubicBezTo>
                  <a:pt x="46764" y="59065"/>
                  <a:pt x="56060" y="46764"/>
                  <a:pt x="67892" y="36622"/>
                </a:cubicBezTo>
                <a:cubicBezTo>
                  <a:pt x="82353" y="24227"/>
                  <a:pt x="99491" y="15025"/>
                  <a:pt x="119305" y="9015"/>
                </a:cubicBezTo>
                <a:cubicBezTo>
                  <a:pt x="139118" y="3005"/>
                  <a:pt x="159542" y="0"/>
                  <a:pt x="18057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1" name="Google Shape;421;p8"/>
          <p:cNvSpPr/>
          <p:nvPr/>
        </p:nvSpPr>
        <p:spPr>
          <a:xfrm>
            <a:off x="7068204" y="5343663"/>
            <a:ext cx="559807" cy="535464"/>
          </a:xfrm>
          <a:custGeom>
            <a:avLst/>
            <a:gdLst/>
            <a:ahLst/>
            <a:cxnLst/>
            <a:rect l="l" t="t" r="r" b="b"/>
            <a:pathLst>
              <a:path w="432707" h="413551" extrusionOk="0">
                <a:moveTo>
                  <a:pt x="5351" y="134376"/>
                </a:moveTo>
                <a:lnTo>
                  <a:pt x="98315" y="134376"/>
                </a:lnTo>
                <a:lnTo>
                  <a:pt x="98315" y="413551"/>
                </a:lnTo>
                <a:lnTo>
                  <a:pt x="5351" y="413551"/>
                </a:lnTo>
                <a:close/>
                <a:moveTo>
                  <a:pt x="325939" y="127896"/>
                </a:moveTo>
                <a:cubicBezTo>
                  <a:pt x="358053" y="127896"/>
                  <a:pt x="383877" y="138554"/>
                  <a:pt x="403409" y="159870"/>
                </a:cubicBezTo>
                <a:cubicBezTo>
                  <a:pt x="422941" y="181186"/>
                  <a:pt x="432707" y="212409"/>
                  <a:pt x="432707" y="253539"/>
                </a:cubicBezTo>
                <a:lnTo>
                  <a:pt x="432707" y="413550"/>
                </a:lnTo>
                <a:lnTo>
                  <a:pt x="340024" y="413550"/>
                </a:lnTo>
                <a:lnTo>
                  <a:pt x="340024" y="264243"/>
                </a:lnTo>
                <a:cubicBezTo>
                  <a:pt x="340024" y="244524"/>
                  <a:pt x="336221" y="229077"/>
                  <a:pt x="328615" y="217902"/>
                </a:cubicBezTo>
                <a:cubicBezTo>
                  <a:pt x="321009" y="206727"/>
                  <a:pt x="309130" y="201140"/>
                  <a:pt x="292978" y="201140"/>
                </a:cubicBezTo>
                <a:cubicBezTo>
                  <a:pt x="281147" y="201140"/>
                  <a:pt x="271240" y="204380"/>
                  <a:pt x="263258" y="210859"/>
                </a:cubicBezTo>
                <a:cubicBezTo>
                  <a:pt x="255276" y="217339"/>
                  <a:pt x="249313" y="225367"/>
                  <a:pt x="245369" y="234946"/>
                </a:cubicBezTo>
                <a:cubicBezTo>
                  <a:pt x="243304" y="240580"/>
                  <a:pt x="242270" y="248186"/>
                  <a:pt x="242270" y="257764"/>
                </a:cubicBezTo>
                <a:lnTo>
                  <a:pt x="242270" y="413550"/>
                </a:lnTo>
                <a:lnTo>
                  <a:pt x="149588" y="413550"/>
                </a:lnTo>
                <a:cubicBezTo>
                  <a:pt x="149963" y="338615"/>
                  <a:pt x="150151" y="277859"/>
                  <a:pt x="150151" y="231283"/>
                </a:cubicBezTo>
                <a:cubicBezTo>
                  <a:pt x="150151" y="184707"/>
                  <a:pt x="150057" y="156912"/>
                  <a:pt x="149869" y="147897"/>
                </a:cubicBezTo>
                <a:lnTo>
                  <a:pt x="149588" y="134375"/>
                </a:lnTo>
                <a:lnTo>
                  <a:pt x="242270" y="134375"/>
                </a:lnTo>
                <a:lnTo>
                  <a:pt x="242270" y="174172"/>
                </a:lnTo>
                <a:lnTo>
                  <a:pt x="253257" y="159166"/>
                </a:lnTo>
                <a:cubicBezTo>
                  <a:pt x="257201" y="154658"/>
                  <a:pt x="262507" y="149775"/>
                  <a:pt x="269174" y="144516"/>
                </a:cubicBezTo>
                <a:cubicBezTo>
                  <a:pt x="275841" y="139258"/>
                  <a:pt x="284011" y="135173"/>
                  <a:pt x="293683" y="132262"/>
                </a:cubicBezTo>
                <a:cubicBezTo>
                  <a:pt x="303355" y="129351"/>
                  <a:pt x="314107" y="127896"/>
                  <a:pt x="325939" y="127896"/>
                </a:cubicBezTo>
                <a:close/>
                <a:moveTo>
                  <a:pt x="52398" y="0"/>
                </a:moveTo>
                <a:cubicBezTo>
                  <a:pt x="67986" y="0"/>
                  <a:pt x="80475" y="4554"/>
                  <a:pt x="89865" y="13663"/>
                </a:cubicBezTo>
                <a:cubicBezTo>
                  <a:pt x="99256" y="22772"/>
                  <a:pt x="104045" y="34275"/>
                  <a:pt x="104232" y="48173"/>
                </a:cubicBezTo>
                <a:cubicBezTo>
                  <a:pt x="104420" y="61882"/>
                  <a:pt x="99678" y="73339"/>
                  <a:pt x="90006" y="82541"/>
                </a:cubicBezTo>
                <a:cubicBezTo>
                  <a:pt x="80334" y="91744"/>
                  <a:pt x="67610" y="96345"/>
                  <a:pt x="51834" y="96345"/>
                </a:cubicBezTo>
                <a:lnTo>
                  <a:pt x="51271" y="96345"/>
                </a:lnTo>
                <a:cubicBezTo>
                  <a:pt x="35871" y="96345"/>
                  <a:pt x="23476" y="91744"/>
                  <a:pt x="14085" y="82541"/>
                </a:cubicBezTo>
                <a:cubicBezTo>
                  <a:pt x="4695" y="73339"/>
                  <a:pt x="0" y="61882"/>
                  <a:pt x="0" y="48173"/>
                </a:cubicBezTo>
                <a:cubicBezTo>
                  <a:pt x="0" y="34275"/>
                  <a:pt x="4836" y="22772"/>
                  <a:pt x="14508" y="13663"/>
                </a:cubicBezTo>
                <a:cubicBezTo>
                  <a:pt x="24180" y="4554"/>
                  <a:pt x="36810" y="0"/>
                  <a:pt x="5239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2" name="Google Shape;422;p8"/>
          <p:cNvSpPr/>
          <p:nvPr/>
        </p:nvSpPr>
        <p:spPr>
          <a:xfrm>
            <a:off x="8865329" y="5340493"/>
            <a:ext cx="489257" cy="591427"/>
          </a:xfrm>
          <a:custGeom>
            <a:avLst/>
            <a:gdLst/>
            <a:ahLst/>
            <a:cxnLst/>
            <a:rect l="l" t="t" r="r" b="b"/>
            <a:pathLst>
              <a:path w="417495" h="504825" extrusionOk="0">
                <a:moveTo>
                  <a:pt x="348475" y="331573"/>
                </a:moveTo>
                <a:cubicBezTo>
                  <a:pt x="356927" y="331573"/>
                  <a:pt x="361153" y="337958"/>
                  <a:pt x="361153" y="350729"/>
                </a:cubicBezTo>
                <a:lnTo>
                  <a:pt x="361153" y="363688"/>
                </a:lnTo>
                <a:lnTo>
                  <a:pt x="335799" y="363688"/>
                </a:lnTo>
                <a:lnTo>
                  <a:pt x="335799" y="350729"/>
                </a:lnTo>
                <a:cubicBezTo>
                  <a:pt x="335799" y="337958"/>
                  <a:pt x="340024" y="331573"/>
                  <a:pt x="348475" y="331573"/>
                </a:cubicBezTo>
                <a:close/>
                <a:moveTo>
                  <a:pt x="254948" y="331573"/>
                </a:moveTo>
                <a:cubicBezTo>
                  <a:pt x="262272" y="331573"/>
                  <a:pt x="265934" y="337865"/>
                  <a:pt x="265934" y="350448"/>
                </a:cubicBezTo>
                <a:lnTo>
                  <a:pt x="265934" y="409889"/>
                </a:lnTo>
                <a:cubicBezTo>
                  <a:pt x="265934" y="422472"/>
                  <a:pt x="262272" y="428763"/>
                  <a:pt x="254948" y="428763"/>
                </a:cubicBezTo>
                <a:cubicBezTo>
                  <a:pt x="250629" y="428763"/>
                  <a:pt x="246403" y="426697"/>
                  <a:pt x="242271" y="422565"/>
                </a:cubicBezTo>
                <a:lnTo>
                  <a:pt x="242271" y="337771"/>
                </a:lnTo>
                <a:cubicBezTo>
                  <a:pt x="246403" y="333639"/>
                  <a:pt x="250629" y="331573"/>
                  <a:pt x="254948" y="331573"/>
                </a:cubicBezTo>
                <a:close/>
                <a:moveTo>
                  <a:pt x="122825" y="310445"/>
                </a:moveTo>
                <a:lnTo>
                  <a:pt x="122825" y="420594"/>
                </a:lnTo>
                <a:cubicBezTo>
                  <a:pt x="122825" y="429796"/>
                  <a:pt x="123577" y="436651"/>
                  <a:pt x="125079" y="441159"/>
                </a:cubicBezTo>
                <a:cubicBezTo>
                  <a:pt x="127333" y="448107"/>
                  <a:pt x="132779" y="451582"/>
                  <a:pt x="141419" y="451582"/>
                </a:cubicBezTo>
                <a:cubicBezTo>
                  <a:pt x="150433" y="451582"/>
                  <a:pt x="160012" y="445854"/>
                  <a:pt x="170153" y="434397"/>
                </a:cubicBezTo>
                <a:lnTo>
                  <a:pt x="170153" y="449610"/>
                </a:lnTo>
                <a:lnTo>
                  <a:pt x="195225" y="449610"/>
                </a:lnTo>
                <a:lnTo>
                  <a:pt x="195225" y="310445"/>
                </a:lnTo>
                <a:lnTo>
                  <a:pt x="170153" y="310445"/>
                </a:lnTo>
                <a:lnTo>
                  <a:pt x="170153" y="416931"/>
                </a:lnTo>
                <a:cubicBezTo>
                  <a:pt x="164518" y="424819"/>
                  <a:pt x="159166" y="428763"/>
                  <a:pt x="154095" y="428763"/>
                </a:cubicBezTo>
                <a:cubicBezTo>
                  <a:pt x="150715" y="428763"/>
                  <a:pt x="148743" y="426791"/>
                  <a:pt x="148180" y="422847"/>
                </a:cubicBezTo>
                <a:cubicBezTo>
                  <a:pt x="147992" y="422284"/>
                  <a:pt x="147898" y="418997"/>
                  <a:pt x="147898" y="412987"/>
                </a:cubicBezTo>
                <a:lnTo>
                  <a:pt x="147898" y="310445"/>
                </a:lnTo>
                <a:close/>
                <a:moveTo>
                  <a:pt x="348757" y="308755"/>
                </a:moveTo>
                <a:cubicBezTo>
                  <a:pt x="335986" y="308755"/>
                  <a:pt x="325939" y="313544"/>
                  <a:pt x="318614" y="323122"/>
                </a:cubicBezTo>
                <a:cubicBezTo>
                  <a:pt x="313356" y="330071"/>
                  <a:pt x="310726" y="340963"/>
                  <a:pt x="310726" y="355800"/>
                </a:cubicBezTo>
                <a:lnTo>
                  <a:pt x="310726" y="404536"/>
                </a:lnTo>
                <a:cubicBezTo>
                  <a:pt x="310726" y="419373"/>
                  <a:pt x="313450" y="430266"/>
                  <a:pt x="318896" y="437215"/>
                </a:cubicBezTo>
                <a:cubicBezTo>
                  <a:pt x="326220" y="446793"/>
                  <a:pt x="336362" y="451582"/>
                  <a:pt x="349321" y="451582"/>
                </a:cubicBezTo>
                <a:cubicBezTo>
                  <a:pt x="362843" y="451582"/>
                  <a:pt x="372984" y="446605"/>
                  <a:pt x="379746" y="436651"/>
                </a:cubicBezTo>
                <a:cubicBezTo>
                  <a:pt x="383125" y="431580"/>
                  <a:pt x="385098" y="426509"/>
                  <a:pt x="385662" y="421439"/>
                </a:cubicBezTo>
                <a:cubicBezTo>
                  <a:pt x="386037" y="419748"/>
                  <a:pt x="386224" y="414302"/>
                  <a:pt x="386224" y="405099"/>
                </a:cubicBezTo>
                <a:lnTo>
                  <a:pt x="386224" y="401437"/>
                </a:lnTo>
                <a:lnTo>
                  <a:pt x="360589" y="401437"/>
                </a:lnTo>
                <a:cubicBezTo>
                  <a:pt x="360589" y="411015"/>
                  <a:pt x="360402" y="416743"/>
                  <a:pt x="360026" y="418622"/>
                </a:cubicBezTo>
                <a:cubicBezTo>
                  <a:pt x="358711" y="425383"/>
                  <a:pt x="354954" y="428763"/>
                  <a:pt x="348757" y="428763"/>
                </a:cubicBezTo>
                <a:cubicBezTo>
                  <a:pt x="340118" y="428763"/>
                  <a:pt x="335799" y="422284"/>
                  <a:pt x="335799" y="409325"/>
                </a:cubicBezTo>
                <a:lnTo>
                  <a:pt x="335799" y="384816"/>
                </a:lnTo>
                <a:lnTo>
                  <a:pt x="386224" y="384816"/>
                </a:lnTo>
                <a:lnTo>
                  <a:pt x="386224" y="355800"/>
                </a:lnTo>
                <a:cubicBezTo>
                  <a:pt x="386224" y="340963"/>
                  <a:pt x="383689" y="330071"/>
                  <a:pt x="378618" y="323122"/>
                </a:cubicBezTo>
                <a:cubicBezTo>
                  <a:pt x="371294" y="313544"/>
                  <a:pt x="361340" y="308755"/>
                  <a:pt x="348757" y="308755"/>
                </a:cubicBezTo>
                <a:close/>
                <a:moveTo>
                  <a:pt x="217199" y="262836"/>
                </a:moveTo>
                <a:lnTo>
                  <a:pt x="217199" y="449610"/>
                </a:lnTo>
                <a:lnTo>
                  <a:pt x="242271" y="449610"/>
                </a:lnTo>
                <a:lnTo>
                  <a:pt x="242271" y="436088"/>
                </a:lnTo>
                <a:cubicBezTo>
                  <a:pt x="250722" y="446417"/>
                  <a:pt x="259455" y="451582"/>
                  <a:pt x="268470" y="451582"/>
                </a:cubicBezTo>
                <a:cubicBezTo>
                  <a:pt x="278611" y="451582"/>
                  <a:pt x="285278" y="446417"/>
                  <a:pt x="288471" y="436088"/>
                </a:cubicBezTo>
                <a:cubicBezTo>
                  <a:pt x="290162" y="431017"/>
                  <a:pt x="291007" y="421627"/>
                  <a:pt x="291007" y="407917"/>
                </a:cubicBezTo>
                <a:lnTo>
                  <a:pt x="291007" y="352420"/>
                </a:lnTo>
                <a:cubicBezTo>
                  <a:pt x="291007" y="338710"/>
                  <a:pt x="290162" y="329413"/>
                  <a:pt x="288471" y="324530"/>
                </a:cubicBezTo>
                <a:cubicBezTo>
                  <a:pt x="285278" y="314013"/>
                  <a:pt x="278611" y="308755"/>
                  <a:pt x="268470" y="308755"/>
                </a:cubicBezTo>
                <a:cubicBezTo>
                  <a:pt x="259079" y="308755"/>
                  <a:pt x="250346" y="313825"/>
                  <a:pt x="242271" y="323967"/>
                </a:cubicBezTo>
                <a:lnTo>
                  <a:pt x="242271" y="262836"/>
                </a:lnTo>
                <a:close/>
                <a:moveTo>
                  <a:pt x="31270" y="262836"/>
                </a:moveTo>
                <a:lnTo>
                  <a:pt x="31270" y="289317"/>
                </a:lnTo>
                <a:lnTo>
                  <a:pt x="60849" y="289317"/>
                </a:lnTo>
                <a:lnTo>
                  <a:pt x="60849" y="449610"/>
                </a:lnTo>
                <a:lnTo>
                  <a:pt x="89021" y="449610"/>
                </a:lnTo>
                <a:lnTo>
                  <a:pt x="89021" y="289317"/>
                </a:lnTo>
                <a:lnTo>
                  <a:pt x="119163" y="289317"/>
                </a:lnTo>
                <a:lnTo>
                  <a:pt x="119163" y="262836"/>
                </a:lnTo>
                <a:close/>
                <a:moveTo>
                  <a:pt x="208747" y="214100"/>
                </a:moveTo>
                <a:cubicBezTo>
                  <a:pt x="278423" y="214100"/>
                  <a:pt x="330540" y="215978"/>
                  <a:pt x="365097" y="219734"/>
                </a:cubicBezTo>
                <a:cubicBezTo>
                  <a:pt x="375989" y="221049"/>
                  <a:pt x="385614" y="225462"/>
                  <a:pt x="393972" y="232974"/>
                </a:cubicBezTo>
                <a:cubicBezTo>
                  <a:pt x="402329" y="240487"/>
                  <a:pt x="407728" y="249783"/>
                  <a:pt x="410170" y="260864"/>
                </a:cubicBezTo>
                <a:cubicBezTo>
                  <a:pt x="415053" y="281898"/>
                  <a:pt x="417495" y="314764"/>
                  <a:pt x="417495" y="359462"/>
                </a:cubicBezTo>
                <a:cubicBezTo>
                  <a:pt x="417495" y="403409"/>
                  <a:pt x="415053" y="436275"/>
                  <a:pt x="410170" y="458061"/>
                </a:cubicBezTo>
                <a:cubicBezTo>
                  <a:pt x="407541" y="469142"/>
                  <a:pt x="402094" y="478438"/>
                  <a:pt x="393831" y="485950"/>
                </a:cubicBezTo>
                <a:cubicBezTo>
                  <a:pt x="385567" y="493463"/>
                  <a:pt x="375989" y="497782"/>
                  <a:pt x="365097" y="498909"/>
                </a:cubicBezTo>
                <a:cubicBezTo>
                  <a:pt x="330540" y="502853"/>
                  <a:pt x="278423" y="504825"/>
                  <a:pt x="208747" y="504825"/>
                </a:cubicBezTo>
                <a:cubicBezTo>
                  <a:pt x="139071" y="504825"/>
                  <a:pt x="86955" y="502853"/>
                  <a:pt x="52398" y="498909"/>
                </a:cubicBezTo>
                <a:cubicBezTo>
                  <a:pt x="41505" y="497782"/>
                  <a:pt x="31880" y="493463"/>
                  <a:pt x="23523" y="485950"/>
                </a:cubicBezTo>
                <a:cubicBezTo>
                  <a:pt x="15165" y="478438"/>
                  <a:pt x="9766" y="469142"/>
                  <a:pt x="7324" y="458061"/>
                </a:cubicBezTo>
                <a:cubicBezTo>
                  <a:pt x="2442" y="437027"/>
                  <a:pt x="0" y="404160"/>
                  <a:pt x="0" y="359462"/>
                </a:cubicBezTo>
                <a:cubicBezTo>
                  <a:pt x="0" y="315516"/>
                  <a:pt x="2442" y="282649"/>
                  <a:pt x="7324" y="260864"/>
                </a:cubicBezTo>
                <a:cubicBezTo>
                  <a:pt x="9954" y="249783"/>
                  <a:pt x="15400" y="240487"/>
                  <a:pt x="23663" y="232974"/>
                </a:cubicBezTo>
                <a:cubicBezTo>
                  <a:pt x="31927" y="225462"/>
                  <a:pt x="41599" y="221049"/>
                  <a:pt x="52680" y="219734"/>
                </a:cubicBezTo>
                <a:cubicBezTo>
                  <a:pt x="87048" y="215978"/>
                  <a:pt x="139071" y="214100"/>
                  <a:pt x="208747" y="214100"/>
                </a:cubicBezTo>
                <a:close/>
                <a:moveTo>
                  <a:pt x="202831" y="69301"/>
                </a:moveTo>
                <a:cubicBezTo>
                  <a:pt x="194756" y="69301"/>
                  <a:pt x="190717" y="75780"/>
                  <a:pt x="190717" y="88739"/>
                </a:cubicBezTo>
                <a:lnTo>
                  <a:pt x="190717" y="147898"/>
                </a:lnTo>
                <a:cubicBezTo>
                  <a:pt x="190717" y="161045"/>
                  <a:pt x="194756" y="167618"/>
                  <a:pt x="202831" y="167618"/>
                </a:cubicBezTo>
                <a:cubicBezTo>
                  <a:pt x="210907" y="167618"/>
                  <a:pt x="214944" y="161045"/>
                  <a:pt x="214944" y="147898"/>
                </a:cubicBezTo>
                <a:lnTo>
                  <a:pt x="214944" y="88739"/>
                </a:lnTo>
                <a:cubicBezTo>
                  <a:pt x="214944" y="75780"/>
                  <a:pt x="210907" y="69301"/>
                  <a:pt x="202831" y="69301"/>
                </a:cubicBezTo>
                <a:close/>
                <a:moveTo>
                  <a:pt x="261427" y="48172"/>
                </a:moveTo>
                <a:lnTo>
                  <a:pt x="287062" y="48172"/>
                </a:lnTo>
                <a:lnTo>
                  <a:pt x="287062" y="151560"/>
                </a:lnTo>
                <a:cubicBezTo>
                  <a:pt x="287062" y="157758"/>
                  <a:pt x="287157" y="161045"/>
                  <a:pt x="287344" y="161420"/>
                </a:cubicBezTo>
                <a:cubicBezTo>
                  <a:pt x="287908" y="165552"/>
                  <a:pt x="289880" y="167618"/>
                  <a:pt x="293260" y="167618"/>
                </a:cubicBezTo>
                <a:cubicBezTo>
                  <a:pt x="298331" y="167618"/>
                  <a:pt x="303683" y="163580"/>
                  <a:pt x="309318" y="155504"/>
                </a:cubicBezTo>
                <a:lnTo>
                  <a:pt x="309318" y="48172"/>
                </a:lnTo>
                <a:lnTo>
                  <a:pt x="334953" y="48172"/>
                </a:lnTo>
                <a:lnTo>
                  <a:pt x="334953" y="188746"/>
                </a:lnTo>
                <a:lnTo>
                  <a:pt x="309318" y="188746"/>
                </a:lnTo>
                <a:lnTo>
                  <a:pt x="309318" y="173252"/>
                </a:lnTo>
                <a:cubicBezTo>
                  <a:pt x="299364" y="184896"/>
                  <a:pt x="289692" y="190718"/>
                  <a:pt x="280302" y="190718"/>
                </a:cubicBezTo>
                <a:cubicBezTo>
                  <a:pt x="271663" y="190718"/>
                  <a:pt x="266123" y="187244"/>
                  <a:pt x="263681" y="180295"/>
                </a:cubicBezTo>
                <a:cubicBezTo>
                  <a:pt x="262178" y="175787"/>
                  <a:pt x="261427" y="168745"/>
                  <a:pt x="261427" y="159166"/>
                </a:cubicBezTo>
                <a:close/>
                <a:moveTo>
                  <a:pt x="202831" y="46482"/>
                </a:moveTo>
                <a:cubicBezTo>
                  <a:pt x="215790" y="46482"/>
                  <a:pt x="225744" y="51271"/>
                  <a:pt x="232692" y="60849"/>
                </a:cubicBezTo>
                <a:cubicBezTo>
                  <a:pt x="237951" y="67798"/>
                  <a:pt x="240580" y="78785"/>
                  <a:pt x="240580" y="93810"/>
                </a:cubicBezTo>
                <a:lnTo>
                  <a:pt x="240580" y="143109"/>
                </a:lnTo>
                <a:cubicBezTo>
                  <a:pt x="240580" y="158321"/>
                  <a:pt x="237951" y="169402"/>
                  <a:pt x="232692" y="176351"/>
                </a:cubicBezTo>
                <a:cubicBezTo>
                  <a:pt x="225744" y="185929"/>
                  <a:pt x="215790" y="190718"/>
                  <a:pt x="202831" y="190718"/>
                </a:cubicBezTo>
                <a:cubicBezTo>
                  <a:pt x="190249" y="190718"/>
                  <a:pt x="180389" y="185929"/>
                  <a:pt x="173252" y="176351"/>
                </a:cubicBezTo>
                <a:cubicBezTo>
                  <a:pt x="167993" y="169214"/>
                  <a:pt x="165364" y="158133"/>
                  <a:pt x="165364" y="143109"/>
                </a:cubicBezTo>
                <a:lnTo>
                  <a:pt x="165364" y="93810"/>
                </a:lnTo>
                <a:cubicBezTo>
                  <a:pt x="165364" y="78785"/>
                  <a:pt x="167993" y="67798"/>
                  <a:pt x="173252" y="60849"/>
                </a:cubicBezTo>
                <a:cubicBezTo>
                  <a:pt x="180389" y="51271"/>
                  <a:pt x="190249" y="46482"/>
                  <a:pt x="202831" y="46482"/>
                </a:cubicBezTo>
                <a:close/>
                <a:moveTo>
                  <a:pt x="67329" y="0"/>
                </a:moveTo>
                <a:lnTo>
                  <a:pt x="97190" y="0"/>
                </a:lnTo>
                <a:lnTo>
                  <a:pt x="117192" y="74090"/>
                </a:lnTo>
                <a:lnTo>
                  <a:pt x="136347" y="0"/>
                </a:lnTo>
                <a:lnTo>
                  <a:pt x="165082" y="0"/>
                </a:lnTo>
                <a:lnTo>
                  <a:pt x="130995" y="112402"/>
                </a:lnTo>
                <a:lnTo>
                  <a:pt x="130995" y="188746"/>
                </a:lnTo>
                <a:lnTo>
                  <a:pt x="102824" y="188746"/>
                </a:lnTo>
                <a:lnTo>
                  <a:pt x="102824" y="112402"/>
                </a:lnTo>
                <a:cubicBezTo>
                  <a:pt x="100195" y="98505"/>
                  <a:pt x="94467" y="78597"/>
                  <a:pt x="85640" y="52680"/>
                </a:cubicBezTo>
                <a:cubicBezTo>
                  <a:pt x="78691" y="33336"/>
                  <a:pt x="72587" y="15776"/>
                  <a:pt x="6732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3" name="Google Shape;423;p8"/>
          <p:cNvSpPr/>
          <p:nvPr/>
        </p:nvSpPr>
        <p:spPr>
          <a:xfrm>
            <a:off x="8047764" y="6149754"/>
            <a:ext cx="380403" cy="380292"/>
          </a:xfrm>
          <a:custGeom>
            <a:avLst/>
            <a:gdLst/>
            <a:ahLst/>
            <a:cxnLst/>
            <a:rect l="l" t="t" r="r" b="b"/>
            <a:pathLst>
              <a:path w="432707" h="432707" extrusionOk="0">
                <a:moveTo>
                  <a:pt x="108177" y="0"/>
                </a:moveTo>
                <a:cubicBezTo>
                  <a:pt x="132591" y="0"/>
                  <a:pt x="154565" y="7512"/>
                  <a:pt x="174097" y="22537"/>
                </a:cubicBezTo>
                <a:cubicBezTo>
                  <a:pt x="188558" y="19532"/>
                  <a:pt x="202644" y="18029"/>
                  <a:pt x="216354" y="18029"/>
                </a:cubicBezTo>
                <a:cubicBezTo>
                  <a:pt x="243210" y="18029"/>
                  <a:pt x="268893" y="23241"/>
                  <a:pt x="293401" y="33664"/>
                </a:cubicBezTo>
                <a:cubicBezTo>
                  <a:pt x="317910" y="44088"/>
                  <a:pt x="339039" y="58173"/>
                  <a:pt x="356786" y="75921"/>
                </a:cubicBezTo>
                <a:cubicBezTo>
                  <a:pt x="374534" y="93669"/>
                  <a:pt x="388619" y="114797"/>
                  <a:pt x="399043" y="139306"/>
                </a:cubicBezTo>
                <a:cubicBezTo>
                  <a:pt x="409466" y="163815"/>
                  <a:pt x="414678" y="189497"/>
                  <a:pt x="414678" y="216353"/>
                </a:cubicBezTo>
                <a:cubicBezTo>
                  <a:pt x="414678" y="230063"/>
                  <a:pt x="413175" y="244149"/>
                  <a:pt x="410170" y="258610"/>
                </a:cubicBezTo>
                <a:cubicBezTo>
                  <a:pt x="425195" y="278142"/>
                  <a:pt x="432707" y="300115"/>
                  <a:pt x="432707" y="324530"/>
                </a:cubicBezTo>
                <a:cubicBezTo>
                  <a:pt x="432707" y="354392"/>
                  <a:pt x="422143" y="379886"/>
                  <a:pt x="401015" y="401015"/>
                </a:cubicBezTo>
                <a:cubicBezTo>
                  <a:pt x="379887" y="422143"/>
                  <a:pt x="354392" y="432707"/>
                  <a:pt x="324530" y="432707"/>
                </a:cubicBezTo>
                <a:cubicBezTo>
                  <a:pt x="300115" y="432707"/>
                  <a:pt x="278142" y="425195"/>
                  <a:pt x="258610" y="410170"/>
                </a:cubicBezTo>
                <a:cubicBezTo>
                  <a:pt x="244149" y="413175"/>
                  <a:pt x="230063" y="414678"/>
                  <a:pt x="216354" y="414678"/>
                </a:cubicBezTo>
                <a:cubicBezTo>
                  <a:pt x="189497" y="414678"/>
                  <a:pt x="163814" y="409466"/>
                  <a:pt x="139306" y="399043"/>
                </a:cubicBezTo>
                <a:cubicBezTo>
                  <a:pt x="114797" y="388620"/>
                  <a:pt x="93669" y="374534"/>
                  <a:pt x="75921" y="356786"/>
                </a:cubicBezTo>
                <a:cubicBezTo>
                  <a:pt x="58173" y="339038"/>
                  <a:pt x="44088" y="317910"/>
                  <a:pt x="33664" y="293401"/>
                </a:cubicBezTo>
                <a:cubicBezTo>
                  <a:pt x="23241" y="268892"/>
                  <a:pt x="18030" y="243210"/>
                  <a:pt x="18030" y="216353"/>
                </a:cubicBezTo>
                <a:cubicBezTo>
                  <a:pt x="18030" y="202644"/>
                  <a:pt x="19532" y="188558"/>
                  <a:pt x="22537" y="174097"/>
                </a:cubicBezTo>
                <a:cubicBezTo>
                  <a:pt x="7512" y="154565"/>
                  <a:pt x="0" y="132592"/>
                  <a:pt x="0" y="108177"/>
                </a:cubicBezTo>
                <a:cubicBezTo>
                  <a:pt x="0" y="78315"/>
                  <a:pt x="10564" y="52821"/>
                  <a:pt x="31692" y="31692"/>
                </a:cubicBezTo>
                <a:cubicBezTo>
                  <a:pt x="52821" y="10564"/>
                  <a:pt x="78316" y="0"/>
                  <a:pt x="108177" y="0"/>
                </a:cubicBezTo>
                <a:close/>
                <a:moveTo>
                  <a:pt x="211283" y="83104"/>
                </a:moveTo>
                <a:cubicBezTo>
                  <a:pt x="198512" y="83104"/>
                  <a:pt x="186117" y="84560"/>
                  <a:pt x="174097" y="87471"/>
                </a:cubicBezTo>
                <a:cubicBezTo>
                  <a:pt x="162077" y="90382"/>
                  <a:pt x="150856" y="94796"/>
                  <a:pt x="140433" y="100711"/>
                </a:cubicBezTo>
                <a:cubicBezTo>
                  <a:pt x="130010" y="106627"/>
                  <a:pt x="121652" y="114797"/>
                  <a:pt x="115360" y="125220"/>
                </a:cubicBezTo>
                <a:cubicBezTo>
                  <a:pt x="109069" y="135644"/>
                  <a:pt x="105923" y="147710"/>
                  <a:pt x="105923" y="161420"/>
                </a:cubicBezTo>
                <a:cubicBezTo>
                  <a:pt x="105923" y="172876"/>
                  <a:pt x="107707" y="182877"/>
                  <a:pt x="111276" y="191422"/>
                </a:cubicBezTo>
                <a:cubicBezTo>
                  <a:pt x="114844" y="199967"/>
                  <a:pt x="120103" y="207057"/>
                  <a:pt x="127052" y="212691"/>
                </a:cubicBezTo>
                <a:cubicBezTo>
                  <a:pt x="134000" y="218325"/>
                  <a:pt x="141513" y="222880"/>
                  <a:pt x="149589" y="226354"/>
                </a:cubicBezTo>
                <a:cubicBezTo>
                  <a:pt x="157664" y="229829"/>
                  <a:pt x="167336" y="232880"/>
                  <a:pt x="178604" y="235510"/>
                </a:cubicBezTo>
                <a:lnTo>
                  <a:pt x="219734" y="245651"/>
                </a:lnTo>
                <a:cubicBezTo>
                  <a:pt x="236637" y="249783"/>
                  <a:pt x="247154" y="253164"/>
                  <a:pt x="251286" y="255793"/>
                </a:cubicBezTo>
                <a:cubicBezTo>
                  <a:pt x="257296" y="259549"/>
                  <a:pt x="260300" y="265183"/>
                  <a:pt x="260300" y="272696"/>
                </a:cubicBezTo>
                <a:cubicBezTo>
                  <a:pt x="260300" y="280020"/>
                  <a:pt x="256544" y="286077"/>
                  <a:pt x="249032" y="290866"/>
                </a:cubicBezTo>
                <a:cubicBezTo>
                  <a:pt x="241520" y="295655"/>
                  <a:pt x="231660" y="298049"/>
                  <a:pt x="219452" y="298049"/>
                </a:cubicBezTo>
                <a:cubicBezTo>
                  <a:pt x="209874" y="298049"/>
                  <a:pt x="201282" y="296547"/>
                  <a:pt x="193676" y="293542"/>
                </a:cubicBezTo>
                <a:cubicBezTo>
                  <a:pt x="186070" y="290537"/>
                  <a:pt x="179966" y="286922"/>
                  <a:pt x="175365" y="282696"/>
                </a:cubicBezTo>
                <a:cubicBezTo>
                  <a:pt x="170763" y="278471"/>
                  <a:pt x="166491" y="274245"/>
                  <a:pt x="162547" y="270019"/>
                </a:cubicBezTo>
                <a:cubicBezTo>
                  <a:pt x="158603" y="265794"/>
                  <a:pt x="154283" y="262178"/>
                  <a:pt x="149589" y="259174"/>
                </a:cubicBezTo>
                <a:cubicBezTo>
                  <a:pt x="144893" y="256169"/>
                  <a:pt x="139822" y="254666"/>
                  <a:pt x="134376" y="254666"/>
                </a:cubicBezTo>
                <a:cubicBezTo>
                  <a:pt x="124985" y="254666"/>
                  <a:pt x="117896" y="257483"/>
                  <a:pt x="113107" y="263117"/>
                </a:cubicBezTo>
                <a:cubicBezTo>
                  <a:pt x="108318" y="268752"/>
                  <a:pt x="105923" y="275794"/>
                  <a:pt x="105923" y="284246"/>
                </a:cubicBezTo>
                <a:cubicBezTo>
                  <a:pt x="105923" y="301524"/>
                  <a:pt x="117379" y="316314"/>
                  <a:pt x="140292" y="328615"/>
                </a:cubicBezTo>
                <a:cubicBezTo>
                  <a:pt x="163205" y="340917"/>
                  <a:pt x="190530" y="347067"/>
                  <a:pt x="222270" y="347067"/>
                </a:cubicBezTo>
                <a:cubicBezTo>
                  <a:pt x="235979" y="347067"/>
                  <a:pt x="249126" y="345330"/>
                  <a:pt x="261709" y="341855"/>
                </a:cubicBezTo>
                <a:cubicBezTo>
                  <a:pt x="274292" y="338381"/>
                  <a:pt x="285795" y="333357"/>
                  <a:pt x="296219" y="326784"/>
                </a:cubicBezTo>
                <a:cubicBezTo>
                  <a:pt x="306642" y="320211"/>
                  <a:pt x="314952" y="311431"/>
                  <a:pt x="321150" y="300444"/>
                </a:cubicBezTo>
                <a:cubicBezTo>
                  <a:pt x="327347" y="289457"/>
                  <a:pt x="330446" y="277109"/>
                  <a:pt x="330446" y="263399"/>
                </a:cubicBezTo>
                <a:cubicBezTo>
                  <a:pt x="330446" y="254009"/>
                  <a:pt x="328615" y="245417"/>
                  <a:pt x="324953" y="237623"/>
                </a:cubicBezTo>
                <a:cubicBezTo>
                  <a:pt x="321291" y="229829"/>
                  <a:pt x="316736" y="223396"/>
                  <a:pt x="311290" y="218325"/>
                </a:cubicBezTo>
                <a:cubicBezTo>
                  <a:pt x="305844" y="213255"/>
                  <a:pt x="298989" y="208653"/>
                  <a:pt x="290725" y="204522"/>
                </a:cubicBezTo>
                <a:cubicBezTo>
                  <a:pt x="282461" y="200390"/>
                  <a:pt x="274715" y="197197"/>
                  <a:pt x="267484" y="194943"/>
                </a:cubicBezTo>
                <a:cubicBezTo>
                  <a:pt x="260254" y="192690"/>
                  <a:pt x="252037" y="190530"/>
                  <a:pt x="242835" y="188464"/>
                </a:cubicBezTo>
                <a:lnTo>
                  <a:pt x="213536" y="181703"/>
                </a:lnTo>
                <a:cubicBezTo>
                  <a:pt x="207902" y="180389"/>
                  <a:pt x="203771" y="179403"/>
                  <a:pt x="201141" y="178745"/>
                </a:cubicBezTo>
                <a:cubicBezTo>
                  <a:pt x="198512" y="178088"/>
                  <a:pt x="195225" y="177008"/>
                  <a:pt x="191281" y="175505"/>
                </a:cubicBezTo>
                <a:cubicBezTo>
                  <a:pt x="187337" y="174003"/>
                  <a:pt x="184520" y="172501"/>
                  <a:pt x="182830" y="170998"/>
                </a:cubicBezTo>
                <a:cubicBezTo>
                  <a:pt x="181140" y="169496"/>
                  <a:pt x="179590" y="167524"/>
                  <a:pt x="178182" y="165082"/>
                </a:cubicBezTo>
                <a:cubicBezTo>
                  <a:pt x="176774" y="162641"/>
                  <a:pt x="176069" y="159824"/>
                  <a:pt x="176069" y="156631"/>
                </a:cubicBezTo>
                <a:cubicBezTo>
                  <a:pt x="176069" y="142170"/>
                  <a:pt x="189591" y="134939"/>
                  <a:pt x="216636" y="134939"/>
                </a:cubicBezTo>
                <a:cubicBezTo>
                  <a:pt x="224711" y="134939"/>
                  <a:pt x="231942" y="136066"/>
                  <a:pt x="238327" y="138320"/>
                </a:cubicBezTo>
                <a:cubicBezTo>
                  <a:pt x="244712" y="140574"/>
                  <a:pt x="249783" y="143250"/>
                  <a:pt x="253539" y="146348"/>
                </a:cubicBezTo>
                <a:cubicBezTo>
                  <a:pt x="257296" y="149447"/>
                  <a:pt x="260864" y="152593"/>
                  <a:pt x="264244" y="155786"/>
                </a:cubicBezTo>
                <a:cubicBezTo>
                  <a:pt x="267625" y="158979"/>
                  <a:pt x="271381" y="161702"/>
                  <a:pt x="275513" y="163955"/>
                </a:cubicBezTo>
                <a:cubicBezTo>
                  <a:pt x="279645" y="166209"/>
                  <a:pt x="284152" y="167336"/>
                  <a:pt x="289035" y="167336"/>
                </a:cubicBezTo>
                <a:cubicBezTo>
                  <a:pt x="297862" y="167336"/>
                  <a:pt x="304952" y="164331"/>
                  <a:pt x="310304" y="158321"/>
                </a:cubicBezTo>
                <a:cubicBezTo>
                  <a:pt x="315656" y="152311"/>
                  <a:pt x="318333" y="145081"/>
                  <a:pt x="318333" y="136630"/>
                </a:cubicBezTo>
                <a:cubicBezTo>
                  <a:pt x="318333" y="126300"/>
                  <a:pt x="313075" y="116957"/>
                  <a:pt x="302557" y="108599"/>
                </a:cubicBezTo>
                <a:cubicBezTo>
                  <a:pt x="292040" y="100242"/>
                  <a:pt x="278706" y="93903"/>
                  <a:pt x="262554" y="89584"/>
                </a:cubicBezTo>
                <a:cubicBezTo>
                  <a:pt x="246402" y="85264"/>
                  <a:pt x="229312" y="83104"/>
                  <a:pt x="211283" y="831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4" name="Google Shape;424;p8"/>
          <p:cNvSpPr/>
          <p:nvPr/>
        </p:nvSpPr>
        <p:spPr>
          <a:xfrm>
            <a:off x="7787137" y="3695495"/>
            <a:ext cx="933341" cy="871833"/>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5" name="Google Shape;425;p8"/>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
          <p:cNvSpPr txBox="1">
            <a:spLocks noGrp="1"/>
          </p:cNvSpPr>
          <p:nvPr>
            <p:ph type="title"/>
          </p:nvPr>
        </p:nvSpPr>
        <p:spPr>
          <a:xfrm>
            <a:off x="1784569" y="137160"/>
            <a:ext cx="9797831" cy="707886"/>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2F3A46"/>
              </a:buClr>
              <a:buSzPts val="4000"/>
              <a:buFont typeface="Open Sans"/>
              <a:buNone/>
            </a:pPr>
            <a:r>
              <a:rPr lang="en-US"/>
              <a:t>MIND MAP FOR POWERPOINT</a:t>
            </a:r>
            <a:endParaRPr/>
          </a:p>
        </p:txBody>
      </p:sp>
      <p:sp>
        <p:nvSpPr>
          <p:cNvPr id="432" name="Google Shape;432;p9"/>
          <p:cNvSpPr txBox="1">
            <a:spLocks noGrp="1"/>
          </p:cNvSpPr>
          <p:nvPr>
            <p:ph type="subTitle" idx="1"/>
          </p:nvPr>
        </p:nvSpPr>
        <p:spPr>
          <a:xfrm>
            <a:off x="1784569" y="845046"/>
            <a:ext cx="9797831" cy="52322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accent1"/>
              </a:buClr>
              <a:buSzPts val="2800"/>
              <a:buNone/>
            </a:pPr>
            <a:endParaRPr/>
          </a:p>
        </p:txBody>
      </p:sp>
      <p:cxnSp>
        <p:nvCxnSpPr>
          <p:cNvPr id="433" name="Google Shape;433;p9"/>
          <p:cNvCxnSpPr>
            <a:stCxn id="434" idx="0"/>
            <a:endCxn id="435" idx="4"/>
          </p:cNvCxnSpPr>
          <p:nvPr/>
        </p:nvCxnSpPr>
        <p:spPr>
          <a:xfrm rot="10800000">
            <a:off x="6096001" y="2759698"/>
            <a:ext cx="0" cy="390300"/>
          </a:xfrm>
          <a:prstGeom prst="straightConnector1">
            <a:avLst/>
          </a:prstGeom>
          <a:noFill/>
          <a:ln w="9525" cap="flat" cmpd="sng">
            <a:solidFill>
              <a:schemeClr val="dk1"/>
            </a:solidFill>
            <a:prstDash val="solid"/>
            <a:round/>
            <a:headEnd type="none" w="sm" len="sm"/>
            <a:tailEnd type="none" w="sm" len="sm"/>
          </a:ln>
        </p:spPr>
      </p:cxnSp>
      <p:cxnSp>
        <p:nvCxnSpPr>
          <p:cNvPr id="436" name="Google Shape;436;p9"/>
          <p:cNvCxnSpPr/>
          <p:nvPr/>
        </p:nvCxnSpPr>
        <p:spPr>
          <a:xfrm rot="10800000" flipH="1">
            <a:off x="6181725" y="3623878"/>
            <a:ext cx="1767163" cy="369082"/>
          </a:xfrm>
          <a:prstGeom prst="straightConnector1">
            <a:avLst/>
          </a:prstGeom>
          <a:noFill/>
          <a:ln w="9525" cap="flat" cmpd="sng">
            <a:solidFill>
              <a:schemeClr val="dk1"/>
            </a:solidFill>
            <a:prstDash val="solid"/>
            <a:round/>
            <a:headEnd type="none" w="sm" len="sm"/>
            <a:tailEnd type="none" w="sm" len="sm"/>
          </a:ln>
        </p:spPr>
      </p:cxnSp>
      <p:cxnSp>
        <p:nvCxnSpPr>
          <p:cNvPr id="437" name="Google Shape;437;p9"/>
          <p:cNvCxnSpPr/>
          <p:nvPr/>
        </p:nvCxnSpPr>
        <p:spPr>
          <a:xfrm rot="10800000">
            <a:off x="6156617" y="4053577"/>
            <a:ext cx="1124413" cy="1671823"/>
          </a:xfrm>
          <a:prstGeom prst="straightConnector1">
            <a:avLst/>
          </a:prstGeom>
          <a:noFill/>
          <a:ln w="9525" cap="flat" cmpd="sng">
            <a:solidFill>
              <a:schemeClr val="dk1"/>
            </a:solidFill>
            <a:prstDash val="solid"/>
            <a:round/>
            <a:headEnd type="none" w="sm" len="sm"/>
            <a:tailEnd type="none" w="sm" len="sm"/>
          </a:ln>
        </p:spPr>
      </p:cxnSp>
      <p:cxnSp>
        <p:nvCxnSpPr>
          <p:cNvPr id="438" name="Google Shape;438;p9"/>
          <p:cNvCxnSpPr/>
          <p:nvPr/>
        </p:nvCxnSpPr>
        <p:spPr>
          <a:xfrm rot="10800000" flipH="1">
            <a:off x="4914998" y="4078685"/>
            <a:ext cx="1181002" cy="1646715"/>
          </a:xfrm>
          <a:prstGeom prst="straightConnector1">
            <a:avLst/>
          </a:prstGeom>
          <a:noFill/>
          <a:ln w="9525" cap="flat" cmpd="sng">
            <a:solidFill>
              <a:schemeClr val="dk1"/>
            </a:solidFill>
            <a:prstDash val="solid"/>
            <a:round/>
            <a:headEnd type="none" w="sm" len="sm"/>
            <a:tailEnd type="none" w="sm" len="sm"/>
          </a:ln>
        </p:spPr>
      </p:cxnSp>
      <p:cxnSp>
        <p:nvCxnSpPr>
          <p:cNvPr id="439" name="Google Shape;439;p9"/>
          <p:cNvCxnSpPr/>
          <p:nvPr/>
        </p:nvCxnSpPr>
        <p:spPr>
          <a:xfrm>
            <a:off x="4242441" y="3623878"/>
            <a:ext cx="1767834" cy="369082"/>
          </a:xfrm>
          <a:prstGeom prst="straightConnector1">
            <a:avLst/>
          </a:prstGeom>
          <a:noFill/>
          <a:ln w="9525" cap="flat" cmpd="sng">
            <a:solidFill>
              <a:schemeClr val="dk1"/>
            </a:solidFill>
            <a:prstDash val="solid"/>
            <a:round/>
            <a:headEnd type="none" w="sm" len="sm"/>
            <a:tailEnd type="none" w="sm" len="sm"/>
          </a:ln>
        </p:spPr>
      </p:cxnSp>
      <p:cxnSp>
        <p:nvCxnSpPr>
          <p:cNvPr id="440" name="Google Shape;440;p9"/>
          <p:cNvCxnSpPr/>
          <p:nvPr/>
        </p:nvCxnSpPr>
        <p:spPr>
          <a:xfrm rot="10800000" flipH="1">
            <a:off x="8072999" y="2238289"/>
            <a:ext cx="1585883" cy="1261478"/>
          </a:xfrm>
          <a:prstGeom prst="straightConnector1">
            <a:avLst/>
          </a:prstGeom>
          <a:noFill/>
          <a:ln w="9525" cap="flat" cmpd="sng">
            <a:solidFill>
              <a:schemeClr val="dk1"/>
            </a:solidFill>
            <a:prstDash val="solid"/>
            <a:round/>
            <a:headEnd type="none" w="sm" len="sm"/>
            <a:tailEnd type="none" w="sm" len="sm"/>
          </a:ln>
        </p:spPr>
      </p:cxnSp>
      <p:cxnSp>
        <p:nvCxnSpPr>
          <p:cNvPr id="441" name="Google Shape;441;p9"/>
          <p:cNvCxnSpPr/>
          <p:nvPr/>
        </p:nvCxnSpPr>
        <p:spPr>
          <a:xfrm>
            <a:off x="2474724" y="2238289"/>
            <a:ext cx="1643606" cy="1261478"/>
          </a:xfrm>
          <a:prstGeom prst="straightConnector1">
            <a:avLst/>
          </a:prstGeom>
          <a:noFill/>
          <a:ln w="9525" cap="flat" cmpd="sng">
            <a:solidFill>
              <a:schemeClr val="dk1"/>
            </a:solidFill>
            <a:prstDash val="solid"/>
            <a:round/>
            <a:headEnd type="none" w="sm" len="sm"/>
            <a:tailEnd type="none" w="sm" len="sm"/>
          </a:ln>
        </p:spPr>
      </p:cxnSp>
      <p:cxnSp>
        <p:nvCxnSpPr>
          <p:cNvPr id="442" name="Google Shape;442;p9"/>
          <p:cNvCxnSpPr/>
          <p:nvPr/>
        </p:nvCxnSpPr>
        <p:spPr>
          <a:xfrm>
            <a:off x="8072999" y="3626755"/>
            <a:ext cx="1585883" cy="1431329"/>
          </a:xfrm>
          <a:prstGeom prst="straightConnector1">
            <a:avLst/>
          </a:prstGeom>
          <a:noFill/>
          <a:ln w="9525" cap="flat" cmpd="sng">
            <a:solidFill>
              <a:schemeClr val="dk1"/>
            </a:solidFill>
            <a:prstDash val="solid"/>
            <a:round/>
            <a:headEnd type="none" w="sm" len="sm"/>
            <a:tailEnd type="none" w="sm" len="sm"/>
          </a:ln>
        </p:spPr>
      </p:cxnSp>
      <p:cxnSp>
        <p:nvCxnSpPr>
          <p:cNvPr id="443" name="Google Shape;443;p9"/>
          <p:cNvCxnSpPr/>
          <p:nvPr/>
        </p:nvCxnSpPr>
        <p:spPr>
          <a:xfrm rot="10800000" flipH="1">
            <a:off x="2474724" y="3626755"/>
            <a:ext cx="1643606" cy="1431329"/>
          </a:xfrm>
          <a:prstGeom prst="straightConnector1">
            <a:avLst/>
          </a:prstGeom>
          <a:noFill/>
          <a:ln w="9525" cap="flat" cmpd="sng">
            <a:solidFill>
              <a:schemeClr val="dk1"/>
            </a:solidFill>
            <a:prstDash val="solid"/>
            <a:round/>
            <a:headEnd type="none" w="sm" len="sm"/>
            <a:tailEnd type="none" w="sm" len="sm"/>
          </a:ln>
        </p:spPr>
      </p:cxnSp>
      <p:sp>
        <p:nvSpPr>
          <p:cNvPr id="434" name="Google Shape;434;p9"/>
          <p:cNvSpPr/>
          <p:nvPr/>
        </p:nvSpPr>
        <p:spPr>
          <a:xfrm>
            <a:off x="5253038" y="3149998"/>
            <a:ext cx="1685925" cy="1685925"/>
          </a:xfrm>
          <a:prstGeom prst="ellipse">
            <a:avLst/>
          </a:prstGeom>
          <a:solidFill>
            <a:schemeClr val="accent5"/>
          </a:solidFill>
          <a:ln w="76200" cap="flat" cmpd="sng">
            <a:solidFill>
              <a:srgbClr val="8F2A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9"/>
          <p:cNvSpPr/>
          <p:nvPr/>
        </p:nvSpPr>
        <p:spPr>
          <a:xfrm>
            <a:off x="5503149" y="1581944"/>
            <a:ext cx="1185702" cy="1177645"/>
          </a:xfrm>
          <a:prstGeom prst="ellipse">
            <a:avLst/>
          </a:pr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9"/>
          <p:cNvSpPr/>
          <p:nvPr/>
        </p:nvSpPr>
        <p:spPr>
          <a:xfrm>
            <a:off x="6688851" y="5218274"/>
            <a:ext cx="1184359" cy="1185702"/>
          </a:xfrm>
          <a:prstGeom prst="ellipse">
            <a:avLst/>
          </a:prstGeom>
          <a:solidFill>
            <a:schemeClr val="accent1"/>
          </a:solidFill>
          <a:ln w="25400" cap="flat" cmpd="sng">
            <a:solidFill>
              <a:srgbClr val="1D5D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9"/>
          <p:cNvSpPr/>
          <p:nvPr/>
        </p:nvSpPr>
        <p:spPr>
          <a:xfrm>
            <a:off x="4326847" y="5218274"/>
            <a:ext cx="1176302" cy="1185702"/>
          </a:xfrm>
          <a:prstGeom prst="ellipse">
            <a:avLst/>
          </a:pr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9"/>
          <p:cNvSpPr/>
          <p:nvPr/>
        </p:nvSpPr>
        <p:spPr>
          <a:xfrm>
            <a:off x="7416654" y="2970410"/>
            <a:ext cx="1185702" cy="1185702"/>
          </a:xfrm>
          <a:prstGeom prst="ellipse">
            <a:avLst/>
          </a:prstGeom>
          <a:solidFill>
            <a:schemeClr val="accent2"/>
          </a:solidFill>
          <a:ln w="25400" cap="flat" cmpd="sng">
            <a:solidFill>
              <a:srgbClr val="107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9"/>
          <p:cNvSpPr/>
          <p:nvPr/>
        </p:nvSpPr>
        <p:spPr>
          <a:xfrm>
            <a:off x="3589645" y="2970410"/>
            <a:ext cx="1184359" cy="1185702"/>
          </a:xfrm>
          <a:prstGeom prst="ellipse">
            <a:avLst/>
          </a:prstGeom>
          <a:solidFill>
            <a:schemeClr val="accent6"/>
          </a:solidFill>
          <a:ln w="25400" cap="flat" cmpd="sng">
            <a:solidFill>
              <a:srgbClr val="3821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9"/>
          <p:cNvSpPr/>
          <p:nvPr/>
        </p:nvSpPr>
        <p:spPr>
          <a:xfrm>
            <a:off x="7672424" y="3298544"/>
            <a:ext cx="677039" cy="532437"/>
          </a:xfrm>
          <a:custGeom>
            <a:avLst/>
            <a:gdLst/>
            <a:ahLst/>
            <a:cxnLst/>
            <a:rect l="l" t="t" r="r" b="b"/>
            <a:pathLst>
              <a:path w="504826" h="396680" extrusionOk="0">
                <a:moveTo>
                  <a:pt x="426228" y="101417"/>
                </a:moveTo>
                <a:cubicBezTo>
                  <a:pt x="450456" y="114751"/>
                  <a:pt x="469611" y="131466"/>
                  <a:pt x="483697" y="151561"/>
                </a:cubicBezTo>
                <a:cubicBezTo>
                  <a:pt x="497783" y="171656"/>
                  <a:pt x="504826" y="193254"/>
                  <a:pt x="504826" y="216354"/>
                </a:cubicBezTo>
                <a:cubicBezTo>
                  <a:pt x="504826" y="238891"/>
                  <a:pt x="498159" y="259973"/>
                  <a:pt x="484824" y="279598"/>
                </a:cubicBezTo>
                <a:cubicBezTo>
                  <a:pt x="471490" y="299224"/>
                  <a:pt x="453179" y="315798"/>
                  <a:pt x="429891" y="329320"/>
                </a:cubicBezTo>
                <a:cubicBezTo>
                  <a:pt x="431769" y="333828"/>
                  <a:pt x="433694" y="337960"/>
                  <a:pt x="435666" y="341716"/>
                </a:cubicBezTo>
                <a:cubicBezTo>
                  <a:pt x="437638" y="345472"/>
                  <a:pt x="439985" y="349087"/>
                  <a:pt x="442709" y="352561"/>
                </a:cubicBezTo>
                <a:cubicBezTo>
                  <a:pt x="445431" y="356036"/>
                  <a:pt x="447545" y="358759"/>
                  <a:pt x="449047" y="360731"/>
                </a:cubicBezTo>
                <a:cubicBezTo>
                  <a:pt x="450549" y="362703"/>
                  <a:pt x="452991" y="365473"/>
                  <a:pt x="456371" y="369042"/>
                </a:cubicBezTo>
                <a:cubicBezTo>
                  <a:pt x="459752" y="372610"/>
                  <a:pt x="461911" y="374958"/>
                  <a:pt x="462851" y="376084"/>
                </a:cubicBezTo>
                <a:cubicBezTo>
                  <a:pt x="463038" y="376272"/>
                  <a:pt x="463415" y="376695"/>
                  <a:pt x="463977" y="377352"/>
                </a:cubicBezTo>
                <a:cubicBezTo>
                  <a:pt x="464541" y="378010"/>
                  <a:pt x="464963" y="378479"/>
                  <a:pt x="465245" y="378761"/>
                </a:cubicBezTo>
                <a:cubicBezTo>
                  <a:pt x="465527" y="379042"/>
                  <a:pt x="465903" y="379512"/>
                  <a:pt x="466373" y="380169"/>
                </a:cubicBezTo>
                <a:cubicBezTo>
                  <a:pt x="466841" y="380827"/>
                  <a:pt x="467171" y="381343"/>
                  <a:pt x="467359" y="381718"/>
                </a:cubicBezTo>
                <a:cubicBezTo>
                  <a:pt x="467546" y="382094"/>
                  <a:pt x="467781" y="382564"/>
                  <a:pt x="468063" y="383127"/>
                </a:cubicBezTo>
                <a:cubicBezTo>
                  <a:pt x="468345" y="383690"/>
                  <a:pt x="468532" y="384254"/>
                  <a:pt x="468625" y="384817"/>
                </a:cubicBezTo>
                <a:cubicBezTo>
                  <a:pt x="468720" y="385381"/>
                  <a:pt x="468767" y="385991"/>
                  <a:pt x="468767" y="386648"/>
                </a:cubicBezTo>
                <a:cubicBezTo>
                  <a:pt x="468767" y="387306"/>
                  <a:pt x="468673" y="387916"/>
                  <a:pt x="468485" y="388479"/>
                </a:cubicBezTo>
                <a:cubicBezTo>
                  <a:pt x="467921" y="391109"/>
                  <a:pt x="466701" y="393175"/>
                  <a:pt x="464823" y="394677"/>
                </a:cubicBezTo>
                <a:cubicBezTo>
                  <a:pt x="462945" y="396180"/>
                  <a:pt x="460879" y="396837"/>
                  <a:pt x="458625" y="396649"/>
                </a:cubicBezTo>
                <a:cubicBezTo>
                  <a:pt x="449235" y="395334"/>
                  <a:pt x="441159" y="393832"/>
                  <a:pt x="434398" y="392142"/>
                </a:cubicBezTo>
                <a:cubicBezTo>
                  <a:pt x="405476" y="384629"/>
                  <a:pt x="379371" y="372610"/>
                  <a:pt x="356083" y="356083"/>
                </a:cubicBezTo>
                <a:cubicBezTo>
                  <a:pt x="339180" y="359088"/>
                  <a:pt x="322653" y="360590"/>
                  <a:pt x="306502" y="360590"/>
                </a:cubicBezTo>
                <a:cubicBezTo>
                  <a:pt x="255606" y="360590"/>
                  <a:pt x="211283" y="348195"/>
                  <a:pt x="173535" y="323404"/>
                </a:cubicBezTo>
                <a:cubicBezTo>
                  <a:pt x="184427" y="324156"/>
                  <a:pt x="192691" y="324531"/>
                  <a:pt x="198325" y="324531"/>
                </a:cubicBezTo>
                <a:cubicBezTo>
                  <a:pt x="228562" y="324531"/>
                  <a:pt x="257578" y="320306"/>
                  <a:pt x="285373" y="311854"/>
                </a:cubicBezTo>
                <a:cubicBezTo>
                  <a:pt x="313169" y="303403"/>
                  <a:pt x="337959" y="291290"/>
                  <a:pt x="359745" y="275514"/>
                </a:cubicBezTo>
                <a:cubicBezTo>
                  <a:pt x="383221" y="258235"/>
                  <a:pt x="401250" y="238328"/>
                  <a:pt x="413833" y="215791"/>
                </a:cubicBezTo>
                <a:cubicBezTo>
                  <a:pt x="426416" y="193254"/>
                  <a:pt x="432708" y="169403"/>
                  <a:pt x="432708" y="144237"/>
                </a:cubicBezTo>
                <a:cubicBezTo>
                  <a:pt x="432708" y="129776"/>
                  <a:pt x="430549" y="115502"/>
                  <a:pt x="426228" y="101417"/>
                </a:cubicBezTo>
                <a:close/>
                <a:moveTo>
                  <a:pt x="198324" y="0"/>
                </a:moveTo>
                <a:cubicBezTo>
                  <a:pt x="234196" y="0"/>
                  <a:pt x="267390" y="6432"/>
                  <a:pt x="297908" y="19297"/>
                </a:cubicBezTo>
                <a:cubicBezTo>
                  <a:pt x="328428" y="32162"/>
                  <a:pt x="352514" y="49675"/>
                  <a:pt x="370168" y="71836"/>
                </a:cubicBezTo>
                <a:cubicBezTo>
                  <a:pt x="387821" y="93997"/>
                  <a:pt x="396648" y="118130"/>
                  <a:pt x="396648" y="144236"/>
                </a:cubicBezTo>
                <a:cubicBezTo>
                  <a:pt x="396648" y="170341"/>
                  <a:pt x="387821" y="194474"/>
                  <a:pt x="370168" y="216635"/>
                </a:cubicBezTo>
                <a:cubicBezTo>
                  <a:pt x="352514" y="238796"/>
                  <a:pt x="328428" y="256310"/>
                  <a:pt x="297908" y="269174"/>
                </a:cubicBezTo>
                <a:cubicBezTo>
                  <a:pt x="267390" y="282039"/>
                  <a:pt x="234196" y="288471"/>
                  <a:pt x="198324" y="288471"/>
                </a:cubicBezTo>
                <a:cubicBezTo>
                  <a:pt x="182173" y="288471"/>
                  <a:pt x="165646" y="286969"/>
                  <a:pt x="148743" y="283964"/>
                </a:cubicBezTo>
                <a:cubicBezTo>
                  <a:pt x="125455" y="300491"/>
                  <a:pt x="99350" y="312511"/>
                  <a:pt x="70428" y="320023"/>
                </a:cubicBezTo>
                <a:cubicBezTo>
                  <a:pt x="63666" y="321713"/>
                  <a:pt x="55591" y="323216"/>
                  <a:pt x="46201" y="324530"/>
                </a:cubicBezTo>
                <a:lnTo>
                  <a:pt x="45355" y="324530"/>
                </a:lnTo>
                <a:cubicBezTo>
                  <a:pt x="43289" y="324530"/>
                  <a:pt x="41364" y="323779"/>
                  <a:pt x="39580" y="322277"/>
                </a:cubicBezTo>
                <a:cubicBezTo>
                  <a:pt x="37796" y="320774"/>
                  <a:pt x="36716" y="318802"/>
                  <a:pt x="36341" y="316361"/>
                </a:cubicBezTo>
                <a:cubicBezTo>
                  <a:pt x="36153" y="315797"/>
                  <a:pt x="36059" y="315187"/>
                  <a:pt x="36059" y="314530"/>
                </a:cubicBezTo>
                <a:cubicBezTo>
                  <a:pt x="36059" y="313872"/>
                  <a:pt x="36105" y="313262"/>
                  <a:pt x="36200" y="312698"/>
                </a:cubicBezTo>
                <a:cubicBezTo>
                  <a:pt x="36294" y="312135"/>
                  <a:pt x="36482" y="311571"/>
                  <a:pt x="36763" y="311008"/>
                </a:cubicBezTo>
                <a:cubicBezTo>
                  <a:pt x="37045" y="310445"/>
                  <a:pt x="37280" y="309975"/>
                  <a:pt x="37467" y="309600"/>
                </a:cubicBezTo>
                <a:cubicBezTo>
                  <a:pt x="37655" y="309224"/>
                  <a:pt x="37984" y="308707"/>
                  <a:pt x="38453" y="308050"/>
                </a:cubicBezTo>
                <a:cubicBezTo>
                  <a:pt x="38923" y="307393"/>
                  <a:pt x="39299" y="306923"/>
                  <a:pt x="39580" y="306642"/>
                </a:cubicBezTo>
                <a:cubicBezTo>
                  <a:pt x="39862" y="306360"/>
                  <a:pt x="40285" y="305890"/>
                  <a:pt x="40848" y="305233"/>
                </a:cubicBezTo>
                <a:cubicBezTo>
                  <a:pt x="41411" y="304576"/>
                  <a:pt x="41787" y="304153"/>
                  <a:pt x="41975" y="303965"/>
                </a:cubicBezTo>
                <a:cubicBezTo>
                  <a:pt x="42914" y="302839"/>
                  <a:pt x="45073" y="300491"/>
                  <a:pt x="48454" y="296923"/>
                </a:cubicBezTo>
                <a:cubicBezTo>
                  <a:pt x="51835" y="293354"/>
                  <a:pt x="54276" y="290584"/>
                  <a:pt x="55779" y="288612"/>
                </a:cubicBezTo>
                <a:cubicBezTo>
                  <a:pt x="57281" y="286640"/>
                  <a:pt x="59394" y="283917"/>
                  <a:pt x="62117" y="280443"/>
                </a:cubicBezTo>
                <a:cubicBezTo>
                  <a:pt x="64840" y="276968"/>
                  <a:pt x="67188" y="273353"/>
                  <a:pt x="69160" y="269597"/>
                </a:cubicBezTo>
                <a:cubicBezTo>
                  <a:pt x="71132" y="265840"/>
                  <a:pt x="73057" y="261709"/>
                  <a:pt x="74935" y="257202"/>
                </a:cubicBezTo>
                <a:cubicBezTo>
                  <a:pt x="51647" y="243680"/>
                  <a:pt x="33336" y="227058"/>
                  <a:pt x="20001" y="207339"/>
                </a:cubicBezTo>
                <a:cubicBezTo>
                  <a:pt x="6667" y="187619"/>
                  <a:pt x="0" y="166585"/>
                  <a:pt x="0" y="144236"/>
                </a:cubicBezTo>
                <a:cubicBezTo>
                  <a:pt x="0" y="118130"/>
                  <a:pt x="8827" y="93997"/>
                  <a:pt x="26481" y="71836"/>
                </a:cubicBezTo>
                <a:cubicBezTo>
                  <a:pt x="44135" y="49675"/>
                  <a:pt x="68221" y="32162"/>
                  <a:pt x="98739" y="19297"/>
                </a:cubicBezTo>
                <a:cubicBezTo>
                  <a:pt x="129258" y="6432"/>
                  <a:pt x="162453" y="0"/>
                  <a:pt x="19832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49" name="Google Shape;449;p9"/>
          <p:cNvSpPr/>
          <p:nvPr/>
        </p:nvSpPr>
        <p:spPr>
          <a:xfrm>
            <a:off x="3812053" y="3331749"/>
            <a:ext cx="628678" cy="532394"/>
          </a:xfrm>
          <a:custGeom>
            <a:avLst/>
            <a:gdLst/>
            <a:ahLst/>
            <a:cxnLst/>
            <a:rect l="l" t="t" r="r" b="b"/>
            <a:pathLst>
              <a:path w="468766" h="396648" extrusionOk="0">
                <a:moveTo>
                  <a:pt x="396649" y="324530"/>
                </a:moveTo>
                <a:cubicBezTo>
                  <a:pt x="406415" y="324530"/>
                  <a:pt x="414867" y="328099"/>
                  <a:pt x="422003" y="335235"/>
                </a:cubicBezTo>
                <a:cubicBezTo>
                  <a:pt x="429140" y="342372"/>
                  <a:pt x="432708" y="350823"/>
                  <a:pt x="432708" y="360589"/>
                </a:cubicBezTo>
                <a:cubicBezTo>
                  <a:pt x="432708" y="370355"/>
                  <a:pt x="429140" y="378806"/>
                  <a:pt x="422003" y="385943"/>
                </a:cubicBezTo>
                <a:cubicBezTo>
                  <a:pt x="414867" y="393080"/>
                  <a:pt x="406415" y="396648"/>
                  <a:pt x="396649" y="396648"/>
                </a:cubicBezTo>
                <a:cubicBezTo>
                  <a:pt x="386884" y="396648"/>
                  <a:pt x="378432" y="393080"/>
                  <a:pt x="371295" y="385943"/>
                </a:cubicBezTo>
                <a:cubicBezTo>
                  <a:pt x="364159" y="378806"/>
                  <a:pt x="360591" y="370355"/>
                  <a:pt x="360591" y="360589"/>
                </a:cubicBezTo>
                <a:cubicBezTo>
                  <a:pt x="360591" y="350823"/>
                  <a:pt x="364159" y="342372"/>
                  <a:pt x="371295" y="335235"/>
                </a:cubicBezTo>
                <a:cubicBezTo>
                  <a:pt x="378432" y="328099"/>
                  <a:pt x="386884" y="324530"/>
                  <a:pt x="396649" y="324530"/>
                </a:cubicBezTo>
                <a:close/>
                <a:moveTo>
                  <a:pt x="144236" y="324530"/>
                </a:moveTo>
                <a:cubicBezTo>
                  <a:pt x="154002" y="324530"/>
                  <a:pt x="162453" y="328099"/>
                  <a:pt x="169590" y="335235"/>
                </a:cubicBezTo>
                <a:cubicBezTo>
                  <a:pt x="176727" y="342372"/>
                  <a:pt x="180295" y="350823"/>
                  <a:pt x="180295" y="360589"/>
                </a:cubicBezTo>
                <a:cubicBezTo>
                  <a:pt x="180295" y="370355"/>
                  <a:pt x="176727" y="378806"/>
                  <a:pt x="169590" y="385943"/>
                </a:cubicBezTo>
                <a:cubicBezTo>
                  <a:pt x="162453" y="393080"/>
                  <a:pt x="154002" y="396648"/>
                  <a:pt x="144236" y="396648"/>
                </a:cubicBezTo>
                <a:cubicBezTo>
                  <a:pt x="134470" y="396648"/>
                  <a:pt x="126019" y="393080"/>
                  <a:pt x="118882" y="385943"/>
                </a:cubicBezTo>
                <a:cubicBezTo>
                  <a:pt x="111745" y="378806"/>
                  <a:pt x="108177" y="370355"/>
                  <a:pt x="108177" y="360589"/>
                </a:cubicBezTo>
                <a:cubicBezTo>
                  <a:pt x="108177" y="350823"/>
                  <a:pt x="111745" y="342372"/>
                  <a:pt x="118882" y="335235"/>
                </a:cubicBezTo>
                <a:cubicBezTo>
                  <a:pt x="126019" y="328099"/>
                  <a:pt x="134470" y="324530"/>
                  <a:pt x="144236" y="324530"/>
                </a:cubicBezTo>
                <a:close/>
                <a:moveTo>
                  <a:pt x="18030" y="0"/>
                </a:moveTo>
                <a:lnTo>
                  <a:pt x="90148" y="0"/>
                </a:lnTo>
                <a:cubicBezTo>
                  <a:pt x="93153" y="0"/>
                  <a:pt x="95829" y="610"/>
                  <a:pt x="98176" y="1831"/>
                </a:cubicBezTo>
                <a:cubicBezTo>
                  <a:pt x="100524" y="3052"/>
                  <a:pt x="102355" y="4507"/>
                  <a:pt x="103670" y="6198"/>
                </a:cubicBezTo>
                <a:cubicBezTo>
                  <a:pt x="104984" y="7888"/>
                  <a:pt x="106205" y="10189"/>
                  <a:pt x="107332" y="13100"/>
                </a:cubicBezTo>
                <a:cubicBezTo>
                  <a:pt x="108459" y="16010"/>
                  <a:pt x="109210" y="18452"/>
                  <a:pt x="109586" y="20424"/>
                </a:cubicBezTo>
                <a:cubicBezTo>
                  <a:pt x="109961" y="22396"/>
                  <a:pt x="110478" y="25166"/>
                  <a:pt x="111135" y="28734"/>
                </a:cubicBezTo>
                <a:cubicBezTo>
                  <a:pt x="111792" y="32303"/>
                  <a:pt x="112215" y="34744"/>
                  <a:pt x="112403" y="36059"/>
                </a:cubicBezTo>
                <a:lnTo>
                  <a:pt x="450737" y="36059"/>
                </a:lnTo>
                <a:cubicBezTo>
                  <a:pt x="455620" y="36059"/>
                  <a:pt x="459845" y="37843"/>
                  <a:pt x="463414" y="41411"/>
                </a:cubicBezTo>
                <a:cubicBezTo>
                  <a:pt x="466982" y="44980"/>
                  <a:pt x="468766" y="49205"/>
                  <a:pt x="468766" y="54088"/>
                </a:cubicBezTo>
                <a:lnTo>
                  <a:pt x="468766" y="198324"/>
                </a:lnTo>
                <a:cubicBezTo>
                  <a:pt x="468766" y="202831"/>
                  <a:pt x="467217" y="206822"/>
                  <a:pt x="464118" y="210297"/>
                </a:cubicBezTo>
                <a:cubicBezTo>
                  <a:pt x="461019" y="213771"/>
                  <a:pt x="457216" y="215790"/>
                  <a:pt x="452709" y="216353"/>
                </a:cubicBezTo>
                <a:lnTo>
                  <a:pt x="158603" y="250722"/>
                </a:lnTo>
                <a:cubicBezTo>
                  <a:pt x="161045" y="261991"/>
                  <a:pt x="162265" y="268564"/>
                  <a:pt x="162265" y="270442"/>
                </a:cubicBezTo>
                <a:cubicBezTo>
                  <a:pt x="162265" y="273447"/>
                  <a:pt x="160012" y="279457"/>
                  <a:pt x="155504" y="288471"/>
                </a:cubicBezTo>
                <a:lnTo>
                  <a:pt x="414678" y="288471"/>
                </a:lnTo>
                <a:cubicBezTo>
                  <a:pt x="419561" y="288471"/>
                  <a:pt x="423787" y="290255"/>
                  <a:pt x="427355" y="293824"/>
                </a:cubicBezTo>
                <a:cubicBezTo>
                  <a:pt x="430923" y="297392"/>
                  <a:pt x="432707" y="301618"/>
                  <a:pt x="432707" y="306501"/>
                </a:cubicBezTo>
                <a:cubicBezTo>
                  <a:pt x="432707" y="311384"/>
                  <a:pt x="430923" y="315609"/>
                  <a:pt x="427355" y="319178"/>
                </a:cubicBezTo>
                <a:cubicBezTo>
                  <a:pt x="423787" y="322746"/>
                  <a:pt x="419561" y="324530"/>
                  <a:pt x="414678" y="324530"/>
                </a:cubicBezTo>
                <a:lnTo>
                  <a:pt x="396649" y="324530"/>
                </a:lnTo>
                <a:lnTo>
                  <a:pt x="396648" y="324530"/>
                </a:lnTo>
                <a:lnTo>
                  <a:pt x="144236" y="324530"/>
                </a:lnTo>
                <a:lnTo>
                  <a:pt x="126206" y="324530"/>
                </a:lnTo>
                <a:cubicBezTo>
                  <a:pt x="121324" y="324530"/>
                  <a:pt x="117098" y="322746"/>
                  <a:pt x="113530" y="319178"/>
                </a:cubicBezTo>
                <a:cubicBezTo>
                  <a:pt x="109961" y="315609"/>
                  <a:pt x="108177" y="311384"/>
                  <a:pt x="108177" y="306501"/>
                </a:cubicBezTo>
                <a:cubicBezTo>
                  <a:pt x="108177" y="304435"/>
                  <a:pt x="108928" y="301477"/>
                  <a:pt x="110431" y="297627"/>
                </a:cubicBezTo>
                <a:cubicBezTo>
                  <a:pt x="111933" y="293777"/>
                  <a:pt x="113436" y="290397"/>
                  <a:pt x="114938" y="287485"/>
                </a:cubicBezTo>
                <a:cubicBezTo>
                  <a:pt x="116440" y="284574"/>
                  <a:pt x="118459" y="280818"/>
                  <a:pt x="120995" y="276217"/>
                </a:cubicBezTo>
                <a:cubicBezTo>
                  <a:pt x="123530" y="271616"/>
                  <a:pt x="124986" y="268846"/>
                  <a:pt x="125361" y="267907"/>
                </a:cubicBezTo>
                <a:lnTo>
                  <a:pt x="75499" y="36059"/>
                </a:lnTo>
                <a:lnTo>
                  <a:pt x="18030" y="36059"/>
                </a:lnTo>
                <a:cubicBezTo>
                  <a:pt x="13147" y="36059"/>
                  <a:pt x="8921" y="34275"/>
                  <a:pt x="5353" y="30706"/>
                </a:cubicBezTo>
                <a:cubicBezTo>
                  <a:pt x="1784" y="27138"/>
                  <a:pt x="0" y="22912"/>
                  <a:pt x="0" y="18030"/>
                </a:cubicBezTo>
                <a:cubicBezTo>
                  <a:pt x="0" y="13146"/>
                  <a:pt x="1784" y="8921"/>
                  <a:pt x="5353" y="5352"/>
                </a:cubicBezTo>
                <a:cubicBezTo>
                  <a:pt x="8921" y="1784"/>
                  <a:pt x="13147" y="0"/>
                  <a:pt x="180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0" name="Google Shape;450;p9"/>
          <p:cNvSpPr/>
          <p:nvPr/>
        </p:nvSpPr>
        <p:spPr>
          <a:xfrm>
            <a:off x="5666696" y="3597946"/>
            <a:ext cx="858609" cy="802026"/>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1" name="Google Shape;451;p9"/>
          <p:cNvSpPr/>
          <p:nvPr/>
        </p:nvSpPr>
        <p:spPr>
          <a:xfrm>
            <a:off x="4567152" y="5499332"/>
            <a:ext cx="695692" cy="608419"/>
          </a:xfrm>
          <a:custGeom>
            <a:avLst/>
            <a:gdLst/>
            <a:ahLst/>
            <a:cxnLst/>
            <a:rect l="l" t="t" r="r" b="b"/>
            <a:pathLst>
              <a:path w="432706" h="378619" extrusionOk="0">
                <a:moveTo>
                  <a:pt x="132967" y="0"/>
                </a:moveTo>
                <a:cubicBezTo>
                  <a:pt x="153062" y="0"/>
                  <a:pt x="168838" y="7231"/>
                  <a:pt x="180294" y="21692"/>
                </a:cubicBezTo>
                <a:lnTo>
                  <a:pt x="216353" y="68174"/>
                </a:lnTo>
                <a:lnTo>
                  <a:pt x="252412" y="21692"/>
                </a:lnTo>
                <a:cubicBezTo>
                  <a:pt x="263868" y="7231"/>
                  <a:pt x="279644" y="0"/>
                  <a:pt x="299739" y="0"/>
                </a:cubicBezTo>
                <a:cubicBezTo>
                  <a:pt x="317205" y="0"/>
                  <a:pt x="332089" y="6151"/>
                  <a:pt x="344390" y="18452"/>
                </a:cubicBezTo>
                <a:cubicBezTo>
                  <a:pt x="356692" y="30754"/>
                  <a:pt x="362842" y="45638"/>
                  <a:pt x="362842" y="63103"/>
                </a:cubicBezTo>
                <a:cubicBezTo>
                  <a:pt x="362842" y="80569"/>
                  <a:pt x="356692" y="95453"/>
                  <a:pt x="344390" y="107755"/>
                </a:cubicBezTo>
                <a:cubicBezTo>
                  <a:pt x="332089" y="120056"/>
                  <a:pt x="317205" y="126207"/>
                  <a:pt x="299739" y="126207"/>
                </a:cubicBezTo>
                <a:lnTo>
                  <a:pt x="423692" y="126207"/>
                </a:lnTo>
                <a:cubicBezTo>
                  <a:pt x="426321" y="126207"/>
                  <a:pt x="428481" y="127052"/>
                  <a:pt x="430171" y="128742"/>
                </a:cubicBezTo>
                <a:cubicBezTo>
                  <a:pt x="431861" y="130432"/>
                  <a:pt x="432706" y="132592"/>
                  <a:pt x="432706" y="135221"/>
                </a:cubicBezTo>
                <a:lnTo>
                  <a:pt x="432706" y="225369"/>
                </a:lnTo>
                <a:cubicBezTo>
                  <a:pt x="432706" y="227998"/>
                  <a:pt x="431861" y="230158"/>
                  <a:pt x="430171" y="231848"/>
                </a:cubicBezTo>
                <a:cubicBezTo>
                  <a:pt x="428481" y="233538"/>
                  <a:pt x="426321" y="234383"/>
                  <a:pt x="423692" y="234383"/>
                </a:cubicBezTo>
                <a:lnTo>
                  <a:pt x="396648" y="234383"/>
                </a:lnTo>
                <a:lnTo>
                  <a:pt x="396648" y="351575"/>
                </a:lnTo>
                <a:cubicBezTo>
                  <a:pt x="396648" y="359087"/>
                  <a:pt x="394018" y="365473"/>
                  <a:pt x="388760" y="370731"/>
                </a:cubicBezTo>
                <a:cubicBezTo>
                  <a:pt x="383501" y="375990"/>
                  <a:pt x="377116" y="378619"/>
                  <a:pt x="369603" y="378619"/>
                </a:cubicBezTo>
                <a:lnTo>
                  <a:pt x="63103" y="378619"/>
                </a:lnTo>
                <a:cubicBezTo>
                  <a:pt x="55590" y="378619"/>
                  <a:pt x="49205" y="375990"/>
                  <a:pt x="43946" y="370731"/>
                </a:cubicBezTo>
                <a:cubicBezTo>
                  <a:pt x="38688" y="365473"/>
                  <a:pt x="36058" y="359087"/>
                  <a:pt x="36058" y="351575"/>
                </a:cubicBezTo>
                <a:lnTo>
                  <a:pt x="36058" y="234383"/>
                </a:lnTo>
                <a:lnTo>
                  <a:pt x="9014" y="234383"/>
                </a:lnTo>
                <a:cubicBezTo>
                  <a:pt x="6385" y="234383"/>
                  <a:pt x="4225" y="233538"/>
                  <a:pt x="2535" y="231848"/>
                </a:cubicBezTo>
                <a:cubicBezTo>
                  <a:pt x="845" y="230158"/>
                  <a:pt x="0" y="227998"/>
                  <a:pt x="0" y="225369"/>
                </a:cubicBezTo>
                <a:lnTo>
                  <a:pt x="0" y="135221"/>
                </a:lnTo>
                <a:cubicBezTo>
                  <a:pt x="0" y="132592"/>
                  <a:pt x="845" y="130432"/>
                  <a:pt x="2535" y="128742"/>
                </a:cubicBezTo>
                <a:cubicBezTo>
                  <a:pt x="4225" y="127052"/>
                  <a:pt x="6385" y="126207"/>
                  <a:pt x="9014" y="126207"/>
                </a:cubicBezTo>
                <a:lnTo>
                  <a:pt x="132967" y="126207"/>
                </a:lnTo>
                <a:cubicBezTo>
                  <a:pt x="115501" y="126207"/>
                  <a:pt x="100617" y="120056"/>
                  <a:pt x="88316" y="107755"/>
                </a:cubicBezTo>
                <a:cubicBezTo>
                  <a:pt x="76014" y="95453"/>
                  <a:pt x="69864" y="80569"/>
                  <a:pt x="69864" y="63103"/>
                </a:cubicBezTo>
                <a:cubicBezTo>
                  <a:pt x="69864" y="45638"/>
                  <a:pt x="76014" y="30754"/>
                  <a:pt x="88316" y="18452"/>
                </a:cubicBezTo>
                <a:cubicBezTo>
                  <a:pt x="100617" y="6151"/>
                  <a:pt x="115501" y="0"/>
                  <a:pt x="132967" y="0"/>
                </a:cubicBezTo>
                <a:close/>
                <a:moveTo>
                  <a:pt x="132967" y="36059"/>
                </a:moveTo>
                <a:cubicBezTo>
                  <a:pt x="125454" y="36059"/>
                  <a:pt x="119069" y="38689"/>
                  <a:pt x="113810" y="43947"/>
                </a:cubicBezTo>
                <a:cubicBezTo>
                  <a:pt x="108552" y="49206"/>
                  <a:pt x="105923" y="55591"/>
                  <a:pt x="105923" y="63103"/>
                </a:cubicBezTo>
                <a:cubicBezTo>
                  <a:pt x="105923" y="70616"/>
                  <a:pt x="108552" y="77001"/>
                  <a:pt x="113810" y="82260"/>
                </a:cubicBezTo>
                <a:cubicBezTo>
                  <a:pt x="119069" y="87518"/>
                  <a:pt x="125454" y="90148"/>
                  <a:pt x="132967" y="90148"/>
                </a:cubicBezTo>
                <a:lnTo>
                  <a:pt x="187900" y="90148"/>
                </a:lnTo>
                <a:lnTo>
                  <a:pt x="152405" y="44792"/>
                </a:lnTo>
                <a:cubicBezTo>
                  <a:pt x="147522" y="38970"/>
                  <a:pt x="141043" y="36059"/>
                  <a:pt x="132967" y="36059"/>
                </a:cubicBezTo>
                <a:close/>
                <a:moveTo>
                  <a:pt x="171279" y="126207"/>
                </a:moveTo>
                <a:lnTo>
                  <a:pt x="171279" y="180295"/>
                </a:lnTo>
                <a:lnTo>
                  <a:pt x="171279" y="312136"/>
                </a:lnTo>
                <a:lnTo>
                  <a:pt x="171279" y="327911"/>
                </a:lnTo>
                <a:cubicBezTo>
                  <a:pt x="171279" y="332606"/>
                  <a:pt x="172970" y="336222"/>
                  <a:pt x="176350" y="338757"/>
                </a:cubicBezTo>
                <a:cubicBezTo>
                  <a:pt x="179731" y="341293"/>
                  <a:pt x="184050" y="342560"/>
                  <a:pt x="189309" y="342560"/>
                </a:cubicBezTo>
                <a:lnTo>
                  <a:pt x="243397" y="342560"/>
                </a:lnTo>
                <a:cubicBezTo>
                  <a:pt x="248656" y="342560"/>
                  <a:pt x="252975" y="341293"/>
                  <a:pt x="256356" y="338757"/>
                </a:cubicBezTo>
                <a:cubicBezTo>
                  <a:pt x="259736" y="336222"/>
                  <a:pt x="261427" y="332606"/>
                  <a:pt x="261427" y="327911"/>
                </a:cubicBezTo>
                <a:lnTo>
                  <a:pt x="261427" y="312136"/>
                </a:lnTo>
                <a:lnTo>
                  <a:pt x="261427" y="180295"/>
                </a:lnTo>
                <a:lnTo>
                  <a:pt x="261427" y="126207"/>
                </a:lnTo>
                <a:lnTo>
                  <a:pt x="171279" y="126207"/>
                </a:lnTo>
                <a:close/>
                <a:moveTo>
                  <a:pt x="299739" y="36059"/>
                </a:moveTo>
                <a:cubicBezTo>
                  <a:pt x="291664" y="36059"/>
                  <a:pt x="285184" y="38970"/>
                  <a:pt x="280301" y="44792"/>
                </a:cubicBezTo>
                <a:lnTo>
                  <a:pt x="245088" y="90148"/>
                </a:lnTo>
                <a:lnTo>
                  <a:pt x="299739" y="90148"/>
                </a:lnTo>
                <a:cubicBezTo>
                  <a:pt x="307252" y="90148"/>
                  <a:pt x="313637" y="87518"/>
                  <a:pt x="318896" y="82260"/>
                </a:cubicBezTo>
                <a:cubicBezTo>
                  <a:pt x="324154" y="77001"/>
                  <a:pt x="326783" y="70616"/>
                  <a:pt x="326783" y="63103"/>
                </a:cubicBezTo>
                <a:cubicBezTo>
                  <a:pt x="326783" y="55591"/>
                  <a:pt x="324154" y="49206"/>
                  <a:pt x="318896" y="43947"/>
                </a:cubicBezTo>
                <a:cubicBezTo>
                  <a:pt x="313637" y="38689"/>
                  <a:pt x="307252" y="36059"/>
                  <a:pt x="299739" y="360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2" name="Google Shape;452;p9"/>
          <p:cNvSpPr/>
          <p:nvPr/>
        </p:nvSpPr>
        <p:spPr>
          <a:xfrm>
            <a:off x="6938963" y="5485784"/>
            <a:ext cx="693198" cy="600465"/>
          </a:xfrm>
          <a:custGeom>
            <a:avLst/>
            <a:gdLst/>
            <a:ahLst/>
            <a:cxnLst/>
            <a:rect l="l" t="t" r="r" b="b"/>
            <a:pathLst>
              <a:path w="540884" h="468766" extrusionOk="0">
                <a:moveTo>
                  <a:pt x="270443" y="189309"/>
                </a:moveTo>
                <a:cubicBezTo>
                  <a:pt x="292792" y="189309"/>
                  <a:pt x="311901" y="197244"/>
                  <a:pt x="327771" y="213114"/>
                </a:cubicBezTo>
                <a:cubicBezTo>
                  <a:pt x="343641" y="228984"/>
                  <a:pt x="351575" y="248093"/>
                  <a:pt x="351575" y="270442"/>
                </a:cubicBezTo>
                <a:cubicBezTo>
                  <a:pt x="351575" y="292791"/>
                  <a:pt x="343641" y="311900"/>
                  <a:pt x="327771" y="327770"/>
                </a:cubicBezTo>
                <a:cubicBezTo>
                  <a:pt x="311901" y="343640"/>
                  <a:pt x="292792" y="351575"/>
                  <a:pt x="270443" y="351575"/>
                </a:cubicBezTo>
                <a:cubicBezTo>
                  <a:pt x="248094" y="351575"/>
                  <a:pt x="228985" y="343640"/>
                  <a:pt x="213115" y="327770"/>
                </a:cubicBezTo>
                <a:cubicBezTo>
                  <a:pt x="197245" y="311900"/>
                  <a:pt x="189310" y="292791"/>
                  <a:pt x="189310" y="270442"/>
                </a:cubicBezTo>
                <a:cubicBezTo>
                  <a:pt x="189310" y="248093"/>
                  <a:pt x="197245" y="228984"/>
                  <a:pt x="213115" y="213114"/>
                </a:cubicBezTo>
                <a:cubicBezTo>
                  <a:pt x="228985" y="197244"/>
                  <a:pt x="248094" y="189309"/>
                  <a:pt x="270443" y="189309"/>
                </a:cubicBezTo>
                <a:close/>
                <a:moveTo>
                  <a:pt x="270442" y="144236"/>
                </a:moveTo>
                <a:cubicBezTo>
                  <a:pt x="235698" y="144236"/>
                  <a:pt x="205976" y="156584"/>
                  <a:pt x="181280" y="181281"/>
                </a:cubicBezTo>
                <a:cubicBezTo>
                  <a:pt x="156584" y="205977"/>
                  <a:pt x="144236" y="235698"/>
                  <a:pt x="144236" y="270442"/>
                </a:cubicBezTo>
                <a:cubicBezTo>
                  <a:pt x="144236" y="305186"/>
                  <a:pt x="156584" y="334907"/>
                  <a:pt x="181280" y="359603"/>
                </a:cubicBezTo>
                <a:cubicBezTo>
                  <a:pt x="205976" y="384300"/>
                  <a:pt x="235698" y="396648"/>
                  <a:pt x="270442" y="396648"/>
                </a:cubicBezTo>
                <a:cubicBezTo>
                  <a:pt x="305186" y="396648"/>
                  <a:pt x="334906" y="384300"/>
                  <a:pt x="359603" y="359603"/>
                </a:cubicBezTo>
                <a:cubicBezTo>
                  <a:pt x="384300" y="334907"/>
                  <a:pt x="396648" y="305186"/>
                  <a:pt x="396648" y="270442"/>
                </a:cubicBezTo>
                <a:cubicBezTo>
                  <a:pt x="396648" y="235698"/>
                  <a:pt x="384300" y="205977"/>
                  <a:pt x="359603" y="181281"/>
                </a:cubicBezTo>
                <a:cubicBezTo>
                  <a:pt x="334906" y="156584"/>
                  <a:pt x="305186" y="144236"/>
                  <a:pt x="270442" y="144236"/>
                </a:cubicBezTo>
                <a:close/>
                <a:moveTo>
                  <a:pt x="198324" y="0"/>
                </a:moveTo>
                <a:lnTo>
                  <a:pt x="342560" y="0"/>
                </a:lnTo>
                <a:cubicBezTo>
                  <a:pt x="352514" y="0"/>
                  <a:pt x="362233" y="3334"/>
                  <a:pt x="371717" y="10001"/>
                </a:cubicBezTo>
                <a:cubicBezTo>
                  <a:pt x="381201" y="16668"/>
                  <a:pt x="387727" y="24603"/>
                  <a:pt x="391296" y="33805"/>
                </a:cubicBezTo>
                <a:lnTo>
                  <a:pt x="405663" y="72118"/>
                </a:lnTo>
                <a:lnTo>
                  <a:pt x="468766" y="72118"/>
                </a:lnTo>
                <a:cubicBezTo>
                  <a:pt x="488673" y="72118"/>
                  <a:pt x="505670" y="79161"/>
                  <a:pt x="519755" y="93246"/>
                </a:cubicBezTo>
                <a:cubicBezTo>
                  <a:pt x="533841" y="107332"/>
                  <a:pt x="540884" y="124328"/>
                  <a:pt x="540884" y="144236"/>
                </a:cubicBezTo>
                <a:lnTo>
                  <a:pt x="540884" y="396648"/>
                </a:lnTo>
                <a:cubicBezTo>
                  <a:pt x="540884" y="416556"/>
                  <a:pt x="533841" y="433552"/>
                  <a:pt x="519755" y="447638"/>
                </a:cubicBezTo>
                <a:cubicBezTo>
                  <a:pt x="505670" y="461723"/>
                  <a:pt x="488673" y="468766"/>
                  <a:pt x="468766" y="468766"/>
                </a:cubicBezTo>
                <a:lnTo>
                  <a:pt x="72118" y="468766"/>
                </a:lnTo>
                <a:cubicBezTo>
                  <a:pt x="52210" y="468766"/>
                  <a:pt x="35214" y="461723"/>
                  <a:pt x="21128" y="447638"/>
                </a:cubicBezTo>
                <a:cubicBezTo>
                  <a:pt x="7042" y="433552"/>
                  <a:pt x="0" y="416556"/>
                  <a:pt x="0" y="396648"/>
                </a:cubicBezTo>
                <a:lnTo>
                  <a:pt x="0" y="144236"/>
                </a:lnTo>
                <a:cubicBezTo>
                  <a:pt x="0" y="124328"/>
                  <a:pt x="7042" y="107332"/>
                  <a:pt x="21128" y="93246"/>
                </a:cubicBezTo>
                <a:cubicBezTo>
                  <a:pt x="35214" y="79161"/>
                  <a:pt x="52210" y="72118"/>
                  <a:pt x="72118" y="72118"/>
                </a:cubicBezTo>
                <a:lnTo>
                  <a:pt x="135220" y="72118"/>
                </a:lnTo>
                <a:lnTo>
                  <a:pt x="149588" y="33805"/>
                </a:lnTo>
                <a:cubicBezTo>
                  <a:pt x="153156" y="24603"/>
                  <a:pt x="159683" y="16668"/>
                  <a:pt x="169167" y="10001"/>
                </a:cubicBezTo>
                <a:cubicBezTo>
                  <a:pt x="178651" y="3334"/>
                  <a:pt x="188370" y="0"/>
                  <a:pt x="19832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3" name="Google Shape;453;p9"/>
          <p:cNvSpPr/>
          <p:nvPr/>
        </p:nvSpPr>
        <p:spPr>
          <a:xfrm>
            <a:off x="5812282" y="1831591"/>
            <a:ext cx="566091" cy="609324"/>
          </a:xfrm>
          <a:custGeom>
            <a:avLst/>
            <a:gdLst/>
            <a:ahLst/>
            <a:cxnLst/>
            <a:rect l="l" t="t" r="r" b="b"/>
            <a:pathLst>
              <a:path w="468766" h="504825" extrusionOk="0">
                <a:moveTo>
                  <a:pt x="117192" y="0"/>
                </a:moveTo>
                <a:lnTo>
                  <a:pt x="135221" y="0"/>
                </a:lnTo>
                <a:cubicBezTo>
                  <a:pt x="147617" y="0"/>
                  <a:pt x="158228" y="4413"/>
                  <a:pt x="167054" y="13240"/>
                </a:cubicBezTo>
                <a:cubicBezTo>
                  <a:pt x="175881" y="22067"/>
                  <a:pt x="180295" y="32679"/>
                  <a:pt x="180295" y="45074"/>
                </a:cubicBezTo>
                <a:lnTo>
                  <a:pt x="180295" y="72118"/>
                </a:lnTo>
                <a:lnTo>
                  <a:pt x="288471" y="72118"/>
                </a:lnTo>
                <a:lnTo>
                  <a:pt x="288471" y="45074"/>
                </a:lnTo>
                <a:cubicBezTo>
                  <a:pt x="288471" y="32679"/>
                  <a:pt x="292885" y="22067"/>
                  <a:pt x="301712" y="13240"/>
                </a:cubicBezTo>
                <a:cubicBezTo>
                  <a:pt x="310539" y="4413"/>
                  <a:pt x="321150" y="0"/>
                  <a:pt x="333545" y="0"/>
                </a:cubicBezTo>
                <a:lnTo>
                  <a:pt x="351574" y="0"/>
                </a:lnTo>
                <a:cubicBezTo>
                  <a:pt x="363970" y="0"/>
                  <a:pt x="374581" y="4413"/>
                  <a:pt x="383408" y="13240"/>
                </a:cubicBezTo>
                <a:cubicBezTo>
                  <a:pt x="392235" y="22067"/>
                  <a:pt x="396648" y="32679"/>
                  <a:pt x="396648" y="45074"/>
                </a:cubicBezTo>
                <a:lnTo>
                  <a:pt x="396648" y="72118"/>
                </a:lnTo>
                <a:lnTo>
                  <a:pt x="432707" y="72118"/>
                </a:lnTo>
                <a:cubicBezTo>
                  <a:pt x="442473" y="72118"/>
                  <a:pt x="450924" y="75686"/>
                  <a:pt x="458061" y="82823"/>
                </a:cubicBezTo>
                <a:cubicBezTo>
                  <a:pt x="465198" y="89960"/>
                  <a:pt x="468766" y="98411"/>
                  <a:pt x="468766" y="108177"/>
                </a:cubicBezTo>
                <a:lnTo>
                  <a:pt x="468766" y="468766"/>
                </a:lnTo>
                <a:cubicBezTo>
                  <a:pt x="468766" y="478532"/>
                  <a:pt x="465198" y="486983"/>
                  <a:pt x="458061" y="494120"/>
                </a:cubicBezTo>
                <a:cubicBezTo>
                  <a:pt x="450924" y="501257"/>
                  <a:pt x="442473" y="504825"/>
                  <a:pt x="432707" y="504825"/>
                </a:cubicBezTo>
                <a:lnTo>
                  <a:pt x="36059" y="504825"/>
                </a:lnTo>
                <a:cubicBezTo>
                  <a:pt x="26293" y="504825"/>
                  <a:pt x="17841" y="501257"/>
                  <a:pt x="10705" y="494120"/>
                </a:cubicBezTo>
                <a:cubicBezTo>
                  <a:pt x="3568" y="486983"/>
                  <a:pt x="0" y="478532"/>
                  <a:pt x="0" y="468766"/>
                </a:cubicBezTo>
                <a:lnTo>
                  <a:pt x="0" y="108177"/>
                </a:lnTo>
                <a:cubicBezTo>
                  <a:pt x="0" y="98411"/>
                  <a:pt x="3568" y="89960"/>
                  <a:pt x="10705" y="82823"/>
                </a:cubicBezTo>
                <a:cubicBezTo>
                  <a:pt x="17841" y="75686"/>
                  <a:pt x="26293" y="72118"/>
                  <a:pt x="36059" y="72118"/>
                </a:cubicBezTo>
                <a:lnTo>
                  <a:pt x="72118" y="72118"/>
                </a:lnTo>
                <a:lnTo>
                  <a:pt x="72118" y="45074"/>
                </a:lnTo>
                <a:cubicBezTo>
                  <a:pt x="72118" y="32679"/>
                  <a:pt x="76531" y="22067"/>
                  <a:pt x="85358" y="13240"/>
                </a:cubicBezTo>
                <a:cubicBezTo>
                  <a:pt x="94185" y="4413"/>
                  <a:pt x="104797" y="0"/>
                  <a:pt x="117192" y="0"/>
                </a:cubicBezTo>
                <a:close/>
                <a:moveTo>
                  <a:pt x="117192" y="36059"/>
                </a:moveTo>
                <a:cubicBezTo>
                  <a:pt x="114750" y="36059"/>
                  <a:pt x="112637" y="36951"/>
                  <a:pt x="110853" y="38735"/>
                </a:cubicBezTo>
                <a:cubicBezTo>
                  <a:pt x="109069" y="40519"/>
                  <a:pt x="108177" y="42632"/>
                  <a:pt x="108177" y="45074"/>
                </a:cubicBezTo>
                <a:lnTo>
                  <a:pt x="108177" y="126206"/>
                </a:lnTo>
                <a:cubicBezTo>
                  <a:pt x="108177" y="128648"/>
                  <a:pt x="109069" y="130761"/>
                  <a:pt x="110853" y="132545"/>
                </a:cubicBezTo>
                <a:cubicBezTo>
                  <a:pt x="112637" y="134329"/>
                  <a:pt x="114750" y="135221"/>
                  <a:pt x="117192" y="135221"/>
                </a:cubicBezTo>
                <a:lnTo>
                  <a:pt x="135221" y="135221"/>
                </a:lnTo>
                <a:cubicBezTo>
                  <a:pt x="137663" y="135221"/>
                  <a:pt x="139775" y="134329"/>
                  <a:pt x="141559" y="132545"/>
                </a:cubicBezTo>
                <a:cubicBezTo>
                  <a:pt x="143344" y="130761"/>
                  <a:pt x="144236" y="128648"/>
                  <a:pt x="144236" y="126206"/>
                </a:cubicBezTo>
                <a:lnTo>
                  <a:pt x="144236" y="45074"/>
                </a:lnTo>
                <a:cubicBezTo>
                  <a:pt x="144236" y="42632"/>
                  <a:pt x="143344" y="40519"/>
                  <a:pt x="141559" y="38735"/>
                </a:cubicBezTo>
                <a:cubicBezTo>
                  <a:pt x="139775" y="36951"/>
                  <a:pt x="137663" y="36059"/>
                  <a:pt x="135221" y="36059"/>
                </a:cubicBezTo>
                <a:lnTo>
                  <a:pt x="117192" y="36059"/>
                </a:lnTo>
                <a:close/>
                <a:moveTo>
                  <a:pt x="36059" y="180295"/>
                </a:moveTo>
                <a:lnTo>
                  <a:pt x="36059" y="261427"/>
                </a:lnTo>
                <a:lnTo>
                  <a:pt x="117192" y="261427"/>
                </a:lnTo>
                <a:lnTo>
                  <a:pt x="117192" y="180295"/>
                </a:lnTo>
                <a:lnTo>
                  <a:pt x="36059" y="180295"/>
                </a:lnTo>
                <a:close/>
                <a:moveTo>
                  <a:pt x="135221" y="180295"/>
                </a:moveTo>
                <a:lnTo>
                  <a:pt x="135221" y="261427"/>
                </a:lnTo>
                <a:lnTo>
                  <a:pt x="225368" y="261427"/>
                </a:lnTo>
                <a:lnTo>
                  <a:pt x="225368" y="180295"/>
                </a:lnTo>
                <a:lnTo>
                  <a:pt x="135221" y="180295"/>
                </a:lnTo>
                <a:close/>
                <a:moveTo>
                  <a:pt x="243398" y="180295"/>
                </a:moveTo>
                <a:lnTo>
                  <a:pt x="243398" y="261427"/>
                </a:lnTo>
                <a:lnTo>
                  <a:pt x="333545" y="261427"/>
                </a:lnTo>
                <a:lnTo>
                  <a:pt x="333545" y="180295"/>
                </a:lnTo>
                <a:lnTo>
                  <a:pt x="243398" y="180295"/>
                </a:lnTo>
                <a:close/>
                <a:moveTo>
                  <a:pt x="351574" y="180295"/>
                </a:moveTo>
                <a:lnTo>
                  <a:pt x="351574" y="261427"/>
                </a:lnTo>
                <a:lnTo>
                  <a:pt x="432707" y="261427"/>
                </a:lnTo>
                <a:lnTo>
                  <a:pt x="432707" y="180295"/>
                </a:lnTo>
                <a:lnTo>
                  <a:pt x="351574" y="180295"/>
                </a:lnTo>
                <a:close/>
                <a:moveTo>
                  <a:pt x="36059" y="279457"/>
                </a:moveTo>
                <a:lnTo>
                  <a:pt x="36059" y="369604"/>
                </a:lnTo>
                <a:lnTo>
                  <a:pt x="117192" y="369604"/>
                </a:lnTo>
                <a:lnTo>
                  <a:pt x="117192" y="279457"/>
                </a:lnTo>
                <a:lnTo>
                  <a:pt x="36059" y="279457"/>
                </a:lnTo>
                <a:close/>
                <a:moveTo>
                  <a:pt x="135221" y="279457"/>
                </a:moveTo>
                <a:lnTo>
                  <a:pt x="135221" y="369604"/>
                </a:lnTo>
                <a:lnTo>
                  <a:pt x="225368" y="369604"/>
                </a:lnTo>
                <a:lnTo>
                  <a:pt x="225368" y="279457"/>
                </a:lnTo>
                <a:lnTo>
                  <a:pt x="135221" y="279457"/>
                </a:lnTo>
                <a:close/>
                <a:moveTo>
                  <a:pt x="243398" y="279457"/>
                </a:moveTo>
                <a:lnTo>
                  <a:pt x="243398" y="369604"/>
                </a:lnTo>
                <a:lnTo>
                  <a:pt x="333545" y="369604"/>
                </a:lnTo>
                <a:lnTo>
                  <a:pt x="333545" y="279457"/>
                </a:lnTo>
                <a:lnTo>
                  <a:pt x="243398" y="279457"/>
                </a:lnTo>
                <a:close/>
                <a:moveTo>
                  <a:pt x="351574" y="279457"/>
                </a:moveTo>
                <a:lnTo>
                  <a:pt x="351574" y="369604"/>
                </a:lnTo>
                <a:lnTo>
                  <a:pt x="432707" y="369604"/>
                </a:lnTo>
                <a:lnTo>
                  <a:pt x="432707" y="279457"/>
                </a:lnTo>
                <a:lnTo>
                  <a:pt x="351574" y="279457"/>
                </a:lnTo>
                <a:close/>
                <a:moveTo>
                  <a:pt x="36059" y="387634"/>
                </a:moveTo>
                <a:lnTo>
                  <a:pt x="36059" y="468766"/>
                </a:lnTo>
                <a:lnTo>
                  <a:pt x="117192" y="468766"/>
                </a:lnTo>
                <a:lnTo>
                  <a:pt x="117192" y="387634"/>
                </a:lnTo>
                <a:lnTo>
                  <a:pt x="36059" y="387634"/>
                </a:lnTo>
                <a:close/>
                <a:moveTo>
                  <a:pt x="135221" y="387634"/>
                </a:moveTo>
                <a:lnTo>
                  <a:pt x="135221" y="468766"/>
                </a:lnTo>
                <a:lnTo>
                  <a:pt x="225368" y="468766"/>
                </a:lnTo>
                <a:lnTo>
                  <a:pt x="225368" y="387634"/>
                </a:lnTo>
                <a:lnTo>
                  <a:pt x="135221" y="387634"/>
                </a:lnTo>
                <a:close/>
                <a:moveTo>
                  <a:pt x="243398" y="387634"/>
                </a:moveTo>
                <a:lnTo>
                  <a:pt x="243398" y="468766"/>
                </a:lnTo>
                <a:lnTo>
                  <a:pt x="333545" y="468766"/>
                </a:lnTo>
                <a:lnTo>
                  <a:pt x="333545" y="387634"/>
                </a:lnTo>
                <a:lnTo>
                  <a:pt x="243398" y="387634"/>
                </a:lnTo>
                <a:close/>
                <a:moveTo>
                  <a:pt x="351574" y="387634"/>
                </a:moveTo>
                <a:lnTo>
                  <a:pt x="351574" y="468766"/>
                </a:lnTo>
                <a:lnTo>
                  <a:pt x="432707" y="468766"/>
                </a:lnTo>
                <a:lnTo>
                  <a:pt x="432707" y="387634"/>
                </a:lnTo>
                <a:lnTo>
                  <a:pt x="351574" y="387634"/>
                </a:lnTo>
                <a:close/>
                <a:moveTo>
                  <a:pt x="333545" y="36059"/>
                </a:moveTo>
                <a:cubicBezTo>
                  <a:pt x="331104" y="36059"/>
                  <a:pt x="328990" y="36951"/>
                  <a:pt x="327207" y="38735"/>
                </a:cubicBezTo>
                <a:cubicBezTo>
                  <a:pt x="325423" y="40519"/>
                  <a:pt x="324531" y="42632"/>
                  <a:pt x="324531" y="45074"/>
                </a:cubicBezTo>
                <a:lnTo>
                  <a:pt x="324531" y="126206"/>
                </a:lnTo>
                <a:cubicBezTo>
                  <a:pt x="324531" y="128648"/>
                  <a:pt x="325423" y="130761"/>
                  <a:pt x="327207" y="132545"/>
                </a:cubicBezTo>
                <a:cubicBezTo>
                  <a:pt x="328990" y="134329"/>
                  <a:pt x="331104" y="135221"/>
                  <a:pt x="333545" y="135221"/>
                </a:cubicBezTo>
                <a:lnTo>
                  <a:pt x="351574" y="135221"/>
                </a:lnTo>
                <a:cubicBezTo>
                  <a:pt x="354016" y="135221"/>
                  <a:pt x="356129" y="134329"/>
                  <a:pt x="357913" y="132545"/>
                </a:cubicBezTo>
                <a:cubicBezTo>
                  <a:pt x="359697" y="130761"/>
                  <a:pt x="360590" y="128648"/>
                  <a:pt x="360590" y="126206"/>
                </a:cubicBezTo>
                <a:lnTo>
                  <a:pt x="360590" y="45074"/>
                </a:lnTo>
                <a:cubicBezTo>
                  <a:pt x="360590" y="42632"/>
                  <a:pt x="359697" y="40519"/>
                  <a:pt x="357913" y="38735"/>
                </a:cubicBezTo>
                <a:cubicBezTo>
                  <a:pt x="356129" y="36951"/>
                  <a:pt x="354016" y="36059"/>
                  <a:pt x="351574" y="36059"/>
                </a:cubicBezTo>
                <a:lnTo>
                  <a:pt x="333545" y="3605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4" name="Google Shape;454;p9"/>
          <p:cNvSpPr txBox="1">
            <a:spLocks noGrp="1"/>
          </p:cNvSpPr>
          <p:nvPr>
            <p:ph type="sldNum" idx="12"/>
          </p:nvPr>
        </p:nvSpPr>
        <p:spPr>
          <a:xfrm>
            <a:off x="328169" y="6237312"/>
            <a:ext cx="439241" cy="3904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cxnSp>
        <p:nvCxnSpPr>
          <p:cNvPr id="455" name="Google Shape;455;p9"/>
          <p:cNvCxnSpPr/>
          <p:nvPr/>
        </p:nvCxnSpPr>
        <p:spPr>
          <a:xfrm rot="10800000" flipH="1">
            <a:off x="159419" y="2136256"/>
            <a:ext cx="2287824" cy="478808"/>
          </a:xfrm>
          <a:prstGeom prst="straightConnector1">
            <a:avLst/>
          </a:prstGeom>
          <a:noFill/>
          <a:ln w="9525" cap="flat" cmpd="sng">
            <a:solidFill>
              <a:schemeClr val="dk1"/>
            </a:solidFill>
            <a:prstDash val="solid"/>
            <a:round/>
            <a:headEnd type="none" w="sm" len="sm"/>
            <a:tailEnd type="none" w="sm" len="sm"/>
          </a:ln>
        </p:spPr>
      </p:cxnSp>
      <p:cxnSp>
        <p:nvCxnSpPr>
          <p:cNvPr id="456" name="Google Shape;456;p9"/>
          <p:cNvCxnSpPr/>
          <p:nvPr/>
        </p:nvCxnSpPr>
        <p:spPr>
          <a:xfrm rot="10800000" flipH="1">
            <a:off x="674917" y="2151042"/>
            <a:ext cx="1772326" cy="1139855"/>
          </a:xfrm>
          <a:prstGeom prst="straightConnector1">
            <a:avLst/>
          </a:prstGeom>
          <a:noFill/>
          <a:ln w="9525" cap="flat" cmpd="sng">
            <a:solidFill>
              <a:schemeClr val="dk1"/>
            </a:solidFill>
            <a:prstDash val="solid"/>
            <a:round/>
            <a:headEnd type="none" w="sm" len="sm"/>
            <a:tailEnd type="none" w="sm" len="sm"/>
          </a:ln>
        </p:spPr>
      </p:cxnSp>
      <p:cxnSp>
        <p:nvCxnSpPr>
          <p:cNvPr id="457" name="Google Shape;457;p9"/>
          <p:cNvCxnSpPr/>
          <p:nvPr/>
        </p:nvCxnSpPr>
        <p:spPr>
          <a:xfrm rot="10800000" flipH="1">
            <a:off x="1580031" y="2151041"/>
            <a:ext cx="865724" cy="1679940"/>
          </a:xfrm>
          <a:prstGeom prst="straightConnector1">
            <a:avLst/>
          </a:prstGeom>
          <a:noFill/>
          <a:ln w="9525" cap="flat" cmpd="sng">
            <a:solidFill>
              <a:schemeClr val="dk1"/>
            </a:solidFill>
            <a:prstDash val="solid"/>
            <a:round/>
            <a:headEnd type="none" w="sm" len="sm"/>
            <a:tailEnd type="none" w="sm" len="sm"/>
          </a:ln>
        </p:spPr>
      </p:cxnSp>
      <p:cxnSp>
        <p:nvCxnSpPr>
          <p:cNvPr id="458" name="Google Shape;458;p9"/>
          <p:cNvCxnSpPr/>
          <p:nvPr/>
        </p:nvCxnSpPr>
        <p:spPr>
          <a:xfrm>
            <a:off x="547789" y="1824310"/>
            <a:ext cx="1897966" cy="311943"/>
          </a:xfrm>
          <a:prstGeom prst="straightConnector1">
            <a:avLst/>
          </a:prstGeom>
          <a:noFill/>
          <a:ln w="9525" cap="flat" cmpd="sng">
            <a:solidFill>
              <a:schemeClr val="dk1"/>
            </a:solidFill>
            <a:prstDash val="solid"/>
            <a:round/>
            <a:headEnd type="none" w="sm" len="sm"/>
            <a:tailEnd type="none" w="sm" len="sm"/>
          </a:ln>
        </p:spPr>
      </p:cxnSp>
      <p:cxnSp>
        <p:nvCxnSpPr>
          <p:cNvPr id="459" name="Google Shape;459;p9"/>
          <p:cNvCxnSpPr/>
          <p:nvPr/>
        </p:nvCxnSpPr>
        <p:spPr>
          <a:xfrm rot="10800000" flipH="1">
            <a:off x="260128" y="5067882"/>
            <a:ext cx="2201290" cy="276970"/>
          </a:xfrm>
          <a:prstGeom prst="straightConnector1">
            <a:avLst/>
          </a:prstGeom>
          <a:noFill/>
          <a:ln w="9525" cap="flat" cmpd="sng">
            <a:solidFill>
              <a:schemeClr val="dk1"/>
            </a:solidFill>
            <a:prstDash val="solid"/>
            <a:round/>
            <a:headEnd type="none" w="sm" len="sm"/>
            <a:tailEnd type="none" w="sm" len="sm"/>
          </a:ln>
        </p:spPr>
      </p:cxnSp>
      <p:cxnSp>
        <p:nvCxnSpPr>
          <p:cNvPr id="460" name="Google Shape;460;p9"/>
          <p:cNvCxnSpPr/>
          <p:nvPr/>
        </p:nvCxnSpPr>
        <p:spPr>
          <a:xfrm rot="10800000" flipH="1">
            <a:off x="562064" y="5082669"/>
            <a:ext cx="1899354" cy="981634"/>
          </a:xfrm>
          <a:prstGeom prst="straightConnector1">
            <a:avLst/>
          </a:prstGeom>
          <a:noFill/>
          <a:ln w="9525" cap="flat" cmpd="sng">
            <a:solidFill>
              <a:schemeClr val="dk1"/>
            </a:solidFill>
            <a:prstDash val="solid"/>
            <a:round/>
            <a:headEnd type="none" w="sm" len="sm"/>
            <a:tailEnd type="none" w="sm" len="sm"/>
          </a:ln>
        </p:spPr>
      </p:cxnSp>
      <p:cxnSp>
        <p:nvCxnSpPr>
          <p:cNvPr id="461" name="Google Shape;461;p9"/>
          <p:cNvCxnSpPr/>
          <p:nvPr/>
        </p:nvCxnSpPr>
        <p:spPr>
          <a:xfrm>
            <a:off x="624436" y="4397430"/>
            <a:ext cx="1835494" cy="670449"/>
          </a:xfrm>
          <a:prstGeom prst="straightConnector1">
            <a:avLst/>
          </a:prstGeom>
          <a:noFill/>
          <a:ln w="9525" cap="flat" cmpd="sng">
            <a:solidFill>
              <a:schemeClr val="dk1"/>
            </a:solidFill>
            <a:prstDash val="solid"/>
            <a:round/>
            <a:headEnd type="none" w="sm" len="sm"/>
            <a:tailEnd type="none" w="sm" len="sm"/>
          </a:ln>
        </p:spPr>
      </p:cxnSp>
      <p:cxnSp>
        <p:nvCxnSpPr>
          <p:cNvPr id="462" name="Google Shape;462;p9"/>
          <p:cNvCxnSpPr/>
          <p:nvPr/>
        </p:nvCxnSpPr>
        <p:spPr>
          <a:xfrm rot="10800000">
            <a:off x="9800032" y="2177658"/>
            <a:ext cx="826171" cy="1935202"/>
          </a:xfrm>
          <a:prstGeom prst="straightConnector1">
            <a:avLst/>
          </a:prstGeom>
          <a:noFill/>
          <a:ln w="9525" cap="flat" cmpd="sng">
            <a:solidFill>
              <a:schemeClr val="dk1"/>
            </a:solidFill>
            <a:prstDash val="solid"/>
            <a:round/>
            <a:headEnd type="none" w="sm" len="sm"/>
            <a:tailEnd type="none" w="sm" len="sm"/>
          </a:ln>
        </p:spPr>
      </p:cxnSp>
      <p:cxnSp>
        <p:nvCxnSpPr>
          <p:cNvPr id="463" name="Google Shape;463;p9"/>
          <p:cNvCxnSpPr/>
          <p:nvPr/>
        </p:nvCxnSpPr>
        <p:spPr>
          <a:xfrm rot="10800000">
            <a:off x="9800031" y="2192444"/>
            <a:ext cx="1571722" cy="1452233"/>
          </a:xfrm>
          <a:prstGeom prst="straightConnector1">
            <a:avLst/>
          </a:prstGeom>
          <a:noFill/>
          <a:ln w="9525" cap="flat" cmpd="sng">
            <a:solidFill>
              <a:schemeClr val="dk1"/>
            </a:solidFill>
            <a:prstDash val="solid"/>
            <a:round/>
            <a:headEnd type="none" w="sm" len="sm"/>
            <a:tailEnd type="none" w="sm" len="sm"/>
          </a:ln>
        </p:spPr>
      </p:cxnSp>
      <p:cxnSp>
        <p:nvCxnSpPr>
          <p:cNvPr id="464" name="Google Shape;464;p9"/>
          <p:cNvCxnSpPr/>
          <p:nvPr/>
        </p:nvCxnSpPr>
        <p:spPr>
          <a:xfrm rot="10800000">
            <a:off x="9798543" y="2192442"/>
            <a:ext cx="1933192" cy="628059"/>
          </a:xfrm>
          <a:prstGeom prst="straightConnector1">
            <a:avLst/>
          </a:prstGeom>
          <a:noFill/>
          <a:ln w="9525" cap="flat" cmpd="sng">
            <a:solidFill>
              <a:schemeClr val="dk1"/>
            </a:solidFill>
            <a:prstDash val="solid"/>
            <a:round/>
            <a:headEnd type="none" w="sm" len="sm"/>
            <a:tailEnd type="none" w="sm" len="sm"/>
          </a:ln>
        </p:spPr>
      </p:cxnSp>
      <p:cxnSp>
        <p:nvCxnSpPr>
          <p:cNvPr id="465" name="Google Shape;465;p9"/>
          <p:cNvCxnSpPr/>
          <p:nvPr/>
        </p:nvCxnSpPr>
        <p:spPr>
          <a:xfrm rot="10800000">
            <a:off x="9723194" y="5156970"/>
            <a:ext cx="1806019" cy="1395662"/>
          </a:xfrm>
          <a:prstGeom prst="straightConnector1">
            <a:avLst/>
          </a:prstGeom>
          <a:noFill/>
          <a:ln w="9525" cap="flat" cmpd="sng">
            <a:solidFill>
              <a:schemeClr val="dk1"/>
            </a:solidFill>
            <a:prstDash val="solid"/>
            <a:round/>
            <a:headEnd type="none" w="sm" len="sm"/>
            <a:tailEnd type="none" w="sm" len="sm"/>
          </a:ln>
        </p:spPr>
      </p:cxnSp>
      <p:cxnSp>
        <p:nvCxnSpPr>
          <p:cNvPr id="466" name="Google Shape;466;p9"/>
          <p:cNvCxnSpPr/>
          <p:nvPr/>
        </p:nvCxnSpPr>
        <p:spPr>
          <a:xfrm rot="10800000">
            <a:off x="9723193" y="5171757"/>
            <a:ext cx="2133447" cy="589112"/>
          </a:xfrm>
          <a:prstGeom prst="straightConnector1">
            <a:avLst/>
          </a:prstGeom>
          <a:noFill/>
          <a:ln w="9525" cap="flat" cmpd="sng">
            <a:solidFill>
              <a:schemeClr val="dk1"/>
            </a:solidFill>
            <a:prstDash val="solid"/>
            <a:round/>
            <a:headEnd type="none" w="sm" len="sm"/>
            <a:tailEnd type="none" w="sm" len="sm"/>
          </a:ln>
        </p:spPr>
      </p:cxnSp>
      <p:cxnSp>
        <p:nvCxnSpPr>
          <p:cNvPr id="467" name="Google Shape;467;p9"/>
          <p:cNvCxnSpPr/>
          <p:nvPr/>
        </p:nvCxnSpPr>
        <p:spPr>
          <a:xfrm flipH="1">
            <a:off x="9721705" y="4673637"/>
            <a:ext cx="2278951" cy="498118"/>
          </a:xfrm>
          <a:prstGeom prst="straightConnector1">
            <a:avLst/>
          </a:prstGeom>
          <a:noFill/>
          <a:ln w="9525" cap="flat" cmpd="sng">
            <a:solidFill>
              <a:schemeClr val="dk1"/>
            </a:solidFill>
            <a:prstDash val="solid"/>
            <a:round/>
            <a:headEnd type="none" w="sm" len="sm"/>
            <a:tailEnd type="none" w="sm" len="sm"/>
          </a:ln>
        </p:spPr>
      </p:cxnSp>
      <p:sp>
        <p:nvSpPr>
          <p:cNvPr id="468" name="Google Shape;468;p9"/>
          <p:cNvSpPr/>
          <p:nvPr/>
        </p:nvSpPr>
        <p:spPr>
          <a:xfrm>
            <a:off x="9129525" y="1581944"/>
            <a:ext cx="1185702" cy="1185702"/>
          </a:xfrm>
          <a:prstGeom prst="ellipse">
            <a:avLst/>
          </a:prstGeom>
          <a:solidFill>
            <a:srgbClr val="ABDDD3"/>
          </a:solidFill>
          <a:ln w="25400" cap="flat" cmpd="sng">
            <a:solidFill>
              <a:srgbClr val="71C5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9"/>
          <p:cNvSpPr/>
          <p:nvPr/>
        </p:nvSpPr>
        <p:spPr>
          <a:xfrm>
            <a:off x="9406737" y="1836444"/>
            <a:ext cx="580317" cy="629195"/>
          </a:xfrm>
          <a:custGeom>
            <a:avLst/>
            <a:gdLst/>
            <a:ahLst/>
            <a:cxnLst/>
            <a:rect l="l" t="t" r="r" b="b"/>
            <a:pathLst>
              <a:path w="432707" h="468766" extrusionOk="0">
                <a:moveTo>
                  <a:pt x="243397" y="0"/>
                </a:moveTo>
                <a:cubicBezTo>
                  <a:pt x="259173" y="0"/>
                  <a:pt x="273353" y="3052"/>
                  <a:pt x="285936" y="9156"/>
                </a:cubicBezTo>
                <a:cubicBezTo>
                  <a:pt x="298519" y="15260"/>
                  <a:pt x="308097" y="24791"/>
                  <a:pt x="314670" y="37750"/>
                </a:cubicBezTo>
                <a:cubicBezTo>
                  <a:pt x="321244" y="50708"/>
                  <a:pt x="324530" y="68174"/>
                  <a:pt x="324530" y="90148"/>
                </a:cubicBezTo>
                <a:cubicBezTo>
                  <a:pt x="324530" y="107614"/>
                  <a:pt x="320023" y="125643"/>
                  <a:pt x="311008" y="144236"/>
                </a:cubicBezTo>
                <a:lnTo>
                  <a:pt x="360589" y="144236"/>
                </a:lnTo>
                <a:cubicBezTo>
                  <a:pt x="380121" y="144236"/>
                  <a:pt x="397024" y="151372"/>
                  <a:pt x="411297" y="165646"/>
                </a:cubicBezTo>
                <a:cubicBezTo>
                  <a:pt x="425570" y="179919"/>
                  <a:pt x="432707" y="196728"/>
                  <a:pt x="432707" y="216072"/>
                </a:cubicBezTo>
                <a:cubicBezTo>
                  <a:pt x="432707" y="232787"/>
                  <a:pt x="428106" y="248093"/>
                  <a:pt x="418903" y="261991"/>
                </a:cubicBezTo>
                <a:cubicBezTo>
                  <a:pt x="420593" y="268189"/>
                  <a:pt x="421439" y="274668"/>
                  <a:pt x="421439" y="281429"/>
                </a:cubicBezTo>
                <a:cubicBezTo>
                  <a:pt x="421439" y="295890"/>
                  <a:pt x="417870" y="309412"/>
                  <a:pt x="410733" y="321995"/>
                </a:cubicBezTo>
                <a:cubicBezTo>
                  <a:pt x="411297" y="325939"/>
                  <a:pt x="411579" y="329977"/>
                  <a:pt x="411579" y="334109"/>
                </a:cubicBezTo>
                <a:cubicBezTo>
                  <a:pt x="411579" y="353077"/>
                  <a:pt x="405944" y="369792"/>
                  <a:pt x="394676" y="384253"/>
                </a:cubicBezTo>
                <a:cubicBezTo>
                  <a:pt x="394863" y="410358"/>
                  <a:pt x="386882" y="430970"/>
                  <a:pt x="370731" y="446089"/>
                </a:cubicBezTo>
                <a:cubicBezTo>
                  <a:pt x="354579" y="461207"/>
                  <a:pt x="333263" y="468766"/>
                  <a:pt x="306782" y="468766"/>
                </a:cubicBezTo>
                <a:lnTo>
                  <a:pt x="296641" y="468766"/>
                </a:lnTo>
                <a:lnTo>
                  <a:pt x="270442" y="468766"/>
                </a:lnTo>
                <a:cubicBezTo>
                  <a:pt x="252413" y="468766"/>
                  <a:pt x="234618" y="466653"/>
                  <a:pt x="217057" y="462428"/>
                </a:cubicBezTo>
                <a:cubicBezTo>
                  <a:pt x="199497" y="458202"/>
                  <a:pt x="179167" y="452051"/>
                  <a:pt x="156067" y="443976"/>
                </a:cubicBezTo>
                <a:cubicBezTo>
                  <a:pt x="134281" y="436463"/>
                  <a:pt x="121323" y="432707"/>
                  <a:pt x="117191" y="432707"/>
                </a:cubicBezTo>
                <a:lnTo>
                  <a:pt x="36059" y="432707"/>
                </a:lnTo>
                <a:cubicBezTo>
                  <a:pt x="26105" y="432707"/>
                  <a:pt x="17607" y="429186"/>
                  <a:pt x="10563" y="422143"/>
                </a:cubicBezTo>
                <a:cubicBezTo>
                  <a:pt x="3521" y="415100"/>
                  <a:pt x="0" y="406602"/>
                  <a:pt x="0" y="396648"/>
                </a:cubicBezTo>
                <a:lnTo>
                  <a:pt x="0" y="216354"/>
                </a:lnTo>
                <a:cubicBezTo>
                  <a:pt x="0" y="206400"/>
                  <a:pt x="3521" y="197902"/>
                  <a:pt x="10563" y="190859"/>
                </a:cubicBezTo>
                <a:cubicBezTo>
                  <a:pt x="17607" y="183816"/>
                  <a:pt x="26105" y="180295"/>
                  <a:pt x="36059" y="180295"/>
                </a:cubicBezTo>
                <a:lnTo>
                  <a:pt x="113247" y="180295"/>
                </a:lnTo>
                <a:cubicBezTo>
                  <a:pt x="120008" y="175787"/>
                  <a:pt x="132873" y="161232"/>
                  <a:pt x="151841" y="136630"/>
                </a:cubicBezTo>
                <a:cubicBezTo>
                  <a:pt x="162734" y="122544"/>
                  <a:pt x="172782" y="110525"/>
                  <a:pt x="181985" y="100571"/>
                </a:cubicBezTo>
                <a:cubicBezTo>
                  <a:pt x="186492" y="95876"/>
                  <a:pt x="189826" y="87847"/>
                  <a:pt x="191985" y="76484"/>
                </a:cubicBezTo>
                <a:cubicBezTo>
                  <a:pt x="194145" y="65122"/>
                  <a:pt x="197009" y="53243"/>
                  <a:pt x="200577" y="40848"/>
                </a:cubicBezTo>
                <a:cubicBezTo>
                  <a:pt x="204145" y="28453"/>
                  <a:pt x="209969" y="18311"/>
                  <a:pt x="218043" y="10423"/>
                </a:cubicBezTo>
                <a:cubicBezTo>
                  <a:pt x="225368" y="3475"/>
                  <a:pt x="233819" y="0"/>
                  <a:pt x="243397" y="0"/>
                </a:cubicBezTo>
                <a:close/>
                <a:moveTo>
                  <a:pt x="243397" y="36059"/>
                </a:moveTo>
                <a:cubicBezTo>
                  <a:pt x="238515" y="40942"/>
                  <a:pt x="234947" y="48924"/>
                  <a:pt x="232693" y="60004"/>
                </a:cubicBezTo>
                <a:cubicBezTo>
                  <a:pt x="230439" y="71085"/>
                  <a:pt x="227575" y="82870"/>
                  <a:pt x="224101" y="95359"/>
                </a:cubicBezTo>
                <a:cubicBezTo>
                  <a:pt x="220626" y="107848"/>
                  <a:pt x="215039" y="118131"/>
                  <a:pt x="207339" y="126206"/>
                </a:cubicBezTo>
                <a:cubicBezTo>
                  <a:pt x="203207" y="130526"/>
                  <a:pt x="195976" y="139071"/>
                  <a:pt x="185647" y="151842"/>
                </a:cubicBezTo>
                <a:cubicBezTo>
                  <a:pt x="184896" y="152781"/>
                  <a:pt x="182735" y="155598"/>
                  <a:pt x="179167" y="160293"/>
                </a:cubicBezTo>
                <a:cubicBezTo>
                  <a:pt x="175599" y="164989"/>
                  <a:pt x="172641" y="168838"/>
                  <a:pt x="170293" y="171844"/>
                </a:cubicBezTo>
                <a:cubicBezTo>
                  <a:pt x="167946" y="174848"/>
                  <a:pt x="164706" y="178839"/>
                  <a:pt x="160575" y="183816"/>
                </a:cubicBezTo>
                <a:cubicBezTo>
                  <a:pt x="156443" y="188793"/>
                  <a:pt x="152687" y="192925"/>
                  <a:pt x="149307" y="196211"/>
                </a:cubicBezTo>
                <a:cubicBezTo>
                  <a:pt x="145925" y="199498"/>
                  <a:pt x="142311" y="202832"/>
                  <a:pt x="138461" y="206212"/>
                </a:cubicBezTo>
                <a:cubicBezTo>
                  <a:pt x="134611" y="209592"/>
                  <a:pt x="130854" y="212128"/>
                  <a:pt x="127192" y="213818"/>
                </a:cubicBezTo>
                <a:cubicBezTo>
                  <a:pt x="123530" y="215509"/>
                  <a:pt x="120196" y="216354"/>
                  <a:pt x="117191" y="216354"/>
                </a:cubicBezTo>
                <a:lnTo>
                  <a:pt x="108177" y="216354"/>
                </a:lnTo>
                <a:lnTo>
                  <a:pt x="108177" y="396648"/>
                </a:lnTo>
                <a:lnTo>
                  <a:pt x="117191" y="396648"/>
                </a:lnTo>
                <a:cubicBezTo>
                  <a:pt x="119633" y="396648"/>
                  <a:pt x="122591" y="396930"/>
                  <a:pt x="126065" y="397494"/>
                </a:cubicBezTo>
                <a:cubicBezTo>
                  <a:pt x="129539" y="398057"/>
                  <a:pt x="132639" y="398667"/>
                  <a:pt x="135362" y="399324"/>
                </a:cubicBezTo>
                <a:cubicBezTo>
                  <a:pt x="138085" y="399982"/>
                  <a:pt x="141653" y="401015"/>
                  <a:pt x="146067" y="402423"/>
                </a:cubicBezTo>
                <a:cubicBezTo>
                  <a:pt x="150480" y="403832"/>
                  <a:pt x="153767" y="404912"/>
                  <a:pt x="155927" y="405663"/>
                </a:cubicBezTo>
                <a:cubicBezTo>
                  <a:pt x="158086" y="406414"/>
                  <a:pt x="161419" y="407588"/>
                  <a:pt x="165927" y="409184"/>
                </a:cubicBezTo>
                <a:cubicBezTo>
                  <a:pt x="170435" y="410781"/>
                  <a:pt x="173158" y="411767"/>
                  <a:pt x="174097" y="412143"/>
                </a:cubicBezTo>
                <a:cubicBezTo>
                  <a:pt x="213724" y="425852"/>
                  <a:pt x="245839" y="432707"/>
                  <a:pt x="270442" y="432707"/>
                </a:cubicBezTo>
                <a:lnTo>
                  <a:pt x="304529" y="432707"/>
                </a:lnTo>
                <a:cubicBezTo>
                  <a:pt x="340588" y="432707"/>
                  <a:pt x="358617" y="417025"/>
                  <a:pt x="358617" y="385662"/>
                </a:cubicBezTo>
                <a:cubicBezTo>
                  <a:pt x="358617" y="380779"/>
                  <a:pt x="358148" y="375520"/>
                  <a:pt x="357209" y="369886"/>
                </a:cubicBezTo>
                <a:cubicBezTo>
                  <a:pt x="362843" y="366881"/>
                  <a:pt x="367304" y="361951"/>
                  <a:pt x="370590" y="355096"/>
                </a:cubicBezTo>
                <a:cubicBezTo>
                  <a:pt x="373876" y="348241"/>
                  <a:pt x="375520" y="341339"/>
                  <a:pt x="375520" y="334390"/>
                </a:cubicBezTo>
                <a:cubicBezTo>
                  <a:pt x="375520" y="327442"/>
                  <a:pt x="373829" y="320962"/>
                  <a:pt x="370449" y="314952"/>
                </a:cubicBezTo>
                <a:cubicBezTo>
                  <a:pt x="380403" y="305562"/>
                  <a:pt x="385380" y="294387"/>
                  <a:pt x="385380" y="281429"/>
                </a:cubicBezTo>
                <a:cubicBezTo>
                  <a:pt x="385380" y="276734"/>
                  <a:pt x="384440" y="271522"/>
                  <a:pt x="382562" y="265794"/>
                </a:cubicBezTo>
                <a:cubicBezTo>
                  <a:pt x="380685" y="260066"/>
                  <a:pt x="378337" y="255605"/>
                  <a:pt x="375520" y="252413"/>
                </a:cubicBezTo>
                <a:cubicBezTo>
                  <a:pt x="381530" y="252225"/>
                  <a:pt x="386553" y="247811"/>
                  <a:pt x="390591" y="239172"/>
                </a:cubicBezTo>
                <a:cubicBezTo>
                  <a:pt x="394629" y="230533"/>
                  <a:pt x="396648" y="222927"/>
                  <a:pt x="396648" y="216354"/>
                </a:cubicBezTo>
                <a:cubicBezTo>
                  <a:pt x="396648" y="206775"/>
                  <a:pt x="392986" y="198371"/>
                  <a:pt x="385661" y="191140"/>
                </a:cubicBezTo>
                <a:cubicBezTo>
                  <a:pt x="378337" y="183910"/>
                  <a:pt x="369980" y="180295"/>
                  <a:pt x="360589" y="180295"/>
                </a:cubicBezTo>
                <a:lnTo>
                  <a:pt x="261427" y="180295"/>
                </a:lnTo>
                <a:cubicBezTo>
                  <a:pt x="261427" y="169402"/>
                  <a:pt x="265934" y="154424"/>
                  <a:pt x="274949" y="135362"/>
                </a:cubicBezTo>
                <a:cubicBezTo>
                  <a:pt x="283964" y="116299"/>
                  <a:pt x="288471" y="101228"/>
                  <a:pt x="288471" y="90148"/>
                </a:cubicBezTo>
                <a:cubicBezTo>
                  <a:pt x="288471" y="71742"/>
                  <a:pt x="285467" y="58126"/>
                  <a:pt x="279457" y="49299"/>
                </a:cubicBezTo>
                <a:cubicBezTo>
                  <a:pt x="273447" y="40472"/>
                  <a:pt x="261427" y="36059"/>
                  <a:pt x="243397" y="36059"/>
                </a:cubicBezTo>
                <a:close/>
                <a:moveTo>
                  <a:pt x="54089" y="360589"/>
                </a:moveTo>
                <a:cubicBezTo>
                  <a:pt x="49205" y="360589"/>
                  <a:pt x="44979" y="362373"/>
                  <a:pt x="41411" y="365942"/>
                </a:cubicBezTo>
                <a:cubicBezTo>
                  <a:pt x="37843" y="369510"/>
                  <a:pt x="36059" y="373736"/>
                  <a:pt x="36059" y="378619"/>
                </a:cubicBezTo>
                <a:cubicBezTo>
                  <a:pt x="36059" y="383502"/>
                  <a:pt x="37843" y="387727"/>
                  <a:pt x="41411" y="391296"/>
                </a:cubicBezTo>
                <a:cubicBezTo>
                  <a:pt x="44979" y="394864"/>
                  <a:pt x="49205" y="396648"/>
                  <a:pt x="54089" y="396648"/>
                </a:cubicBezTo>
                <a:cubicBezTo>
                  <a:pt x="58971" y="396648"/>
                  <a:pt x="63197" y="394864"/>
                  <a:pt x="66765" y="391296"/>
                </a:cubicBezTo>
                <a:cubicBezTo>
                  <a:pt x="70333" y="387727"/>
                  <a:pt x="72117" y="383502"/>
                  <a:pt x="72117" y="378619"/>
                </a:cubicBezTo>
                <a:cubicBezTo>
                  <a:pt x="72117" y="373736"/>
                  <a:pt x="70333" y="369510"/>
                  <a:pt x="66765" y="365942"/>
                </a:cubicBezTo>
                <a:cubicBezTo>
                  <a:pt x="63197" y="362373"/>
                  <a:pt x="58971" y="360589"/>
                  <a:pt x="54089" y="360589"/>
                </a:cubicBezTo>
                <a:close/>
              </a:path>
            </a:pathLst>
          </a:custGeom>
          <a:solidFill>
            <a:srgbClr val="16A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0" name="Google Shape;470;p9"/>
          <p:cNvSpPr/>
          <p:nvPr/>
        </p:nvSpPr>
        <p:spPr>
          <a:xfrm>
            <a:off x="1818379" y="1581944"/>
            <a:ext cx="1185702" cy="1185702"/>
          </a:xfrm>
          <a:prstGeom prst="ellipse">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9"/>
          <p:cNvSpPr/>
          <p:nvPr/>
        </p:nvSpPr>
        <p:spPr>
          <a:xfrm>
            <a:off x="2059065" y="1908521"/>
            <a:ext cx="652856" cy="532394"/>
          </a:xfrm>
          <a:custGeom>
            <a:avLst/>
            <a:gdLst/>
            <a:ahLst/>
            <a:cxnLst/>
            <a:rect l="l" t="t" r="r" b="b"/>
            <a:pathLst>
              <a:path w="486795" h="396648" extrusionOk="0">
                <a:moveTo>
                  <a:pt x="180295" y="0"/>
                </a:moveTo>
                <a:lnTo>
                  <a:pt x="468766" y="0"/>
                </a:lnTo>
                <a:cubicBezTo>
                  <a:pt x="473649" y="0"/>
                  <a:pt x="477875" y="1784"/>
                  <a:pt x="481444" y="5352"/>
                </a:cubicBezTo>
                <a:cubicBezTo>
                  <a:pt x="485012" y="8921"/>
                  <a:pt x="486795" y="13146"/>
                  <a:pt x="486795" y="18029"/>
                </a:cubicBezTo>
                <a:lnTo>
                  <a:pt x="486795" y="306501"/>
                </a:lnTo>
                <a:cubicBezTo>
                  <a:pt x="486795" y="309318"/>
                  <a:pt x="486420" y="311806"/>
                  <a:pt x="485669" y="313966"/>
                </a:cubicBezTo>
                <a:cubicBezTo>
                  <a:pt x="484918" y="316126"/>
                  <a:pt x="483650" y="317863"/>
                  <a:pt x="481866" y="319178"/>
                </a:cubicBezTo>
                <a:cubicBezTo>
                  <a:pt x="480081" y="320492"/>
                  <a:pt x="478532" y="321572"/>
                  <a:pt x="477218" y="322418"/>
                </a:cubicBezTo>
                <a:cubicBezTo>
                  <a:pt x="475903" y="323263"/>
                  <a:pt x="473696" y="323826"/>
                  <a:pt x="470598" y="324108"/>
                </a:cubicBezTo>
                <a:cubicBezTo>
                  <a:pt x="467499" y="324389"/>
                  <a:pt x="465386" y="324577"/>
                  <a:pt x="464259" y="324671"/>
                </a:cubicBezTo>
                <a:cubicBezTo>
                  <a:pt x="463132" y="324765"/>
                  <a:pt x="460738" y="324765"/>
                  <a:pt x="457076" y="324671"/>
                </a:cubicBezTo>
                <a:cubicBezTo>
                  <a:pt x="453414" y="324577"/>
                  <a:pt x="451300" y="324530"/>
                  <a:pt x="450737" y="324530"/>
                </a:cubicBezTo>
                <a:cubicBezTo>
                  <a:pt x="450737" y="344438"/>
                  <a:pt x="443694" y="361434"/>
                  <a:pt x="429608" y="375520"/>
                </a:cubicBezTo>
                <a:cubicBezTo>
                  <a:pt x="415523" y="389605"/>
                  <a:pt x="398527" y="396648"/>
                  <a:pt x="378619" y="396648"/>
                </a:cubicBezTo>
                <a:cubicBezTo>
                  <a:pt x="358711" y="396648"/>
                  <a:pt x="341716" y="389605"/>
                  <a:pt x="327630" y="375520"/>
                </a:cubicBezTo>
                <a:cubicBezTo>
                  <a:pt x="313545" y="361434"/>
                  <a:pt x="306501" y="344438"/>
                  <a:pt x="306501" y="324530"/>
                </a:cubicBezTo>
                <a:lnTo>
                  <a:pt x="198325" y="324530"/>
                </a:lnTo>
                <a:cubicBezTo>
                  <a:pt x="198325" y="344438"/>
                  <a:pt x="191281" y="361434"/>
                  <a:pt x="177196" y="375520"/>
                </a:cubicBezTo>
                <a:cubicBezTo>
                  <a:pt x="163110" y="389605"/>
                  <a:pt x="146115" y="396648"/>
                  <a:pt x="126206" y="396648"/>
                </a:cubicBezTo>
                <a:cubicBezTo>
                  <a:pt x="106299" y="396648"/>
                  <a:pt x="89303" y="389605"/>
                  <a:pt x="75218" y="375520"/>
                </a:cubicBezTo>
                <a:cubicBezTo>
                  <a:pt x="61132" y="361434"/>
                  <a:pt x="54089" y="344438"/>
                  <a:pt x="54089" y="324530"/>
                </a:cubicBezTo>
                <a:lnTo>
                  <a:pt x="36060" y="324530"/>
                </a:lnTo>
                <a:cubicBezTo>
                  <a:pt x="35496" y="324530"/>
                  <a:pt x="33383" y="324577"/>
                  <a:pt x="29721" y="324671"/>
                </a:cubicBezTo>
                <a:cubicBezTo>
                  <a:pt x="26059" y="324765"/>
                  <a:pt x="23664" y="324765"/>
                  <a:pt x="22537" y="324671"/>
                </a:cubicBezTo>
                <a:cubicBezTo>
                  <a:pt x="21411" y="324577"/>
                  <a:pt x="19298" y="324389"/>
                  <a:pt x="16199" y="324108"/>
                </a:cubicBezTo>
                <a:cubicBezTo>
                  <a:pt x="13100" y="323826"/>
                  <a:pt x="10893" y="323263"/>
                  <a:pt x="9578" y="322418"/>
                </a:cubicBezTo>
                <a:cubicBezTo>
                  <a:pt x="8264" y="321572"/>
                  <a:pt x="6714" y="320492"/>
                  <a:pt x="4930" y="319178"/>
                </a:cubicBezTo>
                <a:cubicBezTo>
                  <a:pt x="3146" y="317863"/>
                  <a:pt x="1878" y="316126"/>
                  <a:pt x="1127" y="313966"/>
                </a:cubicBezTo>
                <a:cubicBezTo>
                  <a:pt x="376" y="311806"/>
                  <a:pt x="0" y="309318"/>
                  <a:pt x="0" y="306501"/>
                </a:cubicBezTo>
                <a:cubicBezTo>
                  <a:pt x="0" y="301618"/>
                  <a:pt x="1785" y="297392"/>
                  <a:pt x="5353" y="293824"/>
                </a:cubicBezTo>
                <a:cubicBezTo>
                  <a:pt x="8921" y="290256"/>
                  <a:pt x="13147" y="288471"/>
                  <a:pt x="18030" y="288471"/>
                </a:cubicBezTo>
                <a:lnTo>
                  <a:pt x="18030" y="198324"/>
                </a:lnTo>
                <a:cubicBezTo>
                  <a:pt x="18030" y="196821"/>
                  <a:pt x="17982" y="193535"/>
                  <a:pt x="17888" y="188464"/>
                </a:cubicBezTo>
                <a:cubicBezTo>
                  <a:pt x="17795" y="183393"/>
                  <a:pt x="17795" y="179825"/>
                  <a:pt x="17888" y="177759"/>
                </a:cubicBezTo>
                <a:cubicBezTo>
                  <a:pt x="17982" y="175693"/>
                  <a:pt x="18217" y="172454"/>
                  <a:pt x="18594" y="168040"/>
                </a:cubicBezTo>
                <a:cubicBezTo>
                  <a:pt x="18969" y="163627"/>
                  <a:pt x="19579" y="160152"/>
                  <a:pt x="20424" y="157617"/>
                </a:cubicBezTo>
                <a:cubicBezTo>
                  <a:pt x="21270" y="155081"/>
                  <a:pt x="22583" y="152217"/>
                  <a:pt x="24368" y="149025"/>
                </a:cubicBezTo>
                <a:cubicBezTo>
                  <a:pt x="26153" y="145832"/>
                  <a:pt x="28265" y="143015"/>
                  <a:pt x="30706" y="140573"/>
                </a:cubicBezTo>
                <a:lnTo>
                  <a:pt x="86486" y="84795"/>
                </a:lnTo>
                <a:cubicBezTo>
                  <a:pt x="90053" y="81226"/>
                  <a:pt x="94797" y="78221"/>
                  <a:pt x="100712" y="75780"/>
                </a:cubicBezTo>
                <a:cubicBezTo>
                  <a:pt x="106628" y="73339"/>
                  <a:pt x="112121" y="72118"/>
                  <a:pt x="117192" y="72118"/>
                </a:cubicBezTo>
                <a:lnTo>
                  <a:pt x="162266" y="72118"/>
                </a:lnTo>
                <a:lnTo>
                  <a:pt x="162266" y="18029"/>
                </a:lnTo>
                <a:cubicBezTo>
                  <a:pt x="162266" y="13146"/>
                  <a:pt x="164050" y="8921"/>
                  <a:pt x="167618" y="5352"/>
                </a:cubicBezTo>
                <a:cubicBezTo>
                  <a:pt x="171187" y="1784"/>
                  <a:pt x="175412" y="0"/>
                  <a:pt x="180295" y="0"/>
                </a:cubicBezTo>
                <a:close/>
                <a:moveTo>
                  <a:pt x="117755" y="108177"/>
                </a:moveTo>
                <a:cubicBezTo>
                  <a:pt x="115314" y="108177"/>
                  <a:pt x="113248" y="109022"/>
                  <a:pt x="111557" y="110712"/>
                </a:cubicBezTo>
                <a:lnTo>
                  <a:pt x="56624" y="165646"/>
                </a:lnTo>
                <a:cubicBezTo>
                  <a:pt x="54934" y="167336"/>
                  <a:pt x="54089" y="169402"/>
                  <a:pt x="54089" y="171843"/>
                </a:cubicBezTo>
                <a:lnTo>
                  <a:pt x="54089" y="180294"/>
                </a:lnTo>
                <a:lnTo>
                  <a:pt x="162266" y="180294"/>
                </a:lnTo>
                <a:lnTo>
                  <a:pt x="162266" y="108177"/>
                </a:lnTo>
                <a:lnTo>
                  <a:pt x="117755" y="108177"/>
                </a:lnTo>
                <a:close/>
                <a:moveTo>
                  <a:pt x="126206" y="288471"/>
                </a:moveTo>
                <a:cubicBezTo>
                  <a:pt x="116440" y="288471"/>
                  <a:pt x="107990" y="292040"/>
                  <a:pt x="100852" y="299176"/>
                </a:cubicBezTo>
                <a:cubicBezTo>
                  <a:pt x="93716" y="306313"/>
                  <a:pt x="90148" y="314764"/>
                  <a:pt x="90148" y="324530"/>
                </a:cubicBezTo>
                <a:cubicBezTo>
                  <a:pt x="90148" y="334296"/>
                  <a:pt x="93716" y="342747"/>
                  <a:pt x="100852" y="349884"/>
                </a:cubicBezTo>
                <a:cubicBezTo>
                  <a:pt x="107990" y="357021"/>
                  <a:pt x="116440" y="360589"/>
                  <a:pt x="126206" y="360589"/>
                </a:cubicBezTo>
                <a:cubicBezTo>
                  <a:pt x="135973" y="360589"/>
                  <a:pt x="144424" y="357021"/>
                  <a:pt x="151560" y="349884"/>
                </a:cubicBezTo>
                <a:cubicBezTo>
                  <a:pt x="158697" y="342747"/>
                  <a:pt x="162266" y="334296"/>
                  <a:pt x="162266" y="324530"/>
                </a:cubicBezTo>
                <a:cubicBezTo>
                  <a:pt x="162266" y="314764"/>
                  <a:pt x="158697" y="306313"/>
                  <a:pt x="151560" y="299176"/>
                </a:cubicBezTo>
                <a:cubicBezTo>
                  <a:pt x="144424" y="292040"/>
                  <a:pt x="135973" y="288471"/>
                  <a:pt x="126206" y="288471"/>
                </a:cubicBezTo>
                <a:close/>
                <a:moveTo>
                  <a:pt x="378619" y="288471"/>
                </a:moveTo>
                <a:cubicBezTo>
                  <a:pt x="368853" y="288471"/>
                  <a:pt x="360401" y="292040"/>
                  <a:pt x="353265" y="299176"/>
                </a:cubicBezTo>
                <a:cubicBezTo>
                  <a:pt x="346128" y="306313"/>
                  <a:pt x="342561" y="314764"/>
                  <a:pt x="342561" y="324530"/>
                </a:cubicBezTo>
                <a:cubicBezTo>
                  <a:pt x="342561" y="334296"/>
                  <a:pt x="346128" y="342747"/>
                  <a:pt x="353265" y="349884"/>
                </a:cubicBezTo>
                <a:cubicBezTo>
                  <a:pt x="360401" y="357021"/>
                  <a:pt x="368853" y="360589"/>
                  <a:pt x="378619" y="360589"/>
                </a:cubicBezTo>
                <a:cubicBezTo>
                  <a:pt x="388385" y="360589"/>
                  <a:pt x="396837" y="357021"/>
                  <a:pt x="403973" y="349884"/>
                </a:cubicBezTo>
                <a:cubicBezTo>
                  <a:pt x="411110" y="342747"/>
                  <a:pt x="414678" y="334296"/>
                  <a:pt x="414678" y="324530"/>
                </a:cubicBezTo>
                <a:cubicBezTo>
                  <a:pt x="414678" y="314764"/>
                  <a:pt x="411110" y="306313"/>
                  <a:pt x="403973" y="299176"/>
                </a:cubicBezTo>
                <a:cubicBezTo>
                  <a:pt x="396837" y="292040"/>
                  <a:pt x="388385" y="288471"/>
                  <a:pt x="378619" y="2884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2" name="Google Shape;472;p9"/>
          <p:cNvSpPr/>
          <p:nvPr/>
        </p:nvSpPr>
        <p:spPr>
          <a:xfrm>
            <a:off x="1818379" y="4528727"/>
            <a:ext cx="1185702" cy="1185702"/>
          </a:xfrm>
          <a:prstGeom prst="ellipse">
            <a:avLst/>
          </a:prstGeom>
          <a:solidFill>
            <a:srgbClr val="BBAFBC"/>
          </a:solidFill>
          <a:ln w="25400" cap="flat" cmpd="sng">
            <a:solidFill>
              <a:srgbClr val="9D8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9"/>
          <p:cNvSpPr/>
          <p:nvPr/>
        </p:nvSpPr>
        <p:spPr>
          <a:xfrm>
            <a:off x="2046974" y="4878601"/>
            <a:ext cx="677038" cy="532394"/>
          </a:xfrm>
          <a:custGeom>
            <a:avLst/>
            <a:gdLst/>
            <a:ahLst/>
            <a:cxnLst/>
            <a:rect l="l" t="t" r="r" b="b"/>
            <a:pathLst>
              <a:path w="504825" h="396648" extrusionOk="0">
                <a:moveTo>
                  <a:pt x="0" y="127896"/>
                </a:moveTo>
                <a:cubicBezTo>
                  <a:pt x="8263" y="137099"/>
                  <a:pt x="17747" y="145268"/>
                  <a:pt x="28452" y="152405"/>
                </a:cubicBezTo>
                <a:cubicBezTo>
                  <a:pt x="96439" y="198606"/>
                  <a:pt x="143109" y="231002"/>
                  <a:pt x="168462" y="249595"/>
                </a:cubicBezTo>
                <a:cubicBezTo>
                  <a:pt x="179168" y="257483"/>
                  <a:pt x="187853" y="263634"/>
                  <a:pt x="194521" y="268047"/>
                </a:cubicBezTo>
                <a:cubicBezTo>
                  <a:pt x="201188" y="272461"/>
                  <a:pt x="210062" y="276968"/>
                  <a:pt x="221142" y="281569"/>
                </a:cubicBezTo>
                <a:cubicBezTo>
                  <a:pt x="232223" y="286171"/>
                  <a:pt x="242552" y="288471"/>
                  <a:pt x="252130" y="288471"/>
                </a:cubicBezTo>
                <a:lnTo>
                  <a:pt x="252412" y="288471"/>
                </a:lnTo>
                <a:lnTo>
                  <a:pt x="252694" y="288471"/>
                </a:lnTo>
                <a:cubicBezTo>
                  <a:pt x="262272" y="288471"/>
                  <a:pt x="272601" y="286171"/>
                  <a:pt x="283682" y="281569"/>
                </a:cubicBezTo>
                <a:cubicBezTo>
                  <a:pt x="294763" y="276968"/>
                  <a:pt x="303637" y="272461"/>
                  <a:pt x="310304" y="268047"/>
                </a:cubicBezTo>
                <a:cubicBezTo>
                  <a:pt x="316971" y="263634"/>
                  <a:pt x="325657" y="257483"/>
                  <a:pt x="336362" y="249595"/>
                </a:cubicBezTo>
                <a:cubicBezTo>
                  <a:pt x="368289" y="226495"/>
                  <a:pt x="415053" y="194098"/>
                  <a:pt x="476654" y="152405"/>
                </a:cubicBezTo>
                <a:cubicBezTo>
                  <a:pt x="487359" y="145081"/>
                  <a:pt x="496749" y="136911"/>
                  <a:pt x="504825" y="127896"/>
                </a:cubicBezTo>
                <a:lnTo>
                  <a:pt x="504825" y="351574"/>
                </a:lnTo>
                <a:cubicBezTo>
                  <a:pt x="504825" y="363970"/>
                  <a:pt x="500411" y="374581"/>
                  <a:pt x="491584" y="383408"/>
                </a:cubicBezTo>
                <a:cubicBezTo>
                  <a:pt x="482757" y="392234"/>
                  <a:pt x="472146" y="396648"/>
                  <a:pt x="459751" y="396648"/>
                </a:cubicBezTo>
                <a:lnTo>
                  <a:pt x="45073" y="396648"/>
                </a:lnTo>
                <a:cubicBezTo>
                  <a:pt x="32678" y="396648"/>
                  <a:pt x="22067" y="392234"/>
                  <a:pt x="13240" y="383408"/>
                </a:cubicBezTo>
                <a:cubicBezTo>
                  <a:pt x="4413" y="374581"/>
                  <a:pt x="0" y="363970"/>
                  <a:pt x="0" y="351574"/>
                </a:cubicBezTo>
                <a:close/>
                <a:moveTo>
                  <a:pt x="45073" y="0"/>
                </a:moveTo>
                <a:lnTo>
                  <a:pt x="459751" y="0"/>
                </a:lnTo>
                <a:cubicBezTo>
                  <a:pt x="471958" y="0"/>
                  <a:pt x="482523" y="4413"/>
                  <a:pt x="491444" y="13240"/>
                </a:cubicBezTo>
                <a:cubicBezTo>
                  <a:pt x="500364" y="22067"/>
                  <a:pt x="504825" y="32678"/>
                  <a:pt x="504825" y="45073"/>
                </a:cubicBezTo>
                <a:cubicBezTo>
                  <a:pt x="504825" y="59910"/>
                  <a:pt x="500223" y="74090"/>
                  <a:pt x="491021" y="87612"/>
                </a:cubicBezTo>
                <a:cubicBezTo>
                  <a:pt x="481818" y="101134"/>
                  <a:pt x="470362" y="112684"/>
                  <a:pt x="456652" y="122262"/>
                </a:cubicBezTo>
                <a:cubicBezTo>
                  <a:pt x="386037" y="171280"/>
                  <a:pt x="342090" y="201798"/>
                  <a:pt x="324812" y="213818"/>
                </a:cubicBezTo>
                <a:cubicBezTo>
                  <a:pt x="322934" y="215133"/>
                  <a:pt x="318943" y="217997"/>
                  <a:pt x="312839" y="222410"/>
                </a:cubicBezTo>
                <a:cubicBezTo>
                  <a:pt x="306735" y="226824"/>
                  <a:pt x="301664" y="230392"/>
                  <a:pt x="297627" y="233115"/>
                </a:cubicBezTo>
                <a:cubicBezTo>
                  <a:pt x="293589" y="235838"/>
                  <a:pt x="288706" y="238890"/>
                  <a:pt x="282978" y="242271"/>
                </a:cubicBezTo>
                <a:cubicBezTo>
                  <a:pt x="277249" y="245651"/>
                  <a:pt x="271850" y="248187"/>
                  <a:pt x="266779" y="249877"/>
                </a:cubicBezTo>
                <a:cubicBezTo>
                  <a:pt x="261709" y="251567"/>
                  <a:pt x="257014" y="252412"/>
                  <a:pt x="252694" y="252412"/>
                </a:cubicBezTo>
                <a:lnTo>
                  <a:pt x="252412" y="252412"/>
                </a:lnTo>
                <a:lnTo>
                  <a:pt x="252130" y="252412"/>
                </a:lnTo>
                <a:cubicBezTo>
                  <a:pt x="247811" y="252412"/>
                  <a:pt x="243116" y="251567"/>
                  <a:pt x="238045" y="249877"/>
                </a:cubicBezTo>
                <a:cubicBezTo>
                  <a:pt x="232974" y="248187"/>
                  <a:pt x="227575" y="245651"/>
                  <a:pt x="221847" y="242271"/>
                </a:cubicBezTo>
                <a:cubicBezTo>
                  <a:pt x="216118" y="238890"/>
                  <a:pt x="211235" y="235838"/>
                  <a:pt x="207198" y="233115"/>
                </a:cubicBezTo>
                <a:cubicBezTo>
                  <a:pt x="203160" y="230392"/>
                  <a:pt x="198089" y="226824"/>
                  <a:pt x="191985" y="222410"/>
                </a:cubicBezTo>
                <a:cubicBezTo>
                  <a:pt x="185882" y="217997"/>
                  <a:pt x="181891" y="215133"/>
                  <a:pt x="180013" y="213818"/>
                </a:cubicBezTo>
                <a:cubicBezTo>
                  <a:pt x="162922" y="201798"/>
                  <a:pt x="138319" y="184661"/>
                  <a:pt x="106204" y="162406"/>
                </a:cubicBezTo>
                <a:cubicBezTo>
                  <a:pt x="74090" y="140151"/>
                  <a:pt x="54839" y="126770"/>
                  <a:pt x="48454" y="122262"/>
                </a:cubicBezTo>
                <a:cubicBezTo>
                  <a:pt x="36810" y="114374"/>
                  <a:pt x="25823" y="103529"/>
                  <a:pt x="15494" y="89725"/>
                </a:cubicBezTo>
                <a:cubicBezTo>
                  <a:pt x="5164" y="75921"/>
                  <a:pt x="0" y="63103"/>
                  <a:pt x="0" y="51271"/>
                </a:cubicBezTo>
                <a:cubicBezTo>
                  <a:pt x="0" y="36622"/>
                  <a:pt x="3897" y="24415"/>
                  <a:pt x="11691" y="14649"/>
                </a:cubicBezTo>
                <a:cubicBezTo>
                  <a:pt x="19485" y="4883"/>
                  <a:pt x="30612" y="0"/>
                  <a:pt x="4507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4" name="Google Shape;474;p9"/>
          <p:cNvSpPr/>
          <p:nvPr/>
        </p:nvSpPr>
        <p:spPr>
          <a:xfrm>
            <a:off x="9129525" y="4528727"/>
            <a:ext cx="1185702" cy="1185702"/>
          </a:xfrm>
          <a:prstGeom prst="ellipse">
            <a:avLst/>
          </a:prstGeom>
          <a:solidFill>
            <a:srgbClr val="ABDDD3"/>
          </a:solidFill>
          <a:ln w="25400" cap="flat" cmpd="sng">
            <a:solidFill>
              <a:srgbClr val="71C5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9"/>
          <p:cNvSpPr/>
          <p:nvPr/>
        </p:nvSpPr>
        <p:spPr>
          <a:xfrm>
            <a:off x="9365681" y="4855404"/>
            <a:ext cx="712048" cy="578788"/>
          </a:xfrm>
          <a:custGeom>
            <a:avLst/>
            <a:gdLst/>
            <a:ahLst/>
            <a:cxnLst/>
            <a:rect l="l" t="t" r="r" b="b"/>
            <a:pathLst>
              <a:path w="443976" h="360589" extrusionOk="0">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6" name="Google Shape;476;p9"/>
          <p:cNvSpPr txBox="1"/>
          <p:nvPr/>
        </p:nvSpPr>
        <p:spPr>
          <a:xfrm rot="579399">
            <a:off x="420911" y="1505359"/>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77" name="Google Shape;477;p9"/>
          <p:cNvSpPr txBox="1"/>
          <p:nvPr/>
        </p:nvSpPr>
        <p:spPr>
          <a:xfrm rot="-730684">
            <a:off x="125339" y="2088451"/>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78" name="Google Shape;478;p9"/>
          <p:cNvSpPr txBox="1"/>
          <p:nvPr/>
        </p:nvSpPr>
        <p:spPr>
          <a:xfrm rot="-1918169">
            <a:off x="277863" y="2662775"/>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79" name="Google Shape;479;p9"/>
          <p:cNvSpPr txBox="1"/>
          <p:nvPr/>
        </p:nvSpPr>
        <p:spPr>
          <a:xfrm rot="-3766036">
            <a:off x="892342" y="3186829"/>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0" name="Google Shape;480;p9"/>
          <p:cNvSpPr txBox="1"/>
          <p:nvPr/>
        </p:nvSpPr>
        <p:spPr>
          <a:xfrm rot="1181027">
            <a:off x="652776" y="4257955"/>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1" name="Google Shape;481;p9"/>
          <p:cNvSpPr txBox="1"/>
          <p:nvPr/>
        </p:nvSpPr>
        <p:spPr>
          <a:xfrm rot="-443255">
            <a:off x="169065" y="4865414"/>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2" name="Google Shape;482;p9"/>
          <p:cNvSpPr txBox="1"/>
          <p:nvPr/>
        </p:nvSpPr>
        <p:spPr>
          <a:xfrm rot="-1619596">
            <a:off x="312883" y="5442776"/>
            <a:ext cx="14016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3" name="Google Shape;483;p9"/>
          <p:cNvSpPr txBox="1"/>
          <p:nvPr/>
        </p:nvSpPr>
        <p:spPr>
          <a:xfrm rot="1122810">
            <a:off x="10484375" y="2290925"/>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4" name="Google Shape;484;p9"/>
          <p:cNvSpPr txBox="1"/>
          <p:nvPr/>
        </p:nvSpPr>
        <p:spPr>
          <a:xfrm rot="2573844">
            <a:off x="10330677" y="2924347"/>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5" name="Google Shape;485;p9"/>
          <p:cNvSpPr txBox="1"/>
          <p:nvPr/>
        </p:nvSpPr>
        <p:spPr>
          <a:xfrm rot="4016752">
            <a:off x="9834287" y="3294347"/>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6" name="Google Shape;486;p9"/>
          <p:cNvSpPr txBox="1"/>
          <p:nvPr/>
        </p:nvSpPr>
        <p:spPr>
          <a:xfrm rot="-759443">
            <a:off x="10628346" y="4445471"/>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7" name="Google Shape;487;p9"/>
          <p:cNvSpPr txBox="1"/>
          <p:nvPr/>
        </p:nvSpPr>
        <p:spPr>
          <a:xfrm rot="893161">
            <a:off x="10527660" y="5176632"/>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
        <p:nvSpPr>
          <p:cNvPr id="488" name="Google Shape;488;p9"/>
          <p:cNvSpPr txBox="1"/>
          <p:nvPr/>
        </p:nvSpPr>
        <p:spPr>
          <a:xfrm rot="2221428">
            <a:off x="10595423" y="5923085"/>
            <a:ext cx="1408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Lorem Ipsum</a:t>
            </a:r>
            <a:endParaRPr/>
          </a:p>
        </p:txBody>
      </p:sp>
    </p:spTree>
  </p:cSld>
  <p:clrMapOvr>
    <a:masterClrMapping/>
  </p:clrMapOvr>
</p:sld>
</file>

<file path=ppt/theme/theme1.xml><?xml version="1.0" encoding="utf-8"?>
<a:theme xmlns:a="http://schemas.openxmlformats.org/drawingml/2006/main" name="Showeet theme">
  <a:themeElements>
    <a:clrScheme name="Showeet">
      <a:dk1>
        <a:srgbClr val="95A5A6"/>
      </a:dk1>
      <a:lt1>
        <a:srgbClr val="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Panorámica</PresentationFormat>
  <Paragraphs>386</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Open Sans</vt:lpstr>
      <vt:lpstr>Arial</vt:lpstr>
      <vt:lpstr>Geo</vt:lpstr>
      <vt:lpstr>Calibri</vt:lpstr>
      <vt:lpstr>Showeet theme</vt:lpstr>
      <vt:lpstr>MIND MAP TEMPLATES</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MIND MAP FOR POWERPOINT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 TEMPLATES</dc:title>
  <dc:creator>showeet.com</dc:creator>
  <cp:lastModifiedBy>eduardo</cp:lastModifiedBy>
  <cp:revision>1</cp:revision>
  <dcterms:created xsi:type="dcterms:W3CDTF">2011-05-09T14:18:21Z</dcterms:created>
  <dcterms:modified xsi:type="dcterms:W3CDTF">2023-11-17T03:04:01Z</dcterms:modified>
</cp:coreProperties>
</file>