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779838" cy="53276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2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33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488" y="871910"/>
            <a:ext cx="3212862" cy="1854811"/>
          </a:xfrm>
        </p:spPr>
        <p:txBody>
          <a:bodyPr anchor="b"/>
          <a:lstStyle>
            <a:lvl1pPr algn="ctr">
              <a:defRPr sz="248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80" y="2798250"/>
            <a:ext cx="2834879" cy="1286282"/>
          </a:xfrm>
        </p:spPr>
        <p:txBody>
          <a:bodyPr/>
          <a:lstStyle>
            <a:lvl1pPr marL="0" indent="0" algn="ctr">
              <a:buNone/>
              <a:defRPr sz="992"/>
            </a:lvl1pPr>
            <a:lvl2pPr marL="189006" indent="0" algn="ctr">
              <a:buNone/>
              <a:defRPr sz="827"/>
            </a:lvl2pPr>
            <a:lvl3pPr marL="378013" indent="0" algn="ctr">
              <a:buNone/>
              <a:defRPr sz="744"/>
            </a:lvl3pPr>
            <a:lvl4pPr marL="567019" indent="0" algn="ctr">
              <a:buNone/>
              <a:defRPr sz="661"/>
            </a:lvl4pPr>
            <a:lvl5pPr marL="756026" indent="0" algn="ctr">
              <a:buNone/>
              <a:defRPr sz="661"/>
            </a:lvl5pPr>
            <a:lvl6pPr marL="945032" indent="0" algn="ctr">
              <a:buNone/>
              <a:defRPr sz="661"/>
            </a:lvl6pPr>
            <a:lvl7pPr marL="1134039" indent="0" algn="ctr">
              <a:buNone/>
              <a:defRPr sz="661"/>
            </a:lvl7pPr>
            <a:lvl8pPr marL="1323045" indent="0" algn="ctr">
              <a:buNone/>
              <a:defRPr sz="661"/>
            </a:lvl8pPr>
            <a:lvl9pPr marL="1512052" indent="0" algn="ctr">
              <a:buNone/>
              <a:defRPr sz="661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BE1E-BC6E-4009-83FB-F7E3AD18D2D6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BB0B-7A91-4734-ABA7-330F8B45C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02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BE1E-BC6E-4009-83FB-F7E3AD18D2D6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BB0B-7A91-4734-ABA7-330F8B45C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64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04947" y="283648"/>
            <a:ext cx="815028" cy="451493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864" y="283648"/>
            <a:ext cx="2397835" cy="451493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BE1E-BC6E-4009-83FB-F7E3AD18D2D6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BB0B-7A91-4734-ABA7-330F8B45C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16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BE1E-BC6E-4009-83FB-F7E3AD18D2D6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BB0B-7A91-4734-ABA7-330F8B45C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54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96" y="1328214"/>
            <a:ext cx="3260110" cy="2216154"/>
          </a:xfrm>
        </p:spPr>
        <p:txBody>
          <a:bodyPr anchor="b"/>
          <a:lstStyle>
            <a:lvl1pPr>
              <a:defRPr sz="248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96" y="3565334"/>
            <a:ext cx="3260110" cy="1165423"/>
          </a:xfrm>
        </p:spPr>
        <p:txBody>
          <a:bodyPr/>
          <a:lstStyle>
            <a:lvl1pPr marL="0" indent="0">
              <a:buNone/>
              <a:defRPr sz="992">
                <a:solidFill>
                  <a:schemeClr val="tx1"/>
                </a:solidFill>
              </a:defRPr>
            </a:lvl1pPr>
            <a:lvl2pPr marL="18900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2pPr>
            <a:lvl3pPr marL="378013" indent="0">
              <a:buNone/>
              <a:defRPr sz="744">
                <a:solidFill>
                  <a:schemeClr val="tx1">
                    <a:tint val="75000"/>
                  </a:schemeClr>
                </a:solidFill>
              </a:defRPr>
            </a:lvl3pPr>
            <a:lvl4pPr marL="56701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4pPr>
            <a:lvl5pPr marL="756026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5pPr>
            <a:lvl6pPr marL="94503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6pPr>
            <a:lvl7pPr marL="113403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7pPr>
            <a:lvl8pPr marL="1323045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8pPr>
            <a:lvl9pPr marL="151205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BE1E-BC6E-4009-83FB-F7E3AD18D2D6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BB0B-7A91-4734-ABA7-330F8B45C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24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64" y="1418240"/>
            <a:ext cx="1606431" cy="338034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3543" y="1418240"/>
            <a:ext cx="1606431" cy="338034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BE1E-BC6E-4009-83FB-F7E3AD18D2D6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BB0B-7A91-4734-ABA7-330F8B45C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871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283649"/>
            <a:ext cx="3260110" cy="102976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357" y="1306014"/>
            <a:ext cx="1599048" cy="640058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57" y="1946072"/>
            <a:ext cx="1599048" cy="286237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13543" y="1306014"/>
            <a:ext cx="1606923" cy="640058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13543" y="1946072"/>
            <a:ext cx="1606923" cy="286237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BE1E-BC6E-4009-83FB-F7E3AD18D2D6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BB0B-7A91-4734-ABA7-330F8B45C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17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BE1E-BC6E-4009-83FB-F7E3AD18D2D6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BB0B-7A91-4734-ABA7-330F8B45C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45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BE1E-BC6E-4009-83FB-F7E3AD18D2D6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BB0B-7A91-4734-ABA7-330F8B45C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90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355177"/>
            <a:ext cx="1219096" cy="1243118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923" y="767084"/>
            <a:ext cx="1913543" cy="3786085"/>
          </a:xfrm>
        </p:spPr>
        <p:txBody>
          <a:bodyPr/>
          <a:lstStyle>
            <a:lvl1pPr>
              <a:defRPr sz="1323"/>
            </a:lvl1pPr>
            <a:lvl2pPr>
              <a:defRPr sz="1158"/>
            </a:lvl2pPr>
            <a:lvl3pPr>
              <a:defRPr sz="992"/>
            </a:lvl3pPr>
            <a:lvl4pPr>
              <a:defRPr sz="827"/>
            </a:lvl4pPr>
            <a:lvl5pPr>
              <a:defRPr sz="827"/>
            </a:lvl5pPr>
            <a:lvl6pPr>
              <a:defRPr sz="827"/>
            </a:lvl6pPr>
            <a:lvl7pPr>
              <a:defRPr sz="827"/>
            </a:lvl7pPr>
            <a:lvl8pPr>
              <a:defRPr sz="827"/>
            </a:lvl8pPr>
            <a:lvl9pPr>
              <a:defRPr sz="82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1598295"/>
            <a:ext cx="1219096" cy="2961039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BE1E-BC6E-4009-83FB-F7E3AD18D2D6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BB0B-7A91-4734-ABA7-330F8B45C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21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355177"/>
            <a:ext cx="1219096" cy="1243118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6923" y="767084"/>
            <a:ext cx="1913543" cy="3786085"/>
          </a:xfrm>
        </p:spPr>
        <p:txBody>
          <a:bodyPr anchor="t"/>
          <a:lstStyle>
            <a:lvl1pPr marL="0" indent="0">
              <a:buNone/>
              <a:defRPr sz="1323"/>
            </a:lvl1pPr>
            <a:lvl2pPr marL="189006" indent="0">
              <a:buNone/>
              <a:defRPr sz="1158"/>
            </a:lvl2pPr>
            <a:lvl3pPr marL="378013" indent="0">
              <a:buNone/>
              <a:defRPr sz="992"/>
            </a:lvl3pPr>
            <a:lvl4pPr marL="567019" indent="0">
              <a:buNone/>
              <a:defRPr sz="827"/>
            </a:lvl4pPr>
            <a:lvl5pPr marL="756026" indent="0">
              <a:buNone/>
              <a:defRPr sz="827"/>
            </a:lvl5pPr>
            <a:lvl6pPr marL="945032" indent="0">
              <a:buNone/>
              <a:defRPr sz="827"/>
            </a:lvl6pPr>
            <a:lvl7pPr marL="1134039" indent="0">
              <a:buNone/>
              <a:defRPr sz="827"/>
            </a:lvl7pPr>
            <a:lvl8pPr marL="1323045" indent="0">
              <a:buNone/>
              <a:defRPr sz="827"/>
            </a:lvl8pPr>
            <a:lvl9pPr marL="1512052" indent="0">
              <a:buNone/>
              <a:defRPr sz="827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1598295"/>
            <a:ext cx="1219096" cy="2961039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BE1E-BC6E-4009-83FB-F7E3AD18D2D6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BB0B-7A91-4734-ABA7-330F8B45C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01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64" y="283649"/>
            <a:ext cx="3260110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64" y="1418240"/>
            <a:ext cx="3260110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9864" y="4937943"/>
            <a:ext cx="850464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CBE1E-BC6E-4009-83FB-F7E3AD18D2D6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2072" y="4937943"/>
            <a:ext cx="1275695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9510" y="4937943"/>
            <a:ext cx="850464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8BB0B-7A91-4734-ABA7-330F8B45C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82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78013" rtl="0" eaLnBrk="1" latinLnBrk="0" hangingPunct="1">
        <a:lnSpc>
          <a:spcPct val="90000"/>
        </a:lnSpc>
        <a:spcBef>
          <a:spcPct val="0"/>
        </a:spcBef>
        <a:buNone/>
        <a:defRPr sz="18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3" indent="-94503" algn="l" defTabSz="37801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158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47251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827" kern="1200">
          <a:solidFill>
            <a:schemeClr val="tx1"/>
          </a:solidFill>
          <a:latin typeface="+mn-lt"/>
          <a:ea typeface="+mn-ea"/>
          <a:cs typeface="+mn-cs"/>
        </a:defRPr>
      </a:lvl3pPr>
      <a:lvl4pPr marL="661523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85052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103953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228542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41754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606555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1pPr>
      <a:lvl2pPr marL="18900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2pPr>
      <a:lvl3pPr marL="378013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3pPr>
      <a:lvl4pPr marL="56701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75602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94503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13403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323045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51205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58E903F-0196-4441-9DB2-1C57DC7E3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" y="0"/>
            <a:ext cx="3779339" cy="532764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7D4D800-C0F4-49B4-BB8B-C24BFB964559}"/>
              </a:ext>
            </a:extLst>
          </p:cNvPr>
          <p:cNvSpPr txBox="1"/>
          <p:nvPr/>
        </p:nvSpPr>
        <p:spPr>
          <a:xfrm>
            <a:off x="1348745" y="2202141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請輸入姓名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5C403B0-B53C-4D3D-A2CB-F7C9759146B1}"/>
              </a:ext>
            </a:extLst>
          </p:cNvPr>
          <p:cNvSpPr txBox="1"/>
          <p:nvPr/>
        </p:nvSpPr>
        <p:spPr>
          <a:xfrm>
            <a:off x="899905" y="2906578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請輸入宴會日期、時間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601F2DA-C3DE-4CD3-B4FA-FAC3B834614A}"/>
              </a:ext>
            </a:extLst>
          </p:cNvPr>
          <p:cNvSpPr txBox="1"/>
          <p:nvPr/>
        </p:nvSpPr>
        <p:spPr>
          <a:xfrm>
            <a:off x="1169209" y="3303220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請輸入宴會名稱</a:t>
            </a:r>
          </a:p>
        </p:txBody>
      </p:sp>
    </p:spTree>
    <p:extLst>
      <p:ext uri="{BB962C8B-B14F-4D97-AF65-F5344CB8AC3E}">
        <p14:creationId xmlns:p14="http://schemas.microsoft.com/office/powerpoint/2010/main" val="205655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13</Words>
  <Application>Microsoft Office PowerPoint</Application>
  <PresentationFormat>自訂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雅筑 鍾</dc:creator>
  <cp:lastModifiedBy>雅筑 鍾</cp:lastModifiedBy>
  <cp:revision>4</cp:revision>
  <dcterms:created xsi:type="dcterms:W3CDTF">2022-01-23T07:40:17Z</dcterms:created>
  <dcterms:modified xsi:type="dcterms:W3CDTF">2022-01-24T04:44:27Z</dcterms:modified>
</cp:coreProperties>
</file>