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ink/ink18.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28.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32.xml" ContentType="application/vnd.openxmlformats-officedocument.presentationml.notesSlide+xml"/>
  <Override PartName="/ppt/tags/tag89.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0.xml" ContentType="application/vnd.openxmlformats-officedocument.presentationml.notesSlid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 id="2147483685" r:id="rId4"/>
  </p:sldMasterIdLst>
  <p:notesMasterIdLst>
    <p:notesMasterId r:id="rId189"/>
  </p:notesMasterIdLst>
  <p:sldIdLst>
    <p:sldId id="2147482443" r:id="rId5"/>
    <p:sldId id="290" r:id="rId6"/>
    <p:sldId id="2147482409" r:id="rId7"/>
    <p:sldId id="2147483248" r:id="rId8"/>
    <p:sldId id="2147483237" r:id="rId9"/>
    <p:sldId id="2147483170" r:id="rId10"/>
    <p:sldId id="262" r:id="rId11"/>
    <p:sldId id="2147483194" r:id="rId12"/>
    <p:sldId id="258" r:id="rId13"/>
    <p:sldId id="2147483174" r:id="rId14"/>
    <p:sldId id="2147482812" r:id="rId15"/>
    <p:sldId id="2147483192" r:id="rId16"/>
    <p:sldId id="2147482995" r:id="rId17"/>
    <p:sldId id="2147482811" r:id="rId18"/>
    <p:sldId id="2147482390" r:id="rId19"/>
    <p:sldId id="567" r:id="rId20"/>
    <p:sldId id="563" r:id="rId21"/>
    <p:sldId id="2147483195" r:id="rId22"/>
    <p:sldId id="2147482814" r:id="rId23"/>
    <p:sldId id="2147482896" r:id="rId24"/>
    <p:sldId id="2147483196" r:id="rId25"/>
    <p:sldId id="564" r:id="rId26"/>
    <p:sldId id="568" r:id="rId27"/>
    <p:sldId id="2147482890" r:id="rId28"/>
    <p:sldId id="2147482892" r:id="rId29"/>
    <p:sldId id="2147482893" r:id="rId30"/>
    <p:sldId id="2147482894" r:id="rId31"/>
    <p:sldId id="2147482895" r:id="rId32"/>
    <p:sldId id="2147483175" r:id="rId33"/>
    <p:sldId id="2147483238" r:id="rId34"/>
    <p:sldId id="305" r:id="rId35"/>
    <p:sldId id="2147483239" r:id="rId36"/>
    <p:sldId id="2147483201" r:id="rId37"/>
    <p:sldId id="2147483162" r:id="rId38"/>
    <p:sldId id="2147483204" r:id="rId39"/>
    <p:sldId id="2147482955" r:id="rId40"/>
    <p:sldId id="2147482737" r:id="rId41"/>
    <p:sldId id="2147482844" r:id="rId42"/>
    <p:sldId id="2147483207" r:id="rId43"/>
    <p:sldId id="2147483206" r:id="rId44"/>
    <p:sldId id="2134805480" r:id="rId45"/>
    <p:sldId id="2147482744" r:id="rId46"/>
    <p:sldId id="2147482745" r:id="rId47"/>
    <p:sldId id="2147483205" r:id="rId48"/>
    <p:sldId id="2147483208" r:id="rId49"/>
    <p:sldId id="2134805394" r:id="rId50"/>
    <p:sldId id="2147482472" r:id="rId51"/>
    <p:sldId id="2147482529" r:id="rId52"/>
    <p:sldId id="2147483240" r:id="rId53"/>
    <p:sldId id="2147483241" r:id="rId54"/>
    <p:sldId id="2147483141" r:id="rId55"/>
    <p:sldId id="2147483243" r:id="rId56"/>
    <p:sldId id="2147482994" r:id="rId57"/>
    <p:sldId id="2147482993" r:id="rId58"/>
    <p:sldId id="2147483073" r:id="rId59"/>
    <p:sldId id="2147483244" r:id="rId60"/>
    <p:sldId id="2147483209" r:id="rId61"/>
    <p:sldId id="2147483211" r:id="rId62"/>
    <p:sldId id="2147483210" r:id="rId63"/>
    <p:sldId id="391" r:id="rId64"/>
    <p:sldId id="2134808448" r:id="rId65"/>
    <p:sldId id="2134808449" r:id="rId66"/>
    <p:sldId id="2147482778" r:id="rId67"/>
    <p:sldId id="2134808453" r:id="rId68"/>
    <p:sldId id="2134808454" r:id="rId69"/>
    <p:sldId id="2147482567" r:id="rId70"/>
    <p:sldId id="2134808455" r:id="rId71"/>
    <p:sldId id="2147482524" r:id="rId72"/>
    <p:sldId id="2147482531" r:id="rId73"/>
    <p:sldId id="2134808457" r:id="rId74"/>
    <p:sldId id="2134808456" r:id="rId75"/>
    <p:sldId id="2134808459" r:id="rId76"/>
    <p:sldId id="2134808985" r:id="rId77"/>
    <p:sldId id="2147482458" r:id="rId78"/>
    <p:sldId id="2147482459" r:id="rId79"/>
    <p:sldId id="2147482570" r:id="rId80"/>
    <p:sldId id="2147482571" r:id="rId81"/>
    <p:sldId id="2147482572" r:id="rId82"/>
    <p:sldId id="2147483245" r:id="rId83"/>
    <p:sldId id="2147483213" r:id="rId84"/>
    <p:sldId id="2147483214" r:id="rId85"/>
    <p:sldId id="2147483215" r:id="rId86"/>
    <p:sldId id="2147483145" r:id="rId87"/>
    <p:sldId id="2147483146" r:id="rId88"/>
    <p:sldId id="2134805105" r:id="rId89"/>
    <p:sldId id="2134805106" r:id="rId90"/>
    <p:sldId id="2147483166" r:id="rId91"/>
    <p:sldId id="2147483167" r:id="rId92"/>
    <p:sldId id="2147483147" r:id="rId93"/>
    <p:sldId id="2147483148" r:id="rId94"/>
    <p:sldId id="2147482802" r:id="rId95"/>
    <p:sldId id="2147483149" r:id="rId96"/>
    <p:sldId id="2147482547" r:id="rId97"/>
    <p:sldId id="2147482725" r:id="rId98"/>
    <p:sldId id="2147483151" r:id="rId99"/>
    <p:sldId id="2147483152" r:id="rId100"/>
    <p:sldId id="2134805145" r:id="rId101"/>
    <p:sldId id="2147482726" r:id="rId102"/>
    <p:sldId id="2134808468" r:id="rId103"/>
    <p:sldId id="2147483216" r:id="rId104"/>
    <p:sldId id="2147483217" r:id="rId105"/>
    <p:sldId id="2147482939" r:id="rId106"/>
    <p:sldId id="2147482604" r:id="rId107"/>
    <p:sldId id="2147482869" r:id="rId108"/>
    <p:sldId id="2147482931" r:id="rId109"/>
    <p:sldId id="2147482870" r:id="rId110"/>
    <p:sldId id="2147482828" r:id="rId111"/>
    <p:sldId id="2147482850" r:id="rId112"/>
    <p:sldId id="2147482623" r:id="rId113"/>
    <p:sldId id="2147482643" r:id="rId114"/>
    <p:sldId id="2147482853" r:id="rId115"/>
    <p:sldId id="2147483218" r:id="rId116"/>
    <p:sldId id="2147483219" r:id="rId117"/>
    <p:sldId id="2147482646" r:id="rId118"/>
    <p:sldId id="2147482859" r:id="rId119"/>
    <p:sldId id="2147482935" r:id="rId120"/>
    <p:sldId id="2147482648" r:id="rId121"/>
    <p:sldId id="2147482763" r:id="rId122"/>
    <p:sldId id="2147482840" r:id="rId123"/>
    <p:sldId id="2147482764" r:id="rId124"/>
    <p:sldId id="2147483220" r:id="rId125"/>
    <p:sldId id="2147483221" r:id="rId126"/>
    <p:sldId id="2147482969" r:id="rId127"/>
    <p:sldId id="2147482970" r:id="rId128"/>
    <p:sldId id="2147483037" r:id="rId129"/>
    <p:sldId id="2147483038" r:id="rId130"/>
    <p:sldId id="2147483013" r:id="rId131"/>
    <p:sldId id="2147483039" r:id="rId132"/>
    <p:sldId id="2147483016" r:id="rId133"/>
    <p:sldId id="2147483081" r:id="rId134"/>
    <p:sldId id="2147483093" r:id="rId135"/>
    <p:sldId id="2147483094" r:id="rId136"/>
    <p:sldId id="2147483047" r:id="rId137"/>
    <p:sldId id="2147483117" r:id="rId138"/>
    <p:sldId id="2147483118" r:id="rId139"/>
    <p:sldId id="2147483119" r:id="rId140"/>
    <p:sldId id="2147483056" r:id="rId141"/>
    <p:sldId id="2147483065" r:id="rId142"/>
    <p:sldId id="2147483063" r:id="rId143"/>
    <p:sldId id="2147483101" r:id="rId144"/>
    <p:sldId id="2147483066" r:id="rId145"/>
    <p:sldId id="2147483114" r:id="rId146"/>
    <p:sldId id="2147483067" r:id="rId147"/>
    <p:sldId id="2147483102" r:id="rId148"/>
    <p:sldId id="2147483246" r:id="rId149"/>
    <p:sldId id="2147483225" r:id="rId150"/>
    <p:sldId id="2147483223" r:id="rId151"/>
    <p:sldId id="2147483224" r:id="rId152"/>
    <p:sldId id="2147482485" r:id="rId153"/>
    <p:sldId id="2134805104" r:id="rId154"/>
    <p:sldId id="2134809037" r:id="rId155"/>
    <p:sldId id="2134809038" r:id="rId156"/>
    <p:sldId id="2147482583" r:id="rId157"/>
    <p:sldId id="2147482584" r:id="rId158"/>
    <p:sldId id="2147482701" r:id="rId159"/>
    <p:sldId id="2147482585" r:id="rId160"/>
    <p:sldId id="2134809052" r:id="rId161"/>
    <p:sldId id="2147482606" r:id="rId162"/>
    <p:sldId id="2147482587" r:id="rId163"/>
    <p:sldId id="2147483226" r:id="rId164"/>
    <p:sldId id="2147483228" r:id="rId165"/>
    <p:sldId id="2147483227" r:id="rId166"/>
    <p:sldId id="2147482484" r:id="rId167"/>
    <p:sldId id="2147482521" r:id="rId168"/>
    <p:sldId id="2147482883" r:id="rId169"/>
    <p:sldId id="2147482884" r:id="rId170"/>
    <p:sldId id="2147482540" r:id="rId171"/>
    <p:sldId id="2147483140" r:id="rId172"/>
    <p:sldId id="2147483247" r:id="rId173"/>
    <p:sldId id="2147483231" r:id="rId174"/>
    <p:sldId id="2134808955" r:id="rId175"/>
    <p:sldId id="2147482861" r:id="rId176"/>
    <p:sldId id="2147482752" r:id="rId177"/>
    <p:sldId id="2147482787" r:id="rId178"/>
    <p:sldId id="2147483188" r:id="rId179"/>
    <p:sldId id="2147483199" r:id="rId180"/>
    <p:sldId id="2147483232" r:id="rId181"/>
    <p:sldId id="433" r:id="rId182"/>
    <p:sldId id="2147483234" r:id="rId183"/>
    <p:sldId id="434" r:id="rId184"/>
    <p:sldId id="2147483235" r:id="rId185"/>
    <p:sldId id="279" r:id="rId186"/>
    <p:sldId id="2147483236" r:id="rId187"/>
    <p:sldId id="410" r:id="rId188"/>
  </p:sldIdLst>
  <p:sldSz cx="18288000" cy="10287000"/>
  <p:notesSz cx="6858000" cy="9144000"/>
  <p:embeddedFontLst>
    <p:embeddedFont>
      <p:font typeface="29LT Bukra Bold" panose="020B0604020202020204" charset="0"/>
      <p:bold r:id="rId190"/>
    </p:embeddedFont>
    <p:embeddedFont>
      <p:font typeface="29LT Bukra Regular" panose="020B0604020202020204" charset="0"/>
      <p:regular r:id="rId191"/>
    </p:embeddedFont>
    <p:embeddedFont>
      <p:font typeface="Aharoni" panose="02010803020104030203" pitchFamily="2" charset="-79"/>
      <p:bold r:id="rId192"/>
    </p:embeddedFont>
    <p:embeddedFont>
      <p:font typeface="Amasis MT Pro" panose="020F0502020204030204" charset="0"/>
      <p:regular r:id="rId193"/>
      <p:bold r:id="rId194"/>
      <p:italic r:id="rId195"/>
      <p:boldItalic r:id="rId196"/>
    </p:embeddedFont>
    <p:embeddedFont>
      <p:font typeface="Arimo Italics" panose="020B0604020202020204" charset="0"/>
      <p:regular r:id="rId197"/>
      <p:italic r:id="rId198"/>
    </p:embeddedFont>
    <p:embeddedFont>
      <p:font typeface="Cambria" panose="02040503050406030204" pitchFamily="18" charset="0"/>
      <p:regular r:id="rId199"/>
      <p:bold r:id="rId200"/>
      <p:italic r:id="rId201"/>
      <p:boldItalic r:id="rId202"/>
    </p:embeddedFont>
    <p:embeddedFont>
      <p:font typeface="Carelia" panose="020B0604020202020204" charset="0"/>
      <p:regular r:id="rId203"/>
    </p:embeddedFont>
    <p:embeddedFont>
      <p:font typeface="Dosis" pitchFamily="2" charset="0"/>
      <p:regular r:id="rId204"/>
      <p:bold r:id="rId205"/>
    </p:embeddedFont>
    <p:embeddedFont>
      <p:font typeface="IBM Plex Sans Arabic Bold" panose="020B0604020202020204" charset="-78"/>
      <p:regular r:id="rId206"/>
      <p:bold r:id="rId207"/>
    </p:embeddedFont>
    <p:embeddedFont>
      <p:font typeface="Microsoft Uighur" panose="02000000000000000000" pitchFamily="2" charset="-78"/>
      <p:regular r:id="rId208"/>
      <p:bold r:id="rId209"/>
    </p:embeddedFont>
    <p:embeddedFont>
      <p:font typeface="Montserrat" panose="00000500000000000000" pitchFamily="2" charset="0"/>
      <p:regular r:id="rId210"/>
      <p:bold r:id="rId211"/>
      <p:italic r:id="rId212"/>
      <p:boldItalic r:id="rId213"/>
    </p:embeddedFont>
    <p:embeddedFont>
      <p:font typeface="Sakkal Majalla" panose="02000000000000000000" pitchFamily="2" charset="-78"/>
      <p:regular r:id="rId214"/>
      <p:bold r:id="rId2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A8"/>
    <a:srgbClr val="F5F8EE"/>
    <a:srgbClr val="F8A45E"/>
    <a:srgbClr val="D9CFE3"/>
    <a:srgbClr val="FDEDFD"/>
    <a:srgbClr val="A18CBA"/>
    <a:srgbClr val="D6CDE1"/>
    <a:srgbClr val="856AA6"/>
    <a:srgbClr val="FFE1FF"/>
    <a:srgbClr val="493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67" autoAdjust="0"/>
    <p:restoredTop sz="90327" autoAdjust="0"/>
  </p:normalViewPr>
  <p:slideViewPr>
    <p:cSldViewPr>
      <p:cViewPr varScale="1">
        <p:scale>
          <a:sx n="39" d="100"/>
          <a:sy n="39" d="100"/>
        </p:scale>
        <p:origin x="64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font" Target="fonts/font2.fntdata"/><Relationship Id="rId205" Type="http://schemas.openxmlformats.org/officeDocument/2006/relationships/font" Target="fonts/font16.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181" Type="http://schemas.openxmlformats.org/officeDocument/2006/relationships/slide" Target="slides/slide177.xml"/><Relationship Id="rId186" Type="http://schemas.openxmlformats.org/officeDocument/2006/relationships/slide" Target="slides/slide182.xml"/><Relationship Id="rId216" Type="http://schemas.openxmlformats.org/officeDocument/2006/relationships/presProps" Target="presProps.xml"/><Relationship Id="rId211" Type="http://schemas.openxmlformats.org/officeDocument/2006/relationships/font" Target="fonts/font22.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slide" Target="slides/slide172.xml"/><Relationship Id="rId192" Type="http://schemas.openxmlformats.org/officeDocument/2006/relationships/font" Target="fonts/font3.fntdata"/><Relationship Id="rId197" Type="http://schemas.openxmlformats.org/officeDocument/2006/relationships/font" Target="fonts/font8.fntdata"/><Relationship Id="rId206" Type="http://schemas.openxmlformats.org/officeDocument/2006/relationships/font" Target="fonts/font17.fntdata"/><Relationship Id="rId201" Type="http://schemas.openxmlformats.org/officeDocument/2006/relationships/font" Target="fonts/font12.fntdata"/><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82" Type="http://schemas.openxmlformats.org/officeDocument/2006/relationships/slide" Target="slides/slide178.xml"/><Relationship Id="rId187" Type="http://schemas.openxmlformats.org/officeDocument/2006/relationships/slide" Target="slides/slide183.xml"/><Relationship Id="rId217"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212" Type="http://schemas.openxmlformats.org/officeDocument/2006/relationships/font" Target="fonts/font23.fntdata"/><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font" Target="fonts/font9.fntdata"/><Relationship Id="rId172" Type="http://schemas.openxmlformats.org/officeDocument/2006/relationships/slide" Target="slides/slide168.xml"/><Relationship Id="rId193" Type="http://schemas.openxmlformats.org/officeDocument/2006/relationships/font" Target="fonts/font4.fntdata"/><Relationship Id="rId202" Type="http://schemas.openxmlformats.org/officeDocument/2006/relationships/font" Target="fonts/font13.fntdata"/><Relationship Id="rId207" Type="http://schemas.openxmlformats.org/officeDocument/2006/relationships/font" Target="fonts/font18.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13" Type="http://schemas.openxmlformats.org/officeDocument/2006/relationships/font" Target="fonts/font24.fntdata"/><Relationship Id="rId218"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font" Target="fonts/font5.fntdata"/><Relationship Id="rId199" Type="http://schemas.openxmlformats.org/officeDocument/2006/relationships/font" Target="fonts/font10.fntdata"/><Relationship Id="rId203" Type="http://schemas.openxmlformats.org/officeDocument/2006/relationships/font" Target="fonts/font14.fntdata"/><Relationship Id="rId208" Type="http://schemas.openxmlformats.org/officeDocument/2006/relationships/font" Target="fonts/font19.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notesMaster" Target="notesMasters/notesMaster1.xml"/><Relationship Id="rId219" Type="http://schemas.openxmlformats.org/officeDocument/2006/relationships/tableStyles" Target="tableStyles.xml"/><Relationship Id="rId3" Type="http://schemas.openxmlformats.org/officeDocument/2006/relationships/slideMaster" Target="slideMasters/slideMaster3.xml"/><Relationship Id="rId214" Type="http://schemas.openxmlformats.org/officeDocument/2006/relationships/font" Target="fonts/font25.fntdata"/><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font" Target="fonts/font6.fntdata"/><Relationship Id="rId209" Type="http://schemas.openxmlformats.org/officeDocument/2006/relationships/font" Target="fonts/font20.fntdata"/><Relationship Id="rId190" Type="http://schemas.openxmlformats.org/officeDocument/2006/relationships/font" Target="fonts/font1.fntdata"/><Relationship Id="rId204" Type="http://schemas.openxmlformats.org/officeDocument/2006/relationships/font" Target="fonts/font15.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font" Target="fonts/font21.fntdata"/><Relationship Id="rId215" Type="http://schemas.openxmlformats.org/officeDocument/2006/relationships/font" Target="fonts/font26.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font" Target="fonts/font7.fntdata"/><Relationship Id="rId200" Type="http://schemas.openxmlformats.org/officeDocument/2006/relationships/font" Target="fonts/font11.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062299-97D8-4E65-BF0F-7659563E20F8}" type="doc">
      <dgm:prSet loTypeId="urn:microsoft.com/office/officeart/2005/8/layout/hierarchy2" loCatId="hierarchy" qsTypeId="urn:microsoft.com/office/officeart/2005/8/quickstyle/3d1" qsCatId="3D" csTypeId="urn:microsoft.com/office/officeart/2005/8/colors/accent4_1" csCatId="accent4" phldr="1"/>
      <dgm:spPr/>
      <dgm:t>
        <a:bodyPr/>
        <a:lstStyle/>
        <a:p>
          <a:endParaRPr lang="fr-MA"/>
        </a:p>
      </dgm:t>
    </dgm:pt>
    <dgm:pt modelId="{9BEC9EC1-EC0E-4D29-8ECE-38B980847B7E}">
      <dgm:prSet phldrT="[Texte]" custT="1"/>
      <dgm:spPr>
        <a:solidFill>
          <a:srgbClr val="D6CDE1">
            <a:shade val="30000"/>
            <a:satMod val="115000"/>
          </a:srgbClr>
        </a:solidFill>
      </dgm:spPr>
      <dgm:t>
        <a:bodyPr/>
        <a:lstStyle/>
        <a:p>
          <a:pPr algn="ctr" defTabSz="914400" rtl="0" eaLnBrk="1" latinLnBrk="0" hangingPunct="1">
            <a:lnSpc>
              <a:spcPct val="100000"/>
            </a:lnSpc>
            <a:spcBef>
              <a:spcPct val="0"/>
            </a:spcBef>
            <a:buNone/>
          </a:pPr>
          <a:r>
            <a:rPr lang="fr-MA" sz="4800" b="1" kern="1200" cap="none" baseline="0" dirty="0">
              <a:solidFill>
                <a:schemeClr val="bg1"/>
              </a:solidFill>
              <a:effectLst/>
              <a:latin typeface="Microsoft Uighur" panose="02000000000000000000" pitchFamily="2" charset="-78"/>
              <a:ea typeface="+mn-ea"/>
              <a:cs typeface="Microsoft Uighur" panose="02000000000000000000" pitchFamily="2" charset="-78"/>
              <a:rtl/>
            </a:rPr>
            <a:t>Test de positionnement</a:t>
          </a:r>
        </a:p>
      </dgm:t>
    </dgm:pt>
    <dgm:pt modelId="{25105677-9473-4A4A-AF12-BF34B9A5EE4C}" type="parTrans" cxnId="{3613C4A0-47A9-4565-BC4E-BB4047898B51}">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654CE7B7-ECC1-4FC1-BFE3-88CF269EEF10}" type="sibTrans" cxnId="{3613C4A0-47A9-4565-BC4E-BB4047898B51}">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2809739F-CEB3-4914-BD43-684C0615AFEA}">
      <dgm:prSet phldrT="[Texte]" custT="1"/>
      <dgm:spPr/>
      <dgm:t>
        <a:bodyPr/>
        <a:lstStyle/>
        <a:p>
          <a:pPr algn="ctr" defTabSz="914400" rtl="0" eaLnBrk="1" latinLnBrk="0" hangingPunct="1">
            <a:lnSpc>
              <a:spcPct val="100000"/>
            </a:lnSpc>
            <a:spcBef>
              <a:spcPct val="0"/>
            </a:spcBef>
            <a:buNone/>
          </a:pPr>
          <a:r>
            <a:rPr lang="fr-MA" sz="4400" b="1" kern="1200" cap="none" baseline="0" dirty="0">
              <a:effectLst/>
              <a:latin typeface="Microsoft Uighur" panose="02000000000000000000" pitchFamily="2" charset="-78"/>
              <a:ea typeface="+mn-ea"/>
              <a:cs typeface="Microsoft Uighur" panose="02000000000000000000" pitchFamily="2" charset="-78"/>
              <a:rtl/>
            </a:rPr>
            <a:t>Parcours 1</a:t>
          </a:r>
        </a:p>
      </dgm:t>
    </dgm:pt>
    <dgm:pt modelId="{46E484EC-32BE-447A-A3BD-A17747784318}" type="parTrans" cxnId="{896C5214-1BB0-4831-B948-8981DC580F3B}">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BDB61CE9-4E63-42C7-88A0-1BA6294E6927}" type="sibTrans" cxnId="{896C5214-1BB0-4831-B948-8981DC580F3B}">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D01C49BC-1FE1-46C2-BD01-5A90FF95ACE3}">
      <dgm:prSet phldrT="[Texte]" custT="1"/>
      <dgm:spPr/>
      <dgm:t>
        <a:bodyPr/>
        <a:lstStyle/>
        <a:p>
          <a:pPr algn="ctr" defTabSz="914400" rtl="0" eaLnBrk="1" latinLnBrk="0" hangingPunct="1">
            <a:lnSpc>
              <a:spcPct val="100000"/>
            </a:lnSpc>
            <a:spcBef>
              <a:spcPct val="0"/>
            </a:spcBef>
            <a:buNone/>
          </a:pPr>
          <a:r>
            <a:rPr lang="fr-MA" sz="4400" b="1" kern="1200" cap="none" baseline="0">
              <a:effectLst/>
              <a:latin typeface="Microsoft Uighur" panose="02000000000000000000" pitchFamily="2" charset="-78"/>
              <a:ea typeface="+mn-ea"/>
              <a:cs typeface="Microsoft Uighur" panose="02000000000000000000" pitchFamily="2" charset="-78"/>
              <a:rtl/>
            </a:rPr>
            <a:t>Palier1: lettre</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gm:t>
    </dgm:pt>
    <dgm:pt modelId="{DC4D9313-2F1B-45F7-9126-29723EAD39D1}" type="parTrans" cxnId="{8015B3C3-3B95-4B88-88A7-88EC45F52052}">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C43D6BB2-18B7-4910-8242-1D7DB57C6CA4}" type="sibTrans" cxnId="{8015B3C3-3B95-4B88-88A7-88EC45F52052}">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6FF726BC-1D60-45F8-886F-35B44F4668D1}">
      <dgm:prSet phldrT="[Texte]" custT="1"/>
      <dgm:spPr/>
      <dgm:t>
        <a:bodyPr/>
        <a:lstStyle/>
        <a:p>
          <a:pPr algn="ctr" defTabSz="914400" rtl="0" eaLnBrk="1" latinLnBrk="0" hangingPunct="1">
            <a:lnSpc>
              <a:spcPct val="100000"/>
            </a:lnSpc>
            <a:spcBef>
              <a:spcPct val="0"/>
            </a:spcBef>
            <a:buNone/>
          </a:pPr>
          <a:r>
            <a:rPr lang="fr-MA" sz="4400" b="1" kern="1200" cap="none" baseline="0">
              <a:effectLst/>
              <a:latin typeface="Microsoft Uighur" panose="02000000000000000000" pitchFamily="2" charset="-78"/>
              <a:ea typeface="+mn-ea"/>
              <a:cs typeface="Microsoft Uighur" panose="02000000000000000000" pitchFamily="2" charset="-78"/>
              <a:rtl/>
            </a:rPr>
            <a:t>Parcours 2</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gm:t>
    </dgm:pt>
    <dgm:pt modelId="{1B72289F-8FDF-442B-A4D0-DC92C45FB36F}" type="parTrans" cxnId="{EFB46C96-B585-49C1-953D-855965D191CE}">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52B5DD18-D857-4107-A288-64BB3BC5FFC2}" type="sibTrans" cxnId="{EFB46C96-B585-49C1-953D-855965D191CE}">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3D71F37D-58CF-40F1-BC48-4A6F58430136}">
      <dgm:prSet phldrT="[Texte]" custT="1"/>
      <dgm:spPr/>
      <dgm:t>
        <a:bodyPr/>
        <a:lstStyle/>
        <a:p>
          <a:pPr algn="ctr" defTabSz="914400" rtl="0" eaLnBrk="1" latinLnBrk="0" hangingPunct="1">
            <a:lnSpc>
              <a:spcPct val="100000"/>
            </a:lnSpc>
            <a:spcBef>
              <a:spcPct val="0"/>
            </a:spcBef>
            <a:buNone/>
          </a:pPr>
          <a:r>
            <a:rPr lang="fr-MA" sz="4400" b="1" kern="1200" cap="none" baseline="0">
              <a:effectLst/>
              <a:latin typeface="Microsoft Uighur" panose="02000000000000000000" pitchFamily="2" charset="-78"/>
              <a:ea typeface="+mn-ea"/>
              <a:cs typeface="Microsoft Uighur" panose="02000000000000000000" pitchFamily="2" charset="-78"/>
              <a:rtl/>
            </a:rPr>
            <a:t>Palier 2: M.S</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gm:t>
    </dgm:pt>
    <dgm:pt modelId="{88F848E1-FECC-4851-BA2F-404643E0EB05}" type="parTrans" cxnId="{A74BEB6A-D30E-4867-B0ED-79A7D01D3DBB}">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821FDF84-A3C6-4A19-BB91-425BE28AA4F9}" type="sibTrans" cxnId="{A74BEB6A-D30E-4867-B0ED-79A7D01D3DBB}">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92DD45AE-68F6-4506-A606-42B1055B2B8B}">
      <dgm:prSet custT="1"/>
      <dgm:spPr/>
      <dgm:t>
        <a:bodyPr/>
        <a:lstStyle/>
        <a:p>
          <a:pPr algn="ctr" defTabSz="914400" rtl="0" eaLnBrk="1" latinLnBrk="0" hangingPunct="1">
            <a:lnSpc>
              <a:spcPct val="100000"/>
            </a:lnSpc>
            <a:spcBef>
              <a:spcPct val="0"/>
            </a:spcBef>
            <a:buNone/>
          </a:pPr>
          <a:r>
            <a:rPr lang="fr-MA" sz="4400" b="1" kern="1200" cap="none" baseline="0">
              <a:effectLst/>
              <a:latin typeface="Microsoft Uighur" panose="02000000000000000000" pitchFamily="2" charset="-78"/>
              <a:ea typeface="+mn-ea"/>
              <a:cs typeface="Microsoft Uighur" panose="02000000000000000000" pitchFamily="2" charset="-78"/>
              <a:rtl/>
            </a:rPr>
            <a:t>Parcours 3</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gm:t>
    </dgm:pt>
    <dgm:pt modelId="{E5A4CCA4-0D37-4E5F-B487-B5210DB2D0ED}" type="parTrans" cxnId="{78243A81-A6A4-48FC-8AE5-691020500130}">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91E8BD2F-F7AC-4E39-A3D6-286984C55E65}" type="sibTrans" cxnId="{78243A81-A6A4-48FC-8AE5-691020500130}">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7C8AA6A8-058A-47BA-AC38-DF79020405E2}">
      <dgm:prSet custT="1"/>
      <dgm:spPr/>
      <dgm:t>
        <a:bodyPr/>
        <a:lstStyle/>
        <a:p>
          <a:pPr algn="ctr" defTabSz="914400" rtl="0" eaLnBrk="1" latinLnBrk="0" hangingPunct="1">
            <a:lnSpc>
              <a:spcPct val="100000"/>
            </a:lnSpc>
            <a:spcBef>
              <a:spcPct val="0"/>
            </a:spcBef>
            <a:buNone/>
          </a:pPr>
          <a:r>
            <a:rPr lang="fr-MA" sz="4400" b="1" kern="1200" cap="none" baseline="0">
              <a:effectLst/>
              <a:latin typeface="Microsoft Uighur" panose="02000000000000000000" pitchFamily="2" charset="-78"/>
              <a:ea typeface="+mn-ea"/>
              <a:cs typeface="Microsoft Uighur" panose="02000000000000000000" pitchFamily="2" charset="-78"/>
              <a:rtl/>
            </a:rPr>
            <a:t>Palier 4: M.GC</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gm:t>
    </dgm:pt>
    <dgm:pt modelId="{9AD53998-7DA1-4D15-9D0D-DFF95AC38B8C}" type="parTrans" cxnId="{AE39CB9F-EB83-4119-9C9C-1D03821E0B6C}">
      <dgm:prSet custT="1"/>
      <dgm:spPr/>
      <dgm:t>
        <a:bodyPr/>
        <a:lstStyle/>
        <a:p>
          <a:endParaRPr lang="fr-MA" sz="300">
            <a:solidFill>
              <a:schemeClr val="tx1"/>
            </a:solidFill>
            <a:effectLst/>
            <a:latin typeface="Microsoft Uighur" panose="02000000000000000000" pitchFamily="2" charset="-78"/>
            <a:cs typeface="Microsoft Uighur" panose="02000000000000000000" pitchFamily="2" charset="-78"/>
          </a:endParaRPr>
        </a:p>
      </dgm:t>
    </dgm:pt>
    <dgm:pt modelId="{EA9862F6-02AD-408C-84B9-BD13FFBEC67C}" type="sibTrans" cxnId="{AE39CB9F-EB83-4119-9C9C-1D03821E0B6C}">
      <dgm:prSet/>
      <dgm:spPr/>
      <dgm:t>
        <a:bodyPr/>
        <a:lstStyle/>
        <a:p>
          <a:endParaRPr lang="fr-MA" sz="1400">
            <a:solidFill>
              <a:schemeClr val="tx1"/>
            </a:solidFill>
            <a:effectLst/>
            <a:latin typeface="Microsoft Uighur" panose="02000000000000000000" pitchFamily="2" charset="-78"/>
            <a:cs typeface="Microsoft Uighur" panose="02000000000000000000" pitchFamily="2" charset="-78"/>
          </a:endParaRPr>
        </a:p>
      </dgm:t>
    </dgm:pt>
    <dgm:pt modelId="{6F7E7C3E-F8EC-4AA1-8EC7-AC0E290C8A8E}" type="pres">
      <dgm:prSet presAssocID="{3F062299-97D8-4E65-BF0F-7659563E20F8}" presName="diagram" presStyleCnt="0">
        <dgm:presLayoutVars>
          <dgm:chPref val="1"/>
          <dgm:dir/>
          <dgm:animOne val="branch"/>
          <dgm:animLvl val="lvl"/>
          <dgm:resizeHandles val="exact"/>
        </dgm:presLayoutVars>
      </dgm:prSet>
      <dgm:spPr/>
    </dgm:pt>
    <dgm:pt modelId="{C85A4C26-0E6A-4FA5-8505-6638B01D78A1}" type="pres">
      <dgm:prSet presAssocID="{9BEC9EC1-EC0E-4D29-8ECE-38B980847B7E}" presName="root1" presStyleCnt="0"/>
      <dgm:spPr/>
    </dgm:pt>
    <dgm:pt modelId="{E06DFF3B-FD21-49A9-803A-3CC2FFCBFA6E}" type="pres">
      <dgm:prSet presAssocID="{9BEC9EC1-EC0E-4D29-8ECE-38B980847B7E}" presName="LevelOneTextNode" presStyleLbl="node0" presStyleIdx="0" presStyleCnt="1" custScaleX="217827" custLinFactNeighborX="-29523" custLinFactNeighborY="0">
        <dgm:presLayoutVars>
          <dgm:chPref val="3"/>
        </dgm:presLayoutVars>
      </dgm:prSet>
      <dgm:spPr/>
    </dgm:pt>
    <dgm:pt modelId="{E0A3337A-48C7-488D-B6A4-6B6F07EBD222}" type="pres">
      <dgm:prSet presAssocID="{9BEC9EC1-EC0E-4D29-8ECE-38B980847B7E}" presName="level2hierChild" presStyleCnt="0"/>
      <dgm:spPr/>
    </dgm:pt>
    <dgm:pt modelId="{2686D1C5-FABC-4298-86F4-6853F3540742}" type="pres">
      <dgm:prSet presAssocID="{46E484EC-32BE-447A-A3BD-A17747784318}" presName="conn2-1" presStyleLbl="parChTrans1D2" presStyleIdx="0" presStyleCnt="3"/>
      <dgm:spPr/>
    </dgm:pt>
    <dgm:pt modelId="{85CA8538-B55D-43A4-9E5E-13978A994AAB}" type="pres">
      <dgm:prSet presAssocID="{46E484EC-32BE-447A-A3BD-A17747784318}" presName="connTx" presStyleLbl="parChTrans1D2" presStyleIdx="0" presStyleCnt="3"/>
      <dgm:spPr/>
    </dgm:pt>
    <dgm:pt modelId="{15179149-80A2-41F7-91D8-A595480DBC3C}" type="pres">
      <dgm:prSet presAssocID="{2809739F-CEB3-4914-BD43-684C0615AFEA}" presName="root2" presStyleCnt="0"/>
      <dgm:spPr/>
    </dgm:pt>
    <dgm:pt modelId="{27393854-5EC8-474C-A434-EECB0601740A}" type="pres">
      <dgm:prSet presAssocID="{2809739F-CEB3-4914-BD43-684C0615AFEA}" presName="LevelTwoTextNode" presStyleLbl="node2" presStyleIdx="0" presStyleCnt="3" custScaleX="133610" custLinFactNeighborX="-17416" custLinFactNeighborY="1631">
        <dgm:presLayoutVars>
          <dgm:chPref val="3"/>
        </dgm:presLayoutVars>
      </dgm:prSet>
      <dgm:spPr/>
    </dgm:pt>
    <dgm:pt modelId="{AC938797-4FF6-4421-BCCA-515197801FD4}" type="pres">
      <dgm:prSet presAssocID="{2809739F-CEB3-4914-BD43-684C0615AFEA}" presName="level3hierChild" presStyleCnt="0"/>
      <dgm:spPr/>
    </dgm:pt>
    <dgm:pt modelId="{CB3A6292-8AC3-4DC7-A46C-E7D891FD1C51}" type="pres">
      <dgm:prSet presAssocID="{DC4D9313-2F1B-45F7-9126-29723EAD39D1}" presName="conn2-1" presStyleLbl="parChTrans1D3" presStyleIdx="0" presStyleCnt="3"/>
      <dgm:spPr/>
    </dgm:pt>
    <dgm:pt modelId="{12A5D5E3-7CA7-43FD-9743-70BB90F28300}" type="pres">
      <dgm:prSet presAssocID="{DC4D9313-2F1B-45F7-9126-29723EAD39D1}" presName="connTx" presStyleLbl="parChTrans1D3" presStyleIdx="0" presStyleCnt="3"/>
      <dgm:spPr/>
    </dgm:pt>
    <dgm:pt modelId="{F32CF393-E016-43AE-90D9-73DDB7B655A1}" type="pres">
      <dgm:prSet presAssocID="{D01C49BC-1FE1-46C2-BD01-5A90FF95ACE3}" presName="root2" presStyleCnt="0"/>
      <dgm:spPr/>
    </dgm:pt>
    <dgm:pt modelId="{83792FEB-71AD-4214-AE20-7141030F9A1D}" type="pres">
      <dgm:prSet presAssocID="{D01C49BC-1FE1-46C2-BD01-5A90FF95ACE3}" presName="LevelTwoTextNode" presStyleLbl="node3" presStyleIdx="0" presStyleCnt="3" custScaleX="190212">
        <dgm:presLayoutVars>
          <dgm:chPref val="3"/>
        </dgm:presLayoutVars>
      </dgm:prSet>
      <dgm:spPr/>
    </dgm:pt>
    <dgm:pt modelId="{6F2A1A15-DE14-4909-8CF6-9E080A018666}" type="pres">
      <dgm:prSet presAssocID="{D01C49BC-1FE1-46C2-BD01-5A90FF95ACE3}" presName="level3hierChild" presStyleCnt="0"/>
      <dgm:spPr/>
    </dgm:pt>
    <dgm:pt modelId="{811AE7E7-9E1A-4F6F-84C0-1C7F419336EE}" type="pres">
      <dgm:prSet presAssocID="{1B72289F-8FDF-442B-A4D0-DC92C45FB36F}" presName="conn2-1" presStyleLbl="parChTrans1D2" presStyleIdx="1" presStyleCnt="3"/>
      <dgm:spPr/>
    </dgm:pt>
    <dgm:pt modelId="{23B99267-E148-492E-B8E2-46406AC43653}" type="pres">
      <dgm:prSet presAssocID="{1B72289F-8FDF-442B-A4D0-DC92C45FB36F}" presName="connTx" presStyleLbl="parChTrans1D2" presStyleIdx="1" presStyleCnt="3"/>
      <dgm:spPr/>
    </dgm:pt>
    <dgm:pt modelId="{99B4CBF6-467C-42E4-8A9E-A495BEF40109}" type="pres">
      <dgm:prSet presAssocID="{6FF726BC-1D60-45F8-886F-35B44F4668D1}" presName="root2" presStyleCnt="0"/>
      <dgm:spPr/>
    </dgm:pt>
    <dgm:pt modelId="{172BCFFB-6364-4342-9EF2-C66D6F83B4EC}" type="pres">
      <dgm:prSet presAssocID="{6FF726BC-1D60-45F8-886F-35B44F4668D1}" presName="LevelTwoTextNode" presStyleLbl="node2" presStyleIdx="1" presStyleCnt="3" custScaleX="133610" custLinFactNeighborX="-17416" custLinFactNeighborY="1631">
        <dgm:presLayoutVars>
          <dgm:chPref val="3"/>
        </dgm:presLayoutVars>
      </dgm:prSet>
      <dgm:spPr/>
    </dgm:pt>
    <dgm:pt modelId="{1382FCB5-A7E1-4943-8214-0D2BABE18B7E}" type="pres">
      <dgm:prSet presAssocID="{6FF726BC-1D60-45F8-886F-35B44F4668D1}" presName="level3hierChild" presStyleCnt="0"/>
      <dgm:spPr/>
    </dgm:pt>
    <dgm:pt modelId="{4B070E92-0E32-41CC-B537-E3F64B693E58}" type="pres">
      <dgm:prSet presAssocID="{88F848E1-FECC-4851-BA2F-404643E0EB05}" presName="conn2-1" presStyleLbl="parChTrans1D3" presStyleIdx="1" presStyleCnt="3"/>
      <dgm:spPr/>
    </dgm:pt>
    <dgm:pt modelId="{039D7375-2CD0-43BE-BC44-96E676C5ABEE}" type="pres">
      <dgm:prSet presAssocID="{88F848E1-FECC-4851-BA2F-404643E0EB05}" presName="connTx" presStyleLbl="parChTrans1D3" presStyleIdx="1" presStyleCnt="3"/>
      <dgm:spPr/>
    </dgm:pt>
    <dgm:pt modelId="{63F7E8CE-B03F-4A10-96E9-E8CDE1EE14DE}" type="pres">
      <dgm:prSet presAssocID="{3D71F37D-58CF-40F1-BC48-4A6F58430136}" presName="root2" presStyleCnt="0"/>
      <dgm:spPr/>
    </dgm:pt>
    <dgm:pt modelId="{7D0F1A16-6EBF-44C0-89A8-802CFDC22E55}" type="pres">
      <dgm:prSet presAssocID="{3D71F37D-58CF-40F1-BC48-4A6F58430136}" presName="LevelTwoTextNode" presStyleLbl="node3" presStyleIdx="1" presStyleCnt="3" custScaleX="192228">
        <dgm:presLayoutVars>
          <dgm:chPref val="3"/>
        </dgm:presLayoutVars>
      </dgm:prSet>
      <dgm:spPr/>
    </dgm:pt>
    <dgm:pt modelId="{27A495E3-56AD-4339-90B3-D204A1824EBF}" type="pres">
      <dgm:prSet presAssocID="{3D71F37D-58CF-40F1-BC48-4A6F58430136}" presName="level3hierChild" presStyleCnt="0"/>
      <dgm:spPr/>
    </dgm:pt>
    <dgm:pt modelId="{C0A4593D-8A69-4AE7-B53A-55EA9257BB08}" type="pres">
      <dgm:prSet presAssocID="{E5A4CCA4-0D37-4E5F-B487-B5210DB2D0ED}" presName="conn2-1" presStyleLbl="parChTrans1D2" presStyleIdx="2" presStyleCnt="3"/>
      <dgm:spPr/>
    </dgm:pt>
    <dgm:pt modelId="{D25BBBF7-F2B9-4680-B6EC-3129F52518FC}" type="pres">
      <dgm:prSet presAssocID="{E5A4CCA4-0D37-4E5F-B487-B5210DB2D0ED}" presName="connTx" presStyleLbl="parChTrans1D2" presStyleIdx="2" presStyleCnt="3"/>
      <dgm:spPr/>
    </dgm:pt>
    <dgm:pt modelId="{7AF6BF96-FF62-43A4-B877-35B7AC177C54}" type="pres">
      <dgm:prSet presAssocID="{92DD45AE-68F6-4506-A606-42B1055B2B8B}" presName="root2" presStyleCnt="0"/>
      <dgm:spPr/>
    </dgm:pt>
    <dgm:pt modelId="{4B387D84-6A18-4110-95D5-0F497509E650}" type="pres">
      <dgm:prSet presAssocID="{92DD45AE-68F6-4506-A606-42B1055B2B8B}" presName="LevelTwoTextNode" presStyleLbl="node2" presStyleIdx="2" presStyleCnt="3" custScaleX="133610" custLinFactNeighborX="-17416" custLinFactNeighborY="1631">
        <dgm:presLayoutVars>
          <dgm:chPref val="3"/>
        </dgm:presLayoutVars>
      </dgm:prSet>
      <dgm:spPr/>
    </dgm:pt>
    <dgm:pt modelId="{8D86A580-66C0-48EE-9991-74A1B6354CB1}" type="pres">
      <dgm:prSet presAssocID="{92DD45AE-68F6-4506-A606-42B1055B2B8B}" presName="level3hierChild" presStyleCnt="0"/>
      <dgm:spPr/>
    </dgm:pt>
    <dgm:pt modelId="{3A6778E2-A471-44C8-9B0C-0252B9C4934A}" type="pres">
      <dgm:prSet presAssocID="{9AD53998-7DA1-4D15-9D0D-DFF95AC38B8C}" presName="conn2-1" presStyleLbl="parChTrans1D3" presStyleIdx="2" presStyleCnt="3"/>
      <dgm:spPr/>
    </dgm:pt>
    <dgm:pt modelId="{69928A79-240E-482A-9457-D092D149CB8F}" type="pres">
      <dgm:prSet presAssocID="{9AD53998-7DA1-4D15-9D0D-DFF95AC38B8C}" presName="connTx" presStyleLbl="parChTrans1D3" presStyleIdx="2" presStyleCnt="3"/>
      <dgm:spPr/>
    </dgm:pt>
    <dgm:pt modelId="{F3D031BB-6434-4582-9772-C1238939B162}" type="pres">
      <dgm:prSet presAssocID="{7C8AA6A8-058A-47BA-AC38-DF79020405E2}" presName="root2" presStyleCnt="0"/>
      <dgm:spPr/>
    </dgm:pt>
    <dgm:pt modelId="{12A26271-D4BB-4641-95E2-D00E83D21DA9}" type="pres">
      <dgm:prSet presAssocID="{7C8AA6A8-058A-47BA-AC38-DF79020405E2}" presName="LevelTwoTextNode" presStyleLbl="node3" presStyleIdx="2" presStyleCnt="3" custScaleX="192228">
        <dgm:presLayoutVars>
          <dgm:chPref val="3"/>
        </dgm:presLayoutVars>
      </dgm:prSet>
      <dgm:spPr/>
    </dgm:pt>
    <dgm:pt modelId="{86A2341D-7A1B-40B2-9F3A-F33E79D9AC50}" type="pres">
      <dgm:prSet presAssocID="{7C8AA6A8-058A-47BA-AC38-DF79020405E2}" presName="level3hierChild" presStyleCnt="0"/>
      <dgm:spPr/>
    </dgm:pt>
  </dgm:ptLst>
  <dgm:cxnLst>
    <dgm:cxn modelId="{C73A880B-F6A3-4EDC-9EA7-15B0CE6A7BCA}" type="presOf" srcId="{88F848E1-FECC-4851-BA2F-404643E0EB05}" destId="{039D7375-2CD0-43BE-BC44-96E676C5ABEE}" srcOrd="1" destOrd="0" presId="urn:microsoft.com/office/officeart/2005/8/layout/hierarchy2"/>
    <dgm:cxn modelId="{B66FD810-15AD-4849-9AAF-E98869AA9195}" type="presOf" srcId="{46E484EC-32BE-447A-A3BD-A17747784318}" destId="{85CA8538-B55D-43A4-9E5E-13978A994AAB}" srcOrd="1" destOrd="0" presId="urn:microsoft.com/office/officeart/2005/8/layout/hierarchy2"/>
    <dgm:cxn modelId="{3B9DEF13-E57C-4A52-9DD7-E411CF00C7A1}" type="presOf" srcId="{E5A4CCA4-0D37-4E5F-B487-B5210DB2D0ED}" destId="{C0A4593D-8A69-4AE7-B53A-55EA9257BB08}" srcOrd="0" destOrd="0" presId="urn:microsoft.com/office/officeart/2005/8/layout/hierarchy2"/>
    <dgm:cxn modelId="{896C5214-1BB0-4831-B948-8981DC580F3B}" srcId="{9BEC9EC1-EC0E-4D29-8ECE-38B980847B7E}" destId="{2809739F-CEB3-4914-BD43-684C0615AFEA}" srcOrd="0" destOrd="0" parTransId="{46E484EC-32BE-447A-A3BD-A17747784318}" sibTransId="{BDB61CE9-4E63-42C7-88A0-1BA6294E6927}"/>
    <dgm:cxn modelId="{4762F120-15A5-4067-BBED-E2B495A12156}" type="presOf" srcId="{7C8AA6A8-058A-47BA-AC38-DF79020405E2}" destId="{12A26271-D4BB-4641-95E2-D00E83D21DA9}" srcOrd="0" destOrd="0" presId="urn:microsoft.com/office/officeart/2005/8/layout/hierarchy2"/>
    <dgm:cxn modelId="{D49E4E39-4093-4B91-A563-BE0AC45692D2}" type="presOf" srcId="{6FF726BC-1D60-45F8-886F-35B44F4668D1}" destId="{172BCFFB-6364-4342-9EF2-C66D6F83B4EC}" srcOrd="0" destOrd="0" presId="urn:microsoft.com/office/officeart/2005/8/layout/hierarchy2"/>
    <dgm:cxn modelId="{AB59D55D-DF7D-45CD-86FA-91DB5CB53445}" type="presOf" srcId="{88F848E1-FECC-4851-BA2F-404643E0EB05}" destId="{4B070E92-0E32-41CC-B537-E3F64B693E58}" srcOrd="0" destOrd="0" presId="urn:microsoft.com/office/officeart/2005/8/layout/hierarchy2"/>
    <dgm:cxn modelId="{A74BEB6A-D30E-4867-B0ED-79A7D01D3DBB}" srcId="{6FF726BC-1D60-45F8-886F-35B44F4668D1}" destId="{3D71F37D-58CF-40F1-BC48-4A6F58430136}" srcOrd="0" destOrd="0" parTransId="{88F848E1-FECC-4851-BA2F-404643E0EB05}" sibTransId="{821FDF84-A3C6-4A19-BB91-425BE28AA4F9}"/>
    <dgm:cxn modelId="{6329824D-301C-4DFC-95B4-729850D68A49}" type="presOf" srcId="{1B72289F-8FDF-442B-A4D0-DC92C45FB36F}" destId="{811AE7E7-9E1A-4F6F-84C0-1C7F419336EE}" srcOrd="0" destOrd="0" presId="urn:microsoft.com/office/officeart/2005/8/layout/hierarchy2"/>
    <dgm:cxn modelId="{BBCA2155-62A3-4F00-B413-7AA11F28BCAA}" type="presOf" srcId="{D01C49BC-1FE1-46C2-BD01-5A90FF95ACE3}" destId="{83792FEB-71AD-4214-AE20-7141030F9A1D}" srcOrd="0" destOrd="0" presId="urn:microsoft.com/office/officeart/2005/8/layout/hierarchy2"/>
    <dgm:cxn modelId="{40F68F55-A753-400E-9B86-21335DB339E8}" type="presOf" srcId="{46E484EC-32BE-447A-A3BD-A17747784318}" destId="{2686D1C5-FABC-4298-86F4-6853F3540742}" srcOrd="0" destOrd="0" presId="urn:microsoft.com/office/officeart/2005/8/layout/hierarchy2"/>
    <dgm:cxn modelId="{1034F97B-F160-4BA5-B6DE-4C9CEB2830F3}" type="presOf" srcId="{3F062299-97D8-4E65-BF0F-7659563E20F8}" destId="{6F7E7C3E-F8EC-4AA1-8EC7-AC0E290C8A8E}" srcOrd="0" destOrd="0" presId="urn:microsoft.com/office/officeart/2005/8/layout/hierarchy2"/>
    <dgm:cxn modelId="{78243A81-A6A4-48FC-8AE5-691020500130}" srcId="{9BEC9EC1-EC0E-4D29-8ECE-38B980847B7E}" destId="{92DD45AE-68F6-4506-A606-42B1055B2B8B}" srcOrd="2" destOrd="0" parTransId="{E5A4CCA4-0D37-4E5F-B487-B5210DB2D0ED}" sibTransId="{91E8BD2F-F7AC-4E39-A3D6-286984C55E65}"/>
    <dgm:cxn modelId="{82F8BF86-6818-49AE-8289-5519E65A1411}" type="presOf" srcId="{92DD45AE-68F6-4506-A606-42B1055B2B8B}" destId="{4B387D84-6A18-4110-95D5-0F497509E650}" srcOrd="0" destOrd="0" presId="urn:microsoft.com/office/officeart/2005/8/layout/hierarchy2"/>
    <dgm:cxn modelId="{2772DB88-63C0-426B-9D3F-9C1482B40B14}" type="presOf" srcId="{9AD53998-7DA1-4D15-9D0D-DFF95AC38B8C}" destId="{69928A79-240E-482A-9457-D092D149CB8F}" srcOrd="1" destOrd="0" presId="urn:microsoft.com/office/officeart/2005/8/layout/hierarchy2"/>
    <dgm:cxn modelId="{7E96148C-C142-4445-BA8D-CD5F04A42E91}" type="presOf" srcId="{DC4D9313-2F1B-45F7-9126-29723EAD39D1}" destId="{12A5D5E3-7CA7-43FD-9743-70BB90F28300}" srcOrd="1" destOrd="0" presId="urn:microsoft.com/office/officeart/2005/8/layout/hierarchy2"/>
    <dgm:cxn modelId="{CECB5E8F-6F9F-4F71-A312-9D904F07A3DC}" type="presOf" srcId="{9AD53998-7DA1-4D15-9D0D-DFF95AC38B8C}" destId="{3A6778E2-A471-44C8-9B0C-0252B9C4934A}" srcOrd="0" destOrd="0" presId="urn:microsoft.com/office/officeart/2005/8/layout/hierarchy2"/>
    <dgm:cxn modelId="{EFB46C96-B585-49C1-953D-855965D191CE}" srcId="{9BEC9EC1-EC0E-4D29-8ECE-38B980847B7E}" destId="{6FF726BC-1D60-45F8-886F-35B44F4668D1}" srcOrd="1" destOrd="0" parTransId="{1B72289F-8FDF-442B-A4D0-DC92C45FB36F}" sibTransId="{52B5DD18-D857-4107-A288-64BB3BC5FFC2}"/>
    <dgm:cxn modelId="{079E6C9A-2633-4BB8-8FC7-1AC7F2D0FBD6}" type="presOf" srcId="{1B72289F-8FDF-442B-A4D0-DC92C45FB36F}" destId="{23B99267-E148-492E-B8E2-46406AC43653}" srcOrd="1" destOrd="0" presId="urn:microsoft.com/office/officeart/2005/8/layout/hierarchy2"/>
    <dgm:cxn modelId="{AE39CB9F-EB83-4119-9C9C-1D03821E0B6C}" srcId="{92DD45AE-68F6-4506-A606-42B1055B2B8B}" destId="{7C8AA6A8-058A-47BA-AC38-DF79020405E2}" srcOrd="0" destOrd="0" parTransId="{9AD53998-7DA1-4D15-9D0D-DFF95AC38B8C}" sibTransId="{EA9862F6-02AD-408C-84B9-BD13FFBEC67C}"/>
    <dgm:cxn modelId="{3613C4A0-47A9-4565-BC4E-BB4047898B51}" srcId="{3F062299-97D8-4E65-BF0F-7659563E20F8}" destId="{9BEC9EC1-EC0E-4D29-8ECE-38B980847B7E}" srcOrd="0" destOrd="0" parTransId="{25105677-9473-4A4A-AF12-BF34B9A5EE4C}" sibTransId="{654CE7B7-ECC1-4FC1-BFE3-88CF269EEF10}"/>
    <dgm:cxn modelId="{F49DCCAA-DD89-44E5-8C91-940AE984FD78}" type="presOf" srcId="{2809739F-CEB3-4914-BD43-684C0615AFEA}" destId="{27393854-5EC8-474C-A434-EECB0601740A}" srcOrd="0" destOrd="0" presId="urn:microsoft.com/office/officeart/2005/8/layout/hierarchy2"/>
    <dgm:cxn modelId="{8015B3C3-3B95-4B88-88A7-88EC45F52052}" srcId="{2809739F-CEB3-4914-BD43-684C0615AFEA}" destId="{D01C49BC-1FE1-46C2-BD01-5A90FF95ACE3}" srcOrd="0" destOrd="0" parTransId="{DC4D9313-2F1B-45F7-9126-29723EAD39D1}" sibTransId="{C43D6BB2-18B7-4910-8242-1D7DB57C6CA4}"/>
    <dgm:cxn modelId="{E9340BC4-1A47-44E2-9ED2-53A1D143F7FB}" type="presOf" srcId="{DC4D9313-2F1B-45F7-9126-29723EAD39D1}" destId="{CB3A6292-8AC3-4DC7-A46C-E7D891FD1C51}" srcOrd="0" destOrd="0" presId="urn:microsoft.com/office/officeart/2005/8/layout/hierarchy2"/>
    <dgm:cxn modelId="{F8D40ECA-8EE9-41E3-850A-70BB952C1F8B}" type="presOf" srcId="{3D71F37D-58CF-40F1-BC48-4A6F58430136}" destId="{7D0F1A16-6EBF-44C0-89A8-802CFDC22E55}" srcOrd="0" destOrd="0" presId="urn:microsoft.com/office/officeart/2005/8/layout/hierarchy2"/>
    <dgm:cxn modelId="{3D16E6D6-75DA-4224-BED6-9A83C0354D2B}" type="presOf" srcId="{E5A4CCA4-0D37-4E5F-B487-B5210DB2D0ED}" destId="{D25BBBF7-F2B9-4680-B6EC-3129F52518FC}" srcOrd="1" destOrd="0" presId="urn:microsoft.com/office/officeart/2005/8/layout/hierarchy2"/>
    <dgm:cxn modelId="{EF9B7BF2-D659-4EF2-A8B2-660576AC0F82}" type="presOf" srcId="{9BEC9EC1-EC0E-4D29-8ECE-38B980847B7E}" destId="{E06DFF3B-FD21-49A9-803A-3CC2FFCBFA6E}" srcOrd="0" destOrd="0" presId="urn:microsoft.com/office/officeart/2005/8/layout/hierarchy2"/>
    <dgm:cxn modelId="{EB8572A3-0AE5-4016-84E8-E009D5EADE89}" type="presParOf" srcId="{6F7E7C3E-F8EC-4AA1-8EC7-AC0E290C8A8E}" destId="{C85A4C26-0E6A-4FA5-8505-6638B01D78A1}" srcOrd="0" destOrd="0" presId="urn:microsoft.com/office/officeart/2005/8/layout/hierarchy2"/>
    <dgm:cxn modelId="{A057FA83-7E27-47FD-882E-63B1EE211673}" type="presParOf" srcId="{C85A4C26-0E6A-4FA5-8505-6638B01D78A1}" destId="{E06DFF3B-FD21-49A9-803A-3CC2FFCBFA6E}" srcOrd="0" destOrd="0" presId="urn:microsoft.com/office/officeart/2005/8/layout/hierarchy2"/>
    <dgm:cxn modelId="{2DFEBDFF-D725-439E-8F34-5653AD5A87C3}" type="presParOf" srcId="{C85A4C26-0E6A-4FA5-8505-6638B01D78A1}" destId="{E0A3337A-48C7-488D-B6A4-6B6F07EBD222}" srcOrd="1" destOrd="0" presId="urn:microsoft.com/office/officeart/2005/8/layout/hierarchy2"/>
    <dgm:cxn modelId="{FD8B1FBF-4E1E-481C-BF8E-A22CFC3E6AC4}" type="presParOf" srcId="{E0A3337A-48C7-488D-B6A4-6B6F07EBD222}" destId="{2686D1C5-FABC-4298-86F4-6853F3540742}" srcOrd="0" destOrd="0" presId="urn:microsoft.com/office/officeart/2005/8/layout/hierarchy2"/>
    <dgm:cxn modelId="{F8279FAC-AC47-4275-941A-0567126AF820}" type="presParOf" srcId="{2686D1C5-FABC-4298-86F4-6853F3540742}" destId="{85CA8538-B55D-43A4-9E5E-13978A994AAB}" srcOrd="0" destOrd="0" presId="urn:microsoft.com/office/officeart/2005/8/layout/hierarchy2"/>
    <dgm:cxn modelId="{175705F0-D177-46D0-A365-FBAA6FA6CDEB}" type="presParOf" srcId="{E0A3337A-48C7-488D-B6A4-6B6F07EBD222}" destId="{15179149-80A2-41F7-91D8-A595480DBC3C}" srcOrd="1" destOrd="0" presId="urn:microsoft.com/office/officeart/2005/8/layout/hierarchy2"/>
    <dgm:cxn modelId="{28A20B1C-2E7E-4C28-BD2F-0809144F12F3}" type="presParOf" srcId="{15179149-80A2-41F7-91D8-A595480DBC3C}" destId="{27393854-5EC8-474C-A434-EECB0601740A}" srcOrd="0" destOrd="0" presId="urn:microsoft.com/office/officeart/2005/8/layout/hierarchy2"/>
    <dgm:cxn modelId="{5F2E3598-40D0-4EB7-BE21-238B43EB4063}" type="presParOf" srcId="{15179149-80A2-41F7-91D8-A595480DBC3C}" destId="{AC938797-4FF6-4421-BCCA-515197801FD4}" srcOrd="1" destOrd="0" presId="urn:microsoft.com/office/officeart/2005/8/layout/hierarchy2"/>
    <dgm:cxn modelId="{A0FD5D00-F93C-4EA1-94BD-77CD1ACF8E3F}" type="presParOf" srcId="{AC938797-4FF6-4421-BCCA-515197801FD4}" destId="{CB3A6292-8AC3-4DC7-A46C-E7D891FD1C51}" srcOrd="0" destOrd="0" presId="urn:microsoft.com/office/officeart/2005/8/layout/hierarchy2"/>
    <dgm:cxn modelId="{F933791A-2639-493C-96FC-22598379D9A2}" type="presParOf" srcId="{CB3A6292-8AC3-4DC7-A46C-E7D891FD1C51}" destId="{12A5D5E3-7CA7-43FD-9743-70BB90F28300}" srcOrd="0" destOrd="0" presId="urn:microsoft.com/office/officeart/2005/8/layout/hierarchy2"/>
    <dgm:cxn modelId="{C376D38E-9555-4EB8-BB9A-C4E5EA54466F}" type="presParOf" srcId="{AC938797-4FF6-4421-BCCA-515197801FD4}" destId="{F32CF393-E016-43AE-90D9-73DDB7B655A1}" srcOrd="1" destOrd="0" presId="urn:microsoft.com/office/officeart/2005/8/layout/hierarchy2"/>
    <dgm:cxn modelId="{5116AA0B-D747-4A9D-A89F-83267318CA0C}" type="presParOf" srcId="{F32CF393-E016-43AE-90D9-73DDB7B655A1}" destId="{83792FEB-71AD-4214-AE20-7141030F9A1D}" srcOrd="0" destOrd="0" presId="urn:microsoft.com/office/officeart/2005/8/layout/hierarchy2"/>
    <dgm:cxn modelId="{273D19FE-6B33-4C2C-92EF-B23105865C4D}" type="presParOf" srcId="{F32CF393-E016-43AE-90D9-73DDB7B655A1}" destId="{6F2A1A15-DE14-4909-8CF6-9E080A018666}" srcOrd="1" destOrd="0" presId="urn:microsoft.com/office/officeart/2005/8/layout/hierarchy2"/>
    <dgm:cxn modelId="{D2E1E204-E7F2-4E23-AFF3-FFF4ABA99A22}" type="presParOf" srcId="{E0A3337A-48C7-488D-B6A4-6B6F07EBD222}" destId="{811AE7E7-9E1A-4F6F-84C0-1C7F419336EE}" srcOrd="2" destOrd="0" presId="urn:microsoft.com/office/officeart/2005/8/layout/hierarchy2"/>
    <dgm:cxn modelId="{7AB1633B-CC8F-418D-BDA6-188A06579039}" type="presParOf" srcId="{811AE7E7-9E1A-4F6F-84C0-1C7F419336EE}" destId="{23B99267-E148-492E-B8E2-46406AC43653}" srcOrd="0" destOrd="0" presId="urn:microsoft.com/office/officeart/2005/8/layout/hierarchy2"/>
    <dgm:cxn modelId="{A55E78A3-7670-4C6C-BC8E-1781E6FDBFF8}" type="presParOf" srcId="{E0A3337A-48C7-488D-B6A4-6B6F07EBD222}" destId="{99B4CBF6-467C-42E4-8A9E-A495BEF40109}" srcOrd="3" destOrd="0" presId="urn:microsoft.com/office/officeart/2005/8/layout/hierarchy2"/>
    <dgm:cxn modelId="{A9478923-AD1E-4A10-B4EE-1ED0A40FEC36}" type="presParOf" srcId="{99B4CBF6-467C-42E4-8A9E-A495BEF40109}" destId="{172BCFFB-6364-4342-9EF2-C66D6F83B4EC}" srcOrd="0" destOrd="0" presId="urn:microsoft.com/office/officeart/2005/8/layout/hierarchy2"/>
    <dgm:cxn modelId="{5F99B163-971B-4CCE-9CC9-5705E15A62C0}" type="presParOf" srcId="{99B4CBF6-467C-42E4-8A9E-A495BEF40109}" destId="{1382FCB5-A7E1-4943-8214-0D2BABE18B7E}" srcOrd="1" destOrd="0" presId="urn:microsoft.com/office/officeart/2005/8/layout/hierarchy2"/>
    <dgm:cxn modelId="{860C10F1-BB54-485D-9A90-CD3CE62F9FCD}" type="presParOf" srcId="{1382FCB5-A7E1-4943-8214-0D2BABE18B7E}" destId="{4B070E92-0E32-41CC-B537-E3F64B693E58}" srcOrd="0" destOrd="0" presId="urn:microsoft.com/office/officeart/2005/8/layout/hierarchy2"/>
    <dgm:cxn modelId="{CFEB372B-A6FC-4DCA-82C0-6FC8BBAE5F82}" type="presParOf" srcId="{4B070E92-0E32-41CC-B537-E3F64B693E58}" destId="{039D7375-2CD0-43BE-BC44-96E676C5ABEE}" srcOrd="0" destOrd="0" presId="urn:microsoft.com/office/officeart/2005/8/layout/hierarchy2"/>
    <dgm:cxn modelId="{27CA52AF-FBF5-42F7-9F12-5DF9C395EAA3}" type="presParOf" srcId="{1382FCB5-A7E1-4943-8214-0D2BABE18B7E}" destId="{63F7E8CE-B03F-4A10-96E9-E8CDE1EE14DE}" srcOrd="1" destOrd="0" presId="urn:microsoft.com/office/officeart/2005/8/layout/hierarchy2"/>
    <dgm:cxn modelId="{9BF8F607-914F-4FC7-BB47-33B2E8516DE6}" type="presParOf" srcId="{63F7E8CE-B03F-4A10-96E9-E8CDE1EE14DE}" destId="{7D0F1A16-6EBF-44C0-89A8-802CFDC22E55}" srcOrd="0" destOrd="0" presId="urn:microsoft.com/office/officeart/2005/8/layout/hierarchy2"/>
    <dgm:cxn modelId="{C7BFB89D-D172-4280-BE0F-297B1332CAA4}" type="presParOf" srcId="{63F7E8CE-B03F-4A10-96E9-E8CDE1EE14DE}" destId="{27A495E3-56AD-4339-90B3-D204A1824EBF}" srcOrd="1" destOrd="0" presId="urn:microsoft.com/office/officeart/2005/8/layout/hierarchy2"/>
    <dgm:cxn modelId="{D16659E4-9F91-4285-823E-6048FB58C7FB}" type="presParOf" srcId="{E0A3337A-48C7-488D-B6A4-6B6F07EBD222}" destId="{C0A4593D-8A69-4AE7-B53A-55EA9257BB08}" srcOrd="4" destOrd="0" presId="urn:microsoft.com/office/officeart/2005/8/layout/hierarchy2"/>
    <dgm:cxn modelId="{92D7AFB0-058B-437E-A79C-B95F7B9CE729}" type="presParOf" srcId="{C0A4593D-8A69-4AE7-B53A-55EA9257BB08}" destId="{D25BBBF7-F2B9-4680-B6EC-3129F52518FC}" srcOrd="0" destOrd="0" presId="urn:microsoft.com/office/officeart/2005/8/layout/hierarchy2"/>
    <dgm:cxn modelId="{386F9385-B6F5-41F4-B879-E069C95E696C}" type="presParOf" srcId="{E0A3337A-48C7-488D-B6A4-6B6F07EBD222}" destId="{7AF6BF96-FF62-43A4-B877-35B7AC177C54}" srcOrd="5" destOrd="0" presId="urn:microsoft.com/office/officeart/2005/8/layout/hierarchy2"/>
    <dgm:cxn modelId="{C8AF8B94-EB77-4A75-923E-9F0EF00EB3B9}" type="presParOf" srcId="{7AF6BF96-FF62-43A4-B877-35B7AC177C54}" destId="{4B387D84-6A18-4110-95D5-0F497509E650}" srcOrd="0" destOrd="0" presId="urn:microsoft.com/office/officeart/2005/8/layout/hierarchy2"/>
    <dgm:cxn modelId="{9DAE273A-24C0-457F-A1EC-FD2374DF64AF}" type="presParOf" srcId="{7AF6BF96-FF62-43A4-B877-35B7AC177C54}" destId="{8D86A580-66C0-48EE-9991-74A1B6354CB1}" srcOrd="1" destOrd="0" presId="urn:microsoft.com/office/officeart/2005/8/layout/hierarchy2"/>
    <dgm:cxn modelId="{92F5B331-4B5A-4157-89FE-FF1A151A71C8}" type="presParOf" srcId="{8D86A580-66C0-48EE-9991-74A1B6354CB1}" destId="{3A6778E2-A471-44C8-9B0C-0252B9C4934A}" srcOrd="0" destOrd="0" presId="urn:microsoft.com/office/officeart/2005/8/layout/hierarchy2"/>
    <dgm:cxn modelId="{5B5F28EB-4FC7-451D-85C3-6AAC5FEF8C78}" type="presParOf" srcId="{3A6778E2-A471-44C8-9B0C-0252B9C4934A}" destId="{69928A79-240E-482A-9457-D092D149CB8F}" srcOrd="0" destOrd="0" presId="urn:microsoft.com/office/officeart/2005/8/layout/hierarchy2"/>
    <dgm:cxn modelId="{6092867A-49DF-4340-ABBA-D48379DAA677}" type="presParOf" srcId="{8D86A580-66C0-48EE-9991-74A1B6354CB1}" destId="{F3D031BB-6434-4582-9772-C1238939B162}" srcOrd="1" destOrd="0" presId="urn:microsoft.com/office/officeart/2005/8/layout/hierarchy2"/>
    <dgm:cxn modelId="{389E9290-F21D-4945-B162-97832294D3D1}" type="presParOf" srcId="{F3D031BB-6434-4582-9772-C1238939B162}" destId="{12A26271-D4BB-4641-95E2-D00E83D21DA9}" srcOrd="0" destOrd="0" presId="urn:microsoft.com/office/officeart/2005/8/layout/hierarchy2"/>
    <dgm:cxn modelId="{C896027B-9EA0-4443-B515-043D445EF518}" type="presParOf" srcId="{F3D031BB-6434-4582-9772-C1238939B162}" destId="{86A2341D-7A1B-40B2-9F3A-F33E79D9AC50}" srcOrd="1" destOrd="0" presId="urn:microsoft.com/office/officeart/2005/8/layout/hierarchy2"/>
  </dgm:cxnLst>
  <dgm:bg>
    <a:noFill/>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2" csCatId="colorful" phldr="1"/>
      <dgm:spPr/>
      <dgm:t>
        <a:bodyPr/>
        <a:lstStyle/>
        <a:p>
          <a:endParaRPr lang="fr-MA"/>
        </a:p>
      </dgm:t>
    </dgm:pt>
    <dgm:pt modelId="{38099297-1971-493F-8C88-58BB11A57DCF}">
      <dgm:prSet phldrT="[Texte]" custT="1"/>
      <dgm:spPr/>
      <dgm:t>
        <a:bodyPr/>
        <a:lstStyle/>
        <a:p>
          <a:pPr algn="ctr"/>
          <a:r>
            <a:rPr lang="fr-MA" sz="4400" b="1" dirty="0">
              <a:solidFill>
                <a:schemeClr val="accent4">
                  <a:lumMod val="75000"/>
                </a:schemeClr>
              </a:solidFill>
              <a:latin typeface="Microsoft Uighur" panose="02000000000000000000" pitchFamily="2" charset="-78"/>
              <a:cs typeface="Microsoft Uighur" panose="02000000000000000000" pitchFamily="2" charset="-78"/>
            </a:rPr>
            <a:t>Palier 1</a:t>
          </a:r>
        </a:p>
        <a:p>
          <a:pPr algn="ctr"/>
          <a:r>
            <a:rPr lang="fr-MA" sz="4400" b="1" dirty="0">
              <a:solidFill>
                <a:schemeClr val="accent4">
                  <a:lumMod val="75000"/>
                </a:schemeClr>
              </a:solidFill>
              <a:latin typeface="Microsoft Uighur" panose="02000000000000000000" pitchFamily="2" charset="-78"/>
              <a:cs typeface="Microsoft Uighur" panose="02000000000000000000" pitchFamily="2" charset="-78"/>
            </a:rPr>
            <a:t>Lettre</a:t>
          </a:r>
        </a:p>
      </dgm:t>
    </dgm:pt>
    <dgm:pt modelId="{BF7461E7-6BC5-4F53-8D7E-768481480DB8}" type="par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562285C4-2BF9-41FA-8830-3CC35ED007C7}" type="sib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36BECA31-E34D-4C84-91A9-E0B6667FB3E8}">
      <dgm:prSet phldrT="[Texte]" custT="1"/>
      <dgm:spPr/>
      <dgm:t>
        <a:bodyPr/>
        <a:lstStyle/>
        <a:p>
          <a:pPr algn="ctr"/>
          <a:r>
            <a:rPr lang="fr-MA" sz="4000" b="1" dirty="0">
              <a:solidFill>
                <a:schemeClr val="accent4">
                  <a:lumMod val="75000"/>
                </a:schemeClr>
              </a:solidFill>
              <a:latin typeface="Microsoft Uighur" panose="02000000000000000000" pitchFamily="2" charset="-78"/>
              <a:cs typeface="Microsoft Uighur" panose="02000000000000000000" pitchFamily="2" charset="-78"/>
            </a:rPr>
            <a:t>Palier 2</a:t>
          </a:r>
        </a:p>
        <a:p>
          <a:pPr algn="ctr"/>
          <a:r>
            <a:rPr lang="fr-MA" sz="4000" b="1" dirty="0">
              <a:solidFill>
                <a:schemeClr val="accent4">
                  <a:lumMod val="75000"/>
                </a:schemeClr>
              </a:solidFill>
              <a:latin typeface="Microsoft Uighur" panose="02000000000000000000" pitchFamily="2" charset="-78"/>
              <a:cs typeface="Microsoft Uighur" panose="02000000000000000000" pitchFamily="2" charset="-78"/>
            </a:rPr>
            <a:t>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C4CCA253-8AAE-4E4F-B43C-A1A2FB162DE0}" type="pres">
      <dgm:prSet presAssocID="{F752B003-703D-4D1F-B44F-34D44985015C}" presName="rootnode" presStyleCnt="0">
        <dgm:presLayoutVars>
          <dgm:chMax/>
          <dgm:chPref/>
          <dgm:dir/>
          <dgm:animLvl val="lvl"/>
        </dgm:presLayoutVars>
      </dgm:prSet>
      <dgm:spPr/>
    </dgm:pt>
    <dgm:pt modelId="{05DE17E6-2179-4BA5-B45E-0ADFEF0B025B}" type="pres">
      <dgm:prSet presAssocID="{38099297-1971-493F-8C88-58BB11A57DCF}" presName="composite" presStyleCnt="0"/>
      <dgm:spPr/>
    </dgm:pt>
    <dgm:pt modelId="{424C5E60-DC5A-409F-A244-F0B9CA41183D}" type="pres">
      <dgm:prSet presAssocID="{38099297-1971-493F-8C88-58BB11A57DCF}" presName="LShape" presStyleLbl="alignNode1" presStyleIdx="0" presStyleCnt="3"/>
      <dgm:spPr/>
    </dgm:pt>
    <dgm:pt modelId="{3033E65E-F48B-4EBF-8D01-3F0DBDDB8743}" type="pres">
      <dgm:prSet presAssocID="{38099297-1971-493F-8C88-58BB11A57DCF}" presName="ParentText" presStyleLbl="revTx" presStyleIdx="0" presStyleCnt="2">
        <dgm:presLayoutVars>
          <dgm:chMax val="0"/>
          <dgm:chPref val="0"/>
          <dgm:bulletEnabled val="1"/>
        </dgm:presLayoutVars>
      </dgm:prSet>
      <dgm:spPr/>
    </dgm:pt>
    <dgm:pt modelId="{64401DB5-BA5B-4785-B037-D8B45F262A03}" type="pres">
      <dgm:prSet presAssocID="{38099297-1971-493F-8C88-58BB11A57DCF}" presName="Triangle" presStyleLbl="alignNode1" presStyleIdx="1" presStyleCnt="3"/>
      <dgm:spPr/>
    </dgm:pt>
    <dgm:pt modelId="{6CB96D1E-DAAD-49BC-9585-10244A77D9B5}" type="pres">
      <dgm:prSet presAssocID="{562285C4-2BF9-41FA-8830-3CC35ED007C7}" presName="sibTrans" presStyleCnt="0"/>
      <dgm:spPr/>
    </dgm:pt>
    <dgm:pt modelId="{D5699449-E48A-41B3-90FC-6F3CF44E03AA}" type="pres">
      <dgm:prSet presAssocID="{562285C4-2BF9-41FA-8830-3CC35ED007C7}" presName="space" presStyleCnt="0"/>
      <dgm:spPr/>
    </dgm:pt>
    <dgm:pt modelId="{B1D5B972-112B-49E1-9A88-D7F8BDBF6E3B}" type="pres">
      <dgm:prSet presAssocID="{36BECA31-E34D-4C84-91A9-E0B6667FB3E8}" presName="composite" presStyleCnt="0"/>
      <dgm:spPr/>
    </dgm:pt>
    <dgm:pt modelId="{40CAE1D5-43BE-4902-956E-3C9182514EC7}" type="pres">
      <dgm:prSet presAssocID="{36BECA31-E34D-4C84-91A9-E0B6667FB3E8}" presName="LShape" presStyleLbl="alignNode1" presStyleIdx="2" presStyleCnt="3"/>
      <dgm:spPr/>
    </dgm:pt>
    <dgm:pt modelId="{FAA36752-3B4D-4547-B194-C5FB45390121}" type="pres">
      <dgm:prSet presAssocID="{36BECA31-E34D-4C84-91A9-E0B6667FB3E8}" presName="ParentText" presStyleLbl="revTx" presStyleIdx="1" presStyleCnt="2">
        <dgm:presLayoutVars>
          <dgm:chMax val="0"/>
          <dgm:chPref val="0"/>
          <dgm:bulletEnabled val="1"/>
        </dgm:presLayoutVars>
      </dgm:prSet>
      <dgm:spPr/>
    </dgm:pt>
  </dgm:ptLst>
  <dgm:cxnLst>
    <dgm:cxn modelId="{19F1F451-22C3-4293-8BC0-01047DB6E2B3}" srcId="{F752B003-703D-4D1F-B44F-34D44985015C}" destId="{36BECA31-E34D-4C84-91A9-E0B6667FB3E8}" srcOrd="1" destOrd="0" parTransId="{F60E12C3-E50A-43E0-B4C7-329DE76F67CC}" sibTransId="{D0256CAD-87DB-4CDF-A837-BC06372D1501}"/>
    <dgm:cxn modelId="{1C981BA4-3ADD-4E22-8E54-E867E73C86EE}" srcId="{F752B003-703D-4D1F-B44F-34D44985015C}" destId="{38099297-1971-493F-8C88-58BB11A57DCF}" srcOrd="0" destOrd="0" parTransId="{BF7461E7-6BC5-4F53-8D7E-768481480DB8}" sibTransId="{562285C4-2BF9-41FA-8830-3CC35ED007C7}"/>
    <dgm:cxn modelId="{7B9C22DC-DA1E-4A5C-9EB9-131DDBD183AB}" type="presOf" srcId="{F752B003-703D-4D1F-B44F-34D44985015C}" destId="{C4CCA253-8AAE-4E4F-B43C-A1A2FB162DE0}" srcOrd="0" destOrd="0" presId="urn:microsoft.com/office/officeart/2009/3/layout/StepUpProcess"/>
    <dgm:cxn modelId="{0E2416DE-3533-4B5F-9F7B-F8A160114100}" type="presOf" srcId="{38099297-1971-493F-8C88-58BB11A57DCF}" destId="{3033E65E-F48B-4EBF-8D01-3F0DBDDB8743}" srcOrd="0" destOrd="0" presId="urn:microsoft.com/office/officeart/2009/3/layout/StepUpProcess"/>
    <dgm:cxn modelId="{57EFE1F7-4139-4F4E-B01E-2142E36E0009}" type="presOf" srcId="{36BECA31-E34D-4C84-91A9-E0B6667FB3E8}" destId="{FAA36752-3B4D-4547-B194-C5FB45390121}" srcOrd="0" destOrd="0" presId="urn:microsoft.com/office/officeart/2009/3/layout/StepUpProcess"/>
    <dgm:cxn modelId="{7D38246E-0FDB-4D1C-9693-B43584F698F5}" type="presParOf" srcId="{C4CCA253-8AAE-4E4F-B43C-A1A2FB162DE0}" destId="{05DE17E6-2179-4BA5-B45E-0ADFEF0B025B}" srcOrd="0" destOrd="0" presId="urn:microsoft.com/office/officeart/2009/3/layout/StepUpProcess"/>
    <dgm:cxn modelId="{2147EF0F-9F80-4E24-B8BC-28BD99DA4A9C}" type="presParOf" srcId="{05DE17E6-2179-4BA5-B45E-0ADFEF0B025B}" destId="{424C5E60-DC5A-409F-A244-F0B9CA41183D}" srcOrd="0" destOrd="0" presId="urn:microsoft.com/office/officeart/2009/3/layout/StepUpProcess"/>
    <dgm:cxn modelId="{046269F4-2544-494D-B59E-6DB060BE1516}" type="presParOf" srcId="{05DE17E6-2179-4BA5-B45E-0ADFEF0B025B}" destId="{3033E65E-F48B-4EBF-8D01-3F0DBDDB8743}" srcOrd="1" destOrd="0" presId="urn:microsoft.com/office/officeart/2009/3/layout/StepUpProcess"/>
    <dgm:cxn modelId="{6C98E19C-5DCF-4FE0-92EE-A0C012DE276D}" type="presParOf" srcId="{05DE17E6-2179-4BA5-B45E-0ADFEF0B025B}" destId="{64401DB5-BA5B-4785-B037-D8B45F262A03}" srcOrd="2" destOrd="0" presId="urn:microsoft.com/office/officeart/2009/3/layout/StepUpProcess"/>
    <dgm:cxn modelId="{19899F4B-04B9-40F0-8ADF-75CB99C27FF1}" type="presParOf" srcId="{C4CCA253-8AAE-4E4F-B43C-A1A2FB162DE0}" destId="{6CB96D1E-DAAD-49BC-9585-10244A77D9B5}" srcOrd="1" destOrd="0" presId="urn:microsoft.com/office/officeart/2009/3/layout/StepUpProcess"/>
    <dgm:cxn modelId="{34470C32-68E7-4A8F-A7FA-C8C1CCBCD8EC}" type="presParOf" srcId="{6CB96D1E-DAAD-49BC-9585-10244A77D9B5}" destId="{D5699449-E48A-41B3-90FC-6F3CF44E03AA}" srcOrd="0" destOrd="0" presId="urn:microsoft.com/office/officeart/2009/3/layout/StepUpProcess"/>
    <dgm:cxn modelId="{97499DAF-7202-4560-8FDE-AEB0DE63CD6D}" type="presParOf" srcId="{C4CCA253-8AAE-4E4F-B43C-A1A2FB162DE0}" destId="{B1D5B972-112B-49E1-9A88-D7F8BDBF6E3B}" srcOrd="2" destOrd="0" presId="urn:microsoft.com/office/officeart/2009/3/layout/StepUpProcess"/>
    <dgm:cxn modelId="{47BE05CB-3A44-4BF9-843B-B25DA635BAF1}" type="presParOf" srcId="{B1D5B972-112B-49E1-9A88-D7F8BDBF6E3B}" destId="{40CAE1D5-43BE-4902-956E-3C9182514EC7}" srcOrd="0" destOrd="0" presId="urn:microsoft.com/office/officeart/2009/3/layout/StepUpProcess"/>
    <dgm:cxn modelId="{E498429E-4AB4-448E-8EA8-AA478AA8FF73}" type="presParOf" srcId="{B1D5B972-112B-49E1-9A88-D7F8BDBF6E3B}" destId="{FAA36752-3B4D-4547-B194-C5FB45390121}"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1" csCatId="colorful" phldr="1"/>
      <dgm:spPr/>
      <dgm:t>
        <a:bodyPr/>
        <a:lstStyle/>
        <a:p>
          <a:endParaRPr lang="fr-MA"/>
        </a:p>
      </dgm:t>
    </dgm:pt>
    <dgm:pt modelId="{38099297-1971-493F-8C88-58BB11A57DCF}">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Palier1 Lettre</a:t>
          </a:r>
        </a:p>
      </dgm:t>
    </dgm:pt>
    <dgm:pt modelId="{BF7461E7-6BC5-4F53-8D7E-768481480DB8}" type="par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562285C4-2BF9-41FA-8830-3CC35ED007C7}" type="sib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36BECA31-E34D-4C84-91A9-E0B6667FB3E8}">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Palier2 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Palier3 M.A.</a:t>
          </a: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Palier4 M.G.C</a:t>
          </a: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A3FC16CE-3F3F-4F1B-96B7-5600AAD6C670}" type="pres">
      <dgm:prSet presAssocID="{F752B003-703D-4D1F-B44F-34D44985015C}" presName="rootnode" presStyleCnt="0">
        <dgm:presLayoutVars>
          <dgm:chMax/>
          <dgm:chPref/>
          <dgm:dir/>
          <dgm:animLvl val="lvl"/>
        </dgm:presLayoutVars>
      </dgm:prSet>
      <dgm:spPr/>
    </dgm:pt>
    <dgm:pt modelId="{7DBA6D44-3CF8-44B5-9751-995F90367027}" type="pres">
      <dgm:prSet presAssocID="{38099297-1971-493F-8C88-58BB11A57DCF}" presName="composite" presStyleCnt="0"/>
      <dgm:spPr/>
    </dgm:pt>
    <dgm:pt modelId="{12A050CF-94D4-4712-9C72-A018B69DFC46}" type="pres">
      <dgm:prSet presAssocID="{38099297-1971-493F-8C88-58BB11A57DCF}" presName="LShape" presStyleLbl="alignNode1" presStyleIdx="0" presStyleCnt="7"/>
      <dgm:spPr/>
    </dgm:pt>
    <dgm:pt modelId="{5CA8C111-5062-4AF6-A3B0-9C148204FCDE}" type="pres">
      <dgm:prSet presAssocID="{38099297-1971-493F-8C88-58BB11A57DCF}" presName="ParentText" presStyleLbl="revTx" presStyleIdx="0" presStyleCnt="4">
        <dgm:presLayoutVars>
          <dgm:chMax val="0"/>
          <dgm:chPref val="0"/>
          <dgm:bulletEnabled val="1"/>
        </dgm:presLayoutVars>
      </dgm:prSet>
      <dgm:spPr/>
    </dgm:pt>
    <dgm:pt modelId="{0EE8AF3A-376A-4D47-83A6-5552A090251A}" type="pres">
      <dgm:prSet presAssocID="{38099297-1971-493F-8C88-58BB11A57DCF}" presName="Triangle" presStyleLbl="alignNode1" presStyleIdx="1" presStyleCnt="7"/>
      <dgm:spPr/>
    </dgm:pt>
    <dgm:pt modelId="{20E0442E-9D64-4AB9-B63C-6E7762ADFA76}" type="pres">
      <dgm:prSet presAssocID="{562285C4-2BF9-41FA-8830-3CC35ED007C7}" presName="sibTrans" presStyleCnt="0"/>
      <dgm:spPr/>
    </dgm:pt>
    <dgm:pt modelId="{A6E63482-11B2-4D15-B4F9-D934758E45B3}" type="pres">
      <dgm:prSet presAssocID="{562285C4-2BF9-41FA-8830-3CC35ED007C7}" presName="space" presStyleCnt="0"/>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2" presStyleCnt="7"/>
      <dgm:spPr/>
    </dgm:pt>
    <dgm:pt modelId="{50889588-5F1E-4163-867A-DFBDF4A8511B}" type="pres">
      <dgm:prSet presAssocID="{36BECA31-E34D-4C84-91A9-E0B6667FB3E8}" presName="ParentText" presStyleLbl="revTx" presStyleIdx="1" presStyleCnt="4">
        <dgm:presLayoutVars>
          <dgm:chMax val="0"/>
          <dgm:chPref val="0"/>
          <dgm:bulletEnabled val="1"/>
        </dgm:presLayoutVars>
      </dgm:prSet>
      <dgm:spPr/>
    </dgm:pt>
    <dgm:pt modelId="{50BABB30-69ED-4E1A-953B-F01E4D98B382}" type="pres">
      <dgm:prSet presAssocID="{36BECA31-E34D-4C84-91A9-E0B6667FB3E8}" presName="Triangle" presStyleLbl="alignNode1" presStyleIdx="3" presStyleCnt="7"/>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4" presStyleCnt="7"/>
      <dgm:spPr/>
    </dgm:pt>
    <dgm:pt modelId="{055EBCC0-39CD-4CB9-BF75-4A54437DFC1D}" type="pres">
      <dgm:prSet presAssocID="{941780DC-6829-4E9A-9BB6-CF098C85B39A}" presName="ParentText" presStyleLbl="revTx" presStyleIdx="2" presStyleCnt="4">
        <dgm:presLayoutVars>
          <dgm:chMax val="0"/>
          <dgm:chPref val="0"/>
          <dgm:bulletEnabled val="1"/>
        </dgm:presLayoutVars>
      </dgm:prSet>
      <dgm:spPr/>
    </dgm:pt>
    <dgm:pt modelId="{62585A18-E5BE-45A2-98F0-41BCFAA8EF2E}" type="pres">
      <dgm:prSet presAssocID="{941780DC-6829-4E9A-9BB6-CF098C85B39A}" presName="Triangle" presStyleLbl="alignNode1" presStyleIdx="5" presStyleCnt="7"/>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6" presStyleCnt="7"/>
      <dgm:spPr/>
    </dgm:pt>
    <dgm:pt modelId="{B24FD53B-5352-4975-855D-0BCBEAA2ED97}" type="pres">
      <dgm:prSet presAssocID="{7CC7AD9B-F27C-4B9E-BBE4-EA86D62B12A0}" presName="ParentText" presStyleLbl="revTx" presStyleIdx="3" presStyleCnt="4">
        <dgm:presLayoutVars>
          <dgm:chMax val="0"/>
          <dgm:chPref val="0"/>
          <dgm:bulletEnabled val="1"/>
        </dgm:presLayoutVars>
      </dgm:prSet>
      <dgm:spPr/>
    </dgm:pt>
  </dgm:ptLst>
  <dgm:cxnLst>
    <dgm:cxn modelId="{7088DE30-EF03-47D4-802B-FF69A17844F5}" type="presOf" srcId="{941780DC-6829-4E9A-9BB6-CF098C85B39A}" destId="{055EBCC0-39CD-4CB9-BF75-4A54437DFC1D}" srcOrd="0" destOrd="0" presId="urn:microsoft.com/office/officeart/2009/3/layout/StepUpProcess"/>
    <dgm:cxn modelId="{7F0AC25B-8782-4BF6-86DD-D775CEAB7D85}" srcId="{F752B003-703D-4D1F-B44F-34D44985015C}" destId="{941780DC-6829-4E9A-9BB6-CF098C85B39A}" srcOrd="2" destOrd="0" parTransId="{D73D7700-2C89-4A6C-9A72-F10645290153}" sibTransId="{9AC623A8-55EB-4E5C-B6D7-925908D942ED}"/>
    <dgm:cxn modelId="{19F1F451-22C3-4293-8BC0-01047DB6E2B3}" srcId="{F752B003-703D-4D1F-B44F-34D44985015C}" destId="{36BECA31-E34D-4C84-91A9-E0B6667FB3E8}" srcOrd="1" destOrd="0" parTransId="{F60E12C3-E50A-43E0-B4C7-329DE76F67CC}" sibTransId="{D0256CAD-87DB-4CDF-A837-BC06372D1501}"/>
    <dgm:cxn modelId="{D1F8FD86-141E-4FF7-B3D6-5279DF35DC89}" type="presOf" srcId="{7CC7AD9B-F27C-4B9E-BBE4-EA86D62B12A0}" destId="{B24FD53B-5352-4975-855D-0BCBEAA2ED97}"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1C981BA4-3ADD-4E22-8E54-E867E73C86EE}" srcId="{F752B003-703D-4D1F-B44F-34D44985015C}" destId="{38099297-1971-493F-8C88-58BB11A57DCF}" srcOrd="0" destOrd="0" parTransId="{BF7461E7-6BC5-4F53-8D7E-768481480DB8}" sibTransId="{562285C4-2BF9-41FA-8830-3CC35ED007C7}"/>
    <dgm:cxn modelId="{2A5CDDBA-403A-437F-8CB0-EA8CF0D4EA2B}" type="presOf" srcId="{38099297-1971-493F-8C88-58BB11A57DCF}" destId="{5CA8C111-5062-4AF6-A3B0-9C148204FCDE}" srcOrd="0" destOrd="0" presId="urn:microsoft.com/office/officeart/2009/3/layout/StepUpProcess"/>
    <dgm:cxn modelId="{E7C4F7BF-1CD6-454F-8F92-B76D4A9F23CE}" type="presOf" srcId="{36BECA31-E34D-4C84-91A9-E0B6667FB3E8}" destId="{50889588-5F1E-4163-867A-DFBDF4A8511B}" srcOrd="0" destOrd="0" presId="urn:microsoft.com/office/officeart/2009/3/layout/StepUpProcess"/>
    <dgm:cxn modelId="{778429E8-FF04-458B-A5C4-18BA9F892C62}" srcId="{F752B003-703D-4D1F-B44F-34D44985015C}" destId="{7CC7AD9B-F27C-4B9E-BBE4-EA86D62B12A0}" srcOrd="3" destOrd="0" parTransId="{8ECE6459-252C-4BA6-83E6-D2039395C080}" sibTransId="{9F1DBFCA-DDB5-447D-AE96-FBE747049305}"/>
    <dgm:cxn modelId="{F8D4EBAF-3F82-4CF3-A38C-742A55704D64}" type="presParOf" srcId="{A3FC16CE-3F3F-4F1B-96B7-5600AAD6C670}" destId="{7DBA6D44-3CF8-44B5-9751-995F90367027}" srcOrd="0" destOrd="0" presId="urn:microsoft.com/office/officeart/2009/3/layout/StepUpProcess"/>
    <dgm:cxn modelId="{03126C56-D7D8-4703-B200-5E66772140B6}" type="presParOf" srcId="{7DBA6D44-3CF8-44B5-9751-995F90367027}" destId="{12A050CF-94D4-4712-9C72-A018B69DFC46}" srcOrd="0" destOrd="0" presId="urn:microsoft.com/office/officeart/2009/3/layout/StepUpProcess"/>
    <dgm:cxn modelId="{665D7293-CC7B-4325-AFD8-9C2AD532EACD}" type="presParOf" srcId="{7DBA6D44-3CF8-44B5-9751-995F90367027}" destId="{5CA8C111-5062-4AF6-A3B0-9C148204FCDE}" srcOrd="1" destOrd="0" presId="urn:microsoft.com/office/officeart/2009/3/layout/StepUpProcess"/>
    <dgm:cxn modelId="{CFA009A8-57F1-47EC-ACCE-12B5AC299C56}" type="presParOf" srcId="{7DBA6D44-3CF8-44B5-9751-995F90367027}" destId="{0EE8AF3A-376A-4D47-83A6-5552A090251A}" srcOrd="2" destOrd="0" presId="urn:microsoft.com/office/officeart/2009/3/layout/StepUpProcess"/>
    <dgm:cxn modelId="{DD3DAC7C-CDA2-4921-93DB-1320DF8BE585}" type="presParOf" srcId="{A3FC16CE-3F3F-4F1B-96B7-5600AAD6C670}" destId="{20E0442E-9D64-4AB9-B63C-6E7762ADFA76}" srcOrd="1" destOrd="0" presId="urn:microsoft.com/office/officeart/2009/3/layout/StepUpProcess"/>
    <dgm:cxn modelId="{3352F4B3-8F55-4973-BA48-4C2ED29393AE}" type="presParOf" srcId="{20E0442E-9D64-4AB9-B63C-6E7762ADFA76}" destId="{A6E63482-11B2-4D15-B4F9-D934758E45B3}" srcOrd="0" destOrd="0" presId="urn:microsoft.com/office/officeart/2009/3/layout/StepUpProcess"/>
    <dgm:cxn modelId="{6AD45BB6-4A3A-4CB4-8AC1-2E519403DC2E}" type="presParOf" srcId="{A3FC16CE-3F3F-4F1B-96B7-5600AAD6C670}" destId="{DE317C87-F658-4824-AC62-08C3781CA3CE}" srcOrd="2" destOrd="0" presId="urn:microsoft.com/office/officeart/2009/3/layout/StepUpProcess"/>
    <dgm:cxn modelId="{ADD715BD-E27E-470F-AB3E-4BF6EBE697C7}" type="presParOf" srcId="{DE317C87-F658-4824-AC62-08C3781CA3CE}" destId="{741282AB-2768-43D0-927F-0EF729E15BC9}" srcOrd="0" destOrd="0" presId="urn:microsoft.com/office/officeart/2009/3/layout/StepUpProcess"/>
    <dgm:cxn modelId="{8AA18AAB-BFAA-4338-82B9-86889580E51A}" type="presParOf" srcId="{DE317C87-F658-4824-AC62-08C3781CA3CE}" destId="{50889588-5F1E-4163-867A-DFBDF4A8511B}" srcOrd="1" destOrd="0" presId="urn:microsoft.com/office/officeart/2009/3/layout/StepUpProcess"/>
    <dgm:cxn modelId="{9C9AE02A-EF8B-4901-ADF2-983283F5FEA0}" type="presParOf" srcId="{DE317C87-F658-4824-AC62-08C3781CA3CE}" destId="{50BABB30-69ED-4E1A-953B-F01E4D98B382}" srcOrd="2" destOrd="0" presId="urn:microsoft.com/office/officeart/2009/3/layout/StepUpProcess"/>
    <dgm:cxn modelId="{3E4177B5-E4E2-462F-8245-4520495866B0}" type="presParOf" srcId="{A3FC16CE-3F3F-4F1B-96B7-5600AAD6C670}" destId="{A8EE1717-3CE1-41B1-A4A1-6BA6F1FEFFF9}" srcOrd="3" destOrd="0" presId="urn:microsoft.com/office/officeart/2009/3/layout/StepUpProcess"/>
    <dgm:cxn modelId="{EE2D7302-0F25-41C9-9EE2-822E25C194C7}" type="presParOf" srcId="{A8EE1717-3CE1-41B1-A4A1-6BA6F1FEFFF9}" destId="{BEEF20F7-842C-4FAE-A529-2DBDB597E809}" srcOrd="0" destOrd="0" presId="urn:microsoft.com/office/officeart/2009/3/layout/StepUpProcess"/>
    <dgm:cxn modelId="{8CB2508A-4A60-491E-BC8D-02C561CD4DB4}" type="presParOf" srcId="{A3FC16CE-3F3F-4F1B-96B7-5600AAD6C670}" destId="{63584849-26B4-4725-9219-CA966E2676A9}" srcOrd="4" destOrd="0" presId="urn:microsoft.com/office/officeart/2009/3/layout/StepUpProcess"/>
    <dgm:cxn modelId="{AE598E6C-2A07-4FD5-9EFC-CCE6A2257EB0}" type="presParOf" srcId="{63584849-26B4-4725-9219-CA966E2676A9}" destId="{488CFDA2-5D45-49D9-A900-5E47F06639DF}" srcOrd="0" destOrd="0" presId="urn:microsoft.com/office/officeart/2009/3/layout/StepUpProcess"/>
    <dgm:cxn modelId="{96516755-D0FE-4273-8F56-04D89B781EBF}" type="presParOf" srcId="{63584849-26B4-4725-9219-CA966E2676A9}" destId="{055EBCC0-39CD-4CB9-BF75-4A54437DFC1D}" srcOrd="1" destOrd="0" presId="urn:microsoft.com/office/officeart/2009/3/layout/StepUpProcess"/>
    <dgm:cxn modelId="{4C556576-B880-4DB5-9BA6-9EF92D9BD63A}" type="presParOf" srcId="{63584849-26B4-4725-9219-CA966E2676A9}" destId="{62585A18-E5BE-45A2-98F0-41BCFAA8EF2E}" srcOrd="2" destOrd="0" presId="urn:microsoft.com/office/officeart/2009/3/layout/StepUpProcess"/>
    <dgm:cxn modelId="{2CF9878F-555A-4887-8DF8-17AF742C5673}" type="presParOf" srcId="{A3FC16CE-3F3F-4F1B-96B7-5600AAD6C670}" destId="{1A93CE09-6BA0-40EB-B640-CAF88C4E8C51}" srcOrd="5" destOrd="0" presId="urn:microsoft.com/office/officeart/2009/3/layout/StepUpProcess"/>
    <dgm:cxn modelId="{55B5AA83-FBBD-4DBF-82C3-6F22AEA2C633}" type="presParOf" srcId="{1A93CE09-6BA0-40EB-B640-CAF88C4E8C51}" destId="{0E8CD5C8-C23A-451E-BC38-5DD0F1611161}" srcOrd="0" destOrd="0" presId="urn:microsoft.com/office/officeart/2009/3/layout/StepUpProcess"/>
    <dgm:cxn modelId="{15665AB8-3488-4A2F-B90B-33D2A854EA36}" type="presParOf" srcId="{A3FC16CE-3F3F-4F1B-96B7-5600AAD6C670}" destId="{312E04BE-D765-434F-B32E-95A2156E4C44}" srcOrd="6" destOrd="0" presId="urn:microsoft.com/office/officeart/2009/3/layout/StepUpProcess"/>
    <dgm:cxn modelId="{B268CA3B-B007-47D3-ACEF-2515EC87AE91}" type="presParOf" srcId="{312E04BE-D765-434F-B32E-95A2156E4C44}" destId="{CA81F97A-50E3-44CF-BFC7-E79B60D817BF}" srcOrd="0" destOrd="0" presId="urn:microsoft.com/office/officeart/2009/3/layout/StepUpProcess"/>
    <dgm:cxn modelId="{A00ABD67-E833-4235-ADAD-474D63CDCA41}" type="presParOf" srcId="{312E04BE-D765-434F-B32E-95A2156E4C44}" destId="{B24FD53B-5352-4975-855D-0BCBEAA2ED97}"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3" csCatId="colorful" phldr="1"/>
      <dgm:spPr/>
      <dgm:t>
        <a:bodyPr/>
        <a:lstStyle/>
        <a:p>
          <a:endParaRPr lang="fr-MA"/>
        </a:p>
      </dgm:t>
    </dgm:pt>
    <dgm:pt modelId="{36BECA31-E34D-4C84-91A9-E0B6667FB3E8}">
      <dgm:prSet phldrT="[Texte]" custT="1"/>
      <dgm:spPr/>
      <dgm:t>
        <a:bodyPr/>
        <a:lstStyle/>
        <a:p>
          <a:pPr algn="ctr"/>
          <a:r>
            <a:rPr lang="fr-MA" sz="4000" b="1">
              <a:latin typeface="Microsoft Uighur" panose="02000000000000000000" pitchFamily="2" charset="-78"/>
              <a:cs typeface="Microsoft Uighur" panose="02000000000000000000" pitchFamily="2" charset="-78"/>
            </a:rPr>
            <a:t>Palier 2 M.S.</a:t>
          </a:r>
          <a:endParaRPr lang="fr-MA" sz="4000" b="1" dirty="0">
            <a:latin typeface="Microsoft Uighur" panose="02000000000000000000" pitchFamily="2" charset="-78"/>
            <a:cs typeface="Microsoft Uighur" panose="02000000000000000000" pitchFamily="2" charset="-78"/>
          </a:endParaRP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4000" b="1" dirty="0">
              <a:latin typeface="Microsoft Uighur" panose="02000000000000000000" pitchFamily="2" charset="-78"/>
              <a:cs typeface="Microsoft Uighur" panose="02000000000000000000" pitchFamily="2" charset="-78"/>
            </a:rPr>
            <a:t>Palier 3 M.A.</a:t>
          </a: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4000" b="1">
              <a:latin typeface="Microsoft Uighur" panose="02000000000000000000" pitchFamily="2" charset="-78"/>
              <a:cs typeface="Microsoft Uighur" panose="02000000000000000000" pitchFamily="2" charset="-78"/>
            </a:rPr>
            <a:t>Palier 4 M.G.C</a:t>
          </a:r>
          <a:endParaRPr lang="fr-MA" sz="4000" b="1" dirty="0">
            <a:latin typeface="Microsoft Uighur" panose="02000000000000000000" pitchFamily="2" charset="-78"/>
            <a:cs typeface="Microsoft Uighur" panose="02000000000000000000" pitchFamily="2" charset="-78"/>
          </a:endParaRP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A3FC16CE-3F3F-4F1B-96B7-5600AAD6C670}" type="pres">
      <dgm:prSet presAssocID="{F752B003-703D-4D1F-B44F-34D44985015C}" presName="rootnode" presStyleCnt="0">
        <dgm:presLayoutVars>
          <dgm:chMax/>
          <dgm:chPref/>
          <dgm:dir/>
          <dgm:animLvl val="lvl"/>
        </dgm:presLayoutVars>
      </dgm:prSet>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0" presStyleCnt="5"/>
      <dgm:spPr/>
    </dgm:pt>
    <dgm:pt modelId="{50889588-5F1E-4163-867A-DFBDF4A8511B}" type="pres">
      <dgm:prSet presAssocID="{36BECA31-E34D-4C84-91A9-E0B6667FB3E8}" presName="ParentText" presStyleLbl="revTx" presStyleIdx="0" presStyleCnt="3">
        <dgm:presLayoutVars>
          <dgm:chMax val="0"/>
          <dgm:chPref val="0"/>
          <dgm:bulletEnabled val="1"/>
        </dgm:presLayoutVars>
      </dgm:prSet>
      <dgm:spPr/>
    </dgm:pt>
    <dgm:pt modelId="{50BABB30-69ED-4E1A-953B-F01E4D98B382}" type="pres">
      <dgm:prSet presAssocID="{36BECA31-E34D-4C84-91A9-E0B6667FB3E8}" presName="Triangle" presStyleLbl="alignNode1" presStyleIdx="1" presStyleCnt="5"/>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2" presStyleCnt="5"/>
      <dgm:spPr/>
    </dgm:pt>
    <dgm:pt modelId="{055EBCC0-39CD-4CB9-BF75-4A54437DFC1D}" type="pres">
      <dgm:prSet presAssocID="{941780DC-6829-4E9A-9BB6-CF098C85B39A}" presName="ParentText" presStyleLbl="revTx" presStyleIdx="1" presStyleCnt="3">
        <dgm:presLayoutVars>
          <dgm:chMax val="0"/>
          <dgm:chPref val="0"/>
          <dgm:bulletEnabled val="1"/>
        </dgm:presLayoutVars>
      </dgm:prSet>
      <dgm:spPr/>
    </dgm:pt>
    <dgm:pt modelId="{62585A18-E5BE-45A2-98F0-41BCFAA8EF2E}" type="pres">
      <dgm:prSet presAssocID="{941780DC-6829-4E9A-9BB6-CF098C85B39A}" presName="Triangle" presStyleLbl="alignNode1" presStyleIdx="3" presStyleCnt="5"/>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4" presStyleCnt="5"/>
      <dgm:spPr/>
    </dgm:pt>
    <dgm:pt modelId="{B24FD53B-5352-4975-855D-0BCBEAA2ED97}" type="pres">
      <dgm:prSet presAssocID="{7CC7AD9B-F27C-4B9E-BBE4-EA86D62B12A0}" presName="ParentText" presStyleLbl="revTx" presStyleIdx="2" presStyleCnt="3">
        <dgm:presLayoutVars>
          <dgm:chMax val="0"/>
          <dgm:chPref val="0"/>
          <dgm:bulletEnabled val="1"/>
        </dgm:presLayoutVars>
      </dgm:prSet>
      <dgm:spPr/>
    </dgm:pt>
  </dgm:ptLst>
  <dgm:cxnLst>
    <dgm:cxn modelId="{7F0AC25B-8782-4BF6-86DD-D775CEAB7D85}" srcId="{F752B003-703D-4D1F-B44F-34D44985015C}" destId="{941780DC-6829-4E9A-9BB6-CF098C85B39A}" srcOrd="1" destOrd="0" parTransId="{D73D7700-2C89-4A6C-9A72-F10645290153}" sibTransId="{9AC623A8-55EB-4E5C-B6D7-925908D942ED}"/>
    <dgm:cxn modelId="{19F1F451-22C3-4293-8BC0-01047DB6E2B3}" srcId="{F752B003-703D-4D1F-B44F-34D44985015C}" destId="{36BECA31-E34D-4C84-91A9-E0B6667FB3E8}" srcOrd="0" destOrd="0" parTransId="{F60E12C3-E50A-43E0-B4C7-329DE76F67CC}" sibTransId="{D0256CAD-87DB-4CDF-A837-BC06372D1501}"/>
    <dgm:cxn modelId="{8973C27D-6A0E-4C90-8437-9C83DCDD1962}" type="presOf" srcId="{7CC7AD9B-F27C-4B9E-BBE4-EA86D62B12A0}" destId="{B24FD53B-5352-4975-855D-0BCBEAA2ED97}" srcOrd="0" destOrd="0" presId="urn:microsoft.com/office/officeart/2009/3/layout/StepUpProcess"/>
    <dgm:cxn modelId="{2D05228E-2A88-4561-A473-3FBD79E5BA8C}" type="presOf" srcId="{36BECA31-E34D-4C84-91A9-E0B6667FB3E8}" destId="{50889588-5F1E-4163-867A-DFBDF4A8511B}"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A9A1C2D9-9683-4BF7-9D58-945D05C8A428}" type="presOf" srcId="{941780DC-6829-4E9A-9BB6-CF098C85B39A}" destId="{055EBCC0-39CD-4CB9-BF75-4A54437DFC1D}" srcOrd="0" destOrd="0" presId="urn:microsoft.com/office/officeart/2009/3/layout/StepUpProcess"/>
    <dgm:cxn modelId="{778429E8-FF04-458B-A5C4-18BA9F892C62}" srcId="{F752B003-703D-4D1F-B44F-34D44985015C}" destId="{7CC7AD9B-F27C-4B9E-BBE4-EA86D62B12A0}" srcOrd="2" destOrd="0" parTransId="{8ECE6459-252C-4BA6-83E6-D2039395C080}" sibTransId="{9F1DBFCA-DDB5-447D-AE96-FBE747049305}"/>
    <dgm:cxn modelId="{8E7A16C4-C7BA-4308-8FE9-A4F678189F85}" type="presParOf" srcId="{A3FC16CE-3F3F-4F1B-96B7-5600AAD6C670}" destId="{DE317C87-F658-4824-AC62-08C3781CA3CE}" srcOrd="0" destOrd="0" presId="urn:microsoft.com/office/officeart/2009/3/layout/StepUpProcess"/>
    <dgm:cxn modelId="{CDFD9433-AECD-4CDA-A8D2-ECE6D99965EF}" type="presParOf" srcId="{DE317C87-F658-4824-AC62-08C3781CA3CE}" destId="{741282AB-2768-43D0-927F-0EF729E15BC9}" srcOrd="0" destOrd="0" presId="urn:microsoft.com/office/officeart/2009/3/layout/StepUpProcess"/>
    <dgm:cxn modelId="{A6240321-C9FB-480E-AA36-2404549E1872}" type="presParOf" srcId="{DE317C87-F658-4824-AC62-08C3781CA3CE}" destId="{50889588-5F1E-4163-867A-DFBDF4A8511B}" srcOrd="1" destOrd="0" presId="urn:microsoft.com/office/officeart/2009/3/layout/StepUpProcess"/>
    <dgm:cxn modelId="{3C878DFE-CC2D-4A5B-AAC4-08BC80FDAFD7}" type="presParOf" srcId="{DE317C87-F658-4824-AC62-08C3781CA3CE}" destId="{50BABB30-69ED-4E1A-953B-F01E4D98B382}" srcOrd="2" destOrd="0" presId="urn:microsoft.com/office/officeart/2009/3/layout/StepUpProcess"/>
    <dgm:cxn modelId="{3F635AF0-3797-4EB4-BC09-B0C8DE3B98C7}" type="presParOf" srcId="{A3FC16CE-3F3F-4F1B-96B7-5600AAD6C670}" destId="{A8EE1717-3CE1-41B1-A4A1-6BA6F1FEFFF9}" srcOrd="1" destOrd="0" presId="urn:microsoft.com/office/officeart/2009/3/layout/StepUpProcess"/>
    <dgm:cxn modelId="{229AB688-D24B-4D80-90F6-9CE51DB6030B}" type="presParOf" srcId="{A8EE1717-3CE1-41B1-A4A1-6BA6F1FEFFF9}" destId="{BEEF20F7-842C-4FAE-A529-2DBDB597E809}" srcOrd="0" destOrd="0" presId="urn:microsoft.com/office/officeart/2009/3/layout/StepUpProcess"/>
    <dgm:cxn modelId="{A372ECCB-0302-438B-AF55-6609EA1CDA8D}" type="presParOf" srcId="{A3FC16CE-3F3F-4F1B-96B7-5600AAD6C670}" destId="{63584849-26B4-4725-9219-CA966E2676A9}" srcOrd="2" destOrd="0" presId="urn:microsoft.com/office/officeart/2009/3/layout/StepUpProcess"/>
    <dgm:cxn modelId="{3CFFD587-D3B5-4581-B5B0-4E26E040F122}" type="presParOf" srcId="{63584849-26B4-4725-9219-CA966E2676A9}" destId="{488CFDA2-5D45-49D9-A900-5E47F06639DF}" srcOrd="0" destOrd="0" presId="urn:microsoft.com/office/officeart/2009/3/layout/StepUpProcess"/>
    <dgm:cxn modelId="{482B6F2D-5F36-4DDF-87C4-E16317755AED}" type="presParOf" srcId="{63584849-26B4-4725-9219-CA966E2676A9}" destId="{055EBCC0-39CD-4CB9-BF75-4A54437DFC1D}" srcOrd="1" destOrd="0" presId="urn:microsoft.com/office/officeart/2009/3/layout/StepUpProcess"/>
    <dgm:cxn modelId="{31E264B3-3878-46F0-9D02-E6E5D7EA11DA}" type="presParOf" srcId="{63584849-26B4-4725-9219-CA966E2676A9}" destId="{62585A18-E5BE-45A2-98F0-41BCFAA8EF2E}" srcOrd="2" destOrd="0" presId="urn:microsoft.com/office/officeart/2009/3/layout/StepUpProcess"/>
    <dgm:cxn modelId="{92FEBFF6-C40C-43D9-9F5B-9F724754E133}" type="presParOf" srcId="{A3FC16CE-3F3F-4F1B-96B7-5600AAD6C670}" destId="{1A93CE09-6BA0-40EB-B640-CAF88C4E8C51}" srcOrd="3" destOrd="0" presId="urn:microsoft.com/office/officeart/2009/3/layout/StepUpProcess"/>
    <dgm:cxn modelId="{1E248B5B-BDBC-431F-AAF7-C957C44E4418}" type="presParOf" srcId="{1A93CE09-6BA0-40EB-B640-CAF88C4E8C51}" destId="{0E8CD5C8-C23A-451E-BC38-5DD0F1611161}" srcOrd="0" destOrd="0" presId="urn:microsoft.com/office/officeart/2009/3/layout/StepUpProcess"/>
    <dgm:cxn modelId="{A40F5751-83AD-4139-965B-968A321B4D84}" type="presParOf" srcId="{A3FC16CE-3F3F-4F1B-96B7-5600AAD6C670}" destId="{312E04BE-D765-434F-B32E-95A2156E4C44}" srcOrd="4" destOrd="0" presId="urn:microsoft.com/office/officeart/2009/3/layout/StepUpProcess"/>
    <dgm:cxn modelId="{BC4BAB6F-BEEA-4AA4-A0FE-4AD7B8359922}" type="presParOf" srcId="{312E04BE-D765-434F-B32E-95A2156E4C44}" destId="{CA81F97A-50E3-44CF-BFC7-E79B60D817BF}" srcOrd="0" destOrd="0" presId="urn:microsoft.com/office/officeart/2009/3/layout/StepUpProcess"/>
    <dgm:cxn modelId="{036DFBA1-9A97-46C8-BC39-F0DF2FF9878B}" type="presParOf" srcId="{312E04BE-D765-434F-B32E-95A2156E4C44}" destId="{B24FD53B-5352-4975-855D-0BCBEAA2ED97}" srcOrd="1" destOrd="0" presId="urn:microsoft.com/office/officeart/2009/3/layout/StepUpProcess"/>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1" csCatId="colorful" phldr="1"/>
      <dgm:spPr/>
      <dgm:t>
        <a:bodyPr/>
        <a:lstStyle/>
        <a:p>
          <a:endParaRPr lang="fr-MA"/>
        </a:p>
      </dgm:t>
    </dgm:pt>
    <dgm:pt modelId="{38099297-1971-493F-8C88-58BB11A57DCF}">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Palier1 Lettre</a:t>
          </a:r>
        </a:p>
      </dgm:t>
    </dgm:pt>
    <dgm:pt modelId="{BF7461E7-6BC5-4F53-8D7E-768481480DB8}" type="par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562285C4-2BF9-41FA-8830-3CC35ED007C7}" type="sib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36BECA31-E34D-4C84-91A9-E0B6667FB3E8}">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Palier2 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Palier3 M.A.</a:t>
          </a: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Palier4 M.G.C</a:t>
          </a: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A3FC16CE-3F3F-4F1B-96B7-5600AAD6C670}" type="pres">
      <dgm:prSet presAssocID="{F752B003-703D-4D1F-B44F-34D44985015C}" presName="rootnode" presStyleCnt="0">
        <dgm:presLayoutVars>
          <dgm:chMax/>
          <dgm:chPref/>
          <dgm:dir/>
          <dgm:animLvl val="lvl"/>
        </dgm:presLayoutVars>
      </dgm:prSet>
      <dgm:spPr/>
    </dgm:pt>
    <dgm:pt modelId="{7DBA6D44-3CF8-44B5-9751-995F90367027}" type="pres">
      <dgm:prSet presAssocID="{38099297-1971-493F-8C88-58BB11A57DCF}" presName="composite" presStyleCnt="0"/>
      <dgm:spPr/>
    </dgm:pt>
    <dgm:pt modelId="{12A050CF-94D4-4712-9C72-A018B69DFC46}" type="pres">
      <dgm:prSet presAssocID="{38099297-1971-493F-8C88-58BB11A57DCF}" presName="LShape" presStyleLbl="alignNode1" presStyleIdx="0" presStyleCnt="7"/>
      <dgm:spPr/>
    </dgm:pt>
    <dgm:pt modelId="{5CA8C111-5062-4AF6-A3B0-9C148204FCDE}" type="pres">
      <dgm:prSet presAssocID="{38099297-1971-493F-8C88-58BB11A57DCF}" presName="ParentText" presStyleLbl="revTx" presStyleIdx="0" presStyleCnt="4">
        <dgm:presLayoutVars>
          <dgm:chMax val="0"/>
          <dgm:chPref val="0"/>
          <dgm:bulletEnabled val="1"/>
        </dgm:presLayoutVars>
      </dgm:prSet>
      <dgm:spPr/>
    </dgm:pt>
    <dgm:pt modelId="{0EE8AF3A-376A-4D47-83A6-5552A090251A}" type="pres">
      <dgm:prSet presAssocID="{38099297-1971-493F-8C88-58BB11A57DCF}" presName="Triangle" presStyleLbl="alignNode1" presStyleIdx="1" presStyleCnt="7"/>
      <dgm:spPr/>
    </dgm:pt>
    <dgm:pt modelId="{20E0442E-9D64-4AB9-B63C-6E7762ADFA76}" type="pres">
      <dgm:prSet presAssocID="{562285C4-2BF9-41FA-8830-3CC35ED007C7}" presName="sibTrans" presStyleCnt="0"/>
      <dgm:spPr/>
    </dgm:pt>
    <dgm:pt modelId="{A6E63482-11B2-4D15-B4F9-D934758E45B3}" type="pres">
      <dgm:prSet presAssocID="{562285C4-2BF9-41FA-8830-3CC35ED007C7}" presName="space" presStyleCnt="0"/>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2" presStyleCnt="7"/>
      <dgm:spPr/>
    </dgm:pt>
    <dgm:pt modelId="{50889588-5F1E-4163-867A-DFBDF4A8511B}" type="pres">
      <dgm:prSet presAssocID="{36BECA31-E34D-4C84-91A9-E0B6667FB3E8}" presName="ParentText" presStyleLbl="revTx" presStyleIdx="1" presStyleCnt="4">
        <dgm:presLayoutVars>
          <dgm:chMax val="0"/>
          <dgm:chPref val="0"/>
          <dgm:bulletEnabled val="1"/>
        </dgm:presLayoutVars>
      </dgm:prSet>
      <dgm:spPr/>
    </dgm:pt>
    <dgm:pt modelId="{50BABB30-69ED-4E1A-953B-F01E4D98B382}" type="pres">
      <dgm:prSet presAssocID="{36BECA31-E34D-4C84-91A9-E0B6667FB3E8}" presName="Triangle" presStyleLbl="alignNode1" presStyleIdx="3" presStyleCnt="7"/>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4" presStyleCnt="7"/>
      <dgm:spPr/>
    </dgm:pt>
    <dgm:pt modelId="{055EBCC0-39CD-4CB9-BF75-4A54437DFC1D}" type="pres">
      <dgm:prSet presAssocID="{941780DC-6829-4E9A-9BB6-CF098C85B39A}" presName="ParentText" presStyleLbl="revTx" presStyleIdx="2" presStyleCnt="4">
        <dgm:presLayoutVars>
          <dgm:chMax val="0"/>
          <dgm:chPref val="0"/>
          <dgm:bulletEnabled val="1"/>
        </dgm:presLayoutVars>
      </dgm:prSet>
      <dgm:spPr/>
    </dgm:pt>
    <dgm:pt modelId="{62585A18-E5BE-45A2-98F0-41BCFAA8EF2E}" type="pres">
      <dgm:prSet presAssocID="{941780DC-6829-4E9A-9BB6-CF098C85B39A}" presName="Triangle" presStyleLbl="alignNode1" presStyleIdx="5" presStyleCnt="7"/>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6" presStyleCnt="7"/>
      <dgm:spPr/>
    </dgm:pt>
    <dgm:pt modelId="{B24FD53B-5352-4975-855D-0BCBEAA2ED97}" type="pres">
      <dgm:prSet presAssocID="{7CC7AD9B-F27C-4B9E-BBE4-EA86D62B12A0}" presName="ParentText" presStyleLbl="revTx" presStyleIdx="3" presStyleCnt="4">
        <dgm:presLayoutVars>
          <dgm:chMax val="0"/>
          <dgm:chPref val="0"/>
          <dgm:bulletEnabled val="1"/>
        </dgm:presLayoutVars>
      </dgm:prSet>
      <dgm:spPr/>
    </dgm:pt>
  </dgm:ptLst>
  <dgm:cxnLst>
    <dgm:cxn modelId="{7088DE30-EF03-47D4-802B-FF69A17844F5}" type="presOf" srcId="{941780DC-6829-4E9A-9BB6-CF098C85B39A}" destId="{055EBCC0-39CD-4CB9-BF75-4A54437DFC1D}" srcOrd="0" destOrd="0" presId="urn:microsoft.com/office/officeart/2009/3/layout/StepUpProcess"/>
    <dgm:cxn modelId="{7F0AC25B-8782-4BF6-86DD-D775CEAB7D85}" srcId="{F752B003-703D-4D1F-B44F-34D44985015C}" destId="{941780DC-6829-4E9A-9BB6-CF098C85B39A}" srcOrd="2" destOrd="0" parTransId="{D73D7700-2C89-4A6C-9A72-F10645290153}" sibTransId="{9AC623A8-55EB-4E5C-B6D7-925908D942ED}"/>
    <dgm:cxn modelId="{19F1F451-22C3-4293-8BC0-01047DB6E2B3}" srcId="{F752B003-703D-4D1F-B44F-34D44985015C}" destId="{36BECA31-E34D-4C84-91A9-E0B6667FB3E8}" srcOrd="1" destOrd="0" parTransId="{F60E12C3-E50A-43E0-B4C7-329DE76F67CC}" sibTransId="{D0256CAD-87DB-4CDF-A837-BC06372D1501}"/>
    <dgm:cxn modelId="{D1F8FD86-141E-4FF7-B3D6-5279DF35DC89}" type="presOf" srcId="{7CC7AD9B-F27C-4B9E-BBE4-EA86D62B12A0}" destId="{B24FD53B-5352-4975-855D-0BCBEAA2ED97}"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1C981BA4-3ADD-4E22-8E54-E867E73C86EE}" srcId="{F752B003-703D-4D1F-B44F-34D44985015C}" destId="{38099297-1971-493F-8C88-58BB11A57DCF}" srcOrd="0" destOrd="0" parTransId="{BF7461E7-6BC5-4F53-8D7E-768481480DB8}" sibTransId="{562285C4-2BF9-41FA-8830-3CC35ED007C7}"/>
    <dgm:cxn modelId="{2A5CDDBA-403A-437F-8CB0-EA8CF0D4EA2B}" type="presOf" srcId="{38099297-1971-493F-8C88-58BB11A57DCF}" destId="{5CA8C111-5062-4AF6-A3B0-9C148204FCDE}" srcOrd="0" destOrd="0" presId="urn:microsoft.com/office/officeart/2009/3/layout/StepUpProcess"/>
    <dgm:cxn modelId="{E7C4F7BF-1CD6-454F-8F92-B76D4A9F23CE}" type="presOf" srcId="{36BECA31-E34D-4C84-91A9-E0B6667FB3E8}" destId="{50889588-5F1E-4163-867A-DFBDF4A8511B}" srcOrd="0" destOrd="0" presId="urn:microsoft.com/office/officeart/2009/3/layout/StepUpProcess"/>
    <dgm:cxn modelId="{778429E8-FF04-458B-A5C4-18BA9F892C62}" srcId="{F752B003-703D-4D1F-B44F-34D44985015C}" destId="{7CC7AD9B-F27C-4B9E-BBE4-EA86D62B12A0}" srcOrd="3" destOrd="0" parTransId="{8ECE6459-252C-4BA6-83E6-D2039395C080}" sibTransId="{9F1DBFCA-DDB5-447D-AE96-FBE747049305}"/>
    <dgm:cxn modelId="{F8D4EBAF-3F82-4CF3-A38C-742A55704D64}" type="presParOf" srcId="{A3FC16CE-3F3F-4F1B-96B7-5600AAD6C670}" destId="{7DBA6D44-3CF8-44B5-9751-995F90367027}" srcOrd="0" destOrd="0" presId="urn:microsoft.com/office/officeart/2009/3/layout/StepUpProcess"/>
    <dgm:cxn modelId="{03126C56-D7D8-4703-B200-5E66772140B6}" type="presParOf" srcId="{7DBA6D44-3CF8-44B5-9751-995F90367027}" destId="{12A050CF-94D4-4712-9C72-A018B69DFC46}" srcOrd="0" destOrd="0" presId="urn:microsoft.com/office/officeart/2009/3/layout/StepUpProcess"/>
    <dgm:cxn modelId="{665D7293-CC7B-4325-AFD8-9C2AD532EACD}" type="presParOf" srcId="{7DBA6D44-3CF8-44B5-9751-995F90367027}" destId="{5CA8C111-5062-4AF6-A3B0-9C148204FCDE}" srcOrd="1" destOrd="0" presId="urn:microsoft.com/office/officeart/2009/3/layout/StepUpProcess"/>
    <dgm:cxn modelId="{CFA009A8-57F1-47EC-ACCE-12B5AC299C56}" type="presParOf" srcId="{7DBA6D44-3CF8-44B5-9751-995F90367027}" destId="{0EE8AF3A-376A-4D47-83A6-5552A090251A}" srcOrd="2" destOrd="0" presId="urn:microsoft.com/office/officeart/2009/3/layout/StepUpProcess"/>
    <dgm:cxn modelId="{DD3DAC7C-CDA2-4921-93DB-1320DF8BE585}" type="presParOf" srcId="{A3FC16CE-3F3F-4F1B-96B7-5600AAD6C670}" destId="{20E0442E-9D64-4AB9-B63C-6E7762ADFA76}" srcOrd="1" destOrd="0" presId="urn:microsoft.com/office/officeart/2009/3/layout/StepUpProcess"/>
    <dgm:cxn modelId="{3352F4B3-8F55-4973-BA48-4C2ED29393AE}" type="presParOf" srcId="{20E0442E-9D64-4AB9-B63C-6E7762ADFA76}" destId="{A6E63482-11B2-4D15-B4F9-D934758E45B3}" srcOrd="0" destOrd="0" presId="urn:microsoft.com/office/officeart/2009/3/layout/StepUpProcess"/>
    <dgm:cxn modelId="{6AD45BB6-4A3A-4CB4-8AC1-2E519403DC2E}" type="presParOf" srcId="{A3FC16CE-3F3F-4F1B-96B7-5600AAD6C670}" destId="{DE317C87-F658-4824-AC62-08C3781CA3CE}" srcOrd="2" destOrd="0" presId="urn:microsoft.com/office/officeart/2009/3/layout/StepUpProcess"/>
    <dgm:cxn modelId="{ADD715BD-E27E-470F-AB3E-4BF6EBE697C7}" type="presParOf" srcId="{DE317C87-F658-4824-AC62-08C3781CA3CE}" destId="{741282AB-2768-43D0-927F-0EF729E15BC9}" srcOrd="0" destOrd="0" presId="urn:microsoft.com/office/officeart/2009/3/layout/StepUpProcess"/>
    <dgm:cxn modelId="{8AA18AAB-BFAA-4338-82B9-86889580E51A}" type="presParOf" srcId="{DE317C87-F658-4824-AC62-08C3781CA3CE}" destId="{50889588-5F1E-4163-867A-DFBDF4A8511B}" srcOrd="1" destOrd="0" presId="urn:microsoft.com/office/officeart/2009/3/layout/StepUpProcess"/>
    <dgm:cxn modelId="{9C9AE02A-EF8B-4901-ADF2-983283F5FEA0}" type="presParOf" srcId="{DE317C87-F658-4824-AC62-08C3781CA3CE}" destId="{50BABB30-69ED-4E1A-953B-F01E4D98B382}" srcOrd="2" destOrd="0" presId="urn:microsoft.com/office/officeart/2009/3/layout/StepUpProcess"/>
    <dgm:cxn modelId="{3E4177B5-E4E2-462F-8245-4520495866B0}" type="presParOf" srcId="{A3FC16CE-3F3F-4F1B-96B7-5600AAD6C670}" destId="{A8EE1717-3CE1-41B1-A4A1-6BA6F1FEFFF9}" srcOrd="3" destOrd="0" presId="urn:microsoft.com/office/officeart/2009/3/layout/StepUpProcess"/>
    <dgm:cxn modelId="{EE2D7302-0F25-41C9-9EE2-822E25C194C7}" type="presParOf" srcId="{A8EE1717-3CE1-41B1-A4A1-6BA6F1FEFFF9}" destId="{BEEF20F7-842C-4FAE-A529-2DBDB597E809}" srcOrd="0" destOrd="0" presId="urn:microsoft.com/office/officeart/2009/3/layout/StepUpProcess"/>
    <dgm:cxn modelId="{8CB2508A-4A60-491E-BC8D-02C561CD4DB4}" type="presParOf" srcId="{A3FC16CE-3F3F-4F1B-96B7-5600AAD6C670}" destId="{63584849-26B4-4725-9219-CA966E2676A9}" srcOrd="4" destOrd="0" presId="urn:microsoft.com/office/officeart/2009/3/layout/StepUpProcess"/>
    <dgm:cxn modelId="{AE598E6C-2A07-4FD5-9EFC-CCE6A2257EB0}" type="presParOf" srcId="{63584849-26B4-4725-9219-CA966E2676A9}" destId="{488CFDA2-5D45-49D9-A900-5E47F06639DF}" srcOrd="0" destOrd="0" presId="urn:microsoft.com/office/officeart/2009/3/layout/StepUpProcess"/>
    <dgm:cxn modelId="{96516755-D0FE-4273-8F56-04D89B781EBF}" type="presParOf" srcId="{63584849-26B4-4725-9219-CA966E2676A9}" destId="{055EBCC0-39CD-4CB9-BF75-4A54437DFC1D}" srcOrd="1" destOrd="0" presId="urn:microsoft.com/office/officeart/2009/3/layout/StepUpProcess"/>
    <dgm:cxn modelId="{4C556576-B880-4DB5-9BA6-9EF92D9BD63A}" type="presParOf" srcId="{63584849-26B4-4725-9219-CA966E2676A9}" destId="{62585A18-E5BE-45A2-98F0-41BCFAA8EF2E}" srcOrd="2" destOrd="0" presId="urn:microsoft.com/office/officeart/2009/3/layout/StepUpProcess"/>
    <dgm:cxn modelId="{2CF9878F-555A-4887-8DF8-17AF742C5673}" type="presParOf" srcId="{A3FC16CE-3F3F-4F1B-96B7-5600AAD6C670}" destId="{1A93CE09-6BA0-40EB-B640-CAF88C4E8C51}" srcOrd="5" destOrd="0" presId="urn:microsoft.com/office/officeart/2009/3/layout/StepUpProcess"/>
    <dgm:cxn modelId="{55B5AA83-FBBD-4DBF-82C3-6F22AEA2C633}" type="presParOf" srcId="{1A93CE09-6BA0-40EB-B640-CAF88C4E8C51}" destId="{0E8CD5C8-C23A-451E-BC38-5DD0F1611161}" srcOrd="0" destOrd="0" presId="urn:microsoft.com/office/officeart/2009/3/layout/StepUpProcess"/>
    <dgm:cxn modelId="{15665AB8-3488-4A2F-B90B-33D2A854EA36}" type="presParOf" srcId="{A3FC16CE-3F3F-4F1B-96B7-5600AAD6C670}" destId="{312E04BE-D765-434F-B32E-95A2156E4C44}" srcOrd="6" destOrd="0" presId="urn:microsoft.com/office/officeart/2009/3/layout/StepUpProcess"/>
    <dgm:cxn modelId="{B268CA3B-B007-47D3-ACEF-2515EC87AE91}" type="presParOf" srcId="{312E04BE-D765-434F-B32E-95A2156E4C44}" destId="{CA81F97A-50E3-44CF-BFC7-E79B60D817BF}" srcOrd="0" destOrd="0" presId="urn:microsoft.com/office/officeart/2009/3/layout/StepUpProcess"/>
    <dgm:cxn modelId="{A00ABD67-E833-4235-ADAD-474D63CDCA41}" type="presParOf" srcId="{312E04BE-D765-434F-B32E-95A2156E4C44}" destId="{B24FD53B-5352-4975-855D-0BCBEAA2ED97}"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3" csCatId="colorful" phldr="1"/>
      <dgm:spPr/>
      <dgm:t>
        <a:bodyPr/>
        <a:lstStyle/>
        <a:p>
          <a:endParaRPr lang="fr-MA"/>
        </a:p>
      </dgm:t>
    </dgm:pt>
    <dgm:pt modelId="{36BECA31-E34D-4C84-91A9-E0B6667FB3E8}">
      <dgm:prSet phldrT="[Texte]" custT="1"/>
      <dgm:spPr/>
      <dgm:t>
        <a:bodyPr/>
        <a:lstStyle/>
        <a:p>
          <a:pPr algn="ctr"/>
          <a:r>
            <a:rPr lang="fr-MA" sz="4000" b="1" dirty="0">
              <a:latin typeface="Microsoft Uighur" panose="02000000000000000000" pitchFamily="2" charset="-78"/>
              <a:cs typeface="Microsoft Uighur" panose="02000000000000000000" pitchFamily="2" charset="-78"/>
            </a:rPr>
            <a:t>Palier2 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4000" b="1">
              <a:latin typeface="Microsoft Uighur" panose="02000000000000000000" pitchFamily="2" charset="-78"/>
              <a:cs typeface="Microsoft Uighur" panose="02000000000000000000" pitchFamily="2" charset="-78"/>
            </a:rPr>
            <a:t>Palier3 M.A.</a:t>
          </a:r>
          <a:endParaRPr lang="fr-MA" sz="4000" b="1" dirty="0">
            <a:latin typeface="Microsoft Uighur" panose="02000000000000000000" pitchFamily="2" charset="-78"/>
            <a:cs typeface="Microsoft Uighur" panose="02000000000000000000" pitchFamily="2" charset="-78"/>
          </a:endParaRP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4000" b="1">
              <a:latin typeface="Microsoft Uighur" panose="02000000000000000000" pitchFamily="2" charset="-78"/>
              <a:cs typeface="Microsoft Uighur" panose="02000000000000000000" pitchFamily="2" charset="-78"/>
            </a:rPr>
            <a:t>Palier4 M.G.C</a:t>
          </a:r>
          <a:endParaRPr lang="fr-MA" sz="4000" b="1" dirty="0">
            <a:latin typeface="Microsoft Uighur" panose="02000000000000000000" pitchFamily="2" charset="-78"/>
            <a:cs typeface="Microsoft Uighur" panose="02000000000000000000" pitchFamily="2" charset="-78"/>
          </a:endParaRP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89DED6A5-9955-4C4A-AD33-156B5BDF9D1D}">
      <dgm:prSet custT="1"/>
      <dgm:spPr/>
      <dgm:t>
        <a:bodyPr/>
        <a:lstStyle/>
        <a:p>
          <a:pPr marL="0" lvl="0" indent="0" algn="ctr" defTabSz="1778000">
            <a:lnSpc>
              <a:spcPct val="90000"/>
            </a:lnSpc>
            <a:spcBef>
              <a:spcPct val="0"/>
            </a:spcBef>
            <a:spcAft>
              <a:spcPct val="35000"/>
            </a:spcAft>
            <a:buNone/>
          </a:pPr>
          <a:r>
            <a:rPr lang="fr-FR" sz="4000" b="1" kern="1200">
              <a:latin typeface="Microsoft Uighur" panose="02000000000000000000" pitchFamily="2" charset="-78"/>
              <a:ea typeface="+mn-ea"/>
              <a:cs typeface="Microsoft Uighur" panose="02000000000000000000" pitchFamily="2" charset="-78"/>
            </a:rPr>
            <a:t>Palier5 Phrase D.P</a:t>
          </a:r>
          <a:endParaRPr lang="fr-FR" sz="4000" b="1" kern="1200" dirty="0">
            <a:latin typeface="Microsoft Uighur" panose="02000000000000000000" pitchFamily="2" charset="-78"/>
            <a:ea typeface="+mn-ea"/>
            <a:cs typeface="Microsoft Uighur" panose="02000000000000000000" pitchFamily="2" charset="-78"/>
          </a:endParaRPr>
        </a:p>
      </dgm:t>
    </dgm:pt>
    <dgm:pt modelId="{BBD75319-3944-4559-B30C-8D1202022750}" type="parTrans" cxnId="{BDA48E25-1363-478F-9FD1-37337EF1F8E2}">
      <dgm:prSet/>
      <dgm:spPr/>
      <dgm:t>
        <a:bodyPr/>
        <a:lstStyle/>
        <a:p>
          <a:endParaRPr lang="fr-FR"/>
        </a:p>
      </dgm:t>
    </dgm:pt>
    <dgm:pt modelId="{AB4F0285-B90C-485B-ABAA-97150A9EBB1C}" type="sibTrans" cxnId="{BDA48E25-1363-478F-9FD1-37337EF1F8E2}">
      <dgm:prSet/>
      <dgm:spPr/>
      <dgm:t>
        <a:bodyPr/>
        <a:lstStyle/>
        <a:p>
          <a:endParaRPr lang="fr-FR"/>
        </a:p>
      </dgm:t>
    </dgm:pt>
    <dgm:pt modelId="{A3FC16CE-3F3F-4F1B-96B7-5600AAD6C670}" type="pres">
      <dgm:prSet presAssocID="{F752B003-703D-4D1F-B44F-34D44985015C}" presName="rootnode" presStyleCnt="0">
        <dgm:presLayoutVars>
          <dgm:chMax/>
          <dgm:chPref/>
          <dgm:dir/>
          <dgm:animLvl val="lvl"/>
        </dgm:presLayoutVars>
      </dgm:prSet>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0" presStyleCnt="7"/>
      <dgm:spPr/>
    </dgm:pt>
    <dgm:pt modelId="{50889588-5F1E-4163-867A-DFBDF4A8511B}" type="pres">
      <dgm:prSet presAssocID="{36BECA31-E34D-4C84-91A9-E0B6667FB3E8}" presName="ParentText" presStyleLbl="revTx" presStyleIdx="0" presStyleCnt="4">
        <dgm:presLayoutVars>
          <dgm:chMax val="0"/>
          <dgm:chPref val="0"/>
          <dgm:bulletEnabled val="1"/>
        </dgm:presLayoutVars>
      </dgm:prSet>
      <dgm:spPr/>
    </dgm:pt>
    <dgm:pt modelId="{50BABB30-69ED-4E1A-953B-F01E4D98B382}" type="pres">
      <dgm:prSet presAssocID="{36BECA31-E34D-4C84-91A9-E0B6667FB3E8}" presName="Triangle" presStyleLbl="alignNode1" presStyleIdx="1" presStyleCnt="7"/>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2" presStyleCnt="7"/>
      <dgm:spPr/>
    </dgm:pt>
    <dgm:pt modelId="{055EBCC0-39CD-4CB9-BF75-4A54437DFC1D}" type="pres">
      <dgm:prSet presAssocID="{941780DC-6829-4E9A-9BB6-CF098C85B39A}" presName="ParentText" presStyleLbl="revTx" presStyleIdx="1" presStyleCnt="4">
        <dgm:presLayoutVars>
          <dgm:chMax val="0"/>
          <dgm:chPref val="0"/>
          <dgm:bulletEnabled val="1"/>
        </dgm:presLayoutVars>
      </dgm:prSet>
      <dgm:spPr/>
    </dgm:pt>
    <dgm:pt modelId="{62585A18-E5BE-45A2-98F0-41BCFAA8EF2E}" type="pres">
      <dgm:prSet presAssocID="{941780DC-6829-4E9A-9BB6-CF098C85B39A}" presName="Triangle" presStyleLbl="alignNode1" presStyleIdx="3" presStyleCnt="7"/>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4" presStyleCnt="7"/>
      <dgm:spPr/>
    </dgm:pt>
    <dgm:pt modelId="{B24FD53B-5352-4975-855D-0BCBEAA2ED97}" type="pres">
      <dgm:prSet presAssocID="{7CC7AD9B-F27C-4B9E-BBE4-EA86D62B12A0}" presName="ParentText" presStyleLbl="revTx" presStyleIdx="2" presStyleCnt="4">
        <dgm:presLayoutVars>
          <dgm:chMax val="0"/>
          <dgm:chPref val="0"/>
          <dgm:bulletEnabled val="1"/>
        </dgm:presLayoutVars>
      </dgm:prSet>
      <dgm:spPr/>
    </dgm:pt>
    <dgm:pt modelId="{E068E516-0F5B-4C6A-8F2A-C57C50D5478D}" type="pres">
      <dgm:prSet presAssocID="{7CC7AD9B-F27C-4B9E-BBE4-EA86D62B12A0}" presName="Triangle" presStyleLbl="alignNode1" presStyleIdx="5" presStyleCnt="7"/>
      <dgm:spPr/>
    </dgm:pt>
    <dgm:pt modelId="{502EF966-BBA1-4261-B7D9-F7EA90EBFF4E}" type="pres">
      <dgm:prSet presAssocID="{9F1DBFCA-DDB5-447D-AE96-FBE747049305}" presName="sibTrans" presStyleCnt="0"/>
      <dgm:spPr/>
    </dgm:pt>
    <dgm:pt modelId="{C8366E1A-C08A-4BB1-A1CF-5EC0BF1EC9CF}" type="pres">
      <dgm:prSet presAssocID="{9F1DBFCA-DDB5-447D-AE96-FBE747049305}" presName="space" presStyleCnt="0"/>
      <dgm:spPr/>
    </dgm:pt>
    <dgm:pt modelId="{0B4A1C69-4A35-4FAF-AF22-4F019FE0A46F}" type="pres">
      <dgm:prSet presAssocID="{89DED6A5-9955-4C4A-AD33-156B5BDF9D1D}" presName="composite" presStyleCnt="0"/>
      <dgm:spPr/>
    </dgm:pt>
    <dgm:pt modelId="{D4E7B744-BD03-47BF-92BC-0B43F5D4B40E}" type="pres">
      <dgm:prSet presAssocID="{89DED6A5-9955-4C4A-AD33-156B5BDF9D1D}" presName="LShape" presStyleLbl="alignNode1" presStyleIdx="6" presStyleCnt="7"/>
      <dgm:spPr/>
    </dgm:pt>
    <dgm:pt modelId="{B2B64BD9-7E86-475E-B6FA-2926B4DABEE5}" type="pres">
      <dgm:prSet presAssocID="{89DED6A5-9955-4C4A-AD33-156B5BDF9D1D}" presName="ParentText" presStyleLbl="revTx" presStyleIdx="3" presStyleCnt="4">
        <dgm:presLayoutVars>
          <dgm:chMax val="0"/>
          <dgm:chPref val="0"/>
          <dgm:bulletEnabled val="1"/>
        </dgm:presLayoutVars>
      </dgm:prSet>
      <dgm:spPr/>
    </dgm:pt>
  </dgm:ptLst>
  <dgm:cxnLst>
    <dgm:cxn modelId="{BDA48E25-1363-478F-9FD1-37337EF1F8E2}" srcId="{F752B003-703D-4D1F-B44F-34D44985015C}" destId="{89DED6A5-9955-4C4A-AD33-156B5BDF9D1D}" srcOrd="3" destOrd="0" parTransId="{BBD75319-3944-4559-B30C-8D1202022750}" sibTransId="{AB4F0285-B90C-485B-ABAA-97150A9EBB1C}"/>
    <dgm:cxn modelId="{7F0AC25B-8782-4BF6-86DD-D775CEAB7D85}" srcId="{F752B003-703D-4D1F-B44F-34D44985015C}" destId="{941780DC-6829-4E9A-9BB6-CF098C85B39A}" srcOrd="1" destOrd="0" parTransId="{D73D7700-2C89-4A6C-9A72-F10645290153}" sibTransId="{9AC623A8-55EB-4E5C-B6D7-925908D942ED}"/>
    <dgm:cxn modelId="{C62D474C-5A5D-4928-A30C-A8655F9A4596}" type="presOf" srcId="{89DED6A5-9955-4C4A-AD33-156B5BDF9D1D}" destId="{B2B64BD9-7E86-475E-B6FA-2926B4DABEE5}" srcOrd="0" destOrd="0" presId="urn:microsoft.com/office/officeart/2009/3/layout/StepUpProcess"/>
    <dgm:cxn modelId="{19F1F451-22C3-4293-8BC0-01047DB6E2B3}" srcId="{F752B003-703D-4D1F-B44F-34D44985015C}" destId="{36BECA31-E34D-4C84-91A9-E0B6667FB3E8}" srcOrd="0" destOrd="0" parTransId="{F60E12C3-E50A-43E0-B4C7-329DE76F67CC}" sibTransId="{D0256CAD-87DB-4CDF-A837-BC06372D1501}"/>
    <dgm:cxn modelId="{8973C27D-6A0E-4C90-8437-9C83DCDD1962}" type="presOf" srcId="{7CC7AD9B-F27C-4B9E-BBE4-EA86D62B12A0}" destId="{B24FD53B-5352-4975-855D-0BCBEAA2ED97}" srcOrd="0" destOrd="0" presId="urn:microsoft.com/office/officeart/2009/3/layout/StepUpProcess"/>
    <dgm:cxn modelId="{2D05228E-2A88-4561-A473-3FBD79E5BA8C}" type="presOf" srcId="{36BECA31-E34D-4C84-91A9-E0B6667FB3E8}" destId="{50889588-5F1E-4163-867A-DFBDF4A8511B}"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A9A1C2D9-9683-4BF7-9D58-945D05C8A428}" type="presOf" srcId="{941780DC-6829-4E9A-9BB6-CF098C85B39A}" destId="{055EBCC0-39CD-4CB9-BF75-4A54437DFC1D}" srcOrd="0" destOrd="0" presId="urn:microsoft.com/office/officeart/2009/3/layout/StepUpProcess"/>
    <dgm:cxn modelId="{778429E8-FF04-458B-A5C4-18BA9F892C62}" srcId="{F752B003-703D-4D1F-B44F-34D44985015C}" destId="{7CC7AD9B-F27C-4B9E-BBE4-EA86D62B12A0}" srcOrd="2" destOrd="0" parTransId="{8ECE6459-252C-4BA6-83E6-D2039395C080}" sibTransId="{9F1DBFCA-DDB5-447D-AE96-FBE747049305}"/>
    <dgm:cxn modelId="{8E7A16C4-C7BA-4308-8FE9-A4F678189F85}" type="presParOf" srcId="{A3FC16CE-3F3F-4F1B-96B7-5600AAD6C670}" destId="{DE317C87-F658-4824-AC62-08C3781CA3CE}" srcOrd="0" destOrd="0" presId="urn:microsoft.com/office/officeart/2009/3/layout/StepUpProcess"/>
    <dgm:cxn modelId="{CDFD9433-AECD-4CDA-A8D2-ECE6D99965EF}" type="presParOf" srcId="{DE317C87-F658-4824-AC62-08C3781CA3CE}" destId="{741282AB-2768-43D0-927F-0EF729E15BC9}" srcOrd="0" destOrd="0" presId="urn:microsoft.com/office/officeart/2009/3/layout/StepUpProcess"/>
    <dgm:cxn modelId="{A6240321-C9FB-480E-AA36-2404549E1872}" type="presParOf" srcId="{DE317C87-F658-4824-AC62-08C3781CA3CE}" destId="{50889588-5F1E-4163-867A-DFBDF4A8511B}" srcOrd="1" destOrd="0" presId="urn:microsoft.com/office/officeart/2009/3/layout/StepUpProcess"/>
    <dgm:cxn modelId="{3C878DFE-CC2D-4A5B-AAC4-08BC80FDAFD7}" type="presParOf" srcId="{DE317C87-F658-4824-AC62-08C3781CA3CE}" destId="{50BABB30-69ED-4E1A-953B-F01E4D98B382}" srcOrd="2" destOrd="0" presId="urn:microsoft.com/office/officeart/2009/3/layout/StepUpProcess"/>
    <dgm:cxn modelId="{3F635AF0-3797-4EB4-BC09-B0C8DE3B98C7}" type="presParOf" srcId="{A3FC16CE-3F3F-4F1B-96B7-5600AAD6C670}" destId="{A8EE1717-3CE1-41B1-A4A1-6BA6F1FEFFF9}" srcOrd="1" destOrd="0" presId="urn:microsoft.com/office/officeart/2009/3/layout/StepUpProcess"/>
    <dgm:cxn modelId="{229AB688-D24B-4D80-90F6-9CE51DB6030B}" type="presParOf" srcId="{A8EE1717-3CE1-41B1-A4A1-6BA6F1FEFFF9}" destId="{BEEF20F7-842C-4FAE-A529-2DBDB597E809}" srcOrd="0" destOrd="0" presId="urn:microsoft.com/office/officeart/2009/3/layout/StepUpProcess"/>
    <dgm:cxn modelId="{A372ECCB-0302-438B-AF55-6609EA1CDA8D}" type="presParOf" srcId="{A3FC16CE-3F3F-4F1B-96B7-5600AAD6C670}" destId="{63584849-26B4-4725-9219-CA966E2676A9}" srcOrd="2" destOrd="0" presId="urn:microsoft.com/office/officeart/2009/3/layout/StepUpProcess"/>
    <dgm:cxn modelId="{3CFFD587-D3B5-4581-B5B0-4E26E040F122}" type="presParOf" srcId="{63584849-26B4-4725-9219-CA966E2676A9}" destId="{488CFDA2-5D45-49D9-A900-5E47F06639DF}" srcOrd="0" destOrd="0" presId="urn:microsoft.com/office/officeart/2009/3/layout/StepUpProcess"/>
    <dgm:cxn modelId="{482B6F2D-5F36-4DDF-87C4-E16317755AED}" type="presParOf" srcId="{63584849-26B4-4725-9219-CA966E2676A9}" destId="{055EBCC0-39CD-4CB9-BF75-4A54437DFC1D}" srcOrd="1" destOrd="0" presId="urn:microsoft.com/office/officeart/2009/3/layout/StepUpProcess"/>
    <dgm:cxn modelId="{31E264B3-3878-46F0-9D02-E6E5D7EA11DA}" type="presParOf" srcId="{63584849-26B4-4725-9219-CA966E2676A9}" destId="{62585A18-E5BE-45A2-98F0-41BCFAA8EF2E}" srcOrd="2" destOrd="0" presId="urn:microsoft.com/office/officeart/2009/3/layout/StepUpProcess"/>
    <dgm:cxn modelId="{92FEBFF6-C40C-43D9-9F5B-9F724754E133}" type="presParOf" srcId="{A3FC16CE-3F3F-4F1B-96B7-5600AAD6C670}" destId="{1A93CE09-6BA0-40EB-B640-CAF88C4E8C51}" srcOrd="3" destOrd="0" presId="urn:microsoft.com/office/officeart/2009/3/layout/StepUpProcess"/>
    <dgm:cxn modelId="{1E248B5B-BDBC-431F-AAF7-C957C44E4418}" type="presParOf" srcId="{1A93CE09-6BA0-40EB-B640-CAF88C4E8C51}" destId="{0E8CD5C8-C23A-451E-BC38-5DD0F1611161}" srcOrd="0" destOrd="0" presId="urn:microsoft.com/office/officeart/2009/3/layout/StepUpProcess"/>
    <dgm:cxn modelId="{A40F5751-83AD-4139-965B-968A321B4D84}" type="presParOf" srcId="{A3FC16CE-3F3F-4F1B-96B7-5600AAD6C670}" destId="{312E04BE-D765-434F-B32E-95A2156E4C44}" srcOrd="4" destOrd="0" presId="urn:microsoft.com/office/officeart/2009/3/layout/StepUpProcess"/>
    <dgm:cxn modelId="{BC4BAB6F-BEEA-4AA4-A0FE-4AD7B8359922}" type="presParOf" srcId="{312E04BE-D765-434F-B32E-95A2156E4C44}" destId="{CA81F97A-50E3-44CF-BFC7-E79B60D817BF}" srcOrd="0" destOrd="0" presId="urn:microsoft.com/office/officeart/2009/3/layout/StepUpProcess"/>
    <dgm:cxn modelId="{036DFBA1-9A97-46C8-BC39-F0DF2FF9878B}" type="presParOf" srcId="{312E04BE-D765-434F-B32E-95A2156E4C44}" destId="{B24FD53B-5352-4975-855D-0BCBEAA2ED97}" srcOrd="1" destOrd="0" presId="urn:microsoft.com/office/officeart/2009/3/layout/StepUpProcess"/>
    <dgm:cxn modelId="{97C0AED2-10C7-4646-93E8-B530C4328151}" type="presParOf" srcId="{312E04BE-D765-434F-B32E-95A2156E4C44}" destId="{E068E516-0F5B-4C6A-8F2A-C57C50D5478D}" srcOrd="2" destOrd="0" presId="urn:microsoft.com/office/officeart/2009/3/layout/StepUpProcess"/>
    <dgm:cxn modelId="{A7B7A32D-FDD1-414C-B085-E9AF88182013}" type="presParOf" srcId="{A3FC16CE-3F3F-4F1B-96B7-5600AAD6C670}" destId="{502EF966-BBA1-4261-B7D9-F7EA90EBFF4E}" srcOrd="5" destOrd="0" presId="urn:microsoft.com/office/officeart/2009/3/layout/StepUpProcess"/>
    <dgm:cxn modelId="{292D99B2-5506-443E-ACBC-2AD72571D5AD}" type="presParOf" srcId="{502EF966-BBA1-4261-B7D9-F7EA90EBFF4E}" destId="{C8366E1A-C08A-4BB1-A1CF-5EC0BF1EC9CF}" srcOrd="0" destOrd="0" presId="urn:microsoft.com/office/officeart/2009/3/layout/StepUpProcess"/>
    <dgm:cxn modelId="{1B0EA747-D592-455C-9302-EC3F65C5E98B}" type="presParOf" srcId="{A3FC16CE-3F3F-4F1B-96B7-5600AAD6C670}" destId="{0B4A1C69-4A35-4FAF-AF22-4F019FE0A46F}" srcOrd="6" destOrd="0" presId="urn:microsoft.com/office/officeart/2009/3/layout/StepUpProcess"/>
    <dgm:cxn modelId="{D4DD1A28-B413-4ABC-A140-86DB5DBA959B}" type="presParOf" srcId="{0B4A1C69-4A35-4FAF-AF22-4F019FE0A46F}" destId="{D4E7B744-BD03-47BF-92BC-0B43F5D4B40E}" srcOrd="0" destOrd="0" presId="urn:microsoft.com/office/officeart/2009/3/layout/StepUpProcess"/>
    <dgm:cxn modelId="{28D6DB4E-5B5E-4526-9174-576B8A2E521B}" type="presParOf" srcId="{0B4A1C69-4A35-4FAF-AF22-4F019FE0A46F}" destId="{B2B64BD9-7E86-475E-B6FA-2926B4DABEE5}" srcOrd="1" destOrd="0" presId="urn:microsoft.com/office/officeart/2009/3/layout/StepUp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1" csCatId="colorful" phldr="1"/>
      <dgm:spPr/>
      <dgm:t>
        <a:bodyPr/>
        <a:lstStyle/>
        <a:p>
          <a:endParaRPr lang="fr-MA"/>
        </a:p>
      </dgm:t>
    </dgm:pt>
    <dgm:pt modelId="{38099297-1971-493F-8C88-58BB11A57DCF}">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Palier1 Lettre</a:t>
          </a:r>
        </a:p>
      </dgm:t>
    </dgm:pt>
    <dgm:pt modelId="{BF7461E7-6BC5-4F53-8D7E-768481480DB8}" type="par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562285C4-2BF9-41FA-8830-3CC35ED007C7}" type="sib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36BECA31-E34D-4C84-91A9-E0B6667FB3E8}">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Palier2 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Palier3 M.A.</a:t>
          </a: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Palier4 M.G.C</a:t>
          </a: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A3FC16CE-3F3F-4F1B-96B7-5600AAD6C670}" type="pres">
      <dgm:prSet presAssocID="{F752B003-703D-4D1F-B44F-34D44985015C}" presName="rootnode" presStyleCnt="0">
        <dgm:presLayoutVars>
          <dgm:chMax/>
          <dgm:chPref/>
          <dgm:dir/>
          <dgm:animLvl val="lvl"/>
        </dgm:presLayoutVars>
      </dgm:prSet>
      <dgm:spPr/>
    </dgm:pt>
    <dgm:pt modelId="{7DBA6D44-3CF8-44B5-9751-995F90367027}" type="pres">
      <dgm:prSet presAssocID="{38099297-1971-493F-8C88-58BB11A57DCF}" presName="composite" presStyleCnt="0"/>
      <dgm:spPr/>
    </dgm:pt>
    <dgm:pt modelId="{12A050CF-94D4-4712-9C72-A018B69DFC46}" type="pres">
      <dgm:prSet presAssocID="{38099297-1971-493F-8C88-58BB11A57DCF}" presName="LShape" presStyleLbl="alignNode1" presStyleIdx="0" presStyleCnt="7"/>
      <dgm:spPr/>
    </dgm:pt>
    <dgm:pt modelId="{5CA8C111-5062-4AF6-A3B0-9C148204FCDE}" type="pres">
      <dgm:prSet presAssocID="{38099297-1971-493F-8C88-58BB11A57DCF}" presName="ParentText" presStyleLbl="revTx" presStyleIdx="0" presStyleCnt="4">
        <dgm:presLayoutVars>
          <dgm:chMax val="0"/>
          <dgm:chPref val="0"/>
          <dgm:bulletEnabled val="1"/>
        </dgm:presLayoutVars>
      </dgm:prSet>
      <dgm:spPr/>
    </dgm:pt>
    <dgm:pt modelId="{0EE8AF3A-376A-4D47-83A6-5552A090251A}" type="pres">
      <dgm:prSet presAssocID="{38099297-1971-493F-8C88-58BB11A57DCF}" presName="Triangle" presStyleLbl="alignNode1" presStyleIdx="1" presStyleCnt="7"/>
      <dgm:spPr/>
    </dgm:pt>
    <dgm:pt modelId="{20E0442E-9D64-4AB9-B63C-6E7762ADFA76}" type="pres">
      <dgm:prSet presAssocID="{562285C4-2BF9-41FA-8830-3CC35ED007C7}" presName="sibTrans" presStyleCnt="0"/>
      <dgm:spPr/>
    </dgm:pt>
    <dgm:pt modelId="{A6E63482-11B2-4D15-B4F9-D934758E45B3}" type="pres">
      <dgm:prSet presAssocID="{562285C4-2BF9-41FA-8830-3CC35ED007C7}" presName="space" presStyleCnt="0"/>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2" presStyleCnt="7"/>
      <dgm:spPr/>
    </dgm:pt>
    <dgm:pt modelId="{50889588-5F1E-4163-867A-DFBDF4A8511B}" type="pres">
      <dgm:prSet presAssocID="{36BECA31-E34D-4C84-91A9-E0B6667FB3E8}" presName="ParentText" presStyleLbl="revTx" presStyleIdx="1" presStyleCnt="4">
        <dgm:presLayoutVars>
          <dgm:chMax val="0"/>
          <dgm:chPref val="0"/>
          <dgm:bulletEnabled val="1"/>
        </dgm:presLayoutVars>
      </dgm:prSet>
      <dgm:spPr/>
    </dgm:pt>
    <dgm:pt modelId="{50BABB30-69ED-4E1A-953B-F01E4D98B382}" type="pres">
      <dgm:prSet presAssocID="{36BECA31-E34D-4C84-91A9-E0B6667FB3E8}" presName="Triangle" presStyleLbl="alignNode1" presStyleIdx="3" presStyleCnt="7"/>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4" presStyleCnt="7"/>
      <dgm:spPr/>
    </dgm:pt>
    <dgm:pt modelId="{055EBCC0-39CD-4CB9-BF75-4A54437DFC1D}" type="pres">
      <dgm:prSet presAssocID="{941780DC-6829-4E9A-9BB6-CF098C85B39A}" presName="ParentText" presStyleLbl="revTx" presStyleIdx="2" presStyleCnt="4">
        <dgm:presLayoutVars>
          <dgm:chMax val="0"/>
          <dgm:chPref val="0"/>
          <dgm:bulletEnabled val="1"/>
        </dgm:presLayoutVars>
      </dgm:prSet>
      <dgm:spPr/>
    </dgm:pt>
    <dgm:pt modelId="{62585A18-E5BE-45A2-98F0-41BCFAA8EF2E}" type="pres">
      <dgm:prSet presAssocID="{941780DC-6829-4E9A-9BB6-CF098C85B39A}" presName="Triangle" presStyleLbl="alignNode1" presStyleIdx="5" presStyleCnt="7"/>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6" presStyleCnt="7"/>
      <dgm:spPr/>
    </dgm:pt>
    <dgm:pt modelId="{B24FD53B-5352-4975-855D-0BCBEAA2ED97}" type="pres">
      <dgm:prSet presAssocID="{7CC7AD9B-F27C-4B9E-BBE4-EA86D62B12A0}" presName="ParentText" presStyleLbl="revTx" presStyleIdx="3" presStyleCnt="4">
        <dgm:presLayoutVars>
          <dgm:chMax val="0"/>
          <dgm:chPref val="0"/>
          <dgm:bulletEnabled val="1"/>
        </dgm:presLayoutVars>
      </dgm:prSet>
      <dgm:spPr/>
    </dgm:pt>
  </dgm:ptLst>
  <dgm:cxnLst>
    <dgm:cxn modelId="{7088DE30-EF03-47D4-802B-FF69A17844F5}" type="presOf" srcId="{941780DC-6829-4E9A-9BB6-CF098C85B39A}" destId="{055EBCC0-39CD-4CB9-BF75-4A54437DFC1D}" srcOrd="0" destOrd="0" presId="urn:microsoft.com/office/officeart/2009/3/layout/StepUpProcess"/>
    <dgm:cxn modelId="{7F0AC25B-8782-4BF6-86DD-D775CEAB7D85}" srcId="{F752B003-703D-4D1F-B44F-34D44985015C}" destId="{941780DC-6829-4E9A-9BB6-CF098C85B39A}" srcOrd="2" destOrd="0" parTransId="{D73D7700-2C89-4A6C-9A72-F10645290153}" sibTransId="{9AC623A8-55EB-4E5C-B6D7-925908D942ED}"/>
    <dgm:cxn modelId="{19F1F451-22C3-4293-8BC0-01047DB6E2B3}" srcId="{F752B003-703D-4D1F-B44F-34D44985015C}" destId="{36BECA31-E34D-4C84-91A9-E0B6667FB3E8}" srcOrd="1" destOrd="0" parTransId="{F60E12C3-E50A-43E0-B4C7-329DE76F67CC}" sibTransId="{D0256CAD-87DB-4CDF-A837-BC06372D1501}"/>
    <dgm:cxn modelId="{D1F8FD86-141E-4FF7-B3D6-5279DF35DC89}" type="presOf" srcId="{7CC7AD9B-F27C-4B9E-BBE4-EA86D62B12A0}" destId="{B24FD53B-5352-4975-855D-0BCBEAA2ED97}"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1C981BA4-3ADD-4E22-8E54-E867E73C86EE}" srcId="{F752B003-703D-4D1F-B44F-34D44985015C}" destId="{38099297-1971-493F-8C88-58BB11A57DCF}" srcOrd="0" destOrd="0" parTransId="{BF7461E7-6BC5-4F53-8D7E-768481480DB8}" sibTransId="{562285C4-2BF9-41FA-8830-3CC35ED007C7}"/>
    <dgm:cxn modelId="{2A5CDDBA-403A-437F-8CB0-EA8CF0D4EA2B}" type="presOf" srcId="{38099297-1971-493F-8C88-58BB11A57DCF}" destId="{5CA8C111-5062-4AF6-A3B0-9C148204FCDE}" srcOrd="0" destOrd="0" presId="urn:microsoft.com/office/officeart/2009/3/layout/StepUpProcess"/>
    <dgm:cxn modelId="{E7C4F7BF-1CD6-454F-8F92-B76D4A9F23CE}" type="presOf" srcId="{36BECA31-E34D-4C84-91A9-E0B6667FB3E8}" destId="{50889588-5F1E-4163-867A-DFBDF4A8511B}" srcOrd="0" destOrd="0" presId="urn:microsoft.com/office/officeart/2009/3/layout/StepUpProcess"/>
    <dgm:cxn modelId="{778429E8-FF04-458B-A5C4-18BA9F892C62}" srcId="{F752B003-703D-4D1F-B44F-34D44985015C}" destId="{7CC7AD9B-F27C-4B9E-BBE4-EA86D62B12A0}" srcOrd="3" destOrd="0" parTransId="{8ECE6459-252C-4BA6-83E6-D2039395C080}" sibTransId="{9F1DBFCA-DDB5-447D-AE96-FBE747049305}"/>
    <dgm:cxn modelId="{F8D4EBAF-3F82-4CF3-A38C-742A55704D64}" type="presParOf" srcId="{A3FC16CE-3F3F-4F1B-96B7-5600AAD6C670}" destId="{7DBA6D44-3CF8-44B5-9751-995F90367027}" srcOrd="0" destOrd="0" presId="urn:microsoft.com/office/officeart/2009/3/layout/StepUpProcess"/>
    <dgm:cxn modelId="{03126C56-D7D8-4703-B200-5E66772140B6}" type="presParOf" srcId="{7DBA6D44-3CF8-44B5-9751-995F90367027}" destId="{12A050CF-94D4-4712-9C72-A018B69DFC46}" srcOrd="0" destOrd="0" presId="urn:microsoft.com/office/officeart/2009/3/layout/StepUpProcess"/>
    <dgm:cxn modelId="{665D7293-CC7B-4325-AFD8-9C2AD532EACD}" type="presParOf" srcId="{7DBA6D44-3CF8-44B5-9751-995F90367027}" destId="{5CA8C111-5062-4AF6-A3B0-9C148204FCDE}" srcOrd="1" destOrd="0" presId="urn:microsoft.com/office/officeart/2009/3/layout/StepUpProcess"/>
    <dgm:cxn modelId="{CFA009A8-57F1-47EC-ACCE-12B5AC299C56}" type="presParOf" srcId="{7DBA6D44-3CF8-44B5-9751-995F90367027}" destId="{0EE8AF3A-376A-4D47-83A6-5552A090251A}" srcOrd="2" destOrd="0" presId="urn:microsoft.com/office/officeart/2009/3/layout/StepUpProcess"/>
    <dgm:cxn modelId="{DD3DAC7C-CDA2-4921-93DB-1320DF8BE585}" type="presParOf" srcId="{A3FC16CE-3F3F-4F1B-96B7-5600AAD6C670}" destId="{20E0442E-9D64-4AB9-B63C-6E7762ADFA76}" srcOrd="1" destOrd="0" presId="urn:microsoft.com/office/officeart/2009/3/layout/StepUpProcess"/>
    <dgm:cxn modelId="{3352F4B3-8F55-4973-BA48-4C2ED29393AE}" type="presParOf" srcId="{20E0442E-9D64-4AB9-B63C-6E7762ADFA76}" destId="{A6E63482-11B2-4D15-B4F9-D934758E45B3}" srcOrd="0" destOrd="0" presId="urn:microsoft.com/office/officeart/2009/3/layout/StepUpProcess"/>
    <dgm:cxn modelId="{6AD45BB6-4A3A-4CB4-8AC1-2E519403DC2E}" type="presParOf" srcId="{A3FC16CE-3F3F-4F1B-96B7-5600AAD6C670}" destId="{DE317C87-F658-4824-AC62-08C3781CA3CE}" srcOrd="2" destOrd="0" presId="urn:microsoft.com/office/officeart/2009/3/layout/StepUpProcess"/>
    <dgm:cxn modelId="{ADD715BD-E27E-470F-AB3E-4BF6EBE697C7}" type="presParOf" srcId="{DE317C87-F658-4824-AC62-08C3781CA3CE}" destId="{741282AB-2768-43D0-927F-0EF729E15BC9}" srcOrd="0" destOrd="0" presId="urn:microsoft.com/office/officeart/2009/3/layout/StepUpProcess"/>
    <dgm:cxn modelId="{8AA18AAB-BFAA-4338-82B9-86889580E51A}" type="presParOf" srcId="{DE317C87-F658-4824-AC62-08C3781CA3CE}" destId="{50889588-5F1E-4163-867A-DFBDF4A8511B}" srcOrd="1" destOrd="0" presId="urn:microsoft.com/office/officeart/2009/3/layout/StepUpProcess"/>
    <dgm:cxn modelId="{9C9AE02A-EF8B-4901-ADF2-983283F5FEA0}" type="presParOf" srcId="{DE317C87-F658-4824-AC62-08C3781CA3CE}" destId="{50BABB30-69ED-4E1A-953B-F01E4D98B382}" srcOrd="2" destOrd="0" presId="urn:microsoft.com/office/officeart/2009/3/layout/StepUpProcess"/>
    <dgm:cxn modelId="{3E4177B5-E4E2-462F-8245-4520495866B0}" type="presParOf" srcId="{A3FC16CE-3F3F-4F1B-96B7-5600AAD6C670}" destId="{A8EE1717-3CE1-41B1-A4A1-6BA6F1FEFFF9}" srcOrd="3" destOrd="0" presId="urn:microsoft.com/office/officeart/2009/3/layout/StepUpProcess"/>
    <dgm:cxn modelId="{EE2D7302-0F25-41C9-9EE2-822E25C194C7}" type="presParOf" srcId="{A8EE1717-3CE1-41B1-A4A1-6BA6F1FEFFF9}" destId="{BEEF20F7-842C-4FAE-A529-2DBDB597E809}" srcOrd="0" destOrd="0" presId="urn:microsoft.com/office/officeart/2009/3/layout/StepUpProcess"/>
    <dgm:cxn modelId="{8CB2508A-4A60-491E-BC8D-02C561CD4DB4}" type="presParOf" srcId="{A3FC16CE-3F3F-4F1B-96B7-5600AAD6C670}" destId="{63584849-26B4-4725-9219-CA966E2676A9}" srcOrd="4" destOrd="0" presId="urn:microsoft.com/office/officeart/2009/3/layout/StepUpProcess"/>
    <dgm:cxn modelId="{AE598E6C-2A07-4FD5-9EFC-CCE6A2257EB0}" type="presParOf" srcId="{63584849-26B4-4725-9219-CA966E2676A9}" destId="{488CFDA2-5D45-49D9-A900-5E47F06639DF}" srcOrd="0" destOrd="0" presId="urn:microsoft.com/office/officeart/2009/3/layout/StepUpProcess"/>
    <dgm:cxn modelId="{96516755-D0FE-4273-8F56-04D89B781EBF}" type="presParOf" srcId="{63584849-26B4-4725-9219-CA966E2676A9}" destId="{055EBCC0-39CD-4CB9-BF75-4A54437DFC1D}" srcOrd="1" destOrd="0" presId="urn:microsoft.com/office/officeart/2009/3/layout/StepUpProcess"/>
    <dgm:cxn modelId="{4C556576-B880-4DB5-9BA6-9EF92D9BD63A}" type="presParOf" srcId="{63584849-26B4-4725-9219-CA966E2676A9}" destId="{62585A18-E5BE-45A2-98F0-41BCFAA8EF2E}" srcOrd="2" destOrd="0" presId="urn:microsoft.com/office/officeart/2009/3/layout/StepUpProcess"/>
    <dgm:cxn modelId="{2CF9878F-555A-4887-8DF8-17AF742C5673}" type="presParOf" srcId="{A3FC16CE-3F3F-4F1B-96B7-5600AAD6C670}" destId="{1A93CE09-6BA0-40EB-B640-CAF88C4E8C51}" srcOrd="5" destOrd="0" presId="urn:microsoft.com/office/officeart/2009/3/layout/StepUpProcess"/>
    <dgm:cxn modelId="{55B5AA83-FBBD-4DBF-82C3-6F22AEA2C633}" type="presParOf" srcId="{1A93CE09-6BA0-40EB-B640-CAF88C4E8C51}" destId="{0E8CD5C8-C23A-451E-BC38-5DD0F1611161}" srcOrd="0" destOrd="0" presId="urn:microsoft.com/office/officeart/2009/3/layout/StepUpProcess"/>
    <dgm:cxn modelId="{15665AB8-3488-4A2F-B90B-33D2A854EA36}" type="presParOf" srcId="{A3FC16CE-3F3F-4F1B-96B7-5600AAD6C670}" destId="{312E04BE-D765-434F-B32E-95A2156E4C44}" srcOrd="6" destOrd="0" presId="urn:microsoft.com/office/officeart/2009/3/layout/StepUpProcess"/>
    <dgm:cxn modelId="{B268CA3B-B007-47D3-ACEF-2515EC87AE91}" type="presParOf" srcId="{312E04BE-D765-434F-B32E-95A2156E4C44}" destId="{CA81F97A-50E3-44CF-BFC7-E79B60D817BF}" srcOrd="0" destOrd="0" presId="urn:microsoft.com/office/officeart/2009/3/layout/StepUpProcess"/>
    <dgm:cxn modelId="{A00ABD67-E833-4235-ADAD-474D63CDCA41}" type="presParOf" srcId="{312E04BE-D765-434F-B32E-95A2156E4C44}" destId="{B24FD53B-5352-4975-855D-0BCBEAA2ED97}" srcOrd="1" destOrd="0" presId="urn:microsoft.com/office/officeart/2009/3/layout/StepUpProcess"/>
  </dgm:cxnLst>
  <dgm:bg>
    <a:noFill/>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3" csCatId="colorful" phldr="1"/>
      <dgm:spPr/>
      <dgm:t>
        <a:bodyPr/>
        <a:lstStyle/>
        <a:p>
          <a:endParaRPr lang="fr-MA"/>
        </a:p>
      </dgm:t>
    </dgm:pt>
    <dgm:pt modelId="{36BECA31-E34D-4C84-91A9-E0B6667FB3E8}">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Palier2</a:t>
          </a:r>
          <a:r>
            <a:rPr lang="fr-MA" sz="4000" b="1" dirty="0">
              <a:latin typeface="Microsoft Uighur" panose="02000000000000000000" pitchFamily="2" charset="-78"/>
              <a:cs typeface="Microsoft Uighur" panose="02000000000000000000" pitchFamily="2" charset="-78"/>
            </a:rPr>
            <a:t> </a:t>
          </a:r>
          <a:r>
            <a:rPr lang="fr-MA" sz="4000" b="1" dirty="0">
              <a:solidFill>
                <a:srgbClr val="49385E"/>
              </a:solidFill>
              <a:latin typeface="Microsoft Uighur" panose="02000000000000000000" pitchFamily="2" charset="-78"/>
              <a:cs typeface="Microsoft Uighur" panose="02000000000000000000" pitchFamily="2" charset="-78"/>
            </a:rPr>
            <a:t>M.S.</a:t>
          </a:r>
        </a:p>
      </dgm:t>
    </dgm:pt>
    <dgm:pt modelId="{F60E12C3-E50A-43E0-B4C7-329DE76F67CC}" type="par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D0256CAD-87DB-4CDF-A837-BC06372D1501}" type="sibTrans" cxnId="{19F1F451-22C3-4293-8BC0-01047DB6E2B3}">
      <dgm:prSet/>
      <dgm:spPr/>
      <dgm:t>
        <a:bodyPr/>
        <a:lstStyle/>
        <a:p>
          <a:endParaRPr lang="fr-MA" sz="4000" b="1">
            <a:latin typeface="Microsoft Uighur" panose="02000000000000000000" pitchFamily="2" charset="-78"/>
            <a:cs typeface="Microsoft Uighur" panose="02000000000000000000" pitchFamily="2" charset="-78"/>
          </a:endParaRPr>
        </a:p>
      </dgm:t>
    </dgm:pt>
    <dgm:pt modelId="{941780DC-6829-4E9A-9BB6-CF098C85B39A}">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Palier3 M.A.</a:t>
          </a:r>
        </a:p>
      </dgm:t>
    </dgm:pt>
    <dgm:pt modelId="{D73D7700-2C89-4A6C-9A72-F10645290153}" type="par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9AC623A8-55EB-4E5C-B6D7-925908D942ED}" type="sibTrans" cxnId="{7F0AC25B-8782-4BF6-86DD-D775CEAB7D85}">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Palier4 M.G.C</a:t>
          </a: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89DED6A5-9955-4C4A-AD33-156B5BDF9D1D}">
      <dgm:prSet custT="1"/>
      <dgm:spPr/>
      <dgm:t>
        <a:bodyPr/>
        <a:lstStyle/>
        <a:p>
          <a:pPr marL="0" lvl="0" indent="0" algn="ctr" defTabSz="1778000">
            <a:lnSpc>
              <a:spcPct val="90000"/>
            </a:lnSpc>
            <a:spcBef>
              <a:spcPct val="0"/>
            </a:spcBef>
            <a:spcAft>
              <a:spcPct val="35000"/>
            </a:spcAft>
            <a:buNone/>
          </a:pPr>
          <a:r>
            <a:rPr lang="fr-FR" sz="4000" b="1" kern="1200" dirty="0">
              <a:solidFill>
                <a:srgbClr val="49385E"/>
              </a:solidFill>
              <a:latin typeface="Microsoft Uighur" panose="02000000000000000000" pitchFamily="2" charset="-78"/>
              <a:ea typeface="+mn-ea"/>
              <a:cs typeface="Microsoft Uighur" panose="02000000000000000000" pitchFamily="2" charset="-78"/>
            </a:rPr>
            <a:t>Palier5 Phrase D.P</a:t>
          </a:r>
        </a:p>
      </dgm:t>
    </dgm:pt>
    <dgm:pt modelId="{BBD75319-3944-4559-B30C-8D1202022750}" type="parTrans" cxnId="{BDA48E25-1363-478F-9FD1-37337EF1F8E2}">
      <dgm:prSet/>
      <dgm:spPr/>
      <dgm:t>
        <a:bodyPr/>
        <a:lstStyle/>
        <a:p>
          <a:endParaRPr lang="fr-FR"/>
        </a:p>
      </dgm:t>
    </dgm:pt>
    <dgm:pt modelId="{AB4F0285-B90C-485B-ABAA-97150A9EBB1C}" type="sibTrans" cxnId="{BDA48E25-1363-478F-9FD1-37337EF1F8E2}">
      <dgm:prSet/>
      <dgm:spPr/>
      <dgm:t>
        <a:bodyPr/>
        <a:lstStyle/>
        <a:p>
          <a:endParaRPr lang="fr-FR"/>
        </a:p>
      </dgm:t>
    </dgm:pt>
    <dgm:pt modelId="{A3FC16CE-3F3F-4F1B-96B7-5600AAD6C670}" type="pres">
      <dgm:prSet presAssocID="{F752B003-703D-4D1F-B44F-34D44985015C}" presName="rootnode" presStyleCnt="0">
        <dgm:presLayoutVars>
          <dgm:chMax/>
          <dgm:chPref/>
          <dgm:dir/>
          <dgm:animLvl val="lvl"/>
        </dgm:presLayoutVars>
      </dgm:prSet>
      <dgm:spPr/>
    </dgm:pt>
    <dgm:pt modelId="{DE317C87-F658-4824-AC62-08C3781CA3CE}" type="pres">
      <dgm:prSet presAssocID="{36BECA31-E34D-4C84-91A9-E0B6667FB3E8}" presName="composite" presStyleCnt="0"/>
      <dgm:spPr/>
    </dgm:pt>
    <dgm:pt modelId="{741282AB-2768-43D0-927F-0EF729E15BC9}" type="pres">
      <dgm:prSet presAssocID="{36BECA31-E34D-4C84-91A9-E0B6667FB3E8}" presName="LShape" presStyleLbl="alignNode1" presStyleIdx="0" presStyleCnt="7"/>
      <dgm:spPr/>
    </dgm:pt>
    <dgm:pt modelId="{50889588-5F1E-4163-867A-DFBDF4A8511B}" type="pres">
      <dgm:prSet presAssocID="{36BECA31-E34D-4C84-91A9-E0B6667FB3E8}" presName="ParentText" presStyleLbl="revTx" presStyleIdx="0" presStyleCnt="4">
        <dgm:presLayoutVars>
          <dgm:chMax val="0"/>
          <dgm:chPref val="0"/>
          <dgm:bulletEnabled val="1"/>
        </dgm:presLayoutVars>
      </dgm:prSet>
      <dgm:spPr/>
    </dgm:pt>
    <dgm:pt modelId="{50BABB30-69ED-4E1A-953B-F01E4D98B382}" type="pres">
      <dgm:prSet presAssocID="{36BECA31-E34D-4C84-91A9-E0B6667FB3E8}" presName="Triangle" presStyleLbl="alignNode1" presStyleIdx="1" presStyleCnt="7"/>
      <dgm:spPr/>
    </dgm:pt>
    <dgm:pt modelId="{A8EE1717-3CE1-41B1-A4A1-6BA6F1FEFFF9}" type="pres">
      <dgm:prSet presAssocID="{D0256CAD-87DB-4CDF-A837-BC06372D1501}" presName="sibTrans" presStyleCnt="0"/>
      <dgm:spPr/>
    </dgm:pt>
    <dgm:pt modelId="{BEEF20F7-842C-4FAE-A529-2DBDB597E809}" type="pres">
      <dgm:prSet presAssocID="{D0256CAD-87DB-4CDF-A837-BC06372D1501}" presName="space" presStyleCnt="0"/>
      <dgm:spPr/>
    </dgm:pt>
    <dgm:pt modelId="{63584849-26B4-4725-9219-CA966E2676A9}" type="pres">
      <dgm:prSet presAssocID="{941780DC-6829-4E9A-9BB6-CF098C85B39A}" presName="composite" presStyleCnt="0"/>
      <dgm:spPr/>
    </dgm:pt>
    <dgm:pt modelId="{488CFDA2-5D45-49D9-A900-5E47F06639DF}" type="pres">
      <dgm:prSet presAssocID="{941780DC-6829-4E9A-9BB6-CF098C85B39A}" presName="LShape" presStyleLbl="alignNode1" presStyleIdx="2" presStyleCnt="7"/>
      <dgm:spPr/>
    </dgm:pt>
    <dgm:pt modelId="{055EBCC0-39CD-4CB9-BF75-4A54437DFC1D}" type="pres">
      <dgm:prSet presAssocID="{941780DC-6829-4E9A-9BB6-CF098C85B39A}" presName="ParentText" presStyleLbl="revTx" presStyleIdx="1" presStyleCnt="4">
        <dgm:presLayoutVars>
          <dgm:chMax val="0"/>
          <dgm:chPref val="0"/>
          <dgm:bulletEnabled val="1"/>
        </dgm:presLayoutVars>
      </dgm:prSet>
      <dgm:spPr/>
    </dgm:pt>
    <dgm:pt modelId="{62585A18-E5BE-45A2-98F0-41BCFAA8EF2E}" type="pres">
      <dgm:prSet presAssocID="{941780DC-6829-4E9A-9BB6-CF098C85B39A}" presName="Triangle" presStyleLbl="alignNode1" presStyleIdx="3" presStyleCnt="7"/>
      <dgm:spPr/>
    </dgm:pt>
    <dgm:pt modelId="{1A93CE09-6BA0-40EB-B640-CAF88C4E8C51}" type="pres">
      <dgm:prSet presAssocID="{9AC623A8-55EB-4E5C-B6D7-925908D942ED}" presName="sibTrans" presStyleCnt="0"/>
      <dgm:spPr/>
    </dgm:pt>
    <dgm:pt modelId="{0E8CD5C8-C23A-451E-BC38-5DD0F1611161}" type="pres">
      <dgm:prSet presAssocID="{9AC623A8-55EB-4E5C-B6D7-925908D942ED}" presName="space" presStyleCnt="0"/>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4" presStyleCnt="7"/>
      <dgm:spPr/>
    </dgm:pt>
    <dgm:pt modelId="{B24FD53B-5352-4975-855D-0BCBEAA2ED97}" type="pres">
      <dgm:prSet presAssocID="{7CC7AD9B-F27C-4B9E-BBE4-EA86D62B12A0}" presName="ParentText" presStyleLbl="revTx" presStyleIdx="2" presStyleCnt="4">
        <dgm:presLayoutVars>
          <dgm:chMax val="0"/>
          <dgm:chPref val="0"/>
          <dgm:bulletEnabled val="1"/>
        </dgm:presLayoutVars>
      </dgm:prSet>
      <dgm:spPr/>
    </dgm:pt>
    <dgm:pt modelId="{E068E516-0F5B-4C6A-8F2A-C57C50D5478D}" type="pres">
      <dgm:prSet presAssocID="{7CC7AD9B-F27C-4B9E-BBE4-EA86D62B12A0}" presName="Triangle" presStyleLbl="alignNode1" presStyleIdx="5" presStyleCnt="7"/>
      <dgm:spPr/>
    </dgm:pt>
    <dgm:pt modelId="{502EF966-BBA1-4261-B7D9-F7EA90EBFF4E}" type="pres">
      <dgm:prSet presAssocID="{9F1DBFCA-DDB5-447D-AE96-FBE747049305}" presName="sibTrans" presStyleCnt="0"/>
      <dgm:spPr/>
    </dgm:pt>
    <dgm:pt modelId="{C8366E1A-C08A-4BB1-A1CF-5EC0BF1EC9CF}" type="pres">
      <dgm:prSet presAssocID="{9F1DBFCA-DDB5-447D-AE96-FBE747049305}" presName="space" presStyleCnt="0"/>
      <dgm:spPr/>
    </dgm:pt>
    <dgm:pt modelId="{0B4A1C69-4A35-4FAF-AF22-4F019FE0A46F}" type="pres">
      <dgm:prSet presAssocID="{89DED6A5-9955-4C4A-AD33-156B5BDF9D1D}" presName="composite" presStyleCnt="0"/>
      <dgm:spPr/>
    </dgm:pt>
    <dgm:pt modelId="{D4E7B744-BD03-47BF-92BC-0B43F5D4B40E}" type="pres">
      <dgm:prSet presAssocID="{89DED6A5-9955-4C4A-AD33-156B5BDF9D1D}" presName="LShape" presStyleLbl="alignNode1" presStyleIdx="6" presStyleCnt="7"/>
      <dgm:spPr/>
    </dgm:pt>
    <dgm:pt modelId="{B2B64BD9-7E86-475E-B6FA-2926B4DABEE5}" type="pres">
      <dgm:prSet presAssocID="{89DED6A5-9955-4C4A-AD33-156B5BDF9D1D}" presName="ParentText" presStyleLbl="revTx" presStyleIdx="3" presStyleCnt="4">
        <dgm:presLayoutVars>
          <dgm:chMax val="0"/>
          <dgm:chPref val="0"/>
          <dgm:bulletEnabled val="1"/>
        </dgm:presLayoutVars>
      </dgm:prSet>
      <dgm:spPr/>
    </dgm:pt>
  </dgm:ptLst>
  <dgm:cxnLst>
    <dgm:cxn modelId="{BDA48E25-1363-478F-9FD1-37337EF1F8E2}" srcId="{F752B003-703D-4D1F-B44F-34D44985015C}" destId="{89DED6A5-9955-4C4A-AD33-156B5BDF9D1D}" srcOrd="3" destOrd="0" parTransId="{BBD75319-3944-4559-B30C-8D1202022750}" sibTransId="{AB4F0285-B90C-485B-ABAA-97150A9EBB1C}"/>
    <dgm:cxn modelId="{7F0AC25B-8782-4BF6-86DD-D775CEAB7D85}" srcId="{F752B003-703D-4D1F-B44F-34D44985015C}" destId="{941780DC-6829-4E9A-9BB6-CF098C85B39A}" srcOrd="1" destOrd="0" parTransId="{D73D7700-2C89-4A6C-9A72-F10645290153}" sibTransId="{9AC623A8-55EB-4E5C-B6D7-925908D942ED}"/>
    <dgm:cxn modelId="{C62D474C-5A5D-4928-A30C-A8655F9A4596}" type="presOf" srcId="{89DED6A5-9955-4C4A-AD33-156B5BDF9D1D}" destId="{B2B64BD9-7E86-475E-B6FA-2926B4DABEE5}" srcOrd="0" destOrd="0" presId="urn:microsoft.com/office/officeart/2009/3/layout/StepUpProcess"/>
    <dgm:cxn modelId="{19F1F451-22C3-4293-8BC0-01047DB6E2B3}" srcId="{F752B003-703D-4D1F-B44F-34D44985015C}" destId="{36BECA31-E34D-4C84-91A9-E0B6667FB3E8}" srcOrd="0" destOrd="0" parTransId="{F60E12C3-E50A-43E0-B4C7-329DE76F67CC}" sibTransId="{D0256CAD-87DB-4CDF-A837-BC06372D1501}"/>
    <dgm:cxn modelId="{8973C27D-6A0E-4C90-8437-9C83DCDD1962}" type="presOf" srcId="{7CC7AD9B-F27C-4B9E-BBE4-EA86D62B12A0}" destId="{B24FD53B-5352-4975-855D-0BCBEAA2ED97}" srcOrd="0" destOrd="0" presId="urn:microsoft.com/office/officeart/2009/3/layout/StepUpProcess"/>
    <dgm:cxn modelId="{2D05228E-2A88-4561-A473-3FBD79E5BA8C}" type="presOf" srcId="{36BECA31-E34D-4C84-91A9-E0B6667FB3E8}" destId="{50889588-5F1E-4163-867A-DFBDF4A8511B}"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A9A1C2D9-9683-4BF7-9D58-945D05C8A428}" type="presOf" srcId="{941780DC-6829-4E9A-9BB6-CF098C85B39A}" destId="{055EBCC0-39CD-4CB9-BF75-4A54437DFC1D}" srcOrd="0" destOrd="0" presId="urn:microsoft.com/office/officeart/2009/3/layout/StepUpProcess"/>
    <dgm:cxn modelId="{778429E8-FF04-458B-A5C4-18BA9F892C62}" srcId="{F752B003-703D-4D1F-B44F-34D44985015C}" destId="{7CC7AD9B-F27C-4B9E-BBE4-EA86D62B12A0}" srcOrd="2" destOrd="0" parTransId="{8ECE6459-252C-4BA6-83E6-D2039395C080}" sibTransId="{9F1DBFCA-DDB5-447D-AE96-FBE747049305}"/>
    <dgm:cxn modelId="{8E7A16C4-C7BA-4308-8FE9-A4F678189F85}" type="presParOf" srcId="{A3FC16CE-3F3F-4F1B-96B7-5600AAD6C670}" destId="{DE317C87-F658-4824-AC62-08C3781CA3CE}" srcOrd="0" destOrd="0" presId="urn:microsoft.com/office/officeart/2009/3/layout/StepUpProcess"/>
    <dgm:cxn modelId="{CDFD9433-AECD-4CDA-A8D2-ECE6D99965EF}" type="presParOf" srcId="{DE317C87-F658-4824-AC62-08C3781CA3CE}" destId="{741282AB-2768-43D0-927F-0EF729E15BC9}" srcOrd="0" destOrd="0" presId="urn:microsoft.com/office/officeart/2009/3/layout/StepUpProcess"/>
    <dgm:cxn modelId="{A6240321-C9FB-480E-AA36-2404549E1872}" type="presParOf" srcId="{DE317C87-F658-4824-AC62-08C3781CA3CE}" destId="{50889588-5F1E-4163-867A-DFBDF4A8511B}" srcOrd="1" destOrd="0" presId="urn:microsoft.com/office/officeart/2009/3/layout/StepUpProcess"/>
    <dgm:cxn modelId="{3C878DFE-CC2D-4A5B-AAC4-08BC80FDAFD7}" type="presParOf" srcId="{DE317C87-F658-4824-AC62-08C3781CA3CE}" destId="{50BABB30-69ED-4E1A-953B-F01E4D98B382}" srcOrd="2" destOrd="0" presId="urn:microsoft.com/office/officeart/2009/3/layout/StepUpProcess"/>
    <dgm:cxn modelId="{3F635AF0-3797-4EB4-BC09-B0C8DE3B98C7}" type="presParOf" srcId="{A3FC16CE-3F3F-4F1B-96B7-5600AAD6C670}" destId="{A8EE1717-3CE1-41B1-A4A1-6BA6F1FEFFF9}" srcOrd="1" destOrd="0" presId="urn:microsoft.com/office/officeart/2009/3/layout/StepUpProcess"/>
    <dgm:cxn modelId="{229AB688-D24B-4D80-90F6-9CE51DB6030B}" type="presParOf" srcId="{A8EE1717-3CE1-41B1-A4A1-6BA6F1FEFFF9}" destId="{BEEF20F7-842C-4FAE-A529-2DBDB597E809}" srcOrd="0" destOrd="0" presId="urn:microsoft.com/office/officeart/2009/3/layout/StepUpProcess"/>
    <dgm:cxn modelId="{A372ECCB-0302-438B-AF55-6609EA1CDA8D}" type="presParOf" srcId="{A3FC16CE-3F3F-4F1B-96B7-5600AAD6C670}" destId="{63584849-26B4-4725-9219-CA966E2676A9}" srcOrd="2" destOrd="0" presId="urn:microsoft.com/office/officeart/2009/3/layout/StepUpProcess"/>
    <dgm:cxn modelId="{3CFFD587-D3B5-4581-B5B0-4E26E040F122}" type="presParOf" srcId="{63584849-26B4-4725-9219-CA966E2676A9}" destId="{488CFDA2-5D45-49D9-A900-5E47F06639DF}" srcOrd="0" destOrd="0" presId="urn:microsoft.com/office/officeart/2009/3/layout/StepUpProcess"/>
    <dgm:cxn modelId="{482B6F2D-5F36-4DDF-87C4-E16317755AED}" type="presParOf" srcId="{63584849-26B4-4725-9219-CA966E2676A9}" destId="{055EBCC0-39CD-4CB9-BF75-4A54437DFC1D}" srcOrd="1" destOrd="0" presId="urn:microsoft.com/office/officeart/2009/3/layout/StepUpProcess"/>
    <dgm:cxn modelId="{31E264B3-3878-46F0-9D02-E6E5D7EA11DA}" type="presParOf" srcId="{63584849-26B4-4725-9219-CA966E2676A9}" destId="{62585A18-E5BE-45A2-98F0-41BCFAA8EF2E}" srcOrd="2" destOrd="0" presId="urn:microsoft.com/office/officeart/2009/3/layout/StepUpProcess"/>
    <dgm:cxn modelId="{92FEBFF6-C40C-43D9-9F5B-9F724754E133}" type="presParOf" srcId="{A3FC16CE-3F3F-4F1B-96B7-5600AAD6C670}" destId="{1A93CE09-6BA0-40EB-B640-CAF88C4E8C51}" srcOrd="3" destOrd="0" presId="urn:microsoft.com/office/officeart/2009/3/layout/StepUpProcess"/>
    <dgm:cxn modelId="{1E248B5B-BDBC-431F-AAF7-C957C44E4418}" type="presParOf" srcId="{1A93CE09-6BA0-40EB-B640-CAF88C4E8C51}" destId="{0E8CD5C8-C23A-451E-BC38-5DD0F1611161}" srcOrd="0" destOrd="0" presId="urn:microsoft.com/office/officeart/2009/3/layout/StepUpProcess"/>
    <dgm:cxn modelId="{A40F5751-83AD-4139-965B-968A321B4D84}" type="presParOf" srcId="{A3FC16CE-3F3F-4F1B-96B7-5600AAD6C670}" destId="{312E04BE-D765-434F-B32E-95A2156E4C44}" srcOrd="4" destOrd="0" presId="urn:microsoft.com/office/officeart/2009/3/layout/StepUpProcess"/>
    <dgm:cxn modelId="{BC4BAB6F-BEEA-4AA4-A0FE-4AD7B8359922}" type="presParOf" srcId="{312E04BE-D765-434F-B32E-95A2156E4C44}" destId="{CA81F97A-50E3-44CF-BFC7-E79B60D817BF}" srcOrd="0" destOrd="0" presId="urn:microsoft.com/office/officeart/2009/3/layout/StepUpProcess"/>
    <dgm:cxn modelId="{036DFBA1-9A97-46C8-BC39-F0DF2FF9878B}" type="presParOf" srcId="{312E04BE-D765-434F-B32E-95A2156E4C44}" destId="{B24FD53B-5352-4975-855D-0BCBEAA2ED97}" srcOrd="1" destOrd="0" presId="urn:microsoft.com/office/officeart/2009/3/layout/StepUpProcess"/>
    <dgm:cxn modelId="{97C0AED2-10C7-4646-93E8-B530C4328151}" type="presParOf" srcId="{312E04BE-D765-434F-B32E-95A2156E4C44}" destId="{E068E516-0F5B-4C6A-8F2A-C57C50D5478D}" srcOrd="2" destOrd="0" presId="urn:microsoft.com/office/officeart/2009/3/layout/StepUpProcess"/>
    <dgm:cxn modelId="{A7B7A32D-FDD1-414C-B085-E9AF88182013}" type="presParOf" srcId="{A3FC16CE-3F3F-4F1B-96B7-5600AAD6C670}" destId="{502EF966-BBA1-4261-B7D9-F7EA90EBFF4E}" srcOrd="5" destOrd="0" presId="urn:microsoft.com/office/officeart/2009/3/layout/StepUpProcess"/>
    <dgm:cxn modelId="{292D99B2-5506-443E-ACBC-2AD72571D5AD}" type="presParOf" srcId="{502EF966-BBA1-4261-B7D9-F7EA90EBFF4E}" destId="{C8366E1A-C08A-4BB1-A1CF-5EC0BF1EC9CF}" srcOrd="0" destOrd="0" presId="urn:microsoft.com/office/officeart/2009/3/layout/StepUpProcess"/>
    <dgm:cxn modelId="{1B0EA747-D592-455C-9302-EC3F65C5E98B}" type="presParOf" srcId="{A3FC16CE-3F3F-4F1B-96B7-5600AAD6C670}" destId="{0B4A1C69-4A35-4FAF-AF22-4F019FE0A46F}" srcOrd="6" destOrd="0" presId="urn:microsoft.com/office/officeart/2009/3/layout/StepUpProcess"/>
    <dgm:cxn modelId="{D4DD1A28-B413-4ABC-A140-86DB5DBA959B}" type="presParOf" srcId="{0B4A1C69-4A35-4FAF-AF22-4F019FE0A46F}" destId="{D4E7B744-BD03-47BF-92BC-0B43F5D4B40E}" srcOrd="0" destOrd="0" presId="urn:microsoft.com/office/officeart/2009/3/layout/StepUpProcess"/>
    <dgm:cxn modelId="{28D6DB4E-5B5E-4526-9174-576B8A2E521B}" type="presParOf" srcId="{0B4A1C69-4A35-4FAF-AF22-4F019FE0A46F}" destId="{B2B64BD9-7E86-475E-B6FA-2926B4DABEE5}" srcOrd="1" destOrd="0" presId="urn:microsoft.com/office/officeart/2009/3/layout/StepUp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752B003-703D-4D1F-B44F-34D44985015C}" type="doc">
      <dgm:prSet loTypeId="urn:microsoft.com/office/officeart/2009/3/layout/StepUpProcess" loCatId="process" qsTypeId="urn:microsoft.com/office/officeart/2005/8/quickstyle/simple3" qsCatId="simple" csTypeId="urn:microsoft.com/office/officeart/2005/8/colors/colorful4" csCatId="colorful" phldr="1"/>
      <dgm:spPr/>
      <dgm:t>
        <a:bodyPr/>
        <a:lstStyle/>
        <a:p>
          <a:endParaRPr lang="fr-MA"/>
        </a:p>
      </dgm:t>
    </dgm:pt>
    <dgm:pt modelId="{38099297-1971-493F-8C88-58BB11A57DCF}">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 5</a:t>
          </a:r>
        </a:p>
        <a:p>
          <a:pPr algn="ctr"/>
          <a:r>
            <a:rPr lang="fr-MA" sz="4000" b="1" dirty="0">
              <a:solidFill>
                <a:srgbClr val="49385E"/>
              </a:solidFill>
              <a:latin typeface="Microsoft Uighur" panose="02000000000000000000" pitchFamily="2" charset="-78"/>
              <a:cs typeface="Microsoft Uighur" panose="02000000000000000000" pitchFamily="2" charset="-78"/>
            </a:rPr>
            <a:t>Phrase</a:t>
          </a:r>
        </a:p>
      </dgm:t>
    </dgm:pt>
    <dgm:pt modelId="{BF7461E7-6BC5-4F53-8D7E-768481480DB8}" type="par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562285C4-2BF9-41FA-8830-3CC35ED007C7}" type="sibTrans" cxnId="{1C981BA4-3ADD-4E22-8E54-E867E73C86EE}">
      <dgm:prSet/>
      <dgm:spPr/>
      <dgm:t>
        <a:bodyPr/>
        <a:lstStyle/>
        <a:p>
          <a:endParaRPr lang="fr-MA" sz="4000" b="1">
            <a:latin typeface="Microsoft Uighur" panose="02000000000000000000" pitchFamily="2" charset="-78"/>
            <a:cs typeface="Microsoft Uighur" panose="02000000000000000000" pitchFamily="2" charset="-78"/>
          </a:endParaRPr>
        </a:p>
      </dgm:t>
    </dgm:pt>
    <dgm:pt modelId="{7CC7AD9B-F27C-4B9E-BBE4-EA86D62B12A0}">
      <dgm:prSet phldrT="[Texte]"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 4</a:t>
          </a:r>
        </a:p>
        <a:p>
          <a:pPr algn="ctr"/>
          <a:r>
            <a:rPr lang="fr-MA" sz="4000" b="1" dirty="0">
              <a:solidFill>
                <a:srgbClr val="49385E"/>
              </a:solidFill>
              <a:latin typeface="Microsoft Uighur" panose="02000000000000000000" pitchFamily="2" charset="-78"/>
              <a:cs typeface="Microsoft Uighur" panose="02000000000000000000" pitchFamily="2" charset="-78"/>
            </a:rPr>
            <a:t>M.G.C</a:t>
          </a:r>
        </a:p>
      </dgm:t>
    </dgm:pt>
    <dgm:pt modelId="{8ECE6459-252C-4BA6-83E6-D2039395C080}" type="par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9F1DBFCA-DDB5-447D-AE96-FBE747049305}" type="sibTrans" cxnId="{778429E8-FF04-458B-A5C4-18BA9F892C62}">
      <dgm:prSet/>
      <dgm:spPr/>
      <dgm:t>
        <a:bodyPr/>
        <a:lstStyle/>
        <a:p>
          <a:endParaRPr lang="fr-MA" sz="4000" b="1">
            <a:latin typeface="Microsoft Uighur" panose="02000000000000000000" pitchFamily="2" charset="-78"/>
            <a:cs typeface="Microsoft Uighur" panose="02000000000000000000" pitchFamily="2" charset="-78"/>
          </a:endParaRPr>
        </a:p>
      </dgm:t>
    </dgm:pt>
    <dgm:pt modelId="{5B6C75F4-0867-449D-8FAF-9DAD095D575E}">
      <dgm:prSet custT="1"/>
      <dgm:spPr/>
      <dgm:t>
        <a:bodyPr/>
        <a:lstStyle/>
        <a:p>
          <a:pPr algn="ctr"/>
          <a:r>
            <a:rPr lang="fr-MA" sz="4000" b="1" dirty="0">
              <a:solidFill>
                <a:srgbClr val="49385E"/>
              </a:solidFill>
              <a:latin typeface="Microsoft Uighur" panose="02000000000000000000" pitchFamily="2" charset="-78"/>
              <a:cs typeface="Microsoft Uighur" panose="02000000000000000000" pitchFamily="2" charset="-78"/>
            </a:rPr>
            <a:t>Palier 6</a:t>
          </a:r>
        </a:p>
        <a:p>
          <a:pPr algn="ctr"/>
          <a:r>
            <a:rPr lang="fr-MA" sz="3200" b="1" dirty="0">
              <a:solidFill>
                <a:srgbClr val="49385E"/>
              </a:solidFill>
              <a:latin typeface="Microsoft Uighur" panose="02000000000000000000" pitchFamily="2" charset="-78"/>
              <a:cs typeface="Microsoft Uighur" panose="02000000000000000000" pitchFamily="2" charset="-78"/>
            </a:rPr>
            <a:t>Texte et </a:t>
          </a:r>
          <a:r>
            <a:rPr lang="fr-MA" sz="3200" b="1" dirty="0" err="1">
              <a:solidFill>
                <a:srgbClr val="49385E"/>
              </a:solidFill>
              <a:latin typeface="Microsoft Uighur" panose="02000000000000000000" pitchFamily="2" charset="-78"/>
              <a:cs typeface="Microsoft Uighur" panose="02000000000000000000" pitchFamily="2" charset="-78"/>
            </a:rPr>
            <a:t>comp</a:t>
          </a:r>
          <a:endParaRPr lang="fr-MA" sz="3200" b="1" dirty="0">
            <a:solidFill>
              <a:srgbClr val="49385E"/>
            </a:solidFill>
            <a:latin typeface="Microsoft Uighur" panose="02000000000000000000" pitchFamily="2" charset="-78"/>
            <a:cs typeface="Microsoft Uighur" panose="02000000000000000000" pitchFamily="2" charset="-78"/>
          </a:endParaRPr>
        </a:p>
      </dgm:t>
    </dgm:pt>
    <dgm:pt modelId="{0EA45FC3-5090-416A-8B5E-672189DB66F8}" type="parTrans" cxnId="{377B5952-C068-4850-9109-EB1C5F40103A}">
      <dgm:prSet/>
      <dgm:spPr/>
      <dgm:t>
        <a:bodyPr/>
        <a:lstStyle/>
        <a:p>
          <a:endParaRPr lang="fr-MA" sz="4000" b="1">
            <a:latin typeface="Microsoft Uighur" panose="02000000000000000000" pitchFamily="2" charset="-78"/>
            <a:cs typeface="Microsoft Uighur" panose="02000000000000000000" pitchFamily="2" charset="-78"/>
          </a:endParaRPr>
        </a:p>
      </dgm:t>
    </dgm:pt>
    <dgm:pt modelId="{2E589C35-9914-4CB5-9892-740B5D22A6CB}" type="sibTrans" cxnId="{377B5952-C068-4850-9109-EB1C5F40103A}">
      <dgm:prSet/>
      <dgm:spPr/>
      <dgm:t>
        <a:bodyPr/>
        <a:lstStyle/>
        <a:p>
          <a:endParaRPr lang="fr-MA" sz="4000" b="1">
            <a:latin typeface="Microsoft Uighur" panose="02000000000000000000" pitchFamily="2" charset="-78"/>
            <a:cs typeface="Microsoft Uighur" panose="02000000000000000000" pitchFamily="2" charset="-78"/>
          </a:endParaRPr>
        </a:p>
      </dgm:t>
    </dgm:pt>
    <dgm:pt modelId="{A3FC16CE-3F3F-4F1B-96B7-5600AAD6C670}" type="pres">
      <dgm:prSet presAssocID="{F752B003-703D-4D1F-B44F-34D44985015C}" presName="rootnode" presStyleCnt="0">
        <dgm:presLayoutVars>
          <dgm:chMax/>
          <dgm:chPref/>
          <dgm:dir/>
          <dgm:animLvl val="lvl"/>
        </dgm:presLayoutVars>
      </dgm:prSet>
      <dgm:spPr/>
    </dgm:pt>
    <dgm:pt modelId="{312E04BE-D765-434F-B32E-95A2156E4C44}" type="pres">
      <dgm:prSet presAssocID="{7CC7AD9B-F27C-4B9E-BBE4-EA86D62B12A0}" presName="composite" presStyleCnt="0"/>
      <dgm:spPr/>
    </dgm:pt>
    <dgm:pt modelId="{CA81F97A-50E3-44CF-BFC7-E79B60D817BF}" type="pres">
      <dgm:prSet presAssocID="{7CC7AD9B-F27C-4B9E-BBE4-EA86D62B12A0}" presName="LShape" presStyleLbl="alignNode1" presStyleIdx="0" presStyleCnt="5" custScaleX="130548"/>
      <dgm:spPr/>
    </dgm:pt>
    <dgm:pt modelId="{B24FD53B-5352-4975-855D-0BCBEAA2ED97}" type="pres">
      <dgm:prSet presAssocID="{7CC7AD9B-F27C-4B9E-BBE4-EA86D62B12A0}" presName="ParentText" presStyleLbl="revTx" presStyleIdx="0" presStyleCnt="3">
        <dgm:presLayoutVars>
          <dgm:chMax val="0"/>
          <dgm:chPref val="0"/>
          <dgm:bulletEnabled val="1"/>
        </dgm:presLayoutVars>
      </dgm:prSet>
      <dgm:spPr/>
    </dgm:pt>
    <dgm:pt modelId="{4A912B35-93C3-4516-B7ED-C59E1CF120D2}" type="pres">
      <dgm:prSet presAssocID="{7CC7AD9B-F27C-4B9E-BBE4-EA86D62B12A0}" presName="Triangle" presStyleLbl="alignNode1" presStyleIdx="1" presStyleCnt="5" custLinFactNeighborX="77695" custLinFactNeighborY="6300"/>
      <dgm:spPr/>
    </dgm:pt>
    <dgm:pt modelId="{0A3D5488-B1C1-4694-85B4-EA141C555106}" type="pres">
      <dgm:prSet presAssocID="{9F1DBFCA-DDB5-447D-AE96-FBE747049305}" presName="sibTrans" presStyleCnt="0"/>
      <dgm:spPr/>
    </dgm:pt>
    <dgm:pt modelId="{D834D71C-EDAB-4041-8EFC-29759A4C7DB1}" type="pres">
      <dgm:prSet presAssocID="{9F1DBFCA-DDB5-447D-AE96-FBE747049305}" presName="space" presStyleCnt="0"/>
      <dgm:spPr/>
    </dgm:pt>
    <dgm:pt modelId="{7DBA6D44-3CF8-44B5-9751-995F90367027}" type="pres">
      <dgm:prSet presAssocID="{38099297-1971-493F-8C88-58BB11A57DCF}" presName="composite" presStyleCnt="0"/>
      <dgm:spPr/>
    </dgm:pt>
    <dgm:pt modelId="{12A050CF-94D4-4712-9C72-A018B69DFC46}" type="pres">
      <dgm:prSet presAssocID="{38099297-1971-493F-8C88-58BB11A57DCF}" presName="LShape" presStyleLbl="alignNode1" presStyleIdx="2" presStyleCnt="5" custScaleX="127068"/>
      <dgm:spPr/>
    </dgm:pt>
    <dgm:pt modelId="{5CA8C111-5062-4AF6-A3B0-9C148204FCDE}" type="pres">
      <dgm:prSet presAssocID="{38099297-1971-493F-8C88-58BB11A57DCF}" presName="ParentText" presStyleLbl="revTx" presStyleIdx="1" presStyleCnt="3">
        <dgm:presLayoutVars>
          <dgm:chMax val="0"/>
          <dgm:chPref val="0"/>
          <dgm:bulletEnabled val="1"/>
        </dgm:presLayoutVars>
      </dgm:prSet>
      <dgm:spPr/>
    </dgm:pt>
    <dgm:pt modelId="{DC4D03CD-4987-4603-9105-B892DF2191F7}" type="pres">
      <dgm:prSet presAssocID="{38099297-1971-493F-8C88-58BB11A57DCF}" presName="Triangle" presStyleLbl="alignNode1" presStyleIdx="3" presStyleCnt="5" custScaleY="86920" custLinFactNeighborX="96593" custLinFactNeighborY="14699"/>
      <dgm:spPr/>
    </dgm:pt>
    <dgm:pt modelId="{A0E2B736-FE48-4F8D-8563-C1E18EF85002}" type="pres">
      <dgm:prSet presAssocID="{562285C4-2BF9-41FA-8830-3CC35ED007C7}" presName="sibTrans" presStyleCnt="0"/>
      <dgm:spPr/>
    </dgm:pt>
    <dgm:pt modelId="{6AF9557D-0D0F-4042-AD4E-FD5ADF5A6711}" type="pres">
      <dgm:prSet presAssocID="{562285C4-2BF9-41FA-8830-3CC35ED007C7}" presName="space" presStyleCnt="0"/>
      <dgm:spPr/>
    </dgm:pt>
    <dgm:pt modelId="{AEE09699-8271-498E-9E6E-F88D26A34E16}" type="pres">
      <dgm:prSet presAssocID="{5B6C75F4-0867-449D-8FAF-9DAD095D575E}" presName="composite" presStyleCnt="0"/>
      <dgm:spPr/>
    </dgm:pt>
    <dgm:pt modelId="{317A2332-D773-4ED1-9BE8-8EB6D35C5F06}" type="pres">
      <dgm:prSet presAssocID="{5B6C75F4-0867-449D-8FAF-9DAD095D575E}" presName="LShape" presStyleLbl="alignNode1" presStyleIdx="4" presStyleCnt="5" custScaleX="138482" custLinFactNeighborX="-6938" custLinFactNeighborY="12218"/>
      <dgm:spPr/>
    </dgm:pt>
    <dgm:pt modelId="{C3C45357-118B-4C37-8D90-FFD65AE8E643}" type="pres">
      <dgm:prSet presAssocID="{5B6C75F4-0867-449D-8FAF-9DAD095D575E}" presName="ParentText" presStyleLbl="revTx" presStyleIdx="2" presStyleCnt="3" custScaleX="126568" custLinFactNeighborX="-3820" custLinFactNeighborY="441">
        <dgm:presLayoutVars>
          <dgm:chMax val="0"/>
          <dgm:chPref val="0"/>
          <dgm:bulletEnabled val="1"/>
        </dgm:presLayoutVars>
      </dgm:prSet>
      <dgm:spPr/>
    </dgm:pt>
  </dgm:ptLst>
  <dgm:cxnLst>
    <dgm:cxn modelId="{56E70842-1949-40B0-BB6A-19B5C7A3BE5D}" type="presOf" srcId="{7CC7AD9B-F27C-4B9E-BBE4-EA86D62B12A0}" destId="{B24FD53B-5352-4975-855D-0BCBEAA2ED97}" srcOrd="0" destOrd="0" presId="urn:microsoft.com/office/officeart/2009/3/layout/StepUpProcess"/>
    <dgm:cxn modelId="{58919E64-059D-47BD-83AF-B06C2E7D2C7E}" type="presOf" srcId="{38099297-1971-493F-8C88-58BB11A57DCF}" destId="{5CA8C111-5062-4AF6-A3B0-9C148204FCDE}" srcOrd="0" destOrd="0" presId="urn:microsoft.com/office/officeart/2009/3/layout/StepUpProcess"/>
    <dgm:cxn modelId="{377B5952-C068-4850-9109-EB1C5F40103A}" srcId="{F752B003-703D-4D1F-B44F-34D44985015C}" destId="{5B6C75F4-0867-449D-8FAF-9DAD095D575E}" srcOrd="2" destOrd="0" parTransId="{0EA45FC3-5090-416A-8B5E-672189DB66F8}" sibTransId="{2E589C35-9914-4CB5-9892-740B5D22A6CB}"/>
    <dgm:cxn modelId="{FA06AF85-F879-465D-B40E-EED460E1E7D1}" type="presOf" srcId="{5B6C75F4-0867-449D-8FAF-9DAD095D575E}" destId="{C3C45357-118B-4C37-8D90-FFD65AE8E643}" srcOrd="0" destOrd="0" presId="urn:microsoft.com/office/officeart/2009/3/layout/StepUpProcess"/>
    <dgm:cxn modelId="{D8180299-5224-4659-A20B-ADE2E866DCD9}" type="presOf" srcId="{F752B003-703D-4D1F-B44F-34D44985015C}" destId="{A3FC16CE-3F3F-4F1B-96B7-5600AAD6C670}" srcOrd="0" destOrd="0" presId="urn:microsoft.com/office/officeart/2009/3/layout/StepUpProcess"/>
    <dgm:cxn modelId="{1C981BA4-3ADD-4E22-8E54-E867E73C86EE}" srcId="{F752B003-703D-4D1F-B44F-34D44985015C}" destId="{38099297-1971-493F-8C88-58BB11A57DCF}" srcOrd="1" destOrd="0" parTransId="{BF7461E7-6BC5-4F53-8D7E-768481480DB8}" sibTransId="{562285C4-2BF9-41FA-8830-3CC35ED007C7}"/>
    <dgm:cxn modelId="{778429E8-FF04-458B-A5C4-18BA9F892C62}" srcId="{F752B003-703D-4D1F-B44F-34D44985015C}" destId="{7CC7AD9B-F27C-4B9E-BBE4-EA86D62B12A0}" srcOrd="0" destOrd="0" parTransId="{8ECE6459-252C-4BA6-83E6-D2039395C080}" sibTransId="{9F1DBFCA-DDB5-447D-AE96-FBE747049305}"/>
    <dgm:cxn modelId="{3A638E78-04EE-4A8D-935B-08F0782393AA}" type="presParOf" srcId="{A3FC16CE-3F3F-4F1B-96B7-5600AAD6C670}" destId="{312E04BE-D765-434F-B32E-95A2156E4C44}" srcOrd="0" destOrd="0" presId="urn:microsoft.com/office/officeart/2009/3/layout/StepUpProcess"/>
    <dgm:cxn modelId="{8D385005-EDFA-45FA-B0EF-ED2248105875}" type="presParOf" srcId="{312E04BE-D765-434F-B32E-95A2156E4C44}" destId="{CA81F97A-50E3-44CF-BFC7-E79B60D817BF}" srcOrd="0" destOrd="0" presId="urn:microsoft.com/office/officeart/2009/3/layout/StepUpProcess"/>
    <dgm:cxn modelId="{62F83FD6-641B-4BD6-A446-7A9FC40069F7}" type="presParOf" srcId="{312E04BE-D765-434F-B32E-95A2156E4C44}" destId="{B24FD53B-5352-4975-855D-0BCBEAA2ED97}" srcOrd="1" destOrd="0" presId="urn:microsoft.com/office/officeart/2009/3/layout/StepUpProcess"/>
    <dgm:cxn modelId="{14CC4AC7-A7ED-4746-959B-FA71E41EA74C}" type="presParOf" srcId="{312E04BE-D765-434F-B32E-95A2156E4C44}" destId="{4A912B35-93C3-4516-B7ED-C59E1CF120D2}" srcOrd="2" destOrd="0" presId="urn:microsoft.com/office/officeart/2009/3/layout/StepUpProcess"/>
    <dgm:cxn modelId="{8A7CCF72-52BF-4433-ABA7-DA03EF695B3D}" type="presParOf" srcId="{A3FC16CE-3F3F-4F1B-96B7-5600AAD6C670}" destId="{0A3D5488-B1C1-4694-85B4-EA141C555106}" srcOrd="1" destOrd="0" presId="urn:microsoft.com/office/officeart/2009/3/layout/StepUpProcess"/>
    <dgm:cxn modelId="{6B6725F3-1B1A-42BC-9B9C-82F3A0A8DF41}" type="presParOf" srcId="{0A3D5488-B1C1-4694-85B4-EA141C555106}" destId="{D834D71C-EDAB-4041-8EFC-29759A4C7DB1}" srcOrd="0" destOrd="0" presId="urn:microsoft.com/office/officeart/2009/3/layout/StepUpProcess"/>
    <dgm:cxn modelId="{D8DEB63E-F408-4A0B-BB39-30A05ABA0B73}" type="presParOf" srcId="{A3FC16CE-3F3F-4F1B-96B7-5600AAD6C670}" destId="{7DBA6D44-3CF8-44B5-9751-995F90367027}" srcOrd="2" destOrd="0" presId="urn:microsoft.com/office/officeart/2009/3/layout/StepUpProcess"/>
    <dgm:cxn modelId="{BB7D01B9-C464-4C2E-A678-D9C22834D01A}" type="presParOf" srcId="{7DBA6D44-3CF8-44B5-9751-995F90367027}" destId="{12A050CF-94D4-4712-9C72-A018B69DFC46}" srcOrd="0" destOrd="0" presId="urn:microsoft.com/office/officeart/2009/3/layout/StepUpProcess"/>
    <dgm:cxn modelId="{C82BF062-F965-4661-8E25-28022D9DA661}" type="presParOf" srcId="{7DBA6D44-3CF8-44B5-9751-995F90367027}" destId="{5CA8C111-5062-4AF6-A3B0-9C148204FCDE}" srcOrd="1" destOrd="0" presId="urn:microsoft.com/office/officeart/2009/3/layout/StepUpProcess"/>
    <dgm:cxn modelId="{E3091693-4938-4FDE-A978-5498C828EDB1}" type="presParOf" srcId="{7DBA6D44-3CF8-44B5-9751-995F90367027}" destId="{DC4D03CD-4987-4603-9105-B892DF2191F7}" srcOrd="2" destOrd="0" presId="urn:microsoft.com/office/officeart/2009/3/layout/StepUpProcess"/>
    <dgm:cxn modelId="{4574DF2D-8D4F-4533-BB5A-5E10F964AFA7}" type="presParOf" srcId="{A3FC16CE-3F3F-4F1B-96B7-5600AAD6C670}" destId="{A0E2B736-FE48-4F8D-8563-C1E18EF85002}" srcOrd="3" destOrd="0" presId="urn:microsoft.com/office/officeart/2009/3/layout/StepUpProcess"/>
    <dgm:cxn modelId="{8407BA9C-7238-4948-892E-A916D7EE5314}" type="presParOf" srcId="{A0E2B736-FE48-4F8D-8563-C1E18EF85002}" destId="{6AF9557D-0D0F-4042-AD4E-FD5ADF5A6711}" srcOrd="0" destOrd="0" presId="urn:microsoft.com/office/officeart/2009/3/layout/StepUpProcess"/>
    <dgm:cxn modelId="{C6086181-70D8-471C-AE7C-9D1E15BC1E84}" type="presParOf" srcId="{A3FC16CE-3F3F-4F1B-96B7-5600AAD6C670}" destId="{AEE09699-8271-498E-9E6E-F88D26A34E16}" srcOrd="4" destOrd="0" presId="urn:microsoft.com/office/officeart/2009/3/layout/StepUpProcess"/>
    <dgm:cxn modelId="{374D214A-36F6-4650-909D-D6AC5950F4D4}" type="presParOf" srcId="{AEE09699-8271-498E-9E6E-F88D26A34E16}" destId="{317A2332-D773-4ED1-9BE8-8EB6D35C5F06}" srcOrd="0" destOrd="0" presId="urn:microsoft.com/office/officeart/2009/3/layout/StepUpProcess"/>
    <dgm:cxn modelId="{4A045A82-15C4-47EC-A9B0-C914A31FCEE4}" type="presParOf" srcId="{AEE09699-8271-498E-9E6E-F88D26A34E16}" destId="{C3C45357-118B-4C37-8D90-FFD65AE8E643}" srcOrd="1" destOrd="0" presId="urn:microsoft.com/office/officeart/2009/3/layout/StepUpProcess"/>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B7B88D-4E9E-444C-9767-38522C298CB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74C1C588-9A64-4E44-A918-2BBAFDB81752}">
      <dgm:prSet custT="1"/>
      <dgm:spPr/>
      <dgm:t>
        <a:bodyPr/>
        <a:lstStyle/>
        <a:p>
          <a:pPr rtl="0"/>
          <a:r>
            <a:rPr kumimoji="0" lang="fr-MA"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les apprenants mémorisent les sons et leurs graphies</a:t>
          </a:r>
          <a:r>
            <a:rPr kumimoji="0" lang="ar-MA"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a:t>
          </a:r>
          <a:endParaRPr kumimoji="0" lang="fr-FR"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endParaRPr>
        </a:p>
      </dgm:t>
    </dgm:pt>
    <dgm:pt modelId="{62536A37-A24C-464B-9185-BF7ED732B29F}" type="parTrans" cxnId="{06BC0146-82F0-470B-8B70-238227990B1F}">
      <dgm:prSet/>
      <dgm:spPr/>
      <dgm:t>
        <a:bodyPr/>
        <a:lstStyle/>
        <a:p>
          <a:endParaRPr lang="fr-FR"/>
        </a:p>
      </dgm:t>
    </dgm:pt>
    <dgm:pt modelId="{4688D202-72FC-47AC-8CB2-87B69F9DC04F}" type="sibTrans" cxnId="{06BC0146-82F0-470B-8B70-238227990B1F}">
      <dgm:prSet/>
      <dgm:spPr/>
      <dgm:t>
        <a:bodyPr/>
        <a:lstStyle/>
        <a:p>
          <a:endParaRPr lang="fr-FR"/>
        </a:p>
      </dgm:t>
    </dgm:pt>
    <dgm:pt modelId="{2EB18CEB-796B-484B-887C-234A5BBE2EDD}">
      <dgm:prSet phldrT="[Texte]" custT="1"/>
      <dgm:spPr/>
      <dgm:t>
        <a:bodyPr anchor="ctr"/>
        <a:lstStyle/>
        <a:p>
          <a:pPr algn="l"/>
          <a:r>
            <a:rPr lang="fr-MA" sz="2800" b="1" dirty="0"/>
            <a:t>Objectifs de l’activité</a:t>
          </a:r>
          <a:endParaRPr lang="fr-FR" sz="2800" b="1" dirty="0"/>
        </a:p>
      </dgm:t>
    </dgm:pt>
    <dgm:pt modelId="{3D84809E-D87B-493E-91E2-E2CBA65655BB}" type="sibTrans" cxnId="{F5E41921-F7FD-43F1-BF94-8DA0C1BB80D3}">
      <dgm:prSet/>
      <dgm:spPr/>
      <dgm:t>
        <a:bodyPr/>
        <a:lstStyle/>
        <a:p>
          <a:pPr algn="r"/>
          <a:endParaRPr lang="fr-FR"/>
        </a:p>
      </dgm:t>
    </dgm:pt>
    <dgm:pt modelId="{5E801918-1977-41BD-99B0-BF65540CB3BD}" type="parTrans" cxnId="{F5E41921-F7FD-43F1-BF94-8DA0C1BB80D3}">
      <dgm:prSet/>
      <dgm:spPr/>
      <dgm:t>
        <a:bodyPr/>
        <a:lstStyle/>
        <a:p>
          <a:pPr algn="r"/>
          <a:endParaRPr lang="fr-FR"/>
        </a:p>
      </dgm:t>
    </dgm:pt>
    <dgm:pt modelId="{BAB39D79-A8F5-4C3F-B781-024D7E26A7FE}">
      <dgm:prSet custT="1"/>
      <dgm:spPr/>
      <dgm:t>
        <a:bodyPr/>
        <a:lstStyle/>
        <a:p>
          <a:pPr algn="l" rtl="0">
            <a:buFont typeface="Symbol" panose="05050102010706020507" pitchFamily="18" charset="2"/>
            <a:buChar char=""/>
          </a:pPr>
          <a:r>
            <a:rPr kumimoji="0" lang="fr-MA"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 Reconnaître les lettres</a:t>
          </a:r>
          <a:endParaRPr kumimoji="0" lang="fr-FR"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endParaRPr>
        </a:p>
      </dgm:t>
    </dgm:pt>
    <dgm:pt modelId="{86537D3A-97DD-4924-B1CA-22A361431BDE}" type="sibTrans" cxnId="{600B2BB6-AA83-4950-A882-1E0D15D50D7B}">
      <dgm:prSet/>
      <dgm:spPr/>
      <dgm:t>
        <a:bodyPr/>
        <a:lstStyle/>
        <a:p>
          <a:endParaRPr lang="fr-FR"/>
        </a:p>
      </dgm:t>
    </dgm:pt>
    <dgm:pt modelId="{570AC82C-9829-49F2-9D0F-A1A01C674C2F}" type="parTrans" cxnId="{600B2BB6-AA83-4950-A882-1E0D15D50D7B}">
      <dgm:prSet/>
      <dgm:spPr/>
      <dgm:t>
        <a:bodyPr/>
        <a:lstStyle/>
        <a:p>
          <a:endParaRPr lang="fr-FR"/>
        </a:p>
      </dgm:t>
    </dgm:pt>
    <dgm:pt modelId="{7CF64346-3412-4B87-A8EB-03E1ED7FA20B}" type="pres">
      <dgm:prSet presAssocID="{14B7B88D-4E9E-444C-9767-38522C298CBC}" presName="vert0" presStyleCnt="0">
        <dgm:presLayoutVars>
          <dgm:dir/>
          <dgm:animOne val="branch"/>
          <dgm:animLvl val="lvl"/>
        </dgm:presLayoutVars>
      </dgm:prSet>
      <dgm:spPr/>
    </dgm:pt>
    <dgm:pt modelId="{50B73F09-1F34-45CF-B5D7-557A8B23A93A}" type="pres">
      <dgm:prSet presAssocID="{2EB18CEB-796B-484B-887C-234A5BBE2EDD}" presName="thickLine" presStyleLbl="alignNode1" presStyleIdx="0" presStyleCnt="1"/>
      <dgm:spPr/>
    </dgm:pt>
    <dgm:pt modelId="{65381451-C56F-4ABB-9D99-A99B024EDBED}" type="pres">
      <dgm:prSet presAssocID="{2EB18CEB-796B-484B-887C-234A5BBE2EDD}" presName="horz1" presStyleCnt="0"/>
      <dgm:spPr/>
    </dgm:pt>
    <dgm:pt modelId="{F8A618A3-1D7C-40C9-9A2A-078019C887FB}" type="pres">
      <dgm:prSet presAssocID="{2EB18CEB-796B-484B-887C-234A5BBE2EDD}" presName="tx1" presStyleLbl="revTx" presStyleIdx="0" presStyleCnt="3"/>
      <dgm:spPr/>
    </dgm:pt>
    <dgm:pt modelId="{2BE1B831-2585-4F2C-A33B-151878410959}" type="pres">
      <dgm:prSet presAssocID="{2EB18CEB-796B-484B-887C-234A5BBE2EDD}" presName="vert1" presStyleCnt="0"/>
      <dgm:spPr/>
    </dgm:pt>
    <dgm:pt modelId="{D79A1C4B-B8B0-47AC-89F3-B75014431118}" type="pres">
      <dgm:prSet presAssocID="{BAB39D79-A8F5-4C3F-B781-024D7E26A7FE}" presName="vertSpace2a" presStyleCnt="0"/>
      <dgm:spPr/>
    </dgm:pt>
    <dgm:pt modelId="{9405F103-5F0C-4774-83ED-DE861958E0A1}" type="pres">
      <dgm:prSet presAssocID="{BAB39D79-A8F5-4C3F-B781-024D7E26A7FE}" presName="horz2" presStyleCnt="0"/>
      <dgm:spPr/>
    </dgm:pt>
    <dgm:pt modelId="{B43C2B5C-2508-41C1-B931-3EF8180D168D}" type="pres">
      <dgm:prSet presAssocID="{BAB39D79-A8F5-4C3F-B781-024D7E26A7FE}" presName="horzSpace2" presStyleCnt="0"/>
      <dgm:spPr/>
    </dgm:pt>
    <dgm:pt modelId="{A4577FF9-854D-4FBC-AB40-7D33E9032D85}" type="pres">
      <dgm:prSet presAssocID="{BAB39D79-A8F5-4C3F-B781-024D7E26A7FE}" presName="tx2" presStyleLbl="revTx" presStyleIdx="1" presStyleCnt="3"/>
      <dgm:spPr/>
    </dgm:pt>
    <dgm:pt modelId="{AB34F134-7725-4DF7-99CF-447C22C46FF1}" type="pres">
      <dgm:prSet presAssocID="{BAB39D79-A8F5-4C3F-B781-024D7E26A7FE}" presName="vert2" presStyleCnt="0"/>
      <dgm:spPr/>
    </dgm:pt>
    <dgm:pt modelId="{3A8A3C38-E880-4FD9-B9B5-8F34CB3E362A}" type="pres">
      <dgm:prSet presAssocID="{BAB39D79-A8F5-4C3F-B781-024D7E26A7FE}" presName="thinLine2b" presStyleLbl="callout" presStyleIdx="0" presStyleCnt="2"/>
      <dgm:spPr/>
    </dgm:pt>
    <dgm:pt modelId="{B26E246B-2BCD-47E6-A0CE-B8013D408D13}" type="pres">
      <dgm:prSet presAssocID="{BAB39D79-A8F5-4C3F-B781-024D7E26A7FE}" presName="vertSpace2b" presStyleCnt="0"/>
      <dgm:spPr/>
    </dgm:pt>
    <dgm:pt modelId="{4D339583-AC62-4B25-8EC8-6818B2C9FF39}" type="pres">
      <dgm:prSet presAssocID="{74C1C588-9A64-4E44-A918-2BBAFDB81752}" presName="horz2" presStyleCnt="0"/>
      <dgm:spPr/>
    </dgm:pt>
    <dgm:pt modelId="{108FDF9C-88C5-44D2-A80B-C6E90EE87EF6}" type="pres">
      <dgm:prSet presAssocID="{74C1C588-9A64-4E44-A918-2BBAFDB81752}" presName="horzSpace2" presStyleCnt="0"/>
      <dgm:spPr/>
    </dgm:pt>
    <dgm:pt modelId="{726F6A00-B4D4-46B5-B336-56FDF4B90BEF}" type="pres">
      <dgm:prSet presAssocID="{74C1C588-9A64-4E44-A918-2BBAFDB81752}" presName="tx2" presStyleLbl="revTx" presStyleIdx="2" presStyleCnt="3"/>
      <dgm:spPr/>
    </dgm:pt>
    <dgm:pt modelId="{AF577D70-9523-4E5A-83AE-6B54D5ECD1A9}" type="pres">
      <dgm:prSet presAssocID="{74C1C588-9A64-4E44-A918-2BBAFDB81752}" presName="vert2" presStyleCnt="0"/>
      <dgm:spPr/>
    </dgm:pt>
    <dgm:pt modelId="{ACFD875D-BEDF-43B0-AC5F-E33274FDFBF9}" type="pres">
      <dgm:prSet presAssocID="{74C1C588-9A64-4E44-A918-2BBAFDB81752}" presName="thinLine2b" presStyleLbl="callout" presStyleIdx="1" presStyleCnt="2"/>
      <dgm:spPr/>
    </dgm:pt>
    <dgm:pt modelId="{E25BB7C3-CD70-43FF-B622-6907F33770F5}" type="pres">
      <dgm:prSet presAssocID="{74C1C588-9A64-4E44-A918-2BBAFDB81752}" presName="vertSpace2b" presStyleCnt="0"/>
      <dgm:spPr/>
    </dgm:pt>
  </dgm:ptLst>
  <dgm:cxnLst>
    <dgm:cxn modelId="{D6CFA901-F79C-4F9D-8515-76DC36B30466}" type="presOf" srcId="{14B7B88D-4E9E-444C-9767-38522C298CBC}" destId="{7CF64346-3412-4B87-A8EB-03E1ED7FA20B}" srcOrd="0" destOrd="0" presId="urn:microsoft.com/office/officeart/2008/layout/LinedList"/>
    <dgm:cxn modelId="{F5E41921-F7FD-43F1-BF94-8DA0C1BB80D3}" srcId="{14B7B88D-4E9E-444C-9767-38522C298CBC}" destId="{2EB18CEB-796B-484B-887C-234A5BBE2EDD}" srcOrd="0" destOrd="0" parTransId="{5E801918-1977-41BD-99B0-BF65540CB3BD}" sibTransId="{3D84809E-D87B-493E-91E2-E2CBA65655BB}"/>
    <dgm:cxn modelId="{763AE35D-7AC0-44D4-8FD1-2409F2E28073}" type="presOf" srcId="{74C1C588-9A64-4E44-A918-2BBAFDB81752}" destId="{726F6A00-B4D4-46B5-B336-56FDF4B90BEF}" srcOrd="0" destOrd="0" presId="urn:microsoft.com/office/officeart/2008/layout/LinedList"/>
    <dgm:cxn modelId="{06BC0146-82F0-470B-8B70-238227990B1F}" srcId="{2EB18CEB-796B-484B-887C-234A5BBE2EDD}" destId="{74C1C588-9A64-4E44-A918-2BBAFDB81752}" srcOrd="1" destOrd="0" parTransId="{62536A37-A24C-464B-9185-BF7ED732B29F}" sibTransId="{4688D202-72FC-47AC-8CB2-87B69F9DC04F}"/>
    <dgm:cxn modelId="{1256B574-CC39-441A-88A6-5B532255B4C4}" type="presOf" srcId="{BAB39D79-A8F5-4C3F-B781-024D7E26A7FE}" destId="{A4577FF9-854D-4FBC-AB40-7D33E9032D85}" srcOrd="0" destOrd="0" presId="urn:microsoft.com/office/officeart/2008/layout/LinedList"/>
    <dgm:cxn modelId="{600B2BB6-AA83-4950-A882-1E0D15D50D7B}" srcId="{2EB18CEB-796B-484B-887C-234A5BBE2EDD}" destId="{BAB39D79-A8F5-4C3F-B781-024D7E26A7FE}" srcOrd="0" destOrd="0" parTransId="{570AC82C-9829-49F2-9D0F-A1A01C674C2F}" sibTransId="{86537D3A-97DD-4924-B1CA-22A361431BDE}"/>
    <dgm:cxn modelId="{4E39A4CB-3683-4EA2-A95E-25D3B636393B}" type="presOf" srcId="{2EB18CEB-796B-484B-887C-234A5BBE2EDD}" destId="{F8A618A3-1D7C-40C9-9A2A-078019C887FB}" srcOrd="0" destOrd="0" presId="urn:microsoft.com/office/officeart/2008/layout/LinedList"/>
    <dgm:cxn modelId="{015D22D7-DD2B-441B-AABA-40C19DA82436}" type="presParOf" srcId="{7CF64346-3412-4B87-A8EB-03E1ED7FA20B}" destId="{50B73F09-1F34-45CF-B5D7-557A8B23A93A}" srcOrd="0" destOrd="0" presId="urn:microsoft.com/office/officeart/2008/layout/LinedList"/>
    <dgm:cxn modelId="{8B640D5B-30C6-4C99-946D-1ADEC699AF7E}" type="presParOf" srcId="{7CF64346-3412-4B87-A8EB-03E1ED7FA20B}" destId="{65381451-C56F-4ABB-9D99-A99B024EDBED}" srcOrd="1" destOrd="0" presId="urn:microsoft.com/office/officeart/2008/layout/LinedList"/>
    <dgm:cxn modelId="{3B341BC2-AB92-49E4-A069-0897372C8A5F}" type="presParOf" srcId="{65381451-C56F-4ABB-9D99-A99B024EDBED}" destId="{F8A618A3-1D7C-40C9-9A2A-078019C887FB}" srcOrd="0" destOrd="0" presId="urn:microsoft.com/office/officeart/2008/layout/LinedList"/>
    <dgm:cxn modelId="{91E85585-95E0-4E5D-A243-5EF23A1D419C}" type="presParOf" srcId="{65381451-C56F-4ABB-9D99-A99B024EDBED}" destId="{2BE1B831-2585-4F2C-A33B-151878410959}" srcOrd="1" destOrd="0" presId="urn:microsoft.com/office/officeart/2008/layout/LinedList"/>
    <dgm:cxn modelId="{4C398A34-78BD-4316-AE00-7F2666917D3B}" type="presParOf" srcId="{2BE1B831-2585-4F2C-A33B-151878410959}" destId="{D79A1C4B-B8B0-47AC-89F3-B75014431118}" srcOrd="0" destOrd="0" presId="urn:microsoft.com/office/officeart/2008/layout/LinedList"/>
    <dgm:cxn modelId="{D64D0E41-80FC-4B63-80B0-8AC880E0EB5E}" type="presParOf" srcId="{2BE1B831-2585-4F2C-A33B-151878410959}" destId="{9405F103-5F0C-4774-83ED-DE861958E0A1}" srcOrd="1" destOrd="0" presId="urn:microsoft.com/office/officeart/2008/layout/LinedList"/>
    <dgm:cxn modelId="{480EC9D0-919C-4B54-91E0-F66D9DCE29DE}" type="presParOf" srcId="{9405F103-5F0C-4774-83ED-DE861958E0A1}" destId="{B43C2B5C-2508-41C1-B931-3EF8180D168D}" srcOrd="0" destOrd="0" presId="urn:microsoft.com/office/officeart/2008/layout/LinedList"/>
    <dgm:cxn modelId="{4D860E40-0BBF-417B-AD09-6908FC1ECA7F}" type="presParOf" srcId="{9405F103-5F0C-4774-83ED-DE861958E0A1}" destId="{A4577FF9-854D-4FBC-AB40-7D33E9032D85}" srcOrd="1" destOrd="0" presId="urn:microsoft.com/office/officeart/2008/layout/LinedList"/>
    <dgm:cxn modelId="{9E2A4A2F-1000-4832-9F04-141311A4EE4F}" type="presParOf" srcId="{9405F103-5F0C-4774-83ED-DE861958E0A1}" destId="{AB34F134-7725-4DF7-99CF-447C22C46FF1}" srcOrd="2" destOrd="0" presId="urn:microsoft.com/office/officeart/2008/layout/LinedList"/>
    <dgm:cxn modelId="{8061B874-78C4-44B0-AFBE-9D2745E55A93}" type="presParOf" srcId="{2BE1B831-2585-4F2C-A33B-151878410959}" destId="{3A8A3C38-E880-4FD9-B9B5-8F34CB3E362A}" srcOrd="2" destOrd="0" presId="urn:microsoft.com/office/officeart/2008/layout/LinedList"/>
    <dgm:cxn modelId="{2330EC29-078E-415D-8826-B4983A52D5FC}" type="presParOf" srcId="{2BE1B831-2585-4F2C-A33B-151878410959}" destId="{B26E246B-2BCD-47E6-A0CE-B8013D408D13}" srcOrd="3" destOrd="0" presId="urn:microsoft.com/office/officeart/2008/layout/LinedList"/>
    <dgm:cxn modelId="{FC6C057C-7AB5-4E14-8988-3D6C114C6A39}" type="presParOf" srcId="{2BE1B831-2585-4F2C-A33B-151878410959}" destId="{4D339583-AC62-4B25-8EC8-6818B2C9FF39}" srcOrd="4" destOrd="0" presId="urn:microsoft.com/office/officeart/2008/layout/LinedList"/>
    <dgm:cxn modelId="{BFCCB930-152B-48F6-A3CA-3E12742D3E76}" type="presParOf" srcId="{4D339583-AC62-4B25-8EC8-6818B2C9FF39}" destId="{108FDF9C-88C5-44D2-A80B-C6E90EE87EF6}" srcOrd="0" destOrd="0" presId="urn:microsoft.com/office/officeart/2008/layout/LinedList"/>
    <dgm:cxn modelId="{66304F9A-6CE8-449E-BD84-11803B27E63D}" type="presParOf" srcId="{4D339583-AC62-4B25-8EC8-6818B2C9FF39}" destId="{726F6A00-B4D4-46B5-B336-56FDF4B90BEF}" srcOrd="1" destOrd="0" presId="urn:microsoft.com/office/officeart/2008/layout/LinedList"/>
    <dgm:cxn modelId="{CC9E4921-6410-4898-BA68-3540F5CD02F5}" type="presParOf" srcId="{4D339583-AC62-4B25-8EC8-6818B2C9FF39}" destId="{AF577D70-9523-4E5A-83AE-6B54D5ECD1A9}" srcOrd="2" destOrd="0" presId="urn:microsoft.com/office/officeart/2008/layout/LinedList"/>
    <dgm:cxn modelId="{9DEAB3B4-4253-4910-8D0E-BD3D5747E219}" type="presParOf" srcId="{2BE1B831-2585-4F2C-A33B-151878410959}" destId="{ACFD875D-BEDF-43B0-AC5F-E33274FDFBF9}" srcOrd="5" destOrd="0" presId="urn:microsoft.com/office/officeart/2008/layout/LinedList"/>
    <dgm:cxn modelId="{E307CA3C-1129-4A10-82EA-B325293E9830}" type="presParOf" srcId="{2BE1B831-2585-4F2C-A33B-151878410959}" destId="{E25BB7C3-CD70-43FF-B622-6907F33770F5}"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B7B88D-4E9E-444C-9767-38522C298CB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2EB18CEB-796B-484B-887C-234A5BBE2EDD}">
      <dgm:prSet phldrT="[Texte]" custT="1"/>
      <dgm:spPr/>
      <dgm:t>
        <a:bodyPr anchor="ctr"/>
        <a:lstStyle/>
        <a:p>
          <a:pPr algn="l"/>
          <a:r>
            <a:rPr lang="fr-MA" sz="2800" b="1" dirty="0"/>
            <a:t>Objectifs de l’activité</a:t>
          </a:r>
          <a:endParaRPr lang="fr-FR" sz="2800" b="1" dirty="0"/>
        </a:p>
      </dgm:t>
    </dgm:pt>
    <dgm:pt modelId="{5E801918-1977-41BD-99B0-BF65540CB3BD}" type="parTrans" cxnId="{F5E41921-F7FD-43F1-BF94-8DA0C1BB80D3}">
      <dgm:prSet/>
      <dgm:spPr/>
      <dgm:t>
        <a:bodyPr/>
        <a:lstStyle/>
        <a:p>
          <a:pPr algn="r"/>
          <a:endParaRPr lang="fr-FR"/>
        </a:p>
      </dgm:t>
    </dgm:pt>
    <dgm:pt modelId="{3D84809E-D87B-493E-91E2-E2CBA65655BB}" type="sibTrans" cxnId="{F5E41921-F7FD-43F1-BF94-8DA0C1BB80D3}">
      <dgm:prSet/>
      <dgm:spPr/>
      <dgm:t>
        <a:bodyPr/>
        <a:lstStyle/>
        <a:p>
          <a:pPr algn="r"/>
          <a:endParaRPr lang="fr-FR"/>
        </a:p>
      </dgm:t>
    </dgm:pt>
    <dgm:pt modelId="{21DAD8F4-7256-4129-B805-788ED3A70855}">
      <dgm:prSet custT="1"/>
      <dgm:spPr/>
      <dgm:t>
        <a:bodyPr/>
        <a:lstStyle/>
        <a:p>
          <a:pPr marL="514350" indent="-514350" algn="l" defTabSz="1371600" rtl="0" eaLnBrk="1" latinLnBrk="0" hangingPunct="1">
            <a:lnSpc>
              <a:spcPct val="107000"/>
            </a:lnSpc>
            <a:spcAft>
              <a:spcPts val="1200"/>
            </a:spcAft>
            <a:buFont typeface="Symbol" panose="05050102010706020507" pitchFamily="18" charset="2"/>
            <a:buChar char=""/>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Produire des mots à partir des lettres et des syllabes</a:t>
          </a:r>
          <a:r>
            <a:rPr lang="ar-MA" sz="2400" kern="1200" dirty="0">
              <a:solidFill>
                <a:prstClr val="black">
                  <a:hueOff val="0"/>
                  <a:satOff val="0"/>
                  <a:lumOff val="0"/>
                  <a:alphaOff val="0"/>
                </a:prstClr>
              </a:solidFill>
              <a:latin typeface="Dosis" pitchFamily="2" charset="0"/>
              <a:ea typeface="+mn-ea"/>
              <a:cs typeface="Arial" panose="020B0604020202020204" pitchFamily="34" charset="0"/>
            </a:rPr>
            <a:t>.</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gm:t>
    </dgm:pt>
    <dgm:pt modelId="{8D8F62A0-43DF-45A9-A1A7-A9C0C5AC0392}" type="parTrans" cxnId="{9E44CADB-D3BB-41B9-8FC6-ED90916316EC}">
      <dgm:prSet/>
      <dgm:spPr/>
      <dgm:t>
        <a:bodyPr/>
        <a:lstStyle/>
        <a:p>
          <a:endParaRPr lang="fr-FR"/>
        </a:p>
      </dgm:t>
    </dgm:pt>
    <dgm:pt modelId="{437B7D73-96FD-478B-815D-C3E4BD0CCCCF}" type="sibTrans" cxnId="{9E44CADB-D3BB-41B9-8FC6-ED90916316EC}">
      <dgm:prSet/>
      <dgm:spPr/>
      <dgm:t>
        <a:bodyPr/>
        <a:lstStyle/>
        <a:p>
          <a:endParaRPr lang="fr-FR"/>
        </a:p>
      </dgm:t>
    </dgm:pt>
    <dgm:pt modelId="{BAB39D79-A8F5-4C3F-B781-024D7E26A7FE}">
      <dgm:prSet custT="1"/>
      <dgm:spPr/>
      <dgm:t>
        <a:bodyPr/>
        <a:lstStyle/>
        <a:p>
          <a:pPr marL="514350" indent="-514350" algn="l" defTabSz="1371600" rtl="0" eaLnBrk="1" latinLnBrk="0" hangingPunct="1">
            <a:lnSpc>
              <a:spcPct val="107000"/>
            </a:lnSpc>
            <a:spcAft>
              <a:spcPts val="1200"/>
            </a:spcAft>
            <a:buFont typeface="Symbol" panose="05050102010706020507" pitchFamily="18" charset="2"/>
            <a:buChar char=""/>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 Reconnaître le son de chaque lettre;</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gm:t>
    </dgm:pt>
    <dgm:pt modelId="{86537D3A-97DD-4924-B1CA-22A361431BDE}" type="sibTrans" cxnId="{600B2BB6-AA83-4950-A882-1E0D15D50D7B}">
      <dgm:prSet/>
      <dgm:spPr/>
      <dgm:t>
        <a:bodyPr/>
        <a:lstStyle/>
        <a:p>
          <a:endParaRPr lang="fr-FR"/>
        </a:p>
      </dgm:t>
    </dgm:pt>
    <dgm:pt modelId="{570AC82C-9829-49F2-9D0F-A1A01C674C2F}" type="parTrans" cxnId="{600B2BB6-AA83-4950-A882-1E0D15D50D7B}">
      <dgm:prSet/>
      <dgm:spPr/>
      <dgm:t>
        <a:bodyPr/>
        <a:lstStyle/>
        <a:p>
          <a:endParaRPr lang="fr-FR"/>
        </a:p>
      </dgm:t>
    </dgm:pt>
    <dgm:pt modelId="{62BDCA77-7D83-4C5E-9F1D-97D005F0E017}">
      <dgm:prSet custT="1"/>
      <dgm:spPr/>
      <dgm:t>
        <a:bodyPr/>
        <a:lstStyle/>
        <a:p>
          <a:pPr marL="514350" indent="-514350" algn="l" defTabSz="1371600" rtl="0" eaLnBrk="1" latinLnBrk="0" hangingPunct="1">
            <a:lnSpc>
              <a:spcPct val="107000"/>
            </a:lnSpc>
            <a:spcAft>
              <a:spcPts val="1200"/>
            </a:spcAft>
            <a:buFont typeface="Symbol" panose="05050102010706020507" pitchFamily="18" charset="2"/>
            <a:buChar char=""/>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 Reconnaître les syllabes</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gm:t>
    </dgm:pt>
    <dgm:pt modelId="{20EDF6A7-2195-42F6-939F-C2A01A71F68C}" type="sibTrans" cxnId="{D57A596C-4B8A-46A1-AA99-FB7DD3B85BAC}">
      <dgm:prSet/>
      <dgm:spPr/>
      <dgm:t>
        <a:bodyPr/>
        <a:lstStyle/>
        <a:p>
          <a:endParaRPr lang="fr-FR"/>
        </a:p>
      </dgm:t>
    </dgm:pt>
    <dgm:pt modelId="{E51C8E81-F7DF-46B0-8ECD-C38FDD80F501}" type="parTrans" cxnId="{D57A596C-4B8A-46A1-AA99-FB7DD3B85BAC}">
      <dgm:prSet/>
      <dgm:spPr/>
      <dgm:t>
        <a:bodyPr/>
        <a:lstStyle/>
        <a:p>
          <a:endParaRPr lang="fr-FR"/>
        </a:p>
      </dgm:t>
    </dgm:pt>
    <dgm:pt modelId="{7CF64346-3412-4B87-A8EB-03E1ED7FA20B}" type="pres">
      <dgm:prSet presAssocID="{14B7B88D-4E9E-444C-9767-38522C298CBC}" presName="vert0" presStyleCnt="0">
        <dgm:presLayoutVars>
          <dgm:dir/>
          <dgm:animOne val="branch"/>
          <dgm:animLvl val="lvl"/>
        </dgm:presLayoutVars>
      </dgm:prSet>
      <dgm:spPr/>
    </dgm:pt>
    <dgm:pt modelId="{50B73F09-1F34-45CF-B5D7-557A8B23A93A}" type="pres">
      <dgm:prSet presAssocID="{2EB18CEB-796B-484B-887C-234A5BBE2EDD}" presName="thickLine" presStyleLbl="alignNode1" presStyleIdx="0" presStyleCnt="1"/>
      <dgm:spPr/>
    </dgm:pt>
    <dgm:pt modelId="{65381451-C56F-4ABB-9D99-A99B024EDBED}" type="pres">
      <dgm:prSet presAssocID="{2EB18CEB-796B-484B-887C-234A5BBE2EDD}" presName="horz1" presStyleCnt="0"/>
      <dgm:spPr/>
    </dgm:pt>
    <dgm:pt modelId="{F8A618A3-1D7C-40C9-9A2A-078019C887FB}" type="pres">
      <dgm:prSet presAssocID="{2EB18CEB-796B-484B-887C-234A5BBE2EDD}" presName="tx1" presStyleLbl="revTx" presStyleIdx="0" presStyleCnt="4"/>
      <dgm:spPr/>
    </dgm:pt>
    <dgm:pt modelId="{2BE1B831-2585-4F2C-A33B-151878410959}" type="pres">
      <dgm:prSet presAssocID="{2EB18CEB-796B-484B-887C-234A5BBE2EDD}" presName="vert1" presStyleCnt="0"/>
      <dgm:spPr/>
    </dgm:pt>
    <dgm:pt modelId="{D79A1C4B-B8B0-47AC-89F3-B75014431118}" type="pres">
      <dgm:prSet presAssocID="{BAB39D79-A8F5-4C3F-B781-024D7E26A7FE}" presName="vertSpace2a" presStyleCnt="0"/>
      <dgm:spPr/>
    </dgm:pt>
    <dgm:pt modelId="{9405F103-5F0C-4774-83ED-DE861958E0A1}" type="pres">
      <dgm:prSet presAssocID="{BAB39D79-A8F5-4C3F-B781-024D7E26A7FE}" presName="horz2" presStyleCnt="0"/>
      <dgm:spPr/>
    </dgm:pt>
    <dgm:pt modelId="{B43C2B5C-2508-41C1-B931-3EF8180D168D}" type="pres">
      <dgm:prSet presAssocID="{BAB39D79-A8F5-4C3F-B781-024D7E26A7FE}" presName="horzSpace2" presStyleCnt="0"/>
      <dgm:spPr/>
    </dgm:pt>
    <dgm:pt modelId="{A4577FF9-854D-4FBC-AB40-7D33E9032D85}" type="pres">
      <dgm:prSet presAssocID="{BAB39D79-A8F5-4C3F-B781-024D7E26A7FE}" presName="tx2" presStyleLbl="revTx" presStyleIdx="1" presStyleCnt="4"/>
      <dgm:spPr/>
    </dgm:pt>
    <dgm:pt modelId="{AB34F134-7725-4DF7-99CF-447C22C46FF1}" type="pres">
      <dgm:prSet presAssocID="{BAB39D79-A8F5-4C3F-B781-024D7E26A7FE}" presName="vert2" presStyleCnt="0"/>
      <dgm:spPr/>
    </dgm:pt>
    <dgm:pt modelId="{3A8A3C38-E880-4FD9-B9B5-8F34CB3E362A}" type="pres">
      <dgm:prSet presAssocID="{BAB39D79-A8F5-4C3F-B781-024D7E26A7FE}" presName="thinLine2b" presStyleLbl="callout" presStyleIdx="0" presStyleCnt="3"/>
      <dgm:spPr/>
    </dgm:pt>
    <dgm:pt modelId="{B26E246B-2BCD-47E6-A0CE-B8013D408D13}" type="pres">
      <dgm:prSet presAssocID="{BAB39D79-A8F5-4C3F-B781-024D7E26A7FE}" presName="vertSpace2b" presStyleCnt="0"/>
      <dgm:spPr/>
    </dgm:pt>
    <dgm:pt modelId="{AC136721-6E88-4920-BBC0-C64E748FE041}" type="pres">
      <dgm:prSet presAssocID="{62BDCA77-7D83-4C5E-9F1D-97D005F0E017}" presName="horz2" presStyleCnt="0"/>
      <dgm:spPr/>
    </dgm:pt>
    <dgm:pt modelId="{300751AE-9EDC-416F-9191-5A503BEA0BD8}" type="pres">
      <dgm:prSet presAssocID="{62BDCA77-7D83-4C5E-9F1D-97D005F0E017}" presName="horzSpace2" presStyleCnt="0"/>
      <dgm:spPr/>
    </dgm:pt>
    <dgm:pt modelId="{A5875943-686E-4F4C-BD37-A496B9FF2AA0}" type="pres">
      <dgm:prSet presAssocID="{62BDCA77-7D83-4C5E-9F1D-97D005F0E017}" presName="tx2" presStyleLbl="revTx" presStyleIdx="2" presStyleCnt="4"/>
      <dgm:spPr/>
    </dgm:pt>
    <dgm:pt modelId="{93F9BFEA-D017-4DE2-B627-71B2721EA046}" type="pres">
      <dgm:prSet presAssocID="{62BDCA77-7D83-4C5E-9F1D-97D005F0E017}" presName="vert2" presStyleCnt="0"/>
      <dgm:spPr/>
    </dgm:pt>
    <dgm:pt modelId="{72EA4EA1-7E05-423E-B284-76A90B1E1AE9}" type="pres">
      <dgm:prSet presAssocID="{62BDCA77-7D83-4C5E-9F1D-97D005F0E017}" presName="thinLine2b" presStyleLbl="callout" presStyleIdx="1" presStyleCnt="3"/>
      <dgm:spPr/>
    </dgm:pt>
    <dgm:pt modelId="{98C3B6C8-7A0B-446D-944A-75A2B5ADBCA2}" type="pres">
      <dgm:prSet presAssocID="{62BDCA77-7D83-4C5E-9F1D-97D005F0E017}" presName="vertSpace2b" presStyleCnt="0"/>
      <dgm:spPr/>
    </dgm:pt>
    <dgm:pt modelId="{AF71D7F7-C313-4365-9FAE-858FE78E9FEE}" type="pres">
      <dgm:prSet presAssocID="{21DAD8F4-7256-4129-B805-788ED3A70855}" presName="horz2" presStyleCnt="0"/>
      <dgm:spPr/>
    </dgm:pt>
    <dgm:pt modelId="{4A39ABC1-C26C-43F3-8E1B-9987A23ACB25}" type="pres">
      <dgm:prSet presAssocID="{21DAD8F4-7256-4129-B805-788ED3A70855}" presName="horzSpace2" presStyleCnt="0"/>
      <dgm:spPr/>
    </dgm:pt>
    <dgm:pt modelId="{2A6DE1EA-F0B1-4B98-A594-1D0B96880D84}" type="pres">
      <dgm:prSet presAssocID="{21DAD8F4-7256-4129-B805-788ED3A70855}" presName="tx2" presStyleLbl="revTx" presStyleIdx="3" presStyleCnt="4"/>
      <dgm:spPr/>
    </dgm:pt>
    <dgm:pt modelId="{3FB9D642-75ED-4ECD-AA38-560FC2DAAA51}" type="pres">
      <dgm:prSet presAssocID="{21DAD8F4-7256-4129-B805-788ED3A70855}" presName="vert2" presStyleCnt="0"/>
      <dgm:spPr/>
    </dgm:pt>
    <dgm:pt modelId="{7BC75932-16C5-41B0-88E1-4775A66E5A27}" type="pres">
      <dgm:prSet presAssocID="{21DAD8F4-7256-4129-B805-788ED3A70855}" presName="thinLine2b" presStyleLbl="callout" presStyleIdx="2" presStyleCnt="3"/>
      <dgm:spPr/>
    </dgm:pt>
    <dgm:pt modelId="{04824BA4-AB74-4297-BB35-E8C9DE9BA9EF}" type="pres">
      <dgm:prSet presAssocID="{21DAD8F4-7256-4129-B805-788ED3A70855}" presName="vertSpace2b" presStyleCnt="0"/>
      <dgm:spPr/>
    </dgm:pt>
  </dgm:ptLst>
  <dgm:cxnLst>
    <dgm:cxn modelId="{D6CFA901-F79C-4F9D-8515-76DC36B30466}" type="presOf" srcId="{14B7B88D-4E9E-444C-9767-38522C298CBC}" destId="{7CF64346-3412-4B87-A8EB-03E1ED7FA20B}" srcOrd="0" destOrd="0" presId="urn:microsoft.com/office/officeart/2008/layout/LinedList"/>
    <dgm:cxn modelId="{BD6CD908-FBEC-4439-92E8-E314A668FBBE}" type="presOf" srcId="{21DAD8F4-7256-4129-B805-788ED3A70855}" destId="{2A6DE1EA-F0B1-4B98-A594-1D0B96880D84}" srcOrd="0" destOrd="0" presId="urn:microsoft.com/office/officeart/2008/layout/LinedList"/>
    <dgm:cxn modelId="{F5E41921-F7FD-43F1-BF94-8DA0C1BB80D3}" srcId="{14B7B88D-4E9E-444C-9767-38522C298CBC}" destId="{2EB18CEB-796B-484B-887C-234A5BBE2EDD}" srcOrd="0" destOrd="0" parTransId="{5E801918-1977-41BD-99B0-BF65540CB3BD}" sibTransId="{3D84809E-D87B-493E-91E2-E2CBA65655BB}"/>
    <dgm:cxn modelId="{D57A596C-4B8A-46A1-AA99-FB7DD3B85BAC}" srcId="{2EB18CEB-796B-484B-887C-234A5BBE2EDD}" destId="{62BDCA77-7D83-4C5E-9F1D-97D005F0E017}" srcOrd="1" destOrd="0" parTransId="{E51C8E81-F7DF-46B0-8ECD-C38FDD80F501}" sibTransId="{20EDF6A7-2195-42F6-939F-C2A01A71F68C}"/>
    <dgm:cxn modelId="{1256B574-CC39-441A-88A6-5B532255B4C4}" type="presOf" srcId="{BAB39D79-A8F5-4C3F-B781-024D7E26A7FE}" destId="{A4577FF9-854D-4FBC-AB40-7D33E9032D85}" srcOrd="0" destOrd="0" presId="urn:microsoft.com/office/officeart/2008/layout/LinedList"/>
    <dgm:cxn modelId="{600B2BB6-AA83-4950-A882-1E0D15D50D7B}" srcId="{2EB18CEB-796B-484B-887C-234A5BBE2EDD}" destId="{BAB39D79-A8F5-4C3F-B781-024D7E26A7FE}" srcOrd="0" destOrd="0" parTransId="{570AC82C-9829-49F2-9D0F-A1A01C674C2F}" sibTransId="{86537D3A-97DD-4924-B1CA-22A361431BDE}"/>
    <dgm:cxn modelId="{4E39A4CB-3683-4EA2-A95E-25D3B636393B}" type="presOf" srcId="{2EB18CEB-796B-484B-887C-234A5BBE2EDD}" destId="{F8A618A3-1D7C-40C9-9A2A-078019C887FB}" srcOrd="0" destOrd="0" presId="urn:microsoft.com/office/officeart/2008/layout/LinedList"/>
    <dgm:cxn modelId="{9E44CADB-D3BB-41B9-8FC6-ED90916316EC}" srcId="{2EB18CEB-796B-484B-887C-234A5BBE2EDD}" destId="{21DAD8F4-7256-4129-B805-788ED3A70855}" srcOrd="2" destOrd="0" parTransId="{8D8F62A0-43DF-45A9-A1A7-A9C0C5AC0392}" sibTransId="{437B7D73-96FD-478B-815D-C3E4BD0CCCCF}"/>
    <dgm:cxn modelId="{B9A1C8E1-CC4D-4395-A0A9-F8CF680DA1ED}" type="presOf" srcId="{62BDCA77-7D83-4C5E-9F1D-97D005F0E017}" destId="{A5875943-686E-4F4C-BD37-A496B9FF2AA0}" srcOrd="0" destOrd="0" presId="urn:microsoft.com/office/officeart/2008/layout/LinedList"/>
    <dgm:cxn modelId="{015D22D7-DD2B-441B-AABA-40C19DA82436}" type="presParOf" srcId="{7CF64346-3412-4B87-A8EB-03E1ED7FA20B}" destId="{50B73F09-1F34-45CF-B5D7-557A8B23A93A}" srcOrd="0" destOrd="0" presId="urn:microsoft.com/office/officeart/2008/layout/LinedList"/>
    <dgm:cxn modelId="{8B640D5B-30C6-4C99-946D-1ADEC699AF7E}" type="presParOf" srcId="{7CF64346-3412-4B87-A8EB-03E1ED7FA20B}" destId="{65381451-C56F-4ABB-9D99-A99B024EDBED}" srcOrd="1" destOrd="0" presId="urn:microsoft.com/office/officeart/2008/layout/LinedList"/>
    <dgm:cxn modelId="{3B341BC2-AB92-49E4-A069-0897372C8A5F}" type="presParOf" srcId="{65381451-C56F-4ABB-9D99-A99B024EDBED}" destId="{F8A618A3-1D7C-40C9-9A2A-078019C887FB}" srcOrd="0" destOrd="0" presId="urn:microsoft.com/office/officeart/2008/layout/LinedList"/>
    <dgm:cxn modelId="{91E85585-95E0-4E5D-A243-5EF23A1D419C}" type="presParOf" srcId="{65381451-C56F-4ABB-9D99-A99B024EDBED}" destId="{2BE1B831-2585-4F2C-A33B-151878410959}" srcOrd="1" destOrd="0" presId="urn:microsoft.com/office/officeart/2008/layout/LinedList"/>
    <dgm:cxn modelId="{4C398A34-78BD-4316-AE00-7F2666917D3B}" type="presParOf" srcId="{2BE1B831-2585-4F2C-A33B-151878410959}" destId="{D79A1C4B-B8B0-47AC-89F3-B75014431118}" srcOrd="0" destOrd="0" presId="urn:microsoft.com/office/officeart/2008/layout/LinedList"/>
    <dgm:cxn modelId="{D64D0E41-80FC-4B63-80B0-8AC880E0EB5E}" type="presParOf" srcId="{2BE1B831-2585-4F2C-A33B-151878410959}" destId="{9405F103-5F0C-4774-83ED-DE861958E0A1}" srcOrd="1" destOrd="0" presId="urn:microsoft.com/office/officeart/2008/layout/LinedList"/>
    <dgm:cxn modelId="{480EC9D0-919C-4B54-91E0-F66D9DCE29DE}" type="presParOf" srcId="{9405F103-5F0C-4774-83ED-DE861958E0A1}" destId="{B43C2B5C-2508-41C1-B931-3EF8180D168D}" srcOrd="0" destOrd="0" presId="urn:microsoft.com/office/officeart/2008/layout/LinedList"/>
    <dgm:cxn modelId="{4D860E40-0BBF-417B-AD09-6908FC1ECA7F}" type="presParOf" srcId="{9405F103-5F0C-4774-83ED-DE861958E0A1}" destId="{A4577FF9-854D-4FBC-AB40-7D33E9032D85}" srcOrd="1" destOrd="0" presId="urn:microsoft.com/office/officeart/2008/layout/LinedList"/>
    <dgm:cxn modelId="{9E2A4A2F-1000-4832-9F04-141311A4EE4F}" type="presParOf" srcId="{9405F103-5F0C-4774-83ED-DE861958E0A1}" destId="{AB34F134-7725-4DF7-99CF-447C22C46FF1}" srcOrd="2" destOrd="0" presId="urn:microsoft.com/office/officeart/2008/layout/LinedList"/>
    <dgm:cxn modelId="{8061B874-78C4-44B0-AFBE-9D2745E55A93}" type="presParOf" srcId="{2BE1B831-2585-4F2C-A33B-151878410959}" destId="{3A8A3C38-E880-4FD9-B9B5-8F34CB3E362A}" srcOrd="2" destOrd="0" presId="urn:microsoft.com/office/officeart/2008/layout/LinedList"/>
    <dgm:cxn modelId="{2330EC29-078E-415D-8826-B4983A52D5FC}" type="presParOf" srcId="{2BE1B831-2585-4F2C-A33B-151878410959}" destId="{B26E246B-2BCD-47E6-A0CE-B8013D408D13}" srcOrd="3" destOrd="0" presId="urn:microsoft.com/office/officeart/2008/layout/LinedList"/>
    <dgm:cxn modelId="{34557F4B-1974-4E72-B656-462278905824}" type="presParOf" srcId="{2BE1B831-2585-4F2C-A33B-151878410959}" destId="{AC136721-6E88-4920-BBC0-C64E748FE041}" srcOrd="4" destOrd="0" presId="urn:microsoft.com/office/officeart/2008/layout/LinedList"/>
    <dgm:cxn modelId="{0AD703C4-9356-43C0-A8B0-A0E947AAA23E}" type="presParOf" srcId="{AC136721-6E88-4920-BBC0-C64E748FE041}" destId="{300751AE-9EDC-416F-9191-5A503BEA0BD8}" srcOrd="0" destOrd="0" presId="urn:microsoft.com/office/officeart/2008/layout/LinedList"/>
    <dgm:cxn modelId="{3C733F60-E648-4579-8D51-636B3DF627CD}" type="presParOf" srcId="{AC136721-6E88-4920-BBC0-C64E748FE041}" destId="{A5875943-686E-4F4C-BD37-A496B9FF2AA0}" srcOrd="1" destOrd="0" presId="urn:microsoft.com/office/officeart/2008/layout/LinedList"/>
    <dgm:cxn modelId="{415C694C-F1A7-4FC6-8F22-26C89E8B48AC}" type="presParOf" srcId="{AC136721-6E88-4920-BBC0-C64E748FE041}" destId="{93F9BFEA-D017-4DE2-B627-71B2721EA046}" srcOrd="2" destOrd="0" presId="urn:microsoft.com/office/officeart/2008/layout/LinedList"/>
    <dgm:cxn modelId="{8B6FE72B-8DAC-48C6-9C9A-11096A5B1D17}" type="presParOf" srcId="{2BE1B831-2585-4F2C-A33B-151878410959}" destId="{72EA4EA1-7E05-423E-B284-76A90B1E1AE9}" srcOrd="5" destOrd="0" presId="urn:microsoft.com/office/officeart/2008/layout/LinedList"/>
    <dgm:cxn modelId="{57530596-D454-4F3E-90C2-50D8465825D8}" type="presParOf" srcId="{2BE1B831-2585-4F2C-A33B-151878410959}" destId="{98C3B6C8-7A0B-446D-944A-75A2B5ADBCA2}" srcOrd="6" destOrd="0" presId="urn:microsoft.com/office/officeart/2008/layout/LinedList"/>
    <dgm:cxn modelId="{62034576-F7FD-4D0A-B4FA-849CD5C406D4}" type="presParOf" srcId="{2BE1B831-2585-4F2C-A33B-151878410959}" destId="{AF71D7F7-C313-4365-9FAE-858FE78E9FEE}" srcOrd="7" destOrd="0" presId="urn:microsoft.com/office/officeart/2008/layout/LinedList"/>
    <dgm:cxn modelId="{00EF81F7-3CF4-47CA-8696-AD2FEA73B1C5}" type="presParOf" srcId="{AF71D7F7-C313-4365-9FAE-858FE78E9FEE}" destId="{4A39ABC1-C26C-43F3-8E1B-9987A23ACB25}" srcOrd="0" destOrd="0" presId="urn:microsoft.com/office/officeart/2008/layout/LinedList"/>
    <dgm:cxn modelId="{A0648C0E-B72A-458B-879E-2373A39F7449}" type="presParOf" srcId="{AF71D7F7-C313-4365-9FAE-858FE78E9FEE}" destId="{2A6DE1EA-F0B1-4B98-A594-1D0B96880D84}" srcOrd="1" destOrd="0" presId="urn:microsoft.com/office/officeart/2008/layout/LinedList"/>
    <dgm:cxn modelId="{1585CAC8-1D08-4ACA-BD13-313F6DD15445}" type="presParOf" srcId="{AF71D7F7-C313-4365-9FAE-858FE78E9FEE}" destId="{3FB9D642-75ED-4ECD-AA38-560FC2DAAA51}" srcOrd="2" destOrd="0" presId="urn:microsoft.com/office/officeart/2008/layout/LinedList"/>
    <dgm:cxn modelId="{7CA6E017-F8EA-467D-9A23-06427A0A071B}" type="presParOf" srcId="{2BE1B831-2585-4F2C-A33B-151878410959}" destId="{7BC75932-16C5-41B0-88E1-4775A66E5A27}" srcOrd="8" destOrd="0" presId="urn:microsoft.com/office/officeart/2008/layout/LinedList"/>
    <dgm:cxn modelId="{9FC571F2-C6F1-420F-91E4-7B24F79B9AF1}" type="presParOf" srcId="{2BE1B831-2585-4F2C-A33B-151878410959}" destId="{04824BA4-AB74-4297-BB35-E8C9DE9BA9EF}"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7B88D-4E9E-444C-9767-38522C298CB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fr-FR"/>
        </a:p>
      </dgm:t>
    </dgm:pt>
    <dgm:pt modelId="{2EB18CEB-796B-484B-887C-234A5BBE2EDD}">
      <dgm:prSet phldrT="[Texte]" custT="1"/>
      <dgm:spPr/>
      <dgm:t>
        <a:bodyPr anchor="ctr"/>
        <a:lstStyle/>
        <a:p>
          <a:pPr algn="l"/>
          <a:r>
            <a:rPr lang="fr-MA" sz="2800" b="1" dirty="0"/>
            <a:t>Objectifs de l’activité</a:t>
          </a:r>
          <a:endParaRPr lang="fr-FR" sz="2800" b="1" dirty="0"/>
        </a:p>
      </dgm:t>
    </dgm:pt>
    <dgm:pt modelId="{5E801918-1977-41BD-99B0-BF65540CB3BD}" type="parTrans" cxnId="{F5E41921-F7FD-43F1-BF94-8DA0C1BB80D3}">
      <dgm:prSet/>
      <dgm:spPr/>
      <dgm:t>
        <a:bodyPr/>
        <a:lstStyle/>
        <a:p>
          <a:pPr algn="r"/>
          <a:endParaRPr lang="fr-FR"/>
        </a:p>
      </dgm:t>
    </dgm:pt>
    <dgm:pt modelId="{3D84809E-D87B-493E-91E2-E2CBA65655BB}" type="sibTrans" cxnId="{F5E41921-F7FD-43F1-BF94-8DA0C1BB80D3}">
      <dgm:prSet/>
      <dgm:spPr/>
      <dgm:t>
        <a:bodyPr/>
        <a:lstStyle/>
        <a:p>
          <a:pPr algn="r"/>
          <a:endParaRPr lang="fr-FR"/>
        </a:p>
      </dgm:t>
    </dgm:pt>
    <dgm:pt modelId="{62BDCA77-7D83-4C5E-9F1D-97D005F0E017}">
      <dgm:prSet custT="1"/>
      <dgm:spPr/>
      <dgm:t>
        <a:bodyPr/>
        <a:lstStyle/>
        <a:p>
          <a:pPr marL="514350" indent="-514350" algn="l" defTabSz="1371600" rtl="0" eaLnBrk="1" latinLnBrk="0" hangingPunct="1">
            <a:lnSpc>
              <a:spcPct val="107000"/>
            </a:lnSpc>
            <a:spcAft>
              <a:spcPts val="1200"/>
            </a:spcAft>
            <a:buFont typeface="Symbol" panose="05050102010706020507" pitchFamily="18" charset="2"/>
            <a:buChar char=""/>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Reconnaître les syllabes</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gm:t>
    </dgm:pt>
    <dgm:pt modelId="{E51C8E81-F7DF-46B0-8ECD-C38FDD80F501}" type="parTrans" cxnId="{D57A596C-4B8A-46A1-AA99-FB7DD3B85BAC}">
      <dgm:prSet/>
      <dgm:spPr/>
      <dgm:t>
        <a:bodyPr/>
        <a:lstStyle/>
        <a:p>
          <a:endParaRPr lang="fr-FR"/>
        </a:p>
      </dgm:t>
    </dgm:pt>
    <dgm:pt modelId="{20EDF6A7-2195-42F6-939F-C2A01A71F68C}" type="sibTrans" cxnId="{D57A596C-4B8A-46A1-AA99-FB7DD3B85BAC}">
      <dgm:prSet/>
      <dgm:spPr/>
      <dgm:t>
        <a:bodyPr/>
        <a:lstStyle/>
        <a:p>
          <a:endParaRPr lang="fr-FR"/>
        </a:p>
      </dgm:t>
    </dgm:pt>
    <dgm:pt modelId="{21DAD8F4-7256-4129-B805-788ED3A70855}">
      <dgm:prSet custT="1"/>
      <dgm:spPr/>
      <dgm:t>
        <a:bodyPr/>
        <a:lstStyle/>
        <a:p>
          <a:pPr marL="514350" indent="-514350" algn="l" defTabSz="1371600" rtl="0" eaLnBrk="1" latinLnBrk="0" hangingPunct="1">
            <a:lnSpc>
              <a:spcPct val="107000"/>
            </a:lnSpc>
            <a:spcAft>
              <a:spcPts val="1200"/>
            </a:spcAft>
            <a:buFont typeface="Symbol" panose="05050102010706020507" pitchFamily="18" charset="2"/>
            <a:buChar char=""/>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Produire des mots à partir des lettres et des syllabes</a:t>
          </a:r>
          <a:r>
            <a:rPr lang="ar-MA" sz="2400" kern="1200" dirty="0">
              <a:solidFill>
                <a:prstClr val="black">
                  <a:hueOff val="0"/>
                  <a:satOff val="0"/>
                  <a:lumOff val="0"/>
                  <a:alphaOff val="0"/>
                </a:prstClr>
              </a:solidFill>
              <a:latin typeface="Dosis" pitchFamily="2" charset="0"/>
              <a:ea typeface="+mn-ea"/>
              <a:cs typeface="Arial" panose="020B0604020202020204" pitchFamily="34" charset="0"/>
            </a:rPr>
            <a:t>.</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gm:t>
    </dgm:pt>
    <dgm:pt modelId="{8D8F62A0-43DF-45A9-A1A7-A9C0C5AC0392}" type="parTrans" cxnId="{9E44CADB-D3BB-41B9-8FC6-ED90916316EC}">
      <dgm:prSet/>
      <dgm:spPr/>
      <dgm:t>
        <a:bodyPr/>
        <a:lstStyle/>
        <a:p>
          <a:endParaRPr lang="fr-FR"/>
        </a:p>
      </dgm:t>
    </dgm:pt>
    <dgm:pt modelId="{437B7D73-96FD-478B-815D-C3E4BD0CCCCF}" type="sibTrans" cxnId="{9E44CADB-D3BB-41B9-8FC6-ED90916316EC}">
      <dgm:prSet/>
      <dgm:spPr/>
      <dgm:t>
        <a:bodyPr/>
        <a:lstStyle/>
        <a:p>
          <a:endParaRPr lang="fr-FR"/>
        </a:p>
      </dgm:t>
    </dgm:pt>
    <dgm:pt modelId="{BAB39D79-A8F5-4C3F-B781-024D7E26A7FE}">
      <dgm:prSet custT="1"/>
      <dgm:spPr/>
      <dgm:t>
        <a:bodyPr/>
        <a:lstStyle/>
        <a:p>
          <a:pPr marL="514350" indent="-514350" algn="l" defTabSz="1371600" rtl="0" eaLnBrk="1" latinLnBrk="0" hangingPunct="1">
            <a:lnSpc>
              <a:spcPct val="107000"/>
            </a:lnSpc>
            <a:spcAft>
              <a:spcPts val="1200"/>
            </a:spcAft>
            <a:buFont typeface="Symbol" panose="05050102010706020507" pitchFamily="18" charset="2"/>
            <a:buChar char=""/>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Reconnaître le son des lettres;</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gm:t>
    </dgm:pt>
    <dgm:pt modelId="{86537D3A-97DD-4924-B1CA-22A361431BDE}" type="sibTrans" cxnId="{600B2BB6-AA83-4950-A882-1E0D15D50D7B}">
      <dgm:prSet/>
      <dgm:spPr/>
      <dgm:t>
        <a:bodyPr/>
        <a:lstStyle/>
        <a:p>
          <a:endParaRPr lang="fr-FR"/>
        </a:p>
      </dgm:t>
    </dgm:pt>
    <dgm:pt modelId="{570AC82C-9829-49F2-9D0F-A1A01C674C2F}" type="parTrans" cxnId="{600B2BB6-AA83-4950-A882-1E0D15D50D7B}">
      <dgm:prSet/>
      <dgm:spPr/>
      <dgm:t>
        <a:bodyPr/>
        <a:lstStyle/>
        <a:p>
          <a:endParaRPr lang="fr-FR"/>
        </a:p>
      </dgm:t>
    </dgm:pt>
    <dgm:pt modelId="{7CF64346-3412-4B87-A8EB-03E1ED7FA20B}" type="pres">
      <dgm:prSet presAssocID="{14B7B88D-4E9E-444C-9767-38522C298CBC}" presName="vert0" presStyleCnt="0">
        <dgm:presLayoutVars>
          <dgm:dir/>
          <dgm:animOne val="branch"/>
          <dgm:animLvl val="lvl"/>
        </dgm:presLayoutVars>
      </dgm:prSet>
      <dgm:spPr/>
    </dgm:pt>
    <dgm:pt modelId="{50B73F09-1F34-45CF-B5D7-557A8B23A93A}" type="pres">
      <dgm:prSet presAssocID="{2EB18CEB-796B-484B-887C-234A5BBE2EDD}" presName="thickLine" presStyleLbl="alignNode1" presStyleIdx="0" presStyleCnt="1"/>
      <dgm:spPr/>
    </dgm:pt>
    <dgm:pt modelId="{65381451-C56F-4ABB-9D99-A99B024EDBED}" type="pres">
      <dgm:prSet presAssocID="{2EB18CEB-796B-484B-887C-234A5BBE2EDD}" presName="horz1" presStyleCnt="0"/>
      <dgm:spPr/>
    </dgm:pt>
    <dgm:pt modelId="{F8A618A3-1D7C-40C9-9A2A-078019C887FB}" type="pres">
      <dgm:prSet presAssocID="{2EB18CEB-796B-484B-887C-234A5BBE2EDD}" presName="tx1" presStyleLbl="revTx" presStyleIdx="0" presStyleCnt="4"/>
      <dgm:spPr/>
    </dgm:pt>
    <dgm:pt modelId="{2BE1B831-2585-4F2C-A33B-151878410959}" type="pres">
      <dgm:prSet presAssocID="{2EB18CEB-796B-484B-887C-234A5BBE2EDD}" presName="vert1" presStyleCnt="0"/>
      <dgm:spPr/>
    </dgm:pt>
    <dgm:pt modelId="{D79A1C4B-B8B0-47AC-89F3-B75014431118}" type="pres">
      <dgm:prSet presAssocID="{BAB39D79-A8F5-4C3F-B781-024D7E26A7FE}" presName="vertSpace2a" presStyleCnt="0"/>
      <dgm:spPr/>
    </dgm:pt>
    <dgm:pt modelId="{9405F103-5F0C-4774-83ED-DE861958E0A1}" type="pres">
      <dgm:prSet presAssocID="{BAB39D79-A8F5-4C3F-B781-024D7E26A7FE}" presName="horz2" presStyleCnt="0"/>
      <dgm:spPr/>
    </dgm:pt>
    <dgm:pt modelId="{B43C2B5C-2508-41C1-B931-3EF8180D168D}" type="pres">
      <dgm:prSet presAssocID="{BAB39D79-A8F5-4C3F-B781-024D7E26A7FE}" presName="horzSpace2" presStyleCnt="0"/>
      <dgm:spPr/>
    </dgm:pt>
    <dgm:pt modelId="{A4577FF9-854D-4FBC-AB40-7D33E9032D85}" type="pres">
      <dgm:prSet presAssocID="{BAB39D79-A8F5-4C3F-B781-024D7E26A7FE}" presName="tx2" presStyleLbl="revTx" presStyleIdx="1" presStyleCnt="4"/>
      <dgm:spPr/>
    </dgm:pt>
    <dgm:pt modelId="{AB34F134-7725-4DF7-99CF-447C22C46FF1}" type="pres">
      <dgm:prSet presAssocID="{BAB39D79-A8F5-4C3F-B781-024D7E26A7FE}" presName="vert2" presStyleCnt="0"/>
      <dgm:spPr/>
    </dgm:pt>
    <dgm:pt modelId="{3A8A3C38-E880-4FD9-B9B5-8F34CB3E362A}" type="pres">
      <dgm:prSet presAssocID="{BAB39D79-A8F5-4C3F-B781-024D7E26A7FE}" presName="thinLine2b" presStyleLbl="callout" presStyleIdx="0" presStyleCnt="3"/>
      <dgm:spPr/>
    </dgm:pt>
    <dgm:pt modelId="{B26E246B-2BCD-47E6-A0CE-B8013D408D13}" type="pres">
      <dgm:prSet presAssocID="{BAB39D79-A8F5-4C3F-B781-024D7E26A7FE}" presName="vertSpace2b" presStyleCnt="0"/>
      <dgm:spPr/>
    </dgm:pt>
    <dgm:pt modelId="{AC136721-6E88-4920-BBC0-C64E748FE041}" type="pres">
      <dgm:prSet presAssocID="{62BDCA77-7D83-4C5E-9F1D-97D005F0E017}" presName="horz2" presStyleCnt="0"/>
      <dgm:spPr/>
    </dgm:pt>
    <dgm:pt modelId="{300751AE-9EDC-416F-9191-5A503BEA0BD8}" type="pres">
      <dgm:prSet presAssocID="{62BDCA77-7D83-4C5E-9F1D-97D005F0E017}" presName="horzSpace2" presStyleCnt="0"/>
      <dgm:spPr/>
    </dgm:pt>
    <dgm:pt modelId="{A5875943-686E-4F4C-BD37-A496B9FF2AA0}" type="pres">
      <dgm:prSet presAssocID="{62BDCA77-7D83-4C5E-9F1D-97D005F0E017}" presName="tx2" presStyleLbl="revTx" presStyleIdx="2" presStyleCnt="4"/>
      <dgm:spPr/>
    </dgm:pt>
    <dgm:pt modelId="{93F9BFEA-D017-4DE2-B627-71B2721EA046}" type="pres">
      <dgm:prSet presAssocID="{62BDCA77-7D83-4C5E-9F1D-97D005F0E017}" presName="vert2" presStyleCnt="0"/>
      <dgm:spPr/>
    </dgm:pt>
    <dgm:pt modelId="{72EA4EA1-7E05-423E-B284-76A90B1E1AE9}" type="pres">
      <dgm:prSet presAssocID="{62BDCA77-7D83-4C5E-9F1D-97D005F0E017}" presName="thinLine2b" presStyleLbl="callout" presStyleIdx="1" presStyleCnt="3"/>
      <dgm:spPr/>
    </dgm:pt>
    <dgm:pt modelId="{98C3B6C8-7A0B-446D-944A-75A2B5ADBCA2}" type="pres">
      <dgm:prSet presAssocID="{62BDCA77-7D83-4C5E-9F1D-97D005F0E017}" presName="vertSpace2b" presStyleCnt="0"/>
      <dgm:spPr/>
    </dgm:pt>
    <dgm:pt modelId="{AF71D7F7-C313-4365-9FAE-858FE78E9FEE}" type="pres">
      <dgm:prSet presAssocID="{21DAD8F4-7256-4129-B805-788ED3A70855}" presName="horz2" presStyleCnt="0"/>
      <dgm:spPr/>
    </dgm:pt>
    <dgm:pt modelId="{4A39ABC1-C26C-43F3-8E1B-9987A23ACB25}" type="pres">
      <dgm:prSet presAssocID="{21DAD8F4-7256-4129-B805-788ED3A70855}" presName="horzSpace2" presStyleCnt="0"/>
      <dgm:spPr/>
    </dgm:pt>
    <dgm:pt modelId="{2A6DE1EA-F0B1-4B98-A594-1D0B96880D84}" type="pres">
      <dgm:prSet presAssocID="{21DAD8F4-7256-4129-B805-788ED3A70855}" presName="tx2" presStyleLbl="revTx" presStyleIdx="3" presStyleCnt="4"/>
      <dgm:spPr/>
    </dgm:pt>
    <dgm:pt modelId="{3FB9D642-75ED-4ECD-AA38-560FC2DAAA51}" type="pres">
      <dgm:prSet presAssocID="{21DAD8F4-7256-4129-B805-788ED3A70855}" presName="vert2" presStyleCnt="0"/>
      <dgm:spPr/>
    </dgm:pt>
    <dgm:pt modelId="{7BC75932-16C5-41B0-88E1-4775A66E5A27}" type="pres">
      <dgm:prSet presAssocID="{21DAD8F4-7256-4129-B805-788ED3A70855}" presName="thinLine2b" presStyleLbl="callout" presStyleIdx="2" presStyleCnt="3"/>
      <dgm:spPr/>
    </dgm:pt>
    <dgm:pt modelId="{04824BA4-AB74-4297-BB35-E8C9DE9BA9EF}" type="pres">
      <dgm:prSet presAssocID="{21DAD8F4-7256-4129-B805-788ED3A70855}" presName="vertSpace2b" presStyleCnt="0"/>
      <dgm:spPr/>
    </dgm:pt>
  </dgm:ptLst>
  <dgm:cxnLst>
    <dgm:cxn modelId="{D6CFA901-F79C-4F9D-8515-76DC36B30466}" type="presOf" srcId="{14B7B88D-4E9E-444C-9767-38522C298CBC}" destId="{7CF64346-3412-4B87-A8EB-03E1ED7FA20B}" srcOrd="0" destOrd="0" presId="urn:microsoft.com/office/officeart/2008/layout/LinedList"/>
    <dgm:cxn modelId="{BD6CD908-FBEC-4439-92E8-E314A668FBBE}" type="presOf" srcId="{21DAD8F4-7256-4129-B805-788ED3A70855}" destId="{2A6DE1EA-F0B1-4B98-A594-1D0B96880D84}" srcOrd="0" destOrd="0" presId="urn:microsoft.com/office/officeart/2008/layout/LinedList"/>
    <dgm:cxn modelId="{F5E41921-F7FD-43F1-BF94-8DA0C1BB80D3}" srcId="{14B7B88D-4E9E-444C-9767-38522C298CBC}" destId="{2EB18CEB-796B-484B-887C-234A5BBE2EDD}" srcOrd="0" destOrd="0" parTransId="{5E801918-1977-41BD-99B0-BF65540CB3BD}" sibTransId="{3D84809E-D87B-493E-91E2-E2CBA65655BB}"/>
    <dgm:cxn modelId="{D57A596C-4B8A-46A1-AA99-FB7DD3B85BAC}" srcId="{2EB18CEB-796B-484B-887C-234A5BBE2EDD}" destId="{62BDCA77-7D83-4C5E-9F1D-97D005F0E017}" srcOrd="1" destOrd="0" parTransId="{E51C8E81-F7DF-46B0-8ECD-C38FDD80F501}" sibTransId="{20EDF6A7-2195-42F6-939F-C2A01A71F68C}"/>
    <dgm:cxn modelId="{1256B574-CC39-441A-88A6-5B532255B4C4}" type="presOf" srcId="{BAB39D79-A8F5-4C3F-B781-024D7E26A7FE}" destId="{A4577FF9-854D-4FBC-AB40-7D33E9032D85}" srcOrd="0" destOrd="0" presId="urn:microsoft.com/office/officeart/2008/layout/LinedList"/>
    <dgm:cxn modelId="{600B2BB6-AA83-4950-A882-1E0D15D50D7B}" srcId="{2EB18CEB-796B-484B-887C-234A5BBE2EDD}" destId="{BAB39D79-A8F5-4C3F-B781-024D7E26A7FE}" srcOrd="0" destOrd="0" parTransId="{570AC82C-9829-49F2-9D0F-A1A01C674C2F}" sibTransId="{86537D3A-97DD-4924-B1CA-22A361431BDE}"/>
    <dgm:cxn modelId="{4E39A4CB-3683-4EA2-A95E-25D3B636393B}" type="presOf" srcId="{2EB18CEB-796B-484B-887C-234A5BBE2EDD}" destId="{F8A618A3-1D7C-40C9-9A2A-078019C887FB}" srcOrd="0" destOrd="0" presId="urn:microsoft.com/office/officeart/2008/layout/LinedList"/>
    <dgm:cxn modelId="{9E44CADB-D3BB-41B9-8FC6-ED90916316EC}" srcId="{2EB18CEB-796B-484B-887C-234A5BBE2EDD}" destId="{21DAD8F4-7256-4129-B805-788ED3A70855}" srcOrd="2" destOrd="0" parTransId="{8D8F62A0-43DF-45A9-A1A7-A9C0C5AC0392}" sibTransId="{437B7D73-96FD-478B-815D-C3E4BD0CCCCF}"/>
    <dgm:cxn modelId="{B9A1C8E1-CC4D-4395-A0A9-F8CF680DA1ED}" type="presOf" srcId="{62BDCA77-7D83-4C5E-9F1D-97D005F0E017}" destId="{A5875943-686E-4F4C-BD37-A496B9FF2AA0}" srcOrd="0" destOrd="0" presId="urn:microsoft.com/office/officeart/2008/layout/LinedList"/>
    <dgm:cxn modelId="{015D22D7-DD2B-441B-AABA-40C19DA82436}" type="presParOf" srcId="{7CF64346-3412-4B87-A8EB-03E1ED7FA20B}" destId="{50B73F09-1F34-45CF-B5D7-557A8B23A93A}" srcOrd="0" destOrd="0" presId="urn:microsoft.com/office/officeart/2008/layout/LinedList"/>
    <dgm:cxn modelId="{8B640D5B-30C6-4C99-946D-1ADEC699AF7E}" type="presParOf" srcId="{7CF64346-3412-4B87-A8EB-03E1ED7FA20B}" destId="{65381451-C56F-4ABB-9D99-A99B024EDBED}" srcOrd="1" destOrd="0" presId="urn:microsoft.com/office/officeart/2008/layout/LinedList"/>
    <dgm:cxn modelId="{3B341BC2-AB92-49E4-A069-0897372C8A5F}" type="presParOf" srcId="{65381451-C56F-4ABB-9D99-A99B024EDBED}" destId="{F8A618A3-1D7C-40C9-9A2A-078019C887FB}" srcOrd="0" destOrd="0" presId="urn:microsoft.com/office/officeart/2008/layout/LinedList"/>
    <dgm:cxn modelId="{91E85585-95E0-4E5D-A243-5EF23A1D419C}" type="presParOf" srcId="{65381451-C56F-4ABB-9D99-A99B024EDBED}" destId="{2BE1B831-2585-4F2C-A33B-151878410959}" srcOrd="1" destOrd="0" presId="urn:microsoft.com/office/officeart/2008/layout/LinedList"/>
    <dgm:cxn modelId="{4C398A34-78BD-4316-AE00-7F2666917D3B}" type="presParOf" srcId="{2BE1B831-2585-4F2C-A33B-151878410959}" destId="{D79A1C4B-B8B0-47AC-89F3-B75014431118}" srcOrd="0" destOrd="0" presId="urn:microsoft.com/office/officeart/2008/layout/LinedList"/>
    <dgm:cxn modelId="{D64D0E41-80FC-4B63-80B0-8AC880E0EB5E}" type="presParOf" srcId="{2BE1B831-2585-4F2C-A33B-151878410959}" destId="{9405F103-5F0C-4774-83ED-DE861958E0A1}" srcOrd="1" destOrd="0" presId="urn:microsoft.com/office/officeart/2008/layout/LinedList"/>
    <dgm:cxn modelId="{480EC9D0-919C-4B54-91E0-F66D9DCE29DE}" type="presParOf" srcId="{9405F103-5F0C-4774-83ED-DE861958E0A1}" destId="{B43C2B5C-2508-41C1-B931-3EF8180D168D}" srcOrd="0" destOrd="0" presId="urn:microsoft.com/office/officeart/2008/layout/LinedList"/>
    <dgm:cxn modelId="{4D860E40-0BBF-417B-AD09-6908FC1ECA7F}" type="presParOf" srcId="{9405F103-5F0C-4774-83ED-DE861958E0A1}" destId="{A4577FF9-854D-4FBC-AB40-7D33E9032D85}" srcOrd="1" destOrd="0" presId="urn:microsoft.com/office/officeart/2008/layout/LinedList"/>
    <dgm:cxn modelId="{9E2A4A2F-1000-4832-9F04-141311A4EE4F}" type="presParOf" srcId="{9405F103-5F0C-4774-83ED-DE861958E0A1}" destId="{AB34F134-7725-4DF7-99CF-447C22C46FF1}" srcOrd="2" destOrd="0" presId="urn:microsoft.com/office/officeart/2008/layout/LinedList"/>
    <dgm:cxn modelId="{8061B874-78C4-44B0-AFBE-9D2745E55A93}" type="presParOf" srcId="{2BE1B831-2585-4F2C-A33B-151878410959}" destId="{3A8A3C38-E880-4FD9-B9B5-8F34CB3E362A}" srcOrd="2" destOrd="0" presId="urn:microsoft.com/office/officeart/2008/layout/LinedList"/>
    <dgm:cxn modelId="{2330EC29-078E-415D-8826-B4983A52D5FC}" type="presParOf" srcId="{2BE1B831-2585-4F2C-A33B-151878410959}" destId="{B26E246B-2BCD-47E6-A0CE-B8013D408D13}" srcOrd="3" destOrd="0" presId="urn:microsoft.com/office/officeart/2008/layout/LinedList"/>
    <dgm:cxn modelId="{34557F4B-1974-4E72-B656-462278905824}" type="presParOf" srcId="{2BE1B831-2585-4F2C-A33B-151878410959}" destId="{AC136721-6E88-4920-BBC0-C64E748FE041}" srcOrd="4" destOrd="0" presId="urn:microsoft.com/office/officeart/2008/layout/LinedList"/>
    <dgm:cxn modelId="{0AD703C4-9356-43C0-A8B0-A0E947AAA23E}" type="presParOf" srcId="{AC136721-6E88-4920-BBC0-C64E748FE041}" destId="{300751AE-9EDC-416F-9191-5A503BEA0BD8}" srcOrd="0" destOrd="0" presId="urn:microsoft.com/office/officeart/2008/layout/LinedList"/>
    <dgm:cxn modelId="{3C733F60-E648-4579-8D51-636B3DF627CD}" type="presParOf" srcId="{AC136721-6E88-4920-BBC0-C64E748FE041}" destId="{A5875943-686E-4F4C-BD37-A496B9FF2AA0}" srcOrd="1" destOrd="0" presId="urn:microsoft.com/office/officeart/2008/layout/LinedList"/>
    <dgm:cxn modelId="{415C694C-F1A7-4FC6-8F22-26C89E8B48AC}" type="presParOf" srcId="{AC136721-6E88-4920-BBC0-C64E748FE041}" destId="{93F9BFEA-D017-4DE2-B627-71B2721EA046}" srcOrd="2" destOrd="0" presId="urn:microsoft.com/office/officeart/2008/layout/LinedList"/>
    <dgm:cxn modelId="{8B6FE72B-8DAC-48C6-9C9A-11096A5B1D17}" type="presParOf" srcId="{2BE1B831-2585-4F2C-A33B-151878410959}" destId="{72EA4EA1-7E05-423E-B284-76A90B1E1AE9}" srcOrd="5" destOrd="0" presId="urn:microsoft.com/office/officeart/2008/layout/LinedList"/>
    <dgm:cxn modelId="{57530596-D454-4F3E-90C2-50D8465825D8}" type="presParOf" srcId="{2BE1B831-2585-4F2C-A33B-151878410959}" destId="{98C3B6C8-7A0B-446D-944A-75A2B5ADBCA2}" srcOrd="6" destOrd="0" presId="urn:microsoft.com/office/officeart/2008/layout/LinedList"/>
    <dgm:cxn modelId="{62034576-F7FD-4D0A-B4FA-849CD5C406D4}" type="presParOf" srcId="{2BE1B831-2585-4F2C-A33B-151878410959}" destId="{AF71D7F7-C313-4365-9FAE-858FE78E9FEE}" srcOrd="7" destOrd="0" presId="urn:microsoft.com/office/officeart/2008/layout/LinedList"/>
    <dgm:cxn modelId="{00EF81F7-3CF4-47CA-8696-AD2FEA73B1C5}" type="presParOf" srcId="{AF71D7F7-C313-4365-9FAE-858FE78E9FEE}" destId="{4A39ABC1-C26C-43F3-8E1B-9987A23ACB25}" srcOrd="0" destOrd="0" presId="urn:microsoft.com/office/officeart/2008/layout/LinedList"/>
    <dgm:cxn modelId="{A0648C0E-B72A-458B-879E-2373A39F7449}" type="presParOf" srcId="{AF71D7F7-C313-4365-9FAE-858FE78E9FEE}" destId="{2A6DE1EA-F0B1-4B98-A594-1D0B96880D84}" srcOrd="1" destOrd="0" presId="urn:microsoft.com/office/officeart/2008/layout/LinedList"/>
    <dgm:cxn modelId="{1585CAC8-1D08-4ACA-BD13-313F6DD15445}" type="presParOf" srcId="{AF71D7F7-C313-4365-9FAE-858FE78E9FEE}" destId="{3FB9D642-75ED-4ECD-AA38-560FC2DAAA51}" srcOrd="2" destOrd="0" presId="urn:microsoft.com/office/officeart/2008/layout/LinedList"/>
    <dgm:cxn modelId="{7CA6E017-F8EA-467D-9A23-06427A0A071B}" type="presParOf" srcId="{2BE1B831-2585-4F2C-A33B-151878410959}" destId="{7BC75932-16C5-41B0-88E1-4775A66E5A27}" srcOrd="8" destOrd="0" presId="urn:microsoft.com/office/officeart/2008/layout/LinedList"/>
    <dgm:cxn modelId="{9FC571F2-C6F1-420F-91E4-7B24F79B9AF1}" type="presParOf" srcId="{2BE1B831-2585-4F2C-A33B-151878410959}" destId="{04824BA4-AB74-4297-BB35-E8C9DE9BA9EF}"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DFF3B-FD21-49A9-803A-3CC2FFCBFA6E}">
      <dsp:nvSpPr>
        <dsp:cNvPr id="0" name=""/>
        <dsp:cNvSpPr/>
      </dsp:nvSpPr>
      <dsp:spPr>
        <a:xfrm>
          <a:off x="0" y="2448759"/>
          <a:ext cx="4461037" cy="1023986"/>
        </a:xfrm>
        <a:prstGeom prst="roundRect">
          <a:avLst>
            <a:gd name="adj" fmla="val 10000"/>
          </a:avLst>
        </a:prstGeom>
        <a:solidFill>
          <a:srgbClr val="D6CDE1">
            <a:shade val="30000"/>
            <a:satMod val="115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800" b="1" kern="1200" cap="none" baseline="0" dirty="0">
              <a:solidFill>
                <a:schemeClr val="bg1"/>
              </a:solidFill>
              <a:effectLst/>
              <a:latin typeface="Microsoft Uighur" panose="02000000000000000000" pitchFamily="2" charset="-78"/>
              <a:ea typeface="+mn-ea"/>
              <a:cs typeface="Microsoft Uighur" panose="02000000000000000000" pitchFamily="2" charset="-78"/>
              <a:rtl/>
            </a:rPr>
            <a:t>Test de positionnement</a:t>
          </a:r>
        </a:p>
      </dsp:txBody>
      <dsp:txXfrm>
        <a:off x="29992" y="2478751"/>
        <a:ext cx="4401053" cy="964002"/>
      </dsp:txXfrm>
    </dsp:sp>
    <dsp:sp modelId="{2686D1C5-FABC-4298-86F4-6853F3540742}">
      <dsp:nvSpPr>
        <dsp:cNvPr id="0" name=""/>
        <dsp:cNvSpPr/>
      </dsp:nvSpPr>
      <dsp:spPr>
        <a:xfrm rot="17524229">
          <a:off x="4070043" y="2364748"/>
          <a:ext cx="1252676" cy="31126"/>
        </a:xfrm>
        <a:custGeom>
          <a:avLst/>
          <a:gdLst/>
          <a:ahLst/>
          <a:cxnLst/>
          <a:rect l="0" t="0" r="0" b="0"/>
          <a:pathLst>
            <a:path>
              <a:moveTo>
                <a:pt x="0" y="15563"/>
              </a:moveTo>
              <a:lnTo>
                <a:pt x="1252676" y="15563"/>
              </a:lnTo>
            </a:path>
          </a:pathLst>
        </a:custGeom>
        <a:noFill/>
        <a:ln w="25400" cap="flat" cmpd="sng" algn="ctr">
          <a:solidFill>
            <a:schemeClr val="accent4">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4665064" y="2348994"/>
        <a:ext cx="62633" cy="62633"/>
      </dsp:txXfrm>
    </dsp:sp>
    <dsp:sp modelId="{27393854-5EC8-474C-A434-EECB0601740A}">
      <dsp:nvSpPr>
        <dsp:cNvPr id="0" name=""/>
        <dsp:cNvSpPr/>
      </dsp:nvSpPr>
      <dsp:spPr>
        <a:xfrm>
          <a:off x="4931726" y="1287876"/>
          <a:ext cx="2736296" cy="102398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dirty="0">
              <a:effectLst/>
              <a:latin typeface="Microsoft Uighur" panose="02000000000000000000" pitchFamily="2" charset="-78"/>
              <a:ea typeface="+mn-ea"/>
              <a:cs typeface="Microsoft Uighur" panose="02000000000000000000" pitchFamily="2" charset="-78"/>
              <a:rtl/>
            </a:rPr>
            <a:t>Parcours 1</a:t>
          </a:r>
        </a:p>
      </dsp:txBody>
      <dsp:txXfrm>
        <a:off x="4961718" y="1317868"/>
        <a:ext cx="2676312" cy="964002"/>
      </dsp:txXfrm>
    </dsp:sp>
    <dsp:sp modelId="{CB3A6292-8AC3-4DC7-A46C-E7D891FD1C51}">
      <dsp:nvSpPr>
        <dsp:cNvPr id="0" name=""/>
        <dsp:cNvSpPr/>
      </dsp:nvSpPr>
      <dsp:spPr>
        <a:xfrm rot="21551176">
          <a:off x="7667963" y="1775955"/>
          <a:ext cx="1175982" cy="31126"/>
        </a:xfrm>
        <a:custGeom>
          <a:avLst/>
          <a:gdLst/>
          <a:ahLst/>
          <a:cxnLst/>
          <a:rect l="0" t="0" r="0" b="0"/>
          <a:pathLst>
            <a:path>
              <a:moveTo>
                <a:pt x="0" y="15563"/>
              </a:moveTo>
              <a:lnTo>
                <a:pt x="1175982" y="15563"/>
              </a:lnTo>
            </a:path>
          </a:pathLst>
        </a:custGeom>
        <a:noFill/>
        <a:ln w="25400" cap="flat" cmpd="sng" algn="ctr">
          <a:solidFill>
            <a:schemeClr val="accent4">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8226554" y="1762119"/>
        <a:ext cx="58799" cy="58799"/>
      </dsp:txXfrm>
    </dsp:sp>
    <dsp:sp modelId="{83792FEB-71AD-4214-AE20-7141030F9A1D}">
      <dsp:nvSpPr>
        <dsp:cNvPr id="0" name=""/>
        <dsp:cNvSpPr/>
      </dsp:nvSpPr>
      <dsp:spPr>
        <a:xfrm>
          <a:off x="8843886" y="1271175"/>
          <a:ext cx="3895489" cy="102398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a:effectLst/>
              <a:latin typeface="Microsoft Uighur" panose="02000000000000000000" pitchFamily="2" charset="-78"/>
              <a:ea typeface="+mn-ea"/>
              <a:cs typeface="Microsoft Uighur" panose="02000000000000000000" pitchFamily="2" charset="-78"/>
              <a:rtl/>
            </a:rPr>
            <a:t>Palier1: lettre</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sp:txBody>
      <dsp:txXfrm>
        <a:off x="8873878" y="1301167"/>
        <a:ext cx="3835505" cy="964002"/>
      </dsp:txXfrm>
    </dsp:sp>
    <dsp:sp modelId="{811AE7E7-9E1A-4F6F-84C0-1C7F419336EE}">
      <dsp:nvSpPr>
        <dsp:cNvPr id="0" name=""/>
        <dsp:cNvSpPr/>
      </dsp:nvSpPr>
      <dsp:spPr>
        <a:xfrm rot="121929">
          <a:off x="4460889" y="2953540"/>
          <a:ext cx="470985" cy="31126"/>
        </a:xfrm>
        <a:custGeom>
          <a:avLst/>
          <a:gdLst/>
          <a:ahLst/>
          <a:cxnLst/>
          <a:rect l="0" t="0" r="0" b="0"/>
          <a:pathLst>
            <a:path>
              <a:moveTo>
                <a:pt x="0" y="15563"/>
              </a:moveTo>
              <a:lnTo>
                <a:pt x="470985" y="15563"/>
              </a:lnTo>
            </a:path>
          </a:pathLst>
        </a:custGeom>
        <a:noFill/>
        <a:ln w="25400" cap="flat" cmpd="sng" algn="ctr">
          <a:solidFill>
            <a:schemeClr val="accent4">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4684607" y="2957328"/>
        <a:ext cx="23549" cy="23549"/>
      </dsp:txXfrm>
    </dsp:sp>
    <dsp:sp modelId="{172BCFFB-6364-4342-9EF2-C66D6F83B4EC}">
      <dsp:nvSpPr>
        <dsp:cNvPr id="0" name=""/>
        <dsp:cNvSpPr/>
      </dsp:nvSpPr>
      <dsp:spPr>
        <a:xfrm>
          <a:off x="4931726" y="2465461"/>
          <a:ext cx="2736296" cy="102398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a:effectLst/>
              <a:latin typeface="Microsoft Uighur" panose="02000000000000000000" pitchFamily="2" charset="-78"/>
              <a:ea typeface="+mn-ea"/>
              <a:cs typeface="Microsoft Uighur" panose="02000000000000000000" pitchFamily="2" charset="-78"/>
              <a:rtl/>
            </a:rPr>
            <a:t>Parcours 2</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sp:txBody>
      <dsp:txXfrm>
        <a:off x="4961718" y="2495453"/>
        <a:ext cx="2676312" cy="964002"/>
      </dsp:txXfrm>
    </dsp:sp>
    <dsp:sp modelId="{4B070E92-0E32-41CC-B537-E3F64B693E58}">
      <dsp:nvSpPr>
        <dsp:cNvPr id="0" name=""/>
        <dsp:cNvSpPr/>
      </dsp:nvSpPr>
      <dsp:spPr>
        <a:xfrm rot="21551176">
          <a:off x="7667963" y="2953540"/>
          <a:ext cx="1175982" cy="31126"/>
        </a:xfrm>
        <a:custGeom>
          <a:avLst/>
          <a:gdLst/>
          <a:ahLst/>
          <a:cxnLst/>
          <a:rect l="0" t="0" r="0" b="0"/>
          <a:pathLst>
            <a:path>
              <a:moveTo>
                <a:pt x="0" y="15563"/>
              </a:moveTo>
              <a:lnTo>
                <a:pt x="1175982" y="15563"/>
              </a:lnTo>
            </a:path>
          </a:pathLst>
        </a:custGeom>
        <a:noFill/>
        <a:ln w="25400" cap="flat" cmpd="sng" algn="ctr">
          <a:solidFill>
            <a:schemeClr val="accent4">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8226554" y="2939704"/>
        <a:ext cx="58799" cy="58799"/>
      </dsp:txXfrm>
    </dsp:sp>
    <dsp:sp modelId="{7D0F1A16-6EBF-44C0-89A8-802CFDC22E55}">
      <dsp:nvSpPr>
        <dsp:cNvPr id="0" name=""/>
        <dsp:cNvSpPr/>
      </dsp:nvSpPr>
      <dsp:spPr>
        <a:xfrm>
          <a:off x="8843886" y="2448759"/>
          <a:ext cx="3936776" cy="102398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a:effectLst/>
              <a:latin typeface="Microsoft Uighur" panose="02000000000000000000" pitchFamily="2" charset="-78"/>
              <a:ea typeface="+mn-ea"/>
              <a:cs typeface="Microsoft Uighur" panose="02000000000000000000" pitchFamily="2" charset="-78"/>
              <a:rtl/>
            </a:rPr>
            <a:t>Palier 2: M.S</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sp:txBody>
      <dsp:txXfrm>
        <a:off x="8873878" y="2478751"/>
        <a:ext cx="3876792" cy="964002"/>
      </dsp:txXfrm>
    </dsp:sp>
    <dsp:sp modelId="{C0A4593D-8A69-4AE7-B53A-55EA9257BB08}">
      <dsp:nvSpPr>
        <dsp:cNvPr id="0" name=""/>
        <dsp:cNvSpPr/>
      </dsp:nvSpPr>
      <dsp:spPr>
        <a:xfrm rot="4109383">
          <a:off x="4054535" y="3542332"/>
          <a:ext cx="1283692" cy="31126"/>
        </a:xfrm>
        <a:custGeom>
          <a:avLst/>
          <a:gdLst/>
          <a:ahLst/>
          <a:cxnLst/>
          <a:rect l="0" t="0" r="0" b="0"/>
          <a:pathLst>
            <a:path>
              <a:moveTo>
                <a:pt x="0" y="15563"/>
              </a:moveTo>
              <a:lnTo>
                <a:pt x="1283692" y="15563"/>
              </a:lnTo>
            </a:path>
          </a:pathLst>
        </a:custGeom>
        <a:noFill/>
        <a:ln w="25400" cap="flat" cmpd="sng" algn="ctr">
          <a:solidFill>
            <a:schemeClr val="accent4">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4664289" y="3525803"/>
        <a:ext cx="64184" cy="64184"/>
      </dsp:txXfrm>
    </dsp:sp>
    <dsp:sp modelId="{4B387D84-6A18-4110-95D5-0F497509E650}">
      <dsp:nvSpPr>
        <dsp:cNvPr id="0" name=""/>
        <dsp:cNvSpPr/>
      </dsp:nvSpPr>
      <dsp:spPr>
        <a:xfrm>
          <a:off x="4931726" y="3643045"/>
          <a:ext cx="2736296" cy="102398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a:effectLst/>
              <a:latin typeface="Microsoft Uighur" panose="02000000000000000000" pitchFamily="2" charset="-78"/>
              <a:ea typeface="+mn-ea"/>
              <a:cs typeface="Microsoft Uighur" panose="02000000000000000000" pitchFamily="2" charset="-78"/>
              <a:rtl/>
            </a:rPr>
            <a:t>Parcours 3</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sp:txBody>
      <dsp:txXfrm>
        <a:off x="4961718" y="3673037"/>
        <a:ext cx="2676312" cy="964002"/>
      </dsp:txXfrm>
    </dsp:sp>
    <dsp:sp modelId="{3A6778E2-A471-44C8-9B0C-0252B9C4934A}">
      <dsp:nvSpPr>
        <dsp:cNvPr id="0" name=""/>
        <dsp:cNvSpPr/>
      </dsp:nvSpPr>
      <dsp:spPr>
        <a:xfrm rot="21551176">
          <a:off x="7667963" y="4131124"/>
          <a:ext cx="1175982" cy="31126"/>
        </a:xfrm>
        <a:custGeom>
          <a:avLst/>
          <a:gdLst/>
          <a:ahLst/>
          <a:cxnLst/>
          <a:rect l="0" t="0" r="0" b="0"/>
          <a:pathLst>
            <a:path>
              <a:moveTo>
                <a:pt x="0" y="15563"/>
              </a:moveTo>
              <a:lnTo>
                <a:pt x="1175982" y="15563"/>
              </a:lnTo>
            </a:path>
          </a:pathLst>
        </a:custGeom>
        <a:noFill/>
        <a:ln w="25400" cap="flat" cmpd="sng" algn="ctr">
          <a:solidFill>
            <a:schemeClr val="accent4">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fr-MA" sz="300" kern="1200">
            <a:solidFill>
              <a:schemeClr val="tx1"/>
            </a:solidFill>
            <a:effectLst/>
            <a:latin typeface="Microsoft Uighur" panose="02000000000000000000" pitchFamily="2" charset="-78"/>
            <a:cs typeface="Microsoft Uighur" panose="02000000000000000000" pitchFamily="2" charset="-78"/>
          </a:endParaRPr>
        </a:p>
      </dsp:txBody>
      <dsp:txXfrm>
        <a:off x="8226554" y="4117288"/>
        <a:ext cx="58799" cy="58799"/>
      </dsp:txXfrm>
    </dsp:sp>
    <dsp:sp modelId="{12A26271-D4BB-4641-95E2-D00E83D21DA9}">
      <dsp:nvSpPr>
        <dsp:cNvPr id="0" name=""/>
        <dsp:cNvSpPr/>
      </dsp:nvSpPr>
      <dsp:spPr>
        <a:xfrm>
          <a:off x="8843886" y="3626344"/>
          <a:ext cx="3936776" cy="102398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0" eaLnBrk="1" latinLnBrk="0" hangingPunct="1">
            <a:lnSpc>
              <a:spcPct val="100000"/>
            </a:lnSpc>
            <a:spcBef>
              <a:spcPct val="0"/>
            </a:spcBef>
            <a:spcAft>
              <a:spcPct val="35000"/>
            </a:spcAft>
            <a:buNone/>
          </a:pPr>
          <a:r>
            <a:rPr lang="fr-MA" sz="4400" b="1" kern="1200" cap="none" baseline="0">
              <a:effectLst/>
              <a:latin typeface="Microsoft Uighur" panose="02000000000000000000" pitchFamily="2" charset="-78"/>
              <a:ea typeface="+mn-ea"/>
              <a:cs typeface="Microsoft Uighur" panose="02000000000000000000" pitchFamily="2" charset="-78"/>
              <a:rtl/>
            </a:rPr>
            <a:t>Palier 4: M.GC</a:t>
          </a:r>
          <a:endParaRPr lang="fr-MA" sz="4400" b="1" kern="1200" cap="none" baseline="0" dirty="0">
            <a:effectLst/>
            <a:latin typeface="Microsoft Uighur" panose="02000000000000000000" pitchFamily="2" charset="-78"/>
            <a:ea typeface="+mn-ea"/>
            <a:cs typeface="Microsoft Uighur" panose="02000000000000000000" pitchFamily="2" charset="-78"/>
            <a:rtl/>
          </a:endParaRPr>
        </a:p>
      </dsp:txBody>
      <dsp:txXfrm>
        <a:off x="8873878" y="3656336"/>
        <a:ext cx="3876792" cy="964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C5E60-DC5A-409F-A244-F0B9CA41183D}">
      <dsp:nvSpPr>
        <dsp:cNvPr id="0" name=""/>
        <dsp:cNvSpPr/>
      </dsp:nvSpPr>
      <dsp:spPr>
        <a:xfrm rot="5400000">
          <a:off x="2580303" y="213221"/>
          <a:ext cx="1723130" cy="2867251"/>
        </a:xfrm>
        <a:prstGeom prst="corner">
          <a:avLst>
            <a:gd name="adj1" fmla="val 16120"/>
            <a:gd name="adj2" fmla="val 1611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3033E65E-F48B-4EBF-8D01-3F0DBDDB8743}">
      <dsp:nvSpPr>
        <dsp:cNvPr id="0" name=""/>
        <dsp:cNvSpPr/>
      </dsp:nvSpPr>
      <dsp:spPr>
        <a:xfrm>
          <a:off x="2292670" y="1069911"/>
          <a:ext cx="2588570" cy="2269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ctr" defTabSz="1955800">
            <a:lnSpc>
              <a:spcPct val="90000"/>
            </a:lnSpc>
            <a:spcBef>
              <a:spcPct val="0"/>
            </a:spcBef>
            <a:spcAft>
              <a:spcPct val="35000"/>
            </a:spcAft>
            <a:buNone/>
          </a:pPr>
          <a:r>
            <a:rPr lang="fr-MA" sz="4400" b="1" kern="1200" dirty="0">
              <a:solidFill>
                <a:schemeClr val="accent4">
                  <a:lumMod val="75000"/>
                </a:schemeClr>
              </a:solidFill>
              <a:latin typeface="Microsoft Uighur" panose="02000000000000000000" pitchFamily="2" charset="-78"/>
              <a:cs typeface="Microsoft Uighur" panose="02000000000000000000" pitchFamily="2" charset="-78"/>
            </a:rPr>
            <a:t>Palier 1</a:t>
          </a:r>
        </a:p>
        <a:p>
          <a:pPr marL="0" lvl="0" indent="0" algn="ctr" defTabSz="1955800">
            <a:lnSpc>
              <a:spcPct val="90000"/>
            </a:lnSpc>
            <a:spcBef>
              <a:spcPct val="0"/>
            </a:spcBef>
            <a:spcAft>
              <a:spcPct val="35000"/>
            </a:spcAft>
            <a:buNone/>
          </a:pPr>
          <a:r>
            <a:rPr lang="fr-MA" sz="4400" b="1" kern="1200" dirty="0">
              <a:solidFill>
                <a:schemeClr val="accent4">
                  <a:lumMod val="75000"/>
                </a:schemeClr>
              </a:solidFill>
              <a:latin typeface="Microsoft Uighur" panose="02000000000000000000" pitchFamily="2" charset="-78"/>
              <a:cs typeface="Microsoft Uighur" panose="02000000000000000000" pitchFamily="2" charset="-78"/>
            </a:rPr>
            <a:t>Lettre</a:t>
          </a:r>
        </a:p>
      </dsp:txBody>
      <dsp:txXfrm>
        <a:off x="2292670" y="1069911"/>
        <a:ext cx="2588570" cy="2269033"/>
      </dsp:txXfrm>
    </dsp:sp>
    <dsp:sp modelId="{64401DB5-BA5B-4785-B037-D8B45F262A03}">
      <dsp:nvSpPr>
        <dsp:cNvPr id="0" name=""/>
        <dsp:cNvSpPr/>
      </dsp:nvSpPr>
      <dsp:spPr>
        <a:xfrm>
          <a:off x="4392831" y="2131"/>
          <a:ext cx="488409" cy="488409"/>
        </a:xfrm>
        <a:prstGeom prst="triangle">
          <a:avLst>
            <a:gd name="adj" fmla="val 100000"/>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w="9525" cap="flat" cmpd="sng" algn="ctr">
          <a:solidFill>
            <a:schemeClr val="accent2">
              <a:hueOff val="2340759"/>
              <a:satOff val="-2919"/>
              <a:lumOff val="686"/>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0CAE1D5-43BE-4902-956E-3C9182514EC7}">
      <dsp:nvSpPr>
        <dsp:cNvPr id="0" name=""/>
        <dsp:cNvSpPr/>
      </dsp:nvSpPr>
      <dsp:spPr>
        <a:xfrm rot="5400000">
          <a:off x="5749219" y="-570929"/>
          <a:ext cx="1723130" cy="2867251"/>
        </a:xfrm>
        <a:prstGeom prst="corner">
          <a:avLst>
            <a:gd name="adj1" fmla="val 16120"/>
            <a:gd name="adj2" fmla="val 1611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w="9525" cap="flat" cmpd="sng" algn="ctr">
          <a:solidFill>
            <a:schemeClr val="accent2">
              <a:hueOff val="4681519"/>
              <a:satOff val="-5839"/>
              <a:lumOff val="1373"/>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FAA36752-3B4D-4547-B194-C5FB45390121}">
      <dsp:nvSpPr>
        <dsp:cNvPr id="0" name=""/>
        <dsp:cNvSpPr/>
      </dsp:nvSpPr>
      <dsp:spPr>
        <a:xfrm>
          <a:off x="5461586" y="285760"/>
          <a:ext cx="2588570" cy="2269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chemeClr val="accent4">
                  <a:lumMod val="75000"/>
                </a:schemeClr>
              </a:solidFill>
              <a:latin typeface="Microsoft Uighur" panose="02000000000000000000" pitchFamily="2" charset="-78"/>
              <a:cs typeface="Microsoft Uighur" panose="02000000000000000000" pitchFamily="2" charset="-78"/>
            </a:rPr>
            <a:t>Palier 2</a:t>
          </a:r>
        </a:p>
        <a:p>
          <a:pPr marL="0" lvl="0" indent="0" algn="ctr" defTabSz="1778000">
            <a:lnSpc>
              <a:spcPct val="90000"/>
            </a:lnSpc>
            <a:spcBef>
              <a:spcPct val="0"/>
            </a:spcBef>
            <a:spcAft>
              <a:spcPct val="35000"/>
            </a:spcAft>
            <a:buNone/>
          </a:pPr>
          <a:r>
            <a:rPr lang="fr-MA" sz="4000" b="1" kern="1200" dirty="0">
              <a:solidFill>
                <a:schemeClr val="accent4">
                  <a:lumMod val="75000"/>
                </a:schemeClr>
              </a:solidFill>
              <a:latin typeface="Microsoft Uighur" panose="02000000000000000000" pitchFamily="2" charset="-78"/>
              <a:cs typeface="Microsoft Uighur" panose="02000000000000000000" pitchFamily="2" charset="-78"/>
            </a:rPr>
            <a:t>M.S.</a:t>
          </a:r>
        </a:p>
      </dsp:txBody>
      <dsp:txXfrm>
        <a:off x="5461586" y="285760"/>
        <a:ext cx="2588570" cy="22690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050CF-94D4-4712-9C72-A018B69DFC46}">
      <dsp:nvSpPr>
        <dsp:cNvPr id="0" name=""/>
        <dsp:cNvSpPr/>
      </dsp:nvSpPr>
      <dsp:spPr>
        <a:xfrm rot="5400000">
          <a:off x="3756032" y="1213406"/>
          <a:ext cx="1173319" cy="1952377"/>
        </a:xfrm>
        <a:prstGeom prst="corner">
          <a:avLst>
            <a:gd name="adj1" fmla="val 16120"/>
            <a:gd name="adj2" fmla="val 1611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CA8C111-5062-4AF6-A3B0-9C148204FCDE}">
      <dsp:nvSpPr>
        <dsp:cNvPr id="0" name=""/>
        <dsp:cNvSpPr/>
      </dsp:nvSpPr>
      <dsp:spPr>
        <a:xfrm>
          <a:off x="3560176" y="1796747"/>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Palier1 Lettre</a:t>
          </a:r>
        </a:p>
      </dsp:txBody>
      <dsp:txXfrm>
        <a:off x="3560176" y="1796747"/>
        <a:ext cx="1762617" cy="1545037"/>
      </dsp:txXfrm>
    </dsp:sp>
    <dsp:sp modelId="{0EE8AF3A-376A-4D47-83A6-5552A090251A}">
      <dsp:nvSpPr>
        <dsp:cNvPr id="0" name=""/>
        <dsp:cNvSpPr/>
      </dsp:nvSpPr>
      <dsp:spPr>
        <a:xfrm>
          <a:off x="4990224" y="1069670"/>
          <a:ext cx="332569" cy="332569"/>
        </a:xfrm>
        <a:prstGeom prst="triangle">
          <a:avLst>
            <a:gd name="adj" fmla="val 10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741282AB-2768-43D0-927F-0EF729E15BC9}">
      <dsp:nvSpPr>
        <dsp:cNvPr id="0" name=""/>
        <dsp:cNvSpPr/>
      </dsp:nvSpPr>
      <dsp:spPr>
        <a:xfrm rot="5400000">
          <a:off x="5913820" y="679460"/>
          <a:ext cx="1173319" cy="1952377"/>
        </a:xfrm>
        <a:prstGeom prst="corner">
          <a:avLst>
            <a:gd name="adj1" fmla="val 16120"/>
            <a:gd name="adj2" fmla="val 1611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5717964" y="1262800"/>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Palier2 M.S.</a:t>
          </a:r>
        </a:p>
      </dsp:txBody>
      <dsp:txXfrm>
        <a:off x="5717964" y="1262800"/>
        <a:ext cx="1762617" cy="1545037"/>
      </dsp:txXfrm>
    </dsp:sp>
    <dsp:sp modelId="{50BABB30-69ED-4E1A-953B-F01E4D98B382}">
      <dsp:nvSpPr>
        <dsp:cNvPr id="0" name=""/>
        <dsp:cNvSpPr/>
      </dsp:nvSpPr>
      <dsp:spPr>
        <a:xfrm>
          <a:off x="7148012" y="535723"/>
          <a:ext cx="332569" cy="332569"/>
        </a:xfrm>
        <a:prstGeom prst="triangle">
          <a:avLst>
            <a:gd name="adj" fmla="val 10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8071608" y="145513"/>
          <a:ext cx="1173319" cy="1952377"/>
        </a:xfrm>
        <a:prstGeom prst="corner">
          <a:avLst>
            <a:gd name="adj1" fmla="val 16120"/>
            <a:gd name="adj2" fmla="val 1611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7875752" y="728853"/>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Palier3 M.A.</a:t>
          </a:r>
        </a:p>
      </dsp:txBody>
      <dsp:txXfrm>
        <a:off x="7875752" y="728853"/>
        <a:ext cx="1762617" cy="1545037"/>
      </dsp:txXfrm>
    </dsp:sp>
    <dsp:sp modelId="{62585A18-E5BE-45A2-98F0-41BCFAA8EF2E}">
      <dsp:nvSpPr>
        <dsp:cNvPr id="0" name=""/>
        <dsp:cNvSpPr/>
      </dsp:nvSpPr>
      <dsp:spPr>
        <a:xfrm>
          <a:off x="9305800" y="1777"/>
          <a:ext cx="332569" cy="332569"/>
        </a:xfrm>
        <a:prstGeom prst="triangle">
          <a:avLst>
            <a:gd name="adj" fmla="val 10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10229396" y="-388433"/>
          <a:ext cx="1173319" cy="1952377"/>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10033539" y="194906"/>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Palier4 M.G.C</a:t>
          </a:r>
        </a:p>
      </dsp:txBody>
      <dsp:txXfrm>
        <a:off x="10033539" y="194906"/>
        <a:ext cx="1762617" cy="15450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282AB-2768-43D0-927F-0EF729E15BC9}">
      <dsp:nvSpPr>
        <dsp:cNvPr id="0" name=""/>
        <dsp:cNvSpPr/>
      </dsp:nvSpPr>
      <dsp:spPr>
        <a:xfrm rot="5400000">
          <a:off x="2659699" y="662026"/>
          <a:ext cx="1142353" cy="1900851"/>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2469012" y="1229971"/>
          <a:ext cx="1716099" cy="1504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a:latin typeface="Microsoft Uighur" panose="02000000000000000000" pitchFamily="2" charset="-78"/>
              <a:cs typeface="Microsoft Uighur" panose="02000000000000000000" pitchFamily="2" charset="-78"/>
            </a:rPr>
            <a:t>Palier 2 M.S.</a:t>
          </a:r>
          <a:endParaRPr lang="fr-MA" sz="4000" b="1" kern="1200" dirty="0">
            <a:latin typeface="Microsoft Uighur" panose="02000000000000000000" pitchFamily="2" charset="-78"/>
            <a:cs typeface="Microsoft Uighur" panose="02000000000000000000" pitchFamily="2" charset="-78"/>
          </a:endParaRPr>
        </a:p>
      </dsp:txBody>
      <dsp:txXfrm>
        <a:off x="2469012" y="1229971"/>
        <a:ext cx="1716099" cy="1504261"/>
      </dsp:txXfrm>
    </dsp:sp>
    <dsp:sp modelId="{50BABB30-69ED-4E1A-953B-F01E4D98B382}">
      <dsp:nvSpPr>
        <dsp:cNvPr id="0" name=""/>
        <dsp:cNvSpPr/>
      </dsp:nvSpPr>
      <dsp:spPr>
        <a:xfrm>
          <a:off x="3861318" y="522083"/>
          <a:ext cx="323792" cy="323792"/>
        </a:xfrm>
        <a:prstGeom prst="triangle">
          <a:avLst>
            <a:gd name="adj" fmla="val 100000"/>
          </a:avLst>
        </a:prstGeom>
        <a:gradFill rotWithShape="0">
          <a:gsLst>
            <a:gs pos="0">
              <a:schemeClr val="accent3">
                <a:hueOff val="2812566"/>
                <a:satOff val="-4220"/>
                <a:lumOff val="-686"/>
                <a:alphaOff val="0"/>
                <a:tint val="50000"/>
                <a:satMod val="300000"/>
              </a:schemeClr>
            </a:gs>
            <a:gs pos="35000">
              <a:schemeClr val="accent3">
                <a:hueOff val="2812566"/>
                <a:satOff val="-4220"/>
                <a:lumOff val="-686"/>
                <a:alphaOff val="0"/>
                <a:tint val="37000"/>
                <a:satMod val="300000"/>
              </a:schemeClr>
            </a:gs>
            <a:gs pos="100000">
              <a:schemeClr val="accent3">
                <a:hueOff val="2812566"/>
                <a:satOff val="-4220"/>
                <a:lumOff val="-686"/>
                <a:alphaOff val="0"/>
                <a:tint val="15000"/>
                <a:satMod val="350000"/>
              </a:schemeClr>
            </a:gs>
          </a:gsLst>
          <a:lin ang="16200000" scaled="1"/>
        </a:gradFill>
        <a:ln w="9525" cap="flat" cmpd="sng" algn="ctr">
          <a:solidFill>
            <a:schemeClr val="accent3">
              <a:hueOff val="2812566"/>
              <a:satOff val="-4220"/>
              <a:lumOff val="-686"/>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4760539" y="142171"/>
          <a:ext cx="1142353" cy="1900851"/>
        </a:xfrm>
        <a:prstGeom prst="corner">
          <a:avLst>
            <a:gd name="adj1" fmla="val 16120"/>
            <a:gd name="adj2" fmla="val 16110"/>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w="9525" cap="flat" cmpd="sng" algn="ctr">
          <a:solidFill>
            <a:schemeClr val="accent3">
              <a:hueOff val="5625132"/>
              <a:satOff val="-8440"/>
              <a:lumOff val="-1373"/>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4569852" y="710116"/>
          <a:ext cx="1716099" cy="1504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latin typeface="Microsoft Uighur" panose="02000000000000000000" pitchFamily="2" charset="-78"/>
              <a:cs typeface="Microsoft Uighur" panose="02000000000000000000" pitchFamily="2" charset="-78"/>
            </a:rPr>
            <a:t>Palier 3 M.A.</a:t>
          </a:r>
        </a:p>
      </dsp:txBody>
      <dsp:txXfrm>
        <a:off x="4569852" y="710116"/>
        <a:ext cx="1716099" cy="1504261"/>
      </dsp:txXfrm>
    </dsp:sp>
    <dsp:sp modelId="{62585A18-E5BE-45A2-98F0-41BCFAA8EF2E}">
      <dsp:nvSpPr>
        <dsp:cNvPr id="0" name=""/>
        <dsp:cNvSpPr/>
      </dsp:nvSpPr>
      <dsp:spPr>
        <a:xfrm>
          <a:off x="5962159" y="2228"/>
          <a:ext cx="323792" cy="323792"/>
        </a:xfrm>
        <a:prstGeom prst="triangle">
          <a:avLst>
            <a:gd name="adj" fmla="val 100000"/>
          </a:avLst>
        </a:prstGeom>
        <a:gradFill rotWithShape="0">
          <a:gsLst>
            <a:gs pos="0">
              <a:schemeClr val="accent3">
                <a:hueOff val="8437698"/>
                <a:satOff val="-12660"/>
                <a:lumOff val="-2059"/>
                <a:alphaOff val="0"/>
                <a:tint val="50000"/>
                <a:satMod val="300000"/>
              </a:schemeClr>
            </a:gs>
            <a:gs pos="35000">
              <a:schemeClr val="accent3">
                <a:hueOff val="8437698"/>
                <a:satOff val="-12660"/>
                <a:lumOff val="-2059"/>
                <a:alphaOff val="0"/>
                <a:tint val="37000"/>
                <a:satMod val="300000"/>
              </a:schemeClr>
            </a:gs>
            <a:gs pos="100000">
              <a:schemeClr val="accent3">
                <a:hueOff val="8437698"/>
                <a:satOff val="-12660"/>
                <a:lumOff val="-2059"/>
                <a:alphaOff val="0"/>
                <a:tint val="15000"/>
                <a:satMod val="350000"/>
              </a:schemeClr>
            </a:gs>
          </a:gsLst>
          <a:lin ang="16200000" scaled="1"/>
        </a:gradFill>
        <a:ln w="9525" cap="flat" cmpd="sng" algn="ctr">
          <a:solidFill>
            <a:schemeClr val="accent3">
              <a:hueOff val="8437698"/>
              <a:satOff val="-12660"/>
              <a:lumOff val="-2059"/>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6861380" y="-377683"/>
          <a:ext cx="1142353" cy="1900851"/>
        </a:xfrm>
        <a:prstGeom prst="corner">
          <a:avLst>
            <a:gd name="adj1" fmla="val 16120"/>
            <a:gd name="adj2" fmla="val 1611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w="9525" cap="flat" cmpd="sng" algn="ctr">
          <a:solidFill>
            <a:schemeClr val="accent3">
              <a:hueOff val="11250264"/>
              <a:satOff val="-16880"/>
              <a:lumOff val="-2745"/>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6670693" y="190261"/>
          <a:ext cx="1716099" cy="1504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a:latin typeface="Microsoft Uighur" panose="02000000000000000000" pitchFamily="2" charset="-78"/>
              <a:cs typeface="Microsoft Uighur" panose="02000000000000000000" pitchFamily="2" charset="-78"/>
            </a:rPr>
            <a:t>Palier 4 M.G.C</a:t>
          </a:r>
          <a:endParaRPr lang="fr-MA" sz="4000" b="1" kern="1200" dirty="0">
            <a:latin typeface="Microsoft Uighur" panose="02000000000000000000" pitchFamily="2" charset="-78"/>
            <a:cs typeface="Microsoft Uighur" panose="02000000000000000000" pitchFamily="2" charset="-78"/>
          </a:endParaRPr>
        </a:p>
      </dsp:txBody>
      <dsp:txXfrm>
        <a:off x="6670693" y="190261"/>
        <a:ext cx="1716099" cy="15042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050CF-94D4-4712-9C72-A018B69DFC46}">
      <dsp:nvSpPr>
        <dsp:cNvPr id="0" name=""/>
        <dsp:cNvSpPr/>
      </dsp:nvSpPr>
      <dsp:spPr>
        <a:xfrm rot="5400000">
          <a:off x="3756032" y="1213406"/>
          <a:ext cx="1173319" cy="1952377"/>
        </a:xfrm>
        <a:prstGeom prst="corner">
          <a:avLst>
            <a:gd name="adj1" fmla="val 16120"/>
            <a:gd name="adj2" fmla="val 1611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CA8C111-5062-4AF6-A3B0-9C148204FCDE}">
      <dsp:nvSpPr>
        <dsp:cNvPr id="0" name=""/>
        <dsp:cNvSpPr/>
      </dsp:nvSpPr>
      <dsp:spPr>
        <a:xfrm>
          <a:off x="3560176" y="1796747"/>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Palier1 Lettre</a:t>
          </a:r>
        </a:p>
      </dsp:txBody>
      <dsp:txXfrm>
        <a:off x="3560176" y="1796747"/>
        <a:ext cx="1762617" cy="1545037"/>
      </dsp:txXfrm>
    </dsp:sp>
    <dsp:sp modelId="{0EE8AF3A-376A-4D47-83A6-5552A090251A}">
      <dsp:nvSpPr>
        <dsp:cNvPr id="0" name=""/>
        <dsp:cNvSpPr/>
      </dsp:nvSpPr>
      <dsp:spPr>
        <a:xfrm>
          <a:off x="4990224" y="1069670"/>
          <a:ext cx="332569" cy="332569"/>
        </a:xfrm>
        <a:prstGeom prst="triangle">
          <a:avLst>
            <a:gd name="adj" fmla="val 10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741282AB-2768-43D0-927F-0EF729E15BC9}">
      <dsp:nvSpPr>
        <dsp:cNvPr id="0" name=""/>
        <dsp:cNvSpPr/>
      </dsp:nvSpPr>
      <dsp:spPr>
        <a:xfrm rot="5400000">
          <a:off x="5913820" y="679460"/>
          <a:ext cx="1173319" cy="1952377"/>
        </a:xfrm>
        <a:prstGeom prst="corner">
          <a:avLst>
            <a:gd name="adj1" fmla="val 16120"/>
            <a:gd name="adj2" fmla="val 1611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5717964" y="1262800"/>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Palier2 M.S.</a:t>
          </a:r>
        </a:p>
      </dsp:txBody>
      <dsp:txXfrm>
        <a:off x="5717964" y="1262800"/>
        <a:ext cx="1762617" cy="1545037"/>
      </dsp:txXfrm>
    </dsp:sp>
    <dsp:sp modelId="{50BABB30-69ED-4E1A-953B-F01E4D98B382}">
      <dsp:nvSpPr>
        <dsp:cNvPr id="0" name=""/>
        <dsp:cNvSpPr/>
      </dsp:nvSpPr>
      <dsp:spPr>
        <a:xfrm>
          <a:off x="7148012" y="535723"/>
          <a:ext cx="332569" cy="332569"/>
        </a:xfrm>
        <a:prstGeom prst="triangle">
          <a:avLst>
            <a:gd name="adj" fmla="val 10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8071608" y="145513"/>
          <a:ext cx="1173319" cy="1952377"/>
        </a:xfrm>
        <a:prstGeom prst="corner">
          <a:avLst>
            <a:gd name="adj1" fmla="val 16120"/>
            <a:gd name="adj2" fmla="val 1611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7875752" y="728853"/>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Palier3 M.A.</a:t>
          </a:r>
        </a:p>
      </dsp:txBody>
      <dsp:txXfrm>
        <a:off x="7875752" y="728853"/>
        <a:ext cx="1762617" cy="1545037"/>
      </dsp:txXfrm>
    </dsp:sp>
    <dsp:sp modelId="{62585A18-E5BE-45A2-98F0-41BCFAA8EF2E}">
      <dsp:nvSpPr>
        <dsp:cNvPr id="0" name=""/>
        <dsp:cNvSpPr/>
      </dsp:nvSpPr>
      <dsp:spPr>
        <a:xfrm>
          <a:off x="9305800" y="1777"/>
          <a:ext cx="332569" cy="332569"/>
        </a:xfrm>
        <a:prstGeom prst="triangle">
          <a:avLst>
            <a:gd name="adj" fmla="val 10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10229396" y="-388433"/>
          <a:ext cx="1173319" cy="1952377"/>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10033539" y="194906"/>
          <a:ext cx="1762617" cy="1545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Palier4 M.G.C</a:t>
          </a:r>
        </a:p>
      </dsp:txBody>
      <dsp:txXfrm>
        <a:off x="10033539" y="194906"/>
        <a:ext cx="1762617" cy="15450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282AB-2768-43D0-927F-0EF729E15BC9}">
      <dsp:nvSpPr>
        <dsp:cNvPr id="0" name=""/>
        <dsp:cNvSpPr/>
      </dsp:nvSpPr>
      <dsp:spPr>
        <a:xfrm rot="5400000">
          <a:off x="4031413" y="1204700"/>
          <a:ext cx="1164901" cy="1938369"/>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3836962" y="1783855"/>
          <a:ext cx="1749970" cy="1533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latin typeface="Microsoft Uighur" panose="02000000000000000000" pitchFamily="2" charset="-78"/>
              <a:cs typeface="Microsoft Uighur" panose="02000000000000000000" pitchFamily="2" charset="-78"/>
            </a:rPr>
            <a:t>Palier2 M.S.</a:t>
          </a:r>
        </a:p>
      </dsp:txBody>
      <dsp:txXfrm>
        <a:off x="3836962" y="1783855"/>
        <a:ext cx="1749970" cy="1533951"/>
      </dsp:txXfrm>
    </dsp:sp>
    <dsp:sp modelId="{50BABB30-69ED-4E1A-953B-F01E4D98B382}">
      <dsp:nvSpPr>
        <dsp:cNvPr id="0" name=""/>
        <dsp:cNvSpPr/>
      </dsp:nvSpPr>
      <dsp:spPr>
        <a:xfrm>
          <a:off x="5256750" y="1061995"/>
          <a:ext cx="330183" cy="330183"/>
        </a:xfrm>
        <a:prstGeom prst="triangle">
          <a:avLst>
            <a:gd name="adj" fmla="val 100000"/>
          </a:avLst>
        </a:prstGeom>
        <a:gradFill rotWithShape="0">
          <a:gsLst>
            <a:gs pos="0">
              <a:schemeClr val="accent3">
                <a:hueOff val="1875044"/>
                <a:satOff val="-2813"/>
                <a:lumOff val="-458"/>
                <a:alphaOff val="0"/>
                <a:tint val="50000"/>
                <a:satMod val="300000"/>
              </a:schemeClr>
            </a:gs>
            <a:gs pos="35000">
              <a:schemeClr val="accent3">
                <a:hueOff val="1875044"/>
                <a:satOff val="-2813"/>
                <a:lumOff val="-458"/>
                <a:alphaOff val="0"/>
                <a:tint val="37000"/>
                <a:satMod val="300000"/>
              </a:schemeClr>
            </a:gs>
            <a:gs pos="100000">
              <a:schemeClr val="accent3">
                <a:hueOff val="1875044"/>
                <a:satOff val="-2813"/>
                <a:lumOff val="-458"/>
                <a:alphaOff val="0"/>
                <a:tint val="15000"/>
                <a:satMod val="350000"/>
              </a:schemeClr>
            </a:gs>
          </a:gsLst>
          <a:lin ang="16200000" scaled="1"/>
        </a:gradFill>
        <a:ln w="9525" cap="flat" cmpd="sng" algn="ctr">
          <a:solidFill>
            <a:schemeClr val="accent3">
              <a:hueOff val="1875044"/>
              <a:satOff val="-2813"/>
              <a:lumOff val="-458"/>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6173719" y="674585"/>
          <a:ext cx="1164901" cy="1938369"/>
        </a:xfrm>
        <a:prstGeom prst="corner">
          <a:avLst>
            <a:gd name="adj1" fmla="val 16120"/>
            <a:gd name="adj2" fmla="val 16110"/>
          </a:avLst>
        </a:prstGeom>
        <a:gradFill rotWithShape="0">
          <a:gsLst>
            <a:gs pos="0">
              <a:schemeClr val="accent3">
                <a:hueOff val="3750088"/>
                <a:satOff val="-5627"/>
                <a:lumOff val="-915"/>
                <a:alphaOff val="0"/>
                <a:tint val="50000"/>
                <a:satMod val="300000"/>
              </a:schemeClr>
            </a:gs>
            <a:gs pos="35000">
              <a:schemeClr val="accent3">
                <a:hueOff val="3750088"/>
                <a:satOff val="-5627"/>
                <a:lumOff val="-915"/>
                <a:alphaOff val="0"/>
                <a:tint val="37000"/>
                <a:satMod val="300000"/>
              </a:schemeClr>
            </a:gs>
            <a:gs pos="100000">
              <a:schemeClr val="accent3">
                <a:hueOff val="3750088"/>
                <a:satOff val="-5627"/>
                <a:lumOff val="-915"/>
                <a:alphaOff val="0"/>
                <a:tint val="15000"/>
                <a:satMod val="350000"/>
              </a:schemeClr>
            </a:gs>
          </a:gsLst>
          <a:lin ang="16200000" scaled="1"/>
        </a:gradFill>
        <a:ln w="9525" cap="flat" cmpd="sng" algn="ctr">
          <a:solidFill>
            <a:schemeClr val="accent3">
              <a:hueOff val="3750088"/>
              <a:satOff val="-5627"/>
              <a:lumOff val="-915"/>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5979268" y="1253739"/>
          <a:ext cx="1749970" cy="1533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a:latin typeface="Microsoft Uighur" panose="02000000000000000000" pitchFamily="2" charset="-78"/>
              <a:cs typeface="Microsoft Uighur" panose="02000000000000000000" pitchFamily="2" charset="-78"/>
            </a:rPr>
            <a:t>Palier3 M.A.</a:t>
          </a:r>
          <a:endParaRPr lang="fr-MA" sz="4000" b="1" kern="1200" dirty="0">
            <a:latin typeface="Microsoft Uighur" panose="02000000000000000000" pitchFamily="2" charset="-78"/>
            <a:cs typeface="Microsoft Uighur" panose="02000000000000000000" pitchFamily="2" charset="-78"/>
          </a:endParaRPr>
        </a:p>
      </dsp:txBody>
      <dsp:txXfrm>
        <a:off x="5979268" y="1253739"/>
        <a:ext cx="1749970" cy="1533951"/>
      </dsp:txXfrm>
    </dsp:sp>
    <dsp:sp modelId="{62585A18-E5BE-45A2-98F0-41BCFAA8EF2E}">
      <dsp:nvSpPr>
        <dsp:cNvPr id="0" name=""/>
        <dsp:cNvSpPr/>
      </dsp:nvSpPr>
      <dsp:spPr>
        <a:xfrm>
          <a:off x="7399055" y="531880"/>
          <a:ext cx="330183" cy="330183"/>
        </a:xfrm>
        <a:prstGeom prst="triangle">
          <a:avLst>
            <a:gd name="adj" fmla="val 100000"/>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w="9525" cap="flat" cmpd="sng" algn="ctr">
          <a:solidFill>
            <a:schemeClr val="accent3">
              <a:hueOff val="5625132"/>
              <a:satOff val="-8440"/>
              <a:lumOff val="-1373"/>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8316025" y="144469"/>
          <a:ext cx="1164901" cy="1938369"/>
        </a:xfrm>
        <a:prstGeom prst="corner">
          <a:avLst>
            <a:gd name="adj1" fmla="val 16120"/>
            <a:gd name="adj2" fmla="val 16110"/>
          </a:avLst>
        </a:prstGeom>
        <a:gradFill rotWithShape="0">
          <a:gsLst>
            <a:gs pos="0">
              <a:schemeClr val="accent3">
                <a:hueOff val="7500176"/>
                <a:satOff val="-11253"/>
                <a:lumOff val="-1830"/>
                <a:alphaOff val="0"/>
                <a:tint val="50000"/>
                <a:satMod val="300000"/>
              </a:schemeClr>
            </a:gs>
            <a:gs pos="35000">
              <a:schemeClr val="accent3">
                <a:hueOff val="7500176"/>
                <a:satOff val="-11253"/>
                <a:lumOff val="-1830"/>
                <a:alphaOff val="0"/>
                <a:tint val="37000"/>
                <a:satMod val="300000"/>
              </a:schemeClr>
            </a:gs>
            <a:gs pos="100000">
              <a:schemeClr val="accent3">
                <a:hueOff val="7500176"/>
                <a:satOff val="-11253"/>
                <a:lumOff val="-1830"/>
                <a:alphaOff val="0"/>
                <a:tint val="15000"/>
                <a:satMod val="350000"/>
              </a:schemeClr>
            </a:gs>
          </a:gsLst>
          <a:lin ang="16200000" scaled="1"/>
        </a:gradFill>
        <a:ln w="9525" cap="flat" cmpd="sng" algn="ctr">
          <a:solidFill>
            <a:schemeClr val="accent3">
              <a:hueOff val="7500176"/>
              <a:satOff val="-11253"/>
              <a:lumOff val="-183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8121574" y="723624"/>
          <a:ext cx="1749970" cy="1533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a:latin typeface="Microsoft Uighur" panose="02000000000000000000" pitchFamily="2" charset="-78"/>
              <a:cs typeface="Microsoft Uighur" panose="02000000000000000000" pitchFamily="2" charset="-78"/>
            </a:rPr>
            <a:t>Palier4 M.G.C</a:t>
          </a:r>
          <a:endParaRPr lang="fr-MA" sz="4000" b="1" kern="1200" dirty="0">
            <a:latin typeface="Microsoft Uighur" panose="02000000000000000000" pitchFamily="2" charset="-78"/>
            <a:cs typeface="Microsoft Uighur" panose="02000000000000000000" pitchFamily="2" charset="-78"/>
          </a:endParaRPr>
        </a:p>
      </dsp:txBody>
      <dsp:txXfrm>
        <a:off x="8121574" y="723624"/>
        <a:ext cx="1749970" cy="1533951"/>
      </dsp:txXfrm>
    </dsp:sp>
    <dsp:sp modelId="{E068E516-0F5B-4C6A-8F2A-C57C50D5478D}">
      <dsp:nvSpPr>
        <dsp:cNvPr id="0" name=""/>
        <dsp:cNvSpPr/>
      </dsp:nvSpPr>
      <dsp:spPr>
        <a:xfrm>
          <a:off x="9541361" y="1764"/>
          <a:ext cx="330183" cy="330183"/>
        </a:xfrm>
        <a:prstGeom prst="triangle">
          <a:avLst>
            <a:gd name="adj" fmla="val 100000"/>
          </a:avLst>
        </a:prstGeom>
        <a:gradFill rotWithShape="0">
          <a:gsLst>
            <a:gs pos="0">
              <a:schemeClr val="accent3">
                <a:hueOff val="9375220"/>
                <a:satOff val="-14067"/>
                <a:lumOff val="-2288"/>
                <a:alphaOff val="0"/>
                <a:tint val="50000"/>
                <a:satMod val="300000"/>
              </a:schemeClr>
            </a:gs>
            <a:gs pos="35000">
              <a:schemeClr val="accent3">
                <a:hueOff val="9375220"/>
                <a:satOff val="-14067"/>
                <a:lumOff val="-2288"/>
                <a:alphaOff val="0"/>
                <a:tint val="37000"/>
                <a:satMod val="300000"/>
              </a:schemeClr>
            </a:gs>
            <a:gs pos="100000">
              <a:schemeClr val="accent3">
                <a:hueOff val="9375220"/>
                <a:satOff val="-14067"/>
                <a:lumOff val="-2288"/>
                <a:alphaOff val="0"/>
                <a:tint val="15000"/>
                <a:satMod val="350000"/>
              </a:schemeClr>
            </a:gs>
          </a:gsLst>
          <a:lin ang="16200000" scaled="1"/>
        </a:gradFill>
        <a:ln w="9525" cap="flat" cmpd="sng" algn="ctr">
          <a:solidFill>
            <a:schemeClr val="accent3">
              <a:hueOff val="9375220"/>
              <a:satOff val="-14067"/>
              <a:lumOff val="-2288"/>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D4E7B744-BD03-47BF-92BC-0B43F5D4B40E}">
      <dsp:nvSpPr>
        <dsp:cNvPr id="0" name=""/>
        <dsp:cNvSpPr/>
      </dsp:nvSpPr>
      <dsp:spPr>
        <a:xfrm rot="5400000">
          <a:off x="10458330" y="-385646"/>
          <a:ext cx="1164901" cy="1938369"/>
        </a:xfrm>
        <a:prstGeom prst="corner">
          <a:avLst>
            <a:gd name="adj1" fmla="val 16120"/>
            <a:gd name="adj2" fmla="val 1611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w="9525" cap="flat" cmpd="sng" algn="ctr">
          <a:solidFill>
            <a:schemeClr val="accent3">
              <a:hueOff val="11250264"/>
              <a:satOff val="-16880"/>
              <a:lumOff val="-2745"/>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B64BD9-7E86-475E-B6FA-2926B4DABEE5}">
      <dsp:nvSpPr>
        <dsp:cNvPr id="0" name=""/>
        <dsp:cNvSpPr/>
      </dsp:nvSpPr>
      <dsp:spPr>
        <a:xfrm>
          <a:off x="10263879" y="193508"/>
          <a:ext cx="1749970" cy="1533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FR" sz="4000" b="1" kern="1200">
              <a:latin typeface="Microsoft Uighur" panose="02000000000000000000" pitchFamily="2" charset="-78"/>
              <a:ea typeface="+mn-ea"/>
              <a:cs typeface="Microsoft Uighur" panose="02000000000000000000" pitchFamily="2" charset="-78"/>
            </a:rPr>
            <a:t>Palier5 Phrase D.P</a:t>
          </a:r>
          <a:endParaRPr lang="fr-FR" sz="4000" b="1" kern="1200" dirty="0">
            <a:latin typeface="Microsoft Uighur" panose="02000000000000000000" pitchFamily="2" charset="-78"/>
            <a:ea typeface="+mn-ea"/>
            <a:cs typeface="Microsoft Uighur" panose="02000000000000000000" pitchFamily="2" charset="-78"/>
          </a:endParaRPr>
        </a:p>
      </dsp:txBody>
      <dsp:txXfrm>
        <a:off x="10263879" y="193508"/>
        <a:ext cx="1749970" cy="15339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050CF-94D4-4712-9C72-A018B69DFC46}">
      <dsp:nvSpPr>
        <dsp:cNvPr id="0" name=""/>
        <dsp:cNvSpPr/>
      </dsp:nvSpPr>
      <dsp:spPr>
        <a:xfrm rot="5400000">
          <a:off x="4447079" y="994202"/>
          <a:ext cx="961357" cy="1599677"/>
        </a:xfrm>
        <a:prstGeom prst="corner">
          <a:avLst>
            <a:gd name="adj1" fmla="val 16120"/>
            <a:gd name="adj2" fmla="val 1611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CA8C111-5062-4AF6-A3B0-9C148204FCDE}">
      <dsp:nvSpPr>
        <dsp:cNvPr id="0" name=""/>
        <dsp:cNvSpPr/>
      </dsp:nvSpPr>
      <dsp:spPr>
        <a:xfrm>
          <a:off x="4286604" y="1472161"/>
          <a:ext cx="1444197" cy="1265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Palier1 Lettre</a:t>
          </a:r>
        </a:p>
      </dsp:txBody>
      <dsp:txXfrm>
        <a:off x="4286604" y="1472161"/>
        <a:ext cx="1444197" cy="1265923"/>
      </dsp:txXfrm>
    </dsp:sp>
    <dsp:sp modelId="{0EE8AF3A-376A-4D47-83A6-5552A090251A}">
      <dsp:nvSpPr>
        <dsp:cNvPr id="0" name=""/>
        <dsp:cNvSpPr/>
      </dsp:nvSpPr>
      <dsp:spPr>
        <a:xfrm>
          <a:off x="5458312" y="876432"/>
          <a:ext cx="272490" cy="272490"/>
        </a:xfrm>
        <a:prstGeom prst="triangle">
          <a:avLst>
            <a:gd name="adj" fmla="val 10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741282AB-2768-43D0-927F-0EF729E15BC9}">
      <dsp:nvSpPr>
        <dsp:cNvPr id="0" name=""/>
        <dsp:cNvSpPr/>
      </dsp:nvSpPr>
      <dsp:spPr>
        <a:xfrm rot="5400000">
          <a:off x="6215059" y="556714"/>
          <a:ext cx="961357" cy="1599677"/>
        </a:xfrm>
        <a:prstGeom prst="corner">
          <a:avLst>
            <a:gd name="adj1" fmla="val 16120"/>
            <a:gd name="adj2" fmla="val 1611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6054584" y="1034673"/>
          <a:ext cx="1444197" cy="1265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Palier2 M.S.</a:t>
          </a:r>
        </a:p>
      </dsp:txBody>
      <dsp:txXfrm>
        <a:off x="6054584" y="1034673"/>
        <a:ext cx="1444197" cy="1265923"/>
      </dsp:txXfrm>
    </dsp:sp>
    <dsp:sp modelId="{50BABB30-69ED-4E1A-953B-F01E4D98B382}">
      <dsp:nvSpPr>
        <dsp:cNvPr id="0" name=""/>
        <dsp:cNvSpPr/>
      </dsp:nvSpPr>
      <dsp:spPr>
        <a:xfrm>
          <a:off x="7226291" y="438944"/>
          <a:ext cx="272490" cy="272490"/>
        </a:xfrm>
        <a:prstGeom prst="triangle">
          <a:avLst>
            <a:gd name="adj" fmla="val 10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7983038" y="119226"/>
          <a:ext cx="961357" cy="1599677"/>
        </a:xfrm>
        <a:prstGeom prst="corner">
          <a:avLst>
            <a:gd name="adj1" fmla="val 16120"/>
            <a:gd name="adj2" fmla="val 1611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7822564" y="597184"/>
          <a:ext cx="1444197" cy="1265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Palier3 M.A.</a:t>
          </a:r>
        </a:p>
      </dsp:txBody>
      <dsp:txXfrm>
        <a:off x="7822564" y="597184"/>
        <a:ext cx="1444197" cy="1265923"/>
      </dsp:txXfrm>
    </dsp:sp>
    <dsp:sp modelId="{62585A18-E5BE-45A2-98F0-41BCFAA8EF2E}">
      <dsp:nvSpPr>
        <dsp:cNvPr id="0" name=""/>
        <dsp:cNvSpPr/>
      </dsp:nvSpPr>
      <dsp:spPr>
        <a:xfrm>
          <a:off x="8994271" y="1456"/>
          <a:ext cx="272490" cy="272490"/>
        </a:xfrm>
        <a:prstGeom prst="triangle">
          <a:avLst>
            <a:gd name="adj" fmla="val 10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9751018" y="-318262"/>
          <a:ext cx="961357" cy="1599677"/>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9590544" y="159696"/>
          <a:ext cx="1444197" cy="1265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Palier4 M.G.C</a:t>
          </a:r>
        </a:p>
      </dsp:txBody>
      <dsp:txXfrm>
        <a:off x="9590544" y="159696"/>
        <a:ext cx="1444197" cy="12659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282AB-2768-43D0-927F-0EF729E15BC9}">
      <dsp:nvSpPr>
        <dsp:cNvPr id="0" name=""/>
        <dsp:cNvSpPr/>
      </dsp:nvSpPr>
      <dsp:spPr>
        <a:xfrm rot="5400000">
          <a:off x="4758353" y="974111"/>
          <a:ext cx="941929" cy="1567349"/>
        </a:xfrm>
        <a:prstGeom prst="corner">
          <a:avLst>
            <a:gd name="adj1" fmla="val 16120"/>
            <a:gd name="adj2" fmla="val 1611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0889588-5F1E-4163-867A-DFBDF4A8511B}">
      <dsp:nvSpPr>
        <dsp:cNvPr id="0" name=""/>
        <dsp:cNvSpPr/>
      </dsp:nvSpPr>
      <dsp:spPr>
        <a:xfrm>
          <a:off x="4601122" y="1442410"/>
          <a:ext cx="1415011" cy="1240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Palier2</a:t>
          </a:r>
          <a:r>
            <a:rPr lang="fr-MA" sz="4000" b="1" kern="1200" dirty="0">
              <a:latin typeface="Microsoft Uighur" panose="02000000000000000000" pitchFamily="2" charset="-78"/>
              <a:cs typeface="Microsoft Uighur" panose="02000000000000000000" pitchFamily="2" charset="-78"/>
            </a:rPr>
            <a:t> </a:t>
          </a:r>
          <a:r>
            <a:rPr lang="fr-MA" sz="4000" b="1" kern="1200" dirty="0">
              <a:solidFill>
                <a:srgbClr val="49385E"/>
              </a:solidFill>
              <a:latin typeface="Microsoft Uighur" panose="02000000000000000000" pitchFamily="2" charset="-78"/>
              <a:cs typeface="Microsoft Uighur" panose="02000000000000000000" pitchFamily="2" charset="-78"/>
            </a:rPr>
            <a:t>M.S.</a:t>
          </a:r>
        </a:p>
      </dsp:txBody>
      <dsp:txXfrm>
        <a:off x="4601122" y="1442410"/>
        <a:ext cx="1415011" cy="1240340"/>
      </dsp:txXfrm>
    </dsp:sp>
    <dsp:sp modelId="{50BABB30-69ED-4E1A-953B-F01E4D98B382}">
      <dsp:nvSpPr>
        <dsp:cNvPr id="0" name=""/>
        <dsp:cNvSpPr/>
      </dsp:nvSpPr>
      <dsp:spPr>
        <a:xfrm>
          <a:off x="5749150" y="858721"/>
          <a:ext cx="266983" cy="266983"/>
        </a:xfrm>
        <a:prstGeom prst="triangle">
          <a:avLst>
            <a:gd name="adj" fmla="val 100000"/>
          </a:avLst>
        </a:prstGeom>
        <a:gradFill rotWithShape="0">
          <a:gsLst>
            <a:gs pos="0">
              <a:schemeClr val="accent3">
                <a:hueOff val="1875044"/>
                <a:satOff val="-2813"/>
                <a:lumOff val="-458"/>
                <a:alphaOff val="0"/>
                <a:tint val="50000"/>
                <a:satMod val="300000"/>
              </a:schemeClr>
            </a:gs>
            <a:gs pos="35000">
              <a:schemeClr val="accent3">
                <a:hueOff val="1875044"/>
                <a:satOff val="-2813"/>
                <a:lumOff val="-458"/>
                <a:alphaOff val="0"/>
                <a:tint val="37000"/>
                <a:satMod val="300000"/>
              </a:schemeClr>
            </a:gs>
            <a:gs pos="100000">
              <a:schemeClr val="accent3">
                <a:hueOff val="1875044"/>
                <a:satOff val="-2813"/>
                <a:lumOff val="-458"/>
                <a:alphaOff val="0"/>
                <a:tint val="15000"/>
                <a:satMod val="350000"/>
              </a:schemeClr>
            </a:gs>
          </a:gsLst>
          <a:lin ang="16200000" scaled="1"/>
        </a:gradFill>
        <a:ln w="9525" cap="flat" cmpd="sng" algn="ctr">
          <a:solidFill>
            <a:schemeClr val="accent3">
              <a:hueOff val="1875044"/>
              <a:satOff val="-2813"/>
              <a:lumOff val="-458"/>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488CFDA2-5D45-49D9-A900-5E47F06639DF}">
      <dsp:nvSpPr>
        <dsp:cNvPr id="0" name=""/>
        <dsp:cNvSpPr/>
      </dsp:nvSpPr>
      <dsp:spPr>
        <a:xfrm rot="5400000">
          <a:off x="6490604" y="545463"/>
          <a:ext cx="941929" cy="1567349"/>
        </a:xfrm>
        <a:prstGeom prst="corner">
          <a:avLst>
            <a:gd name="adj1" fmla="val 16120"/>
            <a:gd name="adj2" fmla="val 16110"/>
          </a:avLst>
        </a:prstGeom>
        <a:gradFill rotWithShape="0">
          <a:gsLst>
            <a:gs pos="0">
              <a:schemeClr val="accent3">
                <a:hueOff val="3750088"/>
                <a:satOff val="-5627"/>
                <a:lumOff val="-915"/>
                <a:alphaOff val="0"/>
                <a:tint val="50000"/>
                <a:satMod val="300000"/>
              </a:schemeClr>
            </a:gs>
            <a:gs pos="35000">
              <a:schemeClr val="accent3">
                <a:hueOff val="3750088"/>
                <a:satOff val="-5627"/>
                <a:lumOff val="-915"/>
                <a:alphaOff val="0"/>
                <a:tint val="37000"/>
                <a:satMod val="300000"/>
              </a:schemeClr>
            </a:gs>
            <a:gs pos="100000">
              <a:schemeClr val="accent3">
                <a:hueOff val="3750088"/>
                <a:satOff val="-5627"/>
                <a:lumOff val="-915"/>
                <a:alphaOff val="0"/>
                <a:tint val="15000"/>
                <a:satMod val="350000"/>
              </a:schemeClr>
            </a:gs>
          </a:gsLst>
          <a:lin ang="16200000" scaled="1"/>
        </a:gradFill>
        <a:ln w="9525" cap="flat" cmpd="sng" algn="ctr">
          <a:solidFill>
            <a:schemeClr val="accent3">
              <a:hueOff val="3750088"/>
              <a:satOff val="-5627"/>
              <a:lumOff val="-915"/>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55EBCC0-39CD-4CB9-BF75-4A54437DFC1D}">
      <dsp:nvSpPr>
        <dsp:cNvPr id="0" name=""/>
        <dsp:cNvSpPr/>
      </dsp:nvSpPr>
      <dsp:spPr>
        <a:xfrm>
          <a:off x="6333373" y="1013763"/>
          <a:ext cx="1415011" cy="1240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Palier3 M.A.</a:t>
          </a:r>
        </a:p>
      </dsp:txBody>
      <dsp:txXfrm>
        <a:off x="6333373" y="1013763"/>
        <a:ext cx="1415011" cy="1240340"/>
      </dsp:txXfrm>
    </dsp:sp>
    <dsp:sp modelId="{62585A18-E5BE-45A2-98F0-41BCFAA8EF2E}">
      <dsp:nvSpPr>
        <dsp:cNvPr id="0" name=""/>
        <dsp:cNvSpPr/>
      </dsp:nvSpPr>
      <dsp:spPr>
        <a:xfrm>
          <a:off x="7481401" y="430073"/>
          <a:ext cx="266983" cy="266983"/>
        </a:xfrm>
        <a:prstGeom prst="triangle">
          <a:avLst>
            <a:gd name="adj" fmla="val 100000"/>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w="9525" cap="flat" cmpd="sng" algn="ctr">
          <a:solidFill>
            <a:schemeClr val="accent3">
              <a:hueOff val="5625132"/>
              <a:satOff val="-8440"/>
              <a:lumOff val="-1373"/>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A81F97A-50E3-44CF-BFC7-E79B60D817BF}">
      <dsp:nvSpPr>
        <dsp:cNvPr id="0" name=""/>
        <dsp:cNvSpPr/>
      </dsp:nvSpPr>
      <dsp:spPr>
        <a:xfrm rot="5400000">
          <a:off x="8222855" y="116816"/>
          <a:ext cx="941929" cy="1567349"/>
        </a:xfrm>
        <a:prstGeom prst="corner">
          <a:avLst>
            <a:gd name="adj1" fmla="val 16120"/>
            <a:gd name="adj2" fmla="val 16110"/>
          </a:avLst>
        </a:prstGeom>
        <a:gradFill rotWithShape="0">
          <a:gsLst>
            <a:gs pos="0">
              <a:schemeClr val="accent3">
                <a:hueOff val="7500176"/>
                <a:satOff val="-11253"/>
                <a:lumOff val="-1830"/>
                <a:alphaOff val="0"/>
                <a:tint val="50000"/>
                <a:satMod val="300000"/>
              </a:schemeClr>
            </a:gs>
            <a:gs pos="35000">
              <a:schemeClr val="accent3">
                <a:hueOff val="7500176"/>
                <a:satOff val="-11253"/>
                <a:lumOff val="-1830"/>
                <a:alphaOff val="0"/>
                <a:tint val="37000"/>
                <a:satMod val="300000"/>
              </a:schemeClr>
            </a:gs>
            <a:gs pos="100000">
              <a:schemeClr val="accent3">
                <a:hueOff val="7500176"/>
                <a:satOff val="-11253"/>
                <a:lumOff val="-1830"/>
                <a:alphaOff val="0"/>
                <a:tint val="15000"/>
                <a:satMod val="350000"/>
              </a:schemeClr>
            </a:gs>
          </a:gsLst>
          <a:lin ang="16200000" scaled="1"/>
        </a:gradFill>
        <a:ln w="9525" cap="flat" cmpd="sng" algn="ctr">
          <a:solidFill>
            <a:schemeClr val="accent3">
              <a:hueOff val="7500176"/>
              <a:satOff val="-11253"/>
              <a:lumOff val="-183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8065623" y="585116"/>
          <a:ext cx="1415011" cy="1240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Palier4 M.G.C</a:t>
          </a:r>
        </a:p>
      </dsp:txBody>
      <dsp:txXfrm>
        <a:off x="8065623" y="585116"/>
        <a:ext cx="1415011" cy="1240340"/>
      </dsp:txXfrm>
    </dsp:sp>
    <dsp:sp modelId="{E068E516-0F5B-4C6A-8F2A-C57C50D5478D}">
      <dsp:nvSpPr>
        <dsp:cNvPr id="0" name=""/>
        <dsp:cNvSpPr/>
      </dsp:nvSpPr>
      <dsp:spPr>
        <a:xfrm>
          <a:off x="9213652" y="1426"/>
          <a:ext cx="266983" cy="266983"/>
        </a:xfrm>
        <a:prstGeom prst="triangle">
          <a:avLst>
            <a:gd name="adj" fmla="val 100000"/>
          </a:avLst>
        </a:prstGeom>
        <a:gradFill rotWithShape="0">
          <a:gsLst>
            <a:gs pos="0">
              <a:schemeClr val="accent3">
                <a:hueOff val="9375220"/>
                <a:satOff val="-14067"/>
                <a:lumOff val="-2288"/>
                <a:alphaOff val="0"/>
                <a:tint val="50000"/>
                <a:satMod val="300000"/>
              </a:schemeClr>
            </a:gs>
            <a:gs pos="35000">
              <a:schemeClr val="accent3">
                <a:hueOff val="9375220"/>
                <a:satOff val="-14067"/>
                <a:lumOff val="-2288"/>
                <a:alphaOff val="0"/>
                <a:tint val="37000"/>
                <a:satMod val="300000"/>
              </a:schemeClr>
            </a:gs>
            <a:gs pos="100000">
              <a:schemeClr val="accent3">
                <a:hueOff val="9375220"/>
                <a:satOff val="-14067"/>
                <a:lumOff val="-2288"/>
                <a:alphaOff val="0"/>
                <a:tint val="15000"/>
                <a:satMod val="350000"/>
              </a:schemeClr>
            </a:gs>
          </a:gsLst>
          <a:lin ang="16200000" scaled="1"/>
        </a:gradFill>
        <a:ln w="9525" cap="flat" cmpd="sng" algn="ctr">
          <a:solidFill>
            <a:schemeClr val="accent3">
              <a:hueOff val="9375220"/>
              <a:satOff val="-14067"/>
              <a:lumOff val="-2288"/>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D4E7B744-BD03-47BF-92BC-0B43F5D4B40E}">
      <dsp:nvSpPr>
        <dsp:cNvPr id="0" name=""/>
        <dsp:cNvSpPr/>
      </dsp:nvSpPr>
      <dsp:spPr>
        <a:xfrm rot="5400000">
          <a:off x="9955105" y="-311830"/>
          <a:ext cx="941929" cy="1567349"/>
        </a:xfrm>
        <a:prstGeom prst="corner">
          <a:avLst>
            <a:gd name="adj1" fmla="val 16120"/>
            <a:gd name="adj2" fmla="val 16110"/>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w="9525" cap="flat" cmpd="sng" algn="ctr">
          <a:solidFill>
            <a:schemeClr val="accent3">
              <a:hueOff val="11250264"/>
              <a:satOff val="-16880"/>
              <a:lumOff val="-2745"/>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B64BD9-7E86-475E-B6FA-2926B4DABEE5}">
      <dsp:nvSpPr>
        <dsp:cNvPr id="0" name=""/>
        <dsp:cNvSpPr/>
      </dsp:nvSpPr>
      <dsp:spPr>
        <a:xfrm>
          <a:off x="9797874" y="156469"/>
          <a:ext cx="1415011" cy="1240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FR" sz="4000" b="1" kern="1200" dirty="0">
              <a:solidFill>
                <a:srgbClr val="49385E"/>
              </a:solidFill>
              <a:latin typeface="Microsoft Uighur" panose="02000000000000000000" pitchFamily="2" charset="-78"/>
              <a:ea typeface="+mn-ea"/>
              <a:cs typeface="Microsoft Uighur" panose="02000000000000000000" pitchFamily="2" charset="-78"/>
            </a:rPr>
            <a:t>Palier5 Phrase D.P</a:t>
          </a:r>
        </a:p>
      </dsp:txBody>
      <dsp:txXfrm>
        <a:off x="9797874" y="156469"/>
        <a:ext cx="1415011" cy="12403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81F97A-50E3-44CF-BFC7-E79B60D817BF}">
      <dsp:nvSpPr>
        <dsp:cNvPr id="0" name=""/>
        <dsp:cNvSpPr/>
      </dsp:nvSpPr>
      <dsp:spPr>
        <a:xfrm rot="5400000">
          <a:off x="2620151" y="353001"/>
          <a:ext cx="1153352" cy="2505415"/>
        </a:xfrm>
        <a:prstGeom prst="corner">
          <a:avLst>
            <a:gd name="adj1" fmla="val 16120"/>
            <a:gd name="adj2" fmla="val 1611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4FD53B-5352-4975-855D-0BCBEAA2ED97}">
      <dsp:nvSpPr>
        <dsp:cNvPr id="0" name=""/>
        <dsp:cNvSpPr/>
      </dsp:nvSpPr>
      <dsp:spPr>
        <a:xfrm>
          <a:off x="2427628" y="1219546"/>
          <a:ext cx="1732621" cy="1518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 4</a:t>
          </a:r>
        </a:p>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M.G.C</a:t>
          </a:r>
        </a:p>
      </dsp:txBody>
      <dsp:txXfrm>
        <a:off x="2427628" y="1219546"/>
        <a:ext cx="1732621" cy="1518744"/>
      </dsp:txXfrm>
    </dsp:sp>
    <dsp:sp modelId="{4A912B35-93C3-4516-B7ED-C59E1CF120D2}">
      <dsp:nvSpPr>
        <dsp:cNvPr id="0" name=""/>
        <dsp:cNvSpPr/>
      </dsp:nvSpPr>
      <dsp:spPr>
        <a:xfrm>
          <a:off x="4087333" y="525438"/>
          <a:ext cx="326909" cy="326909"/>
        </a:xfrm>
        <a:prstGeom prst="triangle">
          <a:avLst>
            <a:gd name="adj" fmla="val 100000"/>
          </a:avLst>
        </a:prstGeom>
        <a:gradFill rotWithShape="0">
          <a:gsLst>
            <a:gs pos="0">
              <a:schemeClr val="accent4">
                <a:hueOff val="-1116192"/>
                <a:satOff val="6725"/>
                <a:lumOff val="539"/>
                <a:alphaOff val="0"/>
                <a:tint val="50000"/>
                <a:satMod val="300000"/>
              </a:schemeClr>
            </a:gs>
            <a:gs pos="35000">
              <a:schemeClr val="accent4">
                <a:hueOff val="-1116192"/>
                <a:satOff val="6725"/>
                <a:lumOff val="539"/>
                <a:alphaOff val="0"/>
                <a:tint val="37000"/>
                <a:satMod val="300000"/>
              </a:schemeClr>
            </a:gs>
            <a:gs pos="100000">
              <a:schemeClr val="accent4">
                <a:hueOff val="-1116192"/>
                <a:satOff val="6725"/>
                <a:lumOff val="539"/>
                <a:alphaOff val="0"/>
                <a:tint val="15000"/>
                <a:satMod val="350000"/>
              </a:schemeClr>
            </a:gs>
          </a:gsLst>
          <a:lin ang="16200000" scaled="1"/>
        </a:gradFill>
        <a:ln w="9525" cap="flat" cmpd="sng" algn="ctr">
          <a:solidFill>
            <a:schemeClr val="accent4">
              <a:hueOff val="-1116192"/>
              <a:satOff val="6725"/>
              <a:lumOff val="539"/>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12A050CF-94D4-4712-9C72-A018B69DFC46}">
      <dsp:nvSpPr>
        <dsp:cNvPr id="0" name=""/>
        <dsp:cNvSpPr/>
      </dsp:nvSpPr>
      <dsp:spPr>
        <a:xfrm rot="5400000">
          <a:off x="5290243" y="-138465"/>
          <a:ext cx="1153352" cy="2438629"/>
        </a:xfrm>
        <a:prstGeom prst="corner">
          <a:avLst>
            <a:gd name="adj1" fmla="val 16120"/>
            <a:gd name="adj2" fmla="val 16110"/>
          </a:avLst>
        </a:prstGeom>
        <a:gradFill rotWithShape="0">
          <a:gsLst>
            <a:gs pos="0">
              <a:schemeClr val="accent4">
                <a:hueOff val="-2232385"/>
                <a:satOff val="13449"/>
                <a:lumOff val="1078"/>
                <a:alphaOff val="0"/>
                <a:tint val="50000"/>
                <a:satMod val="300000"/>
              </a:schemeClr>
            </a:gs>
            <a:gs pos="35000">
              <a:schemeClr val="accent4">
                <a:hueOff val="-2232385"/>
                <a:satOff val="13449"/>
                <a:lumOff val="1078"/>
                <a:alphaOff val="0"/>
                <a:tint val="37000"/>
                <a:satMod val="300000"/>
              </a:schemeClr>
            </a:gs>
            <a:gs pos="100000">
              <a:schemeClr val="accent4">
                <a:hueOff val="-2232385"/>
                <a:satOff val="13449"/>
                <a:lumOff val="1078"/>
                <a:alphaOff val="0"/>
                <a:tint val="15000"/>
                <a:satMod val="350000"/>
              </a:schemeClr>
            </a:gs>
          </a:gsLst>
          <a:lin ang="16200000" scaled="1"/>
        </a:gradFill>
        <a:ln w="9525" cap="flat" cmpd="sng" algn="ctr">
          <a:solidFill>
            <a:schemeClr val="accent4">
              <a:hueOff val="-2232385"/>
              <a:satOff val="13449"/>
              <a:lumOff val="1078"/>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CA8C111-5062-4AF6-A3B0-9C148204FCDE}">
      <dsp:nvSpPr>
        <dsp:cNvPr id="0" name=""/>
        <dsp:cNvSpPr/>
      </dsp:nvSpPr>
      <dsp:spPr>
        <a:xfrm>
          <a:off x="5097719" y="694685"/>
          <a:ext cx="1732621" cy="1518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 5</a:t>
          </a:r>
        </a:p>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Phrase</a:t>
          </a:r>
        </a:p>
      </dsp:txBody>
      <dsp:txXfrm>
        <a:off x="5097719" y="694685"/>
        <a:ext cx="1732621" cy="1518744"/>
      </dsp:txXfrm>
    </dsp:sp>
    <dsp:sp modelId="{DC4D03CD-4987-4603-9105-B892DF2191F7}">
      <dsp:nvSpPr>
        <dsp:cNvPr id="0" name=""/>
        <dsp:cNvSpPr/>
      </dsp:nvSpPr>
      <dsp:spPr>
        <a:xfrm>
          <a:off x="6819204" y="49414"/>
          <a:ext cx="326909" cy="284149"/>
        </a:xfrm>
        <a:prstGeom prst="triangle">
          <a:avLst>
            <a:gd name="adj" fmla="val 100000"/>
          </a:avLst>
        </a:prstGeom>
        <a:gradFill rotWithShape="0">
          <a:gsLst>
            <a:gs pos="0">
              <a:schemeClr val="accent4">
                <a:hueOff val="-3348577"/>
                <a:satOff val="20174"/>
                <a:lumOff val="1617"/>
                <a:alphaOff val="0"/>
                <a:tint val="50000"/>
                <a:satMod val="300000"/>
              </a:schemeClr>
            </a:gs>
            <a:gs pos="35000">
              <a:schemeClr val="accent4">
                <a:hueOff val="-3348577"/>
                <a:satOff val="20174"/>
                <a:lumOff val="1617"/>
                <a:alphaOff val="0"/>
                <a:tint val="37000"/>
                <a:satMod val="300000"/>
              </a:schemeClr>
            </a:gs>
            <a:gs pos="100000">
              <a:schemeClr val="accent4">
                <a:hueOff val="-3348577"/>
                <a:satOff val="20174"/>
                <a:lumOff val="1617"/>
                <a:alphaOff val="0"/>
                <a:tint val="15000"/>
                <a:satMod val="350000"/>
              </a:schemeClr>
            </a:gs>
          </a:gsLst>
          <a:lin ang="16200000" scaled="1"/>
        </a:gradFill>
        <a:ln w="9525" cap="flat" cmpd="sng" algn="ctr">
          <a:solidFill>
            <a:schemeClr val="accent4">
              <a:hueOff val="-3348577"/>
              <a:satOff val="20174"/>
              <a:lumOff val="1617"/>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317A2332-D773-4ED1-9BE8-8EB6D35C5F06}">
      <dsp:nvSpPr>
        <dsp:cNvPr id="0" name=""/>
        <dsp:cNvSpPr/>
      </dsp:nvSpPr>
      <dsp:spPr>
        <a:xfrm rot="5400000">
          <a:off x="7970102" y="-610555"/>
          <a:ext cx="1153352" cy="2657681"/>
        </a:xfrm>
        <a:prstGeom prst="corner">
          <a:avLst>
            <a:gd name="adj1" fmla="val 16120"/>
            <a:gd name="adj2" fmla="val 16110"/>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w="9525" cap="flat" cmpd="sng" algn="ctr">
          <a:solidFill>
            <a:schemeClr val="accent4">
              <a:hueOff val="-4464770"/>
              <a:satOff val="26899"/>
              <a:lumOff val="2156"/>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C3C45357-118B-4C37-8D90-FFD65AE8E643}">
      <dsp:nvSpPr>
        <dsp:cNvPr id="0" name=""/>
        <dsp:cNvSpPr/>
      </dsp:nvSpPr>
      <dsp:spPr>
        <a:xfrm>
          <a:off x="7614382" y="197903"/>
          <a:ext cx="2192944" cy="1518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ctr" defTabSz="1778000">
            <a:lnSpc>
              <a:spcPct val="90000"/>
            </a:lnSpc>
            <a:spcBef>
              <a:spcPct val="0"/>
            </a:spcBef>
            <a:spcAft>
              <a:spcPct val="35000"/>
            </a:spcAft>
            <a:buNone/>
          </a:pPr>
          <a:r>
            <a:rPr lang="fr-MA" sz="4000" b="1" kern="1200" dirty="0">
              <a:solidFill>
                <a:srgbClr val="49385E"/>
              </a:solidFill>
              <a:latin typeface="Microsoft Uighur" panose="02000000000000000000" pitchFamily="2" charset="-78"/>
              <a:cs typeface="Microsoft Uighur" panose="02000000000000000000" pitchFamily="2" charset="-78"/>
            </a:rPr>
            <a:t>Palier 6</a:t>
          </a:r>
        </a:p>
        <a:p>
          <a:pPr marL="0" lvl="0" indent="0" algn="ctr" defTabSz="1778000">
            <a:lnSpc>
              <a:spcPct val="90000"/>
            </a:lnSpc>
            <a:spcBef>
              <a:spcPct val="0"/>
            </a:spcBef>
            <a:spcAft>
              <a:spcPct val="35000"/>
            </a:spcAft>
            <a:buNone/>
          </a:pPr>
          <a:r>
            <a:rPr lang="fr-MA" sz="3200" b="1" kern="1200" dirty="0">
              <a:solidFill>
                <a:srgbClr val="49385E"/>
              </a:solidFill>
              <a:latin typeface="Microsoft Uighur" panose="02000000000000000000" pitchFamily="2" charset="-78"/>
              <a:cs typeface="Microsoft Uighur" panose="02000000000000000000" pitchFamily="2" charset="-78"/>
            </a:rPr>
            <a:t>Texte et </a:t>
          </a:r>
          <a:r>
            <a:rPr lang="fr-MA" sz="3200" b="1" kern="1200" dirty="0" err="1">
              <a:solidFill>
                <a:srgbClr val="49385E"/>
              </a:solidFill>
              <a:latin typeface="Microsoft Uighur" panose="02000000000000000000" pitchFamily="2" charset="-78"/>
              <a:cs typeface="Microsoft Uighur" panose="02000000000000000000" pitchFamily="2" charset="-78"/>
            </a:rPr>
            <a:t>comp</a:t>
          </a:r>
          <a:endParaRPr lang="fr-MA" sz="3200" b="1" kern="1200" dirty="0">
            <a:solidFill>
              <a:srgbClr val="49385E"/>
            </a:solidFill>
            <a:latin typeface="Microsoft Uighur" panose="02000000000000000000" pitchFamily="2" charset="-78"/>
            <a:cs typeface="Microsoft Uighur" panose="02000000000000000000" pitchFamily="2" charset="-78"/>
          </a:endParaRPr>
        </a:p>
      </dsp:txBody>
      <dsp:txXfrm>
        <a:off x="7614382" y="197903"/>
        <a:ext cx="2192944" cy="15187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73F09-1F34-45CF-B5D7-557A8B23A93A}">
      <dsp:nvSpPr>
        <dsp:cNvPr id="0" name=""/>
        <dsp:cNvSpPr/>
      </dsp:nvSpPr>
      <dsp:spPr>
        <a:xfrm>
          <a:off x="0" y="0"/>
          <a:ext cx="15379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A618A3-1D7C-40C9-9A2A-078019C887FB}">
      <dsp:nvSpPr>
        <dsp:cNvPr id="0" name=""/>
        <dsp:cNvSpPr/>
      </dsp:nvSpPr>
      <dsp:spPr>
        <a:xfrm>
          <a:off x="0" y="0"/>
          <a:ext cx="3075940" cy="14997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MA" sz="2800" b="1" kern="1200" dirty="0"/>
            <a:t>Objectifs de l’activité</a:t>
          </a:r>
          <a:endParaRPr lang="fr-FR" sz="2800" b="1" kern="1200" dirty="0"/>
        </a:p>
      </dsp:txBody>
      <dsp:txXfrm>
        <a:off x="0" y="0"/>
        <a:ext cx="3075940" cy="1499772"/>
      </dsp:txXfrm>
    </dsp:sp>
    <dsp:sp modelId="{A4577FF9-854D-4FBC-AB40-7D33E9032D85}">
      <dsp:nvSpPr>
        <dsp:cNvPr id="0" name=""/>
        <dsp:cNvSpPr/>
      </dsp:nvSpPr>
      <dsp:spPr>
        <a:xfrm>
          <a:off x="3306635" y="34857"/>
          <a:ext cx="12073064" cy="697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Font typeface="Symbol" panose="05050102010706020507" pitchFamily="18" charset="2"/>
            <a:buNone/>
          </a:pPr>
          <a:r>
            <a:rPr kumimoji="0" lang="fr-MA"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 Reconnaître les lettres</a:t>
          </a:r>
          <a:endParaRPr kumimoji="0" lang="fr-FR"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endParaRPr>
        </a:p>
      </dsp:txBody>
      <dsp:txXfrm>
        <a:off x="3306635" y="34857"/>
        <a:ext cx="12073064" cy="697159"/>
      </dsp:txXfrm>
    </dsp:sp>
    <dsp:sp modelId="{3A8A3C38-E880-4FD9-B9B5-8F34CB3E362A}">
      <dsp:nvSpPr>
        <dsp:cNvPr id="0" name=""/>
        <dsp:cNvSpPr/>
      </dsp:nvSpPr>
      <dsp:spPr>
        <a:xfrm>
          <a:off x="3075940" y="732017"/>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6F6A00-B4D4-46B5-B336-56FDF4B90BEF}">
      <dsp:nvSpPr>
        <dsp:cNvPr id="0" name=""/>
        <dsp:cNvSpPr/>
      </dsp:nvSpPr>
      <dsp:spPr>
        <a:xfrm>
          <a:off x="3306635" y="766875"/>
          <a:ext cx="12073064" cy="697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kumimoji="0" lang="fr-MA"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les apprenants mémorisent les sons et leurs graphies</a:t>
          </a:r>
          <a:r>
            <a:rPr kumimoji="0" lang="ar-MA"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a:t>
          </a:r>
          <a:endParaRPr kumimoji="0" lang="fr-FR" sz="2400" b="0" i="0" u="none" strike="noStrike" kern="1200" cap="none" spc="0" normalizeH="0" baseline="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endParaRPr>
        </a:p>
      </dsp:txBody>
      <dsp:txXfrm>
        <a:off x="3306635" y="766875"/>
        <a:ext cx="12073064" cy="697159"/>
      </dsp:txXfrm>
    </dsp:sp>
    <dsp:sp modelId="{ACFD875D-BEDF-43B0-AC5F-E33274FDFBF9}">
      <dsp:nvSpPr>
        <dsp:cNvPr id="0" name=""/>
        <dsp:cNvSpPr/>
      </dsp:nvSpPr>
      <dsp:spPr>
        <a:xfrm>
          <a:off x="3075940" y="1464035"/>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73F09-1F34-45CF-B5D7-557A8B23A93A}">
      <dsp:nvSpPr>
        <dsp:cNvPr id="0" name=""/>
        <dsp:cNvSpPr/>
      </dsp:nvSpPr>
      <dsp:spPr>
        <a:xfrm>
          <a:off x="0" y="0"/>
          <a:ext cx="15379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A618A3-1D7C-40C9-9A2A-078019C887FB}">
      <dsp:nvSpPr>
        <dsp:cNvPr id="0" name=""/>
        <dsp:cNvSpPr/>
      </dsp:nvSpPr>
      <dsp:spPr>
        <a:xfrm>
          <a:off x="0" y="0"/>
          <a:ext cx="3075940" cy="2307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MA" sz="2800" b="1" kern="1200" dirty="0"/>
            <a:t>Objectifs de l’activité</a:t>
          </a:r>
          <a:endParaRPr lang="fr-FR" sz="2800" b="1" kern="1200" dirty="0"/>
        </a:p>
      </dsp:txBody>
      <dsp:txXfrm>
        <a:off x="0" y="0"/>
        <a:ext cx="3075940" cy="2307830"/>
      </dsp:txXfrm>
    </dsp:sp>
    <dsp:sp modelId="{A4577FF9-854D-4FBC-AB40-7D33E9032D85}">
      <dsp:nvSpPr>
        <dsp:cNvPr id="0" name=""/>
        <dsp:cNvSpPr/>
      </dsp:nvSpPr>
      <dsp:spPr>
        <a:xfrm>
          <a:off x="3306635" y="36059"/>
          <a:ext cx="12073064" cy="721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514350" lvl="0" indent="-514350" algn="l" defTabSz="1371600" rtl="0" eaLnBrk="1" latinLnBrk="0" hangingPunct="1">
            <a:lnSpc>
              <a:spcPct val="107000"/>
            </a:lnSpc>
            <a:spcBef>
              <a:spcPct val="0"/>
            </a:spcBef>
            <a:spcAft>
              <a:spcPts val="1200"/>
            </a:spcAft>
            <a:buFont typeface="Symbol" panose="05050102010706020507" pitchFamily="18" charset="2"/>
            <a:buNone/>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 Reconnaître le son de chaque lettre;</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sp:txBody>
      <dsp:txXfrm>
        <a:off x="3306635" y="36059"/>
        <a:ext cx="12073064" cy="721196"/>
      </dsp:txXfrm>
    </dsp:sp>
    <dsp:sp modelId="{3A8A3C38-E880-4FD9-B9B5-8F34CB3E362A}">
      <dsp:nvSpPr>
        <dsp:cNvPr id="0" name=""/>
        <dsp:cNvSpPr/>
      </dsp:nvSpPr>
      <dsp:spPr>
        <a:xfrm>
          <a:off x="3075940" y="757256"/>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875943-686E-4F4C-BD37-A496B9FF2AA0}">
      <dsp:nvSpPr>
        <dsp:cNvPr id="0" name=""/>
        <dsp:cNvSpPr/>
      </dsp:nvSpPr>
      <dsp:spPr>
        <a:xfrm>
          <a:off x="3306635" y="793316"/>
          <a:ext cx="12073064" cy="721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514350" lvl="0" indent="-514350" algn="l" defTabSz="1371600" rtl="0" eaLnBrk="1" latinLnBrk="0" hangingPunct="1">
            <a:lnSpc>
              <a:spcPct val="107000"/>
            </a:lnSpc>
            <a:spcBef>
              <a:spcPct val="0"/>
            </a:spcBef>
            <a:spcAft>
              <a:spcPts val="1200"/>
            </a:spcAft>
            <a:buFont typeface="Symbol" panose="05050102010706020507" pitchFamily="18" charset="2"/>
            <a:buNone/>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 Reconnaître les syllabes</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sp:txBody>
      <dsp:txXfrm>
        <a:off x="3306635" y="793316"/>
        <a:ext cx="12073064" cy="721196"/>
      </dsp:txXfrm>
    </dsp:sp>
    <dsp:sp modelId="{72EA4EA1-7E05-423E-B284-76A90B1E1AE9}">
      <dsp:nvSpPr>
        <dsp:cNvPr id="0" name=""/>
        <dsp:cNvSpPr/>
      </dsp:nvSpPr>
      <dsp:spPr>
        <a:xfrm>
          <a:off x="3075940" y="1514513"/>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6DE1EA-F0B1-4B98-A594-1D0B96880D84}">
      <dsp:nvSpPr>
        <dsp:cNvPr id="0" name=""/>
        <dsp:cNvSpPr/>
      </dsp:nvSpPr>
      <dsp:spPr>
        <a:xfrm>
          <a:off x="3306635" y="1550573"/>
          <a:ext cx="12073064" cy="721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514350" lvl="0" indent="-514350" algn="l" defTabSz="1371600" rtl="0" eaLnBrk="1" latinLnBrk="0" hangingPunct="1">
            <a:lnSpc>
              <a:spcPct val="107000"/>
            </a:lnSpc>
            <a:spcBef>
              <a:spcPct val="0"/>
            </a:spcBef>
            <a:spcAft>
              <a:spcPts val="1200"/>
            </a:spcAft>
            <a:buFont typeface="Symbol" panose="05050102010706020507" pitchFamily="18" charset="2"/>
            <a:buNone/>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Produire des mots à partir des lettres et des syllabes</a:t>
          </a:r>
          <a:r>
            <a:rPr lang="ar-MA" sz="2400" kern="1200" dirty="0">
              <a:solidFill>
                <a:prstClr val="black">
                  <a:hueOff val="0"/>
                  <a:satOff val="0"/>
                  <a:lumOff val="0"/>
                  <a:alphaOff val="0"/>
                </a:prstClr>
              </a:solidFill>
              <a:latin typeface="Dosis" pitchFamily="2" charset="0"/>
              <a:ea typeface="+mn-ea"/>
              <a:cs typeface="Arial" panose="020B0604020202020204" pitchFamily="34" charset="0"/>
            </a:rPr>
            <a:t>.</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sp:txBody>
      <dsp:txXfrm>
        <a:off x="3306635" y="1550573"/>
        <a:ext cx="12073064" cy="721196"/>
      </dsp:txXfrm>
    </dsp:sp>
    <dsp:sp modelId="{7BC75932-16C5-41B0-88E1-4775A66E5A27}">
      <dsp:nvSpPr>
        <dsp:cNvPr id="0" name=""/>
        <dsp:cNvSpPr/>
      </dsp:nvSpPr>
      <dsp:spPr>
        <a:xfrm>
          <a:off x="3075940" y="2271770"/>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73F09-1F34-45CF-B5D7-557A8B23A93A}">
      <dsp:nvSpPr>
        <dsp:cNvPr id="0" name=""/>
        <dsp:cNvSpPr/>
      </dsp:nvSpPr>
      <dsp:spPr>
        <a:xfrm>
          <a:off x="0" y="0"/>
          <a:ext cx="153797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A618A3-1D7C-40C9-9A2A-078019C887FB}">
      <dsp:nvSpPr>
        <dsp:cNvPr id="0" name=""/>
        <dsp:cNvSpPr/>
      </dsp:nvSpPr>
      <dsp:spPr>
        <a:xfrm>
          <a:off x="0" y="0"/>
          <a:ext cx="3075940" cy="2307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MA" sz="2800" b="1" kern="1200" dirty="0"/>
            <a:t>Objectifs de l’activité</a:t>
          </a:r>
          <a:endParaRPr lang="fr-FR" sz="2800" b="1" kern="1200" dirty="0"/>
        </a:p>
      </dsp:txBody>
      <dsp:txXfrm>
        <a:off x="0" y="0"/>
        <a:ext cx="3075940" cy="2307830"/>
      </dsp:txXfrm>
    </dsp:sp>
    <dsp:sp modelId="{A4577FF9-854D-4FBC-AB40-7D33E9032D85}">
      <dsp:nvSpPr>
        <dsp:cNvPr id="0" name=""/>
        <dsp:cNvSpPr/>
      </dsp:nvSpPr>
      <dsp:spPr>
        <a:xfrm>
          <a:off x="3306635" y="36059"/>
          <a:ext cx="12073064" cy="721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514350" lvl="0" indent="-514350" algn="l" defTabSz="1371600" rtl="0" eaLnBrk="1" latinLnBrk="0" hangingPunct="1">
            <a:lnSpc>
              <a:spcPct val="107000"/>
            </a:lnSpc>
            <a:spcBef>
              <a:spcPct val="0"/>
            </a:spcBef>
            <a:spcAft>
              <a:spcPts val="1200"/>
            </a:spcAft>
            <a:buFont typeface="Symbol" panose="05050102010706020507" pitchFamily="18" charset="2"/>
            <a:buNone/>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Reconnaître le son des lettres;</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sp:txBody>
      <dsp:txXfrm>
        <a:off x="3306635" y="36059"/>
        <a:ext cx="12073064" cy="721196"/>
      </dsp:txXfrm>
    </dsp:sp>
    <dsp:sp modelId="{3A8A3C38-E880-4FD9-B9B5-8F34CB3E362A}">
      <dsp:nvSpPr>
        <dsp:cNvPr id="0" name=""/>
        <dsp:cNvSpPr/>
      </dsp:nvSpPr>
      <dsp:spPr>
        <a:xfrm>
          <a:off x="3075940" y="757256"/>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875943-686E-4F4C-BD37-A496B9FF2AA0}">
      <dsp:nvSpPr>
        <dsp:cNvPr id="0" name=""/>
        <dsp:cNvSpPr/>
      </dsp:nvSpPr>
      <dsp:spPr>
        <a:xfrm>
          <a:off x="3306635" y="793316"/>
          <a:ext cx="12073064" cy="721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514350" lvl="0" indent="-514350" algn="l" defTabSz="1371600" rtl="0" eaLnBrk="1" latinLnBrk="0" hangingPunct="1">
            <a:lnSpc>
              <a:spcPct val="107000"/>
            </a:lnSpc>
            <a:spcBef>
              <a:spcPct val="0"/>
            </a:spcBef>
            <a:spcAft>
              <a:spcPts val="1200"/>
            </a:spcAft>
            <a:buFont typeface="Symbol" panose="05050102010706020507" pitchFamily="18" charset="2"/>
            <a:buNone/>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Reconnaître les syllabes</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sp:txBody>
      <dsp:txXfrm>
        <a:off x="3306635" y="793316"/>
        <a:ext cx="12073064" cy="721196"/>
      </dsp:txXfrm>
    </dsp:sp>
    <dsp:sp modelId="{72EA4EA1-7E05-423E-B284-76A90B1E1AE9}">
      <dsp:nvSpPr>
        <dsp:cNvPr id="0" name=""/>
        <dsp:cNvSpPr/>
      </dsp:nvSpPr>
      <dsp:spPr>
        <a:xfrm>
          <a:off x="3075940" y="1514513"/>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6DE1EA-F0B1-4B98-A594-1D0B96880D84}">
      <dsp:nvSpPr>
        <dsp:cNvPr id="0" name=""/>
        <dsp:cNvSpPr/>
      </dsp:nvSpPr>
      <dsp:spPr>
        <a:xfrm>
          <a:off x="3306635" y="1550573"/>
          <a:ext cx="12073064" cy="721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514350" lvl="0" indent="-514350" algn="l" defTabSz="1371600" rtl="0" eaLnBrk="1" latinLnBrk="0" hangingPunct="1">
            <a:lnSpc>
              <a:spcPct val="107000"/>
            </a:lnSpc>
            <a:spcBef>
              <a:spcPct val="0"/>
            </a:spcBef>
            <a:spcAft>
              <a:spcPts val="1200"/>
            </a:spcAft>
            <a:buFont typeface="Symbol" panose="05050102010706020507" pitchFamily="18" charset="2"/>
            <a:buNone/>
            <a:defRPr/>
          </a:pPr>
          <a:r>
            <a:rPr lang="fr-MA" sz="2400" kern="1200" dirty="0">
              <a:solidFill>
                <a:prstClr val="black">
                  <a:hueOff val="0"/>
                  <a:satOff val="0"/>
                  <a:lumOff val="0"/>
                  <a:alphaOff val="0"/>
                </a:prstClr>
              </a:solidFill>
              <a:latin typeface="Dosis" pitchFamily="2" charset="0"/>
              <a:ea typeface="+mn-ea"/>
              <a:cs typeface="Arial" panose="020B0604020202020204" pitchFamily="34" charset="0"/>
            </a:rPr>
            <a:t>Produire des mots à partir des lettres et des syllabes</a:t>
          </a:r>
          <a:r>
            <a:rPr lang="ar-MA" sz="2400" kern="1200" dirty="0">
              <a:solidFill>
                <a:prstClr val="black">
                  <a:hueOff val="0"/>
                  <a:satOff val="0"/>
                  <a:lumOff val="0"/>
                  <a:alphaOff val="0"/>
                </a:prstClr>
              </a:solidFill>
              <a:latin typeface="Dosis" pitchFamily="2" charset="0"/>
              <a:ea typeface="+mn-ea"/>
              <a:cs typeface="Arial" panose="020B0604020202020204" pitchFamily="34" charset="0"/>
            </a:rPr>
            <a:t>.</a:t>
          </a:r>
          <a:endParaRPr lang="fr-FR" sz="2400" kern="1200" dirty="0">
            <a:solidFill>
              <a:prstClr val="black">
                <a:hueOff val="0"/>
                <a:satOff val="0"/>
                <a:lumOff val="0"/>
                <a:alphaOff val="0"/>
              </a:prstClr>
            </a:solidFill>
            <a:latin typeface="Dosis" pitchFamily="2" charset="0"/>
            <a:ea typeface="+mn-ea"/>
            <a:cs typeface="Arial" panose="020B0604020202020204" pitchFamily="34" charset="0"/>
          </a:endParaRPr>
        </a:p>
      </dsp:txBody>
      <dsp:txXfrm>
        <a:off x="3306635" y="1550573"/>
        <a:ext cx="12073064" cy="721196"/>
      </dsp:txXfrm>
    </dsp:sp>
    <dsp:sp modelId="{7BC75932-16C5-41B0-88E1-4775A66E5A27}">
      <dsp:nvSpPr>
        <dsp:cNvPr id="0" name=""/>
        <dsp:cNvSpPr/>
      </dsp:nvSpPr>
      <dsp:spPr>
        <a:xfrm>
          <a:off x="3075940" y="2271770"/>
          <a:ext cx="1230376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03T01:42:11.192"/>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BE820-A816-433B-97B6-6F057876C966}" type="datetimeFigureOut">
              <a:rPr lang="fr-FR" smtClean="0"/>
              <a:t>12/07/2026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2A5E4E-11B0-4998-A412-1B25F13FBE40}" type="slidenum">
              <a:rPr lang="fr-FR" smtClean="0"/>
              <a:t>‹N°›</a:t>
            </a:fld>
            <a:endParaRPr lang="fr-FR"/>
          </a:p>
        </p:txBody>
      </p:sp>
    </p:spTree>
    <p:extLst>
      <p:ext uri="{BB962C8B-B14F-4D97-AF65-F5344CB8AC3E}">
        <p14:creationId xmlns:p14="http://schemas.microsoft.com/office/powerpoint/2010/main" val="45888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3</a:t>
            </a:fld>
            <a:endParaRPr lang="fr-MA"/>
          </a:p>
        </p:txBody>
      </p:sp>
    </p:spTree>
    <p:extLst>
      <p:ext uri="{BB962C8B-B14F-4D97-AF65-F5344CB8AC3E}">
        <p14:creationId xmlns:p14="http://schemas.microsoft.com/office/powerpoint/2010/main" val="2672086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a:t>
            </a:r>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(c’est-à-dire des mots, des phrases et des textes qui ne comportent que des graphèmes préalablement étudiés).</a:t>
            </a:r>
          </a:p>
          <a:p>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La correspondance graphème-phonème</a:t>
            </a:r>
          </a:p>
          <a:p>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Commencer par les phonèmes les plus fréquents et les réguliers. Aborder d’abord les correspondances simples passer ensuite aux digraphes:  graphèmes complexes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2 </a:t>
            </a:r>
            <a:r>
              <a:rPr lang="fr-FR" sz="1200" kern="1200" dirty="0">
                <a:solidFill>
                  <a:schemeClr val="tx1"/>
                </a:solidFill>
                <a:effectLst/>
                <a:latin typeface="+mn-lt"/>
                <a:ea typeface="+mn-ea"/>
                <a:cs typeface="+mn-cs"/>
              </a:rPr>
              <a:t>il n y a pas de frontières entre les activités, et les apprentissages sont systématiquement retravaillés et rebrasés de façon régulière. </a:t>
            </a:r>
            <a:endParaRPr lang="fr-MA" sz="1200" kern="1200" dirty="0">
              <a:solidFill>
                <a:schemeClr val="tx1"/>
              </a:solidFill>
              <a:effectLst/>
              <a:latin typeface="+mn-lt"/>
              <a:ea typeface="+mn-ea"/>
              <a:cs typeface="+mn-cs"/>
            </a:endParaRPr>
          </a:p>
          <a:p>
            <a:endParaRPr lang="fr-FR" dirty="0"/>
          </a:p>
          <a:p>
            <a:endParaRPr lang="fr-MA"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7</a:t>
            </a:fld>
            <a:endParaRPr lang="fr-FR"/>
          </a:p>
        </p:txBody>
      </p:sp>
    </p:spTree>
    <p:extLst>
      <p:ext uri="{BB962C8B-B14F-4D97-AF65-F5344CB8AC3E}">
        <p14:creationId xmlns:p14="http://schemas.microsoft.com/office/powerpoint/2010/main" val="757323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9C5C8-D1F5-3EE8-D756-FE57F17AA33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167ECE3-35BB-8289-4242-854D215E0B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251CA9-A17D-C914-065F-64B076FD82F3}"/>
              </a:ext>
            </a:extLst>
          </p:cNvPr>
          <p:cNvSpPr>
            <a:spLocks noGrp="1"/>
          </p:cNvSpPr>
          <p:nvPr>
            <p:ph type="body" idx="1"/>
          </p:nvPr>
        </p:nvSpPr>
        <p:spPr/>
        <p:txBody>
          <a:bodyPr/>
          <a:lstStyle/>
          <a:p>
            <a:r>
              <a:rPr lang="fr-FR" dirty="0"/>
              <a:t>1- </a:t>
            </a:r>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(c’est-à-dire des mots, des phrases et des textes qui ne comportent que des graphèmes préalablement étudiés).</a:t>
            </a:r>
          </a:p>
          <a:p>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La correspondance graphème-phonème</a:t>
            </a:r>
          </a:p>
          <a:p>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Commencer par les phonèmes les plus fréquents et les réguliers. Aborder d’abord les correspondances simples passer ensuite aux digraphes:  graphèmes complexes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49385E"/>
                </a:solidFill>
                <a:latin typeface="Sakkal Majalla" panose="02000000000000000000" pitchFamily="2" charset="-78"/>
                <a:ea typeface="Calibri" panose="020F0502020204030204" pitchFamily="34" charset="0"/>
                <a:cs typeface="Sakkal Majalla" panose="02000000000000000000" pitchFamily="2" charset="-78"/>
              </a:rPr>
              <a:t>2 </a:t>
            </a:r>
            <a:r>
              <a:rPr lang="fr-FR" sz="1200" kern="1200" dirty="0">
                <a:solidFill>
                  <a:schemeClr val="tx1"/>
                </a:solidFill>
                <a:effectLst/>
                <a:latin typeface="+mn-lt"/>
                <a:ea typeface="+mn-ea"/>
                <a:cs typeface="+mn-cs"/>
              </a:rPr>
              <a:t>il n y a pas de frontières entre les activités, et les apprentissages sont systématiquement retravaillés et rebrasés de façon régulière. </a:t>
            </a:r>
            <a:endParaRPr lang="fr-MA" sz="1200" kern="1200" dirty="0">
              <a:solidFill>
                <a:schemeClr val="tx1"/>
              </a:solidFill>
              <a:effectLst/>
              <a:latin typeface="+mn-lt"/>
              <a:ea typeface="+mn-ea"/>
              <a:cs typeface="+mn-cs"/>
            </a:endParaRPr>
          </a:p>
          <a:p>
            <a:endParaRPr lang="fr-FR" dirty="0"/>
          </a:p>
          <a:p>
            <a:endParaRPr lang="fr-MA" dirty="0"/>
          </a:p>
        </p:txBody>
      </p:sp>
      <p:sp>
        <p:nvSpPr>
          <p:cNvPr id="4" name="Espace réservé du numéro de diapositive 3">
            <a:extLst>
              <a:ext uri="{FF2B5EF4-FFF2-40B4-BE49-F238E27FC236}">
                <a16:creationId xmlns:a16="http://schemas.microsoft.com/office/drawing/2014/main" id="{A253F011-8CA4-EEC2-4CCA-644857CD38C0}"/>
              </a:ext>
            </a:extLst>
          </p:cNvPr>
          <p:cNvSpPr>
            <a:spLocks noGrp="1"/>
          </p:cNvSpPr>
          <p:nvPr>
            <p:ph type="sldNum" sz="quarter" idx="5"/>
          </p:nvPr>
        </p:nvSpPr>
        <p:spPr/>
        <p:txBody>
          <a:bodyPr/>
          <a:lstStyle/>
          <a:p>
            <a:fld id="{8B2A5E4E-11B0-4998-A412-1B25F13FBE40}" type="slidenum">
              <a:rPr lang="fr-FR" smtClean="0"/>
              <a:t>8</a:t>
            </a:fld>
            <a:endParaRPr lang="fr-FR"/>
          </a:p>
        </p:txBody>
      </p:sp>
    </p:spTree>
    <p:extLst>
      <p:ext uri="{BB962C8B-B14F-4D97-AF65-F5344CB8AC3E}">
        <p14:creationId xmlns:p14="http://schemas.microsoft.com/office/powerpoint/2010/main" val="2337045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9</a:t>
            </a:fld>
            <a:endParaRPr lang="fr-FR"/>
          </a:p>
        </p:txBody>
      </p:sp>
    </p:spTree>
    <p:extLst>
      <p:ext uri="{BB962C8B-B14F-4D97-AF65-F5344CB8AC3E}">
        <p14:creationId xmlns:p14="http://schemas.microsoft.com/office/powerpoint/2010/main" val="3818249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0711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15</a:t>
            </a:fld>
            <a:endParaRPr lang="fr-FR"/>
          </a:p>
        </p:txBody>
      </p:sp>
    </p:spTree>
    <p:extLst>
      <p:ext uri="{BB962C8B-B14F-4D97-AF65-F5344CB8AC3E}">
        <p14:creationId xmlns:p14="http://schemas.microsoft.com/office/powerpoint/2010/main" val="132891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17</a:t>
            </a:fld>
            <a:endParaRPr lang="fr-FR"/>
          </a:p>
        </p:txBody>
      </p:sp>
    </p:spTree>
    <p:extLst>
      <p:ext uri="{BB962C8B-B14F-4D97-AF65-F5344CB8AC3E}">
        <p14:creationId xmlns:p14="http://schemas.microsoft.com/office/powerpoint/2010/main" val="808744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6B307-F876-274D-2A04-63157B6638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12E0FBB-AAA0-62FF-4B3E-8226291B6C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E798AE0-46D8-D9B3-74BE-B460B281749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93713EE-6F1C-F8F1-3B69-6B35F3FCD54B}"/>
              </a:ext>
            </a:extLst>
          </p:cNvPr>
          <p:cNvSpPr>
            <a:spLocks noGrp="1"/>
          </p:cNvSpPr>
          <p:nvPr>
            <p:ph type="sldNum" sz="quarter" idx="5"/>
          </p:nvPr>
        </p:nvSpPr>
        <p:spPr/>
        <p:txBody>
          <a:bodyPr/>
          <a:lstStyle/>
          <a:p>
            <a:fld id="{8B2A5E4E-11B0-4998-A412-1B25F13FBE40}" type="slidenum">
              <a:rPr lang="fr-FR" smtClean="0"/>
              <a:t>18</a:t>
            </a:fld>
            <a:endParaRPr lang="fr-FR"/>
          </a:p>
        </p:txBody>
      </p:sp>
    </p:spTree>
    <p:extLst>
      <p:ext uri="{BB962C8B-B14F-4D97-AF65-F5344CB8AC3E}">
        <p14:creationId xmlns:p14="http://schemas.microsoft.com/office/powerpoint/2010/main" val="3663875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8E74D-222E-8E89-89AB-FE9FFF830E1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7B9D3B-997A-8A45-604C-1478C912DEE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5A7A59-3713-B1CF-FC38-A29DAB5ACBA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33F964F-3926-877B-601D-A935663BCD76}"/>
              </a:ext>
            </a:extLst>
          </p:cNvPr>
          <p:cNvSpPr>
            <a:spLocks noGrp="1"/>
          </p:cNvSpPr>
          <p:nvPr>
            <p:ph type="sldNum" sz="quarter" idx="5"/>
          </p:nvPr>
        </p:nvSpPr>
        <p:spPr/>
        <p:txBody>
          <a:bodyPr/>
          <a:lstStyle/>
          <a:p>
            <a:fld id="{8B2A5E4E-11B0-4998-A412-1B25F13FBE40}" type="slidenum">
              <a:rPr lang="fr-FR" smtClean="0"/>
              <a:t>21</a:t>
            </a:fld>
            <a:endParaRPr lang="fr-FR"/>
          </a:p>
        </p:txBody>
      </p:sp>
    </p:spTree>
    <p:extLst>
      <p:ext uri="{BB962C8B-B14F-4D97-AF65-F5344CB8AC3E}">
        <p14:creationId xmlns:p14="http://schemas.microsoft.com/office/powerpoint/2010/main" val="258371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dirty="0"/>
              <a:t>Rythme standard : 12 jours pour le palier </a:t>
            </a:r>
            <a:r>
              <a:rPr lang="fr-FR" i="1" dirty="0"/>
              <a:t>lettre</a:t>
            </a:r>
            <a:r>
              <a:rPr lang="fr-FR" dirty="0"/>
              <a:t> et 12 jours pour le palier </a:t>
            </a:r>
            <a:r>
              <a:rPr lang="fr-FR" i="1" dirty="0"/>
              <a:t>mot simple</a:t>
            </a:r>
            <a:r>
              <a:rPr lang="fr-FR" dirty="0"/>
              <a:t>.(moins de 80% d’élèves sont positionnés au niveau lettre)</a:t>
            </a:r>
            <a:br>
              <a:rPr lang="fr-FR" dirty="0"/>
            </a:br>
            <a:r>
              <a:rPr lang="fr-FR" dirty="0"/>
              <a:t>Rythme accéléré : 7 jours pour le palier </a:t>
            </a:r>
            <a:r>
              <a:rPr lang="fr-FR" i="1" dirty="0"/>
              <a:t>lettre</a:t>
            </a:r>
            <a:r>
              <a:rPr lang="fr-FR" dirty="0"/>
              <a:t> et 17 jours pour le palier </a:t>
            </a:r>
            <a:r>
              <a:rPr lang="fr-FR" i="1" dirty="0"/>
              <a:t>mot simple</a:t>
            </a:r>
            <a:r>
              <a:rPr lang="fr-FR" dirty="0"/>
              <a:t>. .( 80% ou plus d’élèves sont positionnés au niveau lettre)</a:t>
            </a:r>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22</a:t>
            </a:fld>
            <a:endParaRPr lang="fr-FR"/>
          </a:p>
        </p:txBody>
      </p:sp>
    </p:spTree>
    <p:extLst>
      <p:ext uri="{BB962C8B-B14F-4D97-AF65-F5344CB8AC3E}">
        <p14:creationId xmlns:p14="http://schemas.microsoft.com/office/powerpoint/2010/main" val="1179849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3DA2BCA-FF67-4437-99B0-0AC045A112E9}" type="slidenum">
              <a:rPr lang="fr-FR" smtClean="0"/>
              <a:t>23</a:t>
            </a:fld>
            <a:endParaRPr lang="fr-FR"/>
          </a:p>
        </p:txBody>
      </p:sp>
    </p:spTree>
    <p:extLst>
      <p:ext uri="{BB962C8B-B14F-4D97-AF65-F5344CB8AC3E}">
        <p14:creationId xmlns:p14="http://schemas.microsoft.com/office/powerpoint/2010/main" val="2336951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E4C8F-70D2-BE2E-E4EB-0C27CF09FD6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CC1F7F-1921-6D0F-C6D7-A7F037AA796A}"/>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CFD4B29-2318-3D9F-DC50-008F77F3480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10032BD-139E-1E3E-5EB1-6868423D4321}"/>
              </a:ext>
            </a:extLst>
          </p:cNvPr>
          <p:cNvSpPr>
            <a:spLocks noGrp="1"/>
          </p:cNvSpPr>
          <p:nvPr>
            <p:ph type="sldNum" sz="quarter" idx="5"/>
          </p:nvPr>
        </p:nvSpPr>
        <p:spPr/>
        <p:txBody>
          <a:bodyPr/>
          <a:lstStyle/>
          <a:p>
            <a:fld id="{13DA2BCA-FF67-4437-99B0-0AC045A112E9}" type="slidenum">
              <a:rPr lang="fr-FR" smtClean="0"/>
              <a:t>25</a:t>
            </a:fld>
            <a:endParaRPr lang="fr-FR"/>
          </a:p>
        </p:txBody>
      </p:sp>
    </p:spTree>
    <p:extLst>
      <p:ext uri="{BB962C8B-B14F-4D97-AF65-F5344CB8AC3E}">
        <p14:creationId xmlns:p14="http://schemas.microsoft.com/office/powerpoint/2010/main" val="3277684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C173C-710F-9527-C57C-A51B62F22B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2DE5CD-F9A3-A1FB-5048-9C038D0F88E5}"/>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891BAC1-A6C2-0241-EB0B-CD79B80CB31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CA88642-4F79-9BA5-1EE8-97216EEE639A}"/>
              </a:ext>
            </a:extLst>
          </p:cNvPr>
          <p:cNvSpPr>
            <a:spLocks noGrp="1"/>
          </p:cNvSpPr>
          <p:nvPr>
            <p:ph type="sldNum" sz="quarter" idx="5"/>
          </p:nvPr>
        </p:nvSpPr>
        <p:spPr/>
        <p:txBody>
          <a:bodyPr/>
          <a:lstStyle/>
          <a:p>
            <a:fld id="{13DA2BCA-FF67-4437-99B0-0AC045A112E9}" type="slidenum">
              <a:rPr lang="fr-FR" smtClean="0"/>
              <a:t>26</a:t>
            </a:fld>
            <a:endParaRPr lang="fr-FR"/>
          </a:p>
        </p:txBody>
      </p:sp>
    </p:spTree>
    <p:extLst>
      <p:ext uri="{BB962C8B-B14F-4D97-AF65-F5344CB8AC3E}">
        <p14:creationId xmlns:p14="http://schemas.microsoft.com/office/powerpoint/2010/main" val="7973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D4F97-9C0C-612D-183C-CAE9B7B111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CD8D11-AEBB-EB5C-9039-E9041C108477}"/>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4838EDE-C963-5765-5F08-E51C138AFCC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F547D0C-23E3-C5AB-DFC8-43A4D6250D8D}"/>
              </a:ext>
            </a:extLst>
          </p:cNvPr>
          <p:cNvSpPr>
            <a:spLocks noGrp="1"/>
          </p:cNvSpPr>
          <p:nvPr>
            <p:ph type="sldNum" sz="quarter" idx="5"/>
          </p:nvPr>
        </p:nvSpPr>
        <p:spPr/>
        <p:txBody>
          <a:bodyPr/>
          <a:lstStyle/>
          <a:p>
            <a:fld id="{13DA2BCA-FF67-4437-99B0-0AC045A112E9}" type="slidenum">
              <a:rPr lang="fr-FR" smtClean="0"/>
              <a:t>28</a:t>
            </a:fld>
            <a:endParaRPr lang="fr-FR"/>
          </a:p>
        </p:txBody>
      </p:sp>
    </p:spTree>
    <p:extLst>
      <p:ext uri="{BB962C8B-B14F-4D97-AF65-F5344CB8AC3E}">
        <p14:creationId xmlns:p14="http://schemas.microsoft.com/office/powerpoint/2010/main" val="154755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94A41-326F-65E3-7CE4-60FDD443E84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F567B4-AEA9-3A7F-20E7-437EE00992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F6ABDD-1954-52A9-F241-35FD7D2C340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54868ED-C273-E222-7D19-90419A73513B}"/>
              </a:ext>
            </a:extLst>
          </p:cNvPr>
          <p:cNvSpPr>
            <a:spLocks noGrp="1"/>
          </p:cNvSpPr>
          <p:nvPr>
            <p:ph type="sldNum" sz="quarter" idx="5"/>
          </p:nvPr>
        </p:nvSpPr>
        <p:spPr/>
        <p:txBody>
          <a:bodyPr/>
          <a:lstStyle/>
          <a:p>
            <a:fld id="{8B2A5E4E-11B0-4998-A412-1B25F13FBE40}" type="slidenum">
              <a:rPr lang="fr-FR" smtClean="0"/>
              <a:t>33</a:t>
            </a:fld>
            <a:endParaRPr lang="fr-FR"/>
          </a:p>
        </p:txBody>
      </p:sp>
    </p:spTree>
    <p:extLst>
      <p:ext uri="{BB962C8B-B14F-4D97-AF65-F5344CB8AC3E}">
        <p14:creationId xmlns:p14="http://schemas.microsoft.com/office/powerpoint/2010/main" val="3243729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9EE1-B553-4A24-3C8F-A10526A6F8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9BADEB-FF79-21B6-83C6-6635A05052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F912F80-76D2-731E-78AA-198B9D71627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3C9E5AD-48D2-E6EE-6742-75C01B9096FE}"/>
              </a:ext>
            </a:extLst>
          </p:cNvPr>
          <p:cNvSpPr>
            <a:spLocks noGrp="1"/>
          </p:cNvSpPr>
          <p:nvPr>
            <p:ph type="sldNum" sz="quarter" idx="5"/>
          </p:nvPr>
        </p:nvSpPr>
        <p:spPr/>
        <p:txBody>
          <a:bodyPr/>
          <a:lstStyle/>
          <a:p>
            <a:fld id="{8B2A5E4E-11B0-4998-A412-1B25F13FBE40}" type="slidenum">
              <a:rPr lang="fr-FR" smtClean="0"/>
              <a:t>34</a:t>
            </a:fld>
            <a:endParaRPr lang="fr-FR"/>
          </a:p>
        </p:txBody>
      </p:sp>
    </p:spTree>
    <p:extLst>
      <p:ext uri="{BB962C8B-B14F-4D97-AF65-F5344CB8AC3E}">
        <p14:creationId xmlns:p14="http://schemas.microsoft.com/office/powerpoint/2010/main" val="1119011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36</a:t>
            </a:fld>
            <a:endParaRPr lang="fr-FR"/>
          </a:p>
        </p:txBody>
      </p:sp>
    </p:spTree>
    <p:extLst>
      <p:ext uri="{BB962C8B-B14F-4D97-AF65-F5344CB8AC3E}">
        <p14:creationId xmlns:p14="http://schemas.microsoft.com/office/powerpoint/2010/main" val="3108398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39</a:t>
            </a:fld>
            <a:endParaRPr lang="fr-FR"/>
          </a:p>
        </p:txBody>
      </p:sp>
    </p:spTree>
    <p:extLst>
      <p:ext uri="{BB962C8B-B14F-4D97-AF65-F5344CB8AC3E}">
        <p14:creationId xmlns:p14="http://schemas.microsoft.com/office/powerpoint/2010/main" val="3864106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F9EA3-0270-57D0-FA54-7B09369483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FD1549-2C15-40D8-72D8-121D1118F3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E1121A-8CDD-71C5-C927-8F6BE0DA7EA4}"/>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A7F6E9C1-47FA-40CF-634D-1A3B0A3B424C}"/>
              </a:ext>
            </a:extLst>
          </p:cNvPr>
          <p:cNvSpPr>
            <a:spLocks noGrp="1"/>
          </p:cNvSpPr>
          <p:nvPr>
            <p:ph type="sldNum" sz="quarter" idx="5"/>
          </p:nvPr>
        </p:nvSpPr>
        <p:spPr/>
        <p:txBody>
          <a:bodyPr/>
          <a:lstStyle/>
          <a:p>
            <a:fld id="{8B2A5E4E-11B0-4998-A412-1B25F13FBE40}" type="slidenum">
              <a:rPr lang="fr-FR" smtClean="0"/>
              <a:t>40</a:t>
            </a:fld>
            <a:endParaRPr lang="fr-FR"/>
          </a:p>
        </p:txBody>
      </p:sp>
    </p:spTree>
    <p:extLst>
      <p:ext uri="{BB962C8B-B14F-4D97-AF65-F5344CB8AC3E}">
        <p14:creationId xmlns:p14="http://schemas.microsoft.com/office/powerpoint/2010/main" val="3198735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41</a:t>
            </a:fld>
            <a:endParaRPr lang="fr-FR"/>
          </a:p>
        </p:txBody>
      </p:sp>
    </p:spTree>
    <p:extLst>
      <p:ext uri="{BB962C8B-B14F-4D97-AF65-F5344CB8AC3E}">
        <p14:creationId xmlns:p14="http://schemas.microsoft.com/office/powerpoint/2010/main" val="345793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7F650-D35B-3382-61CB-26134896DF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9711A0-FB2C-B6CA-3EA7-3B5D188B336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FF1617A-0AD6-463F-2917-ECC117038B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Aptos" panose="02110004020202020204"/>
                <a:ea typeface="+mn-ea"/>
                <a:cs typeface="+mn-cs"/>
              </a:rPr>
              <a:t>Dictée flash: </a:t>
            </a:r>
            <a:r>
              <a:rPr kumimoji="0" lang="fr-MA" sz="1200" b="0" i="0" u="none" strike="noStrike" kern="1200" cap="none" spc="0" normalizeH="0" baseline="0" noProof="0" dirty="0">
                <a:ln>
                  <a:noFill/>
                </a:ln>
                <a:solidFill>
                  <a:prstClr val="black"/>
                </a:solidFill>
                <a:effectLst/>
                <a:uLnTx/>
                <a:uFillTx/>
                <a:latin typeface="Aptos" panose="02110004020202020204"/>
                <a:ea typeface="+mn-ea"/>
                <a:cs typeface="+mn-cs"/>
              </a:rPr>
              <a:t>L’enseignant(e) demande aux élèves d’observer le mot.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200" b="0" i="0" u="none" strike="noStrike" kern="1200" cap="none" spc="0" normalizeH="0" baseline="0" noProof="0" dirty="0">
                <a:ln>
                  <a:noFill/>
                </a:ln>
                <a:solidFill>
                  <a:prstClr val="black"/>
                </a:solidFill>
                <a:effectLst/>
                <a:uLnTx/>
                <a:uFillTx/>
                <a:latin typeface="Aptos" panose="02110004020202020204"/>
                <a:ea typeface="+mn-ea"/>
                <a:cs typeface="+mn-cs"/>
              </a:rPr>
              <a:t>Les élèves ferment les yeux pour le visualiser mentalement.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200" b="0" i="0" u="none" strike="noStrike" kern="1200" cap="none" spc="0" normalizeH="0" baseline="0" noProof="0" dirty="0">
                <a:ln>
                  <a:noFill/>
                </a:ln>
                <a:solidFill>
                  <a:prstClr val="black"/>
                </a:solidFill>
                <a:effectLst/>
                <a:uLnTx/>
                <a:uFillTx/>
                <a:latin typeface="Aptos" panose="02110004020202020204"/>
                <a:ea typeface="+mn-ea"/>
                <a:cs typeface="+mn-cs"/>
              </a:rPr>
              <a:t>Ils écrivent ensuite individuellement sur </a:t>
            </a:r>
            <a:r>
              <a:rPr kumimoji="0" lang="fr-MA" sz="1200" b="0" i="0" u="none" strike="noStrike" kern="1200" cap="none" spc="0" normalizeH="0" baseline="0" noProof="0" dirty="0" err="1">
                <a:ln>
                  <a:noFill/>
                </a:ln>
                <a:solidFill>
                  <a:prstClr val="black"/>
                </a:solidFill>
                <a:effectLst/>
                <a:uLnTx/>
                <a:uFillTx/>
                <a:latin typeface="Aptos" panose="02110004020202020204"/>
                <a:ea typeface="+mn-ea"/>
                <a:cs typeface="+mn-cs"/>
              </a:rPr>
              <a:t>leus</a:t>
            </a:r>
            <a:r>
              <a:rPr kumimoji="0" lang="fr-MA" sz="1200" b="0" i="0" u="none" strike="noStrike" kern="1200" cap="none" spc="0" normalizeH="0" baseline="0" noProof="0" dirty="0">
                <a:ln>
                  <a:noFill/>
                </a:ln>
                <a:solidFill>
                  <a:prstClr val="black"/>
                </a:solidFill>
                <a:effectLst/>
                <a:uLnTx/>
                <a:uFillTx/>
                <a:latin typeface="Aptos" panose="02110004020202020204"/>
                <a:ea typeface="+mn-ea"/>
                <a:cs typeface="+mn-cs"/>
              </a:rPr>
              <a:t> ardoises ou dans leurs cahiers.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200" b="0" i="0" u="none" strike="noStrike" kern="1200" cap="none" spc="0" normalizeH="0" baseline="0" noProof="0" dirty="0">
                <a:ln>
                  <a:noFill/>
                </a:ln>
                <a:solidFill>
                  <a:prstClr val="black"/>
                </a:solidFill>
                <a:effectLst/>
                <a:uLnTx/>
                <a:uFillTx/>
                <a:latin typeface="Aptos" panose="02110004020202020204"/>
                <a:ea typeface="+mn-ea"/>
                <a:cs typeface="+mn-cs"/>
              </a:rPr>
              <a:t>Le mot est affiché à nouveau pour permettre l’auto-correction ou une correction guidée par l’enseignant(e).</a:t>
            </a:r>
          </a:p>
          <a:p>
            <a:endParaRPr lang="fr-MA" dirty="0"/>
          </a:p>
        </p:txBody>
      </p:sp>
      <p:sp>
        <p:nvSpPr>
          <p:cNvPr id="4" name="Espace réservé du numéro de diapositive 3">
            <a:extLst>
              <a:ext uri="{FF2B5EF4-FFF2-40B4-BE49-F238E27FC236}">
                <a16:creationId xmlns:a16="http://schemas.microsoft.com/office/drawing/2014/main" id="{71B78A1A-D747-331F-F134-7FC5137B9088}"/>
              </a:ext>
            </a:extLst>
          </p:cNvPr>
          <p:cNvSpPr>
            <a:spLocks noGrp="1"/>
          </p:cNvSpPr>
          <p:nvPr>
            <p:ph type="sldNum" sz="quarter" idx="5"/>
          </p:nvPr>
        </p:nvSpPr>
        <p:spPr/>
        <p:txBody>
          <a:bodyPr/>
          <a:lstStyle/>
          <a:p>
            <a:fld id="{8B2A5E4E-11B0-4998-A412-1B25F13FBE40}" type="slidenum">
              <a:rPr lang="fr-FR" smtClean="0"/>
              <a:t>45</a:t>
            </a:fld>
            <a:endParaRPr lang="fr-FR"/>
          </a:p>
        </p:txBody>
      </p:sp>
    </p:spTree>
    <p:extLst>
      <p:ext uri="{BB962C8B-B14F-4D97-AF65-F5344CB8AC3E}">
        <p14:creationId xmlns:p14="http://schemas.microsoft.com/office/powerpoint/2010/main" val="4077810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47</a:t>
            </a:fld>
            <a:endParaRPr lang="fr-FR"/>
          </a:p>
        </p:txBody>
      </p:sp>
    </p:spTree>
    <p:extLst>
      <p:ext uri="{BB962C8B-B14F-4D97-AF65-F5344CB8AC3E}">
        <p14:creationId xmlns:p14="http://schemas.microsoft.com/office/powerpoint/2010/main" val="2589379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4FAE8-A9BC-F299-561B-DD6BCF7743E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F49B38-DB49-AF34-FC41-CFD210D99A7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CEE5C1F-70B9-4301-180A-612C7D19635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86E3DC54-AF8F-FCFF-C841-A83538DA576E}"/>
              </a:ext>
            </a:extLst>
          </p:cNvPr>
          <p:cNvSpPr>
            <a:spLocks noGrp="1"/>
          </p:cNvSpPr>
          <p:nvPr>
            <p:ph type="sldNum" sz="quarter" idx="5"/>
          </p:nvPr>
        </p:nvSpPr>
        <p:spPr/>
        <p:txBody>
          <a:bodyPr/>
          <a:lstStyle/>
          <a:p>
            <a:fld id="{8B2A5E4E-11B0-4998-A412-1B25F13FBE40}" type="slidenum">
              <a:rPr lang="fr-FR" smtClean="0"/>
              <a:t>50</a:t>
            </a:fld>
            <a:endParaRPr lang="fr-FR"/>
          </a:p>
        </p:txBody>
      </p:sp>
    </p:spTree>
    <p:extLst>
      <p:ext uri="{BB962C8B-B14F-4D97-AF65-F5344CB8AC3E}">
        <p14:creationId xmlns:p14="http://schemas.microsoft.com/office/powerpoint/2010/main" val="2310789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CC048-CD1C-90C2-956F-1D4CDF5BBF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7B2E85-E633-17B6-EE1D-2C64D54A92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026147-5285-01B1-1256-50DF5A2BF7D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3EAB198-F8F8-D510-B43A-9228B2D956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4331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CE9D-CD5E-D6E3-90DF-C98ECDB163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129DD19-C23F-790C-14F3-9F6C1BD8C1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62D7316-C08A-AE6B-40BD-1900A0068FB1}"/>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6338B31E-1722-EE6A-78BC-F14E5B5B14EC}"/>
              </a:ext>
            </a:extLst>
          </p:cNvPr>
          <p:cNvSpPr>
            <a:spLocks noGrp="1"/>
          </p:cNvSpPr>
          <p:nvPr>
            <p:ph type="sldNum" sz="quarter" idx="5"/>
          </p:nvPr>
        </p:nvSpPr>
        <p:spPr/>
        <p:txBody>
          <a:bodyPr/>
          <a:lstStyle/>
          <a:p>
            <a:fld id="{8B2A5E4E-11B0-4998-A412-1B25F13FBE40}" type="slidenum">
              <a:rPr lang="fr-FR" smtClean="0"/>
              <a:t>59</a:t>
            </a:fld>
            <a:endParaRPr lang="fr-FR"/>
          </a:p>
        </p:txBody>
      </p:sp>
    </p:spTree>
    <p:extLst>
      <p:ext uri="{BB962C8B-B14F-4D97-AF65-F5344CB8AC3E}">
        <p14:creationId xmlns:p14="http://schemas.microsoft.com/office/powerpoint/2010/main" val="2281697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CE509-CB6A-4EDE-E846-C107AC7B9C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8563F8-2E6D-9DFA-C990-56BD9EC587E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4B585D-5471-4038-A8E0-0B1ECE926B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200" b="0" i="0" u="none" strike="noStrike" kern="1200" cap="none" spc="0" normalizeH="0" baseline="0" noProof="0" dirty="0">
                <a:ln>
                  <a:noFill/>
                </a:ln>
                <a:solidFill>
                  <a:prstClr val="black"/>
                </a:solidFill>
                <a:effectLst/>
                <a:uLnTx/>
                <a:uFillTx/>
                <a:latin typeface="Aptos" panose="02110004020202020204"/>
                <a:ea typeface="+mn-ea"/>
                <a:cs typeface="+mn-cs"/>
              </a:rPr>
              <a:t>Ex  « et, dans…  » sont  présentés dans le palier 2 et ne sont décodable qu’au palier 4 car ils contiennent des GC</a:t>
            </a:r>
            <a:endParaRPr kumimoji="0" lang="fr-FR" sz="12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fr-FR" dirty="0"/>
          </a:p>
        </p:txBody>
      </p:sp>
      <p:sp>
        <p:nvSpPr>
          <p:cNvPr id="4" name="Espace réservé du numéro de diapositive 3">
            <a:extLst>
              <a:ext uri="{FF2B5EF4-FFF2-40B4-BE49-F238E27FC236}">
                <a16:creationId xmlns:a16="http://schemas.microsoft.com/office/drawing/2014/main" id="{C3F1B5B0-3A00-B031-C6E7-9FE5EBBA02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8007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FCA99-4F84-32D4-C244-5331D3E966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2AA773-4935-624A-24A6-382FBB2ED1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7D6EC85-2EA5-6E15-DCE5-B674B809F98D}"/>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1200" b="1"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Segmentation phonémique : </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Identifier et prononcer chaque phonème qui compose la syllabe séparément :</a:t>
            </a:r>
            <a:b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br>
            <a: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Exemple :    l → [l]      a → [a]</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fr-FR" altLang="fr-FR" sz="1200" b="1"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Fusion des phonèmes</a:t>
            </a:r>
            <a: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a:t>
            </a:r>
            <a:b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br>
            <a: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Combiner les phonèmes pour former la syllabe complète.</a:t>
            </a:r>
            <a:endParaRPr kumimoji="0" lang="fr-FR" altLang="fr-FR"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Quand la lettre </a:t>
            </a:r>
            <a:r>
              <a:rPr kumimoji="0" lang="fr-FR" altLang="fr-FR" sz="1200" b="1"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l</a:t>
            </a:r>
            <a: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est placée à côté de la lettre </a:t>
            </a:r>
            <a:r>
              <a:rPr kumimoji="0" lang="fr-FR" altLang="fr-FR" sz="1200" b="1"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a</a:t>
            </a:r>
            <a:r>
              <a:rPr kumimoji="0" lang="fr-FR" altLang="fr-FR" sz="12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cela forme la syllabe </a:t>
            </a:r>
            <a:r>
              <a:rPr kumimoji="0" lang="fr-FR" altLang="fr-FR" sz="1200" b="1"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la »</a:t>
            </a:r>
          </a:p>
          <a:p>
            <a:endParaRPr lang="fr-MA" dirty="0"/>
          </a:p>
        </p:txBody>
      </p:sp>
      <p:sp>
        <p:nvSpPr>
          <p:cNvPr id="4" name="Espace réservé du numéro de diapositive 3">
            <a:extLst>
              <a:ext uri="{FF2B5EF4-FFF2-40B4-BE49-F238E27FC236}">
                <a16:creationId xmlns:a16="http://schemas.microsoft.com/office/drawing/2014/main" id="{1B1164F6-F59F-7C7B-469B-79F4962521B8}"/>
              </a:ext>
            </a:extLst>
          </p:cNvPr>
          <p:cNvSpPr>
            <a:spLocks noGrp="1"/>
          </p:cNvSpPr>
          <p:nvPr>
            <p:ph type="sldNum" sz="quarter" idx="5"/>
          </p:nvPr>
        </p:nvSpPr>
        <p:spPr/>
        <p:txBody>
          <a:bodyPr/>
          <a:lstStyle/>
          <a:p>
            <a:fld id="{8B2A5E4E-11B0-4998-A412-1B25F13FBE40}" type="slidenum">
              <a:rPr lang="fr-FR" smtClean="0"/>
              <a:t>82</a:t>
            </a:fld>
            <a:endParaRPr lang="fr-FR"/>
          </a:p>
        </p:txBody>
      </p:sp>
    </p:spTree>
    <p:extLst>
      <p:ext uri="{BB962C8B-B14F-4D97-AF65-F5344CB8AC3E}">
        <p14:creationId xmlns:p14="http://schemas.microsoft.com/office/powerpoint/2010/main" val="3777086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64E1F-B9A2-E75D-983B-2595785C37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D7A429-986C-E186-1579-E01ABAB0D6F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68C6B19-693C-6E3D-A9A3-F76DC4B408BB}"/>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A0E43C37-34F1-6B83-C8B2-D097E911B237}"/>
              </a:ext>
            </a:extLst>
          </p:cNvPr>
          <p:cNvSpPr>
            <a:spLocks noGrp="1"/>
          </p:cNvSpPr>
          <p:nvPr>
            <p:ph type="sldNum" sz="quarter" idx="5"/>
          </p:nvPr>
        </p:nvSpPr>
        <p:spPr/>
        <p:txBody>
          <a:bodyPr/>
          <a:lstStyle/>
          <a:p>
            <a:fld id="{8B2A5E4E-11B0-4998-A412-1B25F13FBE40}" type="slidenum">
              <a:rPr lang="fr-FR" smtClean="0"/>
              <a:t>101</a:t>
            </a:fld>
            <a:endParaRPr lang="fr-FR"/>
          </a:p>
        </p:txBody>
      </p:sp>
    </p:spTree>
    <p:extLst>
      <p:ext uri="{BB962C8B-B14F-4D97-AF65-F5344CB8AC3E}">
        <p14:creationId xmlns:p14="http://schemas.microsoft.com/office/powerpoint/2010/main" val="3824050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0FA84-F9CE-0BBB-9113-9F2D35D770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D5E28BA-8DEA-D9E7-6495-C40B2BB8698D}"/>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4FCC3699-092E-D34D-0616-05FA9445B94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D588637-765E-65AC-1946-49C3C0CCEA25}"/>
              </a:ext>
            </a:extLst>
          </p:cNvPr>
          <p:cNvSpPr>
            <a:spLocks noGrp="1"/>
          </p:cNvSpPr>
          <p:nvPr>
            <p:ph type="sldNum" sz="quarter" idx="5"/>
          </p:nvPr>
        </p:nvSpPr>
        <p:spPr/>
        <p:txBody>
          <a:bodyPr/>
          <a:lstStyle/>
          <a:p>
            <a:fld id="{13DA2BCA-FF67-4437-99B0-0AC045A112E9}" type="slidenum">
              <a:rPr lang="fr-FR" smtClean="0"/>
              <a:t>110</a:t>
            </a:fld>
            <a:endParaRPr lang="fr-FR"/>
          </a:p>
        </p:txBody>
      </p:sp>
    </p:spTree>
    <p:extLst>
      <p:ext uri="{BB962C8B-B14F-4D97-AF65-F5344CB8AC3E}">
        <p14:creationId xmlns:p14="http://schemas.microsoft.com/office/powerpoint/2010/main" val="3351861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6CE62-BD04-0A3B-3BB0-F86B6B112B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BD6659-3713-AF20-4CD6-AD4A8153C14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650928-39A4-F36A-BD3D-631FC7C55540}"/>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A3836CFF-FEE4-D978-E5B8-CFA14189AB1F}"/>
              </a:ext>
            </a:extLst>
          </p:cNvPr>
          <p:cNvSpPr>
            <a:spLocks noGrp="1"/>
          </p:cNvSpPr>
          <p:nvPr>
            <p:ph type="sldNum" sz="quarter" idx="5"/>
          </p:nvPr>
        </p:nvSpPr>
        <p:spPr/>
        <p:txBody>
          <a:bodyPr/>
          <a:lstStyle/>
          <a:p>
            <a:fld id="{8B2A5E4E-11B0-4998-A412-1B25F13FBE40}" type="slidenum">
              <a:rPr lang="fr-FR" smtClean="0"/>
              <a:t>113</a:t>
            </a:fld>
            <a:endParaRPr lang="fr-FR"/>
          </a:p>
        </p:txBody>
      </p:sp>
    </p:spTree>
    <p:extLst>
      <p:ext uri="{BB962C8B-B14F-4D97-AF65-F5344CB8AC3E}">
        <p14:creationId xmlns:p14="http://schemas.microsoft.com/office/powerpoint/2010/main" val="36655655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D7F6A-691B-764E-89FE-E86DB69126D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0B235E-33D9-48BA-027D-56B34825280D}"/>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A85F7C50-467B-5FCE-9573-876C306A75B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FB76F37-7EB0-986C-BBD2-83A09C79F8B7}"/>
              </a:ext>
            </a:extLst>
          </p:cNvPr>
          <p:cNvSpPr>
            <a:spLocks noGrp="1"/>
          </p:cNvSpPr>
          <p:nvPr>
            <p:ph type="sldNum" sz="quarter" idx="5"/>
          </p:nvPr>
        </p:nvSpPr>
        <p:spPr/>
        <p:txBody>
          <a:bodyPr/>
          <a:lstStyle/>
          <a:p>
            <a:fld id="{13DA2BCA-FF67-4437-99B0-0AC045A112E9}" type="slidenum">
              <a:rPr lang="fr-FR" smtClean="0"/>
              <a:t>114</a:t>
            </a:fld>
            <a:endParaRPr lang="fr-FR"/>
          </a:p>
        </p:txBody>
      </p:sp>
    </p:spTree>
    <p:extLst>
      <p:ext uri="{BB962C8B-B14F-4D97-AF65-F5344CB8AC3E}">
        <p14:creationId xmlns:p14="http://schemas.microsoft.com/office/powerpoint/2010/main" val="3115299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53F44-89C0-B5F7-C2EF-3282C0B98B1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CF499CC-C97F-080B-20C1-AA1B928132A1}"/>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1013F9D9-D87C-0180-5CF3-0C6D3F331D8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092BF36-ED29-B60A-7F0A-030DB850297A}"/>
              </a:ext>
            </a:extLst>
          </p:cNvPr>
          <p:cNvSpPr>
            <a:spLocks noGrp="1"/>
          </p:cNvSpPr>
          <p:nvPr>
            <p:ph type="sldNum" sz="quarter" idx="5"/>
          </p:nvPr>
        </p:nvSpPr>
        <p:spPr/>
        <p:txBody>
          <a:bodyPr/>
          <a:lstStyle/>
          <a:p>
            <a:fld id="{13DA2BCA-FF67-4437-99B0-0AC045A112E9}" type="slidenum">
              <a:rPr lang="fr-FR" smtClean="0"/>
              <a:t>118</a:t>
            </a:fld>
            <a:endParaRPr lang="fr-FR"/>
          </a:p>
        </p:txBody>
      </p:sp>
    </p:spTree>
    <p:extLst>
      <p:ext uri="{BB962C8B-B14F-4D97-AF65-F5344CB8AC3E}">
        <p14:creationId xmlns:p14="http://schemas.microsoft.com/office/powerpoint/2010/main" val="10558989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Présence de l’étayage visuel : les lettres muettes sont grisées et les phrases sont illustrées.</a:t>
            </a:r>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119</a:t>
            </a:fld>
            <a:endParaRPr lang="fr-FR"/>
          </a:p>
        </p:txBody>
      </p:sp>
    </p:spTree>
    <p:extLst>
      <p:ext uri="{BB962C8B-B14F-4D97-AF65-F5344CB8AC3E}">
        <p14:creationId xmlns:p14="http://schemas.microsoft.com/office/powerpoint/2010/main" val="620730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L’étayage visuel est retiré</a:t>
            </a:r>
          </a:p>
        </p:txBody>
      </p:sp>
      <p:sp>
        <p:nvSpPr>
          <p:cNvPr id="4" name="Espace réservé du numéro de diapositive 3"/>
          <p:cNvSpPr>
            <a:spLocks noGrp="1"/>
          </p:cNvSpPr>
          <p:nvPr>
            <p:ph type="sldNum" sz="quarter" idx="5"/>
          </p:nvPr>
        </p:nvSpPr>
        <p:spPr/>
        <p:txBody>
          <a:bodyPr/>
          <a:lstStyle/>
          <a:p>
            <a:fld id="{8B2A5E4E-11B0-4998-A412-1B25F13FBE40}" type="slidenum">
              <a:rPr lang="fr-FR" smtClean="0"/>
              <a:t>120</a:t>
            </a:fld>
            <a:endParaRPr lang="fr-FR"/>
          </a:p>
        </p:txBody>
      </p:sp>
    </p:spTree>
    <p:extLst>
      <p:ext uri="{BB962C8B-B14F-4D97-AF65-F5344CB8AC3E}">
        <p14:creationId xmlns:p14="http://schemas.microsoft.com/office/powerpoint/2010/main" val="17702138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EEA36-CE1E-BEB6-47FD-67EA5C5F107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ACBF67-B3EB-2E8B-22DF-2C30E73B6AD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FE4B4B2-E540-A525-BF3D-1622EB26D257}"/>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7F3C9907-B390-F050-CCF0-F7CC693AF24B}"/>
              </a:ext>
            </a:extLst>
          </p:cNvPr>
          <p:cNvSpPr>
            <a:spLocks noGrp="1"/>
          </p:cNvSpPr>
          <p:nvPr>
            <p:ph type="sldNum" sz="quarter" idx="5"/>
          </p:nvPr>
        </p:nvSpPr>
        <p:spPr/>
        <p:txBody>
          <a:bodyPr/>
          <a:lstStyle/>
          <a:p>
            <a:fld id="{8B2A5E4E-11B0-4998-A412-1B25F13FBE40}" type="slidenum">
              <a:rPr lang="fr-FR" smtClean="0"/>
              <a:t>122</a:t>
            </a:fld>
            <a:endParaRPr lang="fr-FR"/>
          </a:p>
        </p:txBody>
      </p:sp>
    </p:spTree>
    <p:extLst>
      <p:ext uri="{BB962C8B-B14F-4D97-AF65-F5344CB8AC3E}">
        <p14:creationId xmlns:p14="http://schemas.microsoft.com/office/powerpoint/2010/main" val="2214313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8E637-8377-C3E6-43D8-497D90124A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3B8AFE-4D33-7BF2-EC30-A508EBFAEAF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4779AF-D1DC-3C5A-96BC-35987254714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FA9EF58-0B9A-C138-B9D9-1388D78170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52054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BA953-1E5D-A7B1-13D8-72C7E479A5B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24C3C0-235A-FF82-ACA1-4CAF35C4530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F89F244-E32C-55BB-25E0-1E61B66BB503}"/>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783001A5-2F20-C940-46D9-1B593799C042}"/>
              </a:ext>
            </a:extLst>
          </p:cNvPr>
          <p:cNvSpPr>
            <a:spLocks noGrp="1"/>
          </p:cNvSpPr>
          <p:nvPr>
            <p:ph type="sldNum" sz="quarter" idx="5"/>
          </p:nvPr>
        </p:nvSpPr>
        <p:spPr/>
        <p:txBody>
          <a:bodyPr/>
          <a:lstStyle/>
          <a:p>
            <a:fld id="{8B2A5E4E-11B0-4998-A412-1B25F13FBE40}" type="slidenum">
              <a:rPr lang="fr-FR" smtClean="0"/>
              <a:t>148</a:t>
            </a:fld>
            <a:endParaRPr lang="fr-FR"/>
          </a:p>
        </p:txBody>
      </p:sp>
    </p:spTree>
    <p:extLst>
      <p:ext uri="{BB962C8B-B14F-4D97-AF65-F5344CB8AC3E}">
        <p14:creationId xmlns:p14="http://schemas.microsoft.com/office/powerpoint/2010/main" val="35471125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A89BD-3587-B89E-D853-3B3392F451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0A1C67-185E-A841-8CB0-931D59154F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61F88AE-53A7-FF33-AA45-3A4F47208B2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E24DC4A-A705-9CEC-6FB2-2BDDBF9AC7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6041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A1CF4-83E6-C7D3-4965-6EF3DE28987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04B7FF-4FFD-4CAB-0DB9-4786F158B7B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7782A9-A198-84AD-265B-2F15FCD7B6A8}"/>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4BE15629-A8DB-E35B-6E82-4BE9D37E74B0}"/>
              </a:ext>
            </a:extLst>
          </p:cNvPr>
          <p:cNvSpPr>
            <a:spLocks noGrp="1"/>
          </p:cNvSpPr>
          <p:nvPr>
            <p:ph type="sldNum" sz="quarter" idx="5"/>
          </p:nvPr>
        </p:nvSpPr>
        <p:spPr/>
        <p:txBody>
          <a:bodyPr/>
          <a:lstStyle/>
          <a:p>
            <a:fld id="{8B2A5E4E-11B0-4998-A412-1B25F13FBE40}" type="slidenum">
              <a:rPr lang="fr-FR" smtClean="0"/>
              <a:t>162</a:t>
            </a:fld>
            <a:endParaRPr lang="fr-FR"/>
          </a:p>
        </p:txBody>
      </p:sp>
    </p:spTree>
    <p:extLst>
      <p:ext uri="{BB962C8B-B14F-4D97-AF65-F5344CB8AC3E}">
        <p14:creationId xmlns:p14="http://schemas.microsoft.com/office/powerpoint/2010/main" val="30429251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2A5E4E-11B0-4998-A412-1B25F13FBE40}"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7051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3EEB8-4185-F26D-DEDF-B26161ACEA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584B2E-1F22-9478-08AE-50BD4AAC55C7}"/>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08098455-D606-3629-9E39-23E55B88329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10EDED3-9804-87D5-7FBC-3E1F942793BD}"/>
              </a:ext>
            </a:extLst>
          </p:cNvPr>
          <p:cNvSpPr>
            <a:spLocks noGrp="1"/>
          </p:cNvSpPr>
          <p:nvPr>
            <p:ph type="sldNum" sz="quarter" idx="5"/>
          </p:nvPr>
        </p:nvSpPr>
        <p:spPr/>
        <p:txBody>
          <a:bodyPr/>
          <a:lstStyle/>
          <a:p>
            <a:fld id="{13DA2BCA-FF67-4437-99B0-0AC045A112E9}" type="slidenum">
              <a:rPr lang="fr-FR" smtClean="0"/>
              <a:t>174</a:t>
            </a:fld>
            <a:endParaRPr lang="fr-FR"/>
          </a:p>
        </p:txBody>
      </p:sp>
    </p:spTree>
    <p:extLst>
      <p:ext uri="{BB962C8B-B14F-4D97-AF65-F5344CB8AC3E}">
        <p14:creationId xmlns:p14="http://schemas.microsoft.com/office/powerpoint/2010/main" val="2659404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6A7C-2557-6864-2D22-4D5C2D206C8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7F074D0-4B64-B3AA-D972-81B72C6A3D55}"/>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B720824A-BE6A-80AF-87B9-0FBD45A3E9F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9447557-C23B-D047-16E5-EB21CA1050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DA2BCA-FF67-4437-99B0-0AC045A112E9}"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1470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8C289E-1E3C-9A46-39B7-8A5BBD29EA9B}"/>
              </a:ext>
            </a:extLst>
          </p:cNvPr>
          <p:cNvSpPr>
            <a:spLocks noGrp="1"/>
          </p:cNvSpPr>
          <p:nvPr>
            <p:ph type="ctrTitle"/>
          </p:nvPr>
        </p:nvSpPr>
        <p:spPr>
          <a:xfrm>
            <a:off x="2286000" y="1683545"/>
            <a:ext cx="13716000" cy="3581400"/>
          </a:xfrm>
        </p:spPr>
        <p:txBody>
          <a:bodyPr anchor="b"/>
          <a:lstStyle>
            <a:lvl1pPr algn="ctr">
              <a:defRPr sz="9000"/>
            </a:lvl1pPr>
          </a:lstStyle>
          <a:p>
            <a:r>
              <a:rPr lang="fr-FR"/>
              <a:t>Modifiez le style du titre</a:t>
            </a:r>
            <a:endParaRPr lang="fr-MA"/>
          </a:p>
        </p:txBody>
      </p:sp>
      <p:sp>
        <p:nvSpPr>
          <p:cNvPr id="3" name="Sous-titre 2">
            <a:extLst>
              <a:ext uri="{FF2B5EF4-FFF2-40B4-BE49-F238E27FC236}">
                <a16:creationId xmlns:a16="http://schemas.microsoft.com/office/drawing/2014/main" id="{E7DC2A7A-D6AE-BE78-1000-60902CAE3E2E}"/>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49FA0740-54BC-27AD-589D-5F4413EFA7CB}"/>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9CE8B803-DBD3-3223-49CD-771BE747BE91}"/>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92770A53-E078-66F8-0358-608931AF90A7}"/>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967918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E7C26F-6CED-C231-728D-215240409FF4}"/>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4B5333EB-17B2-6894-214A-A42B9E9115F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CB115A8D-4A2C-6EE1-45B1-CFC9649DEF39}"/>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82811840-9523-187D-CD38-4D7B2DF4B06C}"/>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A4A4A317-7337-2A78-DDA2-F4408FDB5E24}"/>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724683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54EFE-64FE-64BA-D5A2-060B313EFFB4}"/>
              </a:ext>
            </a:extLst>
          </p:cNvPr>
          <p:cNvSpPr>
            <a:spLocks noGrp="1"/>
          </p:cNvSpPr>
          <p:nvPr>
            <p:ph type="title"/>
          </p:nvPr>
        </p:nvSpPr>
        <p:spPr>
          <a:xfrm>
            <a:off x="1247775" y="2564608"/>
            <a:ext cx="15773400" cy="4279106"/>
          </a:xfrm>
        </p:spPr>
        <p:txBody>
          <a:bodyPr anchor="b"/>
          <a:lstStyle>
            <a:lvl1pPr>
              <a:defRPr sz="9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D18719E4-46DE-7733-8168-363DE35999BB}"/>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8B58D9B-EF04-58AC-3561-E82EEB1BCF81}"/>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97C22CF5-3523-31F6-1F87-A24BE5A328F3}"/>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9983E020-C442-3227-87CE-CFE862E196B2}"/>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1615644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E95EFA-DFD1-3477-D267-375F10698726}"/>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7EC7CEB9-3A92-2BBD-2D56-F2D13A6DFA83}"/>
              </a:ext>
            </a:extLst>
          </p:cNvPr>
          <p:cNvSpPr>
            <a:spLocks noGrp="1"/>
          </p:cNvSpPr>
          <p:nvPr>
            <p:ph sz="half" idx="1"/>
          </p:nvPr>
        </p:nvSpPr>
        <p:spPr>
          <a:xfrm>
            <a:off x="1257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37351C0D-881D-CF2C-C420-9962CEFA0E8A}"/>
              </a:ext>
            </a:extLst>
          </p:cNvPr>
          <p:cNvSpPr>
            <a:spLocks noGrp="1"/>
          </p:cNvSpPr>
          <p:nvPr>
            <p:ph sz="half" idx="2"/>
          </p:nvPr>
        </p:nvSpPr>
        <p:spPr>
          <a:xfrm>
            <a:off x="9258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85E5B3E5-FA13-CEB7-5823-B7FB495C524B}"/>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D5332DED-7586-C046-310D-98A08F334230}"/>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EB04C546-151B-297B-793E-65EB585A295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88644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2FF92-F6CF-F6A1-A9F1-195DC0E9033E}"/>
              </a:ext>
            </a:extLst>
          </p:cNvPr>
          <p:cNvSpPr>
            <a:spLocks noGrp="1"/>
          </p:cNvSpPr>
          <p:nvPr>
            <p:ph type="title"/>
          </p:nvPr>
        </p:nvSpPr>
        <p:spPr>
          <a:xfrm>
            <a:off x="1259682" y="547688"/>
            <a:ext cx="15773400" cy="1988345"/>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0F85CCBD-B873-A257-8E4D-A607EFE8C94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9C0301E-73AA-9491-EE27-F9D9BF2AA187}"/>
              </a:ext>
            </a:extLst>
          </p:cNvPr>
          <p:cNvSpPr>
            <a:spLocks noGrp="1"/>
          </p:cNvSpPr>
          <p:nvPr>
            <p:ph sz="half" idx="2"/>
          </p:nvPr>
        </p:nvSpPr>
        <p:spPr>
          <a:xfrm>
            <a:off x="1259683" y="3757613"/>
            <a:ext cx="7736681"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66598733-7A54-1F52-C908-A0EA40E6AC53}"/>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7D01973-CE86-1F04-3D99-B9598C5D23CC}"/>
              </a:ext>
            </a:extLst>
          </p:cNvPr>
          <p:cNvSpPr>
            <a:spLocks noGrp="1"/>
          </p:cNvSpPr>
          <p:nvPr>
            <p:ph sz="quarter" idx="4"/>
          </p:nvPr>
        </p:nvSpPr>
        <p:spPr>
          <a:xfrm>
            <a:off x="9258300" y="3757613"/>
            <a:ext cx="7774782"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687D4209-C2F9-088A-5515-F01183A4B3BF}"/>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8" name="Espace réservé du pied de page 7">
            <a:extLst>
              <a:ext uri="{FF2B5EF4-FFF2-40B4-BE49-F238E27FC236}">
                <a16:creationId xmlns:a16="http://schemas.microsoft.com/office/drawing/2014/main" id="{5ED3104F-06DF-736A-CD89-365A89A30D97}"/>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EE800D89-0A84-DB8F-8A2A-7EEA472B97E2}"/>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204948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FF78F2-31F1-6D47-CBE4-2CBEEB5595A0}"/>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6FB77235-430E-2B6E-DE9E-B63FA233C8A5}"/>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4" name="Espace réservé du pied de page 3">
            <a:extLst>
              <a:ext uri="{FF2B5EF4-FFF2-40B4-BE49-F238E27FC236}">
                <a16:creationId xmlns:a16="http://schemas.microsoft.com/office/drawing/2014/main" id="{218C821F-8507-DA55-D50D-F63148816D9D}"/>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4EB193D2-8084-A156-4B70-5D12725A40F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743078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956D879-0CF2-8F36-75EF-48FE7D24E790}"/>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3" name="Espace réservé du pied de page 2">
            <a:extLst>
              <a:ext uri="{FF2B5EF4-FFF2-40B4-BE49-F238E27FC236}">
                <a16:creationId xmlns:a16="http://schemas.microsoft.com/office/drawing/2014/main" id="{83987AD5-A275-7A85-3415-EA109F3892C1}"/>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249EA984-4811-7ADA-296B-14B8C06B914F}"/>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623060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3DBBC-DACE-C80C-78BF-C2F7B6032F44}"/>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F6C30BEA-312D-499C-135B-1C33452A4D6E}"/>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CA436D96-0A37-A7FA-85C9-534897367B52}"/>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45B90F-E2BD-0F53-BFD1-68675C48B32A}"/>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5EA03D26-110B-C4DC-2A92-74F9904CAC7D}"/>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9080B0A9-B97E-7F49-0546-B3C12E5458D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461119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CC8337-D00F-1B54-8079-B67A92631879}"/>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29B4383B-62B2-1F18-7D98-8D988947E6D1}"/>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fr-MA"/>
          </a:p>
        </p:txBody>
      </p:sp>
      <p:sp>
        <p:nvSpPr>
          <p:cNvPr id="4" name="Espace réservé du texte 3">
            <a:extLst>
              <a:ext uri="{FF2B5EF4-FFF2-40B4-BE49-F238E27FC236}">
                <a16:creationId xmlns:a16="http://schemas.microsoft.com/office/drawing/2014/main" id="{9ECC31A3-F40A-3002-BA6C-E84FCD7E321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C1C44B-695D-9B9C-357C-5DF5FC3CF5CF}"/>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6BFACA96-828E-4C37-3257-F6DC3A0BB126}"/>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0E3F6D16-E0C9-4778-C97B-638C54EAAD83}"/>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826572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5AEA1D-9F1B-6E22-FAD0-E2F5F297BD97}"/>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E170182B-F416-7D63-11C8-A4E77690480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167068F6-50C9-F2A9-6414-9AB6B98407A3}"/>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A0FE5EC2-BD20-7978-5438-71FF8B4114FE}"/>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2DDF00F7-2740-53B2-D040-9408885DDB04}"/>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6184931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AC085A1-82DA-0618-7C69-8B8AFD031C44}"/>
              </a:ext>
            </a:extLst>
          </p:cNvPr>
          <p:cNvSpPr>
            <a:spLocks noGrp="1"/>
          </p:cNvSpPr>
          <p:nvPr>
            <p:ph type="title" orient="vert"/>
          </p:nvPr>
        </p:nvSpPr>
        <p:spPr>
          <a:xfrm>
            <a:off x="13087350" y="547688"/>
            <a:ext cx="3943350" cy="8717757"/>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6158E072-3CCD-76E6-7398-EC43C73DBADA}"/>
              </a:ext>
            </a:extLst>
          </p:cNvPr>
          <p:cNvSpPr>
            <a:spLocks noGrp="1"/>
          </p:cNvSpPr>
          <p:nvPr>
            <p:ph type="body" orient="vert" idx="1"/>
          </p:nvPr>
        </p:nvSpPr>
        <p:spPr>
          <a:xfrm>
            <a:off x="1257300" y="547688"/>
            <a:ext cx="11601450" cy="871775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D50CE161-596B-5F99-E15B-D4953EE8D4B2}"/>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5D003669-43EB-D673-53F4-BA21FF7332B6}"/>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2D794246-9E69-F8CB-2E92-A832AD420E69}"/>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902690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2286000" y="1683545"/>
            <a:ext cx="13716000" cy="3581400"/>
          </a:xfrm>
        </p:spPr>
        <p:txBody>
          <a:bodyPr anchor="b"/>
          <a:lstStyle>
            <a:lvl1pPr algn="ctr">
              <a:defRPr sz="900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756546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361739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1247775" y="2564608"/>
            <a:ext cx="15773400" cy="4279106"/>
          </a:xfrm>
        </p:spPr>
        <p:txBody>
          <a:bodyPr anchor="b"/>
          <a:lstStyle>
            <a:lvl1pPr>
              <a:defRPr sz="900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188007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1257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9258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622580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1259682" y="547688"/>
            <a:ext cx="1577340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1259683" y="3757613"/>
            <a:ext cx="7736681"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9258300" y="3757613"/>
            <a:ext cx="7774782"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3630092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6290181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7550369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1259683" y="685800"/>
            <a:ext cx="5898356" cy="2400300"/>
          </a:xfrm>
        </p:spPr>
        <p:txBody>
          <a:bodyPr anchor="b"/>
          <a:lstStyle>
            <a:lvl1pPr>
              <a:defRPr sz="48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7396500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1259683" y="685800"/>
            <a:ext cx="5898356" cy="2400300"/>
          </a:xfrm>
        </p:spPr>
        <p:txBody>
          <a:bodyPr anchor="b"/>
          <a:lstStyle>
            <a:lvl1pPr>
              <a:defRPr sz="48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4069458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7235679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13087350" y="547688"/>
            <a:ext cx="3943350"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1257300" y="547688"/>
            <a:ext cx="11601450"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12/07/2026</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5539739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43"/>
        <p:cNvGrpSpPr/>
        <p:nvPr/>
      </p:nvGrpSpPr>
      <p:grpSpPr>
        <a:xfrm>
          <a:off x="0" y="0"/>
          <a:ext cx="0" cy="0"/>
          <a:chOff x="0" y="0"/>
          <a:chExt cx="0" cy="0"/>
        </a:xfrm>
      </p:grpSpPr>
      <p:sp>
        <p:nvSpPr>
          <p:cNvPr id="45" name="Google Shape;45;p24"/>
          <p:cNvSpPr txBox="1">
            <a:spLocks noGrp="1"/>
          </p:cNvSpPr>
          <p:nvPr>
            <p:ph type="title"/>
          </p:nvPr>
        </p:nvSpPr>
        <p:spPr>
          <a:xfrm>
            <a:off x="934692" y="1274513"/>
            <a:ext cx="11485476" cy="108449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4D4D4D"/>
              </a:buClr>
              <a:buSzPts val="3200"/>
              <a:buFont typeface="Montserrat"/>
              <a:buNone/>
              <a:defRPr sz="4800" b="0" i="0" u="none" strike="noStrike" cap="none">
                <a:solidFill>
                  <a:srgbClr val="4D4D4D"/>
                </a:solidFill>
                <a:latin typeface="Montserrat"/>
                <a:ea typeface="Montserrat"/>
                <a:cs typeface="Montserrat"/>
                <a:sym typeface="Montserrat"/>
              </a:defRPr>
            </a:lvl1pPr>
            <a:lvl2pPr lvl="1">
              <a:spcBef>
                <a:spcPts val="0"/>
              </a:spcBef>
              <a:spcAft>
                <a:spcPts val="0"/>
              </a:spcAft>
              <a:buSzPts val="1400"/>
              <a:buNone/>
              <a:defRPr sz="2700"/>
            </a:lvl2pPr>
            <a:lvl3pPr lvl="2">
              <a:spcBef>
                <a:spcPts val="0"/>
              </a:spcBef>
              <a:spcAft>
                <a:spcPts val="0"/>
              </a:spcAft>
              <a:buSzPts val="1400"/>
              <a:buNone/>
              <a:defRPr sz="2700"/>
            </a:lvl3pPr>
            <a:lvl4pPr lvl="3">
              <a:spcBef>
                <a:spcPts val="0"/>
              </a:spcBef>
              <a:spcAft>
                <a:spcPts val="0"/>
              </a:spcAft>
              <a:buSzPts val="1400"/>
              <a:buNone/>
              <a:defRPr sz="2700"/>
            </a:lvl4pPr>
            <a:lvl5pPr lvl="4">
              <a:spcBef>
                <a:spcPts val="0"/>
              </a:spcBef>
              <a:spcAft>
                <a:spcPts val="0"/>
              </a:spcAft>
              <a:buSzPts val="1400"/>
              <a:buNone/>
              <a:defRPr sz="2700"/>
            </a:lvl5pPr>
            <a:lvl6pPr lvl="5">
              <a:spcBef>
                <a:spcPts val="0"/>
              </a:spcBef>
              <a:spcAft>
                <a:spcPts val="0"/>
              </a:spcAft>
              <a:buSzPts val="1400"/>
              <a:buNone/>
              <a:defRPr sz="2700"/>
            </a:lvl6pPr>
            <a:lvl7pPr lvl="6">
              <a:spcBef>
                <a:spcPts val="0"/>
              </a:spcBef>
              <a:spcAft>
                <a:spcPts val="0"/>
              </a:spcAft>
              <a:buSzPts val="1400"/>
              <a:buNone/>
              <a:defRPr sz="2700"/>
            </a:lvl7pPr>
            <a:lvl8pPr lvl="7">
              <a:spcBef>
                <a:spcPts val="0"/>
              </a:spcBef>
              <a:spcAft>
                <a:spcPts val="0"/>
              </a:spcAft>
              <a:buSzPts val="1400"/>
              <a:buNone/>
              <a:defRPr sz="2700"/>
            </a:lvl8pPr>
            <a:lvl9pPr lvl="8">
              <a:spcBef>
                <a:spcPts val="0"/>
              </a:spcBef>
              <a:spcAft>
                <a:spcPts val="0"/>
              </a:spcAft>
              <a:buSzPts val="1400"/>
              <a:buNone/>
              <a:defRPr sz="2700"/>
            </a:lvl9pPr>
          </a:lstStyle>
          <a:p>
            <a:endParaRPr/>
          </a:p>
        </p:txBody>
      </p:sp>
      <p:sp>
        <p:nvSpPr>
          <p:cNvPr id="46" name="Google Shape;46;p24"/>
          <p:cNvSpPr txBox="1">
            <a:spLocks noGrp="1"/>
          </p:cNvSpPr>
          <p:nvPr>
            <p:ph type="ftr" idx="11"/>
          </p:nvPr>
        </p:nvSpPr>
        <p:spPr>
          <a:xfrm>
            <a:off x="1135859" y="9334973"/>
            <a:ext cx="6172200" cy="549275"/>
          </a:xfrm>
          <a:prstGeom prst="rect">
            <a:avLst/>
          </a:prstGeom>
          <a:noFill/>
          <a:ln>
            <a:noFill/>
          </a:ln>
        </p:spPr>
        <p:txBody>
          <a:bodyPr spcFirstLastPara="1" wrap="square" lIns="0" tIns="45700" rIns="0"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4"/>
          <p:cNvSpPr txBox="1">
            <a:spLocks noGrp="1"/>
          </p:cNvSpPr>
          <p:nvPr>
            <p:ph type="sldNum" idx="12"/>
          </p:nvPr>
        </p:nvSpPr>
        <p:spPr>
          <a:xfrm>
            <a:off x="12915900" y="9334973"/>
            <a:ext cx="4114800" cy="549275"/>
          </a:xfrm>
          <a:prstGeom prst="rect">
            <a:avLst/>
          </a:prstGeom>
          <a:noFill/>
          <a:ln>
            <a:noFill/>
          </a:ln>
        </p:spPr>
        <p:txBody>
          <a:bodyPr spcFirstLastPara="1" wrap="square" lIns="0" tIns="45700" rIns="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33246094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6"/>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2" indent="0" algn="ctr">
              <a:buNone/>
              <a:defRPr>
                <a:solidFill>
                  <a:schemeClr val="tx1">
                    <a:tint val="75000"/>
                  </a:schemeClr>
                </a:solidFill>
              </a:defRPr>
            </a:lvl2pPr>
            <a:lvl3pPr marL="685802" indent="0" algn="ctr">
              <a:buNone/>
              <a:defRPr>
                <a:solidFill>
                  <a:schemeClr val="tx1">
                    <a:tint val="75000"/>
                  </a:schemeClr>
                </a:solidFill>
              </a:defRPr>
            </a:lvl3pPr>
            <a:lvl4pPr marL="1028703" indent="0" algn="ctr">
              <a:buNone/>
              <a:defRPr>
                <a:solidFill>
                  <a:schemeClr val="tx1">
                    <a:tint val="75000"/>
                  </a:schemeClr>
                </a:solidFill>
              </a:defRPr>
            </a:lvl4pPr>
            <a:lvl5pPr marL="1371600" indent="0" algn="ctr">
              <a:buNone/>
              <a:defRPr>
                <a:solidFill>
                  <a:schemeClr val="tx1">
                    <a:tint val="75000"/>
                  </a:schemeClr>
                </a:solidFill>
              </a:defRPr>
            </a:lvl5pPr>
            <a:lvl6pPr marL="1714499"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9683967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0497021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6"/>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4" y="2906723"/>
            <a:ext cx="7772400" cy="1500188"/>
          </a:xfrm>
        </p:spPr>
        <p:txBody>
          <a:bodyPr anchor="b"/>
          <a:lstStyle>
            <a:lvl1pPr marL="0" indent="0">
              <a:buNone/>
              <a:defRPr sz="1500">
                <a:solidFill>
                  <a:schemeClr val="tx1">
                    <a:tint val="75000"/>
                  </a:schemeClr>
                </a:solidFill>
              </a:defRPr>
            </a:lvl1pPr>
            <a:lvl2pPr marL="342902" indent="0">
              <a:buNone/>
              <a:defRPr sz="1350">
                <a:solidFill>
                  <a:schemeClr val="tx1">
                    <a:tint val="75000"/>
                  </a:schemeClr>
                </a:solidFill>
              </a:defRPr>
            </a:lvl2pPr>
            <a:lvl3pPr marL="685802" indent="0">
              <a:buNone/>
              <a:defRPr sz="1200">
                <a:solidFill>
                  <a:schemeClr val="tx1">
                    <a:tint val="75000"/>
                  </a:schemeClr>
                </a:solidFill>
              </a:defRPr>
            </a:lvl3pPr>
            <a:lvl4pPr marL="1028703" indent="0">
              <a:buNone/>
              <a:defRPr sz="1050">
                <a:solidFill>
                  <a:schemeClr val="tx1">
                    <a:tint val="75000"/>
                  </a:schemeClr>
                </a:solidFill>
              </a:defRPr>
            </a:lvl4pPr>
            <a:lvl5pPr marL="1371600" indent="0">
              <a:buNone/>
              <a:defRPr sz="1050">
                <a:solidFill>
                  <a:schemeClr val="tx1">
                    <a:tint val="75000"/>
                  </a:schemeClr>
                </a:solidFill>
              </a:defRPr>
            </a:lvl5pPr>
            <a:lvl6pPr marL="1714499"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8968347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14"/>
            <a:ext cx="4038600" cy="452596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14"/>
            <a:ext cx="4038600" cy="452596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1837257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8" y="1535114"/>
            <a:ext cx="4040188" cy="639762"/>
          </a:xfrm>
        </p:spPr>
        <p:txBody>
          <a:bodyPr anchor="b"/>
          <a:lstStyle>
            <a:lvl1pPr marL="0" indent="0">
              <a:buNone/>
              <a:defRPr sz="1800" b="1"/>
            </a:lvl1pPr>
            <a:lvl2pPr marL="342902" indent="0">
              <a:buNone/>
              <a:defRPr sz="1500" b="1"/>
            </a:lvl2pPr>
            <a:lvl3pPr marL="685802" indent="0">
              <a:buNone/>
              <a:defRPr sz="1350" b="1"/>
            </a:lvl3pPr>
            <a:lvl4pPr marL="1028703" indent="0">
              <a:buNone/>
              <a:defRPr sz="1200" b="1"/>
            </a:lvl4pPr>
            <a:lvl5pPr marL="1371600" indent="0">
              <a:buNone/>
              <a:defRPr sz="1200" b="1"/>
            </a:lvl5pPr>
            <a:lvl6pPr marL="1714499" indent="0">
              <a:buNone/>
              <a:defRPr sz="1200" b="1"/>
            </a:lvl6pPr>
            <a:lvl7pPr marL="2057400" indent="0">
              <a:buNone/>
              <a:defRPr sz="1200" b="1"/>
            </a:lvl7pPr>
            <a:lvl8pPr marL="2400300" indent="0">
              <a:buNone/>
              <a:defRPr sz="1200" b="1"/>
            </a:lvl8pPr>
            <a:lvl9pPr marL="274320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8" y="2174876"/>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4"/>
            <a:ext cx="4041774" cy="639762"/>
          </a:xfrm>
        </p:spPr>
        <p:txBody>
          <a:bodyPr anchor="b"/>
          <a:lstStyle>
            <a:lvl1pPr marL="0" indent="0">
              <a:buNone/>
              <a:defRPr sz="1800" b="1"/>
            </a:lvl1pPr>
            <a:lvl2pPr marL="342902" indent="0">
              <a:buNone/>
              <a:defRPr sz="1500" b="1"/>
            </a:lvl2pPr>
            <a:lvl3pPr marL="685802" indent="0">
              <a:buNone/>
              <a:defRPr sz="1350" b="1"/>
            </a:lvl3pPr>
            <a:lvl4pPr marL="1028703" indent="0">
              <a:buNone/>
              <a:defRPr sz="1200" b="1"/>
            </a:lvl4pPr>
            <a:lvl5pPr marL="1371600" indent="0">
              <a:buNone/>
              <a:defRPr sz="1200" b="1"/>
            </a:lvl5pPr>
            <a:lvl6pPr marL="1714499" indent="0">
              <a:buNone/>
              <a:defRPr sz="1200" b="1"/>
            </a:lvl6pPr>
            <a:lvl7pPr marL="2057400" indent="0">
              <a:buNone/>
              <a:defRPr sz="1200" b="1"/>
            </a:lvl7pPr>
            <a:lvl8pPr marL="2400300" indent="0">
              <a:buNone/>
              <a:defRPr sz="1200" b="1"/>
            </a:lvl8pPr>
            <a:lvl9pPr marL="274320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1" y="2174876"/>
            <a:ext cx="4041774"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1702422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8574381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832099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0"/>
            <a:ext cx="300831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4" y="273064"/>
            <a:ext cx="5111752"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7" y="1435113"/>
            <a:ext cx="3008314" cy="4691063"/>
          </a:xfrm>
        </p:spPr>
        <p:txBody>
          <a:bodyPr/>
          <a:lstStyle>
            <a:lvl1pPr marL="0" indent="0">
              <a:buNone/>
              <a:defRPr sz="1050"/>
            </a:lvl1pPr>
            <a:lvl2pPr marL="342902" indent="0">
              <a:buNone/>
              <a:defRPr sz="900"/>
            </a:lvl2pPr>
            <a:lvl3pPr marL="685802" indent="0">
              <a:buNone/>
              <a:defRPr sz="750"/>
            </a:lvl3pPr>
            <a:lvl4pPr marL="1028703" indent="0">
              <a:buNone/>
              <a:defRPr sz="677"/>
            </a:lvl4pPr>
            <a:lvl5pPr marL="1371600" indent="0">
              <a:buNone/>
              <a:defRPr sz="677"/>
            </a:lvl5pPr>
            <a:lvl6pPr marL="1714499" indent="0">
              <a:buNone/>
              <a:defRPr sz="677"/>
            </a:lvl6pPr>
            <a:lvl7pPr marL="2057400" indent="0">
              <a:buNone/>
              <a:defRPr sz="677"/>
            </a:lvl7pPr>
            <a:lvl8pPr marL="2400300" indent="0">
              <a:buNone/>
              <a:defRPr sz="677"/>
            </a:lvl8pPr>
            <a:lvl9pPr marL="2743202" indent="0">
              <a:buNone/>
              <a:defRPr sz="677"/>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8227634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8"/>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6"/>
            <a:ext cx="5486400" cy="4114800"/>
          </a:xfrm>
        </p:spPr>
        <p:txBody>
          <a:bodyPr/>
          <a:lstStyle>
            <a:lvl1pPr marL="0" indent="0">
              <a:buNone/>
              <a:defRPr sz="2400"/>
            </a:lvl1pPr>
            <a:lvl2pPr marL="342902" indent="0">
              <a:buNone/>
              <a:defRPr sz="2100"/>
            </a:lvl2pPr>
            <a:lvl3pPr marL="685802" indent="0">
              <a:buNone/>
              <a:defRPr sz="1800"/>
            </a:lvl3pPr>
            <a:lvl4pPr marL="1028703" indent="0">
              <a:buNone/>
              <a:defRPr sz="1500"/>
            </a:lvl4pPr>
            <a:lvl5pPr marL="1371600" indent="0">
              <a:buNone/>
              <a:defRPr sz="1500"/>
            </a:lvl5pPr>
            <a:lvl6pPr marL="1714499" indent="0">
              <a:buNone/>
              <a:defRPr sz="1500"/>
            </a:lvl6pPr>
            <a:lvl7pPr marL="2057400" indent="0">
              <a:buNone/>
              <a:defRPr sz="1500"/>
            </a:lvl7pPr>
            <a:lvl8pPr marL="2400300" indent="0">
              <a:buNone/>
              <a:defRPr sz="1500"/>
            </a:lvl8pPr>
            <a:lvl9pPr marL="2743202" indent="0">
              <a:buNone/>
              <a:defRPr sz="1500"/>
            </a:lvl9pPr>
          </a:lstStyle>
          <a:p>
            <a:endParaRPr lang="en-US"/>
          </a:p>
        </p:txBody>
      </p:sp>
      <p:sp>
        <p:nvSpPr>
          <p:cNvPr id="4" name="Text Placeholder 3"/>
          <p:cNvSpPr>
            <a:spLocks noGrp="1"/>
          </p:cNvSpPr>
          <p:nvPr>
            <p:ph type="body" sz="half" idx="2"/>
          </p:nvPr>
        </p:nvSpPr>
        <p:spPr>
          <a:xfrm>
            <a:off x="1792288" y="5367346"/>
            <a:ext cx="5486400" cy="804863"/>
          </a:xfrm>
        </p:spPr>
        <p:txBody>
          <a:bodyPr/>
          <a:lstStyle>
            <a:lvl1pPr marL="0" indent="0">
              <a:buNone/>
              <a:defRPr sz="1050"/>
            </a:lvl1pPr>
            <a:lvl2pPr marL="342902" indent="0">
              <a:buNone/>
              <a:defRPr sz="900"/>
            </a:lvl2pPr>
            <a:lvl3pPr marL="685802" indent="0">
              <a:buNone/>
              <a:defRPr sz="750"/>
            </a:lvl3pPr>
            <a:lvl4pPr marL="1028703" indent="0">
              <a:buNone/>
              <a:defRPr sz="677"/>
            </a:lvl4pPr>
            <a:lvl5pPr marL="1371600" indent="0">
              <a:buNone/>
              <a:defRPr sz="677"/>
            </a:lvl5pPr>
            <a:lvl6pPr marL="1714499" indent="0">
              <a:buNone/>
              <a:defRPr sz="677"/>
            </a:lvl6pPr>
            <a:lvl7pPr marL="2057400" indent="0">
              <a:buNone/>
              <a:defRPr sz="677"/>
            </a:lvl7pPr>
            <a:lvl8pPr marL="2400300" indent="0">
              <a:buNone/>
              <a:defRPr sz="677"/>
            </a:lvl8pPr>
            <a:lvl9pPr marL="2743202" indent="0">
              <a:buNone/>
              <a:defRPr sz="677"/>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8918618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722687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2"/>
            <a:ext cx="6019800" cy="58515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099706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7A8907-6DEC-A408-33D6-019E62116E38}"/>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9C641ED1-A731-F9EB-8E56-5898F21B43CC}"/>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6B83AF62-C811-6B9B-A272-7E60BB780B71}"/>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7E51B2A3-366F-1C3F-96E2-C3A53C2CF0E5}"/>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EF892660-DD22-ECE7-388A-C4707D0A11B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42DBE003-6104-4813-9448-CD749E0D4A00}" type="slidenum">
              <a:rPr lang="fr-MA" smtClean="0"/>
              <a:t>‹N°›</a:t>
            </a:fld>
            <a:endParaRPr lang="fr-MA"/>
          </a:p>
        </p:txBody>
      </p:sp>
    </p:spTree>
    <p:extLst>
      <p:ext uri="{BB962C8B-B14F-4D97-AF65-F5344CB8AC3E}">
        <p14:creationId xmlns:p14="http://schemas.microsoft.com/office/powerpoint/2010/main" val="11364861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556AEF54-8020-264E-8633-EC076FC4BE11}" type="datetimeFigureOut">
              <a:rPr lang="fr-FR" smtClean="0"/>
              <a:t>12/07/2026</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42752073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MA"/>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14"/>
            <a:ext cx="8229600" cy="45259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63"/>
            <a:ext cx="2133600" cy="365126"/>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7/12/2026</a:t>
            </a:fld>
            <a:endParaRPr lang="en-US" dirty="0"/>
          </a:p>
        </p:txBody>
      </p:sp>
      <p:sp>
        <p:nvSpPr>
          <p:cNvPr id="5" name="Footer Placeholder 4"/>
          <p:cNvSpPr>
            <a:spLocks noGrp="1"/>
          </p:cNvSpPr>
          <p:nvPr>
            <p:ph type="ftr" sz="quarter" idx="3"/>
          </p:nvPr>
        </p:nvSpPr>
        <p:spPr>
          <a:xfrm>
            <a:off x="3124200" y="6356363"/>
            <a:ext cx="2895600" cy="365126"/>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6553200" y="6356363"/>
            <a:ext cx="2133600" cy="365126"/>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32415820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685802" rtl="0" eaLnBrk="1" latinLnBrk="0" hangingPunct="1">
        <a:spcBef>
          <a:spcPct val="0"/>
        </a:spcBef>
        <a:buNone/>
        <a:defRPr sz="3300" kern="1200">
          <a:solidFill>
            <a:schemeClr val="tx1"/>
          </a:solidFill>
          <a:latin typeface="Dosis" pitchFamily="2" charset="0"/>
          <a:ea typeface="+mj-ea"/>
          <a:cs typeface="+mj-cs"/>
        </a:defRPr>
      </a:lvl1pPr>
    </p:titleStyle>
    <p:bodyStyle>
      <a:lvl1pPr marL="257175" indent="-257175" algn="l" defTabSz="685802"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214" indent="-214313" algn="l" defTabSz="685802"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50" indent="-171450" algn="l" defTabSz="685802"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50" indent="-171450" algn="l" defTabSz="685802"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52" indent="-171450" algn="l" defTabSz="685802"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52" indent="-171450" algn="l" defTabSz="68580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3" indent="-171450" algn="l" defTabSz="68580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49" indent="-171450" algn="l" defTabSz="685802"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2" rtl="0" eaLnBrk="1" latinLnBrk="0" hangingPunct="1">
        <a:defRPr sz="1350" kern="1200">
          <a:solidFill>
            <a:schemeClr val="tx1"/>
          </a:solidFill>
          <a:latin typeface="+mn-lt"/>
          <a:ea typeface="+mn-ea"/>
          <a:cs typeface="+mn-cs"/>
        </a:defRPr>
      </a:lvl1pPr>
      <a:lvl2pPr marL="342902" algn="l" defTabSz="685802" rtl="0" eaLnBrk="1" latinLnBrk="0" hangingPunct="1">
        <a:defRPr sz="1350" kern="1200">
          <a:solidFill>
            <a:schemeClr val="tx1"/>
          </a:solidFill>
          <a:latin typeface="+mn-lt"/>
          <a:ea typeface="+mn-ea"/>
          <a:cs typeface="+mn-cs"/>
        </a:defRPr>
      </a:lvl2pPr>
      <a:lvl3pPr marL="685802" algn="l" defTabSz="685802" rtl="0" eaLnBrk="1" latinLnBrk="0" hangingPunct="1">
        <a:defRPr sz="1350" kern="1200">
          <a:solidFill>
            <a:schemeClr val="tx1"/>
          </a:solidFill>
          <a:latin typeface="+mn-lt"/>
          <a:ea typeface="+mn-ea"/>
          <a:cs typeface="+mn-cs"/>
        </a:defRPr>
      </a:lvl3pPr>
      <a:lvl4pPr marL="1028703" algn="l" defTabSz="685802" rtl="0" eaLnBrk="1" latinLnBrk="0" hangingPunct="1">
        <a:defRPr sz="1350" kern="1200">
          <a:solidFill>
            <a:schemeClr val="tx1"/>
          </a:solidFill>
          <a:latin typeface="+mn-lt"/>
          <a:ea typeface="+mn-ea"/>
          <a:cs typeface="+mn-cs"/>
        </a:defRPr>
      </a:lvl4pPr>
      <a:lvl5pPr marL="1371600" algn="l" defTabSz="685802" rtl="0" eaLnBrk="1" latinLnBrk="0" hangingPunct="1">
        <a:defRPr sz="1350" kern="1200">
          <a:solidFill>
            <a:schemeClr val="tx1"/>
          </a:solidFill>
          <a:latin typeface="+mn-lt"/>
          <a:ea typeface="+mn-ea"/>
          <a:cs typeface="+mn-cs"/>
        </a:defRPr>
      </a:lvl5pPr>
      <a:lvl6pPr marL="1714499" algn="l" defTabSz="685802" rtl="0" eaLnBrk="1" latinLnBrk="0" hangingPunct="1">
        <a:defRPr sz="1350" kern="1200">
          <a:solidFill>
            <a:schemeClr val="tx1"/>
          </a:solidFill>
          <a:latin typeface="+mn-lt"/>
          <a:ea typeface="+mn-ea"/>
          <a:cs typeface="+mn-cs"/>
        </a:defRPr>
      </a:lvl6pPr>
      <a:lvl7pPr marL="2057400" algn="l" defTabSz="685802" rtl="0" eaLnBrk="1" latinLnBrk="0" hangingPunct="1">
        <a:defRPr sz="1350" kern="1200">
          <a:solidFill>
            <a:schemeClr val="tx1"/>
          </a:solidFill>
          <a:latin typeface="+mn-lt"/>
          <a:ea typeface="+mn-ea"/>
          <a:cs typeface="+mn-cs"/>
        </a:defRPr>
      </a:lvl7pPr>
      <a:lvl8pPr marL="2400300" algn="l" defTabSz="685802" rtl="0" eaLnBrk="1" latinLnBrk="0" hangingPunct="1">
        <a:defRPr sz="1350" kern="1200">
          <a:solidFill>
            <a:schemeClr val="tx1"/>
          </a:solidFill>
          <a:latin typeface="+mn-lt"/>
          <a:ea typeface="+mn-ea"/>
          <a:cs typeface="+mn-cs"/>
        </a:defRPr>
      </a:lvl8pPr>
      <a:lvl9pPr marL="2743202" algn="l" defTabSz="685802"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6.xml"/><Relationship Id="rId18" Type="http://schemas.openxmlformats.org/officeDocument/2006/relationships/customXml" Target="../ink/ink10.xml"/><Relationship Id="rId3" Type="http://schemas.openxmlformats.org/officeDocument/2006/relationships/image" Target="../media/image10.svg"/><Relationship Id="rId21" Type="http://schemas.openxmlformats.org/officeDocument/2006/relationships/customXml" Target="../ink/ink13.xml"/><Relationship Id="rId12" Type="http://schemas.openxmlformats.org/officeDocument/2006/relationships/customXml" Target="../ink/ink5.xml"/><Relationship Id="rId17" Type="http://schemas.openxmlformats.org/officeDocument/2006/relationships/customXml" Target="../ink/ink9.xml"/><Relationship Id="rId25" Type="http://schemas.openxmlformats.org/officeDocument/2006/relationships/customXml" Target="../ink/ink17.xml"/><Relationship Id="rId2" Type="http://schemas.openxmlformats.org/officeDocument/2006/relationships/notesSlide" Target="../notesSlides/notesSlide1.xml"/><Relationship Id="rId16" Type="http://schemas.openxmlformats.org/officeDocument/2006/relationships/customXml" Target="../ink/ink8.xml"/><Relationship Id="rId20"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customXml" Target="../ink/ink4.xml"/><Relationship Id="rId24" Type="http://schemas.openxmlformats.org/officeDocument/2006/relationships/customXml" Target="../ink/ink16.xml"/><Relationship Id="rId5" Type="http://schemas.openxmlformats.org/officeDocument/2006/relationships/image" Target="../media/image12.svg"/><Relationship Id="rId15" Type="http://schemas.openxmlformats.org/officeDocument/2006/relationships/image" Target="../media/image130.png"/><Relationship Id="rId23" Type="http://schemas.openxmlformats.org/officeDocument/2006/relationships/customXml" Target="../ink/ink15.xml"/><Relationship Id="rId10" Type="http://schemas.openxmlformats.org/officeDocument/2006/relationships/customXml" Target="../ink/ink3.xml"/><Relationship Id="rId19" Type="http://schemas.openxmlformats.org/officeDocument/2006/relationships/customXml" Target="../ink/ink11.xml"/><Relationship Id="rId4" Type="http://schemas.openxmlformats.org/officeDocument/2006/relationships/image" Target="../media/image11.svg"/><Relationship Id="rId9" Type="http://schemas.openxmlformats.org/officeDocument/2006/relationships/customXml" Target="../ink/ink2.xml"/><Relationship Id="rId14" Type="http://schemas.openxmlformats.org/officeDocument/2006/relationships/customXml" Target="../ink/ink7.xml"/><Relationship Id="rId22" Type="http://schemas.openxmlformats.org/officeDocument/2006/relationships/customXml" Target="../ink/ink1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12.svg"/><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9.sv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9.sv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8.svg"/><Relationship Id="rId7" Type="http://schemas.openxmlformats.org/officeDocument/2006/relationships/diagramQuickStyle" Target="../diagrams/quickStyle1.xml"/><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image" Target="../media/image15.svg"/><Relationship Id="rId5" Type="http://schemas.openxmlformats.org/officeDocument/2006/relationships/diagramData" Target="../diagrams/data1.xml"/><Relationship Id="rId10" Type="http://schemas.openxmlformats.org/officeDocument/2006/relationships/image" Target="../media/image9.svg"/><Relationship Id="rId4" Type="http://schemas.openxmlformats.org/officeDocument/2006/relationships/image" Target="../media/image19.sv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slides/_rels/slide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20.svg"/><Relationship Id="rId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20.svg"/><Relationship Id="rId4" Type="http://schemas.openxmlformats.org/officeDocument/2006/relationships/image" Target="../media/image19.svg"/></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8.svg"/><Relationship Id="rId7" Type="http://schemas.openxmlformats.org/officeDocument/2006/relationships/diagramQuickStyle" Target="../diagrams/quickStyle2.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Layout" Target="../diagrams/layout2.xml"/><Relationship Id="rId11" Type="http://schemas.openxmlformats.org/officeDocument/2006/relationships/image" Target="../media/image15.svg"/><Relationship Id="rId5" Type="http://schemas.openxmlformats.org/officeDocument/2006/relationships/diagramData" Target="../diagrams/data2.xml"/><Relationship Id="rId10" Type="http://schemas.openxmlformats.org/officeDocument/2006/relationships/image" Target="../media/image20.svg"/><Relationship Id="rId4" Type="http://schemas.openxmlformats.org/officeDocument/2006/relationships/image" Target="../media/image19.svg"/><Relationship Id="rId9" Type="http://schemas.microsoft.com/office/2007/relationships/diagramDrawing" Target="../diagrams/drawing2.xml"/></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20.svg"/></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QuickStyle" Target="../diagrams/quickStyle4.xml"/><Relationship Id="rId3" Type="http://schemas.openxmlformats.org/officeDocument/2006/relationships/image" Target="../media/image11.svg"/><Relationship Id="rId7" Type="http://schemas.openxmlformats.org/officeDocument/2006/relationships/diagramLayout" Target="../diagrams/layout3.xml"/><Relationship Id="rId12" Type="http://schemas.openxmlformats.org/officeDocument/2006/relationships/diagramLayout" Target="../diagrams/layout4.xml"/><Relationship Id="rId17" Type="http://schemas.openxmlformats.org/officeDocument/2006/relationships/image" Target="../media/image15.svg"/><Relationship Id="rId2" Type="http://schemas.openxmlformats.org/officeDocument/2006/relationships/notesSlide" Target="../notesSlides/notesSlide12.xml"/><Relationship Id="rId16" Type="http://schemas.openxmlformats.org/officeDocument/2006/relationships/image" Target="../media/image20.sv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diagramData" Target="../diagrams/data4.xml"/><Relationship Id="rId5" Type="http://schemas.openxmlformats.org/officeDocument/2006/relationships/image" Target="../media/image19.svg"/><Relationship Id="rId15" Type="http://schemas.microsoft.com/office/2007/relationships/diagramDrawing" Target="../diagrams/drawing4.xml"/><Relationship Id="rId10" Type="http://schemas.microsoft.com/office/2007/relationships/diagramDrawing" Target="../diagrams/drawing3.xml"/><Relationship Id="rId4" Type="http://schemas.openxmlformats.org/officeDocument/2006/relationships/image" Target="../media/image18.svg"/><Relationship Id="rId9" Type="http://schemas.openxmlformats.org/officeDocument/2006/relationships/diagramColors" Target="../diagrams/colors3.xml"/><Relationship Id="rId14" Type="http://schemas.openxmlformats.org/officeDocument/2006/relationships/diagramColors" Target="../diagrams/colors4.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Colors" Target="../diagrams/colors6.xml"/><Relationship Id="rId3" Type="http://schemas.openxmlformats.org/officeDocument/2006/relationships/image" Target="../media/image18.svg"/><Relationship Id="rId7" Type="http://schemas.openxmlformats.org/officeDocument/2006/relationships/diagramQuickStyle" Target="../diagrams/quickStyle5.xml"/><Relationship Id="rId12" Type="http://schemas.openxmlformats.org/officeDocument/2006/relationships/diagramQuickStyle" Target="../diagrams/quickStyle6.xml"/><Relationship Id="rId2" Type="http://schemas.openxmlformats.org/officeDocument/2006/relationships/notesSlide" Target="../notesSlides/notesSlide13.xml"/><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diagramLayout" Target="../diagrams/layout5.xml"/><Relationship Id="rId11" Type="http://schemas.openxmlformats.org/officeDocument/2006/relationships/diagramLayout" Target="../diagrams/layout6.xml"/><Relationship Id="rId5" Type="http://schemas.openxmlformats.org/officeDocument/2006/relationships/diagramData" Target="../diagrams/data5.xml"/><Relationship Id="rId15" Type="http://schemas.openxmlformats.org/officeDocument/2006/relationships/image" Target="../media/image20.svg"/><Relationship Id="rId10" Type="http://schemas.openxmlformats.org/officeDocument/2006/relationships/diagramData" Target="../diagrams/data6.xml"/><Relationship Id="rId4" Type="http://schemas.openxmlformats.org/officeDocument/2006/relationships/image" Target="../media/image19.svg"/><Relationship Id="rId9" Type="http://schemas.microsoft.com/office/2007/relationships/diagramDrawing" Target="../diagrams/drawing5.xml"/><Relationship Id="rId14" Type="http://schemas.microsoft.com/office/2007/relationships/diagramDrawing" Target="../diagrams/drawing6.xml"/></Relationships>
</file>

<file path=ppt/slides/_rels/slide2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20.svg"/></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7.xml"/><Relationship Id="rId13" Type="http://schemas.openxmlformats.org/officeDocument/2006/relationships/diagramColors" Target="../diagrams/colors8.xml"/><Relationship Id="rId18" Type="http://schemas.openxmlformats.org/officeDocument/2006/relationships/diagramColors" Target="../diagrams/colors9.xml"/><Relationship Id="rId3" Type="http://schemas.openxmlformats.org/officeDocument/2006/relationships/image" Target="../media/image18.svg"/><Relationship Id="rId21" Type="http://schemas.openxmlformats.org/officeDocument/2006/relationships/image" Target="../media/image15.svg"/><Relationship Id="rId7" Type="http://schemas.openxmlformats.org/officeDocument/2006/relationships/diagramQuickStyle" Target="../diagrams/quickStyle7.xml"/><Relationship Id="rId12" Type="http://schemas.openxmlformats.org/officeDocument/2006/relationships/diagramQuickStyle" Target="../diagrams/quickStyle8.xml"/><Relationship Id="rId17" Type="http://schemas.openxmlformats.org/officeDocument/2006/relationships/diagramQuickStyle" Target="../diagrams/quickStyle9.xml"/><Relationship Id="rId2" Type="http://schemas.openxmlformats.org/officeDocument/2006/relationships/notesSlide" Target="../notesSlides/notesSlide14.xml"/><Relationship Id="rId16" Type="http://schemas.openxmlformats.org/officeDocument/2006/relationships/diagramLayout" Target="../diagrams/layout9.xml"/><Relationship Id="rId20" Type="http://schemas.openxmlformats.org/officeDocument/2006/relationships/image" Target="../media/image20.svg"/><Relationship Id="rId1" Type="http://schemas.openxmlformats.org/officeDocument/2006/relationships/slideLayout" Target="../slideLayouts/slideLayout7.xml"/><Relationship Id="rId6" Type="http://schemas.openxmlformats.org/officeDocument/2006/relationships/diagramLayout" Target="../diagrams/layout7.xml"/><Relationship Id="rId11" Type="http://schemas.openxmlformats.org/officeDocument/2006/relationships/diagramLayout" Target="../diagrams/layout8.xml"/><Relationship Id="rId5" Type="http://schemas.openxmlformats.org/officeDocument/2006/relationships/diagramData" Target="../diagrams/data7.xml"/><Relationship Id="rId15" Type="http://schemas.openxmlformats.org/officeDocument/2006/relationships/diagramData" Target="../diagrams/data9.xml"/><Relationship Id="rId10" Type="http://schemas.openxmlformats.org/officeDocument/2006/relationships/diagramData" Target="../diagrams/data8.xml"/><Relationship Id="rId19" Type="http://schemas.microsoft.com/office/2007/relationships/diagramDrawing" Target="../diagrams/drawing9.xml"/><Relationship Id="rId4" Type="http://schemas.openxmlformats.org/officeDocument/2006/relationships/image" Target="../media/image19.svg"/><Relationship Id="rId9" Type="http://schemas.microsoft.com/office/2007/relationships/diagramDrawing" Target="../diagrams/drawing7.xml"/><Relationship Id="rId14" Type="http://schemas.microsoft.com/office/2007/relationships/diagramDrawing" Target="../diagrams/drawing8.xml"/></Relationships>
</file>

<file path=ppt/slides/_rels/slide2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23.svg"/></Relationships>
</file>

<file path=ppt/slides/_rels/slide3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slides/_rels/slide3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5.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2.svg"/><Relationship Id="rId4" Type="http://schemas.openxmlformats.org/officeDocument/2006/relationships/image" Target="../media/image11.svg"/></Relationships>
</file>

<file path=ppt/slides/_rels/slide3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8.jpeg"/><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1.mp3"/><Relationship Id="rId7" Type="http://schemas.openxmlformats.org/officeDocument/2006/relationships/image" Target="../media/image31.png"/><Relationship Id="rId2" Type="http://schemas.openxmlformats.org/officeDocument/2006/relationships/audio" Target="NULL" TargetMode="External"/><Relationship Id="rId1" Type="http://schemas.openxmlformats.org/officeDocument/2006/relationships/tags" Target="../tags/tag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5.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2.svg"/><Relationship Id="rId4" Type="http://schemas.openxmlformats.org/officeDocument/2006/relationships/image" Target="../media/image11.sv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4.png"/><Relationship Id="rId5" Type="http://schemas.openxmlformats.org/officeDocument/2006/relationships/image" Target="../media/image26.svg"/><Relationship Id="rId4" Type="http://schemas.openxmlformats.org/officeDocument/2006/relationships/notesSlide" Target="../notesSlides/notesSlide20.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image" Target="../media/image32.png"/><Relationship Id="rId5" Type="http://schemas.openxmlformats.org/officeDocument/2006/relationships/image" Target="../media/image33.png"/><Relationship Id="rId4" Type="http://schemas.openxmlformats.org/officeDocument/2006/relationships/image" Target="../media/image26.svg"/></Relationships>
</file>

<file path=ppt/slides/_rels/slide4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4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28.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36.png"/><Relationship Id="rId4" Type="http://schemas.openxmlformats.org/officeDocument/2006/relationships/image" Target="../media/image26.svg"/></Relationships>
</file>

<file path=ppt/slides/_rels/slide4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5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41.xml"/><Relationship Id="rId1" Type="http://schemas.openxmlformats.org/officeDocument/2006/relationships/tags" Target="../tags/tag7.xml"/><Relationship Id="rId4" Type="http://schemas.openxmlformats.org/officeDocument/2006/relationships/image" Target="../media/image28.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37.png"/><Relationship Id="rId4" Type="http://schemas.openxmlformats.org/officeDocument/2006/relationships/image" Target="../media/image26.svg"/></Relationships>
</file>

<file path=ppt/slides/_rels/slide5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41.xml"/><Relationship Id="rId1" Type="http://schemas.openxmlformats.org/officeDocument/2006/relationships/tags" Target="../tags/tag10.xml"/><Relationship Id="rId4" Type="http://schemas.openxmlformats.org/officeDocument/2006/relationships/image" Target="../media/image38.jpeg"/></Relationships>
</file>

<file path=ppt/slides/_rels/slide5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41.xml"/><Relationship Id="rId1" Type="http://schemas.openxmlformats.org/officeDocument/2006/relationships/tags" Target="../tags/tag11.xml"/><Relationship Id="rId4" Type="http://schemas.openxmlformats.org/officeDocument/2006/relationships/image" Target="../media/image39.png"/></Relationships>
</file>

<file path=ppt/slides/_rels/slide5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41.xml"/><Relationship Id="rId1" Type="http://schemas.openxmlformats.org/officeDocument/2006/relationships/tags" Target="../tags/tag12.xml"/><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1.xml"/></Relationships>
</file>

<file path=ppt/slides/_rels/slide5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6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12"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43.jpeg"/><Relationship Id="rId11" Type="http://schemas.openxmlformats.org/officeDocument/2006/relationships/image" Target="../media/image47.jpeg"/><Relationship Id="rId5" Type="http://schemas.openxmlformats.org/officeDocument/2006/relationships/image" Target="../media/image26.svg"/><Relationship Id="rId10" Type="http://schemas.openxmlformats.org/officeDocument/2006/relationships/image" Target="../media/image28.jpeg"/><Relationship Id="rId4" Type="http://schemas.openxmlformats.org/officeDocument/2006/relationships/image" Target="../media/image42.png"/><Relationship Id="rId9" Type="http://schemas.openxmlformats.org/officeDocument/2006/relationships/image" Target="../media/image46.png"/></Relationships>
</file>

<file path=ppt/slides/_rels/slide6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48.png"/></Relationships>
</file>

<file path=ppt/slides/_rels/slide6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49.png"/></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6.svg"/></Relationships>
</file>

<file path=ppt/slides/_rels/slide6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2.jpeg"/><Relationship Id="rId7"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41.png"/><Relationship Id="rId5" Type="http://schemas.openxmlformats.org/officeDocument/2006/relationships/image" Target="../media/image26.svg"/><Relationship Id="rId4" Type="http://schemas.openxmlformats.org/officeDocument/2006/relationships/image" Target="../media/image36.png"/><Relationship Id="rId9" Type="http://schemas.openxmlformats.org/officeDocument/2006/relationships/image" Target="../media/image48.png"/></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26.svg"/><Relationship Id="rId4" Type="http://schemas.openxmlformats.org/officeDocument/2006/relationships/image" Target="../media/image52.jpeg"/></Relationships>
</file>

<file path=ppt/slides/_rels/slide69.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55.png"/><Relationship Id="rId7" Type="http://schemas.openxmlformats.org/officeDocument/2006/relationships/image" Target="../media/image45.png"/><Relationship Id="rId12" Type="http://schemas.openxmlformats.org/officeDocument/2006/relationships/image" Target="../media/image53.jpe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44.png"/><Relationship Id="rId11" Type="http://schemas.openxmlformats.org/officeDocument/2006/relationships/image" Target="../media/image43.jpeg"/><Relationship Id="rId5" Type="http://schemas.openxmlformats.org/officeDocument/2006/relationships/image" Target="../media/image42.png"/><Relationship Id="rId10" Type="http://schemas.openxmlformats.org/officeDocument/2006/relationships/image" Target="../media/image41.png"/><Relationship Id="rId4" Type="http://schemas.openxmlformats.org/officeDocument/2006/relationships/image" Target="../media/image26.svg"/><Relationship Id="rId9" Type="http://schemas.openxmlformats.org/officeDocument/2006/relationships/image" Target="../media/image57.png"/></Relationships>
</file>

<file path=ppt/slides/_rels/slide7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3.jpeg"/><Relationship Id="rId3" Type="http://schemas.openxmlformats.org/officeDocument/2006/relationships/slideLayout" Target="../slideLayouts/slideLayout7.xml"/><Relationship Id="rId7" Type="http://schemas.openxmlformats.org/officeDocument/2006/relationships/image" Target="../media/image44.png"/><Relationship Id="rId12" Type="http://schemas.openxmlformats.org/officeDocument/2006/relationships/image" Target="../media/image43.jpe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42.png"/><Relationship Id="rId11" Type="http://schemas.openxmlformats.org/officeDocument/2006/relationships/image" Target="../media/image41.png"/><Relationship Id="rId5" Type="http://schemas.openxmlformats.org/officeDocument/2006/relationships/image" Target="../media/image26.svg"/><Relationship Id="rId10" Type="http://schemas.openxmlformats.org/officeDocument/2006/relationships/image" Target="../media/image57.png"/><Relationship Id="rId4" Type="http://schemas.openxmlformats.org/officeDocument/2006/relationships/image" Target="../media/image59.png"/><Relationship Id="rId9" Type="http://schemas.openxmlformats.org/officeDocument/2006/relationships/image" Target="../media/image56.jpg"/></Relationships>
</file>

<file path=ppt/slides/_rels/slide7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2.png"/><Relationship Id="rId7" Type="http://schemas.openxmlformats.org/officeDocument/2006/relationships/image" Target="../media/image57.pn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56.jpg"/><Relationship Id="rId5" Type="http://schemas.openxmlformats.org/officeDocument/2006/relationships/image" Target="../media/image45.png"/><Relationship Id="rId10" Type="http://schemas.openxmlformats.org/officeDocument/2006/relationships/image" Target="../media/image53.jpeg"/><Relationship Id="rId4" Type="http://schemas.openxmlformats.org/officeDocument/2006/relationships/image" Target="../media/image44.png"/><Relationship Id="rId9" Type="http://schemas.openxmlformats.org/officeDocument/2006/relationships/image" Target="../media/image43.jpeg"/></Relationships>
</file>

<file path=ppt/slides/_rels/slide7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6.svg"/><Relationship Id="rId5" Type="http://schemas.openxmlformats.org/officeDocument/2006/relationships/image" Target="../media/image62.png"/><Relationship Id="rId4" Type="http://schemas.openxmlformats.org/officeDocument/2006/relationships/image" Target="../media/image61.png"/></Relationships>
</file>

<file path=ppt/slides/_rels/slide7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tags" Target="../tags/tag27.xml"/><Relationship Id="rId7" Type="http://schemas.openxmlformats.org/officeDocument/2006/relationships/image" Target="../media/image61.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63.jpeg"/><Relationship Id="rId5" Type="http://schemas.openxmlformats.org/officeDocument/2006/relationships/slideLayout" Target="../slideLayouts/slideLayout7.xml"/><Relationship Id="rId4" Type="http://schemas.openxmlformats.org/officeDocument/2006/relationships/tags" Target="../tags/tag28.xml"/><Relationship Id="rId9" Type="http://schemas.openxmlformats.org/officeDocument/2006/relationships/image" Target="../media/image26.svg"/></Relationships>
</file>

<file path=ppt/slides/_rels/slide75.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26.sv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63.jpeg"/><Relationship Id="rId5" Type="http://schemas.openxmlformats.org/officeDocument/2006/relationships/image" Target="../media/image61.png"/><Relationship Id="rId4"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63.jpe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61.png"/><Relationship Id="rId5" Type="http://schemas.openxmlformats.org/officeDocument/2006/relationships/image" Target="../media/image26.svg"/><Relationship Id="rId4"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tags" Target="../tags/tag37.xml"/><Relationship Id="rId7" Type="http://schemas.openxmlformats.org/officeDocument/2006/relationships/image" Target="../media/image26.sv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63.jpeg"/><Relationship Id="rId5" Type="http://schemas.openxmlformats.org/officeDocument/2006/relationships/image" Target="../media/image61.png"/><Relationship Id="rId4"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60.png"/><Relationship Id="rId7" Type="http://schemas.openxmlformats.org/officeDocument/2006/relationships/customXml" Target="../ink/ink18.xml"/><Relationship Id="rId2" Type="http://schemas.openxmlformats.org/officeDocument/2006/relationships/slideLayout" Target="../slideLayouts/slideLayout7.xml"/><Relationship Id="rId1" Type="http://schemas.openxmlformats.org/officeDocument/2006/relationships/tags" Target="../tags/tag38.xml"/><Relationship Id="rId6" Type="http://schemas.openxmlformats.org/officeDocument/2006/relationships/image" Target="../media/image26.svg"/><Relationship Id="rId5" Type="http://schemas.openxmlformats.org/officeDocument/2006/relationships/image" Target="../media/image62.png"/><Relationship Id="rId4" Type="http://schemas.openxmlformats.org/officeDocument/2006/relationships/image" Target="../media/image61.png"/></Relationships>
</file>

<file path=ppt/slides/_rels/slide7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8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28.jpe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65.jpeg"/><Relationship Id="rId4" Type="http://schemas.openxmlformats.org/officeDocument/2006/relationships/image" Target="../media/image26.sv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65.jpeg"/><Relationship Id="rId4" Type="http://schemas.openxmlformats.org/officeDocument/2006/relationships/image" Target="../media/image26.svg"/></Relationships>
</file>

<file path=ppt/slides/_rels/slide8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65.jpeg"/><Relationship Id="rId4" Type="http://schemas.openxmlformats.org/officeDocument/2006/relationships/image" Target="../media/image26.svg"/></Relationships>
</file>

<file path=ppt/slides/_rels/slide8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89.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18" Type="http://schemas.openxmlformats.org/officeDocument/2006/relationships/image" Target="../media/image77.png"/><Relationship Id="rId3" Type="http://schemas.openxmlformats.org/officeDocument/2006/relationships/tags" Target="../tags/tag50.xml"/><Relationship Id="rId7" Type="http://schemas.openxmlformats.org/officeDocument/2006/relationships/image" Target="../media/image66.png"/><Relationship Id="rId12" Type="http://schemas.openxmlformats.org/officeDocument/2006/relationships/image" Target="../media/image71.png"/><Relationship Id="rId17" Type="http://schemas.openxmlformats.org/officeDocument/2006/relationships/image" Target="../media/image76.png"/><Relationship Id="rId2" Type="http://schemas.openxmlformats.org/officeDocument/2006/relationships/tags" Target="../tags/tag49.xml"/><Relationship Id="rId16" Type="http://schemas.openxmlformats.org/officeDocument/2006/relationships/image" Target="../media/image75.png"/><Relationship Id="rId1" Type="http://schemas.openxmlformats.org/officeDocument/2006/relationships/tags" Target="../tags/tag48.xml"/><Relationship Id="rId6" Type="http://schemas.openxmlformats.org/officeDocument/2006/relationships/image" Target="../media/image26.svg"/><Relationship Id="rId11" Type="http://schemas.openxmlformats.org/officeDocument/2006/relationships/image" Target="../media/image70.png"/><Relationship Id="rId5" Type="http://schemas.openxmlformats.org/officeDocument/2006/relationships/slideLayout" Target="../slideLayouts/slideLayout7.xml"/><Relationship Id="rId15" Type="http://schemas.openxmlformats.org/officeDocument/2006/relationships/image" Target="../media/image74.png"/><Relationship Id="rId10" Type="http://schemas.openxmlformats.org/officeDocument/2006/relationships/image" Target="../media/image69.png"/><Relationship Id="rId19" Type="http://schemas.openxmlformats.org/officeDocument/2006/relationships/image" Target="../media/image65.jpeg"/><Relationship Id="rId4" Type="http://schemas.openxmlformats.org/officeDocument/2006/relationships/tags" Target="../tags/tag51.xml"/><Relationship Id="rId9" Type="http://schemas.openxmlformats.org/officeDocument/2006/relationships/image" Target="../media/image68.png"/><Relationship Id="rId14" Type="http://schemas.openxmlformats.org/officeDocument/2006/relationships/image" Target="../media/image73.png"/></Relationships>
</file>

<file path=ppt/slides/_rels/slide90.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png"/><Relationship Id="rId3" Type="http://schemas.openxmlformats.org/officeDocument/2006/relationships/tags" Target="../tags/tag54.xml"/><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tags" Target="../tags/tag53.xml"/><Relationship Id="rId16" Type="http://schemas.openxmlformats.org/officeDocument/2006/relationships/image" Target="../media/image76.png"/><Relationship Id="rId1" Type="http://schemas.openxmlformats.org/officeDocument/2006/relationships/tags" Target="../tags/tag52.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26.sv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slideLayout" Target="../slideLayouts/slideLayout7.xml"/><Relationship Id="rId9" Type="http://schemas.openxmlformats.org/officeDocument/2006/relationships/image" Target="../media/image69.png"/><Relationship Id="rId14" Type="http://schemas.openxmlformats.org/officeDocument/2006/relationships/image" Target="../media/image74.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65.jpeg"/><Relationship Id="rId4" Type="http://schemas.openxmlformats.org/officeDocument/2006/relationships/image" Target="../media/image26.sv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65.jpeg"/><Relationship Id="rId4" Type="http://schemas.openxmlformats.org/officeDocument/2006/relationships/image" Target="../media/image26.sv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26.svg"/></Relationships>
</file>

<file path=ppt/slides/_rels/slide9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65.jpeg"/><Relationship Id="rId4" Type="http://schemas.openxmlformats.org/officeDocument/2006/relationships/image" Target="../media/image26.svg"/></Relationships>
</file>

<file path=ppt/slides/_rels/slide9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9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64.xml"/></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83.jpeg"/></Relationships>
</file>

<file path=ppt/slides/_rels/slide10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102.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65.jpeg"/><Relationship Id="rId5" Type="http://schemas.openxmlformats.org/officeDocument/2006/relationships/image" Target="../media/image84.svg"/><Relationship Id="rId4"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65.jpeg"/><Relationship Id="rId5" Type="http://schemas.openxmlformats.org/officeDocument/2006/relationships/image" Target="../media/image84.svg"/><Relationship Id="rId4"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65.jpeg"/><Relationship Id="rId5" Type="http://schemas.openxmlformats.org/officeDocument/2006/relationships/image" Target="../media/image84.svg"/><Relationship Id="rId4"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65.jpeg"/><Relationship Id="rId5" Type="http://schemas.openxmlformats.org/officeDocument/2006/relationships/image" Target="../media/image84.svg"/><Relationship Id="rId4"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65.jpeg"/><Relationship Id="rId5" Type="http://schemas.openxmlformats.org/officeDocument/2006/relationships/image" Target="../media/image84.svg"/><Relationship Id="rId4"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85.png"/><Relationship Id="rId5" Type="http://schemas.openxmlformats.org/officeDocument/2006/relationships/image" Target="../media/image84.svg"/><Relationship Id="rId4"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slideLayout" Target="../slideLayouts/slideLayout7.xml"/><Relationship Id="rId1" Type="http://schemas.openxmlformats.org/officeDocument/2006/relationships/tags" Target="../tags/tag84.xml"/><Relationship Id="rId4" Type="http://schemas.openxmlformats.org/officeDocument/2006/relationships/image" Target="../media/image65.jpeg"/></Relationships>
</file>

<file path=ppt/slides/_rels/slide109.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slideLayout" Target="../slideLayouts/slideLayout7.xml"/><Relationship Id="rId1" Type="http://schemas.openxmlformats.org/officeDocument/2006/relationships/tags" Target="../tags/tag85.xml"/><Relationship Id="rId4" Type="http://schemas.openxmlformats.org/officeDocument/2006/relationships/image" Target="../media/image65.jpeg"/></Relationships>
</file>

<file path=ppt/slides/_rels/slide1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7.svg"/><Relationship Id="rId4" Type="http://schemas.openxmlformats.org/officeDocument/2006/relationships/image" Target="../media/image86.svg"/></Relationships>
</file>

<file path=ppt/slides/_rels/slide111.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11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slideLayout" Target="../slideLayouts/slideLayout7.xml"/><Relationship Id="rId1" Type="http://schemas.openxmlformats.org/officeDocument/2006/relationships/tags" Target="../tags/tag86.xml"/><Relationship Id="rId5" Type="http://schemas.openxmlformats.org/officeDocument/2006/relationships/image" Target="../media/image78.png"/><Relationship Id="rId4" Type="http://schemas.openxmlformats.org/officeDocument/2006/relationships/image" Target="../media/image88.png"/></Relationships>
</file>

<file path=ppt/slides/_rels/slide116.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slideLayout" Target="../slideLayouts/slideLayout7.xml"/><Relationship Id="rId1" Type="http://schemas.openxmlformats.org/officeDocument/2006/relationships/tags" Target="../tags/tag87.xml"/><Relationship Id="rId5" Type="http://schemas.openxmlformats.org/officeDocument/2006/relationships/image" Target="../media/image78.png"/><Relationship Id="rId4" Type="http://schemas.openxmlformats.org/officeDocument/2006/relationships/image" Target="../media/image89.png"/></Relationships>
</file>

<file path=ppt/slides/_rels/slide117.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slideLayout" Target="../slideLayouts/slideLayout7.xml"/><Relationship Id="rId1" Type="http://schemas.openxmlformats.org/officeDocument/2006/relationships/tags" Target="../tags/tag88.xml"/><Relationship Id="rId4" Type="http://schemas.openxmlformats.org/officeDocument/2006/relationships/image" Target="../media/image78.png"/></Relationships>
</file>

<file path=ppt/slides/_rels/slide1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78.png"/><Relationship Id="rId2" Type="http://schemas.openxmlformats.org/officeDocument/2006/relationships/slideLayout" Target="../slideLayouts/slideLayout7.xml"/><Relationship Id="rId1" Type="http://schemas.openxmlformats.org/officeDocument/2006/relationships/tags" Target="../tags/tag89.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4.svg"/></Relationships>
</file>

<file path=ppt/slides/_rels/slide120.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12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1.xml"/><Relationship Id="rId1" Type="http://schemas.openxmlformats.org/officeDocument/2006/relationships/tags" Target="../tags/tag90.xml"/><Relationship Id="rId5" Type="http://schemas.openxmlformats.org/officeDocument/2006/relationships/image" Target="../media/image92.jpeg"/><Relationship Id="rId4" Type="http://schemas.openxmlformats.org/officeDocument/2006/relationships/image" Target="../media/image26.svg"/></Relationships>
</file>

<file path=ppt/slides/_rels/slide1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92.xml"/></Relationships>
</file>

<file path=ppt/slides/_rels/slide126.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image" Target="../media/image26.svg"/><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slideLayout" Target="../slideLayouts/slideLayout7.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0" Type="http://schemas.openxmlformats.org/officeDocument/2006/relationships/tags" Target="../tags/tag102.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image" Target="../media/image92.jpeg"/></Relationships>
</file>

<file path=ppt/slides/_rels/slide127.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image" Target="../media/image26.svg"/><Relationship Id="rId3" Type="http://schemas.openxmlformats.org/officeDocument/2006/relationships/tags" Target="../tags/tag106.xml"/><Relationship Id="rId7" Type="http://schemas.openxmlformats.org/officeDocument/2006/relationships/tags" Target="../tags/tag110.xml"/><Relationship Id="rId12" Type="http://schemas.openxmlformats.org/officeDocument/2006/relationships/slideLayout" Target="../slideLayouts/slideLayout7.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5" Type="http://schemas.openxmlformats.org/officeDocument/2006/relationships/tags" Target="../tags/tag108.xml"/><Relationship Id="rId15" Type="http://schemas.openxmlformats.org/officeDocument/2006/relationships/image" Target="../media/image94.jpeg"/><Relationship Id="rId10" Type="http://schemas.openxmlformats.org/officeDocument/2006/relationships/tags" Target="../tags/tag113.xml"/><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image" Target="../media/image93.png"/></Relationships>
</file>

<file path=ppt/slides/_rels/slide128.xml.rels><?xml version="1.0" encoding="UTF-8" standalone="yes"?>
<Relationships xmlns="http://schemas.openxmlformats.org/package/2006/relationships"><Relationship Id="rId8" Type="http://schemas.openxmlformats.org/officeDocument/2006/relationships/tags" Target="../tags/tag122.xml"/><Relationship Id="rId3" Type="http://schemas.openxmlformats.org/officeDocument/2006/relationships/tags" Target="../tags/tag117.xml"/><Relationship Id="rId7" Type="http://schemas.openxmlformats.org/officeDocument/2006/relationships/tags" Target="../tags/tag121.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image" Target="../media/image39.png"/><Relationship Id="rId5" Type="http://schemas.openxmlformats.org/officeDocument/2006/relationships/tags" Target="../tags/tag119.xml"/><Relationship Id="rId10" Type="http://schemas.openxmlformats.org/officeDocument/2006/relationships/image" Target="../media/image26.svg"/><Relationship Id="rId4" Type="http://schemas.openxmlformats.org/officeDocument/2006/relationships/tags" Target="../tags/tag118.xml"/><Relationship Id="rId9"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8" Type="http://schemas.openxmlformats.org/officeDocument/2006/relationships/tags" Target="../tags/tag130.xml"/><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image" Target="../media/image26.sv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slideLayout" Target="../slideLayouts/slideLayout7.xml"/><Relationship Id="rId5" Type="http://schemas.openxmlformats.org/officeDocument/2006/relationships/tags" Target="../tags/tag127.xml"/><Relationship Id="rId10" Type="http://schemas.openxmlformats.org/officeDocument/2006/relationships/tags" Target="../tags/tag132.xml"/><Relationship Id="rId4" Type="http://schemas.openxmlformats.org/officeDocument/2006/relationships/tags" Target="../tags/tag126.xml"/><Relationship Id="rId9" Type="http://schemas.openxmlformats.org/officeDocument/2006/relationships/tags" Target="../tags/tag131.xml"/></Relationships>
</file>

<file path=ppt/slides/_rels/slide130.xml.rels><?xml version="1.0" encoding="UTF-8" standalone="yes"?>
<Relationships xmlns="http://schemas.openxmlformats.org/package/2006/relationships"><Relationship Id="rId8" Type="http://schemas.openxmlformats.org/officeDocument/2006/relationships/tags" Target="../tags/tag140.xml"/><Relationship Id="rId13" Type="http://schemas.openxmlformats.org/officeDocument/2006/relationships/image" Target="../media/image95.png"/><Relationship Id="rId3" Type="http://schemas.openxmlformats.org/officeDocument/2006/relationships/tags" Target="../tags/tag135.xml"/><Relationship Id="rId7" Type="http://schemas.openxmlformats.org/officeDocument/2006/relationships/tags" Target="../tags/tag139.xml"/><Relationship Id="rId12" Type="http://schemas.openxmlformats.org/officeDocument/2006/relationships/image" Target="../media/image80.jpeg"/><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11" Type="http://schemas.openxmlformats.org/officeDocument/2006/relationships/image" Target="../media/image26.svg"/><Relationship Id="rId5" Type="http://schemas.openxmlformats.org/officeDocument/2006/relationships/tags" Target="../tags/tag137.xml"/><Relationship Id="rId10" Type="http://schemas.openxmlformats.org/officeDocument/2006/relationships/slideLayout" Target="../slideLayouts/slideLayout7.xml"/><Relationship Id="rId4" Type="http://schemas.openxmlformats.org/officeDocument/2006/relationships/tags" Target="../tags/tag136.xml"/><Relationship Id="rId9" Type="http://schemas.openxmlformats.org/officeDocument/2006/relationships/tags" Target="../tags/tag141.xml"/></Relationships>
</file>

<file path=ppt/slides/_rels/slide131.xml.rels><?xml version="1.0" encoding="UTF-8" standalone="yes"?>
<Relationships xmlns="http://schemas.openxmlformats.org/package/2006/relationships"><Relationship Id="rId8" Type="http://schemas.openxmlformats.org/officeDocument/2006/relationships/tags" Target="../tags/tag149.xml"/><Relationship Id="rId3" Type="http://schemas.openxmlformats.org/officeDocument/2006/relationships/tags" Target="../tags/tag144.xml"/><Relationship Id="rId7" Type="http://schemas.openxmlformats.org/officeDocument/2006/relationships/tags" Target="../tags/tag148.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tags" Target="../tags/tag147.xml"/><Relationship Id="rId5" Type="http://schemas.openxmlformats.org/officeDocument/2006/relationships/tags" Target="../tags/tag146.xml"/><Relationship Id="rId10" Type="http://schemas.openxmlformats.org/officeDocument/2006/relationships/image" Target="../media/image26.svg"/><Relationship Id="rId4" Type="http://schemas.openxmlformats.org/officeDocument/2006/relationships/tags" Target="../tags/tag145.xml"/><Relationship Id="rId9"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8" Type="http://schemas.openxmlformats.org/officeDocument/2006/relationships/tags" Target="../tags/tag157.xml"/><Relationship Id="rId13" Type="http://schemas.openxmlformats.org/officeDocument/2006/relationships/image" Target="../media/image26.svg"/><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slideLayout" Target="../slideLayouts/slideLayout7.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tags" Target="../tags/tag160.xml"/><Relationship Id="rId5" Type="http://schemas.openxmlformats.org/officeDocument/2006/relationships/tags" Target="../tags/tag154.xml"/><Relationship Id="rId10" Type="http://schemas.openxmlformats.org/officeDocument/2006/relationships/tags" Target="../tags/tag159.xml"/><Relationship Id="rId4" Type="http://schemas.openxmlformats.org/officeDocument/2006/relationships/tags" Target="../tags/tag153.xml"/><Relationship Id="rId9" Type="http://schemas.openxmlformats.org/officeDocument/2006/relationships/tags" Target="../tags/tag158.xml"/><Relationship Id="rId14" Type="http://schemas.openxmlformats.org/officeDocument/2006/relationships/image" Target="../media/image96.png"/></Relationships>
</file>

<file path=ppt/slides/_rels/slide134.xml.rels><?xml version="1.0" encoding="UTF-8" standalone="yes"?>
<Relationships xmlns="http://schemas.openxmlformats.org/package/2006/relationships"><Relationship Id="rId8" Type="http://schemas.openxmlformats.org/officeDocument/2006/relationships/tags" Target="../tags/tag168.xml"/><Relationship Id="rId3" Type="http://schemas.openxmlformats.org/officeDocument/2006/relationships/tags" Target="../tags/tag163.xml"/><Relationship Id="rId7" Type="http://schemas.openxmlformats.org/officeDocument/2006/relationships/tags" Target="../tags/tag167.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tags" Target="../tags/tag166.xml"/><Relationship Id="rId5" Type="http://schemas.openxmlformats.org/officeDocument/2006/relationships/tags" Target="../tags/tag165.xml"/><Relationship Id="rId10" Type="http://schemas.openxmlformats.org/officeDocument/2006/relationships/image" Target="../media/image26.svg"/><Relationship Id="rId4" Type="http://schemas.openxmlformats.org/officeDocument/2006/relationships/tags" Target="../tags/tag164.xml"/><Relationship Id="rId9"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8" Type="http://schemas.openxmlformats.org/officeDocument/2006/relationships/tags" Target="../tags/tag176.xml"/><Relationship Id="rId3" Type="http://schemas.openxmlformats.org/officeDocument/2006/relationships/tags" Target="../tags/tag171.xml"/><Relationship Id="rId7" Type="http://schemas.openxmlformats.org/officeDocument/2006/relationships/tags" Target="../tags/tag175.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image" Target="../media/image97.png"/><Relationship Id="rId5" Type="http://schemas.openxmlformats.org/officeDocument/2006/relationships/tags" Target="../tags/tag173.xml"/><Relationship Id="rId10" Type="http://schemas.openxmlformats.org/officeDocument/2006/relationships/image" Target="../media/image26.svg"/><Relationship Id="rId4" Type="http://schemas.openxmlformats.org/officeDocument/2006/relationships/tags" Target="../tags/tag172.xml"/><Relationship Id="rId9"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8" Type="http://schemas.openxmlformats.org/officeDocument/2006/relationships/tags" Target="../tags/tag184.xml"/><Relationship Id="rId3" Type="http://schemas.openxmlformats.org/officeDocument/2006/relationships/tags" Target="../tags/tag179.xml"/><Relationship Id="rId7" Type="http://schemas.openxmlformats.org/officeDocument/2006/relationships/tags" Target="../tags/tag183.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image" Target="../media/image97.png"/><Relationship Id="rId5" Type="http://schemas.openxmlformats.org/officeDocument/2006/relationships/tags" Target="../tags/tag181.xml"/><Relationship Id="rId10" Type="http://schemas.openxmlformats.org/officeDocument/2006/relationships/image" Target="../media/image26.svg"/><Relationship Id="rId4" Type="http://schemas.openxmlformats.org/officeDocument/2006/relationships/tags" Target="../tags/tag180.xml"/><Relationship Id="rId9"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8" Type="http://schemas.openxmlformats.org/officeDocument/2006/relationships/tags" Target="../tags/tag192.xml"/><Relationship Id="rId3" Type="http://schemas.openxmlformats.org/officeDocument/2006/relationships/tags" Target="../tags/tag187.xml"/><Relationship Id="rId7" Type="http://schemas.openxmlformats.org/officeDocument/2006/relationships/tags" Target="../tags/tag191.xml"/><Relationship Id="rId2" Type="http://schemas.openxmlformats.org/officeDocument/2006/relationships/tags" Target="../tags/tag186.xml"/><Relationship Id="rId1" Type="http://schemas.openxmlformats.org/officeDocument/2006/relationships/tags" Target="../tags/tag185.xml"/><Relationship Id="rId6" Type="http://schemas.openxmlformats.org/officeDocument/2006/relationships/tags" Target="../tags/tag190.xml"/><Relationship Id="rId5" Type="http://schemas.openxmlformats.org/officeDocument/2006/relationships/tags" Target="../tags/tag189.xml"/><Relationship Id="rId10" Type="http://schemas.openxmlformats.org/officeDocument/2006/relationships/image" Target="../media/image26.svg"/><Relationship Id="rId4" Type="http://schemas.openxmlformats.org/officeDocument/2006/relationships/tags" Target="../tags/tag188.xml"/><Relationship Id="rId9"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8" Type="http://schemas.openxmlformats.org/officeDocument/2006/relationships/tags" Target="../tags/tag200.xml"/><Relationship Id="rId13" Type="http://schemas.openxmlformats.org/officeDocument/2006/relationships/image" Target="../media/image26.svg"/><Relationship Id="rId3" Type="http://schemas.openxmlformats.org/officeDocument/2006/relationships/tags" Target="../tags/tag195.xml"/><Relationship Id="rId7" Type="http://schemas.openxmlformats.org/officeDocument/2006/relationships/tags" Target="../tags/tag199.xml"/><Relationship Id="rId12" Type="http://schemas.openxmlformats.org/officeDocument/2006/relationships/slideLayout" Target="../slideLayouts/slideLayout7.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11" Type="http://schemas.openxmlformats.org/officeDocument/2006/relationships/tags" Target="../tags/tag203.xml"/><Relationship Id="rId5" Type="http://schemas.openxmlformats.org/officeDocument/2006/relationships/tags" Target="../tags/tag197.xml"/><Relationship Id="rId10" Type="http://schemas.openxmlformats.org/officeDocument/2006/relationships/tags" Target="../tags/tag202.xml"/><Relationship Id="rId4" Type="http://schemas.openxmlformats.org/officeDocument/2006/relationships/tags" Target="../tags/tag196.xml"/><Relationship Id="rId9" Type="http://schemas.openxmlformats.org/officeDocument/2006/relationships/tags" Target="../tags/tag201.xml"/><Relationship Id="rId14" Type="http://schemas.openxmlformats.org/officeDocument/2006/relationships/image" Target="../media/image96.png"/></Relationships>
</file>

<file path=ppt/slides/_rels/slide139.xml.rels><?xml version="1.0" encoding="UTF-8" standalone="yes"?>
<Relationships xmlns="http://schemas.openxmlformats.org/package/2006/relationships"><Relationship Id="rId8" Type="http://schemas.openxmlformats.org/officeDocument/2006/relationships/tags" Target="../tags/tag211.xml"/><Relationship Id="rId3" Type="http://schemas.openxmlformats.org/officeDocument/2006/relationships/tags" Target="../tags/tag206.xml"/><Relationship Id="rId7" Type="http://schemas.openxmlformats.org/officeDocument/2006/relationships/tags" Target="../tags/tag210.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10" Type="http://schemas.openxmlformats.org/officeDocument/2006/relationships/image" Target="../media/image26.svg"/><Relationship Id="rId4" Type="http://schemas.openxmlformats.org/officeDocument/2006/relationships/tags" Target="../tags/tag207.xml"/><Relationship Id="rId9"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8" Type="http://schemas.openxmlformats.org/officeDocument/2006/relationships/tags" Target="../tags/tag219.xml"/><Relationship Id="rId3" Type="http://schemas.openxmlformats.org/officeDocument/2006/relationships/tags" Target="../tags/tag214.xml"/><Relationship Id="rId7" Type="http://schemas.openxmlformats.org/officeDocument/2006/relationships/tags" Target="../tags/tag218.xml"/><Relationship Id="rId12" Type="http://schemas.openxmlformats.org/officeDocument/2006/relationships/image" Target="../media/image36.png"/><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26.svg"/><Relationship Id="rId5" Type="http://schemas.openxmlformats.org/officeDocument/2006/relationships/tags" Target="../tags/tag216.xml"/><Relationship Id="rId10" Type="http://schemas.openxmlformats.org/officeDocument/2006/relationships/slideLayout" Target="../slideLayouts/slideLayout7.xml"/><Relationship Id="rId4" Type="http://schemas.openxmlformats.org/officeDocument/2006/relationships/tags" Target="../tags/tag215.xml"/><Relationship Id="rId9" Type="http://schemas.openxmlformats.org/officeDocument/2006/relationships/tags" Target="../tags/tag220.xml"/></Relationships>
</file>

<file path=ppt/slides/_rels/slide141.xml.rels><?xml version="1.0" encoding="UTF-8" standalone="yes"?>
<Relationships xmlns="http://schemas.openxmlformats.org/package/2006/relationships"><Relationship Id="rId8" Type="http://schemas.openxmlformats.org/officeDocument/2006/relationships/tags" Target="../tags/tag228.xml"/><Relationship Id="rId3" Type="http://schemas.openxmlformats.org/officeDocument/2006/relationships/tags" Target="../tags/tag223.xml"/><Relationship Id="rId7" Type="http://schemas.openxmlformats.org/officeDocument/2006/relationships/tags" Target="../tags/tag227.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image" Target="../media/image97.png"/><Relationship Id="rId5" Type="http://schemas.openxmlformats.org/officeDocument/2006/relationships/tags" Target="../tags/tag225.xml"/><Relationship Id="rId10" Type="http://schemas.openxmlformats.org/officeDocument/2006/relationships/image" Target="../media/image26.svg"/><Relationship Id="rId4" Type="http://schemas.openxmlformats.org/officeDocument/2006/relationships/tags" Target="../tags/tag224.xml"/><Relationship Id="rId9"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8" Type="http://schemas.openxmlformats.org/officeDocument/2006/relationships/tags" Target="../tags/tag236.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image" Target="../media/image97.png"/><Relationship Id="rId5" Type="http://schemas.openxmlformats.org/officeDocument/2006/relationships/tags" Target="../tags/tag233.xml"/><Relationship Id="rId10" Type="http://schemas.openxmlformats.org/officeDocument/2006/relationships/image" Target="../media/image26.svg"/><Relationship Id="rId4" Type="http://schemas.openxmlformats.org/officeDocument/2006/relationships/tags" Target="../tags/tag232.xml"/><Relationship Id="rId9"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8" Type="http://schemas.openxmlformats.org/officeDocument/2006/relationships/tags" Target="../tags/tag244.xml"/><Relationship Id="rId3" Type="http://schemas.openxmlformats.org/officeDocument/2006/relationships/tags" Target="../tags/tag239.xml"/><Relationship Id="rId7" Type="http://schemas.openxmlformats.org/officeDocument/2006/relationships/tags" Target="../tags/tag243.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5" Type="http://schemas.openxmlformats.org/officeDocument/2006/relationships/tags" Target="../tags/tag241.xml"/><Relationship Id="rId10" Type="http://schemas.openxmlformats.org/officeDocument/2006/relationships/image" Target="../media/image26.svg"/><Relationship Id="rId4" Type="http://schemas.openxmlformats.org/officeDocument/2006/relationships/tags" Target="../tags/tag240.xml"/><Relationship Id="rId9"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8" Type="http://schemas.openxmlformats.org/officeDocument/2006/relationships/tags" Target="../tags/tag252.xml"/><Relationship Id="rId3" Type="http://schemas.openxmlformats.org/officeDocument/2006/relationships/tags" Target="../tags/tag247.xml"/><Relationship Id="rId7" Type="http://schemas.openxmlformats.org/officeDocument/2006/relationships/tags" Target="../tags/tag251.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5" Type="http://schemas.openxmlformats.org/officeDocument/2006/relationships/tags" Target="../tags/tag249.xml"/><Relationship Id="rId10" Type="http://schemas.openxmlformats.org/officeDocument/2006/relationships/image" Target="../media/image26.svg"/><Relationship Id="rId4" Type="http://schemas.openxmlformats.org/officeDocument/2006/relationships/tags" Target="../tags/tag248.xml"/><Relationship Id="rId9"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1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53.xml"/><Relationship Id="rId4" Type="http://schemas.openxmlformats.org/officeDocument/2006/relationships/image" Target="../media/image26.svg"/></Relationships>
</file>

<file path=ppt/slides/_rels/slide15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254.xml"/></Relationships>
</file>

<file path=ppt/slides/_rels/slide15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255.xml"/></Relationships>
</file>

<file path=ppt/slides/_rels/slide15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256.xml"/></Relationships>
</file>

<file path=ppt/slides/_rels/slide153.xml.rels><?xml version="1.0" encoding="UTF-8" standalone="yes"?>
<Relationships xmlns="http://schemas.openxmlformats.org/package/2006/relationships"><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image" Target="../media/image26.svg"/><Relationship Id="rId5" Type="http://schemas.openxmlformats.org/officeDocument/2006/relationships/image" Target="../media/image98.png"/><Relationship Id="rId4"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image" Target="../media/image100.png"/><Relationship Id="rId5" Type="http://schemas.openxmlformats.org/officeDocument/2006/relationships/image" Target="../media/image99.jpeg"/><Relationship Id="rId4" Type="http://schemas.openxmlformats.org/officeDocument/2006/relationships/image" Target="../media/image26.svg"/></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image" Target="../media/image101.png"/><Relationship Id="rId5" Type="http://schemas.openxmlformats.org/officeDocument/2006/relationships/image" Target="../media/image99.jpeg"/><Relationship Id="rId4" Type="http://schemas.openxmlformats.org/officeDocument/2006/relationships/image" Target="../media/image26.svg"/></Relationships>
</file>

<file path=ppt/slides/_rels/slide1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slideLayout" Target="../slideLayouts/slideLayout7.xml"/><Relationship Id="rId1" Type="http://schemas.openxmlformats.org/officeDocument/2006/relationships/tags" Target="../tags/tag264.xml"/></Relationships>
</file>

<file path=ppt/slides/_rels/slide15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tags" Target="../tags/tag267.xml"/><Relationship Id="rId7" Type="http://schemas.openxmlformats.org/officeDocument/2006/relationships/image" Target="../media/image36.png"/><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7.xml"/><Relationship Id="rId5" Type="http://schemas.openxmlformats.org/officeDocument/2006/relationships/tags" Target="../tags/tag269.xml"/><Relationship Id="rId4" Type="http://schemas.openxmlformats.org/officeDocument/2006/relationships/tags" Target="../tags/tag268.xml"/></Relationships>
</file>

<file path=ppt/slides/_rels/slide158.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72.xml"/><Relationship Id="rId7" Type="http://schemas.openxmlformats.org/officeDocument/2006/relationships/tags" Target="../tags/tag276.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tags" Target="../tags/tag275.xml"/><Relationship Id="rId5" Type="http://schemas.openxmlformats.org/officeDocument/2006/relationships/tags" Target="../tags/tag274.xml"/><Relationship Id="rId10" Type="http://schemas.openxmlformats.org/officeDocument/2006/relationships/image" Target="../media/image102.png"/><Relationship Id="rId4" Type="http://schemas.openxmlformats.org/officeDocument/2006/relationships/tags" Target="../tags/tag273.xml"/><Relationship Id="rId9" Type="http://schemas.openxmlformats.org/officeDocument/2006/relationships/image" Target="../media/image26.svg"/></Relationships>
</file>

<file path=ppt/slides/_rels/slide159.xml.rels><?xml version="1.0" encoding="UTF-8" standalone="yes"?>
<Relationships xmlns="http://schemas.openxmlformats.org/package/2006/relationships"><Relationship Id="rId3" Type="http://schemas.openxmlformats.org/officeDocument/2006/relationships/tags" Target="../tags/tag279.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image" Target="../media/image103.png"/><Relationship Id="rId5" Type="http://schemas.openxmlformats.org/officeDocument/2006/relationships/image" Target="../media/image26.svg"/><Relationship Id="rId4"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4.png"/></Relationships>
</file>

<file path=ppt/slides/_rels/slide16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2.svg"/><Relationship Id="rId4" Type="http://schemas.openxmlformats.org/officeDocument/2006/relationships/image" Target="../media/image11.svg"/></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26.svg"/></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07.png"/><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image" Target="../media/image108.jpeg"/><Relationship Id="rId5" Type="http://schemas.openxmlformats.org/officeDocument/2006/relationships/image" Target="../media/image26.svg"/><Relationship Id="rId4" Type="http://schemas.openxmlformats.org/officeDocument/2006/relationships/notesSlide" Target="../notesSlides/notesSlide40.xml"/></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image" Target="../media/image107.png"/><Relationship Id="rId5" Type="http://schemas.openxmlformats.org/officeDocument/2006/relationships/image" Target="../media/image65.jpeg"/><Relationship Id="rId4" Type="http://schemas.openxmlformats.org/officeDocument/2006/relationships/image" Target="../media/image26.svg"/></Relationships>
</file>

<file path=ppt/slides/_rels/slide16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286.xml"/><Relationship Id="rId4" Type="http://schemas.openxmlformats.org/officeDocument/2006/relationships/image" Target="../media/image36.png"/></Relationships>
</file>

<file path=ppt/slides/_rels/slide16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slideLayout" Target="../slideLayouts/slideLayout7.xml"/><Relationship Id="rId1" Type="http://schemas.openxmlformats.org/officeDocument/2006/relationships/tags" Target="../tags/tag287.xml"/><Relationship Id="rId5" Type="http://schemas.openxmlformats.org/officeDocument/2006/relationships/image" Target="../media/image107.png"/><Relationship Id="rId4" Type="http://schemas.openxmlformats.org/officeDocument/2006/relationships/image" Target="../media/image36.png"/></Relationships>
</file>

<file path=ppt/slides/_rels/slide16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4.svg"/><Relationship Id="rId2" Type="http://schemas.openxmlformats.org/officeDocument/2006/relationships/image" Target="../media/image110.jpeg"/><Relationship Id="rId1" Type="http://schemas.openxmlformats.org/officeDocument/2006/relationships/slideLayout" Target="../slideLayouts/slideLayout18.xml"/><Relationship Id="rId6" Type="http://schemas.openxmlformats.org/officeDocument/2006/relationships/image" Target="../media/image20.svg"/><Relationship Id="rId5" Type="http://schemas.openxmlformats.org/officeDocument/2006/relationships/image" Target="../media/image113.svg"/><Relationship Id="rId4" Type="http://schemas.openxmlformats.org/officeDocument/2006/relationships/image" Target="../media/image11.svg"/></Relationships>
</file>

<file path=ppt/slides/_rels/slide17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18.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115.jpeg"/><Relationship Id="rId4" Type="http://schemas.openxmlformats.org/officeDocument/2006/relationships/image" Target="../media/image114.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4652" y="869350"/>
            <a:ext cx="10363202" cy="8091098"/>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pPr defTabSz="914445">
                <a:defRPr/>
              </a:pPr>
              <a:endParaRPr lang="fr-FR">
                <a:solidFill>
                  <a:prstClr val="black"/>
                </a:solidFill>
                <a:latin typeface="Calibri"/>
              </a:endParaRPr>
            </a:p>
          </p:txBody>
        </p:sp>
      </p:grpSp>
      <p:grpSp>
        <p:nvGrpSpPr>
          <p:cNvPr id="4" name="Group 4"/>
          <p:cNvGrpSpPr/>
          <p:nvPr/>
        </p:nvGrpSpPr>
        <p:grpSpPr>
          <a:xfrm>
            <a:off x="5698987" y="1850935"/>
            <a:ext cx="2013278" cy="5272088"/>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pPr defTabSz="914445">
                <a:defRPr/>
              </a:pPr>
              <a:endParaRPr lang="fr-FR">
                <a:solidFill>
                  <a:prstClr val="black"/>
                </a:solidFill>
                <a:latin typeface="Calibri"/>
              </a:endParaRPr>
            </a:p>
          </p:txBody>
        </p:sp>
        <p:sp>
          <p:nvSpPr>
            <p:cNvPr id="6" name="TextBox 6"/>
            <p:cNvSpPr txBox="1"/>
            <p:nvPr/>
          </p:nvSpPr>
          <p:spPr>
            <a:xfrm>
              <a:off x="101600" y="-38100"/>
              <a:ext cx="203200" cy="1102323"/>
            </a:xfrm>
            <a:prstGeom prst="rect">
              <a:avLst/>
            </a:prstGeom>
          </p:spPr>
          <p:txBody>
            <a:bodyPr lIns="50801" tIns="50801" rIns="50801" bIns="50801" rtlCol="0" anchor="ctr"/>
            <a:lstStyle/>
            <a:p>
              <a:pPr algn="ctr" defTabSz="914445">
                <a:lnSpc>
                  <a:spcPts val="2660"/>
                </a:lnSpc>
                <a:spcBef>
                  <a:spcPct val="0"/>
                </a:spcBef>
                <a:defRPr/>
              </a:pPr>
              <a:endParaRPr>
                <a:solidFill>
                  <a:prstClr val="black"/>
                </a:solidFill>
                <a:latin typeface="Calibri"/>
              </a:endParaRPr>
            </a:p>
          </p:txBody>
        </p:sp>
      </p:grpSp>
      <p:sp>
        <p:nvSpPr>
          <p:cNvPr id="7" name="Freeform 7"/>
          <p:cNvSpPr/>
          <p:nvPr/>
        </p:nvSpPr>
        <p:spPr>
          <a:xfrm>
            <a:off x="7145525" y="668359"/>
            <a:ext cx="9808919" cy="1851434"/>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pPr defTabSz="914445">
              <a:defRPr/>
            </a:pPr>
            <a:endParaRPr lang="fr-FR">
              <a:solidFill>
                <a:prstClr val="black"/>
              </a:solidFill>
              <a:latin typeface="Calibri"/>
            </a:endParaRPr>
          </a:p>
        </p:txBody>
      </p:sp>
      <p:sp>
        <p:nvSpPr>
          <p:cNvPr id="8" name="Freeform 8"/>
          <p:cNvSpPr/>
          <p:nvPr/>
        </p:nvSpPr>
        <p:spPr>
          <a:xfrm>
            <a:off x="13512908" y="8393618"/>
            <a:ext cx="628770" cy="62877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pPr defTabSz="914445">
              <a:defRPr/>
            </a:pPr>
            <a:endParaRPr lang="fr-FR">
              <a:solidFill>
                <a:prstClr val="black"/>
              </a:solidFill>
              <a:latin typeface="Calibri"/>
            </a:endParaRPr>
          </a:p>
        </p:txBody>
      </p:sp>
      <p:sp>
        <p:nvSpPr>
          <p:cNvPr id="9" name="Freeform 9"/>
          <p:cNvSpPr/>
          <p:nvPr/>
        </p:nvSpPr>
        <p:spPr>
          <a:xfrm>
            <a:off x="13630225" y="9125654"/>
            <a:ext cx="394136" cy="60753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pPr defTabSz="914445">
              <a:defRPr/>
            </a:pPr>
            <a:endParaRPr lang="fr-FR">
              <a:solidFill>
                <a:prstClr val="black"/>
              </a:solidFill>
              <a:latin typeface="Calibri"/>
            </a:endParaRPr>
          </a:p>
        </p:txBody>
      </p:sp>
      <p:sp>
        <p:nvSpPr>
          <p:cNvPr id="10" name="Freeform 10"/>
          <p:cNvSpPr/>
          <p:nvPr/>
        </p:nvSpPr>
        <p:spPr>
          <a:xfrm rot="273695">
            <a:off x="7337471" y="2929619"/>
            <a:ext cx="10267998" cy="3769211"/>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914445">
              <a:defRPr/>
            </a:pPr>
            <a:endParaRPr lang="fr-FR" dirty="0">
              <a:solidFill>
                <a:prstClr val="black"/>
              </a:solidFill>
              <a:latin typeface="Calibri"/>
            </a:endParaRPr>
          </a:p>
        </p:txBody>
      </p:sp>
      <p:sp>
        <p:nvSpPr>
          <p:cNvPr id="11" name="TextBox 11"/>
          <p:cNvSpPr txBox="1"/>
          <p:nvPr/>
        </p:nvSpPr>
        <p:spPr>
          <a:xfrm rot="-85887">
            <a:off x="8067520" y="3895211"/>
            <a:ext cx="8240111" cy="1699183"/>
          </a:xfrm>
          <a:prstGeom prst="rect">
            <a:avLst/>
          </a:prstGeom>
        </p:spPr>
        <p:txBody>
          <a:bodyPr lIns="0" tIns="0" rIns="0" bIns="0" rtlCol="0" anchor="t">
            <a:spAutoFit/>
          </a:bodyPr>
          <a:lstStyle/>
          <a:p>
            <a:pPr algn="ctr" defTabSz="914445" rtl="1">
              <a:lnSpc>
                <a:spcPts val="6162"/>
              </a:lnSpc>
              <a:defRPr/>
            </a:pPr>
            <a:r>
              <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rPr>
              <a:t>الدورة الوطنية لتكوين الأساتذة</a:t>
            </a:r>
          </a:p>
          <a:p>
            <a:pPr algn="ctr" defTabSz="914445" rtl="1">
              <a:lnSpc>
                <a:spcPts val="6162"/>
              </a:lnSpc>
              <a:defRPr/>
            </a:pPr>
            <a:endPar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2"/>
          <p:cNvSpPr txBox="1"/>
          <p:nvPr/>
        </p:nvSpPr>
        <p:spPr>
          <a:xfrm rot="-130218">
            <a:off x="12357836" y="5069094"/>
            <a:ext cx="4507052" cy="602088"/>
          </a:xfrm>
          <a:prstGeom prst="rect">
            <a:avLst/>
          </a:prstGeom>
        </p:spPr>
        <p:txBody>
          <a:bodyPr lIns="0" tIns="0" rIns="0" bIns="0" rtlCol="0" anchor="t">
            <a:spAutoFit/>
          </a:bodyPr>
          <a:lstStyle/>
          <a:p>
            <a:pPr algn="ctr" defTabSz="914445" rtl="1">
              <a:lnSpc>
                <a:spcPts val="4542"/>
              </a:lnSpc>
              <a:defRPr/>
            </a:pPr>
            <a:r>
              <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في برنامج دعم التعلمات الأساس</a:t>
            </a:r>
          </a:p>
        </p:txBody>
      </p:sp>
      <p:sp>
        <p:nvSpPr>
          <p:cNvPr id="13" name="TextBox 13"/>
          <p:cNvSpPr txBox="1"/>
          <p:nvPr/>
        </p:nvSpPr>
        <p:spPr>
          <a:xfrm>
            <a:off x="9399620" y="8478643"/>
            <a:ext cx="3941090" cy="513602"/>
          </a:xfrm>
          <a:prstGeom prst="rect">
            <a:avLst/>
          </a:prstGeom>
        </p:spPr>
        <p:txBody>
          <a:bodyPr lIns="0" tIns="0" rIns="0" bIns="0" rtlCol="0" anchor="t">
            <a:spAutoFit/>
          </a:bodyPr>
          <a:lstStyle/>
          <a:p>
            <a:pPr algn="ctr" defTabSz="914445" rtl="1">
              <a:lnSpc>
                <a:spcPts val="3863"/>
              </a:lnSpc>
              <a:defRPr/>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دورة : يونيو</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 يوليوز</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en-US"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2026</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 </a:t>
            </a:r>
            <a:endParaRPr lang="en-US"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endParaRPr>
          </a:p>
        </p:txBody>
      </p:sp>
      <p:sp>
        <p:nvSpPr>
          <p:cNvPr id="14" name="TextBox 14"/>
          <p:cNvSpPr txBox="1"/>
          <p:nvPr/>
        </p:nvSpPr>
        <p:spPr>
          <a:xfrm>
            <a:off x="9144000" y="9101042"/>
            <a:ext cx="4196709" cy="467436"/>
          </a:xfrm>
          <a:prstGeom prst="rect">
            <a:avLst/>
          </a:prstGeom>
        </p:spPr>
        <p:txBody>
          <a:bodyPr lIns="0" tIns="0" rIns="0" bIns="0" rtlCol="0" anchor="t">
            <a:spAutoFit/>
          </a:bodyPr>
          <a:lstStyle/>
          <a:p>
            <a:pPr algn="ctr" defTabSz="914445">
              <a:lnSpc>
                <a:spcPts val="3863"/>
              </a:lnSpc>
              <a:defRPr/>
            </a:pPr>
            <a:r>
              <a:rPr lang="en-US" sz="2399" b="1">
                <a:solidFill>
                  <a:srgbClr val="243B55"/>
                </a:solidFill>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9982201" y="2319362"/>
            <a:ext cx="5568236" cy="967573"/>
          </a:xfrm>
          <a:prstGeom prst="rect">
            <a:avLst/>
          </a:prstGeom>
        </p:spPr>
        <p:txBody>
          <a:bodyPr wrap="square" lIns="0" tIns="0" rIns="0" bIns="0" rtlCol="0" anchor="t">
            <a:spAutoFit/>
          </a:bodyPr>
          <a:lstStyle/>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الاكاديمية الجهوية لجهة</a:t>
            </a:r>
            <a:r>
              <a:rPr lang="ar-MA" sz="1400" dirty="0">
                <a:solidFill>
                  <a:srgbClr val="243B55"/>
                </a:solidFill>
                <a:latin typeface="IBM Plex Sans Arabic Bold"/>
                <a:ea typeface="IBM Plex Sans Arabic Bold"/>
                <a:cs typeface="IBM Plex Sans Arabic Bold"/>
                <a:sym typeface="IBM Plex Sans Arabic Bold"/>
                <a:rtl/>
              </a:rPr>
              <a:t>........................</a:t>
            </a:r>
          </a:p>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مديرية</a:t>
            </a:r>
            <a:r>
              <a:rPr lang="ar-MA" sz="1400" dirty="0">
                <a:solidFill>
                  <a:srgbClr val="243B55"/>
                </a:solidFill>
                <a:latin typeface="IBM Plex Sans Arabic Bold"/>
                <a:cs typeface="IBM Plex Sans Arabic Bold"/>
                <a:sym typeface="IBM Plex Sans Arabic Bold"/>
                <a:rtl/>
              </a:rPr>
              <a:t>..........................................................</a:t>
            </a:r>
            <a:endParaRPr lang="en-US" sz="1400" dirty="0">
              <a:solidFill>
                <a:srgbClr val="243B55"/>
              </a:solidFill>
              <a:latin typeface="IBM Plex Sans Arabic Bold"/>
              <a:cs typeface="IBM Plex Sans Arabic Bold"/>
              <a:sym typeface="IBM Plex Sans Arabic Bold"/>
              <a:rt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a:extLst>
              <a:ext uri="{FF2B5EF4-FFF2-40B4-BE49-F238E27FC236}">
                <a16:creationId xmlns:a16="http://schemas.microsoft.com/office/drawing/2014/main" id="{33DE8AFB-9665-CA59-9970-59F92919424A}"/>
              </a:ext>
            </a:extLst>
          </p:cNvPr>
          <p:cNvSpPr/>
          <p:nvPr/>
        </p:nvSpPr>
        <p:spPr>
          <a:xfrm>
            <a:off x="5334000" y="4229100"/>
            <a:ext cx="6722512" cy="3123738"/>
          </a:xfrm>
          <a:custGeom>
            <a:avLst/>
            <a:gdLst/>
            <a:ahLst/>
            <a:cxnLst/>
            <a:rect l="l" t="t" r="r" b="b"/>
            <a:pathLst>
              <a:path w="6722512" h="3123738">
                <a:moveTo>
                  <a:pt x="0" y="0"/>
                </a:moveTo>
                <a:lnTo>
                  <a:pt x="6722512" y="0"/>
                </a:lnTo>
                <a:lnTo>
                  <a:pt x="6722512" y="3123739"/>
                </a:lnTo>
                <a:lnTo>
                  <a:pt x="0" y="3123739"/>
                </a:lnTo>
                <a:lnTo>
                  <a:pt x="0" y="0"/>
                </a:lnTo>
                <a:close/>
              </a:path>
            </a:pathLst>
          </a:custGeom>
          <a:blipFill>
            <a:blip>
              <a:extLst>
                <a:ext uri="{96DAC541-7B7A-43D3-8B79-37D633B846F1}">
                  <asvg:svgBlip xmlns:asvg="http://schemas.microsoft.com/office/drawing/2016/SVG/main" r:embed="rId2"/>
                </a:ext>
              </a:extLst>
            </a:blip>
            <a:stretch>
              <a:fillRect t="-44689" r="-597"/>
            </a:stretch>
          </a:blipFill>
        </p:spPr>
        <p:txBody>
          <a:bodyPr/>
          <a:lstStyle/>
          <a:p>
            <a:endParaRPr lang="fr-FR"/>
          </a:p>
        </p:txBody>
      </p:sp>
      <p:sp>
        <p:nvSpPr>
          <p:cNvPr id="3" name="Freeform 20">
            <a:extLst>
              <a:ext uri="{FF2B5EF4-FFF2-40B4-BE49-F238E27FC236}">
                <a16:creationId xmlns:a16="http://schemas.microsoft.com/office/drawing/2014/main" id="{2F292F56-E803-C570-5808-BCD5E6D74EB9}"/>
              </a:ext>
            </a:extLst>
          </p:cNvPr>
          <p:cNvSpPr/>
          <p:nvPr/>
        </p:nvSpPr>
        <p:spPr>
          <a:xfrm>
            <a:off x="6493464" y="2999291"/>
            <a:ext cx="7267549" cy="2614731"/>
          </a:xfrm>
          <a:custGeom>
            <a:avLst/>
            <a:gdLst/>
            <a:ahLst/>
            <a:cxnLst/>
            <a:rect l="l" t="t" r="r" b="b"/>
            <a:pathLst>
              <a:path w="7267549" h="2614731">
                <a:moveTo>
                  <a:pt x="0" y="0"/>
                </a:moveTo>
                <a:lnTo>
                  <a:pt x="7267549" y="0"/>
                </a:lnTo>
                <a:lnTo>
                  <a:pt x="7267549" y="2614731"/>
                </a:lnTo>
                <a:lnTo>
                  <a:pt x="0" y="2614731"/>
                </a:lnTo>
                <a:lnTo>
                  <a:pt x="0" y="0"/>
                </a:lnTo>
                <a:close/>
              </a:path>
            </a:pathLst>
          </a:custGeom>
          <a:blipFill>
            <a:blip>
              <a:extLst>
                <a:ext uri="{96DAC541-7B7A-43D3-8B79-37D633B846F1}">
                  <asvg:svgBlip xmlns:asvg="http://schemas.microsoft.com/office/drawing/2016/SVG/main" r:embed="rId3"/>
                </a:ext>
              </a:extLst>
            </a:blip>
            <a:stretch>
              <a:fillRect l="-655" b="-20533"/>
            </a:stretch>
          </a:blipFill>
        </p:spPr>
        <p:txBody>
          <a:bodyPr/>
          <a:lstStyle/>
          <a:p>
            <a:endParaRPr lang="fr-FR"/>
          </a:p>
        </p:txBody>
      </p:sp>
      <p:sp>
        <p:nvSpPr>
          <p:cNvPr id="4" name="Freeform 21">
            <a:extLst>
              <a:ext uri="{FF2B5EF4-FFF2-40B4-BE49-F238E27FC236}">
                <a16:creationId xmlns:a16="http://schemas.microsoft.com/office/drawing/2014/main" id="{1F7E0535-6CD4-FC9A-A226-927F98E1D164}"/>
              </a:ext>
            </a:extLst>
          </p:cNvPr>
          <p:cNvSpPr/>
          <p:nvPr/>
        </p:nvSpPr>
        <p:spPr>
          <a:xfrm>
            <a:off x="4921448" y="3716994"/>
            <a:ext cx="9290449" cy="1716225"/>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 name="TextBox 24">
            <a:extLst>
              <a:ext uri="{FF2B5EF4-FFF2-40B4-BE49-F238E27FC236}">
                <a16:creationId xmlns:a16="http://schemas.microsoft.com/office/drawing/2014/main" id="{5E274F03-13B3-0917-758D-D80B9F743DC4}"/>
              </a:ext>
            </a:extLst>
          </p:cNvPr>
          <p:cNvSpPr txBox="1"/>
          <p:nvPr/>
        </p:nvSpPr>
        <p:spPr>
          <a:xfrm>
            <a:off x="5592244" y="4159885"/>
            <a:ext cx="7103511" cy="840871"/>
          </a:xfrm>
          <a:prstGeom prst="rect">
            <a:avLst/>
          </a:prstGeom>
        </p:spPr>
        <p:txBody>
          <a:bodyPr lIns="0" tIns="0" rIns="0" bIns="0" rtlCol="0" anchor="t">
            <a:spAutoFit/>
          </a:bodyPr>
          <a:lstStyle/>
          <a:p>
            <a:pPr algn="ctr" rtl="1">
              <a:lnSpc>
                <a:spcPts val="7013"/>
              </a:lnSpc>
            </a:pPr>
            <a:r>
              <a:rPr lang="ar-MA" sz="4356" b="1" dirty="0">
                <a:solidFill>
                  <a:srgbClr val="FFFFFF"/>
                </a:solidFill>
                <a:latin typeface="IBM Plex Sans Arabic Bold"/>
                <a:ea typeface="IBM Plex Sans Arabic Bold"/>
                <a:cs typeface="IBM Plex Sans Arabic Bold"/>
                <a:sym typeface="IBM Plex Sans Arabic Bold"/>
                <a:rtl/>
              </a:rPr>
              <a:t>اليوم التاسع</a:t>
            </a:r>
            <a:endParaRPr lang="ar-EG" sz="4356" b="1" dirty="0">
              <a:solidFill>
                <a:srgbClr val="FFFFFF"/>
              </a:solidFill>
              <a:latin typeface="IBM Plex Sans Arabic Bold"/>
              <a:ea typeface="IBM Plex Sans Arabic Bold"/>
              <a:cs typeface="IBM Plex Sans Arabic Bold"/>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473517" y="9855533"/>
            <a:ext cx="4229921" cy="697823"/>
          </a:xfrm>
          <a:custGeom>
            <a:avLst/>
            <a:gdLst/>
            <a:ahLst/>
            <a:cxnLst/>
            <a:rect l="l" t="t" r="r" b="b"/>
            <a:pathLst>
              <a:path w="4229921" h="697823">
                <a:moveTo>
                  <a:pt x="0" y="0"/>
                </a:moveTo>
                <a:lnTo>
                  <a:pt x="4229921" y="0"/>
                </a:lnTo>
                <a:lnTo>
                  <a:pt x="4229921" y="697823"/>
                </a:lnTo>
                <a:lnTo>
                  <a:pt x="0" y="697823"/>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Tree>
    <p:extLst>
      <p:ext uri="{BB962C8B-B14F-4D97-AF65-F5344CB8AC3E}">
        <p14:creationId xmlns:p14="http://schemas.microsoft.com/office/powerpoint/2010/main" val="22874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5646-F010-7653-8776-62F7276861A1}"/>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C0C595D6-9B9F-0F10-5296-F37DE852072D}"/>
              </a:ext>
            </a:extLst>
          </p:cNvPr>
          <p:cNvSpPr/>
          <p:nvPr/>
        </p:nvSpPr>
        <p:spPr>
          <a:xfrm>
            <a:off x="2153769" y="3161433"/>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51" name="Group 13">
            <a:extLst>
              <a:ext uri="{FF2B5EF4-FFF2-40B4-BE49-F238E27FC236}">
                <a16:creationId xmlns:a16="http://schemas.microsoft.com/office/drawing/2014/main" id="{83B83538-0067-68C1-5FC5-55F8D9E0431B}"/>
              </a:ext>
            </a:extLst>
          </p:cNvPr>
          <p:cNvGrpSpPr/>
          <p:nvPr/>
        </p:nvGrpSpPr>
        <p:grpSpPr>
          <a:xfrm rot="5400000">
            <a:off x="12382185" y="5946311"/>
            <a:ext cx="6404485" cy="676701"/>
            <a:chOff x="-12964" y="0"/>
            <a:chExt cx="1050809" cy="217220"/>
          </a:xfrm>
        </p:grpSpPr>
        <p:sp>
          <p:nvSpPr>
            <p:cNvPr id="52" name="Freeform 14">
              <a:extLst>
                <a:ext uri="{FF2B5EF4-FFF2-40B4-BE49-F238E27FC236}">
                  <a16:creationId xmlns:a16="http://schemas.microsoft.com/office/drawing/2014/main" id="{ABBF2DBA-1DD5-2DD5-E6B1-E5DB7AB89D53}"/>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53" name="TextBox 15">
              <a:extLst>
                <a:ext uri="{FF2B5EF4-FFF2-40B4-BE49-F238E27FC236}">
                  <a16:creationId xmlns:a16="http://schemas.microsoft.com/office/drawing/2014/main" id="{E5628B04-8006-B081-BB50-54F5185E0170}"/>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
        <p:nvSpPr>
          <p:cNvPr id="2" name="Freeform 2">
            <a:extLst>
              <a:ext uri="{FF2B5EF4-FFF2-40B4-BE49-F238E27FC236}">
                <a16:creationId xmlns:a16="http://schemas.microsoft.com/office/drawing/2014/main" id="{2D7940A0-EB11-721F-3380-9199D96E3EA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6FCC32C2-6BEF-3F06-72A0-5148E444430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454E9103-E76E-8E1B-DD55-4458C551E26E}"/>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2261DF4B-97ED-016E-91CE-14319B3ADB0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5EFA40D-F933-AA8B-F7F1-A706B75F485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0F22CEF-9022-869A-CBFA-ED56A66F5739}"/>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8773211-7033-4C1B-AA9B-F522AB2F1544}"/>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857C82A2-EEB4-C025-A8DC-2193C64CE9A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389403FD-A4A6-00DD-1132-8E0B076297A7}"/>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93868953-079A-26A3-29D1-74BECF281F40}"/>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9797FE6-E8C3-C851-DE9F-D227C2920278}"/>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6" name="TextBox 26">
            <a:extLst>
              <a:ext uri="{FF2B5EF4-FFF2-40B4-BE49-F238E27FC236}">
                <a16:creationId xmlns:a16="http://schemas.microsoft.com/office/drawing/2014/main" id="{5DC65594-230F-F5CF-1C4C-A8E210754F49}"/>
              </a:ext>
            </a:extLst>
          </p:cNvPr>
          <p:cNvSpPr txBox="1"/>
          <p:nvPr/>
        </p:nvSpPr>
        <p:spPr>
          <a:xfrm>
            <a:off x="2442595" y="3648058"/>
            <a:ext cx="12834285" cy="3200876"/>
          </a:xfrm>
          <a:prstGeom prst="rect">
            <a:avLst/>
          </a:prstGeom>
        </p:spPr>
        <p:txBody>
          <a:bodyPr wrap="square" lIns="0" tIns="0" rIns="0" bIns="0" rtlCol="0" anchor="t">
            <a:spAutoFit/>
          </a:bodyPr>
          <a:lstStyle/>
          <a:p>
            <a:pPr marL="388620" lvl="1" algn="ctr" rtl="1">
              <a:spcBef>
                <a:spcPts val="600"/>
              </a:spcBef>
              <a:spcAft>
                <a:spcPts val="600"/>
              </a:spcAft>
            </a:pPr>
            <a:r>
              <a:rPr lang="fr-FR"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يعرض ممثل عن المجموعة المحددة تقريرا موجزا عن محاور اليوم الثامن؛</a:t>
            </a:r>
          </a:p>
          <a:p>
            <a:pPr marL="388620" lvl="1" algn="ctr" rtl="1">
              <a:spcBef>
                <a:spcPts val="600"/>
              </a:spcBef>
              <a:spcAft>
                <a:spcPts val="600"/>
              </a:spcAft>
            </a:pP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تمنح نجمة تحفيز للورشة التي اضطلعت بالمهمة.</a:t>
            </a:r>
            <a:endPar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EF24C9EB-EF8D-4E30-60DD-F549B0FFFA6E}"/>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1B2761C9-C857-C3A1-4035-05CC5DAEC9EC}"/>
              </a:ext>
            </a:extLst>
          </p:cNvPr>
          <p:cNvSpPr txBox="1"/>
          <p:nvPr/>
        </p:nvSpPr>
        <p:spPr>
          <a:xfrm>
            <a:off x="654673" y="384514"/>
            <a:ext cx="16651884" cy="1847942"/>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قراءة تقرير اليوم الثامن </a:t>
            </a:r>
            <a:endParaRPr lang="ar-MA" sz="7200" b="1" dirty="0">
              <a:solidFill>
                <a:schemeClr val="bg1"/>
              </a:solidFill>
              <a:latin typeface="Microsoft Uighur" panose="02000000000000000000" pitchFamily="2" charset="-78"/>
              <a:cs typeface="Microsoft Uighur" panose="02000000000000000000" pitchFamily="2" charset="-78"/>
              <a:rtl/>
            </a:endParaRP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681F1643-835F-1504-F4D4-1A80D8206616}"/>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681F1643-835F-1504-F4D4-1A80D8206616}"/>
                  </a:ext>
                </a:extLst>
              </p:cNvPr>
              <p:cNvPicPr/>
              <p:nvPr/>
            </p:nvPicPr>
            <p:blipFill>
              <a:blip r:embed="rId8"/>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Encre 14">
                <a:extLst>
                  <a:ext uri="{FF2B5EF4-FFF2-40B4-BE49-F238E27FC236}">
                    <a16:creationId xmlns:a16="http://schemas.microsoft.com/office/drawing/2014/main" id="{2474EBA5-BE41-7EAD-1E8C-B400946D18BA}"/>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2474EBA5-BE41-7EAD-1E8C-B400946D18BA}"/>
                  </a:ext>
                </a:extLst>
              </p:cNvPr>
              <p:cNvPicPr/>
              <p:nvPr/>
            </p:nvPicPr>
            <p:blipFill>
              <a:blip r:embed="rId8"/>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Encre 15">
                <a:extLst>
                  <a:ext uri="{FF2B5EF4-FFF2-40B4-BE49-F238E27FC236}">
                    <a16:creationId xmlns:a16="http://schemas.microsoft.com/office/drawing/2014/main" id="{B8F64870-087F-7F2F-F388-4D1F8AEDB70F}"/>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B8F64870-087F-7F2F-F388-4D1F8AEDB70F}"/>
                  </a:ext>
                </a:extLst>
              </p:cNvPr>
              <p:cNvPicPr/>
              <p:nvPr/>
            </p:nvPicPr>
            <p:blipFill>
              <a:blip r:embed="rId8"/>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Encre 16">
                <a:extLst>
                  <a:ext uri="{FF2B5EF4-FFF2-40B4-BE49-F238E27FC236}">
                    <a16:creationId xmlns:a16="http://schemas.microsoft.com/office/drawing/2014/main" id="{EFFCF301-A301-0CD5-8793-B2F0E51F8822}"/>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FFCF301-A301-0CD5-8793-B2F0E51F8822}"/>
                  </a:ext>
                </a:extLst>
              </p:cNvPr>
              <p:cNvPicPr/>
              <p:nvPr/>
            </p:nvPicPr>
            <p:blipFill>
              <a:blip r:embed="rId8"/>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490A870C-595F-FC22-16E2-1293BA388592}"/>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2">
              <p14:nvContentPartPr>
                <p14:cNvPr id="24" name="Encre 23">
                  <a:extLst>
                    <a:ext uri="{FF2B5EF4-FFF2-40B4-BE49-F238E27FC236}">
                      <a16:creationId xmlns:a16="http://schemas.microsoft.com/office/drawing/2014/main" id="{60A148ED-9C42-DE20-375C-FACB3079B52A}"/>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60A148ED-9C42-DE20-375C-FACB3079B52A}"/>
                    </a:ext>
                  </a:extLst>
                </p:cNvPr>
                <p:cNvPicPr/>
                <p:nvPr/>
              </p:nvPicPr>
              <p:blipFill>
                <a:blip r:embed="rId8"/>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Encre 26">
                  <a:extLst>
                    <a:ext uri="{FF2B5EF4-FFF2-40B4-BE49-F238E27FC236}">
                      <a16:creationId xmlns:a16="http://schemas.microsoft.com/office/drawing/2014/main" id="{BE30BDC6-D3DD-7D6C-4217-26EB849ACD4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BE30BDC6-D3DD-7D6C-4217-26EB849ACD43}"/>
                    </a:ext>
                  </a:extLst>
                </p:cNvPr>
                <p:cNvPicPr/>
                <p:nvPr/>
              </p:nvPicPr>
              <p:blipFill>
                <a:blip r:embed="rId8"/>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30" name="Encre 29">
                <a:extLst>
                  <a:ext uri="{FF2B5EF4-FFF2-40B4-BE49-F238E27FC236}">
                    <a16:creationId xmlns:a16="http://schemas.microsoft.com/office/drawing/2014/main" id="{4B7A807C-60F2-66F4-758C-F318F4A6E7AA}"/>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4B7A807C-60F2-66F4-758C-F318F4A6E7AA}"/>
                  </a:ext>
                </a:extLst>
              </p:cNvPr>
              <p:cNvPicPr/>
              <p:nvPr/>
            </p:nvPicPr>
            <p:blipFill>
              <a:blip r:embed="rId15"/>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Encre 30">
                <a:extLst>
                  <a:ext uri="{FF2B5EF4-FFF2-40B4-BE49-F238E27FC236}">
                    <a16:creationId xmlns:a16="http://schemas.microsoft.com/office/drawing/2014/main" id="{08529F42-082A-5F50-D9A5-9864ACA1E1BF}"/>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08529F42-082A-5F50-D9A5-9864ACA1E1BF}"/>
                  </a:ext>
                </a:extLst>
              </p:cNvPr>
              <p:cNvPicPr/>
              <p:nvPr/>
            </p:nvPicPr>
            <p:blipFill>
              <a:blip r:embed="rId15"/>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8C42B4FF-9E75-376E-3BBB-2E30F9BA208F}"/>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7">
              <p14:nvContentPartPr>
                <p14:cNvPr id="32" name="Encre 31">
                  <a:extLst>
                    <a:ext uri="{FF2B5EF4-FFF2-40B4-BE49-F238E27FC236}">
                      <a16:creationId xmlns:a16="http://schemas.microsoft.com/office/drawing/2014/main" id="{E6ECCA4B-4010-0630-A355-5541A4CA0B44}"/>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6ECCA4B-4010-0630-A355-5541A4CA0B44}"/>
                    </a:ext>
                  </a:extLst>
                </p:cNvPr>
                <p:cNvPicPr/>
                <p:nvPr/>
              </p:nvPicPr>
              <p:blipFill>
                <a:blip r:embed="rId8"/>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Encre 32">
                  <a:extLst>
                    <a:ext uri="{FF2B5EF4-FFF2-40B4-BE49-F238E27FC236}">
                      <a16:creationId xmlns:a16="http://schemas.microsoft.com/office/drawing/2014/main" id="{4A1ADDEE-F1B2-35AC-C902-1BB4228BEF28}"/>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4A1ADDEE-F1B2-35AC-C902-1BB4228BEF28}"/>
                    </a:ext>
                  </a:extLst>
                </p:cNvPr>
                <p:cNvPicPr/>
                <p:nvPr/>
              </p:nvPicPr>
              <p:blipFill>
                <a:blip r:embed="rId8"/>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7" name="Encre 36">
                <a:extLst>
                  <a:ext uri="{FF2B5EF4-FFF2-40B4-BE49-F238E27FC236}">
                    <a16:creationId xmlns:a16="http://schemas.microsoft.com/office/drawing/2014/main" id="{829976C4-CE40-6750-2692-8D69C4A1E61F}"/>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829976C4-CE40-6750-2692-8D69C4A1E61F}"/>
                  </a:ext>
                </a:extLst>
              </p:cNvPr>
              <p:cNvPicPr/>
              <p:nvPr/>
            </p:nvPicPr>
            <p:blipFill>
              <a:blip r:embed="rId8"/>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Encre 37">
                <a:extLst>
                  <a:ext uri="{FF2B5EF4-FFF2-40B4-BE49-F238E27FC236}">
                    <a16:creationId xmlns:a16="http://schemas.microsoft.com/office/drawing/2014/main" id="{2C89DF87-E0F2-2C44-D909-70EFB07E5935}"/>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2C89DF87-E0F2-2C44-D909-70EFB07E5935}"/>
                  </a:ext>
                </a:extLst>
              </p:cNvPr>
              <p:cNvPicPr/>
              <p:nvPr/>
            </p:nvPicPr>
            <p:blipFill>
              <a:blip r:embed="rId15"/>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Encre 38">
                <a:extLst>
                  <a:ext uri="{FF2B5EF4-FFF2-40B4-BE49-F238E27FC236}">
                    <a16:creationId xmlns:a16="http://schemas.microsoft.com/office/drawing/2014/main" id="{A2B0E905-24E0-4C3D-9331-1FE1F9EA47E0}"/>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A2B0E905-24E0-4C3D-9331-1FE1F9EA47E0}"/>
                  </a:ext>
                </a:extLst>
              </p:cNvPr>
              <p:cNvPicPr/>
              <p:nvPr/>
            </p:nvPicPr>
            <p:blipFill>
              <a:blip r:embed="rId15"/>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Encre 39">
                <a:extLst>
                  <a:ext uri="{FF2B5EF4-FFF2-40B4-BE49-F238E27FC236}">
                    <a16:creationId xmlns:a16="http://schemas.microsoft.com/office/drawing/2014/main" id="{0B16FB5A-D7BA-3094-9DDA-4FFA7B830409}"/>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0B16FB5A-D7BA-3094-9DDA-4FFA7B830409}"/>
                  </a:ext>
                </a:extLst>
              </p:cNvPr>
              <p:cNvPicPr/>
              <p:nvPr/>
            </p:nvPicPr>
            <p:blipFill>
              <a:blip r:embed="rId8"/>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1" name="Encre 40">
                <a:extLst>
                  <a:ext uri="{FF2B5EF4-FFF2-40B4-BE49-F238E27FC236}">
                    <a16:creationId xmlns:a16="http://schemas.microsoft.com/office/drawing/2014/main" id="{9621CEB0-0671-7580-79BD-4C8B2C2A4FEA}"/>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9621CEB0-0671-7580-79BD-4C8B2C2A4FEA}"/>
                  </a:ext>
                </a:extLst>
              </p:cNvPr>
              <p:cNvPicPr/>
              <p:nvPr/>
            </p:nvPicPr>
            <p:blipFill>
              <a:blip r:embed="rId15"/>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3BF562F3-BDF4-C747-9080-2C1086D8C496}"/>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4">
              <p14:nvContentPartPr>
                <p14:cNvPr id="42" name="Encre 41">
                  <a:extLst>
                    <a:ext uri="{FF2B5EF4-FFF2-40B4-BE49-F238E27FC236}">
                      <a16:creationId xmlns:a16="http://schemas.microsoft.com/office/drawing/2014/main" id="{32A92750-7828-8A5A-BCD2-E00F7F495167}"/>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32A92750-7828-8A5A-BCD2-E00F7F495167}"/>
                    </a:ext>
                  </a:extLst>
                </p:cNvPr>
                <p:cNvPicPr/>
                <p:nvPr/>
              </p:nvPicPr>
              <p:blipFill>
                <a:blip r:embed="rId8"/>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3" name="Encre 42">
                  <a:extLst>
                    <a:ext uri="{FF2B5EF4-FFF2-40B4-BE49-F238E27FC236}">
                      <a16:creationId xmlns:a16="http://schemas.microsoft.com/office/drawing/2014/main" id="{08BBA105-43CA-BBD4-ED1C-2F1099B15211}"/>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08BBA105-43CA-BBD4-ED1C-2F1099B15211}"/>
                    </a:ext>
                  </a:extLst>
                </p:cNvPr>
                <p:cNvPicPr/>
                <p:nvPr/>
              </p:nvPicPr>
              <p:blipFill>
                <a:blip r:embed="rId8"/>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C05BA275-880C-D035-44D7-DF7DE94F97BE}"/>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35" name="ZoneTexte 34">
            <a:extLst>
              <a:ext uri="{FF2B5EF4-FFF2-40B4-BE49-F238E27FC236}">
                <a16:creationId xmlns:a16="http://schemas.microsoft.com/office/drawing/2014/main" id="{93112C82-6515-D42D-645A-6B206DDF41C7}"/>
              </a:ext>
            </a:extLst>
          </p:cNvPr>
          <p:cNvSpPr txBox="1"/>
          <p:nvPr/>
        </p:nvSpPr>
        <p:spPr>
          <a:xfrm>
            <a:off x="15061345" y="2882534"/>
            <a:ext cx="184730" cy="1107996"/>
          </a:xfrm>
          <a:prstGeom prst="rect">
            <a:avLst/>
          </a:prstGeom>
          <a:noFill/>
        </p:spPr>
        <p:txBody>
          <a:bodyPr wrap="none" rtlCol="0">
            <a:spAutoFit/>
          </a:bodyPr>
          <a:lstStyle/>
          <a:p>
            <a:pPr algn="r" rtl="1"/>
            <a:endParaRPr lang="ar-MA" sz="6600" b="1" dirty="0">
              <a:solidFill>
                <a:schemeClr val="bg1"/>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842296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A65E154-A0EC-F0A2-F934-0616E485B734}"/>
              </a:ext>
            </a:extLst>
          </p:cNvPr>
          <p:cNvPicPr>
            <a:picLocks noChangeAspect="1"/>
          </p:cNvPicPr>
          <p:nvPr/>
        </p:nvPicPr>
        <p:blipFill>
          <a:blip r:embed="rId2"/>
          <a:stretch>
            <a:fillRect/>
          </a:stretch>
        </p:blipFill>
        <p:spPr>
          <a:xfrm>
            <a:off x="381000" y="952500"/>
            <a:ext cx="17890958" cy="9211429"/>
          </a:xfrm>
          <a:prstGeom prst="rect">
            <a:avLst/>
          </a:prstGeom>
        </p:spPr>
      </p:pic>
      <p:sp>
        <p:nvSpPr>
          <p:cNvPr id="4" name="Rectangle 3">
            <a:extLst>
              <a:ext uri="{FF2B5EF4-FFF2-40B4-BE49-F238E27FC236}">
                <a16:creationId xmlns:a16="http://schemas.microsoft.com/office/drawing/2014/main" id="{513DB7E3-946F-2CFA-B092-2A8F75C7A05D}"/>
              </a:ext>
            </a:extLst>
          </p:cNvPr>
          <p:cNvSpPr/>
          <p:nvPr/>
        </p:nvSpPr>
        <p:spPr>
          <a:xfrm>
            <a:off x="16042" y="38100"/>
            <a:ext cx="18669000" cy="101376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5" name="TextBox 24">
            <a:extLst>
              <a:ext uri="{FF2B5EF4-FFF2-40B4-BE49-F238E27FC236}">
                <a16:creationId xmlns:a16="http://schemas.microsoft.com/office/drawing/2014/main" id="{8EE73D97-1B44-5E69-3A0D-81B08CF2B0F9}"/>
              </a:ext>
            </a:extLst>
          </p:cNvPr>
          <p:cNvSpPr txBox="1"/>
          <p:nvPr/>
        </p:nvSpPr>
        <p:spPr>
          <a:xfrm>
            <a:off x="4177857" y="124684"/>
            <a:ext cx="9932285" cy="927177"/>
          </a:xfrm>
          <a:prstGeom prst="rect">
            <a:avLst/>
          </a:prstGeom>
        </p:spPr>
        <p:txBody>
          <a:bodyPr wrap="square" lIns="0" tIns="0" rIns="0" bIns="0" rtlCol="0" anchor="t">
            <a:spAutoFit/>
          </a:bodyPr>
          <a:lstStyle/>
          <a:p>
            <a:pPr algn="ctr" rtl="1">
              <a:lnSpc>
                <a:spcPts val="7014"/>
              </a:lnSpc>
            </a:pPr>
            <a:r>
              <a:rPr lang="fr-MA"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Les axes du 9 </a:t>
            </a:r>
            <a:r>
              <a:rPr lang="fr-MA" sz="6000" b="1" baseline="30000" dirty="0" err="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ème</a:t>
            </a:r>
            <a:r>
              <a:rPr lang="fr-MA"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jour </a:t>
            </a:r>
            <a:endParaRPr lang="ar-EG"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606761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0E461-FDB9-ABC2-FC40-57D9D37274FC}"/>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C5FBE897-3490-01FC-687B-59AE4B3B1944}"/>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A3438A70-AFE0-1869-BDD2-F3F401F0CCF4}"/>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7B9DCF72-7199-BE71-B10C-E90661CD9969}"/>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24">
            <a:extLst>
              <a:ext uri="{FF2B5EF4-FFF2-40B4-BE49-F238E27FC236}">
                <a16:creationId xmlns:a16="http://schemas.microsoft.com/office/drawing/2014/main" id="{264A6E33-0F6A-4F96-FB5D-0D3D32BC931E}"/>
              </a:ext>
            </a:extLst>
          </p:cNvPr>
          <p:cNvSpPr txBox="1"/>
          <p:nvPr/>
        </p:nvSpPr>
        <p:spPr>
          <a:xfrm>
            <a:off x="4177858" y="628581"/>
            <a:ext cx="9932285" cy="981038"/>
          </a:xfrm>
          <a:prstGeom prst="rect">
            <a:avLst/>
          </a:prstGeom>
        </p:spPr>
        <p:txBody>
          <a:bodyPr wrap="square" lIns="0" tIns="0" rIns="0" bIns="0" rtlCol="0" anchor="t">
            <a:spAutoFit/>
          </a:bodyPr>
          <a:lstStyle/>
          <a:p>
            <a:pPr marL="0" marR="0" lvl="0" indent="0" algn="ctr" defTabSz="914400" rtl="1" eaLnBrk="1" fontAlgn="auto" latinLnBrk="0" hangingPunct="1">
              <a:lnSpc>
                <a:spcPts val="7014"/>
              </a:lnSpc>
              <a:spcBef>
                <a:spcPts val="0"/>
              </a:spcBef>
              <a:spcAft>
                <a:spcPts val="0"/>
              </a:spcAft>
              <a:buClrTx/>
              <a:buSzTx/>
              <a:buFontTx/>
              <a:buNone/>
              <a:tabLst/>
              <a:defRPr/>
            </a:pP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Les axes du 9 </a:t>
            </a:r>
            <a:r>
              <a:rPr kumimoji="0" lang="fr-MA" sz="7200" b="1" i="0" u="none" strike="noStrike" kern="1200" cap="none" spc="0" normalizeH="0" baseline="30000" noProof="0" dirty="0" err="1">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ème</a:t>
            </a: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jour </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5" name="TextBox 24">
            <a:extLst>
              <a:ext uri="{FF2B5EF4-FFF2-40B4-BE49-F238E27FC236}">
                <a16:creationId xmlns:a16="http://schemas.microsoft.com/office/drawing/2014/main" id="{D0691FD3-6F3B-89C2-001F-BB86A160EA0E}"/>
              </a:ext>
            </a:extLst>
          </p:cNvPr>
          <p:cNvSpPr txBox="1"/>
          <p:nvPr/>
        </p:nvSpPr>
        <p:spPr>
          <a:xfrm>
            <a:off x="1676400" y="3314700"/>
            <a:ext cx="14699134" cy="37548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Axe I:  Présentation générale du programme de remédiation intensive</a:t>
            </a:r>
          </a:p>
          <a:p>
            <a:pPr marL="1700213"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1-1 - Les principes du programme de remédiation intensive</a:t>
            </a:r>
          </a:p>
          <a:p>
            <a:pPr marL="1700213"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rPr>
              <a:t>1-2 - Les objectifs généraux du  programme de remédiation intensive</a:t>
            </a:r>
          </a:p>
          <a:p>
            <a:pPr marL="1700213"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rPr>
              <a:t>1-4 </a:t>
            </a:r>
            <a:r>
              <a:rPr lang="fr-FR" sz="4000" dirty="0">
                <a:solidFill>
                  <a:schemeClr val="bg1">
                    <a:lumMod val="65000"/>
                  </a:schemeClr>
                </a:solidFill>
                <a:latin typeface="Microsoft Uighur" panose="02000000000000000000" pitchFamily="2" charset="-78"/>
                <a:cs typeface="Microsoft Uighur" panose="02000000000000000000" pitchFamily="2" charset="-78"/>
              </a:rPr>
              <a:t>-</a:t>
            </a: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rPr>
              <a:t>L’objectif de chaque niveau scolaire</a:t>
            </a:r>
          </a:p>
          <a:p>
            <a:pPr marL="1700213"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rPr>
              <a:t>1</a:t>
            </a:r>
            <a:r>
              <a:rPr lang="fr-FR" sz="4000" dirty="0">
                <a:solidFill>
                  <a:schemeClr val="bg1">
                    <a:lumMod val="65000"/>
                  </a:schemeClr>
                </a:solidFill>
                <a:latin typeface="Microsoft Uighur" panose="02000000000000000000" pitchFamily="2" charset="-78"/>
                <a:cs typeface="Microsoft Uighur" panose="02000000000000000000" pitchFamily="2" charset="-78"/>
              </a:rPr>
              <a:t>-</a:t>
            </a: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rPr>
              <a:t>5 - Les prérequis visés par la remédiation intensive</a:t>
            </a:r>
          </a:p>
          <a:p>
            <a:pPr marL="1700213"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3" name="Freeform 6">
            <a:extLst>
              <a:ext uri="{FF2B5EF4-FFF2-40B4-BE49-F238E27FC236}">
                <a16:creationId xmlns:a16="http://schemas.microsoft.com/office/drawing/2014/main" id="{F72923C6-8CC6-4766-C2BF-C546C2771AE9}"/>
              </a:ext>
            </a:extLst>
          </p:cNvPr>
          <p:cNvSpPr/>
          <p:nvPr/>
        </p:nvSpPr>
        <p:spPr>
          <a:xfrm rot="10800000">
            <a:off x="2057398" y="2626234"/>
            <a:ext cx="15987799" cy="5908151"/>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3">
            <a:extLst>
              <a:ext uri="{FF2B5EF4-FFF2-40B4-BE49-F238E27FC236}">
                <a16:creationId xmlns:a16="http://schemas.microsoft.com/office/drawing/2014/main" id="{4293EE83-F8F2-BC92-A761-18CE6CC3223C}"/>
              </a:ext>
            </a:extLst>
          </p:cNvPr>
          <p:cNvGrpSpPr/>
          <p:nvPr/>
        </p:nvGrpSpPr>
        <p:grpSpPr>
          <a:xfrm rot="16200000">
            <a:off x="395359" y="5098474"/>
            <a:ext cx="3032020" cy="759803"/>
            <a:chOff x="-12964" y="0"/>
            <a:chExt cx="1123550" cy="217220"/>
          </a:xfrm>
        </p:grpSpPr>
        <p:sp>
          <p:nvSpPr>
            <p:cNvPr id="14" name="Freeform 14">
              <a:extLst>
                <a:ext uri="{FF2B5EF4-FFF2-40B4-BE49-F238E27FC236}">
                  <a16:creationId xmlns:a16="http://schemas.microsoft.com/office/drawing/2014/main" id="{6435E426-82CC-581E-6E16-C552B4499D57}"/>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574C5685-61CF-DE3D-126C-E0850BB54439}"/>
                </a:ext>
              </a:extLst>
            </p:cNvPr>
            <p:cNvSpPr txBox="1"/>
            <p:nvPr/>
          </p:nvSpPr>
          <p:spPr>
            <a:xfrm>
              <a:off x="0" y="0"/>
              <a:ext cx="1027957" cy="217220"/>
            </a:xfrm>
            <a:prstGeom prst="rect">
              <a:avLst/>
            </a:prstGeom>
          </p:spPr>
          <p:txBody>
            <a:bodyPr lIns="50801" tIns="50801" rIns="50801" bIns="50801" rtlCol="0" anchor="ctr"/>
            <a:lstStyle/>
            <a:p>
              <a:pPr marL="0" marR="0" lvl="0" indent="0" algn="ctr" defTabSz="914445"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294235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C8262-B8FC-E71A-E291-7EF83C31037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7F50BD0-C91D-624C-B6A8-7BA46849918D}"/>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967C5208-5EB2-3325-C849-AB4816DA038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70275CFA-051C-8AA4-A84E-D8537A37E926}"/>
              </a:ext>
            </a:extLst>
          </p:cNvPr>
          <p:cNvGrpSpPr/>
          <p:nvPr/>
        </p:nvGrpSpPr>
        <p:grpSpPr>
          <a:xfrm>
            <a:off x="276832" y="1519514"/>
            <a:ext cx="8999958" cy="7764850"/>
            <a:chOff x="-4692020" y="659100"/>
            <a:chExt cx="12867402" cy="9887050"/>
          </a:xfrm>
        </p:grpSpPr>
        <p:grpSp>
          <p:nvGrpSpPr>
            <p:cNvPr id="5" name="Group 6">
              <a:extLst>
                <a:ext uri="{FF2B5EF4-FFF2-40B4-BE49-F238E27FC236}">
                  <a16:creationId xmlns:a16="http://schemas.microsoft.com/office/drawing/2014/main" id="{A64B1DD3-DE07-5EA2-9806-541DD2189330}"/>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79ABCCD5-EE33-5939-1C46-C1695E76C938}"/>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72906494-9B4B-4114-CA8C-FF9F075079CE}"/>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305976A8-9CF0-AD5C-FB9A-F43C4C682DF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D6D17C8B-8A5F-3FC3-5EFA-CBF3604AC284}"/>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F7A48D89-1B4B-03D1-DAFB-4E4CDBBC4CE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D4AD356A-2794-09C8-DB99-604E0D8A333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DAD5377F-8C8A-3230-95F8-26B2494B21A6}"/>
              </a:ext>
            </a:extLst>
          </p:cNvPr>
          <p:cNvSpPr txBox="1"/>
          <p:nvPr/>
        </p:nvSpPr>
        <p:spPr>
          <a:xfrm>
            <a:off x="1003236" y="3278180"/>
            <a:ext cx="7515486" cy="4616648"/>
          </a:xfrm>
          <a:prstGeom prst="rect">
            <a:avLst/>
          </a:prstGeom>
        </p:spPr>
        <p:txBody>
          <a:bodyPr wrap="square" lIns="0" tIns="0" rIns="0" bIns="0" rtlCol="0" anchor="t">
            <a:spAutoFit/>
          </a:bodyPr>
          <a:lstStyle/>
          <a:p>
            <a:pPr algn="ctr" rtl="1">
              <a:defRPr/>
            </a:pP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Axe I</a:t>
            </a:r>
          </a:p>
          <a:p>
            <a:pPr algn="ctr" rtl="1">
              <a:defRPr/>
            </a:pP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Présentation générale du programme  de remédiation intensive (RI)</a:t>
            </a:r>
          </a:p>
          <a:p>
            <a:pPr algn="ctr" rtl="1">
              <a:defRPr/>
            </a:pPr>
            <a:endPar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538695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1789835" y="8417453"/>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Freeform 2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58040C64-5F64-FFF7-9930-04087A059D54}"/>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 Présentation générale du programme  de remédiation intensive (RI)</a:t>
            </a:r>
            <a:endParaRPr lang="ar-MA" sz="5400" b="1" dirty="0">
              <a:solidFill>
                <a:schemeClr val="bg1"/>
              </a:solidFill>
              <a:latin typeface="Microsoft Uighur" panose="02000000000000000000" pitchFamily="2" charset="-78"/>
              <a:cs typeface="Microsoft Uighur"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9" name="Freeform 22">
            <a:extLst>
              <a:ext uri="{FF2B5EF4-FFF2-40B4-BE49-F238E27FC236}">
                <a16:creationId xmlns:a16="http://schemas.microsoft.com/office/drawing/2014/main" id="{993FA0D8-F4DF-E380-F947-219D92C3603F}"/>
              </a:ext>
            </a:extLst>
          </p:cNvPr>
          <p:cNvSpPr/>
          <p:nvPr/>
        </p:nvSpPr>
        <p:spPr>
          <a:xfrm>
            <a:off x="25400" y="749452"/>
            <a:ext cx="7692266"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ZoneTexte 31">
            <a:extLst>
              <a:ext uri="{FF2B5EF4-FFF2-40B4-BE49-F238E27FC236}">
                <a16:creationId xmlns:a16="http://schemas.microsoft.com/office/drawing/2014/main" id="{52C8E97C-5C5B-8F6B-AF77-63E8DF590EEC}"/>
              </a:ext>
            </a:extLst>
          </p:cNvPr>
          <p:cNvSpPr txBox="1"/>
          <p:nvPr/>
        </p:nvSpPr>
        <p:spPr>
          <a:xfrm>
            <a:off x="0" y="993443"/>
            <a:ext cx="7692266" cy="1015663"/>
          </a:xfrm>
          <a:prstGeom prst="rect">
            <a:avLst/>
          </a:prstGeom>
          <a:noFill/>
        </p:spPr>
        <p:txBody>
          <a:bodyPr wrap="square">
            <a:spAutoFit/>
          </a:bodyPr>
          <a:lstStyle/>
          <a:p>
            <a:r>
              <a:rPr lang="fr-FR" sz="6000" b="1" dirty="0">
                <a:latin typeface="Microsoft Uighur" panose="02000000000000000000" pitchFamily="2" charset="-78"/>
                <a:ea typeface="Canva Sans Bold"/>
                <a:cs typeface="Microsoft Uighur" panose="02000000000000000000" pitchFamily="2" charset="-78"/>
                <a:sym typeface="Canva Sans Bold"/>
              </a:rPr>
              <a:t>          </a:t>
            </a:r>
            <a:r>
              <a:rPr lang="fr-FR" sz="4000" b="1" dirty="0">
                <a:latin typeface="Microsoft Uighur" panose="02000000000000000000" pitchFamily="2" charset="-78"/>
                <a:cs typeface="Microsoft Uighur" panose="02000000000000000000" pitchFamily="2" charset="-78"/>
                <a:sym typeface="Canva Sans Bold"/>
              </a:rPr>
              <a:t>1.1. Les principes du programme de RI</a:t>
            </a:r>
          </a:p>
        </p:txBody>
      </p:sp>
      <p:sp>
        <p:nvSpPr>
          <p:cNvPr id="49" name="Flèche : bas 48">
            <a:extLst>
              <a:ext uri="{FF2B5EF4-FFF2-40B4-BE49-F238E27FC236}">
                <a16:creationId xmlns:a16="http://schemas.microsoft.com/office/drawing/2014/main" id="{ECBA036D-B958-3842-B499-D7FFBD4EE4E2}"/>
              </a:ext>
            </a:extLst>
          </p:cNvPr>
          <p:cNvSpPr/>
          <p:nvPr/>
        </p:nvSpPr>
        <p:spPr>
          <a:xfrm rot="16200000">
            <a:off x="9186860" y="3676675"/>
            <a:ext cx="821465" cy="694270"/>
          </a:xfrm>
          <a:prstGeom prst="downArrow">
            <a:avLst/>
          </a:prstGeom>
          <a:solidFill>
            <a:srgbClr val="4938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Flèche : bas 49">
            <a:extLst>
              <a:ext uri="{FF2B5EF4-FFF2-40B4-BE49-F238E27FC236}">
                <a16:creationId xmlns:a16="http://schemas.microsoft.com/office/drawing/2014/main" id="{90F67724-9C1E-2C04-DE1E-0E812306F8A8}"/>
              </a:ext>
            </a:extLst>
          </p:cNvPr>
          <p:cNvSpPr/>
          <p:nvPr/>
        </p:nvSpPr>
        <p:spPr>
          <a:xfrm rot="16200000">
            <a:off x="9080403" y="7426937"/>
            <a:ext cx="821465" cy="694271"/>
          </a:xfrm>
          <a:prstGeom prst="downArrow">
            <a:avLst/>
          </a:prstGeom>
          <a:solidFill>
            <a:srgbClr val="4938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DD0A5B2A-6DA4-7D9C-EB0B-E6D7D39138D7}"/>
              </a:ext>
            </a:extLst>
          </p:cNvPr>
          <p:cNvGrpSpPr/>
          <p:nvPr/>
        </p:nvGrpSpPr>
        <p:grpSpPr>
          <a:xfrm>
            <a:off x="886482" y="2391390"/>
            <a:ext cx="7892598" cy="3696074"/>
            <a:chOff x="457200" y="1625096"/>
            <a:chExt cx="8229600" cy="969264"/>
          </a:xfrm>
        </p:grpSpPr>
        <p:sp>
          <p:nvSpPr>
            <p:cNvPr id="3" name="Shape 13">
              <a:extLst>
                <a:ext uri="{FF2B5EF4-FFF2-40B4-BE49-F238E27FC236}">
                  <a16:creationId xmlns:a16="http://schemas.microsoft.com/office/drawing/2014/main" id="{EA4EE480-8497-2BE1-9DC9-CDAA70FD87F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4" name="Shape 14">
              <a:extLst>
                <a:ext uri="{FF2B5EF4-FFF2-40B4-BE49-F238E27FC236}">
                  <a16:creationId xmlns:a16="http://schemas.microsoft.com/office/drawing/2014/main" id="{39B0DDAC-9E6B-6C09-5C00-0E6287A1D977}"/>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8" name="TextBox 32">
            <a:extLst>
              <a:ext uri="{FF2B5EF4-FFF2-40B4-BE49-F238E27FC236}">
                <a16:creationId xmlns:a16="http://schemas.microsoft.com/office/drawing/2014/main" id="{88A2776C-DF58-BC04-3F6D-248E07359415}"/>
              </a:ext>
            </a:extLst>
          </p:cNvPr>
          <p:cNvSpPr txBox="1"/>
          <p:nvPr/>
        </p:nvSpPr>
        <p:spPr>
          <a:xfrm>
            <a:off x="1456183" y="2457993"/>
            <a:ext cx="6997132" cy="3385542"/>
          </a:xfrm>
          <a:prstGeom prst="rect">
            <a:avLst/>
          </a:prstGeom>
        </p:spPr>
        <p:txBody>
          <a:bodyPr wrap="square" lIns="0" tIns="0" rIns="0" bIns="0" rtlCol="0" anchor="t">
            <a:spAutoFit/>
          </a:bodyPr>
          <a:lstStyle/>
          <a:p>
            <a:pPr algn="just"/>
            <a:r>
              <a:rPr lang="fr-FR" sz="4400" dirty="0">
                <a:latin typeface="Sakkal Majalla" panose="02000000000000000000" pitchFamily="2" charset="-78"/>
                <a:ea typeface="Calibri" panose="020F0502020204030204" pitchFamily="34" charset="0"/>
                <a:cs typeface="Sakkal Majalla" panose="02000000000000000000" pitchFamily="2" charset="-78"/>
              </a:rPr>
              <a:t>Une mise en œuvre des recommandations de la recherche scientifique concernant la progression logique des graphèmes et des phonèmes. </a:t>
            </a:r>
            <a:endParaRPr lang="ar-EG" sz="4400" dirty="0">
              <a:latin typeface="IBM Plex Sans Arabic Bold"/>
              <a:ea typeface="IBM Plex Sans Arabic Bold"/>
              <a:cs typeface="IBM Plex Sans Arabic Bold"/>
              <a:sym typeface="IBM Plex Sans Arabic Bold"/>
              <a:rtl/>
            </a:endParaRPr>
          </a:p>
        </p:txBody>
      </p:sp>
      <p:sp>
        <p:nvSpPr>
          <p:cNvPr id="12" name="Freeform 28">
            <a:extLst>
              <a:ext uri="{FF2B5EF4-FFF2-40B4-BE49-F238E27FC236}">
                <a16:creationId xmlns:a16="http://schemas.microsoft.com/office/drawing/2014/main" id="{FE534879-E035-770E-7C38-57D9485DC5D5}"/>
              </a:ext>
            </a:extLst>
          </p:cNvPr>
          <p:cNvSpPr/>
          <p:nvPr/>
        </p:nvSpPr>
        <p:spPr>
          <a:xfrm>
            <a:off x="113435" y="3420044"/>
            <a:ext cx="685013" cy="843924"/>
          </a:xfrm>
          <a:custGeom>
            <a:avLst/>
            <a:gdLst/>
            <a:ahLst/>
            <a:cxnLst/>
            <a:rect l="l" t="t" r="r" b="b"/>
            <a:pathLst>
              <a:path w="1201937" h="1772293">
                <a:moveTo>
                  <a:pt x="0" y="0"/>
                </a:moveTo>
                <a:lnTo>
                  <a:pt x="1201937" y="0"/>
                </a:lnTo>
                <a:lnTo>
                  <a:pt x="1201937" y="1772293"/>
                </a:lnTo>
                <a:lnTo>
                  <a:pt x="0" y="17722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400">
              <a:solidFill>
                <a:schemeClr val="accent6">
                  <a:lumMod val="75000"/>
                </a:schemeClr>
              </a:solidFill>
            </a:endParaRPr>
          </a:p>
        </p:txBody>
      </p:sp>
      <p:grpSp>
        <p:nvGrpSpPr>
          <p:cNvPr id="13" name="Groupe 12">
            <a:extLst>
              <a:ext uri="{FF2B5EF4-FFF2-40B4-BE49-F238E27FC236}">
                <a16:creationId xmlns:a16="http://schemas.microsoft.com/office/drawing/2014/main" id="{77DFC666-0308-3852-44EF-3F9B7F193260}"/>
              </a:ext>
            </a:extLst>
          </p:cNvPr>
          <p:cNvGrpSpPr/>
          <p:nvPr/>
        </p:nvGrpSpPr>
        <p:grpSpPr>
          <a:xfrm>
            <a:off x="10262234" y="2210643"/>
            <a:ext cx="7630563" cy="3696074"/>
            <a:chOff x="457200" y="1625096"/>
            <a:chExt cx="8229600" cy="969264"/>
          </a:xfrm>
        </p:grpSpPr>
        <p:sp>
          <p:nvSpPr>
            <p:cNvPr id="14" name="Shape 13">
              <a:extLst>
                <a:ext uri="{FF2B5EF4-FFF2-40B4-BE49-F238E27FC236}">
                  <a16:creationId xmlns:a16="http://schemas.microsoft.com/office/drawing/2014/main" id="{163C9A68-42DE-14A9-B31F-56CF8E68FDF8}"/>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Shape 14">
              <a:extLst>
                <a:ext uri="{FF2B5EF4-FFF2-40B4-BE49-F238E27FC236}">
                  <a16:creationId xmlns:a16="http://schemas.microsoft.com/office/drawing/2014/main" id="{00CCE697-8EA6-3C1D-A7BF-2B633993A27F}"/>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17" name="Freeform 30">
            <a:extLst>
              <a:ext uri="{FF2B5EF4-FFF2-40B4-BE49-F238E27FC236}">
                <a16:creationId xmlns:a16="http://schemas.microsoft.com/office/drawing/2014/main" id="{5D14F499-65AA-28A7-7F78-3A8C608D7BE2}"/>
              </a:ext>
            </a:extLst>
          </p:cNvPr>
          <p:cNvSpPr/>
          <p:nvPr/>
        </p:nvSpPr>
        <p:spPr>
          <a:xfrm>
            <a:off x="62042" y="7416477"/>
            <a:ext cx="686646" cy="904378"/>
          </a:xfrm>
          <a:custGeom>
            <a:avLst/>
            <a:gdLst/>
            <a:ahLst/>
            <a:cxnLst/>
            <a:rect l="l" t="t" r="r" b="b"/>
            <a:pathLst>
              <a:path w="1321164" h="1772293">
                <a:moveTo>
                  <a:pt x="0" y="0"/>
                </a:moveTo>
                <a:lnTo>
                  <a:pt x="1321163" y="0"/>
                </a:lnTo>
                <a:lnTo>
                  <a:pt x="1321163" y="1772293"/>
                </a:lnTo>
                <a:lnTo>
                  <a:pt x="0" y="177229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8" name="Groupe 17">
            <a:extLst>
              <a:ext uri="{FF2B5EF4-FFF2-40B4-BE49-F238E27FC236}">
                <a16:creationId xmlns:a16="http://schemas.microsoft.com/office/drawing/2014/main" id="{85857563-AE25-AC56-F787-3523400A089F}"/>
              </a:ext>
            </a:extLst>
          </p:cNvPr>
          <p:cNvGrpSpPr/>
          <p:nvPr/>
        </p:nvGrpSpPr>
        <p:grpSpPr>
          <a:xfrm>
            <a:off x="829570" y="6864860"/>
            <a:ext cx="7892598" cy="2202813"/>
            <a:chOff x="457200" y="1625096"/>
            <a:chExt cx="8229600" cy="969264"/>
          </a:xfrm>
        </p:grpSpPr>
        <p:sp>
          <p:nvSpPr>
            <p:cNvPr id="19" name="Shape 13">
              <a:extLst>
                <a:ext uri="{FF2B5EF4-FFF2-40B4-BE49-F238E27FC236}">
                  <a16:creationId xmlns:a16="http://schemas.microsoft.com/office/drawing/2014/main" id="{E4EAD6CD-AC5B-FF29-AA3E-279AB7D86FFE}"/>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AF9CED46-D49B-7BD0-D6EE-96C6FD961FC8}"/>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5" name="TextBox 41">
            <a:extLst>
              <a:ext uri="{FF2B5EF4-FFF2-40B4-BE49-F238E27FC236}">
                <a16:creationId xmlns:a16="http://schemas.microsoft.com/office/drawing/2014/main" id="{864BC358-F67B-ABD4-37A6-89DB2A719301}"/>
              </a:ext>
            </a:extLst>
          </p:cNvPr>
          <p:cNvSpPr txBox="1"/>
          <p:nvPr/>
        </p:nvSpPr>
        <p:spPr>
          <a:xfrm>
            <a:off x="10520051" y="2601794"/>
            <a:ext cx="6911223" cy="2708434"/>
          </a:xfrm>
          <a:prstGeom prst="rect">
            <a:avLst/>
          </a:prstGeom>
        </p:spPr>
        <p:txBody>
          <a:bodyPr wrap="square" lIns="0" tIns="0" rIns="0" bIns="0" rtlCol="0" anchor="t">
            <a:spAutoFit/>
          </a:bodyPr>
          <a:lstStyle/>
          <a:p>
            <a:pPr lvl="0" algn="just">
              <a:defRPr/>
            </a:pPr>
            <a:r>
              <a:rPr lang="fr-FR" sz="4400" dirty="0">
                <a:latin typeface="Sakkal Majalla" panose="02000000000000000000" pitchFamily="2" charset="-78"/>
                <a:ea typeface="Calibri" panose="020F0502020204030204" pitchFamily="34" charset="0"/>
                <a:cs typeface="Sakkal Majalla" panose="02000000000000000000" pitchFamily="2" charset="-78"/>
              </a:rPr>
              <a:t>Les difficultés sont introduites de manière progressive et les élèves ne sont exposés qu’à des supports de lecture déchiffrables</a:t>
            </a:r>
            <a:r>
              <a:rPr lang="fr-MA" sz="4400" dirty="0">
                <a:latin typeface="Sakkal Majalla" panose="02000000000000000000" pitchFamily="2" charset="-78"/>
                <a:ea typeface="Calibri" panose="020F0502020204030204" pitchFamily="34" charset="0"/>
                <a:cs typeface="Sakkal Majalla" panose="02000000000000000000" pitchFamily="2" charset="-78"/>
              </a:rPr>
              <a:t>.</a:t>
            </a:r>
            <a:endParaRPr lang="fr-FR" sz="4400" dirty="0">
              <a:latin typeface="Sakkal Majalla" panose="02000000000000000000" pitchFamily="2" charset="-78"/>
              <a:ea typeface="Calibri" panose="020F0502020204030204" pitchFamily="34" charset="0"/>
              <a:cs typeface="Sakkal Majalla" panose="02000000000000000000" pitchFamily="2" charset="-78"/>
            </a:endParaRPr>
          </a:p>
        </p:txBody>
      </p:sp>
      <p:grpSp>
        <p:nvGrpSpPr>
          <p:cNvPr id="26" name="Groupe 25">
            <a:extLst>
              <a:ext uri="{FF2B5EF4-FFF2-40B4-BE49-F238E27FC236}">
                <a16:creationId xmlns:a16="http://schemas.microsoft.com/office/drawing/2014/main" id="{0B1BC6FC-A39F-9F33-AA7B-1E92379C4FFE}"/>
              </a:ext>
            </a:extLst>
          </p:cNvPr>
          <p:cNvGrpSpPr/>
          <p:nvPr/>
        </p:nvGrpSpPr>
        <p:grpSpPr>
          <a:xfrm>
            <a:off x="10337527" y="6864860"/>
            <a:ext cx="7555270" cy="2275838"/>
            <a:chOff x="457200" y="1625096"/>
            <a:chExt cx="8229600" cy="969264"/>
          </a:xfrm>
        </p:grpSpPr>
        <p:sp>
          <p:nvSpPr>
            <p:cNvPr id="27" name="Shape 13">
              <a:extLst>
                <a:ext uri="{FF2B5EF4-FFF2-40B4-BE49-F238E27FC236}">
                  <a16:creationId xmlns:a16="http://schemas.microsoft.com/office/drawing/2014/main" id="{1DCA308A-C46C-9F36-6406-799565CDD14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0" name="Shape 14">
              <a:extLst>
                <a:ext uri="{FF2B5EF4-FFF2-40B4-BE49-F238E27FC236}">
                  <a16:creationId xmlns:a16="http://schemas.microsoft.com/office/drawing/2014/main" id="{529B6809-C41C-B492-13B0-D5C00C8CAC20}"/>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1" name="TextBox 31">
            <a:extLst>
              <a:ext uri="{FF2B5EF4-FFF2-40B4-BE49-F238E27FC236}">
                <a16:creationId xmlns:a16="http://schemas.microsoft.com/office/drawing/2014/main" id="{DBC31946-A075-8354-EB5C-8439B6EB02C7}"/>
              </a:ext>
            </a:extLst>
          </p:cNvPr>
          <p:cNvSpPr txBox="1"/>
          <p:nvPr/>
        </p:nvSpPr>
        <p:spPr>
          <a:xfrm>
            <a:off x="1417587" y="7119344"/>
            <a:ext cx="5899734" cy="1354217"/>
          </a:xfrm>
          <a:prstGeom prst="rect">
            <a:avLst/>
          </a:prstGeom>
        </p:spPr>
        <p:txBody>
          <a:bodyPr wrap="square" lIns="0" tIns="0" rIns="0" bIns="0" rtlCol="0" anchor="t">
            <a:spAutoFit/>
          </a:bodyPr>
          <a:lstStyle/>
          <a:p>
            <a:pPr algn="ctr"/>
            <a:r>
              <a:rPr lang="fr-FR" sz="4400" dirty="0">
                <a:latin typeface="Sakkal Majalla" panose="02000000000000000000" pitchFamily="2" charset="-78"/>
                <a:ea typeface="Calibri" panose="020F0502020204030204" pitchFamily="34" charset="0"/>
                <a:cs typeface="Sakkal Majalla" panose="02000000000000000000" pitchFamily="2" charset="-78"/>
              </a:rPr>
              <a:t>La compréhension est travaillée en même temps que le décodage.</a:t>
            </a:r>
            <a:endParaRPr lang="ar-EG" sz="4400" dirty="0">
              <a:latin typeface="Sakkal Majalla" panose="02000000000000000000" pitchFamily="2" charset="-78"/>
              <a:ea typeface="Calibri" panose="020F0502020204030204" pitchFamily="34" charset="0"/>
              <a:cs typeface="Sakkal Majalla" panose="02000000000000000000" pitchFamily="2" charset="-78"/>
              <a:sym typeface="IBM Plex Sans Arabic Bold"/>
            </a:endParaRPr>
          </a:p>
        </p:txBody>
      </p:sp>
      <p:sp>
        <p:nvSpPr>
          <p:cNvPr id="33" name="TextBox 41">
            <a:extLst>
              <a:ext uri="{FF2B5EF4-FFF2-40B4-BE49-F238E27FC236}">
                <a16:creationId xmlns:a16="http://schemas.microsoft.com/office/drawing/2014/main" id="{2EA360B2-9097-34E7-B7BF-BD5B5A7EC3E9}"/>
              </a:ext>
            </a:extLst>
          </p:cNvPr>
          <p:cNvSpPr txBox="1"/>
          <p:nvPr/>
        </p:nvSpPr>
        <p:spPr>
          <a:xfrm>
            <a:off x="11042082" y="7289157"/>
            <a:ext cx="6070866" cy="1354217"/>
          </a:xfrm>
          <a:prstGeom prst="rect">
            <a:avLst/>
          </a:prstGeom>
        </p:spPr>
        <p:txBody>
          <a:bodyPr wrap="square" lIns="0" tIns="0" rIns="0" bIns="0" rtlCol="0" anchor="t">
            <a:spAutoFit/>
          </a:bodyPr>
          <a:lstStyle/>
          <a:p>
            <a:pPr lvl="0" algn="ctr">
              <a:defRPr/>
            </a:pPr>
            <a:r>
              <a:rPr lang="fr-FR" sz="4400" dirty="0">
                <a:latin typeface="Sakkal Majalla" panose="02000000000000000000" pitchFamily="2" charset="-78"/>
                <a:ea typeface="Calibri" panose="020F0502020204030204" pitchFamily="34" charset="0"/>
                <a:cs typeface="Sakkal Majalla" panose="02000000000000000000" pitchFamily="2" charset="-78"/>
              </a:rPr>
              <a:t>L’objectif est de doter l’élève d’un capital lexical et  phonologique.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1D0A1-77FC-5AB6-BF05-9C54501E76C5}"/>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CD0563A4-8AD4-765E-B548-D822B4759DB6}"/>
              </a:ext>
            </a:extLst>
          </p:cNvPr>
          <p:cNvGrpSpPr/>
          <p:nvPr/>
        </p:nvGrpSpPr>
        <p:grpSpPr>
          <a:xfrm>
            <a:off x="-1789835" y="8417453"/>
            <a:ext cx="3297214" cy="2833543"/>
            <a:chOff x="0" y="0"/>
            <a:chExt cx="812800" cy="698500"/>
          </a:xfrm>
        </p:grpSpPr>
        <p:sp>
          <p:nvSpPr>
            <p:cNvPr id="10" name="Freeform 10">
              <a:extLst>
                <a:ext uri="{FF2B5EF4-FFF2-40B4-BE49-F238E27FC236}">
                  <a16:creationId xmlns:a16="http://schemas.microsoft.com/office/drawing/2014/main" id="{CE11DA36-B3D6-6779-E1D7-BEBB69DB979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7AAB518C-AC13-5069-8B2E-ECDB4DEDE70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Freeform 22">
            <a:extLst>
              <a:ext uri="{FF2B5EF4-FFF2-40B4-BE49-F238E27FC236}">
                <a16:creationId xmlns:a16="http://schemas.microsoft.com/office/drawing/2014/main" id="{DF4DB583-3030-D792-3080-F8DEDF87CDBF}"/>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FEB5D381-76A2-89CB-435A-8D075B565E6C}"/>
              </a:ext>
            </a:extLst>
          </p:cNvPr>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18B037A4-A1B6-D6A7-53C2-E48227BC3834}"/>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 Présentation générale du programme  de remédiation intensive (RI)</a:t>
            </a:r>
            <a:endParaRPr lang="ar-MA" sz="5400" b="1" dirty="0">
              <a:solidFill>
                <a:schemeClr val="bg1"/>
              </a:solidFill>
              <a:latin typeface="Microsoft Uighur" panose="02000000000000000000" pitchFamily="2" charset="-78"/>
              <a:cs typeface="Microsoft Uighur"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9" name="Freeform 22">
            <a:extLst>
              <a:ext uri="{FF2B5EF4-FFF2-40B4-BE49-F238E27FC236}">
                <a16:creationId xmlns:a16="http://schemas.microsoft.com/office/drawing/2014/main" id="{1E605004-CA6A-66E5-748F-9CD01552A7E1}"/>
              </a:ext>
            </a:extLst>
          </p:cNvPr>
          <p:cNvSpPr/>
          <p:nvPr/>
        </p:nvSpPr>
        <p:spPr>
          <a:xfrm>
            <a:off x="25400" y="749452"/>
            <a:ext cx="7692266"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ZoneTexte 31">
            <a:extLst>
              <a:ext uri="{FF2B5EF4-FFF2-40B4-BE49-F238E27FC236}">
                <a16:creationId xmlns:a16="http://schemas.microsoft.com/office/drawing/2014/main" id="{AF114351-F04D-4235-FD22-033EED8A2909}"/>
              </a:ext>
            </a:extLst>
          </p:cNvPr>
          <p:cNvSpPr txBox="1"/>
          <p:nvPr/>
        </p:nvSpPr>
        <p:spPr>
          <a:xfrm>
            <a:off x="0" y="993443"/>
            <a:ext cx="7692266" cy="1015663"/>
          </a:xfrm>
          <a:prstGeom prst="rect">
            <a:avLst/>
          </a:prstGeom>
          <a:noFill/>
        </p:spPr>
        <p:txBody>
          <a:bodyPr wrap="square">
            <a:spAutoFit/>
          </a:bodyPr>
          <a:lstStyle/>
          <a:p>
            <a:r>
              <a:rPr lang="fr-FR" sz="6000" b="1" dirty="0">
                <a:latin typeface="Microsoft Uighur" panose="02000000000000000000" pitchFamily="2" charset="-78"/>
                <a:ea typeface="Canva Sans Bold"/>
                <a:cs typeface="Microsoft Uighur" panose="02000000000000000000" pitchFamily="2" charset="-78"/>
                <a:sym typeface="Canva Sans Bold"/>
              </a:rPr>
              <a:t>          </a:t>
            </a:r>
            <a:r>
              <a:rPr lang="fr-FR" sz="4000" b="1" dirty="0">
                <a:latin typeface="Microsoft Uighur" panose="02000000000000000000" pitchFamily="2" charset="-78"/>
                <a:cs typeface="Microsoft Uighur" panose="02000000000000000000" pitchFamily="2" charset="-78"/>
                <a:sym typeface="Canva Sans Bold"/>
              </a:rPr>
              <a:t>1.1. Les principes du programme de RI</a:t>
            </a:r>
          </a:p>
        </p:txBody>
      </p:sp>
      <p:sp>
        <p:nvSpPr>
          <p:cNvPr id="49" name="Flèche : bas 48">
            <a:extLst>
              <a:ext uri="{FF2B5EF4-FFF2-40B4-BE49-F238E27FC236}">
                <a16:creationId xmlns:a16="http://schemas.microsoft.com/office/drawing/2014/main" id="{5EF74BA1-CE55-55CA-7DB5-132F14403CE9}"/>
              </a:ext>
            </a:extLst>
          </p:cNvPr>
          <p:cNvSpPr/>
          <p:nvPr/>
        </p:nvSpPr>
        <p:spPr>
          <a:xfrm rot="16200000">
            <a:off x="9186860" y="3676675"/>
            <a:ext cx="821465" cy="694270"/>
          </a:xfrm>
          <a:prstGeom prst="downArrow">
            <a:avLst/>
          </a:prstGeom>
          <a:solidFill>
            <a:srgbClr val="4938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Flèche : bas 49">
            <a:extLst>
              <a:ext uri="{FF2B5EF4-FFF2-40B4-BE49-F238E27FC236}">
                <a16:creationId xmlns:a16="http://schemas.microsoft.com/office/drawing/2014/main" id="{91AA5E0A-9CBA-C8FF-BD46-505A383B968C}"/>
              </a:ext>
            </a:extLst>
          </p:cNvPr>
          <p:cNvSpPr/>
          <p:nvPr/>
        </p:nvSpPr>
        <p:spPr>
          <a:xfrm rot="16200000">
            <a:off x="9080403" y="7426937"/>
            <a:ext cx="821465" cy="694271"/>
          </a:xfrm>
          <a:prstGeom prst="downArrow">
            <a:avLst/>
          </a:prstGeom>
          <a:solidFill>
            <a:srgbClr val="4938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8D80ECD9-AA45-DF74-4A28-4A3D948A1485}"/>
              </a:ext>
            </a:extLst>
          </p:cNvPr>
          <p:cNvGrpSpPr/>
          <p:nvPr/>
        </p:nvGrpSpPr>
        <p:grpSpPr>
          <a:xfrm>
            <a:off x="1056112" y="2956103"/>
            <a:ext cx="7892598" cy="2043153"/>
            <a:chOff x="457200" y="1625096"/>
            <a:chExt cx="8229600" cy="969264"/>
          </a:xfrm>
        </p:grpSpPr>
        <p:sp>
          <p:nvSpPr>
            <p:cNvPr id="3" name="Shape 13">
              <a:extLst>
                <a:ext uri="{FF2B5EF4-FFF2-40B4-BE49-F238E27FC236}">
                  <a16:creationId xmlns:a16="http://schemas.microsoft.com/office/drawing/2014/main" id="{5C10DAA9-30B9-4A21-85DF-293273B7247C}"/>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4" name="Shape 14">
              <a:extLst>
                <a:ext uri="{FF2B5EF4-FFF2-40B4-BE49-F238E27FC236}">
                  <a16:creationId xmlns:a16="http://schemas.microsoft.com/office/drawing/2014/main" id="{032A726E-850A-B698-3081-BABFB947E43C}"/>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8" name="TextBox 32">
            <a:extLst>
              <a:ext uri="{FF2B5EF4-FFF2-40B4-BE49-F238E27FC236}">
                <a16:creationId xmlns:a16="http://schemas.microsoft.com/office/drawing/2014/main" id="{984F315C-5450-0C41-8CA8-C900078A5E1A}"/>
              </a:ext>
            </a:extLst>
          </p:cNvPr>
          <p:cNvSpPr txBox="1"/>
          <p:nvPr/>
        </p:nvSpPr>
        <p:spPr>
          <a:xfrm>
            <a:off x="1315967" y="3224215"/>
            <a:ext cx="6997132" cy="1354217"/>
          </a:xfrm>
          <a:prstGeom prst="rect">
            <a:avLst/>
          </a:prstGeom>
        </p:spPr>
        <p:txBody>
          <a:bodyPr wrap="square" lIns="0" tIns="0" rIns="0" bIns="0" rtlCol="0" anchor="t">
            <a:spAutoFit/>
          </a:bodyPr>
          <a:lstStyle/>
          <a:p>
            <a:pPr algn="just"/>
            <a:r>
              <a:rPr lang="fr-FR" sz="4400" dirty="0">
                <a:latin typeface="Sakkal Majalla" panose="02000000000000000000" pitchFamily="2" charset="-78"/>
                <a:ea typeface="Calibri" panose="020F0502020204030204" pitchFamily="34" charset="0"/>
                <a:cs typeface="Sakkal Majalla" panose="02000000000000000000" pitchFamily="2" charset="-78"/>
              </a:rPr>
              <a:t>Les activités sont alignées parfaitement au niveau réel des apprenants.</a:t>
            </a:r>
          </a:p>
        </p:txBody>
      </p:sp>
      <p:grpSp>
        <p:nvGrpSpPr>
          <p:cNvPr id="13" name="Groupe 12">
            <a:extLst>
              <a:ext uri="{FF2B5EF4-FFF2-40B4-BE49-F238E27FC236}">
                <a16:creationId xmlns:a16="http://schemas.microsoft.com/office/drawing/2014/main" id="{6D5DBFA5-B88E-4131-660C-0366BB72AEC2}"/>
              </a:ext>
            </a:extLst>
          </p:cNvPr>
          <p:cNvGrpSpPr/>
          <p:nvPr/>
        </p:nvGrpSpPr>
        <p:grpSpPr>
          <a:xfrm>
            <a:off x="10262234" y="2210643"/>
            <a:ext cx="7630563" cy="3696074"/>
            <a:chOff x="457200" y="1625096"/>
            <a:chExt cx="8229600" cy="969264"/>
          </a:xfrm>
        </p:grpSpPr>
        <p:sp>
          <p:nvSpPr>
            <p:cNvPr id="14" name="Shape 13">
              <a:extLst>
                <a:ext uri="{FF2B5EF4-FFF2-40B4-BE49-F238E27FC236}">
                  <a16:creationId xmlns:a16="http://schemas.microsoft.com/office/drawing/2014/main" id="{857E30B1-6643-D6DE-14D3-6FE362B41C1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Shape 14">
              <a:extLst>
                <a:ext uri="{FF2B5EF4-FFF2-40B4-BE49-F238E27FC236}">
                  <a16:creationId xmlns:a16="http://schemas.microsoft.com/office/drawing/2014/main" id="{EE8461B0-5D88-D647-9792-FE8F481AD801}"/>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8" name="Groupe 17">
            <a:extLst>
              <a:ext uri="{FF2B5EF4-FFF2-40B4-BE49-F238E27FC236}">
                <a16:creationId xmlns:a16="http://schemas.microsoft.com/office/drawing/2014/main" id="{166313D2-9ACF-0CA2-68F5-9EA21EEB93D7}"/>
              </a:ext>
            </a:extLst>
          </p:cNvPr>
          <p:cNvGrpSpPr/>
          <p:nvPr/>
        </p:nvGrpSpPr>
        <p:grpSpPr>
          <a:xfrm>
            <a:off x="998461" y="6381660"/>
            <a:ext cx="7892598" cy="2202813"/>
            <a:chOff x="457200" y="1625096"/>
            <a:chExt cx="8229600" cy="969264"/>
          </a:xfrm>
        </p:grpSpPr>
        <p:sp>
          <p:nvSpPr>
            <p:cNvPr id="19" name="Shape 13">
              <a:extLst>
                <a:ext uri="{FF2B5EF4-FFF2-40B4-BE49-F238E27FC236}">
                  <a16:creationId xmlns:a16="http://schemas.microsoft.com/office/drawing/2014/main" id="{928ADE73-4267-5B38-0174-7C312BE4CDDE}"/>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CA32706A-4CB2-73D7-A410-9653E9330658}"/>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5" name="TextBox 41">
            <a:extLst>
              <a:ext uri="{FF2B5EF4-FFF2-40B4-BE49-F238E27FC236}">
                <a16:creationId xmlns:a16="http://schemas.microsoft.com/office/drawing/2014/main" id="{F72D4764-B6B9-4A80-9770-87DC3DA83BB2}"/>
              </a:ext>
            </a:extLst>
          </p:cNvPr>
          <p:cNvSpPr txBox="1"/>
          <p:nvPr/>
        </p:nvSpPr>
        <p:spPr>
          <a:xfrm>
            <a:off x="10432385" y="2331039"/>
            <a:ext cx="6911223" cy="3385542"/>
          </a:xfrm>
          <a:prstGeom prst="rect">
            <a:avLst/>
          </a:prstGeom>
        </p:spPr>
        <p:txBody>
          <a:bodyPr wrap="square" lIns="0" tIns="0" rIns="0" bIns="0" rtlCol="0" anchor="t">
            <a:spAutoFit/>
          </a:bodyPr>
          <a:lstStyle/>
          <a:p>
            <a:pPr lvl="0" algn="just">
              <a:defRPr/>
            </a:pPr>
            <a:r>
              <a:rPr lang="fr-FR" sz="4400" dirty="0">
                <a:latin typeface="Sakkal Majalla" panose="02000000000000000000" pitchFamily="2" charset="-78"/>
                <a:ea typeface="Calibri" panose="020F0502020204030204" pitchFamily="34" charset="0"/>
                <a:cs typeface="Sakkal Majalla" panose="02000000000000000000" pitchFamily="2" charset="-78"/>
              </a:rPr>
              <a:t>Chaque niveau de positionnement renvoie aux activités d’un palier traitant principalement  les objectifs </a:t>
            </a:r>
          </a:p>
          <a:p>
            <a:pPr lvl="0" algn="just">
              <a:defRPr/>
            </a:pPr>
            <a:r>
              <a:rPr lang="fr-FR" sz="4400" dirty="0">
                <a:latin typeface="Sakkal Majalla" panose="02000000000000000000" pitchFamily="2" charset="-78"/>
                <a:ea typeface="Calibri" panose="020F0502020204030204" pitchFamily="34" charset="0"/>
                <a:cs typeface="Sakkal Majalla" panose="02000000000000000000" pitchFamily="2" charset="-78"/>
              </a:rPr>
              <a:t>d’apprentissage nécessaires pour réussir l’item de positionnement</a:t>
            </a:r>
          </a:p>
        </p:txBody>
      </p:sp>
      <p:grpSp>
        <p:nvGrpSpPr>
          <p:cNvPr id="26" name="Groupe 25">
            <a:extLst>
              <a:ext uri="{FF2B5EF4-FFF2-40B4-BE49-F238E27FC236}">
                <a16:creationId xmlns:a16="http://schemas.microsoft.com/office/drawing/2014/main" id="{C52BCF81-63AB-70CB-8CE6-A143FE288FF7}"/>
              </a:ext>
            </a:extLst>
          </p:cNvPr>
          <p:cNvGrpSpPr/>
          <p:nvPr/>
        </p:nvGrpSpPr>
        <p:grpSpPr>
          <a:xfrm>
            <a:off x="10271855" y="6220974"/>
            <a:ext cx="7555270" cy="3799325"/>
            <a:chOff x="457200" y="1625096"/>
            <a:chExt cx="8229600" cy="969264"/>
          </a:xfrm>
        </p:grpSpPr>
        <p:sp>
          <p:nvSpPr>
            <p:cNvPr id="27" name="Shape 13">
              <a:extLst>
                <a:ext uri="{FF2B5EF4-FFF2-40B4-BE49-F238E27FC236}">
                  <a16:creationId xmlns:a16="http://schemas.microsoft.com/office/drawing/2014/main" id="{4210FE11-94BD-35E8-B3FE-ACFFF343CEB9}"/>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0" name="Shape 14">
              <a:extLst>
                <a:ext uri="{FF2B5EF4-FFF2-40B4-BE49-F238E27FC236}">
                  <a16:creationId xmlns:a16="http://schemas.microsoft.com/office/drawing/2014/main" id="{C2300843-047F-F151-662D-F529687D4A5A}"/>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1" name="TextBox 31">
            <a:extLst>
              <a:ext uri="{FF2B5EF4-FFF2-40B4-BE49-F238E27FC236}">
                <a16:creationId xmlns:a16="http://schemas.microsoft.com/office/drawing/2014/main" id="{13FE1176-6251-7C9F-A641-56F9BBA6D26F}"/>
              </a:ext>
            </a:extLst>
          </p:cNvPr>
          <p:cNvSpPr txBox="1"/>
          <p:nvPr/>
        </p:nvSpPr>
        <p:spPr>
          <a:xfrm>
            <a:off x="1415221" y="6704781"/>
            <a:ext cx="6897878" cy="1354217"/>
          </a:xfrm>
          <a:prstGeom prst="rect">
            <a:avLst/>
          </a:prstGeom>
        </p:spPr>
        <p:txBody>
          <a:bodyPr wrap="square" lIns="0" tIns="0" rIns="0" bIns="0" rtlCol="0" anchor="t">
            <a:spAutoFit/>
          </a:bodyPr>
          <a:lstStyle/>
          <a:p>
            <a:pPr algn="ctr"/>
            <a:r>
              <a:rPr lang="fr-FR" sz="4400" dirty="0">
                <a:latin typeface="Sakkal Majalla" panose="02000000000000000000" pitchFamily="2" charset="-78"/>
                <a:ea typeface="Calibri" panose="020F0502020204030204" pitchFamily="34" charset="0"/>
                <a:cs typeface="Sakkal Majalla" panose="02000000000000000000" pitchFamily="2" charset="-78"/>
              </a:rPr>
              <a:t>Les activités sont structurées selon les principes de l’enseignement explicite.</a:t>
            </a:r>
            <a:endParaRPr lang="ar-EG" sz="4400" dirty="0">
              <a:latin typeface="Sakkal Majalla" panose="02000000000000000000" pitchFamily="2" charset="-78"/>
              <a:ea typeface="Calibri" panose="020F0502020204030204" pitchFamily="34" charset="0"/>
              <a:cs typeface="Sakkal Majalla" panose="02000000000000000000" pitchFamily="2" charset="-78"/>
              <a:sym typeface="IBM Plex Sans Arabic Bold"/>
            </a:endParaRPr>
          </a:p>
        </p:txBody>
      </p:sp>
      <p:sp>
        <p:nvSpPr>
          <p:cNvPr id="33" name="TextBox 41">
            <a:extLst>
              <a:ext uri="{FF2B5EF4-FFF2-40B4-BE49-F238E27FC236}">
                <a16:creationId xmlns:a16="http://schemas.microsoft.com/office/drawing/2014/main" id="{7A69E01B-3A6C-8D0C-4AE1-3E5BB04AEE25}"/>
              </a:ext>
            </a:extLst>
          </p:cNvPr>
          <p:cNvSpPr txBox="1"/>
          <p:nvPr/>
        </p:nvSpPr>
        <p:spPr>
          <a:xfrm>
            <a:off x="10321582" y="6247042"/>
            <a:ext cx="7630563" cy="3693319"/>
          </a:xfrm>
          <a:prstGeom prst="rect">
            <a:avLst/>
          </a:prstGeom>
        </p:spPr>
        <p:txBody>
          <a:bodyPr wrap="square" lIns="0" tIns="0" rIns="0" bIns="0" rtlCol="0" anchor="t">
            <a:spAutoFit/>
          </a:bodyPr>
          <a:lstStyle/>
          <a:p>
            <a:pPr marL="571500" lvl="0" indent="-571500" algn="just">
              <a:buFont typeface="Arial" panose="020B0604020202020204" pitchFamily="34" charset="0"/>
              <a:buChar char="•"/>
              <a:defRPr/>
            </a:pPr>
            <a:r>
              <a:rPr lang="fr-FR" sz="4000" dirty="0">
                <a:latin typeface="Sakkal Majalla" panose="02000000000000000000" pitchFamily="2" charset="-78"/>
                <a:ea typeface="Calibri" panose="020F0502020204030204" pitchFamily="34" charset="0"/>
                <a:cs typeface="Sakkal Majalla" panose="02000000000000000000" pitchFamily="2" charset="-78"/>
              </a:rPr>
              <a:t>Charge cognitive adaptée;</a:t>
            </a:r>
          </a:p>
          <a:p>
            <a:pPr marL="571500" lvl="0" indent="-571500" algn="just">
              <a:buFont typeface="Arial" panose="020B0604020202020204" pitchFamily="34" charset="0"/>
              <a:buChar char="•"/>
              <a:defRPr/>
            </a:pPr>
            <a:r>
              <a:rPr lang="fr-FR" sz="4000" dirty="0">
                <a:latin typeface="Sakkal Majalla" panose="02000000000000000000" pitchFamily="2" charset="-78"/>
                <a:ea typeface="Calibri" panose="020F0502020204030204" pitchFamily="34" charset="0"/>
                <a:cs typeface="Sakkal Majalla" panose="02000000000000000000" pitchFamily="2" charset="-78"/>
              </a:rPr>
              <a:t>Explicitation des objectifs et des stratégies ;</a:t>
            </a:r>
          </a:p>
          <a:p>
            <a:pPr marL="571500" lvl="0" indent="-571500" algn="just">
              <a:buFont typeface="Arial" panose="020B0604020202020204" pitchFamily="34" charset="0"/>
              <a:buChar char="•"/>
              <a:defRPr/>
            </a:pPr>
            <a:r>
              <a:rPr lang="fr-FR" sz="4000" dirty="0">
                <a:latin typeface="Sakkal Majalla" panose="02000000000000000000" pitchFamily="2" charset="-78"/>
                <a:ea typeface="Calibri" panose="020F0502020204030204" pitchFamily="34" charset="0"/>
                <a:cs typeface="Sakkal Majalla" panose="02000000000000000000" pitchFamily="2" charset="-78"/>
              </a:rPr>
              <a:t>Progressivité du simple au complexe; </a:t>
            </a:r>
          </a:p>
          <a:p>
            <a:pPr marL="571500" lvl="0" indent="-571500" algn="just">
              <a:buFont typeface="Arial" panose="020B0604020202020204" pitchFamily="34" charset="0"/>
              <a:buChar char="•"/>
              <a:defRPr/>
            </a:pPr>
            <a:r>
              <a:rPr lang="fr-FR" sz="4000" dirty="0">
                <a:latin typeface="Sakkal Majalla" panose="02000000000000000000" pitchFamily="2" charset="-78"/>
                <a:ea typeface="Calibri" panose="020F0502020204030204" pitchFamily="34" charset="0"/>
                <a:cs typeface="Sakkal Majalla" panose="02000000000000000000" pitchFamily="2" charset="-78"/>
              </a:rPr>
              <a:t>Approche intégrée : la compréhension est travaillée en permanence avec le code et l’écrit...</a:t>
            </a:r>
          </a:p>
        </p:txBody>
      </p:sp>
      <p:sp>
        <p:nvSpPr>
          <p:cNvPr id="5" name="ZoneTexte 4">
            <a:extLst>
              <a:ext uri="{FF2B5EF4-FFF2-40B4-BE49-F238E27FC236}">
                <a16:creationId xmlns:a16="http://schemas.microsoft.com/office/drawing/2014/main" id="{BB1EDBDE-6FE7-3661-B605-89BBDB59160E}"/>
              </a:ext>
            </a:extLst>
          </p:cNvPr>
          <p:cNvSpPr txBox="1"/>
          <p:nvPr/>
        </p:nvSpPr>
        <p:spPr>
          <a:xfrm flipH="1">
            <a:off x="448680" y="3062776"/>
            <a:ext cx="607432" cy="1738938"/>
          </a:xfrm>
          <a:prstGeom prst="rect">
            <a:avLst/>
          </a:prstGeom>
          <a:noFill/>
        </p:spPr>
        <p:txBody>
          <a:bodyPr wrap="square">
            <a:spAutoFit/>
          </a:bodyPr>
          <a:lstStyle/>
          <a:p>
            <a:pPr algn="ctr"/>
            <a:r>
              <a:rPr lang="fr-FR" sz="10700" b="1" spc="50" dirty="0">
                <a:ln w="0"/>
                <a:solidFill>
                  <a:schemeClr val="accent6">
                    <a:lumMod val="60000"/>
                    <a:lumOff val="40000"/>
                  </a:schemeClr>
                </a:solidFill>
                <a:effectLst>
                  <a:innerShdw blurRad="63500" dist="50800" dir="13500000">
                    <a:srgbClr val="000000">
                      <a:alpha val="50000"/>
                    </a:srgbClr>
                  </a:innerShdw>
                </a:effectLst>
              </a:rPr>
              <a:t>3</a:t>
            </a:r>
          </a:p>
        </p:txBody>
      </p:sp>
      <p:sp>
        <p:nvSpPr>
          <p:cNvPr id="6" name="ZoneTexte 5">
            <a:extLst>
              <a:ext uri="{FF2B5EF4-FFF2-40B4-BE49-F238E27FC236}">
                <a16:creationId xmlns:a16="http://schemas.microsoft.com/office/drawing/2014/main" id="{D81D0600-4AC7-F52C-940E-75B494389887}"/>
              </a:ext>
            </a:extLst>
          </p:cNvPr>
          <p:cNvSpPr txBox="1"/>
          <p:nvPr/>
        </p:nvSpPr>
        <p:spPr>
          <a:xfrm flipH="1">
            <a:off x="200836" y="6704781"/>
            <a:ext cx="705987" cy="1446550"/>
          </a:xfrm>
          <a:prstGeom prst="rect">
            <a:avLst/>
          </a:prstGeom>
          <a:noFill/>
        </p:spPr>
        <p:txBody>
          <a:bodyPr wrap="square">
            <a:spAutoFit/>
          </a:bodyPr>
          <a:lstStyle/>
          <a:p>
            <a:pPr algn="ctr"/>
            <a:r>
              <a:rPr lang="fr-FR" sz="8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4</a:t>
            </a:r>
          </a:p>
        </p:txBody>
      </p:sp>
    </p:spTree>
    <p:extLst>
      <p:ext uri="{BB962C8B-B14F-4D97-AF65-F5344CB8AC3E}">
        <p14:creationId xmlns:p14="http://schemas.microsoft.com/office/powerpoint/2010/main" val="350003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 6"/>
          <p:cNvGrpSpPr/>
          <p:nvPr/>
        </p:nvGrpSpPr>
        <p:grpSpPr>
          <a:xfrm>
            <a:off x="16673200" y="248878"/>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13" name="Group 13"/>
          <p:cNvGrpSpPr/>
          <p:nvPr/>
        </p:nvGrpSpPr>
        <p:grpSpPr>
          <a:xfrm>
            <a:off x="16673200" y="3082422"/>
            <a:ext cx="3297214" cy="2833543"/>
            <a:chOff x="0" y="0"/>
            <a:chExt cx="812800" cy="698500"/>
          </a:xfrm>
        </p:grpSpPr>
        <p:sp>
          <p:nvSpPr>
            <p:cNvPr id="14" name="Freeform 14"/>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5" name="TextBox 15"/>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6" name="TextBox 6">
            <a:extLst>
              <a:ext uri="{FF2B5EF4-FFF2-40B4-BE49-F238E27FC236}">
                <a16:creationId xmlns:a16="http://schemas.microsoft.com/office/drawing/2014/main" id="{5DD2356A-A593-2D9D-E0C3-2862618655F3}"/>
              </a:ext>
            </a:extLst>
          </p:cNvPr>
          <p:cNvSpPr txBox="1"/>
          <p:nvPr/>
        </p:nvSpPr>
        <p:spPr>
          <a:xfrm>
            <a:off x="837023" y="1618298"/>
            <a:ext cx="16557433" cy="6490994"/>
          </a:xfrm>
          <a:prstGeom prst="rect">
            <a:avLst/>
          </a:prstGeom>
        </p:spPr>
        <p:txBody>
          <a:bodyPr lIns="50800" tIns="50800" rIns="50800" bIns="50800" rtlCol="0" anchor="ctr"/>
          <a:lstStyle/>
          <a:p>
            <a:pPr algn="ctr">
              <a:lnSpc>
                <a:spcPts val="3779"/>
              </a:lnSpc>
            </a:pPr>
            <a:endParaRPr>
              <a:solidFill>
                <a:srgbClr val="FDEDFD"/>
              </a:solidFill>
            </a:endParaRPr>
          </a:p>
        </p:txBody>
      </p:sp>
      <p:grpSp>
        <p:nvGrpSpPr>
          <p:cNvPr id="35" name="Group 8">
            <a:extLst>
              <a:ext uri="{FF2B5EF4-FFF2-40B4-BE49-F238E27FC236}">
                <a16:creationId xmlns:a16="http://schemas.microsoft.com/office/drawing/2014/main" id="{60C59589-6802-C8DE-2CF4-BB40A3B6FC25}"/>
              </a:ext>
            </a:extLst>
          </p:cNvPr>
          <p:cNvGrpSpPr/>
          <p:nvPr/>
        </p:nvGrpSpPr>
        <p:grpSpPr>
          <a:xfrm>
            <a:off x="-1789835" y="8417453"/>
            <a:ext cx="3297214" cy="2833543"/>
            <a:chOff x="0" y="0"/>
            <a:chExt cx="812800" cy="698500"/>
          </a:xfrm>
        </p:grpSpPr>
        <p:sp>
          <p:nvSpPr>
            <p:cNvPr id="36" name="Freeform 9">
              <a:extLst>
                <a:ext uri="{FF2B5EF4-FFF2-40B4-BE49-F238E27FC236}">
                  <a16:creationId xmlns:a16="http://schemas.microsoft.com/office/drawing/2014/main" id="{8358F71E-F816-A7AF-5A72-EE12ED9A283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7" name="TextBox 10">
              <a:extLst>
                <a:ext uri="{FF2B5EF4-FFF2-40B4-BE49-F238E27FC236}">
                  <a16:creationId xmlns:a16="http://schemas.microsoft.com/office/drawing/2014/main" id="{D8109ADE-4FDE-ACAC-D6D3-4FF5354110A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8" name="Freeform 14">
            <a:extLst>
              <a:ext uri="{FF2B5EF4-FFF2-40B4-BE49-F238E27FC236}">
                <a16:creationId xmlns:a16="http://schemas.microsoft.com/office/drawing/2014/main" id="{F8921AE4-7F89-6CAB-1C4E-8AA027B0CBBB}"/>
              </a:ext>
            </a:extLst>
          </p:cNvPr>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a:p>
        </p:txBody>
      </p:sp>
      <p:sp>
        <p:nvSpPr>
          <p:cNvPr id="9" name="Rectangle 8">
            <a:extLst>
              <a:ext uri="{FF2B5EF4-FFF2-40B4-BE49-F238E27FC236}">
                <a16:creationId xmlns:a16="http://schemas.microsoft.com/office/drawing/2014/main" id="{B1DD7422-9D1F-DDCE-2A1A-9BFBD29C4001}"/>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 Présentation générale du programme  de remédiation intensive (RI)</a:t>
            </a:r>
            <a:endParaRPr lang="ar-MA" sz="5400" b="1" dirty="0">
              <a:solidFill>
                <a:schemeClr val="bg1"/>
              </a:solidFill>
              <a:latin typeface="Microsoft Uighur" panose="02000000000000000000" pitchFamily="2" charset="-78"/>
              <a:cs typeface="Microsoft Uighur"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1" name="Freeform 22">
            <a:extLst>
              <a:ext uri="{FF2B5EF4-FFF2-40B4-BE49-F238E27FC236}">
                <a16:creationId xmlns:a16="http://schemas.microsoft.com/office/drawing/2014/main" id="{396B8E8F-1679-B323-E9D0-A1D8E58448B9}"/>
              </a:ext>
            </a:extLst>
          </p:cNvPr>
          <p:cNvSpPr/>
          <p:nvPr/>
        </p:nvSpPr>
        <p:spPr>
          <a:xfrm>
            <a:off x="-430357" y="368434"/>
            <a:ext cx="127747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6" name="ZoneTexte 15">
            <a:extLst>
              <a:ext uri="{FF2B5EF4-FFF2-40B4-BE49-F238E27FC236}">
                <a16:creationId xmlns:a16="http://schemas.microsoft.com/office/drawing/2014/main" id="{432E8181-910D-1128-1976-A0A461F7771D}"/>
              </a:ext>
            </a:extLst>
          </p:cNvPr>
          <p:cNvSpPr txBox="1"/>
          <p:nvPr/>
        </p:nvSpPr>
        <p:spPr>
          <a:xfrm>
            <a:off x="610321" y="762598"/>
            <a:ext cx="10693400" cy="707886"/>
          </a:xfrm>
          <a:prstGeom prst="rect">
            <a:avLst/>
          </a:prstGeom>
          <a:noFill/>
        </p:spPr>
        <p:txBody>
          <a:bodyPr wrap="square">
            <a:spAutoFit/>
          </a:bodyPr>
          <a:lstStyle/>
          <a:p>
            <a:pPr algn="ctr"/>
            <a:r>
              <a:rPr lang="fr-FR" sz="4000" b="1" dirty="0">
                <a:latin typeface="Microsoft Uighur" panose="02000000000000000000" pitchFamily="2" charset="-78"/>
                <a:ea typeface="Canva Sans Bold"/>
                <a:cs typeface="Microsoft Uighur" panose="02000000000000000000" pitchFamily="2" charset="-78"/>
                <a:sym typeface="Canva Sans Bold"/>
              </a:rPr>
              <a:t>1.2. Objectifs généraux du  programme de remédiation préventive </a:t>
            </a:r>
          </a:p>
        </p:txBody>
      </p:sp>
      <p:grpSp>
        <p:nvGrpSpPr>
          <p:cNvPr id="2" name="Groupe 1">
            <a:extLst>
              <a:ext uri="{FF2B5EF4-FFF2-40B4-BE49-F238E27FC236}">
                <a16:creationId xmlns:a16="http://schemas.microsoft.com/office/drawing/2014/main" id="{288BE9A3-DBC6-D2EC-A0A8-FA71071B69BB}"/>
              </a:ext>
            </a:extLst>
          </p:cNvPr>
          <p:cNvGrpSpPr/>
          <p:nvPr/>
        </p:nvGrpSpPr>
        <p:grpSpPr>
          <a:xfrm>
            <a:off x="1536665" y="3824967"/>
            <a:ext cx="15048687" cy="5249506"/>
            <a:chOff x="457200" y="1625096"/>
            <a:chExt cx="8229600" cy="969264"/>
          </a:xfrm>
        </p:grpSpPr>
        <p:sp>
          <p:nvSpPr>
            <p:cNvPr id="5" name="Shape 13">
              <a:extLst>
                <a:ext uri="{FF2B5EF4-FFF2-40B4-BE49-F238E27FC236}">
                  <a16:creationId xmlns:a16="http://schemas.microsoft.com/office/drawing/2014/main" id="{2BB1788B-40C4-FDA7-8144-543CE02BDAF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0" name="Shape 14">
              <a:extLst>
                <a:ext uri="{FF2B5EF4-FFF2-40B4-BE49-F238E27FC236}">
                  <a16:creationId xmlns:a16="http://schemas.microsoft.com/office/drawing/2014/main" id="{14D8BC44-BC3E-E1CD-B2CF-D2575E82EBAC}"/>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7" name="Groupe 16">
            <a:extLst>
              <a:ext uri="{FF2B5EF4-FFF2-40B4-BE49-F238E27FC236}">
                <a16:creationId xmlns:a16="http://schemas.microsoft.com/office/drawing/2014/main" id="{724B73BA-8A61-DEA7-C8F9-E974F92460C0}"/>
              </a:ext>
            </a:extLst>
          </p:cNvPr>
          <p:cNvGrpSpPr/>
          <p:nvPr/>
        </p:nvGrpSpPr>
        <p:grpSpPr>
          <a:xfrm>
            <a:off x="1903196" y="2869291"/>
            <a:ext cx="7656923" cy="988142"/>
            <a:chOff x="2607168" y="14109951"/>
            <a:chExt cx="5820154" cy="720000"/>
          </a:xfrm>
        </p:grpSpPr>
        <p:sp>
          <p:nvSpPr>
            <p:cNvPr id="18" name="Forme libre : forme 10">
              <a:extLst>
                <a:ext uri="{FF2B5EF4-FFF2-40B4-BE49-F238E27FC236}">
                  <a16:creationId xmlns:a16="http://schemas.microsoft.com/office/drawing/2014/main" id="{647C55E0-8D3E-E688-E18F-F66D8261E77C}"/>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endParaRPr lang="fr-FR" sz="2025" dirty="0"/>
            </a:p>
          </p:txBody>
        </p:sp>
        <p:sp>
          <p:nvSpPr>
            <p:cNvPr id="19" name="Rectangle : coins arrondis 16">
              <a:extLst>
                <a:ext uri="{FF2B5EF4-FFF2-40B4-BE49-F238E27FC236}">
                  <a16:creationId xmlns:a16="http://schemas.microsoft.com/office/drawing/2014/main" id="{FF309994-4D42-0980-5945-80F6013F157D}"/>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fr-FR" sz="5400" b="1" dirty="0">
                  <a:solidFill>
                    <a:srgbClr val="0F5E8F"/>
                  </a:solidFill>
                  <a:latin typeface="Microsoft Uighur" panose="02000000000000000000" pitchFamily="2" charset="-78"/>
                  <a:cs typeface="Microsoft Uighur" panose="02000000000000000000" pitchFamily="2" charset="-78"/>
                </a:rPr>
                <a:t>La 1</a:t>
              </a:r>
              <a:r>
                <a:rPr lang="fr-FR" sz="5400" b="1" baseline="30000" dirty="0">
                  <a:solidFill>
                    <a:srgbClr val="0F5E8F"/>
                  </a:solidFill>
                  <a:latin typeface="Microsoft Uighur" panose="02000000000000000000" pitchFamily="2" charset="-78"/>
                  <a:cs typeface="Microsoft Uighur" panose="02000000000000000000" pitchFamily="2" charset="-78"/>
                </a:rPr>
                <a:t>ère</a:t>
              </a:r>
              <a:r>
                <a:rPr lang="fr-FR" sz="5400" b="1" dirty="0">
                  <a:solidFill>
                    <a:srgbClr val="0F5E8F"/>
                  </a:solidFill>
                  <a:latin typeface="Microsoft Uighur" panose="02000000000000000000" pitchFamily="2" charset="-78"/>
                  <a:cs typeface="Microsoft Uighur" panose="02000000000000000000" pitchFamily="2" charset="-78"/>
                </a:rPr>
                <a:t> AP</a:t>
              </a:r>
              <a:endParaRPr lang="ar-MA" sz="5400" b="1" dirty="0">
                <a:solidFill>
                  <a:srgbClr val="0F5E8F"/>
                </a:solidFill>
                <a:latin typeface="Microsoft Uighur" panose="02000000000000000000" pitchFamily="2" charset="-78"/>
                <a:cs typeface="Microsoft Uighur" panose="02000000000000000000" pitchFamily="2" charset="-78"/>
              </a:endParaRPr>
            </a:p>
          </p:txBody>
        </p:sp>
      </p:grpSp>
      <p:sp>
        <p:nvSpPr>
          <p:cNvPr id="20" name="Espace réservé du contenu 2">
            <a:extLst>
              <a:ext uri="{FF2B5EF4-FFF2-40B4-BE49-F238E27FC236}">
                <a16:creationId xmlns:a16="http://schemas.microsoft.com/office/drawing/2014/main" id="{9DDC06DE-F56B-B1C3-A7EC-B4C978E933D8}"/>
              </a:ext>
            </a:extLst>
          </p:cNvPr>
          <p:cNvSpPr txBox="1">
            <a:spLocks/>
          </p:cNvSpPr>
          <p:nvPr/>
        </p:nvSpPr>
        <p:spPr>
          <a:xfrm>
            <a:off x="2311088" y="4053859"/>
            <a:ext cx="13767111" cy="4692674"/>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4800" b="1" dirty="0">
                <a:latin typeface="Microsoft Uighur" panose="02000000000000000000" pitchFamily="2" charset="-78"/>
                <a:cs typeface="Microsoft Uighur" panose="02000000000000000000" pitchFamily="2" charset="-78"/>
              </a:rPr>
              <a:t> Découvrir et reconnaître l’alphabet français.</a:t>
            </a:r>
          </a:p>
          <a:p>
            <a:pPr algn="just"/>
            <a:r>
              <a:rPr lang="fr-FR" sz="4800" b="1" dirty="0">
                <a:latin typeface="Microsoft Uighur" panose="02000000000000000000" pitchFamily="2" charset="-78"/>
                <a:cs typeface="Microsoft Uighur" panose="02000000000000000000" pitchFamily="2" charset="-78"/>
              </a:rPr>
              <a:t>Apprendre et mémoriser la chanson de l’alphabet afin de faciliter la mémorisation des lettres et des sons.</a:t>
            </a:r>
          </a:p>
          <a:p>
            <a:pPr algn="just"/>
            <a:r>
              <a:rPr lang="fr-FR" sz="4800" b="1" dirty="0">
                <a:latin typeface="Microsoft Uighur" panose="02000000000000000000" pitchFamily="2" charset="-78"/>
                <a:cs typeface="Microsoft Uighur" panose="02000000000000000000" pitchFamily="2" charset="-78"/>
              </a:rPr>
              <a:t>Apprendre et mémoriser différentes comptines, et acquérir un lexique relatif aux thématiques suivantes : « se présenter », «l’école », « la famille » et « le corps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7D9BC-33D3-CF5A-CDDF-0EED1802C23F}"/>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FB5CBCD-D96C-62B5-5540-E0D6DD4E3D3F}"/>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3294A5C5-4302-F131-47AF-CCF6B9CB170E}"/>
              </a:ext>
            </a:extLst>
          </p:cNvPr>
          <p:cNvGrpSpPr/>
          <p:nvPr/>
        </p:nvGrpSpPr>
        <p:grpSpPr>
          <a:xfrm>
            <a:off x="16673200" y="248878"/>
            <a:ext cx="3297214" cy="2833543"/>
            <a:chOff x="0" y="0"/>
            <a:chExt cx="812800" cy="698500"/>
          </a:xfrm>
        </p:grpSpPr>
        <p:sp>
          <p:nvSpPr>
            <p:cNvPr id="7" name="Freeform 7">
              <a:extLst>
                <a:ext uri="{FF2B5EF4-FFF2-40B4-BE49-F238E27FC236}">
                  <a16:creationId xmlns:a16="http://schemas.microsoft.com/office/drawing/2014/main" id="{4802D84D-98FE-E244-14FD-B38377ED5EC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256D0899-32BA-AD19-388B-0AE8AA3E0480}"/>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27E7ED18-4BA5-9F51-A462-0C5F18C86A6C}"/>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5C899AC1-77D3-15DF-9878-B5B248AB16E6}"/>
              </a:ext>
            </a:extLst>
          </p:cNvPr>
          <p:cNvGrpSpPr/>
          <p:nvPr/>
        </p:nvGrpSpPr>
        <p:grpSpPr>
          <a:xfrm>
            <a:off x="16673200" y="3082422"/>
            <a:ext cx="3297214" cy="2833543"/>
            <a:chOff x="0" y="0"/>
            <a:chExt cx="812800" cy="698500"/>
          </a:xfrm>
        </p:grpSpPr>
        <p:sp>
          <p:nvSpPr>
            <p:cNvPr id="14" name="Freeform 14">
              <a:extLst>
                <a:ext uri="{FF2B5EF4-FFF2-40B4-BE49-F238E27FC236}">
                  <a16:creationId xmlns:a16="http://schemas.microsoft.com/office/drawing/2014/main" id="{40C12788-EEE2-21D0-6043-CD0D38C468A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11F2D930-D198-8794-EFC6-44FA1AB4677C}"/>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TextBox 6">
            <a:extLst>
              <a:ext uri="{FF2B5EF4-FFF2-40B4-BE49-F238E27FC236}">
                <a16:creationId xmlns:a16="http://schemas.microsoft.com/office/drawing/2014/main" id="{F5F00875-594D-F6E4-C57E-E5599940C068}"/>
              </a:ext>
            </a:extLst>
          </p:cNvPr>
          <p:cNvSpPr txBox="1"/>
          <p:nvPr/>
        </p:nvSpPr>
        <p:spPr>
          <a:xfrm>
            <a:off x="837023" y="1618298"/>
            <a:ext cx="16557433" cy="6490994"/>
          </a:xfrm>
          <a:prstGeom prst="rect">
            <a:avLst/>
          </a:prstGeom>
        </p:spPr>
        <p:txBody>
          <a:bodyPr lIns="50800" tIns="50800" rIns="50800" bIns="50800" rtlCol="0" anchor="ctr"/>
          <a:lstStyle/>
          <a:p>
            <a:pPr marL="0" marR="0" lvl="0" indent="0" algn="ctr" defTabSz="914400" rtl="0" eaLnBrk="1" fontAlgn="auto" latinLnBrk="0" hangingPunct="1">
              <a:lnSpc>
                <a:spcPts val="3779"/>
              </a:lnSpc>
              <a:spcBef>
                <a:spcPts val="0"/>
              </a:spcBef>
              <a:spcAft>
                <a:spcPts val="0"/>
              </a:spcAft>
              <a:buClrTx/>
              <a:buSzTx/>
              <a:buFontTx/>
              <a:buNone/>
              <a:tabLst/>
              <a:defRPr/>
            </a:pPr>
            <a:endParaRPr kumimoji="0" sz="1800" b="0" i="0" u="none" strike="noStrike" kern="1200" cap="none" spc="0" normalizeH="0" baseline="0" noProof="0">
              <a:ln>
                <a:noFill/>
              </a:ln>
              <a:solidFill>
                <a:srgbClr val="FDEDFD"/>
              </a:solidFill>
              <a:effectLst/>
              <a:uLnTx/>
              <a:uFillTx/>
              <a:latin typeface="Calibri"/>
              <a:ea typeface="+mn-ea"/>
              <a:cs typeface="+mn-cs"/>
            </a:endParaRPr>
          </a:p>
        </p:txBody>
      </p:sp>
      <p:grpSp>
        <p:nvGrpSpPr>
          <p:cNvPr id="35" name="Group 8">
            <a:extLst>
              <a:ext uri="{FF2B5EF4-FFF2-40B4-BE49-F238E27FC236}">
                <a16:creationId xmlns:a16="http://schemas.microsoft.com/office/drawing/2014/main" id="{4DA24198-A826-9E8D-41CD-C37DA8F741C9}"/>
              </a:ext>
            </a:extLst>
          </p:cNvPr>
          <p:cNvGrpSpPr/>
          <p:nvPr/>
        </p:nvGrpSpPr>
        <p:grpSpPr>
          <a:xfrm>
            <a:off x="-1789835" y="8417453"/>
            <a:ext cx="3297214" cy="2833543"/>
            <a:chOff x="0" y="0"/>
            <a:chExt cx="812800" cy="698500"/>
          </a:xfrm>
        </p:grpSpPr>
        <p:sp>
          <p:nvSpPr>
            <p:cNvPr id="36" name="Freeform 9">
              <a:extLst>
                <a:ext uri="{FF2B5EF4-FFF2-40B4-BE49-F238E27FC236}">
                  <a16:creationId xmlns:a16="http://schemas.microsoft.com/office/drawing/2014/main" id="{CA615740-1F60-FC37-1F38-807BD3D00C8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10">
              <a:extLst>
                <a:ext uri="{FF2B5EF4-FFF2-40B4-BE49-F238E27FC236}">
                  <a16:creationId xmlns:a16="http://schemas.microsoft.com/office/drawing/2014/main" id="{EC5B6825-17C7-0790-328F-8042D4DD0B41}"/>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14">
            <a:extLst>
              <a:ext uri="{FF2B5EF4-FFF2-40B4-BE49-F238E27FC236}">
                <a16:creationId xmlns:a16="http://schemas.microsoft.com/office/drawing/2014/main" id="{C73A92E5-730E-19E1-09A0-032F754C5E15}"/>
              </a:ext>
            </a:extLst>
          </p:cNvPr>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C4B2BD1A-04E4-5EB7-8BA7-60B9EF5A7EAC}"/>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 Présentation générale du programme  de remédiation intensive (RI)</a:t>
            </a:r>
            <a:endParaRPr lang="ar-MA" sz="5400" b="1" dirty="0">
              <a:solidFill>
                <a:schemeClr val="bg1"/>
              </a:solidFill>
              <a:latin typeface="Microsoft Uighur" panose="02000000000000000000" pitchFamily="2" charset="-78"/>
              <a:cs typeface="Microsoft Uighur"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8" name="Freeform 22">
            <a:extLst>
              <a:ext uri="{FF2B5EF4-FFF2-40B4-BE49-F238E27FC236}">
                <a16:creationId xmlns:a16="http://schemas.microsoft.com/office/drawing/2014/main" id="{533CBDED-08AE-093D-1E57-B74128725290}"/>
              </a:ext>
            </a:extLst>
          </p:cNvPr>
          <p:cNvSpPr/>
          <p:nvPr/>
        </p:nvSpPr>
        <p:spPr>
          <a:xfrm>
            <a:off x="-430357" y="368434"/>
            <a:ext cx="97267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9" name="ZoneTexte 18">
            <a:extLst>
              <a:ext uri="{FF2B5EF4-FFF2-40B4-BE49-F238E27FC236}">
                <a16:creationId xmlns:a16="http://schemas.microsoft.com/office/drawing/2014/main" id="{950D1B70-1371-7F3A-AB13-DB96669364D1}"/>
              </a:ext>
            </a:extLst>
          </p:cNvPr>
          <p:cNvSpPr txBox="1"/>
          <p:nvPr/>
        </p:nvSpPr>
        <p:spPr>
          <a:xfrm>
            <a:off x="533400" y="873364"/>
            <a:ext cx="8300310" cy="1323439"/>
          </a:xfrm>
          <a:prstGeom prst="rect">
            <a:avLst/>
          </a:prstGeom>
          <a:noFill/>
        </p:spPr>
        <p:txBody>
          <a:bodyPr wrap="square">
            <a:spAutoFit/>
          </a:bodyPr>
          <a:lstStyle/>
          <a:p>
            <a:pPr algn="ctr"/>
            <a:r>
              <a:rPr lang="fr-FR" sz="4000" b="1" dirty="0">
                <a:latin typeface="Microsoft Uighur" panose="02000000000000000000" pitchFamily="2" charset="-78"/>
                <a:ea typeface="Canva Sans Bold"/>
                <a:cs typeface="Microsoft Uighur" panose="02000000000000000000" pitchFamily="2" charset="-78"/>
                <a:sym typeface="Canva Sans Bold"/>
              </a:rPr>
              <a:t>1.2. Les objectifs généraux du  programme de RI:</a:t>
            </a:r>
          </a:p>
          <a:p>
            <a:pPr algn="ctr"/>
            <a:endParaRPr lang="fr-FR" sz="4000" b="1" dirty="0">
              <a:latin typeface="Microsoft Uighur" panose="02000000000000000000" pitchFamily="2" charset="-78"/>
              <a:ea typeface="Canva Sans Bold"/>
              <a:cs typeface="Microsoft Uighur" panose="02000000000000000000" pitchFamily="2" charset="-78"/>
              <a:sym typeface="Canva Sans Bold"/>
            </a:endParaRPr>
          </a:p>
        </p:txBody>
      </p:sp>
      <p:grpSp>
        <p:nvGrpSpPr>
          <p:cNvPr id="22" name="Groupe 21">
            <a:extLst>
              <a:ext uri="{FF2B5EF4-FFF2-40B4-BE49-F238E27FC236}">
                <a16:creationId xmlns:a16="http://schemas.microsoft.com/office/drawing/2014/main" id="{67F4EACA-F87E-7EAB-E53F-F44EF96C8424}"/>
              </a:ext>
            </a:extLst>
          </p:cNvPr>
          <p:cNvGrpSpPr/>
          <p:nvPr/>
        </p:nvGrpSpPr>
        <p:grpSpPr>
          <a:xfrm>
            <a:off x="1536665" y="3824967"/>
            <a:ext cx="15048687" cy="5249506"/>
            <a:chOff x="457200" y="1625096"/>
            <a:chExt cx="8229600" cy="969264"/>
          </a:xfrm>
        </p:grpSpPr>
        <p:sp>
          <p:nvSpPr>
            <p:cNvPr id="23" name="Shape 13">
              <a:extLst>
                <a:ext uri="{FF2B5EF4-FFF2-40B4-BE49-F238E27FC236}">
                  <a16:creationId xmlns:a16="http://schemas.microsoft.com/office/drawing/2014/main" id="{0197A140-E6E7-A062-9F57-D421C65C5886}"/>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4" name="Shape 14">
              <a:extLst>
                <a:ext uri="{FF2B5EF4-FFF2-40B4-BE49-F238E27FC236}">
                  <a16:creationId xmlns:a16="http://schemas.microsoft.com/office/drawing/2014/main" id="{F071F1BD-30DD-1A80-86BF-518AEBB17617}"/>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25" name="Groupe 24">
            <a:extLst>
              <a:ext uri="{FF2B5EF4-FFF2-40B4-BE49-F238E27FC236}">
                <a16:creationId xmlns:a16="http://schemas.microsoft.com/office/drawing/2014/main" id="{AC398E8E-10A6-F11C-5645-B09E9393C977}"/>
              </a:ext>
            </a:extLst>
          </p:cNvPr>
          <p:cNvGrpSpPr/>
          <p:nvPr/>
        </p:nvGrpSpPr>
        <p:grpSpPr>
          <a:xfrm>
            <a:off x="1903196" y="2869291"/>
            <a:ext cx="7656923" cy="988142"/>
            <a:chOff x="2607168" y="14109951"/>
            <a:chExt cx="5820154" cy="720000"/>
          </a:xfrm>
        </p:grpSpPr>
        <p:sp>
          <p:nvSpPr>
            <p:cNvPr id="27" name="Forme libre : forme 10">
              <a:extLst>
                <a:ext uri="{FF2B5EF4-FFF2-40B4-BE49-F238E27FC236}">
                  <a16:creationId xmlns:a16="http://schemas.microsoft.com/office/drawing/2014/main" id="{3B21A6C4-0128-CC95-BE19-B95CED9ABA12}"/>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endParaRPr lang="fr-FR" sz="2025" dirty="0"/>
            </a:p>
          </p:txBody>
        </p:sp>
        <p:sp>
          <p:nvSpPr>
            <p:cNvPr id="28" name="Rectangle : coins arrondis 16">
              <a:extLst>
                <a:ext uri="{FF2B5EF4-FFF2-40B4-BE49-F238E27FC236}">
                  <a16:creationId xmlns:a16="http://schemas.microsoft.com/office/drawing/2014/main" id="{CFE213DE-8F42-1CF8-5F94-6E65BD2B2996}"/>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fr-FR" sz="5400" b="1" dirty="0">
                  <a:solidFill>
                    <a:srgbClr val="0F5E8F"/>
                  </a:solidFill>
                  <a:latin typeface="Microsoft Uighur" panose="02000000000000000000" pitchFamily="2" charset="-78"/>
                  <a:cs typeface="Microsoft Uighur" panose="02000000000000000000" pitchFamily="2" charset="-78"/>
                </a:rPr>
                <a:t>De la 2</a:t>
              </a:r>
              <a:r>
                <a:rPr lang="fr-FR" sz="5400" b="1" baseline="30000" dirty="0">
                  <a:solidFill>
                    <a:srgbClr val="0F5E8F"/>
                  </a:solidFill>
                  <a:latin typeface="Microsoft Uighur" panose="02000000000000000000" pitchFamily="2" charset="-78"/>
                  <a:cs typeface="Microsoft Uighur" panose="02000000000000000000" pitchFamily="2" charset="-78"/>
                </a:rPr>
                <a:t>ème</a:t>
              </a:r>
              <a:r>
                <a:rPr lang="fr-FR" sz="5400" b="1" dirty="0">
                  <a:solidFill>
                    <a:srgbClr val="0F5E8F"/>
                  </a:solidFill>
                  <a:latin typeface="Microsoft Uighur" panose="02000000000000000000" pitchFamily="2" charset="-78"/>
                  <a:cs typeface="Microsoft Uighur" panose="02000000000000000000" pitchFamily="2" charset="-78"/>
                </a:rPr>
                <a:t> à la 6</a:t>
              </a:r>
              <a:r>
                <a:rPr lang="fr-FR" sz="5400" b="1" baseline="30000" dirty="0">
                  <a:solidFill>
                    <a:srgbClr val="0F5E8F"/>
                  </a:solidFill>
                  <a:latin typeface="Microsoft Uighur" panose="02000000000000000000" pitchFamily="2" charset="-78"/>
                  <a:cs typeface="Microsoft Uighur" panose="02000000000000000000" pitchFamily="2" charset="-78"/>
                </a:rPr>
                <a:t>ème</a:t>
              </a:r>
              <a:r>
                <a:rPr lang="fr-FR" sz="5400" b="1" dirty="0">
                  <a:solidFill>
                    <a:srgbClr val="0F5E8F"/>
                  </a:solidFill>
                  <a:latin typeface="Microsoft Uighur" panose="02000000000000000000" pitchFamily="2" charset="-78"/>
                  <a:cs typeface="Microsoft Uighur" panose="02000000000000000000" pitchFamily="2" charset="-78"/>
                </a:rPr>
                <a:t> AP</a:t>
              </a:r>
              <a:endParaRPr lang="ar-MA" sz="5400" b="1" dirty="0">
                <a:solidFill>
                  <a:srgbClr val="0F5E8F"/>
                </a:solidFill>
                <a:latin typeface="Microsoft Uighur" panose="02000000000000000000" pitchFamily="2" charset="-78"/>
                <a:cs typeface="Microsoft Uighur" panose="02000000000000000000" pitchFamily="2" charset="-78"/>
              </a:endParaRPr>
            </a:p>
          </p:txBody>
        </p:sp>
      </p:grpSp>
      <p:sp>
        <p:nvSpPr>
          <p:cNvPr id="30" name="Rectangle 29">
            <a:extLst>
              <a:ext uri="{FF2B5EF4-FFF2-40B4-BE49-F238E27FC236}">
                <a16:creationId xmlns:a16="http://schemas.microsoft.com/office/drawing/2014/main" id="{A40C6134-D890-FA8A-5393-62A6E6D18317}"/>
              </a:ext>
            </a:extLst>
          </p:cNvPr>
          <p:cNvSpPr/>
          <p:nvPr/>
        </p:nvSpPr>
        <p:spPr>
          <a:xfrm>
            <a:off x="2094258" y="3793170"/>
            <a:ext cx="14254005" cy="526297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685800" marR="0" lvl="0" indent="-685800" algn="l" defTabSz="685783" rtl="0" eaLnBrk="1" fontAlgn="auto" latinLnBrk="0" hangingPunct="1">
              <a:lnSpc>
                <a:spcPct val="100000"/>
              </a:lnSpc>
              <a:spcBef>
                <a:spcPts val="0"/>
              </a:spcBef>
              <a:spcAft>
                <a:spcPts val="0"/>
              </a:spcAft>
              <a:buClr>
                <a:srgbClr val="098661"/>
              </a:buClr>
              <a:buSzTx/>
              <a:buFont typeface="Arial" panose="020B0604020202020204" pitchFamily="34" charset="0"/>
              <a:buChar char="•"/>
              <a:tabLst/>
              <a:defRPr/>
            </a:pPr>
            <a:r>
              <a:rPr kumimoji="0" lang="fr-MA" sz="4800" b="1" i="0" u="none" strike="noStrike" kern="1200" cap="none" spc="0" normalizeH="0" baseline="0" noProof="0" dirty="0">
                <a:ln/>
                <a:effectLst/>
                <a:uLnTx/>
                <a:uFillTx/>
                <a:latin typeface="Microsoft Uighur" panose="02000000000000000000" pitchFamily="2" charset="-78"/>
                <a:ea typeface="+mn-ea"/>
                <a:cs typeface="Microsoft Uighur" panose="02000000000000000000" pitchFamily="2" charset="-78"/>
              </a:rPr>
              <a:t> </a:t>
            </a:r>
            <a:r>
              <a:rPr kumimoji="0" lang="fr-MA" sz="4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Combler les lacunes fondamentales en lecture-décodage et en lecture-compréhension</a:t>
            </a:r>
            <a:r>
              <a:rPr kumimoji="0" lang="fr-FR" sz="4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à travers un travail systématique sur le décodage, le vocabulaire usuel et les stratégies de compréhension</a:t>
            </a:r>
            <a:r>
              <a:rPr kumimoji="0" lang="fr-MA" sz="4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a:t>
            </a:r>
          </a:p>
          <a:p>
            <a:pPr marL="685800" marR="0" lvl="0" indent="-685800" algn="l" defTabSz="685783" rtl="0" eaLnBrk="1" fontAlgn="auto" latinLnBrk="0" hangingPunct="1">
              <a:lnSpc>
                <a:spcPct val="100000"/>
              </a:lnSpc>
              <a:spcBef>
                <a:spcPts val="0"/>
              </a:spcBef>
              <a:spcAft>
                <a:spcPts val="0"/>
              </a:spcAft>
              <a:buClr>
                <a:srgbClr val="098661"/>
              </a:buClr>
              <a:buSzTx/>
              <a:buFont typeface="Arial" panose="020B0604020202020204" pitchFamily="34" charset="0"/>
              <a:buChar char="•"/>
              <a:tabLst/>
              <a:defRPr/>
            </a:pPr>
            <a:r>
              <a:rPr kumimoji="0" lang="fr-MA" sz="4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Consolider les apprentissages de base en langue française (lecture , écriture). </a:t>
            </a:r>
          </a:p>
          <a:p>
            <a:pPr marL="685800" marR="0" lvl="0" indent="-685800" algn="l" defTabSz="685783" rtl="0" eaLnBrk="1" fontAlgn="auto" latinLnBrk="0" hangingPunct="1">
              <a:lnSpc>
                <a:spcPct val="100000"/>
              </a:lnSpc>
              <a:spcBef>
                <a:spcPts val="0"/>
              </a:spcBef>
              <a:spcAft>
                <a:spcPts val="0"/>
              </a:spcAft>
              <a:buClr>
                <a:srgbClr val="098661"/>
              </a:buClr>
              <a:buSzTx/>
              <a:buFont typeface="Arial" panose="020B0604020202020204" pitchFamily="34" charset="0"/>
              <a:buChar char="•"/>
              <a:tabLst/>
              <a:defRPr/>
            </a:pPr>
            <a:r>
              <a:rPr kumimoji="0" lang="fr-MA" sz="4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rPr>
              <a:t> Renforcer et approfondir les acquis des élèves avancés en langue française.</a:t>
            </a:r>
            <a:endParaRPr kumimoji="0" lang="fr-FR" sz="4800" b="1" i="0" u="none" strike="noStrike" kern="1200" cap="none" spc="0" normalizeH="0" baseline="0" noProof="0" dirty="0">
              <a:ln>
                <a:noFill/>
              </a:ln>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548921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60CF9-E1A1-0622-D4D1-4BA4A3E08618}"/>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B69B16AE-E3D3-A758-FB6C-4C5EE9E05C9B}"/>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7E8F086A-7C21-B2F9-9275-029FD86703B0}"/>
              </a:ext>
            </a:extLst>
          </p:cNvPr>
          <p:cNvGrpSpPr/>
          <p:nvPr/>
        </p:nvGrpSpPr>
        <p:grpSpPr>
          <a:xfrm>
            <a:off x="16673200" y="248878"/>
            <a:ext cx="3297214" cy="2833543"/>
            <a:chOff x="0" y="0"/>
            <a:chExt cx="812800" cy="698500"/>
          </a:xfrm>
        </p:grpSpPr>
        <p:sp>
          <p:nvSpPr>
            <p:cNvPr id="7" name="Freeform 7">
              <a:extLst>
                <a:ext uri="{FF2B5EF4-FFF2-40B4-BE49-F238E27FC236}">
                  <a16:creationId xmlns:a16="http://schemas.microsoft.com/office/drawing/2014/main" id="{16270DED-722B-E53A-04BB-022ABD934E8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A76BAE0E-C713-BDBC-AB34-0E7577FF36DE}"/>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F06A21CD-529F-DD83-1536-9EE0BB234E09}"/>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75CD66D3-296C-50B9-2C61-8D1FAEC3C2E5}"/>
              </a:ext>
            </a:extLst>
          </p:cNvPr>
          <p:cNvGrpSpPr/>
          <p:nvPr/>
        </p:nvGrpSpPr>
        <p:grpSpPr>
          <a:xfrm>
            <a:off x="16673200" y="3082422"/>
            <a:ext cx="3297214" cy="2833543"/>
            <a:chOff x="0" y="0"/>
            <a:chExt cx="812800" cy="698500"/>
          </a:xfrm>
        </p:grpSpPr>
        <p:sp>
          <p:nvSpPr>
            <p:cNvPr id="14" name="Freeform 14">
              <a:extLst>
                <a:ext uri="{FF2B5EF4-FFF2-40B4-BE49-F238E27FC236}">
                  <a16:creationId xmlns:a16="http://schemas.microsoft.com/office/drawing/2014/main" id="{C0A59EF1-BB2D-AF7E-DC7D-4BC4BBBE089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4655A813-D3FC-1BE0-21D4-44785D6968A9}"/>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TextBox 6">
            <a:extLst>
              <a:ext uri="{FF2B5EF4-FFF2-40B4-BE49-F238E27FC236}">
                <a16:creationId xmlns:a16="http://schemas.microsoft.com/office/drawing/2014/main" id="{FA738202-774F-23F8-99A3-C3D096A42C12}"/>
              </a:ext>
            </a:extLst>
          </p:cNvPr>
          <p:cNvSpPr txBox="1"/>
          <p:nvPr/>
        </p:nvSpPr>
        <p:spPr>
          <a:xfrm>
            <a:off x="837023" y="1618298"/>
            <a:ext cx="16557433" cy="6490994"/>
          </a:xfrm>
          <a:prstGeom prst="rect">
            <a:avLst/>
          </a:prstGeom>
        </p:spPr>
        <p:txBody>
          <a:bodyPr lIns="50800" tIns="50800" rIns="50800" bIns="50800" rtlCol="0" anchor="ctr"/>
          <a:lstStyle/>
          <a:p>
            <a:pPr marL="0" marR="0" lvl="0" indent="0" algn="ctr" defTabSz="914400" rtl="0" eaLnBrk="1" fontAlgn="auto" latinLnBrk="0" hangingPunct="1">
              <a:lnSpc>
                <a:spcPts val="3779"/>
              </a:lnSpc>
              <a:spcBef>
                <a:spcPts val="0"/>
              </a:spcBef>
              <a:spcAft>
                <a:spcPts val="0"/>
              </a:spcAft>
              <a:buClrTx/>
              <a:buSzTx/>
              <a:buFontTx/>
              <a:buNone/>
              <a:tabLst/>
              <a:defRPr/>
            </a:pPr>
            <a:endParaRPr kumimoji="0" sz="1800" b="0" i="0" u="none" strike="noStrike" kern="1200" cap="none" spc="0" normalizeH="0" baseline="0" noProof="0">
              <a:ln>
                <a:noFill/>
              </a:ln>
              <a:solidFill>
                <a:srgbClr val="FDEDFD"/>
              </a:solidFill>
              <a:effectLst/>
              <a:uLnTx/>
              <a:uFillTx/>
              <a:latin typeface="Calibri"/>
              <a:ea typeface="+mn-ea"/>
              <a:cs typeface="+mn-cs"/>
            </a:endParaRPr>
          </a:p>
        </p:txBody>
      </p:sp>
      <p:grpSp>
        <p:nvGrpSpPr>
          <p:cNvPr id="35" name="Group 8">
            <a:extLst>
              <a:ext uri="{FF2B5EF4-FFF2-40B4-BE49-F238E27FC236}">
                <a16:creationId xmlns:a16="http://schemas.microsoft.com/office/drawing/2014/main" id="{15A34347-73EE-8860-D4A7-181DF36B0408}"/>
              </a:ext>
            </a:extLst>
          </p:cNvPr>
          <p:cNvGrpSpPr/>
          <p:nvPr/>
        </p:nvGrpSpPr>
        <p:grpSpPr>
          <a:xfrm>
            <a:off x="-1789835" y="8417453"/>
            <a:ext cx="3297214" cy="2833543"/>
            <a:chOff x="0" y="0"/>
            <a:chExt cx="812800" cy="698500"/>
          </a:xfrm>
        </p:grpSpPr>
        <p:sp>
          <p:nvSpPr>
            <p:cNvPr id="36" name="Freeform 9">
              <a:extLst>
                <a:ext uri="{FF2B5EF4-FFF2-40B4-BE49-F238E27FC236}">
                  <a16:creationId xmlns:a16="http://schemas.microsoft.com/office/drawing/2014/main" id="{BEBA25CC-9135-0B76-DAFE-1E56C50AA25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10">
              <a:extLst>
                <a:ext uri="{FF2B5EF4-FFF2-40B4-BE49-F238E27FC236}">
                  <a16:creationId xmlns:a16="http://schemas.microsoft.com/office/drawing/2014/main" id="{C6A38EAF-BB18-A3A5-36A6-A01EBDF43C91}"/>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14">
            <a:extLst>
              <a:ext uri="{FF2B5EF4-FFF2-40B4-BE49-F238E27FC236}">
                <a16:creationId xmlns:a16="http://schemas.microsoft.com/office/drawing/2014/main" id="{E03328D9-0898-D124-603E-6F26995A6086}"/>
              </a:ext>
            </a:extLst>
          </p:cNvPr>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Groupe 10">
            <a:extLst>
              <a:ext uri="{FF2B5EF4-FFF2-40B4-BE49-F238E27FC236}">
                <a16:creationId xmlns:a16="http://schemas.microsoft.com/office/drawing/2014/main" id="{BAA7ADD4-58B8-164D-A0A2-1EF5B55FC0A3}"/>
              </a:ext>
            </a:extLst>
          </p:cNvPr>
          <p:cNvGrpSpPr/>
          <p:nvPr/>
        </p:nvGrpSpPr>
        <p:grpSpPr>
          <a:xfrm>
            <a:off x="1754536" y="2968163"/>
            <a:ext cx="14941787" cy="6374881"/>
            <a:chOff x="65900" y="1292140"/>
            <a:chExt cx="12569734" cy="5855720"/>
          </a:xfrm>
          <a:solidFill>
            <a:schemeClr val="bg1">
              <a:lumMod val="95000"/>
            </a:schemeClr>
          </a:solidFill>
        </p:grpSpPr>
        <p:sp>
          <p:nvSpPr>
            <p:cNvPr id="16" name="Rounded Rectangle 5">
              <a:extLst>
                <a:ext uri="{FF2B5EF4-FFF2-40B4-BE49-F238E27FC236}">
                  <a16:creationId xmlns:a16="http://schemas.microsoft.com/office/drawing/2014/main" id="{E8F8523F-C023-9B8D-8805-A8C08315CA53}"/>
                </a:ext>
              </a:extLst>
            </p:cNvPr>
            <p:cNvSpPr>
              <a:spLocks/>
            </p:cNvSpPr>
            <p:nvPr/>
          </p:nvSpPr>
          <p:spPr>
            <a:xfrm>
              <a:off x="65900" y="6136453"/>
              <a:ext cx="12569734" cy="1011407"/>
            </a:xfrm>
            <a:prstGeom prst="roundRect">
              <a:avLst>
                <a:gd name="adj" fmla="val 13052"/>
              </a:avLst>
            </a:prstGeom>
            <a:grpFill/>
            <a:ln>
              <a:solidFill>
                <a:schemeClr val="bg1">
                  <a:lumMod val="6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6993" tIns="26993" rIns="755804" bIns="34281" numCol="1" spcCol="0" rtlCol="0" fromWordArt="0" anchor="t" anchorCtr="0" forceAA="0" compatLnSpc="1">
              <a:prstTxWarp prst="textNoShape">
                <a:avLst/>
              </a:prstTxWarp>
              <a:noAutofit/>
            </a:bodyPr>
            <a:lstStyle/>
            <a:p>
              <a:pPr marL="0" marR="0" lvl="0" indent="0" algn="ctr" defTabSz="685595" rtl="0"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rgbClr val="F79646"/>
                  </a:solidFill>
                  <a:effectLst/>
                  <a:uLnTx/>
                  <a:uFillTx/>
                  <a:latin typeface="Microsoft Uighur" panose="02000000000000000000" pitchFamily="2" charset="-78"/>
                  <a:ea typeface="+mn-ea"/>
                  <a:cs typeface="Microsoft Uighur" panose="02000000000000000000" pitchFamily="2" charset="-78"/>
                </a:rPr>
                <a:t> </a:t>
              </a:r>
              <a:r>
                <a:rPr kumimoji="0" lang="fr-MA"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5</a:t>
              </a:r>
              <a:r>
                <a:rPr kumimoji="0" lang="fr-MA" sz="4800" b="1" i="0" u="none" strike="noStrike" kern="1200" cap="none" spc="0" normalizeH="0" baseline="3000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e</a:t>
              </a:r>
              <a:r>
                <a:rPr kumimoji="0" lang="fr-MA"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fr-FR"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année et  6</a:t>
              </a:r>
              <a:r>
                <a:rPr kumimoji="0" lang="fr-FR" sz="4800" b="1" i="0" u="none" strike="noStrike" kern="1200" cap="none" spc="0" normalizeH="0" baseline="3000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e</a:t>
              </a:r>
              <a:r>
                <a:rPr kumimoji="0" lang="fr-FR"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année: </a:t>
              </a:r>
              <a:r>
                <a:rPr kumimoji="0" lang="fr-FR" sz="4400" b="1"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rPr>
                <a:t>80 % des apprenants doivent être capables de lire un texte.</a:t>
              </a:r>
              <a:endParaRPr kumimoji="0" lang="fr-FR" sz="2000" b="0"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endParaRPr>
            </a:p>
          </p:txBody>
        </p:sp>
        <p:sp>
          <p:nvSpPr>
            <p:cNvPr id="17" name="Rounded Rectangle 5">
              <a:extLst>
                <a:ext uri="{FF2B5EF4-FFF2-40B4-BE49-F238E27FC236}">
                  <a16:creationId xmlns:a16="http://schemas.microsoft.com/office/drawing/2014/main" id="{99AF5A55-DC68-1E0C-F119-4ED09EED6C47}"/>
                </a:ext>
              </a:extLst>
            </p:cNvPr>
            <p:cNvSpPr>
              <a:spLocks/>
            </p:cNvSpPr>
            <p:nvPr/>
          </p:nvSpPr>
          <p:spPr>
            <a:xfrm>
              <a:off x="65900" y="2827582"/>
              <a:ext cx="12569734" cy="1016422"/>
            </a:xfrm>
            <a:prstGeom prst="roundRect">
              <a:avLst>
                <a:gd name="adj" fmla="val 13052"/>
              </a:avLst>
            </a:prstGeom>
            <a:grpFill/>
            <a:ln>
              <a:solidFill>
                <a:schemeClr val="bg1">
                  <a:lumMod val="6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6993" tIns="26993" rIns="755804" bIns="34281" numCol="1" spcCol="0" rtlCol="0" fromWordArt="0" anchor="t" anchorCtr="0" forceAA="0" compatLnSpc="1">
              <a:prstTxWarp prst="textNoShape">
                <a:avLst/>
              </a:prstTxWarp>
              <a:noAutofit/>
            </a:bodyPr>
            <a:lstStyle/>
            <a:p>
              <a:pPr marL="0" marR="0" lvl="0" indent="0" algn="ctr" defTabSz="685595"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3</a:t>
              </a:r>
              <a:r>
                <a:rPr kumimoji="0" lang="fr-FR" sz="4800" b="1" i="0" u="none" strike="noStrike" kern="1200" cap="none" spc="0" normalizeH="0" baseline="3000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e</a:t>
              </a:r>
              <a:r>
                <a:rPr kumimoji="0" lang="fr-FR"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année</a:t>
              </a:r>
              <a:r>
                <a:rPr kumimoji="0" lang="fr-FR" sz="54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fr-FR" sz="44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fr-FR" sz="4400" b="1"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rPr>
                <a:t>80 % des apprenants doivent être capables de lire des mots avec G.C. </a:t>
              </a:r>
            </a:p>
            <a:p>
              <a:pPr marL="0" marR="0" lvl="0" indent="0" algn="ctr" defTabSz="685595"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49385E"/>
                </a:solidFill>
                <a:effectLst/>
                <a:uLnTx/>
                <a:uFillTx/>
                <a:latin typeface="Microsoft Uighur" panose="02000000000000000000" pitchFamily="2" charset="-78"/>
                <a:ea typeface="+mn-ea"/>
                <a:cs typeface="Microsoft Uighur" panose="02000000000000000000" pitchFamily="2" charset="-78"/>
              </a:endParaRPr>
            </a:p>
          </p:txBody>
        </p:sp>
        <p:sp>
          <p:nvSpPr>
            <p:cNvPr id="18" name="Rounded Rectangle 5">
              <a:extLst>
                <a:ext uri="{FF2B5EF4-FFF2-40B4-BE49-F238E27FC236}">
                  <a16:creationId xmlns:a16="http://schemas.microsoft.com/office/drawing/2014/main" id="{D5766B19-E3F7-7D26-B755-07C0806B35F4}"/>
                </a:ext>
              </a:extLst>
            </p:cNvPr>
            <p:cNvSpPr>
              <a:spLocks/>
            </p:cNvSpPr>
            <p:nvPr/>
          </p:nvSpPr>
          <p:spPr>
            <a:xfrm>
              <a:off x="65900" y="1292140"/>
              <a:ext cx="12569734" cy="1016422"/>
            </a:xfrm>
            <a:prstGeom prst="roundRect">
              <a:avLst>
                <a:gd name="adj" fmla="val 13052"/>
              </a:avLst>
            </a:prstGeom>
            <a:grpFill/>
            <a:ln>
              <a:solidFill>
                <a:schemeClr val="bg1">
                  <a:lumMod val="6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6993" tIns="26993" rIns="755804" bIns="34281" numCol="1" spcCol="0" rtlCol="0" fromWordArt="0" anchor="t" anchorCtr="0" forceAA="0" compatLnSpc="1">
              <a:prstTxWarp prst="textNoShape">
                <a:avLst/>
              </a:prstTxWarp>
              <a:noAutofit/>
            </a:bodyPr>
            <a:lstStyle/>
            <a:p>
              <a:pPr marL="0" marR="0" lvl="0" indent="0" algn="ctr" defTabSz="685595"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2</a:t>
              </a:r>
              <a:r>
                <a:rPr kumimoji="0" lang="fr-FR" sz="4800" b="1" i="0" u="none" strike="noStrike" kern="1200" cap="none" spc="0" normalizeH="0" baseline="3000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e</a:t>
              </a:r>
              <a:r>
                <a:rPr kumimoji="0" lang="fr-FR"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année</a:t>
              </a:r>
              <a:r>
                <a:rPr kumimoji="0" lang="ar-MA"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fr-MA"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t>
              </a:r>
              <a:r>
                <a:rPr kumimoji="0" lang="fr-FR" sz="4400" b="1"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rPr>
                <a:t>80 % des apprenants doivent être capables de lire des mots</a:t>
              </a:r>
              <a:r>
                <a:rPr kumimoji="0" lang="fr-MA" sz="4400" b="1"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rPr>
                <a:t> simples</a:t>
              </a:r>
              <a:r>
                <a:rPr kumimoji="0" lang="fr-MA" sz="4400" b="1" i="0" u="none" strike="noStrike" kern="1200" cap="none" spc="0" normalizeH="0" baseline="0" noProof="0" dirty="0">
                  <a:ln>
                    <a:noFill/>
                  </a:ln>
                  <a:solidFill>
                    <a:srgbClr val="49385E"/>
                  </a:solidFill>
                  <a:effectLst/>
                  <a:uLnTx/>
                  <a:uFillTx/>
                  <a:latin typeface="Microsoft Uighur" panose="02000000000000000000" pitchFamily="2" charset="-78"/>
                  <a:ea typeface="+mn-ea"/>
                  <a:cs typeface="Microsoft Uighur" panose="02000000000000000000" pitchFamily="2" charset="-78"/>
                </a:rPr>
                <a:t>.</a:t>
              </a:r>
              <a:endParaRPr kumimoji="0" lang="fr-FR" sz="3200" b="1" i="0" u="none" strike="noStrike" kern="1200" cap="none" spc="0" normalizeH="0" baseline="0" noProof="0" dirty="0">
                <a:ln>
                  <a:noFill/>
                </a:ln>
                <a:solidFill>
                  <a:srgbClr val="49385E"/>
                </a:solidFill>
                <a:effectLst/>
                <a:uLnTx/>
                <a:uFillTx/>
                <a:latin typeface="Microsoft Uighur" panose="02000000000000000000" pitchFamily="2" charset="-78"/>
                <a:ea typeface="+mn-ea"/>
                <a:cs typeface="Microsoft Uighur" panose="02000000000000000000" pitchFamily="2" charset="-78"/>
              </a:endParaRPr>
            </a:p>
          </p:txBody>
        </p:sp>
        <p:sp>
          <p:nvSpPr>
            <p:cNvPr id="19" name="Rounded Rectangle 5">
              <a:extLst>
                <a:ext uri="{FF2B5EF4-FFF2-40B4-BE49-F238E27FC236}">
                  <a16:creationId xmlns:a16="http://schemas.microsoft.com/office/drawing/2014/main" id="{E8BF3181-0FA0-1673-5AAB-0D36698F695A}"/>
                </a:ext>
              </a:extLst>
            </p:cNvPr>
            <p:cNvSpPr>
              <a:spLocks/>
            </p:cNvSpPr>
            <p:nvPr/>
          </p:nvSpPr>
          <p:spPr>
            <a:xfrm>
              <a:off x="65900" y="4443214"/>
              <a:ext cx="12569734" cy="1016422"/>
            </a:xfrm>
            <a:prstGeom prst="roundRect">
              <a:avLst>
                <a:gd name="adj" fmla="val 13052"/>
              </a:avLst>
            </a:prstGeom>
            <a:grpFill/>
            <a:ln>
              <a:solidFill>
                <a:schemeClr val="bg1">
                  <a:lumMod val="6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6993" tIns="26993" rIns="755804" bIns="34281" numCol="1" spcCol="0" rtlCol="0" fromWordArt="0" anchor="t" anchorCtr="0" forceAA="0" compatLnSpc="1">
              <a:prstTxWarp prst="textNoShape">
                <a:avLst/>
              </a:prstTxWarp>
              <a:no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595" rtl="0"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4</a:t>
              </a:r>
              <a:r>
                <a:rPr kumimoji="0" lang="fr-FR" sz="4800" b="1" i="0" u="none" strike="noStrike" kern="1200" cap="none" spc="0" normalizeH="0" baseline="3000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e</a:t>
              </a:r>
              <a:r>
                <a:rPr kumimoji="0" lang="fr-FR" sz="4800" b="1" i="0" u="none" strike="noStrike" kern="1200" cap="none" spc="0" normalizeH="0" baseline="0" noProof="0" dirty="0">
                  <a:ln>
                    <a:noFill/>
                  </a:ln>
                  <a:solidFill>
                    <a:schemeClr val="accent6">
                      <a:lumMod val="50000"/>
                    </a:schemeClr>
                  </a:solidFill>
                  <a:effectLst/>
                  <a:uLnTx/>
                  <a:uFillTx/>
                  <a:latin typeface="Microsoft Uighur" panose="02000000000000000000" pitchFamily="2" charset="-78"/>
                  <a:ea typeface="+mn-ea"/>
                  <a:cs typeface="Microsoft Uighur" panose="02000000000000000000" pitchFamily="2" charset="-78"/>
                </a:rPr>
                <a:t> année : </a:t>
              </a:r>
              <a:r>
                <a:rPr kumimoji="0" lang="fr-FR" sz="4400" b="1" i="0" u="none" strike="noStrike" kern="1200" cap="none" spc="0" normalizeH="0" baseline="0" noProof="0" dirty="0">
                  <a:ln>
                    <a:noFill/>
                  </a:ln>
                  <a:solidFill>
                    <a:schemeClr val="tx1"/>
                  </a:solidFill>
                  <a:effectLst/>
                  <a:uLnTx/>
                  <a:uFillTx/>
                  <a:latin typeface="Microsoft Uighur" panose="02000000000000000000" pitchFamily="2" charset="-78"/>
                  <a:ea typeface="+mn-ea"/>
                  <a:cs typeface="Microsoft Uighur" panose="02000000000000000000" pitchFamily="2" charset="-78"/>
                </a:rPr>
                <a:t>80 % des apprenants doivent être capables de lire des phrases  avec D.P</a:t>
              </a:r>
              <a:r>
                <a:rPr kumimoji="0" lang="fr-FR" sz="4400" b="1" i="0" u="none" strike="noStrike" kern="1200" cap="none" spc="0" normalizeH="0" baseline="0" noProof="0" dirty="0">
                  <a:ln>
                    <a:noFill/>
                  </a:ln>
                  <a:solidFill>
                    <a:srgbClr val="49385E"/>
                  </a:solidFill>
                  <a:effectLst/>
                  <a:uLnTx/>
                  <a:uFillTx/>
                  <a:latin typeface="Microsoft Uighur" panose="02000000000000000000" pitchFamily="2" charset="-78"/>
                  <a:ea typeface="+mn-ea"/>
                  <a:cs typeface="Microsoft Uighur" panose="02000000000000000000" pitchFamily="2" charset="-78"/>
                </a:rPr>
                <a:t>.</a:t>
              </a:r>
            </a:p>
          </p:txBody>
        </p:sp>
      </p:grpSp>
      <p:sp>
        <p:nvSpPr>
          <p:cNvPr id="5" name="Rectangle 4">
            <a:extLst>
              <a:ext uri="{FF2B5EF4-FFF2-40B4-BE49-F238E27FC236}">
                <a16:creationId xmlns:a16="http://schemas.microsoft.com/office/drawing/2014/main" id="{7E5342D0-70E4-AE38-F0D6-0F0845C9CE53}"/>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 Présentation générale du programme  de remédiation intensive (RI)</a:t>
            </a:r>
            <a:endParaRPr lang="ar-MA" sz="5400" b="1" dirty="0">
              <a:solidFill>
                <a:schemeClr val="bg1"/>
              </a:solidFill>
              <a:latin typeface="Microsoft Uighur" panose="02000000000000000000" pitchFamily="2" charset="-78"/>
              <a:cs typeface="Microsoft Uighur"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9" name="Freeform 22">
            <a:extLst>
              <a:ext uri="{FF2B5EF4-FFF2-40B4-BE49-F238E27FC236}">
                <a16:creationId xmlns:a16="http://schemas.microsoft.com/office/drawing/2014/main" id="{C16AB838-F5B2-C78A-D21D-F4747F39AE65}"/>
              </a:ext>
            </a:extLst>
          </p:cNvPr>
          <p:cNvSpPr/>
          <p:nvPr/>
        </p:nvSpPr>
        <p:spPr>
          <a:xfrm>
            <a:off x="88020" y="403473"/>
            <a:ext cx="8674980"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21" name="ZoneTexte 20">
            <a:extLst>
              <a:ext uri="{FF2B5EF4-FFF2-40B4-BE49-F238E27FC236}">
                <a16:creationId xmlns:a16="http://schemas.microsoft.com/office/drawing/2014/main" id="{4D8CE2EF-F70C-0594-E8E4-A9590370BF0E}"/>
              </a:ext>
            </a:extLst>
          </p:cNvPr>
          <p:cNvSpPr txBox="1"/>
          <p:nvPr/>
        </p:nvSpPr>
        <p:spPr>
          <a:xfrm>
            <a:off x="1069109" y="875192"/>
            <a:ext cx="7389091" cy="707886"/>
          </a:xfrm>
          <a:prstGeom prst="rect">
            <a:avLst/>
          </a:prstGeom>
          <a:noFill/>
        </p:spPr>
        <p:txBody>
          <a:bodyPr wrap="square">
            <a:spAutoFit/>
          </a:bodyPr>
          <a:lstStyle/>
          <a:p>
            <a:r>
              <a:rPr lang="fr-FR" sz="4000" b="1" dirty="0">
                <a:latin typeface="Microsoft Uighur" panose="02000000000000000000" pitchFamily="2" charset="-78"/>
                <a:ea typeface="Canva Sans Bold"/>
                <a:cs typeface="Microsoft Uighur" panose="02000000000000000000" pitchFamily="2" charset="-78"/>
                <a:sym typeface="Canva Sans Bold"/>
              </a:rPr>
              <a:t>1.3. L’ objectif de chaque niveau scolaire</a:t>
            </a:r>
          </a:p>
        </p:txBody>
      </p:sp>
    </p:spTree>
    <p:extLst>
      <p:ext uri="{BB962C8B-B14F-4D97-AF65-F5344CB8AC3E}">
        <p14:creationId xmlns:p14="http://schemas.microsoft.com/office/powerpoint/2010/main" val="2107775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0DA0-D101-6B2C-7975-22CAC92F7610}"/>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4AFAF1C-DF59-5CA6-DD13-5EFB1EC4FF20}"/>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95AA8FA1-5064-5A22-9D1F-46411753454C}"/>
              </a:ext>
            </a:extLst>
          </p:cNvPr>
          <p:cNvGrpSpPr/>
          <p:nvPr/>
        </p:nvGrpSpPr>
        <p:grpSpPr>
          <a:xfrm>
            <a:off x="16673200" y="248878"/>
            <a:ext cx="3297214" cy="2833543"/>
            <a:chOff x="0" y="0"/>
            <a:chExt cx="812800" cy="698500"/>
          </a:xfrm>
        </p:grpSpPr>
        <p:sp>
          <p:nvSpPr>
            <p:cNvPr id="7" name="Freeform 7">
              <a:extLst>
                <a:ext uri="{FF2B5EF4-FFF2-40B4-BE49-F238E27FC236}">
                  <a16:creationId xmlns:a16="http://schemas.microsoft.com/office/drawing/2014/main" id="{2A8AABB7-B2CC-A9C7-779D-AA25154866C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F6884B31-1507-5E1B-50B4-D526704025DA}"/>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Freeform 12">
            <a:extLst>
              <a:ext uri="{FF2B5EF4-FFF2-40B4-BE49-F238E27FC236}">
                <a16:creationId xmlns:a16="http://schemas.microsoft.com/office/drawing/2014/main" id="{CD2CC4BD-37AC-B397-F4DC-DE6C9A53464A}"/>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a:extLst>
              <a:ext uri="{FF2B5EF4-FFF2-40B4-BE49-F238E27FC236}">
                <a16:creationId xmlns:a16="http://schemas.microsoft.com/office/drawing/2014/main" id="{BCB218C1-6FCB-C92D-3553-25E66922BB79}"/>
              </a:ext>
            </a:extLst>
          </p:cNvPr>
          <p:cNvGrpSpPr/>
          <p:nvPr/>
        </p:nvGrpSpPr>
        <p:grpSpPr>
          <a:xfrm>
            <a:off x="16673200" y="3082422"/>
            <a:ext cx="3297214" cy="2833543"/>
            <a:chOff x="0" y="0"/>
            <a:chExt cx="812800" cy="698500"/>
          </a:xfrm>
        </p:grpSpPr>
        <p:sp>
          <p:nvSpPr>
            <p:cNvPr id="14" name="Freeform 14">
              <a:extLst>
                <a:ext uri="{FF2B5EF4-FFF2-40B4-BE49-F238E27FC236}">
                  <a16:creationId xmlns:a16="http://schemas.microsoft.com/office/drawing/2014/main" id="{423E7E07-DFFF-23CF-E542-6575A1388C0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B0E77B6B-C6AB-D619-A514-D8FDE44A2C07}"/>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6" name="TextBox 6">
            <a:extLst>
              <a:ext uri="{FF2B5EF4-FFF2-40B4-BE49-F238E27FC236}">
                <a16:creationId xmlns:a16="http://schemas.microsoft.com/office/drawing/2014/main" id="{A7487F5E-7EB2-CB8B-8BF0-38391C9C2440}"/>
              </a:ext>
            </a:extLst>
          </p:cNvPr>
          <p:cNvSpPr txBox="1"/>
          <p:nvPr/>
        </p:nvSpPr>
        <p:spPr>
          <a:xfrm>
            <a:off x="837023" y="1618298"/>
            <a:ext cx="16557433" cy="6490994"/>
          </a:xfrm>
          <a:prstGeom prst="rect">
            <a:avLst/>
          </a:prstGeom>
        </p:spPr>
        <p:txBody>
          <a:bodyPr lIns="50800" tIns="50800" rIns="50800" bIns="50800" rtlCol="0" anchor="ctr"/>
          <a:lstStyle/>
          <a:p>
            <a:pPr marL="0" marR="0" lvl="0" indent="0" algn="ctr" defTabSz="914400" rtl="0" eaLnBrk="1" fontAlgn="auto" latinLnBrk="0" hangingPunct="1">
              <a:lnSpc>
                <a:spcPts val="3779"/>
              </a:lnSpc>
              <a:spcBef>
                <a:spcPts val="0"/>
              </a:spcBef>
              <a:spcAft>
                <a:spcPts val="0"/>
              </a:spcAft>
              <a:buClrTx/>
              <a:buSzTx/>
              <a:buFontTx/>
              <a:buNone/>
              <a:tabLst/>
              <a:defRPr/>
            </a:pPr>
            <a:endParaRPr kumimoji="0" sz="1800" b="0" i="0" u="none" strike="noStrike" kern="1200" cap="none" spc="0" normalizeH="0" baseline="0" noProof="0">
              <a:ln>
                <a:noFill/>
              </a:ln>
              <a:solidFill>
                <a:srgbClr val="FDEDFD"/>
              </a:solidFill>
              <a:effectLst/>
              <a:uLnTx/>
              <a:uFillTx/>
              <a:latin typeface="Calibri"/>
              <a:ea typeface="+mn-ea"/>
              <a:cs typeface="+mn-cs"/>
            </a:endParaRPr>
          </a:p>
        </p:txBody>
      </p:sp>
      <p:grpSp>
        <p:nvGrpSpPr>
          <p:cNvPr id="35" name="Group 8">
            <a:extLst>
              <a:ext uri="{FF2B5EF4-FFF2-40B4-BE49-F238E27FC236}">
                <a16:creationId xmlns:a16="http://schemas.microsoft.com/office/drawing/2014/main" id="{22745BBD-B0EE-8950-8917-9966138D10CB}"/>
              </a:ext>
            </a:extLst>
          </p:cNvPr>
          <p:cNvGrpSpPr/>
          <p:nvPr/>
        </p:nvGrpSpPr>
        <p:grpSpPr>
          <a:xfrm>
            <a:off x="-1789835" y="8417453"/>
            <a:ext cx="3297214" cy="2833543"/>
            <a:chOff x="0" y="0"/>
            <a:chExt cx="812800" cy="698500"/>
          </a:xfrm>
        </p:grpSpPr>
        <p:sp>
          <p:nvSpPr>
            <p:cNvPr id="36" name="Freeform 9">
              <a:extLst>
                <a:ext uri="{FF2B5EF4-FFF2-40B4-BE49-F238E27FC236}">
                  <a16:creationId xmlns:a16="http://schemas.microsoft.com/office/drawing/2014/main" id="{4D7B4134-C43D-1A1F-295F-A1C7AF67D57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10">
              <a:extLst>
                <a:ext uri="{FF2B5EF4-FFF2-40B4-BE49-F238E27FC236}">
                  <a16:creationId xmlns:a16="http://schemas.microsoft.com/office/drawing/2014/main" id="{CB1E2749-54E0-7182-4479-096C3660756F}"/>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14">
            <a:extLst>
              <a:ext uri="{FF2B5EF4-FFF2-40B4-BE49-F238E27FC236}">
                <a16:creationId xmlns:a16="http://schemas.microsoft.com/office/drawing/2014/main" id="{12208516-23D2-0CFD-6DD5-56CF6739F913}"/>
              </a:ext>
            </a:extLst>
          </p:cNvPr>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B8BB6809-54FC-BF07-D654-9969F55CA58D}"/>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 Présentation générale du programme  de remédiation intensive (RI)</a:t>
            </a:r>
            <a:endParaRPr lang="ar-MA" sz="5400" b="1" dirty="0">
              <a:solidFill>
                <a:schemeClr val="bg1"/>
              </a:solidFill>
              <a:latin typeface="Microsoft Uighur" panose="02000000000000000000" pitchFamily="2" charset="-78"/>
              <a:cs typeface="Microsoft Uighur" panose="020000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8" name="Freeform 22">
            <a:extLst>
              <a:ext uri="{FF2B5EF4-FFF2-40B4-BE49-F238E27FC236}">
                <a16:creationId xmlns:a16="http://schemas.microsoft.com/office/drawing/2014/main" id="{96FF4483-18EA-CD39-B994-23751EE616D2}"/>
              </a:ext>
            </a:extLst>
          </p:cNvPr>
          <p:cNvSpPr/>
          <p:nvPr/>
        </p:nvSpPr>
        <p:spPr>
          <a:xfrm>
            <a:off x="26229" y="384725"/>
            <a:ext cx="103363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9" name="ZoneTexte 18">
            <a:extLst>
              <a:ext uri="{FF2B5EF4-FFF2-40B4-BE49-F238E27FC236}">
                <a16:creationId xmlns:a16="http://schemas.microsoft.com/office/drawing/2014/main" id="{FB53D6B5-0CC5-5EAD-C8CF-BCE01794B815}"/>
              </a:ext>
            </a:extLst>
          </p:cNvPr>
          <p:cNvSpPr txBox="1"/>
          <p:nvPr/>
        </p:nvSpPr>
        <p:spPr>
          <a:xfrm>
            <a:off x="1069109" y="875192"/>
            <a:ext cx="8151091" cy="707886"/>
          </a:xfrm>
          <a:prstGeom prst="rect">
            <a:avLst/>
          </a:prstGeom>
          <a:noFill/>
        </p:spPr>
        <p:txBody>
          <a:bodyPr wrap="square">
            <a:spAutoFit/>
          </a:bodyPr>
          <a:lstStyle/>
          <a:p>
            <a:r>
              <a:rPr lang="fr-FR" sz="4000" b="1" dirty="0">
                <a:latin typeface="Microsoft Uighur" panose="02000000000000000000" pitchFamily="2" charset="-78"/>
                <a:ea typeface="Canva Sans Bold"/>
                <a:cs typeface="Microsoft Uighur" panose="02000000000000000000" pitchFamily="2" charset="-78"/>
                <a:sym typeface="Canva Sans Bold"/>
              </a:rPr>
              <a:t>1.4. Les prérequis visés par la remédiation</a:t>
            </a:r>
            <a:r>
              <a:rPr lang="ar-MA" sz="4000" b="1" dirty="0">
                <a:latin typeface="Microsoft Uighur" panose="02000000000000000000" pitchFamily="2" charset="-78"/>
                <a:ea typeface="Canva Sans Bold"/>
                <a:cs typeface="Microsoft Uighur" panose="02000000000000000000" pitchFamily="2" charset="-78"/>
                <a:sym typeface="Canva Sans Bold"/>
              </a:rPr>
              <a:t> </a:t>
            </a:r>
            <a:r>
              <a:rPr lang="fr-FR" sz="4000" b="1" dirty="0">
                <a:latin typeface="Microsoft Uighur" panose="02000000000000000000" pitchFamily="2" charset="-78"/>
                <a:ea typeface="Canva Sans Bold"/>
                <a:cs typeface="Microsoft Uighur" panose="02000000000000000000" pitchFamily="2" charset="-78"/>
                <a:sym typeface="Canva Sans Bold"/>
              </a:rPr>
              <a:t>intensive</a:t>
            </a:r>
          </a:p>
        </p:txBody>
      </p:sp>
      <p:grpSp>
        <p:nvGrpSpPr>
          <p:cNvPr id="2" name="Groupe 1">
            <a:extLst>
              <a:ext uri="{FF2B5EF4-FFF2-40B4-BE49-F238E27FC236}">
                <a16:creationId xmlns:a16="http://schemas.microsoft.com/office/drawing/2014/main" id="{B92795E5-601F-F6E9-44DC-F08682B468AD}"/>
              </a:ext>
            </a:extLst>
          </p:cNvPr>
          <p:cNvGrpSpPr/>
          <p:nvPr/>
        </p:nvGrpSpPr>
        <p:grpSpPr>
          <a:xfrm>
            <a:off x="1043709" y="2044399"/>
            <a:ext cx="15652614" cy="2156947"/>
            <a:chOff x="457200" y="1625096"/>
            <a:chExt cx="8229600" cy="969264"/>
          </a:xfrm>
        </p:grpSpPr>
        <p:sp>
          <p:nvSpPr>
            <p:cNvPr id="5" name="Shape 13">
              <a:extLst>
                <a:ext uri="{FF2B5EF4-FFF2-40B4-BE49-F238E27FC236}">
                  <a16:creationId xmlns:a16="http://schemas.microsoft.com/office/drawing/2014/main" id="{9A98D107-1CAE-F375-652D-5B87FE2D7591}"/>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4000" b="1" dirty="0">
                  <a:latin typeface="Microsoft Uighur" panose="02000000000000000000" pitchFamily="2" charset="-78"/>
                  <a:cs typeface="Microsoft Uighur" panose="02000000000000000000" pitchFamily="2" charset="-78"/>
                </a:rPr>
                <a:t>         </a:t>
              </a:r>
              <a:endParaRPr lang="fr-FR" b="1" dirty="0">
                <a:latin typeface="Microsoft Uighur" panose="02000000000000000000" pitchFamily="2" charset="-78"/>
                <a:cs typeface="Microsoft Uighur" panose="02000000000000000000" pitchFamily="2" charset="-78"/>
              </a:endParaRPr>
            </a:p>
          </p:txBody>
        </p:sp>
        <p:sp>
          <p:nvSpPr>
            <p:cNvPr id="9" name="Shape 14">
              <a:extLst>
                <a:ext uri="{FF2B5EF4-FFF2-40B4-BE49-F238E27FC236}">
                  <a16:creationId xmlns:a16="http://schemas.microsoft.com/office/drawing/2014/main" id="{D6BF03F0-2F6D-D1DE-CA78-CBD1E4A08C4E}"/>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6" name="Groupe 15">
            <a:extLst>
              <a:ext uri="{FF2B5EF4-FFF2-40B4-BE49-F238E27FC236}">
                <a16:creationId xmlns:a16="http://schemas.microsoft.com/office/drawing/2014/main" id="{44CA1837-BB59-6729-9A54-69B5C4C287D3}"/>
              </a:ext>
            </a:extLst>
          </p:cNvPr>
          <p:cNvGrpSpPr/>
          <p:nvPr/>
        </p:nvGrpSpPr>
        <p:grpSpPr>
          <a:xfrm>
            <a:off x="990599" y="4381689"/>
            <a:ext cx="15705724" cy="2156172"/>
            <a:chOff x="457200" y="1625096"/>
            <a:chExt cx="8229600" cy="969264"/>
          </a:xfrm>
        </p:grpSpPr>
        <p:sp>
          <p:nvSpPr>
            <p:cNvPr id="17" name="Shape 13">
              <a:extLst>
                <a:ext uri="{FF2B5EF4-FFF2-40B4-BE49-F238E27FC236}">
                  <a16:creationId xmlns:a16="http://schemas.microsoft.com/office/drawing/2014/main" id="{4F6B56E6-028B-0504-1874-A22120EDE31E}"/>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D1E1F54B-2149-8F1B-42A2-9EF1D3BFA5C7}"/>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21" name="Groupe 20">
            <a:extLst>
              <a:ext uri="{FF2B5EF4-FFF2-40B4-BE49-F238E27FC236}">
                <a16:creationId xmlns:a16="http://schemas.microsoft.com/office/drawing/2014/main" id="{9526E6EF-EB0D-2725-98F6-7D944A6E8482}"/>
              </a:ext>
            </a:extLst>
          </p:cNvPr>
          <p:cNvGrpSpPr/>
          <p:nvPr/>
        </p:nvGrpSpPr>
        <p:grpSpPr>
          <a:xfrm>
            <a:off x="990599" y="6846022"/>
            <a:ext cx="15705724" cy="2156947"/>
            <a:chOff x="457200" y="1625096"/>
            <a:chExt cx="8229600" cy="969264"/>
          </a:xfrm>
        </p:grpSpPr>
        <p:sp>
          <p:nvSpPr>
            <p:cNvPr id="22" name="Shape 13">
              <a:extLst>
                <a:ext uri="{FF2B5EF4-FFF2-40B4-BE49-F238E27FC236}">
                  <a16:creationId xmlns:a16="http://schemas.microsoft.com/office/drawing/2014/main" id="{DB61B67D-5647-8114-1F10-51B780030A51}"/>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3" name="Shape 14">
              <a:extLst>
                <a:ext uri="{FF2B5EF4-FFF2-40B4-BE49-F238E27FC236}">
                  <a16:creationId xmlns:a16="http://schemas.microsoft.com/office/drawing/2014/main" id="{EE495ECD-2094-3E4C-5F8C-D535BFA5A09E}"/>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5" name="ZoneTexte 24">
            <a:extLst>
              <a:ext uri="{FF2B5EF4-FFF2-40B4-BE49-F238E27FC236}">
                <a16:creationId xmlns:a16="http://schemas.microsoft.com/office/drawing/2014/main" id="{5DE40A14-FDE6-A77C-1B3A-9DE6E1CD1170}"/>
              </a:ext>
            </a:extLst>
          </p:cNvPr>
          <p:cNvSpPr txBox="1"/>
          <p:nvPr/>
        </p:nvSpPr>
        <p:spPr>
          <a:xfrm>
            <a:off x="1325868" y="2064324"/>
            <a:ext cx="15104645" cy="1692771"/>
          </a:xfrm>
          <a:prstGeom prst="rect">
            <a:avLst/>
          </a:prstGeom>
          <a:noFill/>
        </p:spPr>
        <p:txBody>
          <a:bodyPr wrap="square">
            <a:spAutoFit/>
          </a:bodyPr>
          <a:lstStyle/>
          <a:p>
            <a:pPr rtl="1"/>
            <a:r>
              <a:rPr lang="fr-FR" sz="6000" b="1" dirty="0">
                <a:solidFill>
                  <a:schemeClr val="accent6">
                    <a:lumMod val="50000"/>
                  </a:schemeClr>
                </a:solidFill>
                <a:latin typeface="Microsoft Uighur" panose="02000000000000000000" pitchFamily="2" charset="-78"/>
                <a:cs typeface="Microsoft Uighur" panose="02000000000000000000" pitchFamily="2" charset="-78"/>
              </a:rPr>
              <a:t>Le décodage : </a:t>
            </a:r>
            <a:r>
              <a:rPr lang="fr-FR" sz="4400" b="1" dirty="0">
                <a:latin typeface="Microsoft Uighur" panose="02000000000000000000" pitchFamily="2" charset="-78"/>
                <a:cs typeface="Microsoft Uighur" panose="02000000000000000000" pitchFamily="2" charset="-78"/>
              </a:rPr>
              <a:t>renforcer la maîtrise du code alphabétique et des correspondances graphèmes -phonèmes afin de favoriser une lecture plus sûre et plus autonome.</a:t>
            </a:r>
          </a:p>
        </p:txBody>
      </p:sp>
      <p:sp>
        <p:nvSpPr>
          <p:cNvPr id="27" name="ZoneTexte 26">
            <a:extLst>
              <a:ext uri="{FF2B5EF4-FFF2-40B4-BE49-F238E27FC236}">
                <a16:creationId xmlns:a16="http://schemas.microsoft.com/office/drawing/2014/main" id="{6B060576-45F5-CEC8-A80B-93F8F50DCA96}"/>
              </a:ext>
            </a:extLst>
          </p:cNvPr>
          <p:cNvSpPr txBox="1"/>
          <p:nvPr/>
        </p:nvSpPr>
        <p:spPr>
          <a:xfrm>
            <a:off x="1214351" y="4438023"/>
            <a:ext cx="15104645" cy="1692771"/>
          </a:xfrm>
          <a:prstGeom prst="rect">
            <a:avLst/>
          </a:prstGeom>
          <a:noFill/>
        </p:spPr>
        <p:txBody>
          <a:bodyPr wrap="square">
            <a:spAutoFit/>
          </a:bodyPr>
          <a:lstStyle/>
          <a:p>
            <a:pPr rtl="1"/>
            <a:r>
              <a:rPr lang="fr-FR" sz="6000" b="1" dirty="0">
                <a:solidFill>
                  <a:schemeClr val="accent6">
                    <a:lumMod val="50000"/>
                  </a:schemeClr>
                </a:solidFill>
                <a:latin typeface="Microsoft Uighur" panose="02000000000000000000" pitchFamily="2" charset="-78"/>
                <a:cs typeface="Microsoft Uighur" panose="02000000000000000000" pitchFamily="2" charset="-78"/>
              </a:rPr>
              <a:t>La fluidité : </a:t>
            </a:r>
            <a:r>
              <a:rPr lang="fr-FR" sz="4400" b="1" dirty="0">
                <a:latin typeface="Microsoft Uighur" panose="02000000000000000000" pitchFamily="2" charset="-78"/>
                <a:cs typeface="Microsoft Uighur" panose="02000000000000000000" pitchFamily="2" charset="-78"/>
              </a:rPr>
              <a:t>développer la capacité à lire des mots, des phrases et de courts textes avec exactitude, aisance et un rythme adapté.</a:t>
            </a:r>
          </a:p>
        </p:txBody>
      </p:sp>
      <p:sp>
        <p:nvSpPr>
          <p:cNvPr id="28" name="ZoneTexte 27">
            <a:extLst>
              <a:ext uri="{FF2B5EF4-FFF2-40B4-BE49-F238E27FC236}">
                <a16:creationId xmlns:a16="http://schemas.microsoft.com/office/drawing/2014/main" id="{89F966C7-8B3F-4CB2-6AB4-73069598D4C8}"/>
              </a:ext>
            </a:extLst>
          </p:cNvPr>
          <p:cNvSpPr txBox="1"/>
          <p:nvPr/>
        </p:nvSpPr>
        <p:spPr>
          <a:xfrm>
            <a:off x="1214350" y="6759681"/>
            <a:ext cx="15104645" cy="1692771"/>
          </a:xfrm>
          <a:prstGeom prst="rect">
            <a:avLst/>
          </a:prstGeom>
          <a:noFill/>
        </p:spPr>
        <p:txBody>
          <a:bodyPr wrap="square">
            <a:spAutoFit/>
          </a:bodyPr>
          <a:lstStyle/>
          <a:p>
            <a:pPr rtl="1"/>
            <a:r>
              <a:rPr lang="fr-FR" sz="6000" b="1" dirty="0">
                <a:solidFill>
                  <a:schemeClr val="accent6">
                    <a:lumMod val="50000"/>
                  </a:schemeClr>
                </a:solidFill>
                <a:latin typeface="Microsoft Uighur" panose="02000000000000000000" pitchFamily="2" charset="-78"/>
                <a:cs typeface="Microsoft Uighur" panose="02000000000000000000" pitchFamily="2" charset="-78"/>
              </a:rPr>
              <a:t>La compréhension : </a:t>
            </a:r>
            <a:r>
              <a:rPr lang="fr-FR" sz="4400" b="1" dirty="0">
                <a:latin typeface="Microsoft Uighur" panose="02000000000000000000" pitchFamily="2" charset="-78"/>
                <a:cs typeface="Microsoft Uighur" panose="02000000000000000000" pitchFamily="2" charset="-78"/>
              </a:rPr>
              <a:t>comprendre des textes courts, en prélevant des informations explicites et en répondant correctement à des questions de compréhension.</a:t>
            </a:r>
          </a:p>
        </p:txBody>
      </p:sp>
    </p:spTree>
    <p:extLst>
      <p:ext uri="{BB962C8B-B14F-4D97-AF65-F5344CB8AC3E}">
        <p14:creationId xmlns:p14="http://schemas.microsoft.com/office/powerpoint/2010/main" val="3292857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12AEF-DAC9-2577-3FC0-CDC1322486A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AF8D144-63A1-835D-2D25-0E4F6B5F20C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F42E704B-CE78-E6B2-293E-FE5E97A5929F}"/>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A275A2B1-3B65-A653-7907-5F5F22B49C98}"/>
              </a:ext>
            </a:extLst>
          </p:cNvPr>
          <p:cNvGrpSpPr/>
          <p:nvPr/>
        </p:nvGrpSpPr>
        <p:grpSpPr>
          <a:xfrm>
            <a:off x="276832" y="1519514"/>
            <a:ext cx="10162568" cy="7764850"/>
            <a:chOff x="-4692020" y="659100"/>
            <a:chExt cx="12867402" cy="9887050"/>
          </a:xfrm>
        </p:grpSpPr>
        <p:grpSp>
          <p:nvGrpSpPr>
            <p:cNvPr id="5" name="Group 6">
              <a:extLst>
                <a:ext uri="{FF2B5EF4-FFF2-40B4-BE49-F238E27FC236}">
                  <a16:creationId xmlns:a16="http://schemas.microsoft.com/office/drawing/2014/main" id="{F2757A50-45E0-4B0C-6A07-DBE158883FB2}"/>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84431343-EF48-BE4C-68CE-FCFAC59755B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03F1571C-7FB4-46F4-04C5-F41462B0BC58}"/>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04F13623-C849-EC2A-011E-AA96CCFDC884}"/>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D1EA62E0-E31C-2D27-0FBD-BC0235A6F60A}"/>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50252734-B93D-7C6D-71A3-3A0DD994A8BF}"/>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D426C9D6-2F92-2329-BBEE-E2D910910E7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A848BB13-0B4E-7B69-5B5E-8C4BF8355FA7}"/>
              </a:ext>
            </a:extLst>
          </p:cNvPr>
          <p:cNvSpPr txBox="1"/>
          <p:nvPr/>
        </p:nvSpPr>
        <p:spPr>
          <a:xfrm>
            <a:off x="1003236" y="3278180"/>
            <a:ext cx="7515486" cy="3693319"/>
          </a:xfrm>
          <a:prstGeom prst="rect">
            <a:avLst/>
          </a:prstGeom>
        </p:spPr>
        <p:txBody>
          <a:bodyPr wrap="square" lIns="0" tIns="0" rIns="0" bIns="0" rtlCol="0" anchor="t">
            <a:spAutoFit/>
          </a:bodyPr>
          <a:lstStyle/>
          <a:p>
            <a:pPr algn="ctr" rtl="1">
              <a:defRPr/>
            </a:pP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Axe II</a:t>
            </a:r>
          </a:p>
          <a:p>
            <a:pPr algn="ctr" rtl="1">
              <a:defRPr/>
            </a:pP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L’architecture du programme  de remédiation intensive (RI)</a:t>
            </a:r>
          </a:p>
          <a:p>
            <a:pPr algn="ctr" rtl="1">
              <a:defRPr/>
            </a:pPr>
            <a:endPar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265744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7D9BC-33D3-CF5A-CDDF-0EED1802C23F}"/>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FB5CBCD-D96C-62B5-5540-E0D6DD4E3D3F}"/>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3E4F0A44-14DA-66FB-54B1-3E37AD2D4B73}"/>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6" name="Group 6">
            <a:extLst>
              <a:ext uri="{FF2B5EF4-FFF2-40B4-BE49-F238E27FC236}">
                <a16:creationId xmlns:a16="http://schemas.microsoft.com/office/drawing/2014/main" id="{3294A5C5-4302-F131-47AF-CCF6B9CB170E}"/>
              </a:ext>
            </a:extLst>
          </p:cNvPr>
          <p:cNvGrpSpPr/>
          <p:nvPr/>
        </p:nvGrpSpPr>
        <p:grpSpPr>
          <a:xfrm>
            <a:off x="16673200" y="248878"/>
            <a:ext cx="3297214" cy="2833543"/>
            <a:chOff x="0" y="0"/>
            <a:chExt cx="812800" cy="698500"/>
          </a:xfrm>
        </p:grpSpPr>
        <p:sp>
          <p:nvSpPr>
            <p:cNvPr id="7" name="Freeform 7">
              <a:extLst>
                <a:ext uri="{FF2B5EF4-FFF2-40B4-BE49-F238E27FC236}">
                  <a16:creationId xmlns:a16="http://schemas.microsoft.com/office/drawing/2014/main" id="{4802D84D-98FE-E244-14FD-B38377ED5EC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a:extLst>
                <a:ext uri="{FF2B5EF4-FFF2-40B4-BE49-F238E27FC236}">
                  <a16:creationId xmlns:a16="http://schemas.microsoft.com/office/drawing/2014/main" id="{256D0899-32BA-AD19-388B-0AE8AA3E0480}"/>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a:extLst>
              <a:ext uri="{FF2B5EF4-FFF2-40B4-BE49-F238E27FC236}">
                <a16:creationId xmlns:a16="http://schemas.microsoft.com/office/drawing/2014/main" id="{27E7ED18-4BA5-9F51-A462-0C5F18C86A6C}"/>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3" name="Group 13">
            <a:extLst>
              <a:ext uri="{FF2B5EF4-FFF2-40B4-BE49-F238E27FC236}">
                <a16:creationId xmlns:a16="http://schemas.microsoft.com/office/drawing/2014/main" id="{5C899AC1-77D3-15DF-9878-B5B248AB16E6}"/>
              </a:ext>
            </a:extLst>
          </p:cNvPr>
          <p:cNvGrpSpPr/>
          <p:nvPr/>
        </p:nvGrpSpPr>
        <p:grpSpPr>
          <a:xfrm>
            <a:off x="16673200" y="3082422"/>
            <a:ext cx="3297214" cy="2833543"/>
            <a:chOff x="0" y="0"/>
            <a:chExt cx="812800" cy="698500"/>
          </a:xfrm>
        </p:grpSpPr>
        <p:sp>
          <p:nvSpPr>
            <p:cNvPr id="14" name="Freeform 14">
              <a:extLst>
                <a:ext uri="{FF2B5EF4-FFF2-40B4-BE49-F238E27FC236}">
                  <a16:creationId xmlns:a16="http://schemas.microsoft.com/office/drawing/2014/main" id="{40C12788-EEE2-21D0-6043-CD0D38C468A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5" name="TextBox 15">
              <a:extLst>
                <a:ext uri="{FF2B5EF4-FFF2-40B4-BE49-F238E27FC236}">
                  <a16:creationId xmlns:a16="http://schemas.microsoft.com/office/drawing/2014/main" id="{11F2D930-D198-8794-EFC6-44FA1AB4677C}"/>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6" name="TextBox 6">
            <a:extLst>
              <a:ext uri="{FF2B5EF4-FFF2-40B4-BE49-F238E27FC236}">
                <a16:creationId xmlns:a16="http://schemas.microsoft.com/office/drawing/2014/main" id="{F5F00875-594D-F6E4-C57E-E5599940C068}"/>
              </a:ext>
            </a:extLst>
          </p:cNvPr>
          <p:cNvSpPr txBox="1"/>
          <p:nvPr/>
        </p:nvSpPr>
        <p:spPr>
          <a:xfrm>
            <a:off x="837023" y="1618298"/>
            <a:ext cx="16557433" cy="6490994"/>
          </a:xfrm>
          <a:prstGeom prst="rect">
            <a:avLst/>
          </a:prstGeom>
        </p:spPr>
        <p:txBody>
          <a:bodyPr lIns="50800" tIns="50800" rIns="50800" bIns="50800" rtlCol="0" anchor="ctr"/>
          <a:lstStyle/>
          <a:p>
            <a:pPr algn="ctr">
              <a:lnSpc>
                <a:spcPts val="3779"/>
              </a:lnSpc>
            </a:pPr>
            <a:endParaRPr>
              <a:solidFill>
                <a:srgbClr val="FDEDFD"/>
              </a:solidFill>
            </a:endParaRPr>
          </a:p>
        </p:txBody>
      </p:sp>
      <p:grpSp>
        <p:nvGrpSpPr>
          <p:cNvPr id="35" name="Group 8">
            <a:extLst>
              <a:ext uri="{FF2B5EF4-FFF2-40B4-BE49-F238E27FC236}">
                <a16:creationId xmlns:a16="http://schemas.microsoft.com/office/drawing/2014/main" id="{4DA24198-A826-9E8D-41CD-C37DA8F741C9}"/>
              </a:ext>
            </a:extLst>
          </p:cNvPr>
          <p:cNvGrpSpPr/>
          <p:nvPr/>
        </p:nvGrpSpPr>
        <p:grpSpPr>
          <a:xfrm>
            <a:off x="-1789835" y="8417453"/>
            <a:ext cx="3297214" cy="2833543"/>
            <a:chOff x="0" y="0"/>
            <a:chExt cx="812800" cy="698500"/>
          </a:xfrm>
        </p:grpSpPr>
        <p:sp>
          <p:nvSpPr>
            <p:cNvPr id="36" name="Freeform 9">
              <a:extLst>
                <a:ext uri="{FF2B5EF4-FFF2-40B4-BE49-F238E27FC236}">
                  <a16:creationId xmlns:a16="http://schemas.microsoft.com/office/drawing/2014/main" id="{CA615740-1F60-FC37-1F38-807BD3D00C8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7" name="TextBox 10">
              <a:extLst>
                <a:ext uri="{FF2B5EF4-FFF2-40B4-BE49-F238E27FC236}">
                  <a16:creationId xmlns:a16="http://schemas.microsoft.com/office/drawing/2014/main" id="{EC5B6825-17C7-0790-328F-8042D4DD0B4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8" name="Freeform 14">
            <a:extLst>
              <a:ext uri="{FF2B5EF4-FFF2-40B4-BE49-F238E27FC236}">
                <a16:creationId xmlns:a16="http://schemas.microsoft.com/office/drawing/2014/main" id="{C73A92E5-730E-19E1-09A0-032F754C5E15}"/>
              </a:ext>
            </a:extLst>
          </p:cNvPr>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
        <p:nvSpPr>
          <p:cNvPr id="5" name="Rectangle 4">
            <a:extLst>
              <a:ext uri="{FF2B5EF4-FFF2-40B4-BE49-F238E27FC236}">
                <a16:creationId xmlns:a16="http://schemas.microsoft.com/office/drawing/2014/main" id="{0F88DBE4-5A22-8412-BDB4-82434AEFD77F}"/>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9" name="Freeform 22">
            <a:extLst>
              <a:ext uri="{FF2B5EF4-FFF2-40B4-BE49-F238E27FC236}">
                <a16:creationId xmlns:a16="http://schemas.microsoft.com/office/drawing/2014/main" id="{2A82E9DE-683F-4493-1A38-09D598A570EF}"/>
              </a:ext>
            </a:extLst>
          </p:cNvPr>
          <p:cNvSpPr/>
          <p:nvPr/>
        </p:nvSpPr>
        <p:spPr>
          <a:xfrm>
            <a:off x="808660" y="400643"/>
            <a:ext cx="9325939"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1" name="ZoneTexte 10">
            <a:extLst>
              <a:ext uri="{FF2B5EF4-FFF2-40B4-BE49-F238E27FC236}">
                <a16:creationId xmlns:a16="http://schemas.microsoft.com/office/drawing/2014/main" id="{B20C3A82-41D9-8BDE-FC81-F3F5971BDDB0}"/>
              </a:ext>
            </a:extLst>
          </p:cNvPr>
          <p:cNvSpPr txBox="1"/>
          <p:nvPr/>
        </p:nvSpPr>
        <p:spPr>
          <a:xfrm>
            <a:off x="1453777" y="802034"/>
            <a:ext cx="8267245" cy="1446550"/>
          </a:xfrm>
          <a:prstGeom prst="rect">
            <a:avLst/>
          </a:prstGeom>
          <a:noFill/>
        </p:spPr>
        <p:txBody>
          <a:bodyPr wrap="square">
            <a:spAutoFit/>
          </a:bodyPr>
          <a:lstStyle/>
          <a:p>
            <a:pPr algn="ctr"/>
            <a:r>
              <a:rPr lang="fr-FR" sz="4400" b="1" dirty="0">
                <a:latin typeface="Microsoft Uighur" panose="02000000000000000000" pitchFamily="2" charset="-78"/>
                <a:ea typeface="Canva Sans Bold"/>
                <a:cs typeface="Microsoft Uighur" panose="02000000000000000000" pitchFamily="2" charset="-78"/>
                <a:sym typeface="Canva Sans Bold"/>
              </a:rPr>
              <a:t>2 .1. Rappel des niveaux de positionnement</a:t>
            </a:r>
          </a:p>
          <a:p>
            <a:pPr algn="ctr"/>
            <a:endParaRPr lang="fr-FR" sz="4400" b="1" dirty="0">
              <a:latin typeface="Microsoft Uighur" panose="02000000000000000000" pitchFamily="2" charset="-78"/>
              <a:ea typeface="Canva Sans Bold"/>
              <a:cs typeface="Microsoft Uighur" panose="02000000000000000000" pitchFamily="2" charset="-78"/>
              <a:sym typeface="Canva Sans Bold"/>
            </a:endParaRPr>
          </a:p>
        </p:txBody>
      </p:sp>
      <p:graphicFrame>
        <p:nvGraphicFramePr>
          <p:cNvPr id="27" name="Tableau 26">
            <a:extLst>
              <a:ext uri="{FF2B5EF4-FFF2-40B4-BE49-F238E27FC236}">
                <a16:creationId xmlns:a16="http://schemas.microsoft.com/office/drawing/2014/main" id="{9F428A24-185A-A73D-638D-85CD0525EA0E}"/>
              </a:ext>
            </a:extLst>
          </p:cNvPr>
          <p:cNvGraphicFramePr>
            <a:graphicFrameLocks noGrp="1"/>
          </p:cNvGraphicFramePr>
          <p:nvPr>
            <p:extLst>
              <p:ext uri="{D42A27DB-BD31-4B8C-83A1-F6EECF244321}">
                <p14:modId xmlns:p14="http://schemas.microsoft.com/office/powerpoint/2010/main" val="2349234526"/>
              </p:ext>
            </p:extLst>
          </p:nvPr>
        </p:nvGraphicFramePr>
        <p:xfrm>
          <a:off x="1453777" y="1900019"/>
          <a:ext cx="15340316" cy="6400800"/>
        </p:xfrm>
        <a:graphic>
          <a:graphicData uri="http://schemas.openxmlformats.org/drawingml/2006/table">
            <a:tbl>
              <a:tblPr firstRow="1" bandRow="1">
                <a:tableStyleId>{5940675A-B579-460E-94D1-54222C63F5DA}</a:tableStyleId>
              </a:tblPr>
              <a:tblGrid>
                <a:gridCol w="3224516">
                  <a:extLst>
                    <a:ext uri="{9D8B030D-6E8A-4147-A177-3AD203B41FA5}">
                      <a16:colId xmlns:a16="http://schemas.microsoft.com/office/drawing/2014/main" val="1884956803"/>
                    </a:ext>
                  </a:extLst>
                </a:gridCol>
                <a:gridCol w="12115800">
                  <a:extLst>
                    <a:ext uri="{9D8B030D-6E8A-4147-A177-3AD203B41FA5}">
                      <a16:colId xmlns:a16="http://schemas.microsoft.com/office/drawing/2014/main" val="3785448585"/>
                    </a:ext>
                  </a:extLst>
                </a:gridCol>
              </a:tblGrid>
              <a:tr h="304297">
                <a:tc>
                  <a:txBody>
                    <a:bodyPr/>
                    <a:lstStyle/>
                    <a:p>
                      <a:pPr algn="ctr"/>
                      <a:r>
                        <a:rPr lang="fr-FR" sz="3600" b="1" dirty="0">
                          <a:solidFill>
                            <a:schemeClr val="tx1"/>
                          </a:solidFill>
                          <a:latin typeface="Microsoft Uighur" panose="02000000000000000000" pitchFamily="2" charset="-78"/>
                          <a:cs typeface="Microsoft Uighur" panose="02000000000000000000" pitchFamily="2" charset="-78"/>
                        </a:rPr>
                        <a:t>Niveaux  de positionnement</a:t>
                      </a:r>
                    </a:p>
                  </a:txBody>
                  <a:tcPr marL="68580" marR="68580" marT="34290" marB="34290" anchor="ctr">
                    <a:solidFill>
                      <a:srgbClr val="FDEDFD"/>
                    </a:solidFill>
                  </a:tcPr>
                </a:tc>
                <a:tc>
                  <a:txBody>
                    <a:bodyPr/>
                    <a:lstStyle/>
                    <a:p>
                      <a:pPr algn="ctr"/>
                      <a:r>
                        <a:rPr lang="fr-FR" sz="4400" b="1" dirty="0">
                          <a:solidFill>
                            <a:schemeClr val="tx1"/>
                          </a:solidFill>
                          <a:latin typeface="Microsoft Uighur" panose="02000000000000000000" pitchFamily="2" charset="-78"/>
                          <a:cs typeface="Microsoft Uighur" panose="02000000000000000000" pitchFamily="2" charset="-78"/>
                        </a:rPr>
                        <a:t>Descriptif</a:t>
                      </a:r>
                    </a:p>
                  </a:txBody>
                  <a:tcPr marL="68580" marR="68580" marT="34290" marB="34290" anchor="ctr">
                    <a:solidFill>
                      <a:srgbClr val="FDEDFD"/>
                    </a:solidFill>
                  </a:tcPr>
                </a:tc>
                <a:extLst>
                  <a:ext uri="{0D108BD9-81ED-4DB2-BD59-A6C34878D82A}">
                    <a16:rowId xmlns:a16="http://schemas.microsoft.com/office/drawing/2014/main" val="1426098172"/>
                  </a:ext>
                </a:extLst>
              </a:tr>
              <a:tr h="480060">
                <a:tc>
                  <a:txBody>
                    <a:bodyPr/>
                    <a:lstStyle/>
                    <a:p>
                      <a:pPr algn="ctr"/>
                      <a:r>
                        <a:rPr lang="fr-FR" sz="4000" b="1" u="none" strike="noStrike" kern="1200" dirty="0">
                          <a:solidFill>
                            <a:schemeClr val="tx1"/>
                          </a:solidFill>
                          <a:effectLst/>
                          <a:latin typeface="Microsoft Uighur" panose="02000000000000000000" pitchFamily="2" charset="-78"/>
                          <a:cs typeface="Microsoft Uighur" panose="02000000000000000000" pitchFamily="2" charset="-78"/>
                        </a:rPr>
                        <a:t>Débutant</a:t>
                      </a:r>
                      <a:endParaRPr lang="fr-FR" sz="4000" dirty="0">
                        <a:solidFill>
                          <a:schemeClr val="tx1"/>
                        </a:solidFill>
                        <a:latin typeface="Microsoft Uighur" panose="02000000000000000000" pitchFamily="2" charset="-78"/>
                        <a:cs typeface="Microsoft Uighur" panose="02000000000000000000" pitchFamily="2" charset="-78"/>
                      </a:endParaRPr>
                    </a:p>
                  </a:txBody>
                  <a:tcPr marL="68580" marR="68580" marT="34290" marB="3429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u="none" strike="noStrike" kern="1200" dirty="0">
                          <a:solidFill>
                            <a:schemeClr val="tx1"/>
                          </a:solidFill>
                          <a:effectLst/>
                          <a:latin typeface="Microsoft Uighur" panose="02000000000000000000" pitchFamily="2" charset="-78"/>
                          <a:cs typeface="Microsoft Uighur" panose="02000000000000000000" pitchFamily="2" charset="-78"/>
                        </a:rPr>
                        <a:t>N’est pas capable de reconnaître des lettres de l’alphabet.</a:t>
                      </a:r>
                      <a:endParaRPr lang="fr-FR" sz="36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tc>
                <a:extLst>
                  <a:ext uri="{0D108BD9-81ED-4DB2-BD59-A6C34878D82A}">
                    <a16:rowId xmlns:a16="http://schemas.microsoft.com/office/drawing/2014/main" val="3022536705"/>
                  </a:ext>
                </a:extLst>
              </a:tr>
              <a:tr h="480060">
                <a:tc>
                  <a:txBody>
                    <a:bodyPr/>
                    <a:lstStyle/>
                    <a:p>
                      <a:pPr marL="0" algn="ctr" rtl="0" eaLnBrk="1" fontAlgn="ctr" latinLnBrk="0" hangingPunct="1">
                        <a:buNone/>
                      </a:pPr>
                      <a:r>
                        <a:rPr lang="fr-FR" sz="4000" b="1" u="none" strike="noStrike" kern="1200" dirty="0">
                          <a:solidFill>
                            <a:schemeClr val="tx1"/>
                          </a:solidFill>
                          <a:effectLst/>
                          <a:latin typeface="Microsoft Uighur" panose="02000000000000000000" pitchFamily="2" charset="-78"/>
                          <a:cs typeface="Microsoft Uighur" panose="02000000000000000000" pitchFamily="2" charset="-78"/>
                        </a:rPr>
                        <a:t>Lettre </a:t>
                      </a:r>
                      <a:endParaRPr lang="fr-FR" sz="4000" dirty="0">
                        <a:solidFill>
                          <a:schemeClr val="tx1"/>
                        </a:solidFill>
                        <a:latin typeface="Microsoft Uighur" panose="02000000000000000000" pitchFamily="2" charset="-78"/>
                        <a:cs typeface="Microsoft Uighur" panose="02000000000000000000" pitchFamily="2" charset="-78"/>
                      </a:endParaRPr>
                    </a:p>
                  </a:txBody>
                  <a:tcPr marL="68580" marR="68580" marT="34290" marB="3429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lettres, mais n’est pas capable de lire des mots simples.</a:t>
                      </a:r>
                      <a:endParaRPr lang="fr-FR" sz="36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tc>
                <a:extLst>
                  <a:ext uri="{0D108BD9-81ED-4DB2-BD59-A6C34878D82A}">
                    <a16:rowId xmlns:a16="http://schemas.microsoft.com/office/drawing/2014/main" val="2547362504"/>
                  </a:ext>
                </a:extLst>
              </a:tr>
              <a:tr h="480060">
                <a:tc>
                  <a:txBody>
                    <a:bodyPr/>
                    <a:lstStyle/>
                    <a:p>
                      <a:pPr algn="ctr"/>
                      <a:r>
                        <a:rPr lang="fr-FR" sz="4000" b="1" u="none" strike="noStrike" kern="1200" dirty="0">
                          <a:solidFill>
                            <a:schemeClr val="tx1"/>
                          </a:solidFill>
                          <a:effectLst/>
                          <a:latin typeface="Microsoft Uighur" panose="02000000000000000000" pitchFamily="2" charset="-78"/>
                          <a:cs typeface="Microsoft Uighur" panose="02000000000000000000" pitchFamily="2" charset="-78"/>
                        </a:rPr>
                        <a:t>Mot Simple</a:t>
                      </a:r>
                      <a:endParaRPr lang="fr-FR" sz="4000" dirty="0">
                        <a:solidFill>
                          <a:schemeClr val="tx1"/>
                        </a:solidFill>
                        <a:latin typeface="Microsoft Uighur" panose="02000000000000000000" pitchFamily="2" charset="-78"/>
                        <a:cs typeface="Microsoft Uighur" panose="02000000000000000000" pitchFamily="2" charset="-78"/>
                      </a:endParaRPr>
                    </a:p>
                  </a:txBody>
                  <a:tcPr marL="68580" marR="68580" marT="34290" marB="3429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mots simples, mais n’est pas capable de lire des mots avancés.</a:t>
                      </a:r>
                      <a:endParaRPr lang="fr-FR" sz="36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tc>
                <a:extLst>
                  <a:ext uri="{0D108BD9-81ED-4DB2-BD59-A6C34878D82A}">
                    <a16:rowId xmlns:a16="http://schemas.microsoft.com/office/drawing/2014/main" val="3769822050"/>
                  </a:ext>
                </a:extLst>
              </a:tr>
              <a:tr h="480060">
                <a:tc>
                  <a:txBody>
                    <a:bodyPr/>
                    <a:lstStyle/>
                    <a:p>
                      <a:pPr algn="ctr"/>
                      <a:r>
                        <a:rPr lang="fr-FR" sz="4000" b="1" u="none" strike="noStrike" kern="1200" dirty="0">
                          <a:solidFill>
                            <a:schemeClr val="tx1"/>
                          </a:solidFill>
                          <a:effectLst/>
                          <a:latin typeface="Microsoft Uighur" panose="02000000000000000000" pitchFamily="2" charset="-78"/>
                          <a:cs typeface="Microsoft Uighur" panose="02000000000000000000" pitchFamily="2" charset="-78"/>
                        </a:rPr>
                        <a:t>Mot Avancé</a:t>
                      </a:r>
                      <a:endParaRPr lang="fr-FR" sz="4000" dirty="0">
                        <a:solidFill>
                          <a:schemeClr val="tx1"/>
                        </a:solidFill>
                        <a:latin typeface="Microsoft Uighur" panose="02000000000000000000" pitchFamily="2" charset="-78"/>
                        <a:cs typeface="Microsoft Uighur" panose="02000000000000000000" pitchFamily="2" charset="-78"/>
                      </a:endParaRPr>
                    </a:p>
                  </a:txBody>
                  <a:tcPr marL="68580" marR="68580" marT="34290" marB="3429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mots avancés, mais n’est pas capable de lire des mots avec graphèmes complexes.</a:t>
                      </a:r>
                      <a:endParaRPr lang="fr-FR" sz="36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tc>
                <a:extLst>
                  <a:ext uri="{0D108BD9-81ED-4DB2-BD59-A6C34878D82A}">
                    <a16:rowId xmlns:a16="http://schemas.microsoft.com/office/drawing/2014/main" val="3831539109"/>
                  </a:ext>
                </a:extLst>
              </a:tr>
              <a:tr h="4800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4000" b="1" u="none" strike="noStrike" kern="1200" dirty="0">
                          <a:solidFill>
                            <a:schemeClr val="tx1"/>
                          </a:solidFill>
                          <a:effectLst/>
                          <a:latin typeface="Microsoft Uighur" panose="02000000000000000000" pitchFamily="2" charset="-78"/>
                          <a:cs typeface="Microsoft Uighur" panose="02000000000000000000" pitchFamily="2" charset="-78"/>
                        </a:rPr>
                        <a:t>Mot avec G.C</a:t>
                      </a:r>
                      <a:endParaRPr lang="fr-FR" sz="40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mots avec G.C, mais n’est pas capable de lire des phrases avec D.P.</a:t>
                      </a:r>
                      <a:endParaRPr lang="fr-FR" sz="36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tc>
                <a:extLst>
                  <a:ext uri="{0D108BD9-81ED-4DB2-BD59-A6C34878D82A}">
                    <a16:rowId xmlns:a16="http://schemas.microsoft.com/office/drawing/2014/main" val="2792002061"/>
                  </a:ext>
                </a:extLst>
              </a:tr>
              <a:tr h="518390">
                <a:tc>
                  <a:txBody>
                    <a:bodyPr/>
                    <a:lstStyle/>
                    <a:p>
                      <a:pPr algn="ctr"/>
                      <a:r>
                        <a:rPr lang="fr-FR" sz="4000" b="1" u="none" strike="noStrike" kern="1200" dirty="0">
                          <a:solidFill>
                            <a:schemeClr val="tx1"/>
                          </a:solidFill>
                          <a:effectLst/>
                          <a:latin typeface="Microsoft Uighur" panose="02000000000000000000" pitchFamily="2" charset="-78"/>
                          <a:cs typeface="Microsoft Uighur" panose="02000000000000000000" pitchFamily="2" charset="-78"/>
                        </a:rPr>
                        <a:t>Phrase avec DP</a:t>
                      </a:r>
                      <a:endParaRPr lang="fr-FR" sz="4000" dirty="0">
                        <a:solidFill>
                          <a:schemeClr val="tx1"/>
                        </a:solidFill>
                        <a:latin typeface="Microsoft Uighur" panose="02000000000000000000" pitchFamily="2" charset="-78"/>
                        <a:cs typeface="Microsoft Uighur" panose="02000000000000000000" pitchFamily="2" charset="-78"/>
                      </a:endParaRPr>
                    </a:p>
                  </a:txBody>
                  <a:tcPr marL="68580" marR="68580" marT="34290" marB="3429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des phrases avec D.P, mais n’est pas capable de lire un texte.</a:t>
                      </a:r>
                      <a:endParaRPr lang="fr-FR" sz="36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tc>
                <a:extLst>
                  <a:ext uri="{0D108BD9-81ED-4DB2-BD59-A6C34878D82A}">
                    <a16:rowId xmlns:a16="http://schemas.microsoft.com/office/drawing/2014/main" val="4104247823"/>
                  </a:ext>
                </a:extLst>
              </a:tr>
              <a:tr h="0">
                <a:tc>
                  <a:txBody>
                    <a:bodyPr/>
                    <a:lstStyle/>
                    <a:p>
                      <a:pPr algn="ctr"/>
                      <a:r>
                        <a:rPr lang="fr-FR" sz="4000" b="1" u="none" strike="noStrike" kern="1200" dirty="0">
                          <a:solidFill>
                            <a:schemeClr val="tx1"/>
                          </a:solidFill>
                          <a:effectLst/>
                          <a:latin typeface="Microsoft Uighur" panose="02000000000000000000" pitchFamily="2" charset="-78"/>
                          <a:cs typeface="Microsoft Uighur" panose="02000000000000000000" pitchFamily="2" charset="-78"/>
                        </a:rPr>
                        <a:t>Texte</a:t>
                      </a:r>
                      <a:endParaRPr lang="fr-FR" sz="4000" dirty="0">
                        <a:solidFill>
                          <a:schemeClr val="tx1"/>
                        </a:solidFill>
                        <a:latin typeface="Microsoft Uighur" panose="02000000000000000000" pitchFamily="2" charset="-78"/>
                        <a:cs typeface="Microsoft Uighur" panose="02000000000000000000" pitchFamily="2" charset="-78"/>
                      </a:endParaRPr>
                    </a:p>
                  </a:txBody>
                  <a:tcPr marL="68580" marR="68580" marT="34290" marB="34290" anchor="ctr">
                    <a:solidFill>
                      <a:srgbClr val="FDEDF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3600" b="1" u="none" strike="noStrike" kern="1200" dirty="0">
                          <a:solidFill>
                            <a:schemeClr val="tx1"/>
                          </a:solidFill>
                          <a:effectLst/>
                          <a:latin typeface="Microsoft Uighur" panose="02000000000000000000" pitchFamily="2" charset="-78"/>
                          <a:cs typeface="Microsoft Uighur" panose="02000000000000000000" pitchFamily="2" charset="-78"/>
                        </a:rPr>
                        <a:t>Est capable de lire un texte. </a:t>
                      </a:r>
                      <a:endParaRPr lang="fr-FR" sz="3600" b="0" i="0" u="none" strike="noStrike" dirty="0">
                        <a:solidFill>
                          <a:schemeClr val="tx1"/>
                        </a:solidFill>
                        <a:effectLst/>
                        <a:latin typeface="Microsoft Uighur" panose="02000000000000000000" pitchFamily="2" charset="-78"/>
                        <a:cs typeface="Microsoft Uighur" panose="02000000000000000000" pitchFamily="2" charset="-78"/>
                      </a:endParaRPr>
                    </a:p>
                  </a:txBody>
                  <a:tcPr marL="68580" marR="68580" marT="34290" marB="34290" anchor="ctr"/>
                </a:tc>
                <a:extLst>
                  <a:ext uri="{0D108BD9-81ED-4DB2-BD59-A6C34878D82A}">
                    <a16:rowId xmlns:a16="http://schemas.microsoft.com/office/drawing/2014/main" val="759979035"/>
                  </a:ext>
                </a:extLst>
              </a:tr>
            </a:tbl>
          </a:graphicData>
        </a:graphic>
      </p:graphicFrame>
      <p:graphicFrame>
        <p:nvGraphicFramePr>
          <p:cNvPr id="18" name="Espace réservé du contenu 10">
            <a:extLst>
              <a:ext uri="{FF2B5EF4-FFF2-40B4-BE49-F238E27FC236}">
                <a16:creationId xmlns:a16="http://schemas.microsoft.com/office/drawing/2014/main" id="{7D9E1EBE-E340-9B6B-DA03-B74673C6E8ED}"/>
              </a:ext>
            </a:extLst>
          </p:cNvPr>
          <p:cNvGraphicFramePr>
            <a:graphicFrameLocks/>
          </p:cNvGraphicFramePr>
          <p:nvPr>
            <p:extLst>
              <p:ext uri="{D42A27DB-BD31-4B8C-83A1-F6EECF244321}">
                <p14:modId xmlns:p14="http://schemas.microsoft.com/office/powerpoint/2010/main" val="626201125"/>
              </p:ext>
            </p:extLst>
          </p:nvPr>
        </p:nvGraphicFramePr>
        <p:xfrm>
          <a:off x="8229600" y="9578268"/>
          <a:ext cx="9829800" cy="708732"/>
        </p:xfrm>
        <a:graphic>
          <a:graphicData uri="http://schemas.openxmlformats.org/drawingml/2006/table">
            <a:tbl>
              <a:tblPr firstRow="1" bandRow="1">
                <a:tableStyleId>{5C22544A-7EE6-4342-B048-85BDC9FD1C3A}</a:tableStyleId>
              </a:tblPr>
              <a:tblGrid>
                <a:gridCol w="9829800">
                  <a:extLst>
                    <a:ext uri="{9D8B030D-6E8A-4147-A177-3AD203B41FA5}">
                      <a16:colId xmlns:a16="http://schemas.microsoft.com/office/drawing/2014/main" val="215407401"/>
                    </a:ext>
                  </a:extLst>
                </a:gridCol>
              </a:tblGrid>
              <a:tr h="708732">
                <a:tc>
                  <a:txBody>
                    <a:bodyPr/>
                    <a:lstStyle/>
                    <a:p>
                      <a:pPr algn="ctr"/>
                      <a:r>
                        <a:rPr lang="fr-FR" sz="3200" dirty="0">
                          <a:solidFill>
                            <a:schemeClr val="accent6">
                              <a:lumMod val="50000"/>
                            </a:schemeClr>
                          </a:solidFill>
                        </a:rPr>
                        <a:t>N.B: La compréhension est un niveau de performance</a:t>
                      </a:r>
                    </a:p>
                  </a:txBody>
                  <a:tcPr marL="68580" marR="68580" marT="34290" marB="34290">
                    <a:solidFill>
                      <a:schemeClr val="bg1">
                        <a:lumMod val="95000"/>
                      </a:schemeClr>
                    </a:solidFill>
                  </a:tcPr>
                </a:tc>
                <a:extLst>
                  <a:ext uri="{0D108BD9-81ED-4DB2-BD59-A6C34878D82A}">
                    <a16:rowId xmlns:a16="http://schemas.microsoft.com/office/drawing/2014/main" val="992455911"/>
                  </a:ext>
                </a:extLst>
              </a:tr>
            </a:tbl>
          </a:graphicData>
        </a:graphic>
      </p:graphicFrame>
    </p:spTree>
    <p:extLst>
      <p:ext uri="{BB962C8B-B14F-4D97-AF65-F5344CB8AC3E}">
        <p14:creationId xmlns:p14="http://schemas.microsoft.com/office/powerpoint/2010/main" val="400648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9365D1AB-0BED-28AF-B858-442F1E75E989}"/>
              </a:ext>
            </a:extLst>
          </p:cNvPr>
          <p:cNvSpPr/>
          <p:nvPr/>
        </p:nvSpPr>
        <p:spPr>
          <a:xfrm>
            <a:off x="14645731" y="7094384"/>
            <a:ext cx="382149" cy="382149"/>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defRPr/>
            </a:pPr>
            <a:endParaRPr lang="fr-FR" sz="2700">
              <a:solidFill>
                <a:prstClr val="white"/>
              </a:solidFill>
              <a:latin typeface="Calibri" panose="020F0502020204030204"/>
            </a:endParaRPr>
          </a:p>
        </p:txBody>
      </p:sp>
      <p:sp>
        <p:nvSpPr>
          <p:cNvPr id="10" name="Oval 9">
            <a:extLst>
              <a:ext uri="{FF2B5EF4-FFF2-40B4-BE49-F238E27FC236}">
                <a16:creationId xmlns:a16="http://schemas.microsoft.com/office/drawing/2014/main" id="{B81C6F7E-6E70-1A06-159B-E13E82AF51BC}"/>
              </a:ext>
            </a:extLst>
          </p:cNvPr>
          <p:cNvSpPr/>
          <p:nvPr/>
        </p:nvSpPr>
        <p:spPr>
          <a:xfrm>
            <a:off x="14122357" y="7094384"/>
            <a:ext cx="382149" cy="382149"/>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defRPr/>
            </a:pPr>
            <a:endParaRPr lang="fr-FR" sz="2700">
              <a:solidFill>
                <a:prstClr val="white"/>
              </a:solidFill>
              <a:latin typeface="Calibri" panose="020F0502020204030204"/>
            </a:endParaRPr>
          </a:p>
        </p:txBody>
      </p:sp>
      <p:sp>
        <p:nvSpPr>
          <p:cNvPr id="11" name="Oval 10">
            <a:extLst>
              <a:ext uri="{FF2B5EF4-FFF2-40B4-BE49-F238E27FC236}">
                <a16:creationId xmlns:a16="http://schemas.microsoft.com/office/drawing/2014/main" id="{1D3E2211-88BD-4656-C65B-35D12C0BA70E}"/>
              </a:ext>
            </a:extLst>
          </p:cNvPr>
          <p:cNvSpPr/>
          <p:nvPr/>
        </p:nvSpPr>
        <p:spPr>
          <a:xfrm>
            <a:off x="13635078" y="7094384"/>
            <a:ext cx="382149" cy="382149"/>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defRPr/>
            </a:pPr>
            <a:endParaRPr lang="fr-FR" sz="2700">
              <a:solidFill>
                <a:prstClr val="white"/>
              </a:solidFill>
              <a:latin typeface="Calibri" panose="020F0502020204030204"/>
            </a:endParaRPr>
          </a:p>
        </p:txBody>
      </p:sp>
      <p:graphicFrame>
        <p:nvGraphicFramePr>
          <p:cNvPr id="14" name="Tableau 13">
            <a:extLst>
              <a:ext uri="{FF2B5EF4-FFF2-40B4-BE49-F238E27FC236}">
                <a16:creationId xmlns:a16="http://schemas.microsoft.com/office/drawing/2014/main" id="{DEE90965-CC66-9541-0D2F-9148240146B6}"/>
              </a:ext>
            </a:extLst>
          </p:cNvPr>
          <p:cNvGraphicFramePr>
            <a:graphicFrameLocks noGrp="1"/>
          </p:cNvGraphicFramePr>
          <p:nvPr>
            <p:extLst>
              <p:ext uri="{D42A27DB-BD31-4B8C-83A1-F6EECF244321}">
                <p14:modId xmlns:p14="http://schemas.microsoft.com/office/powerpoint/2010/main" val="3375282927"/>
              </p:ext>
            </p:extLst>
          </p:nvPr>
        </p:nvGraphicFramePr>
        <p:xfrm>
          <a:off x="464977" y="2234182"/>
          <a:ext cx="16354568" cy="1463040"/>
        </p:xfrm>
        <a:graphic>
          <a:graphicData uri="http://schemas.openxmlformats.org/drawingml/2006/table">
            <a:tbl>
              <a:tblPr firstRow="1" bandRow="1">
                <a:tableStyleId>{5940675A-B579-460E-94D1-54222C63F5DA}</a:tableStyleId>
              </a:tblPr>
              <a:tblGrid>
                <a:gridCol w="2583023">
                  <a:extLst>
                    <a:ext uri="{9D8B030D-6E8A-4147-A177-3AD203B41FA5}">
                      <a16:colId xmlns:a16="http://schemas.microsoft.com/office/drawing/2014/main" val="3842850288"/>
                    </a:ext>
                  </a:extLst>
                </a:gridCol>
                <a:gridCol w="1505619">
                  <a:extLst>
                    <a:ext uri="{9D8B030D-6E8A-4147-A177-3AD203B41FA5}">
                      <a16:colId xmlns:a16="http://schemas.microsoft.com/office/drawing/2014/main" val="1181004856"/>
                    </a:ext>
                  </a:extLst>
                </a:gridCol>
                <a:gridCol w="2044321">
                  <a:extLst>
                    <a:ext uri="{9D8B030D-6E8A-4147-A177-3AD203B41FA5}">
                      <a16:colId xmlns:a16="http://schemas.microsoft.com/office/drawing/2014/main" val="3773437865"/>
                    </a:ext>
                  </a:extLst>
                </a:gridCol>
                <a:gridCol w="2044321">
                  <a:extLst>
                    <a:ext uri="{9D8B030D-6E8A-4147-A177-3AD203B41FA5}">
                      <a16:colId xmlns:a16="http://schemas.microsoft.com/office/drawing/2014/main" val="855868257"/>
                    </a:ext>
                  </a:extLst>
                </a:gridCol>
                <a:gridCol w="2044321">
                  <a:extLst>
                    <a:ext uri="{9D8B030D-6E8A-4147-A177-3AD203B41FA5}">
                      <a16:colId xmlns:a16="http://schemas.microsoft.com/office/drawing/2014/main" val="606255434"/>
                    </a:ext>
                  </a:extLst>
                </a:gridCol>
                <a:gridCol w="2044321">
                  <a:extLst>
                    <a:ext uri="{9D8B030D-6E8A-4147-A177-3AD203B41FA5}">
                      <a16:colId xmlns:a16="http://schemas.microsoft.com/office/drawing/2014/main" val="3167044282"/>
                    </a:ext>
                  </a:extLst>
                </a:gridCol>
                <a:gridCol w="4088642">
                  <a:extLst>
                    <a:ext uri="{9D8B030D-6E8A-4147-A177-3AD203B41FA5}">
                      <a16:colId xmlns:a16="http://schemas.microsoft.com/office/drawing/2014/main" val="2982622054"/>
                    </a:ext>
                  </a:extLst>
                </a:gridCol>
              </a:tblGrid>
              <a:tr h="777240">
                <a:tc>
                  <a:txBody>
                    <a:bodyPr/>
                    <a:lstStyle/>
                    <a:p>
                      <a:pPr algn="ctr"/>
                      <a:r>
                        <a:rPr lang="fr-FR" sz="4200" b="1" dirty="0">
                          <a:solidFill>
                            <a:srgbClr val="FFC000"/>
                          </a:solidFill>
                        </a:rPr>
                        <a:t>1</a:t>
                      </a:r>
                      <a:endParaRPr lang="fr-FR" sz="4200" b="1" dirty="0">
                        <a:solidFill>
                          <a:srgbClr val="FFC000"/>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4200" b="1" dirty="0">
                          <a:solidFill>
                            <a:srgbClr val="FFC000"/>
                          </a:solidFill>
                        </a:rPr>
                        <a:t>2</a:t>
                      </a:r>
                      <a:endParaRPr lang="fr-FR" sz="4200" b="1" dirty="0">
                        <a:solidFill>
                          <a:srgbClr val="FFC000"/>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4200" b="1" dirty="0">
                          <a:solidFill>
                            <a:srgbClr val="FFC000"/>
                          </a:solidFill>
                        </a:rPr>
                        <a:t>3</a:t>
                      </a:r>
                      <a:endParaRPr lang="fr-FR" sz="4200" b="1" dirty="0">
                        <a:solidFill>
                          <a:srgbClr val="FFC000"/>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4200" b="1" dirty="0">
                          <a:solidFill>
                            <a:srgbClr val="FFC000"/>
                          </a:solidFill>
                        </a:rPr>
                        <a:t>4</a:t>
                      </a:r>
                      <a:endParaRPr lang="fr-FR" sz="4200" b="1" dirty="0">
                        <a:solidFill>
                          <a:srgbClr val="FFC000"/>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4200" b="1" dirty="0">
                          <a:solidFill>
                            <a:srgbClr val="FFC000"/>
                          </a:solidFill>
                        </a:rPr>
                        <a:t>5</a:t>
                      </a:r>
                      <a:endParaRPr lang="fr-FR" sz="4200" b="1" dirty="0">
                        <a:solidFill>
                          <a:srgbClr val="FFC000"/>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4200" b="1" dirty="0">
                          <a:solidFill>
                            <a:srgbClr val="FFC000"/>
                          </a:solidFill>
                        </a:rPr>
                        <a:t>6</a:t>
                      </a:r>
                      <a:endParaRPr lang="fr-FR" sz="4200" b="1" dirty="0">
                        <a:solidFill>
                          <a:srgbClr val="FFC000"/>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4200" b="1" dirty="0">
                          <a:solidFill>
                            <a:srgbClr val="FFC000"/>
                          </a:solidFill>
                        </a:rPr>
                        <a:t>7</a:t>
                      </a:r>
                      <a:endParaRPr lang="fr-FR" sz="4200" b="1" dirty="0">
                        <a:solidFill>
                          <a:srgbClr val="FFC000"/>
                        </a:solidFill>
                        <a:latin typeface="29LT Bukra Bold" panose="020B0604020202020204" charset="-78"/>
                        <a:cs typeface="29LT Bukra Bold" panose="020B0604020202020204" charset="-78"/>
                      </a:endParaRPr>
                    </a:p>
                  </a:txBody>
                  <a:tcPr marL="137160" marR="137160" marT="68580" marB="68580" anchor="ctr"/>
                </a:tc>
                <a:extLst>
                  <a:ext uri="{0D108BD9-81ED-4DB2-BD59-A6C34878D82A}">
                    <a16:rowId xmlns:a16="http://schemas.microsoft.com/office/drawing/2014/main" val="3002179964"/>
                  </a:ext>
                </a:extLst>
              </a:tr>
              <a:tr h="685800">
                <a:tc>
                  <a:txBody>
                    <a:bodyPr/>
                    <a:lstStyle/>
                    <a:p>
                      <a:pPr algn="ctr"/>
                      <a:r>
                        <a:rPr lang="fr-FR" sz="3600" b="1" dirty="0">
                          <a:solidFill>
                            <a:srgbClr val="203864"/>
                          </a:solidFill>
                        </a:rPr>
                        <a:t>Débutant </a:t>
                      </a:r>
                      <a:endParaRPr lang="fr-FR" sz="3600" b="1" dirty="0">
                        <a:solidFill>
                          <a:srgbClr val="203864"/>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3600" b="1" dirty="0">
                          <a:solidFill>
                            <a:srgbClr val="203864"/>
                          </a:solidFill>
                        </a:rPr>
                        <a:t>Lettre </a:t>
                      </a:r>
                      <a:endParaRPr lang="fr-FR" sz="3600" b="1" dirty="0">
                        <a:solidFill>
                          <a:srgbClr val="203864"/>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3600" b="1" dirty="0">
                          <a:solidFill>
                            <a:srgbClr val="203864"/>
                          </a:solidFill>
                        </a:rPr>
                        <a:t>Mot S.</a:t>
                      </a:r>
                      <a:endParaRPr lang="fr-FR" sz="3600" b="1" dirty="0">
                        <a:solidFill>
                          <a:srgbClr val="203864"/>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3600" b="1" dirty="0">
                          <a:solidFill>
                            <a:srgbClr val="203864"/>
                          </a:solidFill>
                        </a:rPr>
                        <a:t>Mot A </a:t>
                      </a:r>
                      <a:endParaRPr lang="fr-FR" sz="3600" b="1" dirty="0">
                        <a:solidFill>
                          <a:srgbClr val="203864"/>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3600" b="1" dirty="0">
                          <a:solidFill>
                            <a:srgbClr val="203864"/>
                          </a:solidFill>
                        </a:rPr>
                        <a:t>Mot G.C</a:t>
                      </a:r>
                      <a:endParaRPr lang="fr-FR" sz="3600" b="1" dirty="0">
                        <a:solidFill>
                          <a:srgbClr val="203864"/>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3600" b="1" dirty="0">
                          <a:solidFill>
                            <a:srgbClr val="203864"/>
                          </a:solidFill>
                        </a:rPr>
                        <a:t>Phrase</a:t>
                      </a:r>
                      <a:endParaRPr lang="fr-FR" sz="3600" b="1" dirty="0">
                        <a:solidFill>
                          <a:srgbClr val="203864"/>
                        </a:solidFill>
                        <a:latin typeface="29LT Bukra Bold" panose="020B0604020202020204" charset="-78"/>
                        <a:cs typeface="29LT Bukra Bold" panose="020B0604020202020204" charset="-78"/>
                      </a:endParaRPr>
                    </a:p>
                  </a:txBody>
                  <a:tcPr marL="137160" marR="137160" marT="68580" marB="68580" anchor="ctr"/>
                </a:tc>
                <a:tc>
                  <a:txBody>
                    <a:bodyPr/>
                    <a:lstStyle/>
                    <a:p>
                      <a:pPr algn="ctr"/>
                      <a:r>
                        <a:rPr lang="fr-FR" sz="3600" b="1" dirty="0">
                          <a:solidFill>
                            <a:srgbClr val="203864"/>
                          </a:solidFill>
                        </a:rPr>
                        <a:t>Texte</a:t>
                      </a:r>
                      <a:endParaRPr lang="fr-FR" sz="3600" b="1" dirty="0">
                        <a:solidFill>
                          <a:srgbClr val="203864"/>
                        </a:solidFill>
                        <a:latin typeface="29LT Bukra Bold" panose="020B0604020202020204" charset="-78"/>
                        <a:cs typeface="29LT Bukra Bold" panose="020B0604020202020204" charset="-78"/>
                      </a:endParaRPr>
                    </a:p>
                  </a:txBody>
                  <a:tcPr marL="137160" marR="137160" marT="68580" marB="68580" anchor="ctr"/>
                </a:tc>
                <a:extLst>
                  <a:ext uri="{0D108BD9-81ED-4DB2-BD59-A6C34878D82A}">
                    <a16:rowId xmlns:a16="http://schemas.microsoft.com/office/drawing/2014/main" val="3071821617"/>
                  </a:ext>
                </a:extLst>
              </a:tr>
            </a:tbl>
          </a:graphicData>
        </a:graphic>
      </p:graphicFrame>
      <p:sp>
        <p:nvSpPr>
          <p:cNvPr id="16" name="ZoneTexte 15">
            <a:extLst>
              <a:ext uri="{FF2B5EF4-FFF2-40B4-BE49-F238E27FC236}">
                <a16:creationId xmlns:a16="http://schemas.microsoft.com/office/drawing/2014/main" id="{473138E2-B999-2990-A0D2-03B0970AD1D1}"/>
              </a:ext>
            </a:extLst>
          </p:cNvPr>
          <p:cNvSpPr txBox="1"/>
          <p:nvPr/>
        </p:nvSpPr>
        <p:spPr>
          <a:xfrm>
            <a:off x="429564" y="9068729"/>
            <a:ext cx="14630400" cy="1191816"/>
          </a:xfrm>
          <a:prstGeom prst="roundRect">
            <a:avLst/>
          </a:prstGeom>
          <a:solidFill>
            <a:schemeClr val="bg1"/>
          </a:solidFill>
          <a:ln>
            <a:noFill/>
          </a:ln>
        </p:spPr>
        <p:txBody>
          <a:bodyPr wrap="square">
            <a:spAutoFit/>
          </a:bodyPr>
          <a:lstStyle/>
          <a:p>
            <a:pPr defTabSz="1371600"/>
            <a:r>
              <a:rPr lang="fr-FR" sz="2000" b="1" dirty="0">
                <a:solidFill>
                  <a:srgbClr val="FF0000"/>
                </a:solidFill>
                <a:latin typeface="29LT Bukra Regular" pitchFamily="34" charset="-78"/>
                <a:ea typeface="Calibri" panose="020F0502020204030204" pitchFamily="34" charset="0"/>
                <a:cs typeface="29LT Bukra Regular" pitchFamily="34" charset="-78"/>
              </a:rPr>
              <a:t>N.B:    </a:t>
            </a:r>
            <a:r>
              <a:rPr lang="fr-FR" sz="3200" b="1" dirty="0">
                <a:latin typeface="Microsoft Uighur" panose="02000000000000000000" pitchFamily="2" charset="-78"/>
                <a:cs typeface="Microsoft Uighur" panose="02000000000000000000" pitchFamily="2" charset="-78"/>
              </a:rPr>
              <a:t>Chaque niveau de positionnement renvoie à un palier d’apprentissage.</a:t>
            </a:r>
          </a:p>
          <a:p>
            <a:pPr defTabSz="1371600"/>
            <a:r>
              <a:rPr lang="fr-FR" sz="3200" b="1" dirty="0">
                <a:latin typeface="Microsoft Uighur" panose="02000000000000000000" pitchFamily="2" charset="-78"/>
                <a:cs typeface="Microsoft Uighur" panose="02000000000000000000" pitchFamily="2" charset="-78"/>
              </a:rPr>
              <a:t>          -  La compréhension n’est pas considérée comme niveau de positionnement mais un niveau de performance</a:t>
            </a:r>
            <a:r>
              <a:rPr lang="fr-FR" sz="2000" dirty="0">
                <a:latin typeface="29LT Bukra Regular" pitchFamily="34" charset="-78"/>
                <a:ea typeface="Calibri" panose="020F0502020204030204" pitchFamily="34" charset="0"/>
                <a:cs typeface="29LT Bukra Regular" pitchFamily="34" charset="-78"/>
              </a:rPr>
              <a:t>.   </a:t>
            </a:r>
            <a:endParaRPr lang="fr-FR" sz="2000" dirty="0">
              <a:latin typeface="Calibri" panose="020F0502020204030204"/>
            </a:endParaRPr>
          </a:p>
        </p:txBody>
      </p:sp>
      <p:grpSp>
        <p:nvGrpSpPr>
          <p:cNvPr id="2" name="Groupe 1">
            <a:extLst>
              <a:ext uri="{FF2B5EF4-FFF2-40B4-BE49-F238E27FC236}">
                <a16:creationId xmlns:a16="http://schemas.microsoft.com/office/drawing/2014/main" id="{26E9CA34-3A7E-B963-0E8F-D4EE9405D9AF}"/>
              </a:ext>
            </a:extLst>
          </p:cNvPr>
          <p:cNvGrpSpPr/>
          <p:nvPr/>
        </p:nvGrpSpPr>
        <p:grpSpPr>
          <a:xfrm>
            <a:off x="1978638" y="4479415"/>
            <a:ext cx="14213147" cy="4798551"/>
            <a:chOff x="1441325" y="3445498"/>
            <a:chExt cx="9475431" cy="3199034"/>
          </a:xfrm>
        </p:grpSpPr>
        <p:sp>
          <p:nvSpPr>
            <p:cNvPr id="3" name="Nom1">
              <a:extLst>
                <a:ext uri="{FF2B5EF4-FFF2-40B4-BE49-F238E27FC236}">
                  <a16:creationId xmlns:a16="http://schemas.microsoft.com/office/drawing/2014/main" id="{11818266-EB9A-C7A1-D83D-3D2D092F9330}"/>
                </a:ext>
              </a:extLst>
            </p:cNvPr>
            <p:cNvSpPr/>
            <p:nvPr/>
          </p:nvSpPr>
          <p:spPr>
            <a:xfrm>
              <a:off x="1441325" y="6104532"/>
              <a:ext cx="1692000" cy="540000"/>
            </a:xfrm>
            <a:prstGeom prst="roundRect">
              <a:avLst/>
            </a:prstGeom>
            <a:solidFill>
              <a:srgbClr val="FA77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189">
                <a:defRPr/>
              </a:pPr>
              <a:r>
                <a:rPr lang="fr-FR" sz="4200" b="1" kern="0" dirty="0">
                  <a:solidFill>
                    <a:prstClr val="white"/>
                  </a:solidFill>
                  <a:latin typeface="Calibri"/>
                </a:rPr>
                <a:t>Palier 1</a:t>
              </a:r>
            </a:p>
          </p:txBody>
        </p:sp>
        <p:sp>
          <p:nvSpPr>
            <p:cNvPr id="4" name="Nom1">
              <a:extLst>
                <a:ext uri="{FF2B5EF4-FFF2-40B4-BE49-F238E27FC236}">
                  <a16:creationId xmlns:a16="http://schemas.microsoft.com/office/drawing/2014/main" id="{D3CB5F21-E67F-0A4E-B78A-9502C8DE3255}"/>
                </a:ext>
              </a:extLst>
            </p:cNvPr>
            <p:cNvSpPr/>
            <p:nvPr/>
          </p:nvSpPr>
          <p:spPr>
            <a:xfrm>
              <a:off x="3069998" y="5588032"/>
              <a:ext cx="1692000" cy="540000"/>
            </a:xfrm>
            <a:prstGeom prst="roundRect">
              <a:avLst/>
            </a:prstGeom>
            <a:solidFill>
              <a:srgbClr val="FF996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189">
                <a:defRPr/>
              </a:pPr>
              <a:r>
                <a:rPr lang="fr-FR" sz="4200" b="1" kern="0" dirty="0">
                  <a:solidFill>
                    <a:prstClr val="white"/>
                  </a:solidFill>
                  <a:latin typeface="Calibri"/>
                </a:rPr>
                <a:t>Palier 2</a:t>
              </a:r>
            </a:p>
          </p:txBody>
        </p:sp>
        <p:sp>
          <p:nvSpPr>
            <p:cNvPr id="5" name="Nom1">
              <a:extLst>
                <a:ext uri="{FF2B5EF4-FFF2-40B4-BE49-F238E27FC236}">
                  <a16:creationId xmlns:a16="http://schemas.microsoft.com/office/drawing/2014/main" id="{FB6208F4-E0D8-DD10-49DA-A4BBD40A3C2B}"/>
                </a:ext>
              </a:extLst>
            </p:cNvPr>
            <p:cNvSpPr/>
            <p:nvPr/>
          </p:nvSpPr>
          <p:spPr>
            <a:xfrm>
              <a:off x="4457682" y="5087746"/>
              <a:ext cx="1692000" cy="540000"/>
            </a:xfrm>
            <a:prstGeom prst="roundRect">
              <a:avLst/>
            </a:prstGeom>
            <a:solidFill>
              <a:srgbClr val="FCBF1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189">
                <a:defRPr/>
              </a:pPr>
              <a:r>
                <a:rPr lang="fr-FR" sz="4200" b="1" kern="0" dirty="0">
                  <a:solidFill>
                    <a:prstClr val="white"/>
                  </a:solidFill>
                  <a:latin typeface="Calibri"/>
                </a:rPr>
                <a:t>Palier 3</a:t>
              </a:r>
            </a:p>
          </p:txBody>
        </p:sp>
        <p:sp>
          <p:nvSpPr>
            <p:cNvPr id="7" name="Nom1">
              <a:extLst>
                <a:ext uri="{FF2B5EF4-FFF2-40B4-BE49-F238E27FC236}">
                  <a16:creationId xmlns:a16="http://schemas.microsoft.com/office/drawing/2014/main" id="{B93CF1F5-14ED-26AF-2C1A-7841BDC66957}"/>
                </a:ext>
              </a:extLst>
            </p:cNvPr>
            <p:cNvSpPr/>
            <p:nvPr/>
          </p:nvSpPr>
          <p:spPr>
            <a:xfrm>
              <a:off x="5952633" y="4587460"/>
              <a:ext cx="1692000" cy="540000"/>
            </a:xfrm>
            <a:prstGeom prst="roundRect">
              <a:avLst/>
            </a:prstGeom>
            <a:solidFill>
              <a:srgbClr val="CADA1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189">
                <a:defRPr/>
              </a:pPr>
              <a:r>
                <a:rPr lang="fr-FR" sz="4200" b="1" kern="0" dirty="0">
                  <a:solidFill>
                    <a:prstClr val="white"/>
                  </a:solidFill>
                  <a:latin typeface="Calibri"/>
                </a:rPr>
                <a:t>Palier 4</a:t>
              </a:r>
            </a:p>
          </p:txBody>
        </p:sp>
        <p:sp>
          <p:nvSpPr>
            <p:cNvPr id="12" name="Nom1">
              <a:extLst>
                <a:ext uri="{FF2B5EF4-FFF2-40B4-BE49-F238E27FC236}">
                  <a16:creationId xmlns:a16="http://schemas.microsoft.com/office/drawing/2014/main" id="{83550033-2275-4C76-BB06-D2C359FFB6FD}"/>
                </a:ext>
              </a:extLst>
            </p:cNvPr>
            <p:cNvSpPr/>
            <p:nvPr/>
          </p:nvSpPr>
          <p:spPr>
            <a:xfrm>
              <a:off x="7223360" y="4036710"/>
              <a:ext cx="1876705" cy="540000"/>
            </a:xfrm>
            <a:prstGeom prst="roundRect">
              <a:avLst/>
            </a:prstGeom>
            <a:solidFill>
              <a:srgbClr val="70B1B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189">
                <a:defRPr/>
              </a:pPr>
              <a:r>
                <a:rPr lang="fr-FR" sz="4200" b="1" kern="0" dirty="0">
                  <a:solidFill>
                    <a:prstClr val="white"/>
                  </a:solidFill>
                  <a:latin typeface="Calibri"/>
                </a:rPr>
                <a:t>Palier 5</a:t>
              </a:r>
            </a:p>
          </p:txBody>
        </p:sp>
        <p:sp>
          <p:nvSpPr>
            <p:cNvPr id="13" name="Nom2">
              <a:extLst>
                <a:ext uri="{FF2B5EF4-FFF2-40B4-BE49-F238E27FC236}">
                  <a16:creationId xmlns:a16="http://schemas.microsoft.com/office/drawing/2014/main" id="{0BF3AF8A-2EEB-76C4-1944-AD3E822D00E8}"/>
                </a:ext>
              </a:extLst>
            </p:cNvPr>
            <p:cNvSpPr/>
            <p:nvPr/>
          </p:nvSpPr>
          <p:spPr>
            <a:xfrm>
              <a:off x="9040053" y="3445498"/>
              <a:ext cx="1876703" cy="540000"/>
            </a:xfrm>
            <a:prstGeom prst="roundRect">
              <a:avLst/>
            </a:prstGeom>
            <a:solidFill>
              <a:srgbClr val="4E939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189">
                <a:defRPr/>
              </a:pPr>
              <a:r>
                <a:rPr lang="fr-FR" sz="4200" b="1" kern="0" dirty="0">
                  <a:solidFill>
                    <a:prstClr val="white"/>
                  </a:solidFill>
                  <a:latin typeface="Calibri"/>
                </a:rPr>
                <a:t>Palier 6</a:t>
              </a:r>
            </a:p>
          </p:txBody>
        </p:sp>
      </p:grpSp>
      <p:cxnSp>
        <p:nvCxnSpPr>
          <p:cNvPr id="19" name="Connecteur droit avec flèche 18">
            <a:extLst>
              <a:ext uri="{FF2B5EF4-FFF2-40B4-BE49-F238E27FC236}">
                <a16:creationId xmlns:a16="http://schemas.microsoft.com/office/drawing/2014/main" id="{3B247E48-983B-13A3-B4F5-E147914F55C5}"/>
              </a:ext>
            </a:extLst>
          </p:cNvPr>
          <p:cNvCxnSpPr>
            <a:cxnSpLocks/>
          </p:cNvCxnSpPr>
          <p:nvPr/>
        </p:nvCxnSpPr>
        <p:spPr>
          <a:xfrm>
            <a:off x="3581400" y="3735631"/>
            <a:ext cx="0" cy="4622079"/>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E13A51D6-D46E-3581-324D-C2D3E4F5E167}"/>
              </a:ext>
            </a:extLst>
          </p:cNvPr>
          <p:cNvCxnSpPr>
            <a:cxnSpLocks/>
          </p:cNvCxnSpPr>
          <p:nvPr/>
        </p:nvCxnSpPr>
        <p:spPr>
          <a:xfrm flipH="1">
            <a:off x="5496739" y="3647180"/>
            <a:ext cx="25329" cy="3829353"/>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33F4C6EC-9E51-A25E-01F2-2CEE23603CB8}"/>
              </a:ext>
            </a:extLst>
          </p:cNvPr>
          <p:cNvCxnSpPr>
            <a:cxnSpLocks/>
          </p:cNvCxnSpPr>
          <p:nvPr/>
        </p:nvCxnSpPr>
        <p:spPr>
          <a:xfrm>
            <a:off x="7630072" y="3647180"/>
            <a:ext cx="0" cy="3166046"/>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3F9F7864-1F90-0558-DD56-825E0447395C}"/>
              </a:ext>
            </a:extLst>
          </p:cNvPr>
          <p:cNvCxnSpPr>
            <a:cxnSpLocks/>
          </p:cNvCxnSpPr>
          <p:nvPr/>
        </p:nvCxnSpPr>
        <p:spPr>
          <a:xfrm>
            <a:off x="9872499" y="3634740"/>
            <a:ext cx="0" cy="2411931"/>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B7DE6A22-9EDB-92C6-4249-179F3A2CEDCD}"/>
              </a:ext>
            </a:extLst>
          </p:cNvPr>
          <p:cNvCxnSpPr>
            <a:cxnSpLocks/>
          </p:cNvCxnSpPr>
          <p:nvPr/>
        </p:nvCxnSpPr>
        <p:spPr>
          <a:xfrm>
            <a:off x="11658600" y="3619500"/>
            <a:ext cx="0" cy="158205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7183B92F-2132-857C-8544-92A7105597E3}"/>
              </a:ext>
            </a:extLst>
          </p:cNvPr>
          <p:cNvCxnSpPr>
            <a:cxnSpLocks/>
          </p:cNvCxnSpPr>
          <p:nvPr/>
        </p:nvCxnSpPr>
        <p:spPr>
          <a:xfrm>
            <a:off x="14782800" y="3697222"/>
            <a:ext cx="0" cy="791997"/>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ED26C5B-B9EA-A4B6-4E57-3E11A4AF154E}"/>
              </a:ext>
            </a:extLst>
          </p:cNvPr>
          <p:cNvSpPr/>
          <p:nvPr/>
        </p:nvSpPr>
        <p:spPr>
          <a:xfrm>
            <a:off x="0" y="-70415"/>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8" name="Freeform 22">
            <a:extLst>
              <a:ext uri="{FF2B5EF4-FFF2-40B4-BE49-F238E27FC236}">
                <a16:creationId xmlns:a16="http://schemas.microsoft.com/office/drawing/2014/main" id="{367D3043-CBA5-C3EE-E60F-1CBE6099D152}"/>
              </a:ext>
            </a:extLst>
          </p:cNvPr>
          <p:cNvSpPr/>
          <p:nvPr/>
        </p:nvSpPr>
        <p:spPr>
          <a:xfrm>
            <a:off x="-284765" y="526194"/>
            <a:ext cx="9325939"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21" name="ZoneTexte 20">
            <a:extLst>
              <a:ext uri="{FF2B5EF4-FFF2-40B4-BE49-F238E27FC236}">
                <a16:creationId xmlns:a16="http://schemas.microsoft.com/office/drawing/2014/main" id="{2361C72D-4804-2369-42EE-5230280E3E57}"/>
              </a:ext>
            </a:extLst>
          </p:cNvPr>
          <p:cNvSpPr txBox="1"/>
          <p:nvPr/>
        </p:nvSpPr>
        <p:spPr>
          <a:xfrm>
            <a:off x="288025" y="940163"/>
            <a:ext cx="8267245" cy="1446550"/>
          </a:xfrm>
          <a:prstGeom prst="rect">
            <a:avLst/>
          </a:prstGeom>
          <a:noFill/>
        </p:spPr>
        <p:txBody>
          <a:bodyPr wrap="square">
            <a:spAutoFit/>
          </a:bodyPr>
          <a:lstStyle/>
          <a:p>
            <a:pPr algn="ctr"/>
            <a:r>
              <a:rPr lang="fr-FR" sz="4400" b="1" dirty="0">
                <a:latin typeface="Microsoft Uighur" panose="02000000000000000000" pitchFamily="2" charset="-78"/>
                <a:ea typeface="Canva Sans Bold"/>
                <a:cs typeface="Microsoft Uighur" panose="02000000000000000000" pitchFamily="2" charset="-78"/>
                <a:sym typeface="Canva Sans Bold"/>
              </a:rPr>
              <a:t>2 .1. Rappel des niveaux de positionnement</a:t>
            </a:r>
          </a:p>
          <a:p>
            <a:pPr algn="ctr"/>
            <a:endParaRPr lang="fr-FR" sz="44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1734676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6B89A-7506-182A-2EA7-4CBD850EDF0C}"/>
            </a:ext>
          </a:extLst>
        </p:cNvPr>
        <p:cNvGrpSpPr/>
        <p:nvPr/>
      </p:nvGrpSpPr>
      <p:grpSpPr>
        <a:xfrm>
          <a:off x="0" y="0"/>
          <a:ext cx="0" cy="0"/>
          <a:chOff x="0" y="0"/>
          <a:chExt cx="0" cy="0"/>
        </a:xfrm>
      </p:grpSpPr>
      <p:sp>
        <p:nvSpPr>
          <p:cNvPr id="15" name="Freeform 22">
            <a:extLst>
              <a:ext uri="{FF2B5EF4-FFF2-40B4-BE49-F238E27FC236}">
                <a16:creationId xmlns:a16="http://schemas.microsoft.com/office/drawing/2014/main" id="{E3165B22-D4A5-1D64-AF3E-CB8B5343C677}"/>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E18DFD5D-FFB2-D647-BAF0-C5C290563A18}"/>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A77BB1AF-A0C3-8C45-77EC-77FB216C3A74}"/>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1350"/>
          </a:p>
        </p:txBody>
      </p:sp>
      <p:graphicFrame>
        <p:nvGraphicFramePr>
          <p:cNvPr id="3" name="Espace réservé du contenu 3">
            <a:extLst>
              <a:ext uri="{FF2B5EF4-FFF2-40B4-BE49-F238E27FC236}">
                <a16:creationId xmlns:a16="http://schemas.microsoft.com/office/drawing/2014/main" id="{B04353FE-BE16-3B3F-C68D-FDF2EE1EF1A2}"/>
              </a:ext>
            </a:extLst>
          </p:cNvPr>
          <p:cNvGraphicFramePr>
            <a:graphicFrameLocks/>
          </p:cNvGraphicFramePr>
          <p:nvPr>
            <p:extLst>
              <p:ext uri="{D42A27DB-BD31-4B8C-83A1-F6EECF244321}">
                <p14:modId xmlns:p14="http://schemas.microsoft.com/office/powerpoint/2010/main" val="2220680073"/>
              </p:ext>
            </p:extLst>
          </p:nvPr>
        </p:nvGraphicFramePr>
        <p:xfrm>
          <a:off x="2843763" y="3392888"/>
          <a:ext cx="12788838" cy="59215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Nom2">
            <a:extLst>
              <a:ext uri="{FF2B5EF4-FFF2-40B4-BE49-F238E27FC236}">
                <a16:creationId xmlns:a16="http://schemas.microsoft.com/office/drawing/2014/main" id="{ACACFF89-AE3D-9386-E699-18AAB838E01E}"/>
              </a:ext>
            </a:extLst>
          </p:cNvPr>
          <p:cNvSpPr/>
          <p:nvPr/>
        </p:nvSpPr>
        <p:spPr>
          <a:xfrm>
            <a:off x="12192708" y="2557458"/>
            <a:ext cx="2715720" cy="1654516"/>
          </a:xfrm>
          <a:prstGeom prst="roundRect">
            <a:avLst/>
          </a:prstGeom>
          <a:solidFill>
            <a:schemeClr val="accent1">
              <a:lumMod val="75000"/>
            </a:schemeClr>
          </a:solid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spcBef>
                <a:spcPct val="0"/>
              </a:spcBef>
              <a:defRPr/>
            </a:pPr>
            <a:r>
              <a:rPr lang="fr-FR" sz="3600" b="1" dirty="0">
                <a:solidFill>
                  <a:schemeClr val="bg1"/>
                </a:solidFill>
                <a:latin typeface="Microsoft Uighur" panose="02000000000000000000" pitchFamily="2" charset="-78"/>
                <a:cs typeface="Microsoft Uighur" panose="02000000000000000000" pitchFamily="2" charset="-78"/>
                <a:rtl/>
              </a:rPr>
              <a:t>Palier de départ </a:t>
            </a:r>
          </a:p>
        </p:txBody>
      </p:sp>
      <p:sp>
        <p:nvSpPr>
          <p:cNvPr id="14" name="Flèche : bas 13">
            <a:extLst>
              <a:ext uri="{FF2B5EF4-FFF2-40B4-BE49-F238E27FC236}">
                <a16:creationId xmlns:a16="http://schemas.microsoft.com/office/drawing/2014/main" id="{48D732D8-BA29-5D60-44D4-5DD6F71935AC}"/>
              </a:ext>
            </a:extLst>
          </p:cNvPr>
          <p:cNvSpPr/>
          <p:nvPr/>
        </p:nvSpPr>
        <p:spPr>
          <a:xfrm rot="16200000">
            <a:off x="10722921" y="4762038"/>
            <a:ext cx="805482" cy="762924"/>
          </a:xfrm>
          <a:prstGeom prst="downArrow">
            <a:avLst>
              <a:gd name="adj1" fmla="val 42581"/>
              <a:gd name="adj2" fmla="val 50000"/>
            </a:avLst>
          </a:prstGeom>
          <a:solidFill>
            <a:srgbClr val="204550"/>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11">
              <a:defRPr/>
            </a:pPr>
            <a:endParaRPr lang="fr-MA" sz="1050">
              <a:solidFill>
                <a:prstClr val="white"/>
              </a:solidFill>
              <a:latin typeface="Microsoft Uighur" panose="02000000000000000000" pitchFamily="2" charset="-78"/>
              <a:cs typeface="Microsoft Uighur" panose="02000000000000000000" pitchFamily="2" charset="-78"/>
            </a:endParaRPr>
          </a:p>
        </p:txBody>
      </p:sp>
      <p:sp>
        <p:nvSpPr>
          <p:cNvPr id="18" name="Flèche : bas 17">
            <a:extLst>
              <a:ext uri="{FF2B5EF4-FFF2-40B4-BE49-F238E27FC236}">
                <a16:creationId xmlns:a16="http://schemas.microsoft.com/office/drawing/2014/main" id="{8CC78492-5AD9-7596-90A8-518AFBDEF9C7}"/>
              </a:ext>
            </a:extLst>
          </p:cNvPr>
          <p:cNvSpPr/>
          <p:nvPr/>
        </p:nvSpPr>
        <p:spPr>
          <a:xfrm rot="16200000">
            <a:off x="10722921" y="7139342"/>
            <a:ext cx="805482" cy="762924"/>
          </a:xfrm>
          <a:prstGeom prst="downArrow">
            <a:avLst>
              <a:gd name="adj1" fmla="val 42581"/>
              <a:gd name="adj2" fmla="val 50000"/>
            </a:avLst>
          </a:prstGeom>
          <a:solidFill>
            <a:srgbClr val="204550"/>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11">
              <a:defRPr/>
            </a:pPr>
            <a:endParaRPr lang="fr-MA" sz="1050">
              <a:solidFill>
                <a:prstClr val="white"/>
              </a:solidFill>
              <a:latin typeface="Microsoft Uighur" panose="02000000000000000000" pitchFamily="2" charset="-78"/>
              <a:cs typeface="Microsoft Uighur" panose="02000000000000000000" pitchFamily="2" charset="-78"/>
            </a:endParaRPr>
          </a:p>
        </p:txBody>
      </p:sp>
      <p:sp>
        <p:nvSpPr>
          <p:cNvPr id="25" name="Flèche : bas 24">
            <a:extLst>
              <a:ext uri="{FF2B5EF4-FFF2-40B4-BE49-F238E27FC236}">
                <a16:creationId xmlns:a16="http://schemas.microsoft.com/office/drawing/2014/main" id="{E97B8086-90A6-77EF-EA41-F58A27BD44B2}"/>
              </a:ext>
            </a:extLst>
          </p:cNvPr>
          <p:cNvSpPr/>
          <p:nvPr/>
        </p:nvSpPr>
        <p:spPr>
          <a:xfrm rot="16200000">
            <a:off x="10725333" y="5972179"/>
            <a:ext cx="805482" cy="762924"/>
          </a:xfrm>
          <a:prstGeom prst="downArrow">
            <a:avLst>
              <a:gd name="adj1" fmla="val 42581"/>
              <a:gd name="adj2" fmla="val 50000"/>
            </a:avLst>
          </a:prstGeom>
          <a:solidFill>
            <a:srgbClr val="204550"/>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11">
              <a:defRPr/>
            </a:pPr>
            <a:endParaRPr lang="fr-MA" sz="1050">
              <a:solidFill>
                <a:prstClr val="white"/>
              </a:solidFill>
              <a:latin typeface="Microsoft Uighur" panose="02000000000000000000" pitchFamily="2" charset="-78"/>
              <a:cs typeface="Microsoft Uighur" panose="02000000000000000000" pitchFamily="2" charset="-78"/>
            </a:endParaRPr>
          </a:p>
        </p:txBody>
      </p:sp>
      <p:cxnSp>
        <p:nvCxnSpPr>
          <p:cNvPr id="27" name="Connecteur droit 26">
            <a:extLst>
              <a:ext uri="{FF2B5EF4-FFF2-40B4-BE49-F238E27FC236}">
                <a16:creationId xmlns:a16="http://schemas.microsoft.com/office/drawing/2014/main" id="{72179C4E-965D-5F61-1C86-B1BEDF737B4F}"/>
              </a:ext>
            </a:extLst>
          </p:cNvPr>
          <p:cNvCxnSpPr>
            <a:cxnSpLocks/>
          </p:cNvCxnSpPr>
          <p:nvPr/>
        </p:nvCxnSpPr>
        <p:spPr>
          <a:xfrm flipH="1">
            <a:off x="13530838" y="4211974"/>
            <a:ext cx="19730" cy="456320"/>
          </a:xfrm>
          <a:prstGeom prst="line">
            <a:avLst/>
          </a:prstGeom>
          <a:ln w="381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21" name="Group 12">
            <a:extLst>
              <a:ext uri="{FF2B5EF4-FFF2-40B4-BE49-F238E27FC236}">
                <a16:creationId xmlns:a16="http://schemas.microsoft.com/office/drawing/2014/main" id="{1CD989B1-618D-96BA-43B7-5554AC3D1CAA}"/>
              </a:ext>
            </a:extLst>
          </p:cNvPr>
          <p:cNvGrpSpPr/>
          <p:nvPr/>
        </p:nvGrpSpPr>
        <p:grpSpPr>
          <a:xfrm>
            <a:off x="15925325" y="-942654"/>
            <a:ext cx="3297214" cy="2833543"/>
            <a:chOff x="0" y="0"/>
            <a:chExt cx="812800" cy="698500"/>
          </a:xfrm>
        </p:grpSpPr>
        <p:sp>
          <p:nvSpPr>
            <p:cNvPr id="22" name="Freeform 13">
              <a:extLst>
                <a:ext uri="{FF2B5EF4-FFF2-40B4-BE49-F238E27FC236}">
                  <a16:creationId xmlns:a16="http://schemas.microsoft.com/office/drawing/2014/main" id="{A337C523-8B8B-3C8F-C937-AB66D02FE3B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6" name="TextBox 14">
              <a:extLst>
                <a:ext uri="{FF2B5EF4-FFF2-40B4-BE49-F238E27FC236}">
                  <a16:creationId xmlns:a16="http://schemas.microsoft.com/office/drawing/2014/main" id="{F36319AD-9B3F-DCD5-8BB4-80D788A1F667}"/>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7" name="Group 9">
            <a:extLst>
              <a:ext uri="{FF2B5EF4-FFF2-40B4-BE49-F238E27FC236}">
                <a16:creationId xmlns:a16="http://schemas.microsoft.com/office/drawing/2014/main" id="{EAF86DAD-E116-B121-D1DE-3381806B9866}"/>
              </a:ext>
            </a:extLst>
          </p:cNvPr>
          <p:cNvGrpSpPr/>
          <p:nvPr/>
        </p:nvGrpSpPr>
        <p:grpSpPr>
          <a:xfrm>
            <a:off x="-1789835" y="8417453"/>
            <a:ext cx="3297214" cy="2833543"/>
            <a:chOff x="0" y="0"/>
            <a:chExt cx="812800" cy="698500"/>
          </a:xfrm>
        </p:grpSpPr>
        <p:sp>
          <p:nvSpPr>
            <p:cNvPr id="8" name="Freeform 10">
              <a:extLst>
                <a:ext uri="{FF2B5EF4-FFF2-40B4-BE49-F238E27FC236}">
                  <a16:creationId xmlns:a16="http://schemas.microsoft.com/office/drawing/2014/main" id="{8E61C9CF-7CA5-D80D-273D-EF7E89DF359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9" name="TextBox 11">
              <a:extLst>
                <a:ext uri="{FF2B5EF4-FFF2-40B4-BE49-F238E27FC236}">
                  <a16:creationId xmlns:a16="http://schemas.microsoft.com/office/drawing/2014/main" id="{C21F8062-5019-D519-210E-381FFFF86F1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Freeform 15">
            <a:extLst>
              <a:ext uri="{FF2B5EF4-FFF2-40B4-BE49-F238E27FC236}">
                <a16:creationId xmlns:a16="http://schemas.microsoft.com/office/drawing/2014/main" id="{CA46CC4F-75AD-14BC-B84E-A0988390A01C}"/>
              </a:ext>
            </a:extLst>
          </p:cNvPr>
          <p:cNvSpPr/>
          <p:nvPr/>
        </p:nvSpPr>
        <p:spPr>
          <a:xfrm>
            <a:off x="-430356" y="9947191"/>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10"/>
                </a:ext>
              </a:extLst>
            </a:blip>
            <a:stretch>
              <a:fillRect t="-376334" b="-107851"/>
            </a:stretch>
          </a:blipFill>
        </p:spPr>
        <p:txBody>
          <a:bodyPr/>
          <a:lstStyle/>
          <a:p>
            <a:endParaRPr lang="fr-FR"/>
          </a:p>
        </p:txBody>
      </p:sp>
      <p:sp>
        <p:nvSpPr>
          <p:cNvPr id="11" name="Rectangle 10">
            <a:extLst>
              <a:ext uri="{FF2B5EF4-FFF2-40B4-BE49-F238E27FC236}">
                <a16:creationId xmlns:a16="http://schemas.microsoft.com/office/drawing/2014/main" id="{8DC3EA0B-C33F-0EBA-B2CC-F42EBF527562}"/>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59C2EFC0-39F3-4AF2-9A21-4A2FEA520ABA}"/>
              </a:ext>
            </a:extLst>
          </p:cNvPr>
          <p:cNvSpPr/>
          <p:nvPr/>
        </p:nvSpPr>
        <p:spPr>
          <a:xfrm>
            <a:off x="808660" y="400643"/>
            <a:ext cx="883893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6" name="ZoneTexte 15">
            <a:extLst>
              <a:ext uri="{FF2B5EF4-FFF2-40B4-BE49-F238E27FC236}">
                <a16:creationId xmlns:a16="http://schemas.microsoft.com/office/drawing/2014/main" id="{BF7B2112-9F68-6100-9D9A-CB509B0F7652}"/>
              </a:ext>
            </a:extLst>
          </p:cNvPr>
          <p:cNvSpPr txBox="1"/>
          <p:nvPr/>
        </p:nvSpPr>
        <p:spPr>
          <a:xfrm>
            <a:off x="1534017" y="783546"/>
            <a:ext cx="7106390"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2.2.Du positionnement au parcours</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2761764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85266-92F0-5180-5E21-BCBE6CCB348F}"/>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FD3E647C-093C-F523-7681-861842FF46C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F72C048A-3649-1FCD-1074-5BD222E67AC4}"/>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BB590FA2-B7E5-9A53-8624-BA9BAEF1C742}"/>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1350"/>
          </a:p>
        </p:txBody>
      </p:sp>
      <p:grpSp>
        <p:nvGrpSpPr>
          <p:cNvPr id="69" name="Group 9">
            <a:extLst>
              <a:ext uri="{FF2B5EF4-FFF2-40B4-BE49-F238E27FC236}">
                <a16:creationId xmlns:a16="http://schemas.microsoft.com/office/drawing/2014/main" id="{8C3D5656-3AA3-F0ED-2DA4-A7BB89F748EB}"/>
              </a:ext>
            </a:extLst>
          </p:cNvPr>
          <p:cNvGrpSpPr/>
          <p:nvPr/>
        </p:nvGrpSpPr>
        <p:grpSpPr>
          <a:xfrm>
            <a:off x="-1789835" y="8417453"/>
            <a:ext cx="3297214" cy="2833543"/>
            <a:chOff x="0" y="0"/>
            <a:chExt cx="812800" cy="698500"/>
          </a:xfrm>
        </p:grpSpPr>
        <p:sp>
          <p:nvSpPr>
            <p:cNvPr id="70" name="Freeform 10">
              <a:extLst>
                <a:ext uri="{FF2B5EF4-FFF2-40B4-BE49-F238E27FC236}">
                  <a16:creationId xmlns:a16="http://schemas.microsoft.com/office/drawing/2014/main" id="{2AB6EC6B-4B77-ACB2-1006-286D0693892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1" name="TextBox 11">
              <a:extLst>
                <a:ext uri="{FF2B5EF4-FFF2-40B4-BE49-F238E27FC236}">
                  <a16:creationId xmlns:a16="http://schemas.microsoft.com/office/drawing/2014/main" id="{50C87F86-73D8-CA4E-B0EB-8EC0A91C4AB8}"/>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72" name="Group 12">
            <a:extLst>
              <a:ext uri="{FF2B5EF4-FFF2-40B4-BE49-F238E27FC236}">
                <a16:creationId xmlns:a16="http://schemas.microsoft.com/office/drawing/2014/main" id="{4E483C2D-0C31-BB19-A8DD-B05CB5D90AA6}"/>
              </a:ext>
            </a:extLst>
          </p:cNvPr>
          <p:cNvGrpSpPr/>
          <p:nvPr/>
        </p:nvGrpSpPr>
        <p:grpSpPr>
          <a:xfrm>
            <a:off x="15925325" y="-942654"/>
            <a:ext cx="3297214" cy="2833543"/>
            <a:chOff x="0" y="0"/>
            <a:chExt cx="812800" cy="698500"/>
          </a:xfrm>
        </p:grpSpPr>
        <p:sp>
          <p:nvSpPr>
            <p:cNvPr id="73" name="Freeform 13">
              <a:extLst>
                <a:ext uri="{FF2B5EF4-FFF2-40B4-BE49-F238E27FC236}">
                  <a16:creationId xmlns:a16="http://schemas.microsoft.com/office/drawing/2014/main" id="{BFE267B9-303F-A95C-0D5C-DD5C2035849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4" name="TextBox 14">
              <a:extLst>
                <a:ext uri="{FF2B5EF4-FFF2-40B4-BE49-F238E27FC236}">
                  <a16:creationId xmlns:a16="http://schemas.microsoft.com/office/drawing/2014/main" id="{ADE18B3D-0D4F-2535-42E8-B9A9FA8C577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Rectangle 5">
            <a:extLst>
              <a:ext uri="{FF2B5EF4-FFF2-40B4-BE49-F238E27FC236}">
                <a16:creationId xmlns:a16="http://schemas.microsoft.com/office/drawing/2014/main" id="{984EC45F-50C3-9471-3C2C-B029EDCE6C25}"/>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1287839C-DEDB-2142-A7C2-AA45283F56EE}"/>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F640711F-6365-2668-F7D9-A78B10D80CEE}"/>
              </a:ext>
            </a:extLst>
          </p:cNvPr>
          <p:cNvSpPr txBox="1"/>
          <p:nvPr/>
        </p:nvSpPr>
        <p:spPr>
          <a:xfrm>
            <a:off x="1069109" y="875192"/>
            <a:ext cx="6855691" cy="830997"/>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2-3- Caractéristiques des  parcours</a:t>
            </a:r>
          </a:p>
        </p:txBody>
      </p:sp>
      <p:grpSp>
        <p:nvGrpSpPr>
          <p:cNvPr id="2" name="Groupe 1">
            <a:extLst>
              <a:ext uri="{FF2B5EF4-FFF2-40B4-BE49-F238E27FC236}">
                <a16:creationId xmlns:a16="http://schemas.microsoft.com/office/drawing/2014/main" id="{491F3DF9-8BF6-4A6C-87D9-27DF6AE7C8CA}"/>
              </a:ext>
            </a:extLst>
          </p:cNvPr>
          <p:cNvGrpSpPr/>
          <p:nvPr/>
        </p:nvGrpSpPr>
        <p:grpSpPr>
          <a:xfrm>
            <a:off x="1043708" y="2044400"/>
            <a:ext cx="16710891" cy="1388868"/>
            <a:chOff x="457200" y="1625096"/>
            <a:chExt cx="8229600" cy="969264"/>
          </a:xfrm>
        </p:grpSpPr>
        <p:sp>
          <p:nvSpPr>
            <p:cNvPr id="4" name="Shape 13">
              <a:extLst>
                <a:ext uri="{FF2B5EF4-FFF2-40B4-BE49-F238E27FC236}">
                  <a16:creationId xmlns:a16="http://schemas.microsoft.com/office/drawing/2014/main" id="{7631F388-43EC-0CE0-85B7-23B66841A373}"/>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4000" b="1" dirty="0">
                  <a:latin typeface="Microsoft Uighur" panose="02000000000000000000" pitchFamily="2" charset="-78"/>
                  <a:cs typeface="Microsoft Uighur" panose="02000000000000000000" pitchFamily="2" charset="-78"/>
                </a:rPr>
                <a:t>         </a:t>
              </a:r>
              <a:endParaRPr lang="fr-FR" b="1" dirty="0">
                <a:latin typeface="Microsoft Uighur" panose="02000000000000000000" pitchFamily="2" charset="-78"/>
                <a:cs typeface="Microsoft Uighur" panose="02000000000000000000" pitchFamily="2" charset="-78"/>
              </a:endParaRPr>
            </a:p>
          </p:txBody>
        </p:sp>
        <p:sp>
          <p:nvSpPr>
            <p:cNvPr id="5" name="Shape 14">
              <a:extLst>
                <a:ext uri="{FF2B5EF4-FFF2-40B4-BE49-F238E27FC236}">
                  <a16:creationId xmlns:a16="http://schemas.microsoft.com/office/drawing/2014/main" id="{18023BF2-94F4-11FF-E5AF-8A8A2038877C}"/>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2B8F2637-7970-E8C6-E848-AADD7AE775C8}"/>
              </a:ext>
            </a:extLst>
          </p:cNvPr>
          <p:cNvGrpSpPr/>
          <p:nvPr/>
        </p:nvGrpSpPr>
        <p:grpSpPr>
          <a:xfrm>
            <a:off x="1040937" y="3699044"/>
            <a:ext cx="16713661" cy="1418760"/>
            <a:chOff x="457200" y="1625096"/>
            <a:chExt cx="8229600" cy="969264"/>
          </a:xfrm>
        </p:grpSpPr>
        <p:sp>
          <p:nvSpPr>
            <p:cNvPr id="10" name="Shape 13">
              <a:extLst>
                <a:ext uri="{FF2B5EF4-FFF2-40B4-BE49-F238E27FC236}">
                  <a16:creationId xmlns:a16="http://schemas.microsoft.com/office/drawing/2014/main" id="{EB9B62AE-6E94-F061-6405-AE62CFD2B10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1EFC5FCC-2FF4-0791-BB13-0B88A82FEEEF}"/>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5" name="Groupe 14">
            <a:extLst>
              <a:ext uri="{FF2B5EF4-FFF2-40B4-BE49-F238E27FC236}">
                <a16:creationId xmlns:a16="http://schemas.microsoft.com/office/drawing/2014/main" id="{862923F3-4CA4-A49A-6D5C-41196003DF70}"/>
              </a:ext>
            </a:extLst>
          </p:cNvPr>
          <p:cNvGrpSpPr/>
          <p:nvPr/>
        </p:nvGrpSpPr>
        <p:grpSpPr>
          <a:xfrm>
            <a:off x="1078024" y="5450539"/>
            <a:ext cx="16713661" cy="1383549"/>
            <a:chOff x="457200" y="1625096"/>
            <a:chExt cx="8229600" cy="969264"/>
          </a:xfrm>
        </p:grpSpPr>
        <p:sp>
          <p:nvSpPr>
            <p:cNvPr id="17" name="Shape 13">
              <a:extLst>
                <a:ext uri="{FF2B5EF4-FFF2-40B4-BE49-F238E27FC236}">
                  <a16:creationId xmlns:a16="http://schemas.microsoft.com/office/drawing/2014/main" id="{31769E41-6232-B896-B05D-BAAE83BB82B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ED0EA5B0-C3FC-1270-B9EE-E1317B3B2B59}"/>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1" name="ZoneTexte 20">
            <a:extLst>
              <a:ext uri="{FF2B5EF4-FFF2-40B4-BE49-F238E27FC236}">
                <a16:creationId xmlns:a16="http://schemas.microsoft.com/office/drawing/2014/main" id="{2BC91935-102C-2B9D-9C13-BCBF79D318B6}"/>
              </a:ext>
            </a:extLst>
          </p:cNvPr>
          <p:cNvSpPr txBox="1"/>
          <p:nvPr/>
        </p:nvSpPr>
        <p:spPr>
          <a:xfrm>
            <a:off x="1325868" y="2064324"/>
            <a:ext cx="16580917" cy="769441"/>
          </a:xfrm>
          <a:prstGeom prst="rect">
            <a:avLst/>
          </a:prstGeom>
          <a:noFill/>
        </p:spPr>
        <p:txBody>
          <a:bodyPr wrap="square">
            <a:spAutoFit/>
          </a:bodyPr>
          <a:lstStyle/>
          <a:p>
            <a:pPr rtl="1"/>
            <a:r>
              <a:rPr lang="fr-FR" sz="4400" b="1" dirty="0">
                <a:latin typeface="Microsoft Uighur" panose="02000000000000000000" pitchFamily="2" charset="-78"/>
                <a:cs typeface="Microsoft Uighur" panose="02000000000000000000" pitchFamily="2" charset="-78"/>
                <a:rtl/>
              </a:rPr>
              <a:t>Chaque  parcours de remédiation débute d’un palier de départ défini par un seuil d’éligibilité. </a:t>
            </a:r>
            <a:endParaRPr lang="fr-MA" sz="4400" b="1" dirty="0">
              <a:latin typeface="Microsoft Uighur" panose="02000000000000000000" pitchFamily="2" charset="-78"/>
              <a:cs typeface="Microsoft Uighur" panose="02000000000000000000" pitchFamily="2" charset="-78"/>
              <a:rtl/>
            </a:endParaRPr>
          </a:p>
        </p:txBody>
      </p:sp>
      <p:sp>
        <p:nvSpPr>
          <p:cNvPr id="22" name="ZoneTexte 21">
            <a:extLst>
              <a:ext uri="{FF2B5EF4-FFF2-40B4-BE49-F238E27FC236}">
                <a16:creationId xmlns:a16="http://schemas.microsoft.com/office/drawing/2014/main" id="{793AA817-401C-3C89-8D98-2F131FD93B0B}"/>
              </a:ext>
            </a:extLst>
          </p:cNvPr>
          <p:cNvSpPr txBox="1"/>
          <p:nvPr/>
        </p:nvSpPr>
        <p:spPr>
          <a:xfrm>
            <a:off x="1270496" y="3704196"/>
            <a:ext cx="15104645" cy="769441"/>
          </a:xfrm>
          <a:prstGeom prst="rect">
            <a:avLst/>
          </a:prstGeom>
          <a:noFill/>
        </p:spPr>
        <p:txBody>
          <a:bodyPr wrap="square">
            <a:spAutoFit/>
          </a:bodyPr>
          <a:lstStyle/>
          <a:p>
            <a:pPr rtl="1"/>
            <a:r>
              <a:rPr lang="fr-FR" sz="4400" b="1" dirty="0">
                <a:latin typeface="Microsoft Uighur" panose="02000000000000000000" pitchFamily="2" charset="-78"/>
                <a:cs typeface="Microsoft Uighur" panose="02000000000000000000" pitchFamily="2" charset="-78"/>
                <a:rtl/>
              </a:rPr>
              <a:t>Chaque palier vise un objectif spécifique commun à tous les élèves. </a:t>
            </a:r>
          </a:p>
        </p:txBody>
      </p:sp>
      <p:sp>
        <p:nvSpPr>
          <p:cNvPr id="28" name="ZoneTexte 27">
            <a:extLst>
              <a:ext uri="{FF2B5EF4-FFF2-40B4-BE49-F238E27FC236}">
                <a16:creationId xmlns:a16="http://schemas.microsoft.com/office/drawing/2014/main" id="{A5F7209A-4699-3C60-55B7-95458150CDFD}"/>
              </a:ext>
            </a:extLst>
          </p:cNvPr>
          <p:cNvSpPr txBox="1"/>
          <p:nvPr/>
        </p:nvSpPr>
        <p:spPr>
          <a:xfrm>
            <a:off x="1352216" y="5447612"/>
            <a:ext cx="16402382" cy="1446550"/>
          </a:xfrm>
          <a:prstGeom prst="rect">
            <a:avLst/>
          </a:prstGeom>
          <a:noFill/>
        </p:spPr>
        <p:txBody>
          <a:bodyPr wrap="square">
            <a:spAutoFit/>
          </a:bodyPr>
          <a:lstStyle/>
          <a:p>
            <a:pPr rtl="1"/>
            <a:r>
              <a:rPr lang="fr-MA" sz="4400" b="1" dirty="0">
                <a:latin typeface="Microsoft Uighur" panose="02000000000000000000" pitchFamily="2" charset="-78"/>
                <a:cs typeface="Microsoft Uighur" panose="02000000000000000000" pitchFamily="2" charset="-78"/>
                <a:rtl/>
              </a:rPr>
              <a:t>Le rythme de progression et le point d’aboutissement dans chaque parcours  diffèrent selon le niveau scolaire et le point de départ.</a:t>
            </a:r>
            <a:r>
              <a:rPr lang="fr-FR" sz="4400" b="1" dirty="0">
                <a:latin typeface="Microsoft Uighur" panose="02000000000000000000" pitchFamily="2" charset="-78"/>
                <a:cs typeface="Microsoft Uighur" panose="02000000000000000000" pitchFamily="2" charset="-78"/>
                <a:rtl/>
              </a:rPr>
              <a:t> </a:t>
            </a:r>
            <a:r>
              <a:rPr lang="fr-FR" sz="4400" b="1" dirty="0">
                <a:latin typeface="Microsoft Uighur" panose="02000000000000000000" pitchFamily="2" charset="-78"/>
                <a:cs typeface="Microsoft Uighur" panose="02000000000000000000" pitchFamily="2" charset="-78"/>
              </a:rPr>
              <a:t>.</a:t>
            </a:r>
          </a:p>
        </p:txBody>
      </p:sp>
      <p:grpSp>
        <p:nvGrpSpPr>
          <p:cNvPr id="31" name="Groupe 30">
            <a:extLst>
              <a:ext uri="{FF2B5EF4-FFF2-40B4-BE49-F238E27FC236}">
                <a16:creationId xmlns:a16="http://schemas.microsoft.com/office/drawing/2014/main" id="{0E0E4126-89B7-61A3-FF4B-425C0655BA35}"/>
              </a:ext>
            </a:extLst>
          </p:cNvPr>
          <p:cNvGrpSpPr/>
          <p:nvPr/>
        </p:nvGrpSpPr>
        <p:grpSpPr>
          <a:xfrm>
            <a:off x="1057318" y="6961110"/>
            <a:ext cx="16697279" cy="1418760"/>
            <a:chOff x="457200" y="1625096"/>
            <a:chExt cx="8229600" cy="969264"/>
          </a:xfrm>
        </p:grpSpPr>
        <p:sp>
          <p:nvSpPr>
            <p:cNvPr id="33" name="Shape 13">
              <a:extLst>
                <a:ext uri="{FF2B5EF4-FFF2-40B4-BE49-F238E27FC236}">
                  <a16:creationId xmlns:a16="http://schemas.microsoft.com/office/drawing/2014/main" id="{4F2F94E2-7994-A76F-5C51-4D7500B3EBA0}"/>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3B67A76B-BEB7-BA6D-E0F1-98CE71BAFA12}"/>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6" name="ZoneTexte 35">
            <a:extLst>
              <a:ext uri="{FF2B5EF4-FFF2-40B4-BE49-F238E27FC236}">
                <a16:creationId xmlns:a16="http://schemas.microsoft.com/office/drawing/2014/main" id="{001F3355-D184-E307-47D7-3D73114DA22F}"/>
              </a:ext>
            </a:extLst>
          </p:cNvPr>
          <p:cNvSpPr txBox="1"/>
          <p:nvPr/>
        </p:nvSpPr>
        <p:spPr>
          <a:xfrm>
            <a:off x="1270496" y="7288161"/>
            <a:ext cx="15104645" cy="718658"/>
          </a:xfrm>
          <a:prstGeom prst="rect">
            <a:avLst/>
          </a:prstGeom>
          <a:noFill/>
        </p:spPr>
        <p:txBody>
          <a:bodyPr wrap="square">
            <a:spAutoFit/>
          </a:bodyPr>
          <a:lstStyle/>
          <a:p>
            <a:pPr algn="ctr" defTabSz="1066773">
              <a:lnSpc>
                <a:spcPct val="90000"/>
              </a:lnSpc>
              <a:spcBef>
                <a:spcPct val="0"/>
              </a:spcBef>
              <a:spcAft>
                <a:spcPct val="35000"/>
              </a:spcAft>
            </a:pPr>
            <a:r>
              <a:rPr lang="fr-FR" sz="4400" b="1" dirty="0">
                <a:latin typeface="Microsoft Uighur" panose="02000000000000000000" pitchFamily="2" charset="-78"/>
                <a:cs typeface="Microsoft Uighur" panose="02000000000000000000" pitchFamily="2" charset="-78"/>
                <a:rtl/>
              </a:rPr>
              <a:t>Massar permet de définir automatiquement les parcours pour les groupes de remédiation.</a:t>
            </a:r>
            <a:endParaRPr lang="fr-MA" sz="4400" b="1" dirty="0">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1813763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17CEA-B3C1-7BFE-8BCD-4F3452437BA6}"/>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838673B1-0071-0D68-2417-AF35A8752291}"/>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EC3D5862-8764-0110-BEBC-D819B4DCC6D6}"/>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383290E7-9E9B-904A-42D4-92A703EE83ED}"/>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1350"/>
          </a:p>
        </p:txBody>
      </p:sp>
      <p:grpSp>
        <p:nvGrpSpPr>
          <p:cNvPr id="69" name="Group 9">
            <a:extLst>
              <a:ext uri="{FF2B5EF4-FFF2-40B4-BE49-F238E27FC236}">
                <a16:creationId xmlns:a16="http://schemas.microsoft.com/office/drawing/2014/main" id="{50C04DAE-6EC1-1F7E-3AE5-970C39FDE2BF}"/>
              </a:ext>
            </a:extLst>
          </p:cNvPr>
          <p:cNvGrpSpPr/>
          <p:nvPr/>
        </p:nvGrpSpPr>
        <p:grpSpPr>
          <a:xfrm>
            <a:off x="-1789835" y="8417453"/>
            <a:ext cx="3297214" cy="2833543"/>
            <a:chOff x="0" y="0"/>
            <a:chExt cx="812800" cy="698500"/>
          </a:xfrm>
        </p:grpSpPr>
        <p:sp>
          <p:nvSpPr>
            <p:cNvPr id="70" name="Freeform 10">
              <a:extLst>
                <a:ext uri="{FF2B5EF4-FFF2-40B4-BE49-F238E27FC236}">
                  <a16:creationId xmlns:a16="http://schemas.microsoft.com/office/drawing/2014/main" id="{C30092AE-13A6-4875-FD22-8D1E6A46DB2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1" name="TextBox 11">
              <a:extLst>
                <a:ext uri="{FF2B5EF4-FFF2-40B4-BE49-F238E27FC236}">
                  <a16:creationId xmlns:a16="http://schemas.microsoft.com/office/drawing/2014/main" id="{723F8DF4-269C-C350-D94B-24A6FDF022D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72" name="Group 12">
            <a:extLst>
              <a:ext uri="{FF2B5EF4-FFF2-40B4-BE49-F238E27FC236}">
                <a16:creationId xmlns:a16="http://schemas.microsoft.com/office/drawing/2014/main" id="{9A15DC85-7D87-7836-70F2-2257FF722EAE}"/>
              </a:ext>
            </a:extLst>
          </p:cNvPr>
          <p:cNvGrpSpPr/>
          <p:nvPr/>
        </p:nvGrpSpPr>
        <p:grpSpPr>
          <a:xfrm>
            <a:off x="15925325" y="-942654"/>
            <a:ext cx="3297214" cy="2833543"/>
            <a:chOff x="0" y="0"/>
            <a:chExt cx="812800" cy="698500"/>
          </a:xfrm>
        </p:grpSpPr>
        <p:sp>
          <p:nvSpPr>
            <p:cNvPr id="73" name="Freeform 13">
              <a:extLst>
                <a:ext uri="{FF2B5EF4-FFF2-40B4-BE49-F238E27FC236}">
                  <a16:creationId xmlns:a16="http://schemas.microsoft.com/office/drawing/2014/main" id="{B529AE6D-C8C0-8330-F63D-5BD521DC65A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4" name="TextBox 14">
              <a:extLst>
                <a:ext uri="{FF2B5EF4-FFF2-40B4-BE49-F238E27FC236}">
                  <a16:creationId xmlns:a16="http://schemas.microsoft.com/office/drawing/2014/main" id="{3977D993-D812-85E8-9D7A-C5366545472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Rectangle 5">
            <a:extLst>
              <a:ext uri="{FF2B5EF4-FFF2-40B4-BE49-F238E27FC236}">
                <a16:creationId xmlns:a16="http://schemas.microsoft.com/office/drawing/2014/main" id="{7752BCD5-B768-EC29-0B7C-062F71CCB940}"/>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1E61EB62-E454-FC49-DCDB-AD42D258A3EA}"/>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5FA6B522-73BC-09D1-7DE2-E8C88CE85234}"/>
              </a:ext>
            </a:extLst>
          </p:cNvPr>
          <p:cNvSpPr txBox="1"/>
          <p:nvPr/>
        </p:nvSpPr>
        <p:spPr>
          <a:xfrm>
            <a:off x="1069109" y="875192"/>
            <a:ext cx="6855691" cy="830997"/>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2-4- Caractéristiques des  paliers</a:t>
            </a:r>
          </a:p>
        </p:txBody>
      </p:sp>
      <p:grpSp>
        <p:nvGrpSpPr>
          <p:cNvPr id="2" name="Groupe 1">
            <a:extLst>
              <a:ext uri="{FF2B5EF4-FFF2-40B4-BE49-F238E27FC236}">
                <a16:creationId xmlns:a16="http://schemas.microsoft.com/office/drawing/2014/main" id="{839697A9-0ABB-C526-0D05-7A3EFF978A3E}"/>
              </a:ext>
            </a:extLst>
          </p:cNvPr>
          <p:cNvGrpSpPr/>
          <p:nvPr/>
        </p:nvGrpSpPr>
        <p:grpSpPr>
          <a:xfrm>
            <a:off x="1043709" y="2044400"/>
            <a:ext cx="15652614" cy="1131589"/>
            <a:chOff x="457200" y="1625096"/>
            <a:chExt cx="8229600" cy="969264"/>
          </a:xfrm>
        </p:grpSpPr>
        <p:sp>
          <p:nvSpPr>
            <p:cNvPr id="4" name="Shape 13">
              <a:extLst>
                <a:ext uri="{FF2B5EF4-FFF2-40B4-BE49-F238E27FC236}">
                  <a16:creationId xmlns:a16="http://schemas.microsoft.com/office/drawing/2014/main" id="{21CC6456-8F82-B768-2B6A-B42230879F43}"/>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4000" b="1" dirty="0">
                  <a:latin typeface="Microsoft Uighur" panose="02000000000000000000" pitchFamily="2" charset="-78"/>
                  <a:cs typeface="Microsoft Uighur" panose="02000000000000000000" pitchFamily="2" charset="-78"/>
                </a:rPr>
                <a:t>         </a:t>
              </a:r>
              <a:endParaRPr lang="fr-FR" b="1" dirty="0">
                <a:latin typeface="Microsoft Uighur" panose="02000000000000000000" pitchFamily="2" charset="-78"/>
                <a:cs typeface="Microsoft Uighur" panose="02000000000000000000" pitchFamily="2" charset="-78"/>
              </a:endParaRPr>
            </a:p>
          </p:txBody>
        </p:sp>
        <p:sp>
          <p:nvSpPr>
            <p:cNvPr id="5" name="Shape 14">
              <a:extLst>
                <a:ext uri="{FF2B5EF4-FFF2-40B4-BE49-F238E27FC236}">
                  <a16:creationId xmlns:a16="http://schemas.microsoft.com/office/drawing/2014/main" id="{805CF25C-4656-B754-D6A4-7DA432A0AB3A}"/>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063DE9ED-B840-0266-7410-45331FD88F04}"/>
              </a:ext>
            </a:extLst>
          </p:cNvPr>
          <p:cNvGrpSpPr/>
          <p:nvPr/>
        </p:nvGrpSpPr>
        <p:grpSpPr>
          <a:xfrm>
            <a:off x="1040938" y="3699044"/>
            <a:ext cx="15705724" cy="1418760"/>
            <a:chOff x="457200" y="1625096"/>
            <a:chExt cx="8229600" cy="969264"/>
          </a:xfrm>
        </p:grpSpPr>
        <p:sp>
          <p:nvSpPr>
            <p:cNvPr id="10" name="Shape 13">
              <a:extLst>
                <a:ext uri="{FF2B5EF4-FFF2-40B4-BE49-F238E27FC236}">
                  <a16:creationId xmlns:a16="http://schemas.microsoft.com/office/drawing/2014/main" id="{E44FFEA9-EFA2-C5F6-3ED6-BAF7A96BF864}"/>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035BE313-9501-EF46-B550-4D0C59E597FF}"/>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5" name="Groupe 14">
            <a:extLst>
              <a:ext uri="{FF2B5EF4-FFF2-40B4-BE49-F238E27FC236}">
                <a16:creationId xmlns:a16="http://schemas.microsoft.com/office/drawing/2014/main" id="{110E972C-940A-D4A0-7542-871873ABC4B6}"/>
              </a:ext>
            </a:extLst>
          </p:cNvPr>
          <p:cNvGrpSpPr/>
          <p:nvPr/>
        </p:nvGrpSpPr>
        <p:grpSpPr>
          <a:xfrm>
            <a:off x="1078025" y="5450539"/>
            <a:ext cx="15705724" cy="1383549"/>
            <a:chOff x="457200" y="1625096"/>
            <a:chExt cx="8229600" cy="969264"/>
          </a:xfrm>
        </p:grpSpPr>
        <p:sp>
          <p:nvSpPr>
            <p:cNvPr id="17" name="Shape 13">
              <a:extLst>
                <a:ext uri="{FF2B5EF4-FFF2-40B4-BE49-F238E27FC236}">
                  <a16:creationId xmlns:a16="http://schemas.microsoft.com/office/drawing/2014/main" id="{077EB77B-D57C-939A-96CB-1C0E8277A04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61C50244-D54E-CBCA-6559-0471E1EE8FE0}"/>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1" name="ZoneTexte 20">
            <a:extLst>
              <a:ext uri="{FF2B5EF4-FFF2-40B4-BE49-F238E27FC236}">
                <a16:creationId xmlns:a16="http://schemas.microsoft.com/office/drawing/2014/main" id="{8AD91435-ED8B-8022-35C2-10DAFADD4650}"/>
              </a:ext>
            </a:extLst>
          </p:cNvPr>
          <p:cNvSpPr txBox="1"/>
          <p:nvPr/>
        </p:nvSpPr>
        <p:spPr>
          <a:xfrm>
            <a:off x="1155412" y="2126586"/>
            <a:ext cx="15104645" cy="769441"/>
          </a:xfrm>
          <a:prstGeom prst="rect">
            <a:avLst/>
          </a:prstGeom>
          <a:noFill/>
        </p:spPr>
        <p:txBody>
          <a:bodyPr wrap="square">
            <a:spAutoFit/>
          </a:bodyPr>
          <a:lstStyle/>
          <a:p>
            <a:pPr rtl="1"/>
            <a:r>
              <a:rPr lang="fr-FR" sz="4400" b="1" dirty="0">
                <a:latin typeface="Microsoft Uighur" panose="02000000000000000000" pitchFamily="2" charset="-78"/>
                <a:cs typeface="Microsoft Uighur" panose="02000000000000000000" pitchFamily="2" charset="-78"/>
                <a:rtl/>
              </a:rPr>
              <a:t> Le programme de remédiation est structuré en 6 paliers.</a:t>
            </a:r>
          </a:p>
        </p:txBody>
      </p:sp>
      <p:sp>
        <p:nvSpPr>
          <p:cNvPr id="22" name="ZoneTexte 21">
            <a:extLst>
              <a:ext uri="{FF2B5EF4-FFF2-40B4-BE49-F238E27FC236}">
                <a16:creationId xmlns:a16="http://schemas.microsoft.com/office/drawing/2014/main" id="{5205E5BE-295A-BD4A-3AB9-ECFB29CC842C}"/>
              </a:ext>
            </a:extLst>
          </p:cNvPr>
          <p:cNvSpPr txBox="1"/>
          <p:nvPr/>
        </p:nvSpPr>
        <p:spPr>
          <a:xfrm>
            <a:off x="1316483" y="3734194"/>
            <a:ext cx="15583568" cy="1446550"/>
          </a:xfrm>
          <a:prstGeom prst="rect">
            <a:avLst/>
          </a:prstGeom>
          <a:noFill/>
        </p:spPr>
        <p:txBody>
          <a:bodyPr wrap="square">
            <a:spAutoFit/>
          </a:bodyPr>
          <a:lstStyle/>
          <a:p>
            <a:pPr rtl="1"/>
            <a:r>
              <a:rPr lang="fr-MA" sz="4400" b="1" dirty="0">
                <a:latin typeface="Microsoft Uighur" panose="02000000000000000000" pitchFamily="2" charset="-78"/>
                <a:cs typeface="Microsoft Uighur" panose="02000000000000000000" pitchFamily="2" charset="-78"/>
                <a:rtl/>
              </a:rPr>
              <a:t>Chaque groupe de remédiation suit un seul parcours tout au long de la période de remédiation.</a:t>
            </a:r>
          </a:p>
        </p:txBody>
      </p:sp>
      <p:sp>
        <p:nvSpPr>
          <p:cNvPr id="28" name="ZoneTexte 27">
            <a:extLst>
              <a:ext uri="{FF2B5EF4-FFF2-40B4-BE49-F238E27FC236}">
                <a16:creationId xmlns:a16="http://schemas.microsoft.com/office/drawing/2014/main" id="{EADECB56-E40B-8222-9228-C8F6D3B8D566}"/>
              </a:ext>
            </a:extLst>
          </p:cNvPr>
          <p:cNvSpPr txBox="1"/>
          <p:nvPr/>
        </p:nvSpPr>
        <p:spPr>
          <a:xfrm>
            <a:off x="1352216" y="5387321"/>
            <a:ext cx="15583568" cy="1446550"/>
          </a:xfrm>
          <a:prstGeom prst="rect">
            <a:avLst/>
          </a:prstGeom>
          <a:noFill/>
        </p:spPr>
        <p:txBody>
          <a:bodyPr wrap="square">
            <a:spAutoFit/>
          </a:bodyPr>
          <a:lstStyle/>
          <a:p>
            <a:pPr defTabSz="685783">
              <a:spcBef>
                <a:spcPct val="0"/>
              </a:spcBef>
              <a:spcAft>
                <a:spcPct val="35000"/>
              </a:spcAft>
            </a:pPr>
            <a:r>
              <a:rPr lang="fr-MA" sz="4400" b="1" dirty="0">
                <a:latin typeface="Microsoft Uighur" panose="02000000000000000000" pitchFamily="2" charset="-78"/>
                <a:cs typeface="Microsoft Uighur" panose="02000000000000000000" pitchFamily="2" charset="-78"/>
                <a:rtl/>
              </a:rPr>
              <a:t>Les activités </a:t>
            </a:r>
            <a:r>
              <a:rPr lang="fr-FR" sz="4400" b="1" dirty="0">
                <a:latin typeface="Microsoft Uighur" panose="02000000000000000000" pitchFamily="2" charset="-78"/>
                <a:cs typeface="Microsoft Uighur" panose="02000000000000000000" pitchFamily="2" charset="-78"/>
                <a:rtl/>
              </a:rPr>
              <a:t>d’un palier sont programmées sur un nombre de séances adapté au rythme de chaque niveau scolaire.  </a:t>
            </a:r>
            <a:endParaRPr lang="fr-MA" sz="4400" b="1" dirty="0">
              <a:latin typeface="Microsoft Uighur" panose="02000000000000000000" pitchFamily="2" charset="-78"/>
              <a:cs typeface="Microsoft Uighur" panose="02000000000000000000" pitchFamily="2" charset="-78"/>
              <a:rtl/>
            </a:endParaRPr>
          </a:p>
        </p:txBody>
      </p:sp>
      <p:grpSp>
        <p:nvGrpSpPr>
          <p:cNvPr id="31" name="Groupe 30">
            <a:extLst>
              <a:ext uri="{FF2B5EF4-FFF2-40B4-BE49-F238E27FC236}">
                <a16:creationId xmlns:a16="http://schemas.microsoft.com/office/drawing/2014/main" id="{D69BB5EF-6D36-8338-DDDA-AB910437CFED}"/>
              </a:ext>
            </a:extLst>
          </p:cNvPr>
          <p:cNvGrpSpPr/>
          <p:nvPr/>
        </p:nvGrpSpPr>
        <p:grpSpPr>
          <a:xfrm>
            <a:off x="1057319" y="6961110"/>
            <a:ext cx="15705724" cy="1418760"/>
            <a:chOff x="457200" y="1625096"/>
            <a:chExt cx="8229600" cy="969264"/>
          </a:xfrm>
        </p:grpSpPr>
        <p:sp>
          <p:nvSpPr>
            <p:cNvPr id="33" name="Shape 13">
              <a:extLst>
                <a:ext uri="{FF2B5EF4-FFF2-40B4-BE49-F238E27FC236}">
                  <a16:creationId xmlns:a16="http://schemas.microsoft.com/office/drawing/2014/main" id="{E206F1E6-E437-6A49-F38D-011166D46BDC}"/>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323A6E12-C8CA-7D25-1569-68128DB47C1A}"/>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6" name="ZoneTexte 35">
            <a:extLst>
              <a:ext uri="{FF2B5EF4-FFF2-40B4-BE49-F238E27FC236}">
                <a16:creationId xmlns:a16="http://schemas.microsoft.com/office/drawing/2014/main" id="{D2D76FA6-4A48-E8AB-321C-0AFED33452C2}"/>
              </a:ext>
            </a:extLst>
          </p:cNvPr>
          <p:cNvSpPr txBox="1"/>
          <p:nvPr/>
        </p:nvSpPr>
        <p:spPr>
          <a:xfrm>
            <a:off x="1324142" y="6981312"/>
            <a:ext cx="15104645" cy="1446550"/>
          </a:xfrm>
          <a:prstGeom prst="rect">
            <a:avLst/>
          </a:prstGeom>
          <a:noFill/>
        </p:spPr>
        <p:txBody>
          <a:bodyPr wrap="square">
            <a:spAutoFit/>
          </a:bodyPr>
          <a:lstStyle/>
          <a:p>
            <a:pPr defTabSz="685783">
              <a:spcBef>
                <a:spcPct val="0"/>
              </a:spcBef>
              <a:spcAft>
                <a:spcPct val="35000"/>
              </a:spcAft>
            </a:pPr>
            <a:r>
              <a:rPr lang="fr-FR" sz="4400" b="1" dirty="0">
                <a:latin typeface="Microsoft Uighur" panose="02000000000000000000" pitchFamily="2" charset="-78"/>
                <a:cs typeface="Microsoft Uighur" panose="02000000000000000000" pitchFamily="2" charset="-78"/>
                <a:rtl/>
              </a:rPr>
              <a:t>Une séance de rebrassage est prévue pour  les</a:t>
            </a:r>
            <a:r>
              <a:rPr lang="fr-MA" sz="4400" b="1" dirty="0">
                <a:latin typeface="Microsoft Uighur" panose="02000000000000000000" pitchFamily="2" charset="-78"/>
                <a:cs typeface="Microsoft Uighur" panose="02000000000000000000" pitchFamily="2" charset="-78"/>
                <a:rtl/>
              </a:rPr>
              <a:t> paliers dont la durée dépasse dix jours dans tous les niveaux scolaires .</a:t>
            </a:r>
          </a:p>
        </p:txBody>
      </p:sp>
    </p:spTree>
    <p:extLst>
      <p:ext uri="{BB962C8B-B14F-4D97-AF65-F5344CB8AC3E}">
        <p14:creationId xmlns:p14="http://schemas.microsoft.com/office/powerpoint/2010/main" val="2983539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343DE-E88B-4CAA-D4CA-0CFC3E2FE238}"/>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9C827CF1-F586-56E5-B9F4-15C09A972C8F}"/>
              </a:ext>
            </a:extLst>
          </p:cNvPr>
          <p:cNvGrpSpPr/>
          <p:nvPr/>
        </p:nvGrpSpPr>
        <p:grpSpPr>
          <a:xfrm>
            <a:off x="-1789835" y="8417453"/>
            <a:ext cx="3297214" cy="2833543"/>
            <a:chOff x="0" y="0"/>
            <a:chExt cx="812800" cy="698500"/>
          </a:xfrm>
        </p:grpSpPr>
        <p:sp>
          <p:nvSpPr>
            <p:cNvPr id="10" name="Freeform 10">
              <a:extLst>
                <a:ext uri="{FF2B5EF4-FFF2-40B4-BE49-F238E27FC236}">
                  <a16:creationId xmlns:a16="http://schemas.microsoft.com/office/drawing/2014/main" id="{9018709F-D498-312C-7BA9-7088A3D07F2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157B8FD6-D929-5864-4404-04F00C55338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2">
            <a:extLst>
              <a:ext uri="{FF2B5EF4-FFF2-40B4-BE49-F238E27FC236}">
                <a16:creationId xmlns:a16="http://schemas.microsoft.com/office/drawing/2014/main" id="{510D8BAE-262F-0901-0A91-674EDD669E98}"/>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E0E612D1-E72F-B9B8-71B3-CA26BFE52D6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EB8941DA-99A8-804B-A183-89877EB0124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a:extLst>
              <a:ext uri="{FF2B5EF4-FFF2-40B4-BE49-F238E27FC236}">
                <a16:creationId xmlns:a16="http://schemas.microsoft.com/office/drawing/2014/main" id="{59F44626-111D-C3A9-AEA9-9ED47B75F604}"/>
              </a:ext>
            </a:extLst>
          </p:cNvPr>
          <p:cNvGrpSpPr/>
          <p:nvPr/>
        </p:nvGrpSpPr>
        <p:grpSpPr>
          <a:xfrm>
            <a:off x="15940761" y="8501542"/>
            <a:ext cx="3389686" cy="2665365"/>
            <a:chOff x="0" y="0"/>
            <a:chExt cx="696717" cy="547840"/>
          </a:xfrm>
        </p:grpSpPr>
        <p:sp>
          <p:nvSpPr>
            <p:cNvPr id="17" name="Freeform 17">
              <a:extLst>
                <a:ext uri="{FF2B5EF4-FFF2-40B4-BE49-F238E27FC236}">
                  <a16:creationId xmlns:a16="http://schemas.microsoft.com/office/drawing/2014/main" id="{7DDC402D-C8C3-03EC-09DF-93488E79A5DA}"/>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D4BF25EE-17DD-A6C8-EAEC-2DAB8F8BC95C}"/>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8EEDCE19-6A62-CB3D-2769-595025047B6A}"/>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FD2393BC-B2F4-8990-05B6-9A7E6EF768BD}"/>
              </a:ext>
            </a:extLst>
          </p:cNvPr>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6DD43FFE-C628-9E71-6749-33F1F4C58A19}"/>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6" name="Groupe 5">
            <a:extLst>
              <a:ext uri="{FF2B5EF4-FFF2-40B4-BE49-F238E27FC236}">
                <a16:creationId xmlns:a16="http://schemas.microsoft.com/office/drawing/2014/main" id="{60EE1855-6066-2D47-35A8-08C78DD4D426}"/>
              </a:ext>
            </a:extLst>
          </p:cNvPr>
          <p:cNvGrpSpPr/>
          <p:nvPr/>
        </p:nvGrpSpPr>
        <p:grpSpPr>
          <a:xfrm>
            <a:off x="2405197" y="2373006"/>
            <a:ext cx="14418353" cy="6791949"/>
            <a:chOff x="-564593" y="1531806"/>
            <a:chExt cx="11914899" cy="4435502"/>
          </a:xfrm>
          <a:solidFill>
            <a:schemeClr val="accent5">
              <a:lumMod val="20000"/>
              <a:lumOff val="80000"/>
            </a:schemeClr>
          </a:solidFill>
          <a:effectLst/>
        </p:grpSpPr>
        <p:grpSp>
          <p:nvGrpSpPr>
            <p:cNvPr id="7" name="Groupe 6">
              <a:extLst>
                <a:ext uri="{FF2B5EF4-FFF2-40B4-BE49-F238E27FC236}">
                  <a16:creationId xmlns:a16="http://schemas.microsoft.com/office/drawing/2014/main" id="{564D7BB9-089F-1B44-2D50-594A85B19E0E}"/>
                </a:ext>
              </a:extLst>
            </p:cNvPr>
            <p:cNvGrpSpPr/>
            <p:nvPr/>
          </p:nvGrpSpPr>
          <p:grpSpPr>
            <a:xfrm>
              <a:off x="-564593" y="1531806"/>
              <a:ext cx="3411306" cy="4435502"/>
              <a:chOff x="3544190" y="2229229"/>
              <a:chExt cx="3024556" cy="3678042"/>
            </a:xfrm>
            <a:grpFill/>
            <a:scene3d>
              <a:camera prst="orthographicFront">
                <a:rot lat="0" lon="0" rev="0"/>
              </a:camera>
              <a:lightRig rig="soft" dir="t">
                <a:rot lat="0" lon="0" rev="0"/>
              </a:lightRig>
            </a:scene3d>
          </p:grpSpPr>
          <p:sp>
            <p:nvSpPr>
              <p:cNvPr id="36" name="Nom1">
                <a:extLst>
                  <a:ext uri="{FF2B5EF4-FFF2-40B4-BE49-F238E27FC236}">
                    <a16:creationId xmlns:a16="http://schemas.microsoft.com/office/drawing/2014/main" id="{DFF9646A-137B-52F8-8165-BA88D37DCDEA}"/>
                  </a:ext>
                </a:extLst>
              </p:cNvPr>
              <p:cNvSpPr/>
              <p:nvPr/>
            </p:nvSpPr>
            <p:spPr>
              <a:xfrm>
                <a:off x="3552301" y="2229229"/>
                <a:ext cx="3016444"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612">
                  <a:defRPr/>
                </a:pPr>
                <a:r>
                  <a:rPr lang="fr-FR" sz="4400" b="1" kern="0" dirty="0">
                    <a:solidFill>
                      <a:schemeClr val="tx1"/>
                    </a:solidFill>
                    <a:latin typeface="Microsoft Uighur" panose="02000000000000000000" pitchFamily="2" charset="-78"/>
                    <a:cs typeface="Microsoft Uighur" panose="02000000000000000000" pitchFamily="2" charset="-78"/>
                  </a:rPr>
                  <a:t>Palier1:  lettre</a:t>
                </a:r>
              </a:p>
            </p:txBody>
          </p:sp>
          <p:sp>
            <p:nvSpPr>
              <p:cNvPr id="37" name="Nom1">
                <a:extLst>
                  <a:ext uri="{FF2B5EF4-FFF2-40B4-BE49-F238E27FC236}">
                    <a16:creationId xmlns:a16="http://schemas.microsoft.com/office/drawing/2014/main" id="{9CA2EAF3-AAB8-75C1-006E-C6B861B5A155}"/>
                  </a:ext>
                </a:extLst>
              </p:cNvPr>
              <p:cNvSpPr/>
              <p:nvPr/>
            </p:nvSpPr>
            <p:spPr>
              <a:xfrm>
                <a:off x="3554784" y="2859150"/>
                <a:ext cx="3004248"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612">
                  <a:defRPr/>
                </a:pPr>
                <a:r>
                  <a:rPr lang="fr-FR" sz="4400" b="1" kern="0" dirty="0">
                    <a:solidFill>
                      <a:schemeClr val="tx1"/>
                    </a:solidFill>
                    <a:latin typeface="Microsoft Uighur" panose="02000000000000000000" pitchFamily="2" charset="-78"/>
                    <a:cs typeface="Microsoft Uighur" panose="02000000000000000000" pitchFamily="2" charset="-78"/>
                  </a:rPr>
                  <a:t>Palier2:  mot simple</a:t>
                </a:r>
              </a:p>
            </p:txBody>
          </p:sp>
          <p:sp>
            <p:nvSpPr>
              <p:cNvPr id="38" name="Nom1">
                <a:extLst>
                  <a:ext uri="{FF2B5EF4-FFF2-40B4-BE49-F238E27FC236}">
                    <a16:creationId xmlns:a16="http://schemas.microsoft.com/office/drawing/2014/main" id="{DA43E0AC-8020-8510-9419-05A47258E54D}"/>
                  </a:ext>
                </a:extLst>
              </p:cNvPr>
              <p:cNvSpPr/>
              <p:nvPr/>
            </p:nvSpPr>
            <p:spPr>
              <a:xfrm>
                <a:off x="3554783" y="3489071"/>
                <a:ext cx="3004248"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612">
                  <a:defRPr/>
                </a:pPr>
                <a:r>
                  <a:rPr lang="fr-FR" sz="4400" b="1" kern="0" dirty="0">
                    <a:solidFill>
                      <a:schemeClr val="tx1"/>
                    </a:solidFill>
                    <a:latin typeface="Microsoft Uighur" panose="02000000000000000000" pitchFamily="2" charset="-78"/>
                    <a:cs typeface="Microsoft Uighur" panose="02000000000000000000" pitchFamily="2" charset="-78"/>
                  </a:rPr>
                  <a:t>Palier 3: mot avancé</a:t>
                </a:r>
              </a:p>
            </p:txBody>
          </p:sp>
          <p:sp>
            <p:nvSpPr>
              <p:cNvPr id="39" name="Nom1">
                <a:extLst>
                  <a:ext uri="{FF2B5EF4-FFF2-40B4-BE49-F238E27FC236}">
                    <a16:creationId xmlns:a16="http://schemas.microsoft.com/office/drawing/2014/main" id="{2ED8F07C-58A2-798B-F568-399F2783AFBB}"/>
                  </a:ext>
                </a:extLst>
              </p:cNvPr>
              <p:cNvSpPr/>
              <p:nvPr/>
            </p:nvSpPr>
            <p:spPr>
              <a:xfrm>
                <a:off x="3554784" y="4118992"/>
                <a:ext cx="3004245"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fr-FR" sz="4400" b="1" kern="0" dirty="0">
                    <a:solidFill>
                      <a:schemeClr val="tx1"/>
                    </a:solidFill>
                    <a:latin typeface="Microsoft Uighur" panose="02000000000000000000" pitchFamily="2" charset="-78"/>
                    <a:cs typeface="Microsoft Uighur" panose="02000000000000000000" pitchFamily="2" charset="-78"/>
                  </a:rPr>
                  <a:t>Palier4:  mot avec G.C</a:t>
                </a:r>
              </a:p>
            </p:txBody>
          </p:sp>
          <p:sp>
            <p:nvSpPr>
              <p:cNvPr id="40" name="Nom1">
                <a:extLst>
                  <a:ext uri="{FF2B5EF4-FFF2-40B4-BE49-F238E27FC236}">
                    <a16:creationId xmlns:a16="http://schemas.microsoft.com/office/drawing/2014/main" id="{7886517F-B142-C6DB-86F0-070940858797}"/>
                  </a:ext>
                </a:extLst>
              </p:cNvPr>
              <p:cNvSpPr/>
              <p:nvPr/>
            </p:nvSpPr>
            <p:spPr>
              <a:xfrm>
                <a:off x="3552302" y="4748913"/>
                <a:ext cx="3016444"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fr-FR" sz="4400" b="1" kern="0" dirty="0">
                    <a:solidFill>
                      <a:schemeClr val="tx1"/>
                    </a:solidFill>
                    <a:latin typeface="Microsoft Uighur" panose="02000000000000000000" pitchFamily="2" charset="-78"/>
                    <a:cs typeface="Microsoft Uighur" panose="02000000000000000000" pitchFamily="2" charset="-78"/>
                  </a:rPr>
                  <a:t>Palier5: </a:t>
                </a:r>
                <a:r>
                  <a:rPr lang="fr-FR" sz="4000" b="1" kern="0" dirty="0">
                    <a:solidFill>
                      <a:schemeClr val="tx1"/>
                    </a:solidFill>
                    <a:latin typeface="Microsoft Uighur" panose="02000000000000000000" pitchFamily="2" charset="-78"/>
                    <a:cs typeface="Microsoft Uighur" panose="02000000000000000000" pitchFamily="2" charset="-78"/>
                  </a:rPr>
                  <a:t>phrase avec D.P</a:t>
                </a:r>
                <a:endParaRPr lang="fr-FR" sz="4400" b="1" kern="0" dirty="0">
                  <a:solidFill>
                    <a:schemeClr val="tx1"/>
                  </a:solidFill>
                  <a:latin typeface="Microsoft Uighur" panose="02000000000000000000" pitchFamily="2" charset="-78"/>
                  <a:cs typeface="Microsoft Uighur" panose="02000000000000000000" pitchFamily="2" charset="-78"/>
                </a:endParaRPr>
              </a:p>
            </p:txBody>
          </p:sp>
          <p:sp>
            <p:nvSpPr>
              <p:cNvPr id="41" name="Nom2">
                <a:extLst>
                  <a:ext uri="{FF2B5EF4-FFF2-40B4-BE49-F238E27FC236}">
                    <a16:creationId xmlns:a16="http://schemas.microsoft.com/office/drawing/2014/main" id="{D18B02A4-7B8E-20A9-D074-6D1D0165070E}"/>
                  </a:ext>
                </a:extLst>
              </p:cNvPr>
              <p:cNvSpPr/>
              <p:nvPr/>
            </p:nvSpPr>
            <p:spPr>
              <a:xfrm>
                <a:off x="3544190" y="5378834"/>
                <a:ext cx="3016447" cy="528437"/>
              </a:xfrm>
              <a:prstGeom prst="roundRect">
                <a:avLst/>
              </a:prstGeom>
              <a:solidFill>
                <a:schemeClr val="accent6">
                  <a:lumMod val="20000"/>
                  <a:lumOff val="80000"/>
                </a:schemeClr>
              </a:solid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fr-FR" sz="4400" b="1" kern="0" dirty="0">
                    <a:solidFill>
                      <a:schemeClr val="tx1"/>
                    </a:solidFill>
                    <a:latin typeface="Microsoft Uighur" panose="02000000000000000000" pitchFamily="2" charset="-78"/>
                    <a:cs typeface="Microsoft Uighur" panose="02000000000000000000" pitchFamily="2" charset="-78"/>
                  </a:rPr>
                  <a:t>Palier 6: texte et </a:t>
                </a:r>
                <a:r>
                  <a:rPr lang="fr-FR" sz="4400" b="1" kern="0" dirty="0" err="1">
                    <a:solidFill>
                      <a:schemeClr val="tx1"/>
                    </a:solidFill>
                    <a:latin typeface="Microsoft Uighur" panose="02000000000000000000" pitchFamily="2" charset="-78"/>
                    <a:cs typeface="Microsoft Uighur" panose="02000000000000000000" pitchFamily="2" charset="-78"/>
                  </a:rPr>
                  <a:t>comp</a:t>
                </a:r>
                <a:r>
                  <a:rPr lang="fr-FR" sz="4400" b="1" kern="0" dirty="0">
                    <a:solidFill>
                      <a:schemeClr val="tx1"/>
                    </a:solidFill>
                    <a:latin typeface="Microsoft Uighur" panose="02000000000000000000" pitchFamily="2" charset="-78"/>
                    <a:cs typeface="Microsoft Uighur" panose="02000000000000000000" pitchFamily="2" charset="-78"/>
                  </a:rPr>
                  <a:t>.</a:t>
                </a:r>
              </a:p>
            </p:txBody>
          </p:sp>
        </p:grpSp>
        <p:grpSp>
          <p:nvGrpSpPr>
            <p:cNvPr id="8" name="Groupe 7">
              <a:extLst>
                <a:ext uri="{FF2B5EF4-FFF2-40B4-BE49-F238E27FC236}">
                  <a16:creationId xmlns:a16="http://schemas.microsoft.com/office/drawing/2014/main" id="{054E8375-61A8-80AB-FC68-E1CF85D465FB}"/>
                </a:ext>
              </a:extLst>
            </p:cNvPr>
            <p:cNvGrpSpPr/>
            <p:nvPr/>
          </p:nvGrpSpPr>
          <p:grpSpPr>
            <a:xfrm>
              <a:off x="2973158" y="1537822"/>
              <a:ext cx="8377148" cy="4396484"/>
              <a:chOff x="6431893" y="2191227"/>
              <a:chExt cx="4929483" cy="3650510"/>
            </a:xfrm>
            <a:grpFill/>
            <a:effectLst/>
            <a:scene3d>
              <a:camera prst="orthographicFront">
                <a:rot lat="0" lon="0" rev="0"/>
              </a:camera>
              <a:lightRig rig="soft" dir="t">
                <a:rot lat="0" lon="0" rev="0"/>
              </a:lightRig>
            </a:scene3d>
          </p:grpSpPr>
          <p:sp>
            <p:nvSpPr>
              <p:cNvPr id="29" name="Nom1">
                <a:extLst>
                  <a:ext uri="{FF2B5EF4-FFF2-40B4-BE49-F238E27FC236}">
                    <a16:creationId xmlns:a16="http://schemas.microsoft.com/office/drawing/2014/main" id="{8C7DB5F0-2160-02FD-4C68-7F342E52D2F9}"/>
                  </a:ext>
                </a:extLst>
              </p:cNvPr>
              <p:cNvSpPr/>
              <p:nvPr/>
            </p:nvSpPr>
            <p:spPr>
              <a:xfrm>
                <a:off x="6431894" y="2191227"/>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fr-FR" sz="3600" b="1" kern="0" dirty="0">
                    <a:solidFill>
                      <a:prstClr val="black"/>
                    </a:solidFill>
                    <a:latin typeface="Microsoft Uighur" panose="02000000000000000000" pitchFamily="2" charset="-78"/>
                    <a:cs typeface="Microsoft Uighur" panose="02000000000000000000" pitchFamily="2" charset="-78"/>
                  </a:rPr>
                  <a:t>Reconnaître toutes les lettres de l’alphabet </a:t>
                </a:r>
              </a:p>
            </p:txBody>
          </p:sp>
          <p:sp>
            <p:nvSpPr>
              <p:cNvPr id="31" name="Nom1">
                <a:extLst>
                  <a:ext uri="{FF2B5EF4-FFF2-40B4-BE49-F238E27FC236}">
                    <a16:creationId xmlns:a16="http://schemas.microsoft.com/office/drawing/2014/main" id="{8CF2664E-A589-6ECE-E5B1-F5E4D087F980}"/>
                  </a:ext>
                </a:extLst>
              </p:cNvPr>
              <p:cNvSpPr/>
              <p:nvPr/>
            </p:nvSpPr>
            <p:spPr>
              <a:xfrm>
                <a:off x="6431894" y="2819143"/>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ar-MA" sz="3600" b="1" kern="0" dirty="0">
                    <a:solidFill>
                      <a:prstClr val="black"/>
                    </a:solidFill>
                    <a:latin typeface="Microsoft Uighur" panose="02000000000000000000" pitchFamily="2" charset="-78"/>
                    <a:cs typeface="Microsoft Uighur" panose="02000000000000000000" pitchFamily="2" charset="-78"/>
                  </a:rPr>
                  <a:t> </a:t>
                </a:r>
                <a:r>
                  <a:rPr lang="fr-FR" sz="3600" b="1" kern="0" dirty="0">
                    <a:solidFill>
                      <a:prstClr val="black"/>
                    </a:solidFill>
                    <a:latin typeface="Microsoft Uighur" panose="02000000000000000000" pitchFamily="2" charset="-78"/>
                    <a:cs typeface="Microsoft Uighur" panose="02000000000000000000" pitchFamily="2" charset="-78"/>
                  </a:rPr>
                  <a:t>Lire des mots avec syllabes simples + ch + ou </a:t>
                </a:r>
              </a:p>
              <a:p>
                <a:pPr algn="ctr" defTabSz="685612">
                  <a:defRPr/>
                </a:pPr>
                <a:r>
                  <a:rPr lang="fr-FR" sz="3600" b="1" kern="0" dirty="0">
                    <a:solidFill>
                      <a:prstClr val="black"/>
                    </a:solidFill>
                    <a:latin typeface="Microsoft Uighur" panose="02000000000000000000" pitchFamily="2" charset="-78"/>
                    <a:cs typeface="Microsoft Uighur" panose="02000000000000000000" pitchFamily="2" charset="-78"/>
                  </a:rPr>
                  <a:t>(avec des lettres muettes grisées) :   </a:t>
                </a:r>
                <a:r>
                  <a:rPr lang="fr-FR" sz="3200" b="1" kern="0" dirty="0">
                    <a:solidFill>
                      <a:prstClr val="black"/>
                    </a:solidFill>
                    <a:latin typeface="Microsoft Uighur" panose="02000000000000000000" pitchFamily="2" charset="-78"/>
                    <a:cs typeface="Microsoft Uighur" panose="02000000000000000000" pitchFamily="2" charset="-78"/>
                  </a:rPr>
                  <a:t>domino – vélo – chou -  ami - tapi</a:t>
                </a:r>
                <a:r>
                  <a:rPr lang="fr-FR" sz="3200" b="1" kern="0" dirty="0">
                    <a:solidFill>
                      <a:schemeClr val="bg1">
                        <a:lumMod val="50000"/>
                      </a:schemeClr>
                    </a:solidFill>
                    <a:latin typeface="Microsoft Uighur" panose="02000000000000000000" pitchFamily="2" charset="-78"/>
                    <a:cs typeface="Microsoft Uighur" panose="02000000000000000000" pitchFamily="2" charset="-78"/>
                  </a:rPr>
                  <a:t>s</a:t>
                </a:r>
              </a:p>
            </p:txBody>
          </p:sp>
          <p:sp>
            <p:nvSpPr>
              <p:cNvPr id="32" name="Nom1">
                <a:extLst>
                  <a:ext uri="{FF2B5EF4-FFF2-40B4-BE49-F238E27FC236}">
                    <a16:creationId xmlns:a16="http://schemas.microsoft.com/office/drawing/2014/main" id="{D491D310-35C0-BD25-9F29-8D13B24655E6}"/>
                  </a:ext>
                </a:extLst>
              </p:cNvPr>
              <p:cNvSpPr/>
              <p:nvPr/>
            </p:nvSpPr>
            <p:spPr>
              <a:xfrm>
                <a:off x="6431894" y="3447059"/>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ar-MA" sz="3600" b="1" kern="0" dirty="0">
                    <a:solidFill>
                      <a:prstClr val="black"/>
                    </a:solidFill>
                    <a:latin typeface="Microsoft Uighur" panose="02000000000000000000" pitchFamily="2" charset="-78"/>
                    <a:cs typeface="Microsoft Uighur" panose="02000000000000000000" pitchFamily="2" charset="-78"/>
                  </a:rPr>
                  <a:t> </a:t>
                </a:r>
                <a:r>
                  <a:rPr lang="fr-FR" sz="3600" b="1" kern="0" dirty="0">
                    <a:solidFill>
                      <a:prstClr val="black"/>
                    </a:solidFill>
                    <a:latin typeface="Microsoft Uighur" panose="02000000000000000000" pitchFamily="2" charset="-78"/>
                    <a:cs typeface="Microsoft Uighur" panose="02000000000000000000" pitchFamily="2" charset="-78"/>
                  </a:rPr>
                  <a:t>Lire des mots avec syllabes avancées </a:t>
                </a:r>
              </a:p>
              <a:p>
                <a:pPr algn="ctr" defTabSz="685612">
                  <a:defRPr/>
                </a:pPr>
                <a:r>
                  <a:rPr lang="fr-FR" sz="3200" b="1" kern="0" dirty="0">
                    <a:solidFill>
                      <a:prstClr val="black"/>
                    </a:solidFill>
                    <a:latin typeface="Microsoft Uighur" panose="02000000000000000000" pitchFamily="2" charset="-78"/>
                    <a:cs typeface="Microsoft Uighur" panose="02000000000000000000" pitchFamily="2" charset="-78"/>
                  </a:rPr>
                  <a:t>(avec des lettres muettes grisées) : pomme –arbre – arc – plage - ver</a:t>
                </a:r>
                <a:r>
                  <a:rPr lang="fr-FR" sz="3200" b="1" kern="0" dirty="0">
                    <a:solidFill>
                      <a:schemeClr val="bg1">
                        <a:lumMod val="50000"/>
                      </a:schemeClr>
                    </a:solidFill>
                    <a:latin typeface="Microsoft Uighur" panose="02000000000000000000" pitchFamily="2" charset="-78"/>
                    <a:cs typeface="Microsoft Uighur" panose="02000000000000000000" pitchFamily="2" charset="-78"/>
                  </a:rPr>
                  <a:t>t</a:t>
                </a:r>
                <a:r>
                  <a:rPr lang="fr-FR" sz="3200" b="1" kern="0" dirty="0">
                    <a:solidFill>
                      <a:prstClr val="black"/>
                    </a:solidFill>
                    <a:latin typeface="Microsoft Uighur" panose="02000000000000000000" pitchFamily="2" charset="-78"/>
                    <a:cs typeface="Microsoft Uighur" panose="02000000000000000000" pitchFamily="2" charset="-78"/>
                  </a:rPr>
                  <a:t> </a:t>
                </a:r>
              </a:p>
            </p:txBody>
          </p:sp>
          <p:sp>
            <p:nvSpPr>
              <p:cNvPr id="33" name="Nom1">
                <a:extLst>
                  <a:ext uri="{FF2B5EF4-FFF2-40B4-BE49-F238E27FC236}">
                    <a16:creationId xmlns:a16="http://schemas.microsoft.com/office/drawing/2014/main" id="{C14C7FF1-5EAF-30E3-0CA6-8402645936D1}"/>
                  </a:ext>
                </a:extLst>
              </p:cNvPr>
              <p:cNvSpPr/>
              <p:nvPr/>
            </p:nvSpPr>
            <p:spPr>
              <a:xfrm>
                <a:off x="6431894" y="4074975"/>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fr-FR" sz="3600" b="1" kern="0" dirty="0">
                    <a:solidFill>
                      <a:prstClr val="black"/>
                    </a:solidFill>
                    <a:latin typeface="Microsoft Uighur" panose="02000000000000000000" pitchFamily="2" charset="-78"/>
                    <a:cs typeface="Microsoft Uighur" panose="02000000000000000000" pitchFamily="2" charset="-78"/>
                  </a:rPr>
                  <a:t>Lire des mots et des phrases avec graphèmes complexes: </a:t>
                </a:r>
              </a:p>
              <a:p>
                <a:pPr algn="ctr" defTabSz="685612">
                  <a:defRPr/>
                </a:pPr>
                <a:r>
                  <a:rPr lang="fr-FR" sz="3200" b="1" kern="0" dirty="0">
                    <a:solidFill>
                      <a:prstClr val="black"/>
                    </a:solidFill>
                    <a:latin typeface="Microsoft Uighur" panose="02000000000000000000" pitchFamily="2" charset="-78"/>
                    <a:cs typeface="Microsoft Uighur" panose="02000000000000000000" pitchFamily="2" charset="-78"/>
                  </a:rPr>
                  <a:t>chapeau – matin – neige –montagne – photo  </a:t>
                </a:r>
              </a:p>
            </p:txBody>
          </p:sp>
          <p:sp>
            <p:nvSpPr>
              <p:cNvPr id="34" name="Nom1">
                <a:extLst>
                  <a:ext uri="{FF2B5EF4-FFF2-40B4-BE49-F238E27FC236}">
                    <a16:creationId xmlns:a16="http://schemas.microsoft.com/office/drawing/2014/main" id="{AD8BAD43-7C6E-5419-54A6-A97B5C434840}"/>
                  </a:ext>
                </a:extLst>
              </p:cNvPr>
              <p:cNvSpPr/>
              <p:nvPr/>
            </p:nvSpPr>
            <p:spPr>
              <a:xfrm>
                <a:off x="6431894" y="4702891"/>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endParaRPr lang="fr-FR" sz="3600" b="1" kern="0" dirty="0">
                  <a:solidFill>
                    <a:prstClr val="black"/>
                  </a:solidFill>
                  <a:latin typeface="Microsoft Uighur" panose="02000000000000000000" pitchFamily="2" charset="-78"/>
                  <a:cs typeface="Microsoft Uighur" panose="02000000000000000000" pitchFamily="2" charset="-78"/>
                </a:endParaRPr>
              </a:p>
              <a:p>
                <a:pPr algn="ctr" defTabSz="685612">
                  <a:defRPr/>
                </a:pPr>
                <a:r>
                  <a:rPr lang="fr-FR" sz="3600" b="1" kern="0" dirty="0">
                    <a:solidFill>
                      <a:prstClr val="black"/>
                    </a:solidFill>
                    <a:latin typeface="Microsoft Uighur" panose="02000000000000000000" pitchFamily="2" charset="-78"/>
                    <a:cs typeface="Microsoft Uighur" panose="02000000000000000000" pitchFamily="2" charset="-78"/>
                  </a:rPr>
                  <a:t>Lire des phrases avec difficultés particulières:</a:t>
                </a:r>
              </a:p>
              <a:p>
                <a:pPr algn="ctr" defTabSz="685612">
                  <a:defRPr/>
                </a:pPr>
                <a:r>
                  <a:rPr lang="fr-FR" sz="3200" b="1" kern="0" dirty="0">
                    <a:solidFill>
                      <a:prstClr val="black"/>
                    </a:solidFill>
                    <a:latin typeface="Microsoft Uighur" panose="02000000000000000000" pitchFamily="2" charset="-78"/>
                    <a:cs typeface="Microsoft Uighur" panose="02000000000000000000" pitchFamily="2" charset="-78"/>
                  </a:rPr>
                  <a:t> liaison – </a:t>
                </a:r>
                <a:r>
                  <a:rPr lang="fr-FR" sz="3200"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s entre deux voyelles  - </a:t>
                </a:r>
                <a:r>
                  <a:rPr lang="ar-EG" sz="3200"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a:t>
                </a:r>
                <a:r>
                  <a:rPr lang="fr-FR" sz="3200" b="1" kern="100" dirty="0" err="1">
                    <a:solidFill>
                      <a:prstClr val="black"/>
                    </a:solidFill>
                    <a:latin typeface="Microsoft Uighur" panose="02000000000000000000" pitchFamily="2" charset="-78"/>
                    <a:ea typeface="Aptos" panose="020B0004020202020204" pitchFamily="34" charset="0"/>
                    <a:cs typeface="Microsoft Uighur" panose="02000000000000000000" pitchFamily="2" charset="-78"/>
                  </a:rPr>
                  <a:t>ent</a:t>
                </a:r>
                <a:r>
                  <a:rPr lang="ar-EG" sz="3200"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a:t>
                </a:r>
                <a:r>
                  <a:rPr lang="fr-MA" sz="3200"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 </a:t>
                </a:r>
                <a:r>
                  <a:rPr lang="fr-FR" sz="3200"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rPr>
                  <a:t>à la fin d’un verbe… </a:t>
                </a:r>
                <a:endParaRPr lang="fr-MA" sz="3200" b="1" kern="100" dirty="0">
                  <a:solidFill>
                    <a:prstClr val="black"/>
                  </a:solidFill>
                  <a:latin typeface="Microsoft Uighur" panose="02000000000000000000" pitchFamily="2" charset="-78"/>
                  <a:ea typeface="Aptos" panose="020B0004020202020204" pitchFamily="34" charset="0"/>
                  <a:cs typeface="Microsoft Uighur" panose="02000000000000000000" pitchFamily="2" charset="-78"/>
                </a:endParaRPr>
              </a:p>
              <a:p>
                <a:pPr algn="ctr" defTabSz="685612">
                  <a:defRPr/>
                </a:pPr>
                <a:r>
                  <a:rPr lang="fr-FR" sz="3600" b="1" kern="0" dirty="0">
                    <a:solidFill>
                      <a:prstClr val="black"/>
                    </a:solidFill>
                    <a:latin typeface="Microsoft Uighur" panose="02000000000000000000" pitchFamily="2" charset="-78"/>
                    <a:cs typeface="Microsoft Uighur" panose="02000000000000000000" pitchFamily="2" charset="-78"/>
                  </a:rPr>
                  <a:t>   </a:t>
                </a:r>
              </a:p>
            </p:txBody>
          </p:sp>
          <p:sp>
            <p:nvSpPr>
              <p:cNvPr id="35" name="Nom2">
                <a:extLst>
                  <a:ext uri="{FF2B5EF4-FFF2-40B4-BE49-F238E27FC236}">
                    <a16:creationId xmlns:a16="http://schemas.microsoft.com/office/drawing/2014/main" id="{C6BD1635-F5CD-2819-4A7E-F2C79010C018}"/>
                  </a:ext>
                </a:extLst>
              </p:cNvPr>
              <p:cNvSpPr/>
              <p:nvPr/>
            </p:nvSpPr>
            <p:spPr>
              <a:xfrm>
                <a:off x="6431893" y="5340718"/>
                <a:ext cx="4929482" cy="501019"/>
              </a:xfrm>
              <a:prstGeom prst="roundRect">
                <a:avLst/>
              </a:prstGeom>
              <a:grpFill/>
              <a:ln w="28575">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2">
                  <a:defRPr/>
                </a:pPr>
                <a:r>
                  <a:rPr lang="fr-FR" sz="3600" b="1" kern="0" dirty="0">
                    <a:solidFill>
                      <a:prstClr val="black"/>
                    </a:solidFill>
                    <a:latin typeface="Microsoft Uighur" panose="02000000000000000000" pitchFamily="2" charset="-78"/>
                    <a:cs typeface="Microsoft Uighur" panose="02000000000000000000" pitchFamily="2" charset="-78"/>
                  </a:rPr>
                  <a:t>Lire et comprendre des textes courts, répondre à des questions de </a:t>
                </a:r>
                <a:r>
                  <a:rPr lang="fr-FR" sz="3600" b="1" kern="0" dirty="0" err="1">
                    <a:solidFill>
                      <a:prstClr val="black"/>
                    </a:solidFill>
                    <a:latin typeface="Microsoft Uighur" panose="02000000000000000000" pitchFamily="2" charset="-78"/>
                    <a:cs typeface="Microsoft Uighur" panose="02000000000000000000" pitchFamily="2" charset="-78"/>
                  </a:rPr>
                  <a:t>comp</a:t>
                </a:r>
                <a:r>
                  <a:rPr lang="fr-FR" sz="3600" b="1" kern="0" dirty="0">
                    <a:solidFill>
                      <a:prstClr val="black"/>
                    </a:solidFill>
                    <a:latin typeface="Microsoft Uighur" panose="02000000000000000000" pitchFamily="2" charset="-78"/>
                    <a:cs typeface="Microsoft Uighur" panose="02000000000000000000" pitchFamily="2" charset="-78"/>
                  </a:rPr>
                  <a:t>.</a:t>
                </a:r>
              </a:p>
            </p:txBody>
          </p:sp>
        </p:grpSp>
      </p:grpSp>
      <p:sp>
        <p:nvSpPr>
          <p:cNvPr id="5" name="Rectangle 4">
            <a:extLst>
              <a:ext uri="{FF2B5EF4-FFF2-40B4-BE49-F238E27FC236}">
                <a16:creationId xmlns:a16="http://schemas.microsoft.com/office/drawing/2014/main" id="{702E9FD1-270B-489B-DBAF-D8A0FD3FD3FD}"/>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5" name="Freeform 22">
            <a:extLst>
              <a:ext uri="{FF2B5EF4-FFF2-40B4-BE49-F238E27FC236}">
                <a16:creationId xmlns:a16="http://schemas.microsoft.com/office/drawing/2014/main" id="{ACE09A03-D530-6722-8450-9773E077EF0A}"/>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25" name="ZoneTexte 24">
            <a:extLst>
              <a:ext uri="{FF2B5EF4-FFF2-40B4-BE49-F238E27FC236}">
                <a16:creationId xmlns:a16="http://schemas.microsoft.com/office/drawing/2014/main" id="{89494F8E-541F-0B24-55C3-BCEB8D17E0FF}"/>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2-5- Les objectifs des  paliers</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690521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6234B-E7C4-B27E-F47A-388F1A82A936}"/>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2E0852F2-1C4F-20D6-7370-926AB66190D0}"/>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560DEA63-86A7-04B6-BEEC-20D4E7506259}"/>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3710738A-30DB-4E48-7041-C1AF9EED0429}"/>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1350"/>
          </a:p>
        </p:txBody>
      </p:sp>
      <p:grpSp>
        <p:nvGrpSpPr>
          <p:cNvPr id="12" name="Group 9">
            <a:extLst>
              <a:ext uri="{FF2B5EF4-FFF2-40B4-BE49-F238E27FC236}">
                <a16:creationId xmlns:a16="http://schemas.microsoft.com/office/drawing/2014/main" id="{F2B8C046-8B2E-B9CB-00E0-F5B3230735B2}"/>
              </a:ext>
            </a:extLst>
          </p:cNvPr>
          <p:cNvGrpSpPr/>
          <p:nvPr/>
        </p:nvGrpSpPr>
        <p:grpSpPr>
          <a:xfrm>
            <a:off x="-1789835" y="8417453"/>
            <a:ext cx="3297214" cy="2833543"/>
            <a:chOff x="0" y="0"/>
            <a:chExt cx="812800" cy="698500"/>
          </a:xfrm>
        </p:grpSpPr>
        <p:sp>
          <p:nvSpPr>
            <p:cNvPr id="13" name="Freeform 10">
              <a:extLst>
                <a:ext uri="{FF2B5EF4-FFF2-40B4-BE49-F238E27FC236}">
                  <a16:creationId xmlns:a16="http://schemas.microsoft.com/office/drawing/2014/main" id="{A1E2163D-7A7B-6F93-D825-CC64F3A26A2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1">
              <a:extLst>
                <a:ext uri="{FF2B5EF4-FFF2-40B4-BE49-F238E27FC236}">
                  <a16:creationId xmlns:a16="http://schemas.microsoft.com/office/drawing/2014/main" id="{E612322C-0B0D-D4D8-53A1-18F5A2BF0DF3}"/>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16">
            <a:extLst>
              <a:ext uri="{FF2B5EF4-FFF2-40B4-BE49-F238E27FC236}">
                <a16:creationId xmlns:a16="http://schemas.microsoft.com/office/drawing/2014/main" id="{F811E9CE-5A18-666B-35F6-A2C05A9B9AA5}"/>
              </a:ext>
            </a:extLst>
          </p:cNvPr>
          <p:cNvGrpSpPr/>
          <p:nvPr/>
        </p:nvGrpSpPr>
        <p:grpSpPr>
          <a:xfrm>
            <a:off x="15940761" y="8501542"/>
            <a:ext cx="3389686" cy="2665365"/>
            <a:chOff x="0" y="0"/>
            <a:chExt cx="696717" cy="547840"/>
          </a:xfrm>
        </p:grpSpPr>
        <p:sp>
          <p:nvSpPr>
            <p:cNvPr id="27" name="Freeform 17">
              <a:extLst>
                <a:ext uri="{FF2B5EF4-FFF2-40B4-BE49-F238E27FC236}">
                  <a16:creationId xmlns:a16="http://schemas.microsoft.com/office/drawing/2014/main" id="{7F6459B3-5CED-832A-2308-0B9EC1FB1C76}"/>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29" name="TextBox 18">
              <a:extLst>
                <a:ext uri="{FF2B5EF4-FFF2-40B4-BE49-F238E27FC236}">
                  <a16:creationId xmlns:a16="http://schemas.microsoft.com/office/drawing/2014/main" id="{23A25123-BEBE-8BE8-01B3-2603F3F7ACA6}"/>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58" name="Freeform 24">
            <a:extLst>
              <a:ext uri="{FF2B5EF4-FFF2-40B4-BE49-F238E27FC236}">
                <a16:creationId xmlns:a16="http://schemas.microsoft.com/office/drawing/2014/main" id="{6DE204D8-7749-8EF3-D2AB-F397E0DF5E39}"/>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 name="Rectangle 1">
            <a:extLst>
              <a:ext uri="{FF2B5EF4-FFF2-40B4-BE49-F238E27FC236}">
                <a16:creationId xmlns:a16="http://schemas.microsoft.com/office/drawing/2014/main" id="{7B358E24-7562-21AF-927D-832305FD1FC6}"/>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6270BE8D-CD34-2A31-9428-62D733E1C5BD}"/>
              </a:ext>
            </a:extLst>
          </p:cNvPr>
          <p:cNvSpPr/>
          <p:nvPr/>
        </p:nvSpPr>
        <p:spPr>
          <a:xfrm>
            <a:off x="-209345" y="463514"/>
            <a:ext cx="8804233"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ZoneTexte 3">
            <a:extLst>
              <a:ext uri="{FF2B5EF4-FFF2-40B4-BE49-F238E27FC236}">
                <a16:creationId xmlns:a16="http://schemas.microsoft.com/office/drawing/2014/main" id="{F295223C-2C49-DC70-43FB-B21366357095}"/>
              </a:ext>
            </a:extLst>
          </p:cNvPr>
          <p:cNvSpPr txBox="1"/>
          <p:nvPr/>
        </p:nvSpPr>
        <p:spPr>
          <a:xfrm>
            <a:off x="-174976" y="817993"/>
            <a:ext cx="8568448" cy="707886"/>
          </a:xfrm>
          <a:prstGeom prst="rect">
            <a:avLst/>
          </a:prstGeom>
          <a:noFill/>
        </p:spPr>
        <p:txBody>
          <a:bodyPr wrap="square">
            <a:spAutoFit/>
          </a:bodyPr>
          <a:lstStyle/>
          <a:p>
            <a:pPr algn="ctr"/>
            <a:r>
              <a:rPr lang="fr-FR" sz="4000" b="1" dirty="0">
                <a:latin typeface="Microsoft Uighur" panose="02000000000000000000" pitchFamily="2" charset="-78"/>
                <a:ea typeface="Canva Sans Bold"/>
                <a:cs typeface="Microsoft Uighur" panose="02000000000000000000" pitchFamily="2" charset="-78"/>
                <a:sym typeface="Canva Sans Bold"/>
              </a:rPr>
              <a:t>2-6- Processus d’avancement dans les paliers</a:t>
            </a:r>
          </a:p>
        </p:txBody>
      </p:sp>
      <p:grpSp>
        <p:nvGrpSpPr>
          <p:cNvPr id="6" name="Groupe 5">
            <a:extLst>
              <a:ext uri="{FF2B5EF4-FFF2-40B4-BE49-F238E27FC236}">
                <a16:creationId xmlns:a16="http://schemas.microsoft.com/office/drawing/2014/main" id="{B6FE7A37-89E6-97DF-EEB7-CAD9AB634556}"/>
              </a:ext>
            </a:extLst>
          </p:cNvPr>
          <p:cNvGrpSpPr/>
          <p:nvPr/>
        </p:nvGrpSpPr>
        <p:grpSpPr>
          <a:xfrm>
            <a:off x="1043709" y="2044400"/>
            <a:ext cx="15652614" cy="2111325"/>
            <a:chOff x="457200" y="1625096"/>
            <a:chExt cx="8229600" cy="969264"/>
          </a:xfrm>
        </p:grpSpPr>
        <p:sp>
          <p:nvSpPr>
            <p:cNvPr id="7" name="Shape 13">
              <a:extLst>
                <a:ext uri="{FF2B5EF4-FFF2-40B4-BE49-F238E27FC236}">
                  <a16:creationId xmlns:a16="http://schemas.microsoft.com/office/drawing/2014/main" id="{79B37C2E-52CB-78D7-0B49-4982A3E759E3}"/>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4000" b="1" dirty="0">
                  <a:latin typeface="Microsoft Uighur" panose="02000000000000000000" pitchFamily="2" charset="-78"/>
                  <a:cs typeface="Microsoft Uighur" panose="02000000000000000000" pitchFamily="2" charset="-78"/>
                </a:rPr>
                <a:t>         </a:t>
              </a:r>
              <a:endParaRPr lang="fr-FR" b="1" dirty="0">
                <a:latin typeface="Microsoft Uighur" panose="02000000000000000000" pitchFamily="2" charset="-78"/>
                <a:cs typeface="Microsoft Uighur" panose="02000000000000000000" pitchFamily="2" charset="-78"/>
              </a:endParaRPr>
            </a:p>
          </p:txBody>
        </p:sp>
        <p:sp>
          <p:nvSpPr>
            <p:cNvPr id="8" name="Shape 14">
              <a:extLst>
                <a:ext uri="{FF2B5EF4-FFF2-40B4-BE49-F238E27FC236}">
                  <a16:creationId xmlns:a16="http://schemas.microsoft.com/office/drawing/2014/main" id="{D30D5C7D-A2D1-D75C-55BE-6ABDE12B9672}"/>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65DC623C-0C7D-3ED5-0C8E-D5D88190FCA4}"/>
              </a:ext>
            </a:extLst>
          </p:cNvPr>
          <p:cNvGrpSpPr/>
          <p:nvPr/>
        </p:nvGrpSpPr>
        <p:grpSpPr>
          <a:xfrm>
            <a:off x="1140829" y="4867828"/>
            <a:ext cx="15705724" cy="2485807"/>
            <a:chOff x="457200" y="1625096"/>
            <a:chExt cx="8229600" cy="969264"/>
          </a:xfrm>
        </p:grpSpPr>
        <p:sp>
          <p:nvSpPr>
            <p:cNvPr id="11" name="Shape 13">
              <a:extLst>
                <a:ext uri="{FF2B5EF4-FFF2-40B4-BE49-F238E27FC236}">
                  <a16:creationId xmlns:a16="http://schemas.microsoft.com/office/drawing/2014/main" id="{59A3BFD3-3941-4A91-1B1D-408967A5F70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15" name="Shape 14">
              <a:extLst>
                <a:ext uri="{FF2B5EF4-FFF2-40B4-BE49-F238E27FC236}">
                  <a16:creationId xmlns:a16="http://schemas.microsoft.com/office/drawing/2014/main" id="{C1960CC7-E8CF-D862-2C33-01059A59A6D1}"/>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0" name="ZoneTexte 19">
            <a:extLst>
              <a:ext uri="{FF2B5EF4-FFF2-40B4-BE49-F238E27FC236}">
                <a16:creationId xmlns:a16="http://schemas.microsoft.com/office/drawing/2014/main" id="{46F85E55-A1F7-2699-D0DC-D9D3DD3A7F11}"/>
              </a:ext>
            </a:extLst>
          </p:cNvPr>
          <p:cNvSpPr txBox="1"/>
          <p:nvPr/>
        </p:nvSpPr>
        <p:spPr>
          <a:xfrm>
            <a:off x="1287195" y="2365638"/>
            <a:ext cx="15104645" cy="1446550"/>
          </a:xfrm>
          <a:prstGeom prst="rect">
            <a:avLst/>
          </a:prstGeom>
          <a:noFill/>
        </p:spPr>
        <p:txBody>
          <a:bodyPr wrap="square">
            <a:spAutoFit/>
          </a:bodyPr>
          <a:lstStyle/>
          <a:p>
            <a:pPr rtl="1"/>
            <a:r>
              <a:rPr lang="fr-FR" sz="4400" b="1" dirty="0">
                <a:latin typeface="Microsoft Uighur" panose="02000000000000000000" pitchFamily="2" charset="-78"/>
                <a:cs typeface="Microsoft Uighur" panose="02000000000000000000" pitchFamily="2" charset="-78"/>
                <a:rtl/>
              </a:rPr>
              <a:t>Le passage au palier suivant se fait sans passation de test si  le palier dure quatre jours. Au-delà, un test de validation est programmé le dernier jour du palier</a:t>
            </a:r>
          </a:p>
        </p:txBody>
      </p:sp>
      <p:sp>
        <p:nvSpPr>
          <p:cNvPr id="21" name="ZoneTexte 20">
            <a:extLst>
              <a:ext uri="{FF2B5EF4-FFF2-40B4-BE49-F238E27FC236}">
                <a16:creationId xmlns:a16="http://schemas.microsoft.com/office/drawing/2014/main" id="{4660110A-9555-6F09-C6A3-9C045EA2449D}"/>
              </a:ext>
            </a:extLst>
          </p:cNvPr>
          <p:cNvSpPr txBox="1"/>
          <p:nvPr/>
        </p:nvSpPr>
        <p:spPr>
          <a:xfrm>
            <a:off x="1352216" y="4789054"/>
            <a:ext cx="15583568" cy="2123658"/>
          </a:xfrm>
          <a:prstGeom prst="rect">
            <a:avLst/>
          </a:prstGeom>
          <a:noFill/>
        </p:spPr>
        <p:txBody>
          <a:bodyPr wrap="square">
            <a:spAutoFit/>
          </a:bodyPr>
          <a:lstStyle/>
          <a:p>
            <a:pPr rtl="1"/>
            <a:r>
              <a:rPr lang="fr-FR" sz="4400" b="1" dirty="0">
                <a:latin typeface="Microsoft Uighur" panose="02000000000000000000" pitchFamily="2" charset="-78"/>
                <a:cs typeface="Microsoft Uighur" panose="02000000000000000000" pitchFamily="2" charset="-78"/>
                <a:rtl/>
              </a:rPr>
              <a:t>Le test de validation du palier comprend deux items : </a:t>
            </a:r>
          </a:p>
          <a:p>
            <a:pPr marL="571500" indent="-571500">
              <a:buFont typeface="Arial" panose="020B0604020202020204" pitchFamily="34" charset="0"/>
              <a:buChar char="•"/>
            </a:pPr>
            <a:r>
              <a:rPr lang="fr-FR" sz="4400" b="1" dirty="0">
                <a:latin typeface="Microsoft Uighur" panose="02000000000000000000" pitchFamily="2" charset="-78"/>
                <a:cs typeface="Microsoft Uighur" panose="02000000000000000000" pitchFamily="2" charset="-78"/>
                <a:rtl/>
              </a:rPr>
              <a:t>la lecture qui constitue le seul critère pris en compte pour la validation du palier. </a:t>
            </a:r>
          </a:p>
          <a:p>
            <a:pPr marL="571500" indent="-571500">
              <a:buFont typeface="Arial" panose="020B0604020202020204" pitchFamily="34" charset="0"/>
              <a:buChar char="•"/>
            </a:pPr>
            <a:r>
              <a:rPr lang="fr-FR" sz="4400" b="1" dirty="0">
                <a:latin typeface="Microsoft Uighur" panose="02000000000000000000" pitchFamily="2" charset="-78"/>
                <a:cs typeface="Microsoft Uighur" panose="02000000000000000000" pitchFamily="2" charset="-78"/>
                <a:rtl/>
              </a:rPr>
              <a:t>Le vocabulaire est évalué uniquement à des fins de suivi des apprentissages.</a:t>
            </a:r>
          </a:p>
        </p:txBody>
      </p:sp>
    </p:spTree>
    <p:extLst>
      <p:ext uri="{BB962C8B-B14F-4D97-AF65-F5344CB8AC3E}">
        <p14:creationId xmlns:p14="http://schemas.microsoft.com/office/powerpoint/2010/main" val="3043142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D327B-7621-C9FA-318C-8F7648381965}"/>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C35C71A2-6C54-8C29-C786-77F463A2B012}"/>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8500422F-4BCF-6735-C73E-E9D1E1A0126E}"/>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21851B33-1A5E-50DD-7F68-A870D962E110}"/>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1350"/>
          </a:p>
        </p:txBody>
      </p:sp>
      <p:grpSp>
        <p:nvGrpSpPr>
          <p:cNvPr id="69" name="Group 9">
            <a:extLst>
              <a:ext uri="{FF2B5EF4-FFF2-40B4-BE49-F238E27FC236}">
                <a16:creationId xmlns:a16="http://schemas.microsoft.com/office/drawing/2014/main" id="{CB671236-DFEC-F5A8-1C1C-68B1D78542BC}"/>
              </a:ext>
            </a:extLst>
          </p:cNvPr>
          <p:cNvGrpSpPr/>
          <p:nvPr/>
        </p:nvGrpSpPr>
        <p:grpSpPr>
          <a:xfrm>
            <a:off x="-1789835" y="8417453"/>
            <a:ext cx="3297214" cy="2833543"/>
            <a:chOff x="0" y="0"/>
            <a:chExt cx="812800" cy="698500"/>
          </a:xfrm>
        </p:grpSpPr>
        <p:sp>
          <p:nvSpPr>
            <p:cNvPr id="70" name="Freeform 10">
              <a:extLst>
                <a:ext uri="{FF2B5EF4-FFF2-40B4-BE49-F238E27FC236}">
                  <a16:creationId xmlns:a16="http://schemas.microsoft.com/office/drawing/2014/main" id="{65B152FE-CC64-F1CF-DF02-C707559074E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1" name="TextBox 11">
              <a:extLst>
                <a:ext uri="{FF2B5EF4-FFF2-40B4-BE49-F238E27FC236}">
                  <a16:creationId xmlns:a16="http://schemas.microsoft.com/office/drawing/2014/main" id="{78B4FF9A-1DC8-57FE-2CF9-0A684DEAFDFB}"/>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72" name="Group 12">
            <a:extLst>
              <a:ext uri="{FF2B5EF4-FFF2-40B4-BE49-F238E27FC236}">
                <a16:creationId xmlns:a16="http://schemas.microsoft.com/office/drawing/2014/main" id="{105DE194-075D-EAE3-ED58-6FDB41707861}"/>
              </a:ext>
            </a:extLst>
          </p:cNvPr>
          <p:cNvGrpSpPr/>
          <p:nvPr/>
        </p:nvGrpSpPr>
        <p:grpSpPr>
          <a:xfrm>
            <a:off x="15925325" y="-942654"/>
            <a:ext cx="3297214" cy="2833543"/>
            <a:chOff x="0" y="0"/>
            <a:chExt cx="812800" cy="698500"/>
          </a:xfrm>
        </p:grpSpPr>
        <p:sp>
          <p:nvSpPr>
            <p:cNvPr id="73" name="Freeform 13">
              <a:extLst>
                <a:ext uri="{FF2B5EF4-FFF2-40B4-BE49-F238E27FC236}">
                  <a16:creationId xmlns:a16="http://schemas.microsoft.com/office/drawing/2014/main" id="{4566AF55-D4E9-BAC7-0C0E-489B87CDBBD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4" name="TextBox 14">
              <a:extLst>
                <a:ext uri="{FF2B5EF4-FFF2-40B4-BE49-F238E27FC236}">
                  <a16:creationId xmlns:a16="http://schemas.microsoft.com/office/drawing/2014/main" id="{2BD8D5A2-46D7-073F-4D83-3ED837995E78}"/>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Rectangle 5">
            <a:extLst>
              <a:ext uri="{FF2B5EF4-FFF2-40B4-BE49-F238E27FC236}">
                <a16:creationId xmlns:a16="http://schemas.microsoft.com/office/drawing/2014/main" id="{4857CEE1-182F-3D30-6DB5-9979EA98F2A7}"/>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4CBEE913-77CB-B1A6-AE4C-B0467ABCB597}"/>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grpSp>
        <p:nvGrpSpPr>
          <p:cNvPr id="9" name="Groupe 8">
            <a:extLst>
              <a:ext uri="{FF2B5EF4-FFF2-40B4-BE49-F238E27FC236}">
                <a16:creationId xmlns:a16="http://schemas.microsoft.com/office/drawing/2014/main" id="{D729B4DC-69BF-DFB4-A2FA-DED6498A0AFF}"/>
              </a:ext>
            </a:extLst>
          </p:cNvPr>
          <p:cNvGrpSpPr/>
          <p:nvPr/>
        </p:nvGrpSpPr>
        <p:grpSpPr>
          <a:xfrm>
            <a:off x="1288047" y="2400797"/>
            <a:ext cx="15705724" cy="1418760"/>
            <a:chOff x="457200" y="1625096"/>
            <a:chExt cx="8229600" cy="969264"/>
          </a:xfrm>
        </p:grpSpPr>
        <p:sp>
          <p:nvSpPr>
            <p:cNvPr id="10" name="Shape 13">
              <a:extLst>
                <a:ext uri="{FF2B5EF4-FFF2-40B4-BE49-F238E27FC236}">
                  <a16:creationId xmlns:a16="http://schemas.microsoft.com/office/drawing/2014/main" id="{6D826F89-5013-5F31-71BB-94A1A4667801}"/>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A41CF4D4-A879-9E9F-84CE-6E7BBC8AA6B5}"/>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5" name="Groupe 14">
            <a:extLst>
              <a:ext uri="{FF2B5EF4-FFF2-40B4-BE49-F238E27FC236}">
                <a16:creationId xmlns:a16="http://schemas.microsoft.com/office/drawing/2014/main" id="{A3AB29C2-81D8-70BE-F935-75FF9FD7D4CB}"/>
              </a:ext>
            </a:extLst>
          </p:cNvPr>
          <p:cNvGrpSpPr/>
          <p:nvPr/>
        </p:nvGrpSpPr>
        <p:grpSpPr>
          <a:xfrm>
            <a:off x="1288047" y="4346089"/>
            <a:ext cx="15705724" cy="1383549"/>
            <a:chOff x="457200" y="1625096"/>
            <a:chExt cx="8229600" cy="969264"/>
          </a:xfrm>
        </p:grpSpPr>
        <p:sp>
          <p:nvSpPr>
            <p:cNvPr id="17" name="Shape 13">
              <a:extLst>
                <a:ext uri="{FF2B5EF4-FFF2-40B4-BE49-F238E27FC236}">
                  <a16:creationId xmlns:a16="http://schemas.microsoft.com/office/drawing/2014/main" id="{8B8FAD65-AD6C-F6E3-BB05-B3316A03A0C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0239F212-26BB-6BC3-6F9E-7662D5F0A2EC}"/>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2" name="ZoneTexte 21">
            <a:extLst>
              <a:ext uri="{FF2B5EF4-FFF2-40B4-BE49-F238E27FC236}">
                <a16:creationId xmlns:a16="http://schemas.microsoft.com/office/drawing/2014/main" id="{63B1ADA5-B6A9-CD22-73F9-CBA6BDDECA46}"/>
              </a:ext>
            </a:extLst>
          </p:cNvPr>
          <p:cNvSpPr txBox="1"/>
          <p:nvPr/>
        </p:nvSpPr>
        <p:spPr>
          <a:xfrm>
            <a:off x="1513955" y="2288292"/>
            <a:ext cx="15583568" cy="1446550"/>
          </a:xfrm>
          <a:prstGeom prst="rect">
            <a:avLst/>
          </a:prstGeom>
          <a:noFill/>
        </p:spPr>
        <p:txBody>
          <a:bodyPr wrap="square">
            <a:spAutoFit/>
          </a:bodyPr>
          <a:lstStyle/>
          <a:p>
            <a:r>
              <a:rPr lang="fr-FR" sz="4400" b="1" dirty="0">
                <a:latin typeface="Microsoft Uighur" panose="02000000000000000000" pitchFamily="2" charset="-78"/>
                <a:cs typeface="Microsoft Uighur" panose="02000000000000000000" pitchFamily="2" charset="-78"/>
              </a:rPr>
              <a:t>Prioriser, dans la passation du test, les élèves dont le positionnement initial était au dessous du palier en cours .</a:t>
            </a:r>
          </a:p>
        </p:txBody>
      </p:sp>
      <p:sp>
        <p:nvSpPr>
          <p:cNvPr id="28" name="ZoneTexte 27">
            <a:extLst>
              <a:ext uri="{FF2B5EF4-FFF2-40B4-BE49-F238E27FC236}">
                <a16:creationId xmlns:a16="http://schemas.microsoft.com/office/drawing/2014/main" id="{31D43EEB-A834-0E45-9E62-70A04193FD48}"/>
              </a:ext>
            </a:extLst>
          </p:cNvPr>
          <p:cNvSpPr txBox="1"/>
          <p:nvPr/>
        </p:nvSpPr>
        <p:spPr>
          <a:xfrm>
            <a:off x="1534008" y="4309167"/>
            <a:ext cx="15583568" cy="1446550"/>
          </a:xfrm>
          <a:prstGeom prst="rect">
            <a:avLst/>
          </a:prstGeom>
          <a:noFill/>
        </p:spPr>
        <p:txBody>
          <a:bodyPr wrap="square">
            <a:spAutoFit/>
          </a:bodyPr>
          <a:lstStyle/>
          <a:p>
            <a:r>
              <a:rPr lang="fr-FR" sz="4400" b="1" dirty="0">
                <a:latin typeface="Microsoft Uighur" panose="02000000000000000000" pitchFamily="2" charset="-78"/>
                <a:cs typeface="Microsoft Uighur" panose="02000000000000000000" pitchFamily="2" charset="-78"/>
              </a:rPr>
              <a:t>Le palier est validé lorsqu’on atteint un taux de maitrise égal ou supérieur à 70% de l’ensemble du groupe de remédiation.</a:t>
            </a:r>
          </a:p>
        </p:txBody>
      </p:sp>
      <p:grpSp>
        <p:nvGrpSpPr>
          <p:cNvPr id="31" name="Groupe 30">
            <a:extLst>
              <a:ext uri="{FF2B5EF4-FFF2-40B4-BE49-F238E27FC236}">
                <a16:creationId xmlns:a16="http://schemas.microsoft.com/office/drawing/2014/main" id="{0B6EC7E8-6317-AC48-4782-CBFF7704847B}"/>
              </a:ext>
            </a:extLst>
          </p:cNvPr>
          <p:cNvGrpSpPr/>
          <p:nvPr/>
        </p:nvGrpSpPr>
        <p:grpSpPr>
          <a:xfrm>
            <a:off x="1305677" y="6291942"/>
            <a:ext cx="15705724" cy="1418760"/>
            <a:chOff x="457200" y="1625096"/>
            <a:chExt cx="8229600" cy="969264"/>
          </a:xfrm>
        </p:grpSpPr>
        <p:sp>
          <p:nvSpPr>
            <p:cNvPr id="33" name="Shape 13">
              <a:extLst>
                <a:ext uri="{FF2B5EF4-FFF2-40B4-BE49-F238E27FC236}">
                  <a16:creationId xmlns:a16="http://schemas.microsoft.com/office/drawing/2014/main" id="{DCED9FA5-8691-952F-8EB8-A668F937A833}"/>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8B68F23B-104E-2D7F-21D4-9482F16BBB06}"/>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6" name="ZoneTexte 35">
            <a:extLst>
              <a:ext uri="{FF2B5EF4-FFF2-40B4-BE49-F238E27FC236}">
                <a16:creationId xmlns:a16="http://schemas.microsoft.com/office/drawing/2014/main" id="{D511CBB9-EE4B-A073-B1F5-8DAE0E5C2F54}"/>
              </a:ext>
            </a:extLst>
          </p:cNvPr>
          <p:cNvSpPr txBox="1"/>
          <p:nvPr/>
        </p:nvSpPr>
        <p:spPr>
          <a:xfrm>
            <a:off x="1476236" y="6198529"/>
            <a:ext cx="15104645" cy="1446550"/>
          </a:xfrm>
          <a:prstGeom prst="rect">
            <a:avLst/>
          </a:prstGeom>
          <a:noFill/>
        </p:spPr>
        <p:txBody>
          <a:bodyPr wrap="square">
            <a:spAutoFit/>
          </a:bodyPr>
          <a:lstStyle/>
          <a:p>
            <a:pPr defTabSz="685783">
              <a:spcBef>
                <a:spcPct val="0"/>
              </a:spcBef>
              <a:spcAft>
                <a:spcPct val="35000"/>
              </a:spcAft>
            </a:pPr>
            <a:r>
              <a:rPr lang="fr-FR" sz="4400" b="1" dirty="0">
                <a:latin typeface="Microsoft Uighur" panose="02000000000000000000" pitchFamily="2" charset="-78"/>
                <a:cs typeface="Microsoft Uighur" panose="02000000000000000000" pitchFamily="2" charset="-78"/>
                <a:rtl/>
              </a:rPr>
              <a:t>Si le seuil  de 70% n’est pas atteint, deux jours supplémentaires de remédiation ciblée sont ajoutés, visant spécifiquement les élèves n'ayant pas réussi le test de validation.</a:t>
            </a:r>
          </a:p>
        </p:txBody>
      </p:sp>
      <p:sp>
        <p:nvSpPr>
          <p:cNvPr id="3" name="ZoneTexte 2">
            <a:extLst>
              <a:ext uri="{FF2B5EF4-FFF2-40B4-BE49-F238E27FC236}">
                <a16:creationId xmlns:a16="http://schemas.microsoft.com/office/drawing/2014/main" id="{0B7F1765-AE1E-C261-1730-E8ACB6C89656}"/>
              </a:ext>
            </a:extLst>
          </p:cNvPr>
          <p:cNvSpPr txBox="1"/>
          <p:nvPr/>
        </p:nvSpPr>
        <p:spPr>
          <a:xfrm>
            <a:off x="453396" y="785722"/>
            <a:ext cx="8568448" cy="707886"/>
          </a:xfrm>
          <a:prstGeom prst="rect">
            <a:avLst/>
          </a:prstGeom>
          <a:noFill/>
        </p:spPr>
        <p:txBody>
          <a:bodyPr wrap="square">
            <a:spAutoFit/>
          </a:bodyPr>
          <a:lstStyle/>
          <a:p>
            <a:pPr algn="ctr"/>
            <a:r>
              <a:rPr lang="fr-FR" sz="4000" b="1" dirty="0">
                <a:latin typeface="Microsoft Uighur" panose="02000000000000000000" pitchFamily="2" charset="-78"/>
                <a:ea typeface="Canva Sans Bold"/>
                <a:cs typeface="Microsoft Uighur" panose="02000000000000000000" pitchFamily="2" charset="-78"/>
                <a:sym typeface="Canva Sans Bold"/>
              </a:rPr>
              <a:t>2-6- Processus d’avancement dans les paliers</a:t>
            </a:r>
          </a:p>
        </p:txBody>
      </p:sp>
    </p:spTree>
    <p:extLst>
      <p:ext uri="{BB962C8B-B14F-4D97-AF65-F5344CB8AC3E}">
        <p14:creationId xmlns:p14="http://schemas.microsoft.com/office/powerpoint/2010/main" val="1353691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2B03E-250E-D7E3-45BA-FF8B6ECD9871}"/>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10277391-DE70-CFF6-A93F-9211E604C2DC}"/>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E0A4106F-9C7B-1C92-284D-F9EB9412A051}"/>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1350"/>
          </a:p>
        </p:txBody>
      </p:sp>
      <p:sp>
        <p:nvSpPr>
          <p:cNvPr id="29" name="Rectangle : coins arrondis 28">
            <a:extLst>
              <a:ext uri="{FF2B5EF4-FFF2-40B4-BE49-F238E27FC236}">
                <a16:creationId xmlns:a16="http://schemas.microsoft.com/office/drawing/2014/main" id="{E34233C6-6EF8-7481-540F-5F05229F7365}"/>
              </a:ext>
            </a:extLst>
          </p:cNvPr>
          <p:cNvSpPr/>
          <p:nvPr/>
        </p:nvSpPr>
        <p:spPr>
          <a:xfrm>
            <a:off x="6874585" y="6394725"/>
            <a:ext cx="3477288" cy="276144"/>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36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D3C64FA1-E7A0-1318-101D-DB9BF9A14685}"/>
              </a:ext>
            </a:extLst>
          </p:cNvPr>
          <p:cNvGrpSpPr/>
          <p:nvPr/>
        </p:nvGrpSpPr>
        <p:grpSpPr>
          <a:xfrm>
            <a:off x="3154333" y="3566828"/>
            <a:ext cx="11692432" cy="2356570"/>
            <a:chOff x="2216585" y="3771900"/>
            <a:chExt cx="15042715" cy="5400000"/>
          </a:xfrm>
        </p:grpSpPr>
        <p:sp>
          <p:nvSpPr>
            <p:cNvPr id="33" name="Flèche : droite 32">
              <a:extLst>
                <a:ext uri="{FF2B5EF4-FFF2-40B4-BE49-F238E27FC236}">
                  <a16:creationId xmlns:a16="http://schemas.microsoft.com/office/drawing/2014/main" id="{59EFDDA8-BD14-FD08-F5E1-D6E5F3F46898}"/>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34" name="Groupe 33">
              <a:extLst>
                <a:ext uri="{FF2B5EF4-FFF2-40B4-BE49-F238E27FC236}">
                  <a16:creationId xmlns:a16="http://schemas.microsoft.com/office/drawing/2014/main" id="{450AC474-F60E-C395-D24B-2158B2162838}"/>
                </a:ext>
              </a:extLst>
            </p:cNvPr>
            <p:cNvGrpSpPr/>
            <p:nvPr/>
          </p:nvGrpSpPr>
          <p:grpSpPr>
            <a:xfrm flipV="1">
              <a:off x="2803312" y="3997278"/>
              <a:ext cx="13409999" cy="4949230"/>
              <a:chOff x="-1080793" y="13767238"/>
              <a:chExt cx="9308744" cy="1234295"/>
            </a:xfrm>
          </p:grpSpPr>
          <p:sp>
            <p:nvSpPr>
              <p:cNvPr id="36" name="Rectangle : coins arrondis 35">
                <a:extLst>
                  <a:ext uri="{FF2B5EF4-FFF2-40B4-BE49-F238E27FC236}">
                    <a16:creationId xmlns:a16="http://schemas.microsoft.com/office/drawing/2014/main" id="{9A5B8BFC-99EE-8840-1F3F-AD5B40E58679}"/>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1350" dirty="0"/>
              </a:p>
            </p:txBody>
          </p:sp>
          <p:sp>
            <p:nvSpPr>
              <p:cNvPr id="37" name="Rectangle : coins arrondis 36">
                <a:extLst>
                  <a:ext uri="{FF2B5EF4-FFF2-40B4-BE49-F238E27FC236}">
                    <a16:creationId xmlns:a16="http://schemas.microsoft.com/office/drawing/2014/main" id="{6175970E-D233-9BF0-F2F0-E67DA7FE742F}"/>
                  </a:ext>
                </a:extLst>
              </p:cNvPr>
              <p:cNvSpPr/>
              <p:nvPr/>
            </p:nvSpPr>
            <p:spPr>
              <a:xfrm flipV="1">
                <a:off x="-505766" y="14027558"/>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nSpc>
                    <a:spcPts val="5566"/>
                  </a:lnSpc>
                </a:pPr>
                <a:endParaRPr lang="fr-FR" sz="3300" b="1" spc="110"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nSpc>
                    <a:spcPts val="5566"/>
                  </a:lnSpc>
                </a:pPr>
                <a:r>
                  <a:rPr lang="fr-FR" sz="4400" b="1" spc="110" dirty="0">
                    <a:solidFill>
                      <a:schemeClr val="accent6">
                        <a:lumMod val="75000"/>
                      </a:schemeClr>
                    </a:solidFill>
                    <a:latin typeface="Microsoft Uighur" panose="02000000000000000000" pitchFamily="2" charset="-78"/>
                    <a:ea typeface="IBM Plex Sans Arabic Bold"/>
                    <a:cs typeface="Microsoft Uighur" panose="02000000000000000000" pitchFamily="2" charset="-78"/>
                    <a:sym typeface="IBM Plex Sans Arabic Bold"/>
                    <a:rtl/>
                  </a:rPr>
                  <a:t>Tous</a:t>
                </a:r>
                <a:r>
                  <a:rPr lang="fr-FR" sz="44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rPr>
                  <a:t> les élèves de la 2</a:t>
                </a:r>
                <a:r>
                  <a:rPr lang="fr-FR" sz="4400" b="1" spc="110" baseline="3000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rPr>
                  <a:t>ème</a:t>
                </a:r>
                <a:r>
                  <a:rPr lang="fr-FR" sz="44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rPr>
                  <a:t>  année suivent le parcours 1</a:t>
                </a:r>
              </a:p>
              <a:p>
                <a:pPr>
                  <a:lnSpc>
                    <a:spcPts val="5566"/>
                  </a:lnSpc>
                </a:pPr>
                <a:endParaRPr lang="fr-FR" sz="33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35" name="Rectangle : coins arrondis 34">
              <a:extLst>
                <a:ext uri="{FF2B5EF4-FFF2-40B4-BE49-F238E27FC236}">
                  <a16:creationId xmlns:a16="http://schemas.microsoft.com/office/drawing/2014/main" id="{58712D8D-C93D-81C6-703D-28975574A671}"/>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50" b="1" dirty="0">
                  <a:solidFill>
                    <a:schemeClr val="bg1"/>
                  </a:solidFill>
                  <a:latin typeface="Microsoft Uighur" panose="02000000000000000000" pitchFamily="2" charset="-78"/>
                  <a:cs typeface="Microsoft Uighur" panose="02000000000000000000" pitchFamily="2" charset="-78"/>
                </a:rPr>
                <a:t>Parcours 1</a:t>
              </a:r>
            </a:p>
          </p:txBody>
        </p:sp>
      </p:grpSp>
      <p:sp>
        <p:nvSpPr>
          <p:cNvPr id="45" name="TextBox 29">
            <a:extLst>
              <a:ext uri="{FF2B5EF4-FFF2-40B4-BE49-F238E27FC236}">
                <a16:creationId xmlns:a16="http://schemas.microsoft.com/office/drawing/2014/main" id="{5A9EFCAE-064E-8639-4673-00FBB00A80A6}"/>
              </a:ext>
            </a:extLst>
          </p:cNvPr>
          <p:cNvSpPr txBox="1"/>
          <p:nvPr/>
        </p:nvSpPr>
        <p:spPr>
          <a:xfrm>
            <a:off x="8358638" y="1297821"/>
            <a:ext cx="2690124" cy="830997"/>
          </a:xfrm>
          <a:prstGeom prst="rect">
            <a:avLst/>
          </a:prstGeom>
          <a:solidFill>
            <a:schemeClr val="bg2"/>
          </a:solidFill>
        </p:spPr>
        <p:txBody>
          <a:bodyPr wrap="square" lIns="0" tIns="0" rIns="0" bIns="0" rtlCol="0" anchor="t">
            <a:spAutoFit/>
          </a:bodyPr>
          <a:lstStyle/>
          <a:p>
            <a:pPr algn="ctr"/>
            <a:r>
              <a:rPr lang="fr-FR" sz="5400" b="1" dirty="0">
                <a:solidFill>
                  <a:schemeClr val="accent6">
                    <a:lumMod val="75000"/>
                  </a:schemeClr>
                </a:solidFill>
                <a:latin typeface="Microsoft Uighur" panose="02000000000000000000" pitchFamily="2" charset="-78"/>
                <a:cs typeface="Microsoft Uighur" panose="02000000000000000000" pitchFamily="2" charset="-78"/>
              </a:rPr>
              <a:t>La   2</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ème</a:t>
            </a:r>
            <a:r>
              <a:rPr lang="ar-MA" sz="5400" b="1" dirty="0">
                <a:solidFill>
                  <a:schemeClr val="accent6">
                    <a:lumMod val="75000"/>
                  </a:schemeClr>
                </a:solidFill>
                <a:latin typeface="Microsoft Uighur" panose="02000000000000000000" pitchFamily="2" charset="-78"/>
                <a:cs typeface="Microsoft Uighur" panose="02000000000000000000" pitchFamily="2" charset="-78"/>
              </a:rPr>
              <a:t> </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AP</a:t>
            </a:r>
          </a:p>
        </p:txBody>
      </p:sp>
      <p:graphicFrame>
        <p:nvGraphicFramePr>
          <p:cNvPr id="52" name="Espace réservé du contenu 10">
            <a:extLst>
              <a:ext uri="{FF2B5EF4-FFF2-40B4-BE49-F238E27FC236}">
                <a16:creationId xmlns:a16="http://schemas.microsoft.com/office/drawing/2014/main" id="{FD6F5215-3178-8E0B-0628-AE04CE84ED79}"/>
              </a:ext>
            </a:extLst>
          </p:cNvPr>
          <p:cNvGraphicFramePr>
            <a:graphicFrameLocks/>
          </p:cNvGraphicFramePr>
          <p:nvPr>
            <p:extLst>
              <p:ext uri="{D42A27DB-BD31-4B8C-83A1-F6EECF244321}">
                <p14:modId xmlns:p14="http://schemas.microsoft.com/office/powerpoint/2010/main" val="800339345"/>
              </p:ext>
            </p:extLst>
          </p:nvPr>
        </p:nvGraphicFramePr>
        <p:xfrm>
          <a:off x="1542228" y="7536508"/>
          <a:ext cx="15203543" cy="1531620"/>
        </p:xfrm>
        <a:graphic>
          <a:graphicData uri="http://schemas.openxmlformats.org/drawingml/2006/table">
            <a:tbl>
              <a:tblPr firstRow="1" bandRow="1">
                <a:tableStyleId>{5C22544A-7EE6-4342-B048-85BDC9FD1C3A}</a:tableStyleId>
              </a:tblPr>
              <a:tblGrid>
                <a:gridCol w="15203543">
                  <a:extLst>
                    <a:ext uri="{9D8B030D-6E8A-4147-A177-3AD203B41FA5}">
                      <a16:colId xmlns:a16="http://schemas.microsoft.com/office/drawing/2014/main" val="215407401"/>
                    </a:ext>
                  </a:extLst>
                </a:gridCol>
              </a:tblGrid>
              <a:tr h="138243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4000" dirty="0">
                          <a:solidFill>
                            <a:srgbClr val="C00000"/>
                          </a:solidFill>
                        </a:rPr>
                        <a:t>N.B:</a:t>
                      </a:r>
                      <a:r>
                        <a:rPr lang="fr-FR" sz="2800" dirty="0">
                          <a:solidFill>
                            <a:schemeClr val="bg1"/>
                          </a:solidFill>
                        </a:rPr>
                        <a:t> </a:t>
                      </a:r>
                      <a:r>
                        <a:rPr lang="fr-FR" sz="2800" dirty="0"/>
                        <a:t>Un rythme accéléré peut être mis en place si 80 % des élèves sont positionnés au minimum au niveau « lettre ». Dans ce cas, le nombre de jours consacrés au palier « mot simple » doit être supérieur à celui consacré au palier « lettre »</a:t>
                      </a:r>
                      <a:endParaRPr lang="fr-FR" sz="2600" b="1" dirty="0">
                        <a:solidFill>
                          <a:schemeClr val="bg1"/>
                        </a:solidFill>
                      </a:endParaRPr>
                    </a:p>
                  </a:txBody>
                  <a:tcPr marL="68580" marR="68580" marT="34290" marB="34290">
                    <a:solidFill>
                      <a:srgbClr val="00ACA8"/>
                    </a:solidFill>
                  </a:tcPr>
                </a:tc>
                <a:extLst>
                  <a:ext uri="{0D108BD9-81ED-4DB2-BD59-A6C34878D82A}">
                    <a16:rowId xmlns:a16="http://schemas.microsoft.com/office/drawing/2014/main" val="992455911"/>
                  </a:ext>
                </a:extLst>
              </a:tr>
            </a:tbl>
          </a:graphicData>
        </a:graphic>
      </p:graphicFrame>
      <p:grpSp>
        <p:nvGrpSpPr>
          <p:cNvPr id="2" name="Group 9">
            <a:extLst>
              <a:ext uri="{FF2B5EF4-FFF2-40B4-BE49-F238E27FC236}">
                <a16:creationId xmlns:a16="http://schemas.microsoft.com/office/drawing/2014/main" id="{15BE666E-8F32-66B2-7992-61145E11EC7D}"/>
              </a:ext>
            </a:extLst>
          </p:cNvPr>
          <p:cNvGrpSpPr/>
          <p:nvPr/>
        </p:nvGrpSpPr>
        <p:grpSpPr>
          <a:xfrm>
            <a:off x="-1789835" y="8417453"/>
            <a:ext cx="3297214" cy="2833543"/>
            <a:chOff x="0" y="0"/>
            <a:chExt cx="812800" cy="698500"/>
          </a:xfrm>
        </p:grpSpPr>
        <p:sp>
          <p:nvSpPr>
            <p:cNvPr id="4" name="Freeform 10">
              <a:extLst>
                <a:ext uri="{FF2B5EF4-FFF2-40B4-BE49-F238E27FC236}">
                  <a16:creationId xmlns:a16="http://schemas.microsoft.com/office/drawing/2014/main" id="{76605CB4-2FEC-EEB6-DBC7-86EB80A6E3C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5" name="TextBox 11">
              <a:extLst>
                <a:ext uri="{FF2B5EF4-FFF2-40B4-BE49-F238E27FC236}">
                  <a16:creationId xmlns:a16="http://schemas.microsoft.com/office/drawing/2014/main" id="{4B173C33-3927-1057-817D-603CC425EE4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12">
            <a:extLst>
              <a:ext uri="{FF2B5EF4-FFF2-40B4-BE49-F238E27FC236}">
                <a16:creationId xmlns:a16="http://schemas.microsoft.com/office/drawing/2014/main" id="{924EF992-DBF4-3E7F-86F7-24CA414DCC79}"/>
              </a:ext>
            </a:extLst>
          </p:cNvPr>
          <p:cNvGrpSpPr/>
          <p:nvPr/>
        </p:nvGrpSpPr>
        <p:grpSpPr>
          <a:xfrm>
            <a:off x="15925325" y="-942654"/>
            <a:ext cx="3297214" cy="2833543"/>
            <a:chOff x="0" y="0"/>
            <a:chExt cx="812800" cy="698500"/>
          </a:xfrm>
        </p:grpSpPr>
        <p:sp>
          <p:nvSpPr>
            <p:cNvPr id="10" name="Freeform 13">
              <a:extLst>
                <a:ext uri="{FF2B5EF4-FFF2-40B4-BE49-F238E27FC236}">
                  <a16:creationId xmlns:a16="http://schemas.microsoft.com/office/drawing/2014/main" id="{3C6E7858-1434-C6E3-34BA-54183F0B69D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4">
              <a:extLst>
                <a:ext uri="{FF2B5EF4-FFF2-40B4-BE49-F238E27FC236}">
                  <a16:creationId xmlns:a16="http://schemas.microsoft.com/office/drawing/2014/main" id="{426C1D18-FB0E-5473-B348-81699AD3D48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2" name="Group 16">
            <a:extLst>
              <a:ext uri="{FF2B5EF4-FFF2-40B4-BE49-F238E27FC236}">
                <a16:creationId xmlns:a16="http://schemas.microsoft.com/office/drawing/2014/main" id="{298A1471-03F9-7B61-1B75-EB6122F678CC}"/>
              </a:ext>
            </a:extLst>
          </p:cNvPr>
          <p:cNvGrpSpPr/>
          <p:nvPr/>
        </p:nvGrpSpPr>
        <p:grpSpPr>
          <a:xfrm>
            <a:off x="15940761" y="8501542"/>
            <a:ext cx="3389686" cy="2665365"/>
            <a:chOff x="0" y="0"/>
            <a:chExt cx="696717" cy="547840"/>
          </a:xfrm>
        </p:grpSpPr>
        <p:sp>
          <p:nvSpPr>
            <p:cNvPr id="13" name="Freeform 17">
              <a:extLst>
                <a:ext uri="{FF2B5EF4-FFF2-40B4-BE49-F238E27FC236}">
                  <a16:creationId xmlns:a16="http://schemas.microsoft.com/office/drawing/2014/main" id="{B7053E5A-0034-0859-9F06-AEF05129E32D}"/>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4" name="TextBox 18">
              <a:extLst>
                <a:ext uri="{FF2B5EF4-FFF2-40B4-BE49-F238E27FC236}">
                  <a16:creationId xmlns:a16="http://schemas.microsoft.com/office/drawing/2014/main" id="{490152AB-B030-2B91-E1DB-673467B12F6E}"/>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19" name="Freeform 24">
            <a:extLst>
              <a:ext uri="{FF2B5EF4-FFF2-40B4-BE49-F238E27FC236}">
                <a16:creationId xmlns:a16="http://schemas.microsoft.com/office/drawing/2014/main" id="{604C83B8-96AC-CEBE-836F-AF2ABB917076}"/>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Rectangle 5">
            <a:extLst>
              <a:ext uri="{FF2B5EF4-FFF2-40B4-BE49-F238E27FC236}">
                <a16:creationId xmlns:a16="http://schemas.microsoft.com/office/drawing/2014/main" id="{9CF05C4C-2692-EC8D-FE10-19F31810CA38}"/>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0BB5E0D2-BA45-C7A6-C79A-57192B45C34B}"/>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C61A2639-51D7-8AED-6752-D5336804C10B}"/>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2-7- Les parcours par niveau scolaire</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2632833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A0F26-0C2B-0823-4812-BE3760E7C7B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A67AFFC5-4873-9018-E119-F52A99C8A15C}"/>
              </a:ext>
            </a:extLst>
          </p:cNvPr>
          <p:cNvSpPr/>
          <p:nvPr/>
        </p:nvSpPr>
        <p:spPr>
          <a:xfrm>
            <a:off x="15230475" y="1358538"/>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9E78E6F5-F727-E415-9952-5D3A548C5C17}"/>
              </a:ext>
            </a:extLst>
          </p:cNvPr>
          <p:cNvSpPr/>
          <p:nvPr/>
        </p:nvSpPr>
        <p:spPr>
          <a:xfrm>
            <a:off x="14846765" y="8486997"/>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1350"/>
          </a:p>
        </p:txBody>
      </p:sp>
      <p:graphicFrame>
        <p:nvGraphicFramePr>
          <p:cNvPr id="13" name="Espace réservé du contenu 7">
            <a:extLst>
              <a:ext uri="{FF2B5EF4-FFF2-40B4-BE49-F238E27FC236}">
                <a16:creationId xmlns:a16="http://schemas.microsoft.com/office/drawing/2014/main" id="{E994BD2E-DAA9-AD2E-1778-6E03AA81D94F}"/>
              </a:ext>
            </a:extLst>
          </p:cNvPr>
          <p:cNvGraphicFramePr>
            <a:graphicFrameLocks/>
          </p:cNvGraphicFramePr>
          <p:nvPr>
            <p:extLst>
              <p:ext uri="{D42A27DB-BD31-4B8C-83A1-F6EECF244321}">
                <p14:modId xmlns:p14="http://schemas.microsoft.com/office/powerpoint/2010/main" val="1132838093"/>
              </p:ext>
            </p:extLst>
          </p:nvPr>
        </p:nvGraphicFramePr>
        <p:xfrm>
          <a:off x="3000462" y="5400274"/>
          <a:ext cx="10058400" cy="33400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8" name="TextBox 29">
            <a:extLst>
              <a:ext uri="{FF2B5EF4-FFF2-40B4-BE49-F238E27FC236}">
                <a16:creationId xmlns:a16="http://schemas.microsoft.com/office/drawing/2014/main" id="{8F2AD556-BB54-7899-09A2-B0C25A9A427C}"/>
              </a:ext>
            </a:extLst>
          </p:cNvPr>
          <p:cNvSpPr txBox="1"/>
          <p:nvPr/>
        </p:nvSpPr>
        <p:spPr>
          <a:xfrm>
            <a:off x="8029662" y="1371842"/>
            <a:ext cx="3250969" cy="830997"/>
          </a:xfrm>
          <a:prstGeom prst="rect">
            <a:avLst/>
          </a:prstGeom>
          <a:solidFill>
            <a:schemeClr val="bg2"/>
          </a:solidFill>
        </p:spPr>
        <p:txBody>
          <a:bodyPr wrap="square" lIns="0" tIns="0" rIns="0" bIns="0" rtlCol="0" anchor="t">
            <a:spAutoFit/>
          </a:bodyPr>
          <a:lstStyle/>
          <a:p>
            <a:pPr algn="ctr"/>
            <a:r>
              <a:rPr lang="fr-FR" sz="5400" b="1" dirty="0">
                <a:solidFill>
                  <a:schemeClr val="accent6">
                    <a:lumMod val="75000"/>
                  </a:schemeClr>
                </a:solidFill>
                <a:latin typeface="Microsoft Uighur" panose="02000000000000000000" pitchFamily="2" charset="-78"/>
                <a:cs typeface="Microsoft Uighur" panose="02000000000000000000" pitchFamily="2" charset="-78"/>
              </a:rPr>
              <a:t>La   2</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ème</a:t>
            </a:r>
            <a:r>
              <a:rPr lang="ar-MA" sz="5400" b="1" dirty="0">
                <a:solidFill>
                  <a:schemeClr val="accent6">
                    <a:lumMod val="75000"/>
                  </a:schemeClr>
                </a:solidFill>
                <a:latin typeface="Microsoft Uighur" panose="02000000000000000000" pitchFamily="2" charset="-78"/>
                <a:cs typeface="Microsoft Uighur" panose="02000000000000000000" pitchFamily="2" charset="-78"/>
              </a:rPr>
              <a:t> </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AP</a:t>
            </a:r>
          </a:p>
        </p:txBody>
      </p:sp>
      <p:sp>
        <p:nvSpPr>
          <p:cNvPr id="29" name="Rectangle : coins arrondis 28">
            <a:extLst>
              <a:ext uri="{FF2B5EF4-FFF2-40B4-BE49-F238E27FC236}">
                <a16:creationId xmlns:a16="http://schemas.microsoft.com/office/drawing/2014/main" id="{A07AF566-41D3-9D6E-B25F-F7F3A398ACA0}"/>
              </a:ext>
            </a:extLst>
          </p:cNvPr>
          <p:cNvSpPr/>
          <p:nvPr/>
        </p:nvSpPr>
        <p:spPr>
          <a:xfrm rot="5400000">
            <a:off x="7595211" y="1933369"/>
            <a:ext cx="769082" cy="3500624"/>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6000" b="1" dirty="0">
                <a:solidFill>
                  <a:schemeClr val="bg1"/>
                </a:solidFill>
                <a:latin typeface="Microsoft Uighur" panose="02000000000000000000" pitchFamily="2" charset="-78"/>
                <a:cs typeface="Microsoft Uighur" panose="02000000000000000000" pitchFamily="2" charset="-78"/>
              </a:rPr>
              <a:t>Parcours 1</a:t>
            </a:r>
          </a:p>
        </p:txBody>
      </p:sp>
      <p:grpSp>
        <p:nvGrpSpPr>
          <p:cNvPr id="10" name="Group 9">
            <a:extLst>
              <a:ext uri="{FF2B5EF4-FFF2-40B4-BE49-F238E27FC236}">
                <a16:creationId xmlns:a16="http://schemas.microsoft.com/office/drawing/2014/main" id="{0A46F235-9445-3678-C6BF-94ECB5D42A23}"/>
              </a:ext>
            </a:extLst>
          </p:cNvPr>
          <p:cNvGrpSpPr/>
          <p:nvPr/>
        </p:nvGrpSpPr>
        <p:grpSpPr>
          <a:xfrm>
            <a:off x="-1789835" y="8417453"/>
            <a:ext cx="3297214" cy="2833543"/>
            <a:chOff x="0" y="0"/>
            <a:chExt cx="812800" cy="698500"/>
          </a:xfrm>
        </p:grpSpPr>
        <p:sp>
          <p:nvSpPr>
            <p:cNvPr id="11" name="Freeform 10">
              <a:extLst>
                <a:ext uri="{FF2B5EF4-FFF2-40B4-BE49-F238E27FC236}">
                  <a16:creationId xmlns:a16="http://schemas.microsoft.com/office/drawing/2014/main" id="{01FBA550-E7E1-FE02-DA9A-B2E8F7E759B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0" name="TextBox 11">
              <a:extLst>
                <a:ext uri="{FF2B5EF4-FFF2-40B4-BE49-F238E27FC236}">
                  <a16:creationId xmlns:a16="http://schemas.microsoft.com/office/drawing/2014/main" id="{E4670E00-1A16-1186-03E1-8FB6B0CED7A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1" name="Group 12">
            <a:extLst>
              <a:ext uri="{FF2B5EF4-FFF2-40B4-BE49-F238E27FC236}">
                <a16:creationId xmlns:a16="http://schemas.microsoft.com/office/drawing/2014/main" id="{FFF0E9B2-69B7-B9C1-1C74-E46CAD39BEA9}"/>
              </a:ext>
            </a:extLst>
          </p:cNvPr>
          <p:cNvGrpSpPr/>
          <p:nvPr/>
        </p:nvGrpSpPr>
        <p:grpSpPr>
          <a:xfrm>
            <a:off x="15925325" y="-942654"/>
            <a:ext cx="3297214" cy="2833543"/>
            <a:chOff x="0" y="0"/>
            <a:chExt cx="812800" cy="698500"/>
          </a:xfrm>
        </p:grpSpPr>
        <p:sp>
          <p:nvSpPr>
            <p:cNvPr id="30" name="Freeform 13">
              <a:extLst>
                <a:ext uri="{FF2B5EF4-FFF2-40B4-BE49-F238E27FC236}">
                  <a16:creationId xmlns:a16="http://schemas.microsoft.com/office/drawing/2014/main" id="{AA608E8E-660C-E07D-7D15-36B925A2A8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1" name="TextBox 14">
              <a:extLst>
                <a:ext uri="{FF2B5EF4-FFF2-40B4-BE49-F238E27FC236}">
                  <a16:creationId xmlns:a16="http://schemas.microsoft.com/office/drawing/2014/main" id="{13F7B8F4-DADD-5AC1-1A59-784508D70F3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2" name="Group 16">
            <a:extLst>
              <a:ext uri="{FF2B5EF4-FFF2-40B4-BE49-F238E27FC236}">
                <a16:creationId xmlns:a16="http://schemas.microsoft.com/office/drawing/2014/main" id="{233AB663-C1EF-1686-CFCD-2BFFDB9FEF1C}"/>
              </a:ext>
            </a:extLst>
          </p:cNvPr>
          <p:cNvGrpSpPr/>
          <p:nvPr/>
        </p:nvGrpSpPr>
        <p:grpSpPr>
          <a:xfrm>
            <a:off x="15940761" y="8501542"/>
            <a:ext cx="3389686" cy="2665365"/>
            <a:chOff x="0" y="0"/>
            <a:chExt cx="696717" cy="547840"/>
          </a:xfrm>
        </p:grpSpPr>
        <p:sp>
          <p:nvSpPr>
            <p:cNvPr id="33" name="Freeform 17">
              <a:extLst>
                <a:ext uri="{FF2B5EF4-FFF2-40B4-BE49-F238E27FC236}">
                  <a16:creationId xmlns:a16="http://schemas.microsoft.com/office/drawing/2014/main" id="{8A715DD9-DAC7-07B4-830F-FBD34C133162}"/>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34" name="TextBox 18">
              <a:extLst>
                <a:ext uri="{FF2B5EF4-FFF2-40B4-BE49-F238E27FC236}">
                  <a16:creationId xmlns:a16="http://schemas.microsoft.com/office/drawing/2014/main" id="{3B4986F0-20C5-A0E5-996F-950C4F19A05D}"/>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38" name="Freeform 24">
            <a:extLst>
              <a:ext uri="{FF2B5EF4-FFF2-40B4-BE49-F238E27FC236}">
                <a16:creationId xmlns:a16="http://schemas.microsoft.com/office/drawing/2014/main" id="{7A24957A-AEAD-D24B-9D18-8E690F1ACE0E}"/>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3" name="Rectangle 2">
            <a:extLst>
              <a:ext uri="{FF2B5EF4-FFF2-40B4-BE49-F238E27FC236}">
                <a16:creationId xmlns:a16="http://schemas.microsoft.com/office/drawing/2014/main" id="{E5DC19A2-C642-5CD6-CE37-1AA620624882}"/>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4" name="Freeform 22">
            <a:extLst>
              <a:ext uri="{FF2B5EF4-FFF2-40B4-BE49-F238E27FC236}">
                <a16:creationId xmlns:a16="http://schemas.microsoft.com/office/drawing/2014/main" id="{7BE1D730-5404-2658-9644-3F0145549CD9}"/>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5" name="ZoneTexte 4">
            <a:extLst>
              <a:ext uri="{FF2B5EF4-FFF2-40B4-BE49-F238E27FC236}">
                <a16:creationId xmlns:a16="http://schemas.microsoft.com/office/drawing/2014/main" id="{596775DB-A02C-D598-72BE-16DA4289351E}"/>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2-7- Les parcours par niveau scolaire</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2960044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563FF-17BD-793C-E237-5CC1FDB86B4C}"/>
            </a:ext>
          </a:extLst>
        </p:cNvPr>
        <p:cNvGrpSpPr/>
        <p:nvPr/>
      </p:nvGrpSpPr>
      <p:grpSpPr>
        <a:xfrm>
          <a:off x="0" y="0"/>
          <a:ext cx="0" cy="0"/>
          <a:chOff x="0" y="0"/>
          <a:chExt cx="0" cy="0"/>
        </a:xfrm>
      </p:grpSpPr>
      <p:grpSp>
        <p:nvGrpSpPr>
          <p:cNvPr id="6" name="Group 12">
            <a:extLst>
              <a:ext uri="{FF2B5EF4-FFF2-40B4-BE49-F238E27FC236}">
                <a16:creationId xmlns:a16="http://schemas.microsoft.com/office/drawing/2014/main" id="{4C76AE06-7EAD-3DC9-15F1-B7564C853137}"/>
              </a:ext>
            </a:extLst>
          </p:cNvPr>
          <p:cNvGrpSpPr/>
          <p:nvPr/>
        </p:nvGrpSpPr>
        <p:grpSpPr>
          <a:xfrm>
            <a:off x="15925325" y="-942654"/>
            <a:ext cx="3297214" cy="2833543"/>
            <a:chOff x="0" y="0"/>
            <a:chExt cx="812800" cy="698500"/>
          </a:xfrm>
        </p:grpSpPr>
        <p:sp>
          <p:nvSpPr>
            <p:cNvPr id="7" name="Freeform 13">
              <a:extLst>
                <a:ext uri="{FF2B5EF4-FFF2-40B4-BE49-F238E27FC236}">
                  <a16:creationId xmlns:a16="http://schemas.microsoft.com/office/drawing/2014/main" id="{1BA3BA36-698A-46B4-B501-1DE6D9C3E04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14">
              <a:extLst>
                <a:ext uri="{FF2B5EF4-FFF2-40B4-BE49-F238E27FC236}">
                  <a16:creationId xmlns:a16="http://schemas.microsoft.com/office/drawing/2014/main" id="{2225BFD4-F4C3-EC30-D1B1-396ECC3F261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3" name="Freeform 23">
            <a:extLst>
              <a:ext uri="{FF2B5EF4-FFF2-40B4-BE49-F238E27FC236}">
                <a16:creationId xmlns:a16="http://schemas.microsoft.com/office/drawing/2014/main" id="{F0F6612A-8A9D-EB91-181B-C2EF1A0385F8}"/>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26E49F84-2D6A-7CF6-0927-52500ED59B4F}"/>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sz="1350"/>
          </a:p>
        </p:txBody>
      </p:sp>
      <p:grpSp>
        <p:nvGrpSpPr>
          <p:cNvPr id="25" name="Group 12">
            <a:extLst>
              <a:ext uri="{FF2B5EF4-FFF2-40B4-BE49-F238E27FC236}">
                <a16:creationId xmlns:a16="http://schemas.microsoft.com/office/drawing/2014/main" id="{428A8BEB-542F-56E0-D44E-67691EA323B0}"/>
              </a:ext>
            </a:extLst>
          </p:cNvPr>
          <p:cNvGrpSpPr/>
          <p:nvPr/>
        </p:nvGrpSpPr>
        <p:grpSpPr>
          <a:xfrm>
            <a:off x="15925325" y="-942654"/>
            <a:ext cx="3297214" cy="2833543"/>
            <a:chOff x="0" y="0"/>
            <a:chExt cx="812800" cy="698500"/>
          </a:xfrm>
        </p:grpSpPr>
        <p:sp>
          <p:nvSpPr>
            <p:cNvPr id="26" name="Freeform 13">
              <a:extLst>
                <a:ext uri="{FF2B5EF4-FFF2-40B4-BE49-F238E27FC236}">
                  <a16:creationId xmlns:a16="http://schemas.microsoft.com/office/drawing/2014/main" id="{E8F03D28-8571-6AA5-5700-DF46C0698D0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7" name="TextBox 14">
              <a:extLst>
                <a:ext uri="{FF2B5EF4-FFF2-40B4-BE49-F238E27FC236}">
                  <a16:creationId xmlns:a16="http://schemas.microsoft.com/office/drawing/2014/main" id="{1CA02D12-9493-3724-4B4F-3A7B6C3940D3}"/>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9" name="Rectangle : coins arrondis 28">
            <a:extLst>
              <a:ext uri="{FF2B5EF4-FFF2-40B4-BE49-F238E27FC236}">
                <a16:creationId xmlns:a16="http://schemas.microsoft.com/office/drawing/2014/main" id="{894F89F5-38DE-901C-0379-F5A2D2E97AA5}"/>
              </a:ext>
            </a:extLst>
          </p:cNvPr>
          <p:cNvSpPr/>
          <p:nvPr/>
        </p:nvSpPr>
        <p:spPr>
          <a:xfrm>
            <a:off x="6874585" y="6394725"/>
            <a:ext cx="3477288" cy="276144"/>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36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94F5DCF7-6ECE-D1A7-CABD-8310F2650883}"/>
              </a:ext>
            </a:extLst>
          </p:cNvPr>
          <p:cNvGrpSpPr/>
          <p:nvPr/>
        </p:nvGrpSpPr>
        <p:grpSpPr>
          <a:xfrm>
            <a:off x="2608140" y="3540352"/>
            <a:ext cx="11692432" cy="2356570"/>
            <a:chOff x="2216585" y="3771900"/>
            <a:chExt cx="15042715" cy="5400000"/>
          </a:xfrm>
        </p:grpSpPr>
        <p:sp>
          <p:nvSpPr>
            <p:cNvPr id="33" name="Flèche : droite 32">
              <a:extLst>
                <a:ext uri="{FF2B5EF4-FFF2-40B4-BE49-F238E27FC236}">
                  <a16:creationId xmlns:a16="http://schemas.microsoft.com/office/drawing/2014/main" id="{4AABFFD2-A9EC-AFCC-3A36-5877EE4AD7A5}"/>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34" name="Groupe 33">
              <a:extLst>
                <a:ext uri="{FF2B5EF4-FFF2-40B4-BE49-F238E27FC236}">
                  <a16:creationId xmlns:a16="http://schemas.microsoft.com/office/drawing/2014/main" id="{8A2C7EB1-46A3-0E47-551F-95CB436C9F7F}"/>
                </a:ext>
              </a:extLst>
            </p:cNvPr>
            <p:cNvGrpSpPr/>
            <p:nvPr/>
          </p:nvGrpSpPr>
          <p:grpSpPr>
            <a:xfrm flipV="1">
              <a:off x="2803312" y="3997278"/>
              <a:ext cx="13498219" cy="4949230"/>
              <a:chOff x="-1080793" y="13767238"/>
              <a:chExt cx="9369983" cy="1234295"/>
            </a:xfrm>
          </p:grpSpPr>
          <p:sp>
            <p:nvSpPr>
              <p:cNvPr id="36" name="Rectangle : coins arrondis 35">
                <a:extLst>
                  <a:ext uri="{FF2B5EF4-FFF2-40B4-BE49-F238E27FC236}">
                    <a16:creationId xmlns:a16="http://schemas.microsoft.com/office/drawing/2014/main" id="{0AB40593-5F21-EB0C-E51D-F1BEA3F25047}"/>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1350" dirty="0"/>
              </a:p>
            </p:txBody>
          </p:sp>
          <p:sp>
            <p:nvSpPr>
              <p:cNvPr id="37" name="Rectangle : coins arrondis 36">
                <a:extLst>
                  <a:ext uri="{FF2B5EF4-FFF2-40B4-BE49-F238E27FC236}">
                    <a16:creationId xmlns:a16="http://schemas.microsoft.com/office/drawing/2014/main" id="{7A96D927-40FD-CC0C-EB02-2F7439C620BF}"/>
                  </a:ext>
                </a:extLst>
              </p:cNvPr>
              <p:cNvSpPr/>
              <p:nvPr/>
            </p:nvSpPr>
            <p:spPr>
              <a:xfrm flipV="1">
                <a:off x="-364907" y="13940087"/>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nSpc>
                    <a:spcPts val="5566"/>
                  </a:lnSpc>
                </a:pPr>
                <a:endParaRPr lang="fr-FR" sz="3300" b="1" spc="110"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a:lnSpc>
                    <a:spcPts val="5566"/>
                  </a:lnSpc>
                </a:pPr>
                <a:r>
                  <a:rPr lang="fr-FR" sz="4400" b="1" spc="110" dirty="0">
                    <a:latin typeface="Microsoft Uighur" panose="02000000000000000000" pitchFamily="2" charset="-78"/>
                    <a:ea typeface="IBM Plex Sans Arabic Bold"/>
                    <a:cs typeface="Microsoft Uighur" panose="02000000000000000000" pitchFamily="2" charset="-78"/>
                    <a:sym typeface="IBM Plex Sans Arabic Bold"/>
                    <a:rtl/>
                  </a:rPr>
                  <a:t>Il concerne les élèves positionnés</a:t>
                </a:r>
                <a:r>
                  <a:rPr lang="fr-FR" sz="4400" b="1" spc="110"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fr-FR" sz="4400" b="1" spc="110" dirty="0">
                    <a:latin typeface="Microsoft Uighur" panose="02000000000000000000" pitchFamily="2" charset="-78"/>
                    <a:ea typeface="IBM Plex Sans Arabic Bold"/>
                    <a:cs typeface="Microsoft Uighur" panose="02000000000000000000" pitchFamily="2" charset="-78"/>
                    <a:sym typeface="IBM Plex Sans Arabic Bold"/>
                    <a:rtl/>
                  </a:rPr>
                  <a:t>au dessous du niveau    « Mot simple »</a:t>
                </a:r>
              </a:p>
              <a:p>
                <a:pPr>
                  <a:lnSpc>
                    <a:spcPts val="5566"/>
                  </a:lnSpc>
                </a:pPr>
                <a:endParaRPr lang="fr-FR" sz="33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35" name="Rectangle : coins arrondis 34">
              <a:extLst>
                <a:ext uri="{FF2B5EF4-FFF2-40B4-BE49-F238E27FC236}">
                  <a16:creationId xmlns:a16="http://schemas.microsoft.com/office/drawing/2014/main" id="{236DC52F-E200-34F0-0897-846A850BC0DD}"/>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50" b="1" dirty="0">
                  <a:solidFill>
                    <a:schemeClr val="bg1"/>
                  </a:solidFill>
                  <a:latin typeface="Microsoft Uighur" panose="02000000000000000000" pitchFamily="2" charset="-78"/>
                  <a:cs typeface="Microsoft Uighur" panose="02000000000000000000" pitchFamily="2" charset="-78"/>
                </a:rPr>
                <a:t>Parcours 1</a:t>
              </a:r>
            </a:p>
          </p:txBody>
        </p:sp>
      </p:grpSp>
      <p:sp>
        <p:nvSpPr>
          <p:cNvPr id="45" name="TextBox 29">
            <a:extLst>
              <a:ext uri="{FF2B5EF4-FFF2-40B4-BE49-F238E27FC236}">
                <a16:creationId xmlns:a16="http://schemas.microsoft.com/office/drawing/2014/main" id="{C9CD3061-4BD5-57A7-9CCA-19FC837A3738}"/>
              </a:ext>
            </a:extLst>
          </p:cNvPr>
          <p:cNvSpPr txBox="1"/>
          <p:nvPr/>
        </p:nvSpPr>
        <p:spPr>
          <a:xfrm>
            <a:off x="7997609" y="1384498"/>
            <a:ext cx="4256257" cy="830997"/>
          </a:xfrm>
          <a:prstGeom prst="rect">
            <a:avLst/>
          </a:prstGeom>
          <a:solidFill>
            <a:schemeClr val="bg2"/>
          </a:solidFill>
        </p:spPr>
        <p:txBody>
          <a:bodyPr wrap="square" lIns="0" tIns="0" rIns="0" bIns="0" rtlCol="0" anchor="t">
            <a:spAutoFit/>
          </a:bodyPr>
          <a:lstStyle/>
          <a:p>
            <a:pPr algn="ctr"/>
            <a:r>
              <a:rPr lang="fr-FR" sz="5400" b="1" dirty="0">
                <a:solidFill>
                  <a:schemeClr val="accent6">
                    <a:lumMod val="75000"/>
                  </a:schemeClr>
                </a:solidFill>
                <a:latin typeface="Microsoft Uighur" panose="02000000000000000000" pitchFamily="2" charset="-78"/>
                <a:cs typeface="Microsoft Uighur" panose="02000000000000000000" pitchFamily="2" charset="-78"/>
              </a:rPr>
              <a:t>La   3</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  </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et la 4</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AP</a:t>
            </a:r>
          </a:p>
        </p:txBody>
      </p:sp>
      <p:grpSp>
        <p:nvGrpSpPr>
          <p:cNvPr id="2" name="Groupe 1">
            <a:extLst>
              <a:ext uri="{FF2B5EF4-FFF2-40B4-BE49-F238E27FC236}">
                <a16:creationId xmlns:a16="http://schemas.microsoft.com/office/drawing/2014/main" id="{AC14A338-738B-DE0A-AD3E-8176EC19D5B0}"/>
              </a:ext>
            </a:extLst>
          </p:cNvPr>
          <p:cNvGrpSpPr/>
          <p:nvPr/>
        </p:nvGrpSpPr>
        <p:grpSpPr>
          <a:xfrm>
            <a:off x="2786629" y="6122808"/>
            <a:ext cx="11692432" cy="2356570"/>
            <a:chOff x="2216585" y="3771900"/>
            <a:chExt cx="15042715" cy="5400000"/>
          </a:xfrm>
        </p:grpSpPr>
        <p:sp>
          <p:nvSpPr>
            <p:cNvPr id="4" name="Flèche : droite 3">
              <a:extLst>
                <a:ext uri="{FF2B5EF4-FFF2-40B4-BE49-F238E27FC236}">
                  <a16:creationId xmlns:a16="http://schemas.microsoft.com/office/drawing/2014/main" id="{54F6C7D7-A66F-2404-B186-D694BD3395D6}"/>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5" name="Groupe 4">
              <a:extLst>
                <a:ext uri="{FF2B5EF4-FFF2-40B4-BE49-F238E27FC236}">
                  <a16:creationId xmlns:a16="http://schemas.microsoft.com/office/drawing/2014/main" id="{136F8815-E986-0675-3929-C76EB796716B}"/>
                </a:ext>
              </a:extLst>
            </p:cNvPr>
            <p:cNvGrpSpPr/>
            <p:nvPr/>
          </p:nvGrpSpPr>
          <p:grpSpPr>
            <a:xfrm flipV="1">
              <a:off x="2803312" y="3997278"/>
              <a:ext cx="13409999" cy="4949230"/>
              <a:chOff x="-1080793" y="13767238"/>
              <a:chExt cx="9308744" cy="1234295"/>
            </a:xfrm>
          </p:grpSpPr>
          <p:sp>
            <p:nvSpPr>
              <p:cNvPr id="10" name="Rectangle : coins arrondis 9">
                <a:extLst>
                  <a:ext uri="{FF2B5EF4-FFF2-40B4-BE49-F238E27FC236}">
                    <a16:creationId xmlns:a16="http://schemas.microsoft.com/office/drawing/2014/main" id="{0CA4992D-DD73-FF68-574A-48EFE22167E1}"/>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1350" dirty="0"/>
              </a:p>
            </p:txBody>
          </p:sp>
          <p:sp>
            <p:nvSpPr>
              <p:cNvPr id="11" name="Rectangle : coins arrondis 10">
                <a:extLst>
                  <a:ext uri="{FF2B5EF4-FFF2-40B4-BE49-F238E27FC236}">
                    <a16:creationId xmlns:a16="http://schemas.microsoft.com/office/drawing/2014/main" id="{26AB7A15-3247-8653-846A-5EB0B8236820}"/>
                  </a:ext>
                </a:extLst>
              </p:cNvPr>
              <p:cNvSpPr/>
              <p:nvPr/>
            </p:nvSpPr>
            <p:spPr>
              <a:xfrm flipV="1">
                <a:off x="-505766" y="14027558"/>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nSpc>
                    <a:spcPts val="5566"/>
                  </a:lnSpc>
                </a:pPr>
                <a:endParaRPr lang="fr-FR" sz="3300" b="1" spc="110"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a:lnSpc>
                    <a:spcPts val="5566"/>
                  </a:lnSpc>
                </a:pPr>
                <a:r>
                  <a:rPr lang="fr-FR" sz="4400" b="1" spc="110" dirty="0">
                    <a:latin typeface="Microsoft Uighur" panose="02000000000000000000" pitchFamily="2" charset="-78"/>
                    <a:cs typeface="Microsoft Uighur" panose="02000000000000000000" pitchFamily="2" charset="-78"/>
                    <a:sym typeface="IBM Plex Sans Arabic Bold"/>
                    <a:rtl/>
                  </a:rPr>
                  <a:t>Il s’adresse aux élèves positionnés  au niveau « Mot simple» et au-delà.</a:t>
                </a:r>
              </a:p>
              <a:p>
                <a:pPr>
                  <a:lnSpc>
                    <a:spcPts val="5566"/>
                  </a:lnSpc>
                </a:pPr>
                <a:endParaRPr lang="fr-FR" sz="33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9" name="Rectangle : coins arrondis 8">
              <a:extLst>
                <a:ext uri="{FF2B5EF4-FFF2-40B4-BE49-F238E27FC236}">
                  <a16:creationId xmlns:a16="http://schemas.microsoft.com/office/drawing/2014/main" id="{4BE93F4B-6C6F-C7A9-A296-A6E78B8DC68C}"/>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50" b="1" dirty="0">
                  <a:solidFill>
                    <a:schemeClr val="bg1"/>
                  </a:solidFill>
                  <a:latin typeface="Microsoft Uighur" panose="02000000000000000000" pitchFamily="2" charset="-78"/>
                  <a:cs typeface="Microsoft Uighur" panose="02000000000000000000" pitchFamily="2" charset="-78"/>
                </a:rPr>
                <a:t>Parcours 2</a:t>
              </a:r>
            </a:p>
          </p:txBody>
        </p:sp>
      </p:grpSp>
      <p:grpSp>
        <p:nvGrpSpPr>
          <p:cNvPr id="12" name="Group 9">
            <a:extLst>
              <a:ext uri="{FF2B5EF4-FFF2-40B4-BE49-F238E27FC236}">
                <a16:creationId xmlns:a16="http://schemas.microsoft.com/office/drawing/2014/main" id="{ACA9894E-C0B6-44EC-7F34-83EF73F216BB}"/>
              </a:ext>
            </a:extLst>
          </p:cNvPr>
          <p:cNvGrpSpPr/>
          <p:nvPr/>
        </p:nvGrpSpPr>
        <p:grpSpPr>
          <a:xfrm>
            <a:off x="-1789835" y="8417453"/>
            <a:ext cx="3297214" cy="2833543"/>
            <a:chOff x="0" y="0"/>
            <a:chExt cx="812800" cy="698500"/>
          </a:xfrm>
        </p:grpSpPr>
        <p:sp>
          <p:nvSpPr>
            <p:cNvPr id="13" name="Freeform 10">
              <a:extLst>
                <a:ext uri="{FF2B5EF4-FFF2-40B4-BE49-F238E27FC236}">
                  <a16:creationId xmlns:a16="http://schemas.microsoft.com/office/drawing/2014/main" id="{672E2598-50D9-00A3-8DF2-2AA45E96696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1">
              <a:extLst>
                <a:ext uri="{FF2B5EF4-FFF2-40B4-BE49-F238E27FC236}">
                  <a16:creationId xmlns:a16="http://schemas.microsoft.com/office/drawing/2014/main" id="{F8B3C765-959D-DCCD-89FD-D3A84FE4585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5" name="Group 12">
            <a:extLst>
              <a:ext uri="{FF2B5EF4-FFF2-40B4-BE49-F238E27FC236}">
                <a16:creationId xmlns:a16="http://schemas.microsoft.com/office/drawing/2014/main" id="{BC28A46A-174D-0162-239F-4654445EE86E}"/>
              </a:ext>
            </a:extLst>
          </p:cNvPr>
          <p:cNvGrpSpPr/>
          <p:nvPr/>
        </p:nvGrpSpPr>
        <p:grpSpPr>
          <a:xfrm>
            <a:off x="15925325" y="-942654"/>
            <a:ext cx="3297214" cy="2833543"/>
            <a:chOff x="0" y="0"/>
            <a:chExt cx="812800" cy="698500"/>
          </a:xfrm>
        </p:grpSpPr>
        <p:sp>
          <p:nvSpPr>
            <p:cNvPr id="16" name="Freeform 13">
              <a:extLst>
                <a:ext uri="{FF2B5EF4-FFF2-40B4-BE49-F238E27FC236}">
                  <a16:creationId xmlns:a16="http://schemas.microsoft.com/office/drawing/2014/main" id="{08172B67-CFA5-24CD-96C6-73FA60D979B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7" name="TextBox 14">
              <a:extLst>
                <a:ext uri="{FF2B5EF4-FFF2-40B4-BE49-F238E27FC236}">
                  <a16:creationId xmlns:a16="http://schemas.microsoft.com/office/drawing/2014/main" id="{27E65993-8F9D-0E51-7598-878E2AC41002}"/>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6">
            <a:extLst>
              <a:ext uri="{FF2B5EF4-FFF2-40B4-BE49-F238E27FC236}">
                <a16:creationId xmlns:a16="http://schemas.microsoft.com/office/drawing/2014/main" id="{FE4C6B63-5E58-C040-0C4A-13EFB447B58E}"/>
              </a:ext>
            </a:extLst>
          </p:cNvPr>
          <p:cNvGrpSpPr/>
          <p:nvPr/>
        </p:nvGrpSpPr>
        <p:grpSpPr>
          <a:xfrm>
            <a:off x="15940761" y="8501542"/>
            <a:ext cx="3389686" cy="2665365"/>
            <a:chOff x="0" y="0"/>
            <a:chExt cx="696717" cy="547840"/>
          </a:xfrm>
        </p:grpSpPr>
        <p:sp>
          <p:nvSpPr>
            <p:cNvPr id="30" name="Freeform 17">
              <a:extLst>
                <a:ext uri="{FF2B5EF4-FFF2-40B4-BE49-F238E27FC236}">
                  <a16:creationId xmlns:a16="http://schemas.microsoft.com/office/drawing/2014/main" id="{64CB832C-CB82-8528-D33C-F91C1559D219}"/>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31" name="TextBox 18">
              <a:extLst>
                <a:ext uri="{FF2B5EF4-FFF2-40B4-BE49-F238E27FC236}">
                  <a16:creationId xmlns:a16="http://schemas.microsoft.com/office/drawing/2014/main" id="{9375C6EC-091F-D3D8-1036-8AD21EAFFEC0}"/>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46" name="Freeform 24">
            <a:extLst>
              <a:ext uri="{FF2B5EF4-FFF2-40B4-BE49-F238E27FC236}">
                <a16:creationId xmlns:a16="http://schemas.microsoft.com/office/drawing/2014/main" id="{4E2CE550-FFEA-9C28-F38D-6EB8E51280C2}"/>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0" name="Rectangle 19">
            <a:extLst>
              <a:ext uri="{FF2B5EF4-FFF2-40B4-BE49-F238E27FC236}">
                <a16:creationId xmlns:a16="http://schemas.microsoft.com/office/drawing/2014/main" id="{DB753EC9-382F-BA69-7EE8-80119079B415}"/>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1" name="Freeform 22">
            <a:extLst>
              <a:ext uri="{FF2B5EF4-FFF2-40B4-BE49-F238E27FC236}">
                <a16:creationId xmlns:a16="http://schemas.microsoft.com/office/drawing/2014/main" id="{DA2B52A7-93A1-8611-9FB2-61085826CDB3}"/>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22" name="ZoneTexte 21">
            <a:extLst>
              <a:ext uri="{FF2B5EF4-FFF2-40B4-BE49-F238E27FC236}">
                <a16:creationId xmlns:a16="http://schemas.microsoft.com/office/drawing/2014/main" id="{AD6CAA96-46FA-7662-B560-4EED8E19961D}"/>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2-7- Les parcours par niveau scolaire</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1831484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082C-1585-42D1-5B96-FEC6E5AA1C61}"/>
            </a:ext>
          </a:extLst>
        </p:cNvPr>
        <p:cNvGrpSpPr/>
        <p:nvPr/>
      </p:nvGrpSpPr>
      <p:grpSpPr>
        <a:xfrm>
          <a:off x="0" y="0"/>
          <a:ext cx="0" cy="0"/>
          <a:chOff x="0" y="0"/>
          <a:chExt cx="0" cy="0"/>
        </a:xfrm>
      </p:grpSpPr>
      <p:grpSp>
        <p:nvGrpSpPr>
          <p:cNvPr id="3" name="Group 12">
            <a:extLst>
              <a:ext uri="{FF2B5EF4-FFF2-40B4-BE49-F238E27FC236}">
                <a16:creationId xmlns:a16="http://schemas.microsoft.com/office/drawing/2014/main" id="{A7FFA66C-88A7-DFDE-643C-CE4A8C47855B}"/>
              </a:ext>
            </a:extLst>
          </p:cNvPr>
          <p:cNvGrpSpPr/>
          <p:nvPr/>
        </p:nvGrpSpPr>
        <p:grpSpPr>
          <a:xfrm>
            <a:off x="15925325" y="-942654"/>
            <a:ext cx="3297214" cy="2833543"/>
            <a:chOff x="0" y="0"/>
            <a:chExt cx="812800" cy="698500"/>
          </a:xfrm>
        </p:grpSpPr>
        <p:sp>
          <p:nvSpPr>
            <p:cNvPr id="4" name="Freeform 13">
              <a:extLst>
                <a:ext uri="{FF2B5EF4-FFF2-40B4-BE49-F238E27FC236}">
                  <a16:creationId xmlns:a16="http://schemas.microsoft.com/office/drawing/2014/main" id="{DA5EA965-7E73-A804-708A-750C6408DBB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5" name="TextBox 14">
              <a:extLst>
                <a:ext uri="{FF2B5EF4-FFF2-40B4-BE49-F238E27FC236}">
                  <a16:creationId xmlns:a16="http://schemas.microsoft.com/office/drawing/2014/main" id="{84A25975-24FF-A443-309B-B09659DBE307}"/>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9" name="Freeform 22">
            <a:extLst>
              <a:ext uri="{FF2B5EF4-FFF2-40B4-BE49-F238E27FC236}">
                <a16:creationId xmlns:a16="http://schemas.microsoft.com/office/drawing/2014/main" id="{345A0A95-152C-3642-156D-0824E6C5F3EB}"/>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BF5310BB-169E-4C54-CDBA-8272C41D4348}"/>
              </a:ext>
            </a:extLst>
          </p:cNvPr>
          <p:cNvSpPr/>
          <p:nvPr/>
        </p:nvSpPr>
        <p:spPr>
          <a:xfrm>
            <a:off x="15230475" y="1358538"/>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F8D5203A-A374-BF28-4FD3-4593EE8F9BF7}"/>
              </a:ext>
            </a:extLst>
          </p:cNvPr>
          <p:cNvSpPr/>
          <p:nvPr/>
        </p:nvSpPr>
        <p:spPr>
          <a:xfrm>
            <a:off x="14846765" y="8486997"/>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1350"/>
          </a:p>
        </p:txBody>
      </p:sp>
      <p:grpSp>
        <p:nvGrpSpPr>
          <p:cNvPr id="16" name="Group 12">
            <a:extLst>
              <a:ext uri="{FF2B5EF4-FFF2-40B4-BE49-F238E27FC236}">
                <a16:creationId xmlns:a16="http://schemas.microsoft.com/office/drawing/2014/main" id="{DB7E0F56-724F-CE92-4240-2A1A310DD734}"/>
              </a:ext>
            </a:extLst>
          </p:cNvPr>
          <p:cNvGrpSpPr/>
          <p:nvPr/>
        </p:nvGrpSpPr>
        <p:grpSpPr>
          <a:xfrm>
            <a:off x="15925325" y="-942654"/>
            <a:ext cx="3297214" cy="2833543"/>
            <a:chOff x="0" y="0"/>
            <a:chExt cx="812800" cy="698500"/>
          </a:xfrm>
        </p:grpSpPr>
        <p:sp>
          <p:nvSpPr>
            <p:cNvPr id="17" name="Freeform 13">
              <a:extLst>
                <a:ext uri="{FF2B5EF4-FFF2-40B4-BE49-F238E27FC236}">
                  <a16:creationId xmlns:a16="http://schemas.microsoft.com/office/drawing/2014/main" id="{92087732-E263-B04C-942B-508948F7041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8" name="TextBox 14">
              <a:extLst>
                <a:ext uri="{FF2B5EF4-FFF2-40B4-BE49-F238E27FC236}">
                  <a16:creationId xmlns:a16="http://schemas.microsoft.com/office/drawing/2014/main" id="{1D7155B5-D310-CB10-9681-20B22042A2B0}"/>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8" name="TextBox 29">
            <a:extLst>
              <a:ext uri="{FF2B5EF4-FFF2-40B4-BE49-F238E27FC236}">
                <a16:creationId xmlns:a16="http://schemas.microsoft.com/office/drawing/2014/main" id="{DEB5B93D-B8E3-8899-89D0-96B00F3B4D9B}"/>
              </a:ext>
            </a:extLst>
          </p:cNvPr>
          <p:cNvSpPr txBox="1"/>
          <p:nvPr/>
        </p:nvSpPr>
        <p:spPr>
          <a:xfrm>
            <a:off x="8459700" y="1353520"/>
            <a:ext cx="2852781" cy="830997"/>
          </a:xfrm>
          <a:prstGeom prst="rect">
            <a:avLst/>
          </a:prstGeom>
          <a:solidFill>
            <a:schemeClr val="bg2"/>
          </a:solidFill>
        </p:spPr>
        <p:txBody>
          <a:bodyPr wrap="square" lIns="0" tIns="0" rIns="0" bIns="0" rtlCol="0" anchor="t">
            <a:spAutoFit/>
          </a:bodyPr>
          <a:lstStyle/>
          <a:p>
            <a:pPr algn="ctr"/>
            <a:r>
              <a:rPr lang="fr-FR" sz="5400" b="1" dirty="0">
                <a:solidFill>
                  <a:schemeClr val="accent6">
                    <a:lumMod val="75000"/>
                  </a:schemeClr>
                </a:solidFill>
                <a:latin typeface="Microsoft Uighur" panose="02000000000000000000" pitchFamily="2" charset="-78"/>
                <a:cs typeface="Microsoft Uighur" panose="02000000000000000000" pitchFamily="2" charset="-78"/>
              </a:rPr>
              <a:t>La   3</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AP</a:t>
            </a:r>
          </a:p>
        </p:txBody>
      </p:sp>
      <p:sp>
        <p:nvSpPr>
          <p:cNvPr id="29" name="Rectangle : coins arrondis 28">
            <a:extLst>
              <a:ext uri="{FF2B5EF4-FFF2-40B4-BE49-F238E27FC236}">
                <a16:creationId xmlns:a16="http://schemas.microsoft.com/office/drawing/2014/main" id="{6DFBACE9-5525-8CE6-823E-1BAE080F2EA4}"/>
              </a:ext>
            </a:extLst>
          </p:cNvPr>
          <p:cNvSpPr/>
          <p:nvPr/>
        </p:nvSpPr>
        <p:spPr>
          <a:xfrm>
            <a:off x="2501677" y="2879542"/>
            <a:ext cx="769082" cy="2639563"/>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5400" b="1" dirty="0">
                <a:solidFill>
                  <a:schemeClr val="bg1"/>
                </a:solidFill>
                <a:latin typeface="Microsoft Uighur" panose="02000000000000000000" pitchFamily="2" charset="-78"/>
                <a:cs typeface="Microsoft Uighur" panose="02000000000000000000" pitchFamily="2" charset="-78"/>
              </a:rPr>
              <a:t>Parcours 1</a:t>
            </a:r>
          </a:p>
        </p:txBody>
      </p:sp>
      <p:sp>
        <p:nvSpPr>
          <p:cNvPr id="10" name="Rectangle : coins arrondis 9">
            <a:extLst>
              <a:ext uri="{FF2B5EF4-FFF2-40B4-BE49-F238E27FC236}">
                <a16:creationId xmlns:a16="http://schemas.microsoft.com/office/drawing/2014/main" id="{817745A5-39BB-B9C3-64DE-56E7D1CE90C1}"/>
              </a:ext>
            </a:extLst>
          </p:cNvPr>
          <p:cNvSpPr/>
          <p:nvPr/>
        </p:nvSpPr>
        <p:spPr>
          <a:xfrm>
            <a:off x="2501677" y="6761632"/>
            <a:ext cx="769082" cy="2639563"/>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5400" b="1" dirty="0">
                <a:solidFill>
                  <a:schemeClr val="bg1"/>
                </a:solidFill>
                <a:latin typeface="Microsoft Uighur" panose="02000000000000000000" pitchFamily="2" charset="-78"/>
                <a:cs typeface="Microsoft Uighur" panose="02000000000000000000" pitchFamily="2" charset="-78"/>
              </a:rPr>
              <a:t>Parcours 2</a:t>
            </a:r>
          </a:p>
        </p:txBody>
      </p:sp>
      <p:graphicFrame>
        <p:nvGraphicFramePr>
          <p:cNvPr id="11" name="Espace réservé du contenu 7">
            <a:extLst>
              <a:ext uri="{FF2B5EF4-FFF2-40B4-BE49-F238E27FC236}">
                <a16:creationId xmlns:a16="http://schemas.microsoft.com/office/drawing/2014/main" id="{4B4F2DAB-EC74-07DF-6638-FFECA80CE4F1}"/>
              </a:ext>
            </a:extLst>
          </p:cNvPr>
          <p:cNvGraphicFramePr>
            <a:graphicFrameLocks/>
          </p:cNvGraphicFramePr>
          <p:nvPr>
            <p:extLst>
              <p:ext uri="{D42A27DB-BD31-4B8C-83A1-F6EECF244321}">
                <p14:modId xmlns:p14="http://schemas.microsoft.com/office/powerpoint/2010/main" val="922955977"/>
              </p:ext>
            </p:extLst>
          </p:nvPr>
        </p:nvGraphicFramePr>
        <p:xfrm>
          <a:off x="1562669" y="2642602"/>
          <a:ext cx="15162661" cy="33428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0" name="Espace réservé du contenu 7">
            <a:extLst>
              <a:ext uri="{FF2B5EF4-FFF2-40B4-BE49-F238E27FC236}">
                <a16:creationId xmlns:a16="http://schemas.microsoft.com/office/drawing/2014/main" id="{AD5FE4E8-8E81-D7D6-427F-C4D1751D3CC4}"/>
              </a:ext>
            </a:extLst>
          </p:cNvPr>
          <p:cNvGraphicFramePr>
            <a:graphicFrameLocks/>
          </p:cNvGraphicFramePr>
          <p:nvPr>
            <p:extLst>
              <p:ext uri="{D42A27DB-BD31-4B8C-83A1-F6EECF244321}">
                <p14:modId xmlns:p14="http://schemas.microsoft.com/office/powerpoint/2010/main" val="2972994898"/>
              </p:ext>
            </p:extLst>
          </p:nvPr>
        </p:nvGraphicFramePr>
        <p:xfrm>
          <a:off x="2688248" y="6412530"/>
          <a:ext cx="10667243" cy="273579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pSp>
        <p:nvGrpSpPr>
          <p:cNvPr id="13" name="Group 9">
            <a:extLst>
              <a:ext uri="{FF2B5EF4-FFF2-40B4-BE49-F238E27FC236}">
                <a16:creationId xmlns:a16="http://schemas.microsoft.com/office/drawing/2014/main" id="{4B1EE7E7-15D8-6AFC-879D-E417751AD872}"/>
              </a:ext>
            </a:extLst>
          </p:cNvPr>
          <p:cNvGrpSpPr/>
          <p:nvPr/>
        </p:nvGrpSpPr>
        <p:grpSpPr>
          <a:xfrm>
            <a:off x="-1789835" y="8417453"/>
            <a:ext cx="3297214" cy="2833543"/>
            <a:chOff x="0" y="0"/>
            <a:chExt cx="812800" cy="698500"/>
          </a:xfrm>
        </p:grpSpPr>
        <p:sp>
          <p:nvSpPr>
            <p:cNvPr id="21" name="Freeform 10">
              <a:extLst>
                <a:ext uri="{FF2B5EF4-FFF2-40B4-BE49-F238E27FC236}">
                  <a16:creationId xmlns:a16="http://schemas.microsoft.com/office/drawing/2014/main" id="{B166D87E-F79D-EC82-92AC-D9AF3115CFB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0" name="TextBox 11">
              <a:extLst>
                <a:ext uri="{FF2B5EF4-FFF2-40B4-BE49-F238E27FC236}">
                  <a16:creationId xmlns:a16="http://schemas.microsoft.com/office/drawing/2014/main" id="{58C09F4D-1313-DC9A-2827-38742C0C9CA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1" name="Group 12">
            <a:extLst>
              <a:ext uri="{FF2B5EF4-FFF2-40B4-BE49-F238E27FC236}">
                <a16:creationId xmlns:a16="http://schemas.microsoft.com/office/drawing/2014/main" id="{95B3C874-16FE-4494-379D-1E6629A36C8B}"/>
              </a:ext>
            </a:extLst>
          </p:cNvPr>
          <p:cNvGrpSpPr/>
          <p:nvPr/>
        </p:nvGrpSpPr>
        <p:grpSpPr>
          <a:xfrm>
            <a:off x="15925325" y="-942654"/>
            <a:ext cx="3297214" cy="2833543"/>
            <a:chOff x="0" y="0"/>
            <a:chExt cx="812800" cy="698500"/>
          </a:xfrm>
        </p:grpSpPr>
        <p:sp>
          <p:nvSpPr>
            <p:cNvPr id="32" name="Freeform 13">
              <a:extLst>
                <a:ext uri="{FF2B5EF4-FFF2-40B4-BE49-F238E27FC236}">
                  <a16:creationId xmlns:a16="http://schemas.microsoft.com/office/drawing/2014/main" id="{639F4FBE-90E4-D8D1-EA56-A29BC439687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3" name="TextBox 14">
              <a:extLst>
                <a:ext uri="{FF2B5EF4-FFF2-40B4-BE49-F238E27FC236}">
                  <a16:creationId xmlns:a16="http://schemas.microsoft.com/office/drawing/2014/main" id="{D10BCD67-42BE-CC5C-9F8A-54B1139E56E9}"/>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4" name="Group 16">
            <a:extLst>
              <a:ext uri="{FF2B5EF4-FFF2-40B4-BE49-F238E27FC236}">
                <a16:creationId xmlns:a16="http://schemas.microsoft.com/office/drawing/2014/main" id="{D6DD233D-E1FA-1986-8CB7-E0110AAE91FC}"/>
              </a:ext>
            </a:extLst>
          </p:cNvPr>
          <p:cNvGrpSpPr/>
          <p:nvPr/>
        </p:nvGrpSpPr>
        <p:grpSpPr>
          <a:xfrm>
            <a:off x="15940761" y="8501542"/>
            <a:ext cx="3389686" cy="2665365"/>
            <a:chOff x="0" y="0"/>
            <a:chExt cx="696717" cy="547840"/>
          </a:xfrm>
        </p:grpSpPr>
        <p:sp>
          <p:nvSpPr>
            <p:cNvPr id="35" name="Freeform 17">
              <a:extLst>
                <a:ext uri="{FF2B5EF4-FFF2-40B4-BE49-F238E27FC236}">
                  <a16:creationId xmlns:a16="http://schemas.microsoft.com/office/drawing/2014/main" id="{5199F8D5-AAC5-AC0C-F97D-2B6ECE8131DA}"/>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36" name="TextBox 18">
              <a:extLst>
                <a:ext uri="{FF2B5EF4-FFF2-40B4-BE49-F238E27FC236}">
                  <a16:creationId xmlns:a16="http://schemas.microsoft.com/office/drawing/2014/main" id="{7F898B3E-78B7-B029-7729-5D793C82FDE3}"/>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40" name="Freeform 24">
            <a:extLst>
              <a:ext uri="{FF2B5EF4-FFF2-40B4-BE49-F238E27FC236}">
                <a16:creationId xmlns:a16="http://schemas.microsoft.com/office/drawing/2014/main" id="{F273816A-7E0F-3749-0410-CB924C556E65}"/>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fr-FR"/>
          </a:p>
        </p:txBody>
      </p:sp>
      <p:sp>
        <p:nvSpPr>
          <p:cNvPr id="6" name="Rectangle 5">
            <a:extLst>
              <a:ext uri="{FF2B5EF4-FFF2-40B4-BE49-F238E27FC236}">
                <a16:creationId xmlns:a16="http://schemas.microsoft.com/office/drawing/2014/main" id="{E7D3B434-8559-4827-6268-4923B4957151}"/>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27ED1E8F-9663-DDF0-3DA0-13DF90BEB231}"/>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3D1466CC-F734-3050-471A-1D48C1A4602C}"/>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2-7- Les parcours par niveau scolaire</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3118281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02F93-7946-9AB8-341F-28FA4706B1ED}"/>
            </a:ext>
          </a:extLst>
        </p:cNvPr>
        <p:cNvGrpSpPr/>
        <p:nvPr/>
      </p:nvGrpSpPr>
      <p:grpSpPr>
        <a:xfrm>
          <a:off x="0" y="0"/>
          <a:ext cx="0" cy="0"/>
          <a:chOff x="0" y="0"/>
          <a:chExt cx="0" cy="0"/>
        </a:xfrm>
      </p:grpSpPr>
      <p:grpSp>
        <p:nvGrpSpPr>
          <p:cNvPr id="3" name="Group 12">
            <a:extLst>
              <a:ext uri="{FF2B5EF4-FFF2-40B4-BE49-F238E27FC236}">
                <a16:creationId xmlns:a16="http://schemas.microsoft.com/office/drawing/2014/main" id="{6D5943D7-0B76-3F1D-E397-9FB68259810F}"/>
              </a:ext>
            </a:extLst>
          </p:cNvPr>
          <p:cNvGrpSpPr/>
          <p:nvPr/>
        </p:nvGrpSpPr>
        <p:grpSpPr>
          <a:xfrm>
            <a:off x="15925325" y="-942654"/>
            <a:ext cx="3297214" cy="2833543"/>
            <a:chOff x="0" y="0"/>
            <a:chExt cx="812800" cy="698500"/>
          </a:xfrm>
        </p:grpSpPr>
        <p:sp>
          <p:nvSpPr>
            <p:cNvPr id="4" name="Freeform 13">
              <a:extLst>
                <a:ext uri="{FF2B5EF4-FFF2-40B4-BE49-F238E27FC236}">
                  <a16:creationId xmlns:a16="http://schemas.microsoft.com/office/drawing/2014/main" id="{C0E43712-C471-8EB2-D100-5962EFDA3CD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5" name="TextBox 14">
              <a:extLst>
                <a:ext uri="{FF2B5EF4-FFF2-40B4-BE49-F238E27FC236}">
                  <a16:creationId xmlns:a16="http://schemas.microsoft.com/office/drawing/2014/main" id="{E11FB5D4-C89D-6547-8990-A46FD8466912}"/>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3" name="Freeform 23">
            <a:extLst>
              <a:ext uri="{FF2B5EF4-FFF2-40B4-BE49-F238E27FC236}">
                <a16:creationId xmlns:a16="http://schemas.microsoft.com/office/drawing/2014/main" id="{864B98F2-F64E-13FC-9082-2CA95A7390DB}"/>
              </a:ext>
            </a:extLst>
          </p:cNvPr>
          <p:cNvSpPr/>
          <p:nvPr/>
        </p:nvSpPr>
        <p:spPr>
          <a:xfrm>
            <a:off x="15230475" y="1358538"/>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B6533780-933C-3B3F-7824-F882A326A770}"/>
              </a:ext>
            </a:extLst>
          </p:cNvPr>
          <p:cNvSpPr/>
          <p:nvPr/>
        </p:nvSpPr>
        <p:spPr>
          <a:xfrm>
            <a:off x="14846765" y="8486997"/>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1350"/>
          </a:p>
        </p:txBody>
      </p:sp>
      <p:grpSp>
        <p:nvGrpSpPr>
          <p:cNvPr id="16" name="Group 12">
            <a:extLst>
              <a:ext uri="{FF2B5EF4-FFF2-40B4-BE49-F238E27FC236}">
                <a16:creationId xmlns:a16="http://schemas.microsoft.com/office/drawing/2014/main" id="{F0CF824B-BFC6-9DD6-1621-BB2FD2EA16F5}"/>
              </a:ext>
            </a:extLst>
          </p:cNvPr>
          <p:cNvGrpSpPr/>
          <p:nvPr/>
        </p:nvGrpSpPr>
        <p:grpSpPr>
          <a:xfrm>
            <a:off x="15925325" y="-942654"/>
            <a:ext cx="3297214" cy="2833543"/>
            <a:chOff x="0" y="0"/>
            <a:chExt cx="812800" cy="698500"/>
          </a:xfrm>
        </p:grpSpPr>
        <p:sp>
          <p:nvSpPr>
            <p:cNvPr id="17" name="Freeform 13">
              <a:extLst>
                <a:ext uri="{FF2B5EF4-FFF2-40B4-BE49-F238E27FC236}">
                  <a16:creationId xmlns:a16="http://schemas.microsoft.com/office/drawing/2014/main" id="{30C3E724-A9EC-CDA7-5DD9-7B2BACED5D5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8" name="TextBox 14">
              <a:extLst>
                <a:ext uri="{FF2B5EF4-FFF2-40B4-BE49-F238E27FC236}">
                  <a16:creationId xmlns:a16="http://schemas.microsoft.com/office/drawing/2014/main" id="{FAFF4D5A-6350-B141-3A4C-9754C199D170}"/>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8" name="TextBox 29">
            <a:extLst>
              <a:ext uri="{FF2B5EF4-FFF2-40B4-BE49-F238E27FC236}">
                <a16:creationId xmlns:a16="http://schemas.microsoft.com/office/drawing/2014/main" id="{9BBDF797-F691-14E9-06C3-E28355EFBD0D}"/>
              </a:ext>
            </a:extLst>
          </p:cNvPr>
          <p:cNvSpPr txBox="1"/>
          <p:nvPr/>
        </p:nvSpPr>
        <p:spPr>
          <a:xfrm>
            <a:off x="7956884" y="1443321"/>
            <a:ext cx="3250969" cy="830997"/>
          </a:xfrm>
          <a:prstGeom prst="rect">
            <a:avLst/>
          </a:prstGeom>
          <a:solidFill>
            <a:schemeClr val="bg2"/>
          </a:solidFill>
        </p:spPr>
        <p:txBody>
          <a:bodyPr wrap="square" lIns="0" tIns="0" rIns="0" bIns="0" rtlCol="0" anchor="t">
            <a:spAutoFit/>
          </a:bodyPr>
          <a:lstStyle/>
          <a:p>
            <a:pPr algn="ctr"/>
            <a:r>
              <a:rPr lang="fr-FR" sz="5400" b="1" dirty="0">
                <a:solidFill>
                  <a:schemeClr val="accent6">
                    <a:lumMod val="75000"/>
                  </a:schemeClr>
                </a:solidFill>
                <a:latin typeface="Microsoft Uighur" panose="02000000000000000000" pitchFamily="2" charset="-78"/>
                <a:cs typeface="Microsoft Uighur" panose="02000000000000000000" pitchFamily="2" charset="-78"/>
              </a:rPr>
              <a:t>La   4</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AP</a:t>
            </a:r>
          </a:p>
        </p:txBody>
      </p:sp>
      <p:sp>
        <p:nvSpPr>
          <p:cNvPr id="29" name="Rectangle : coins arrondis 28">
            <a:extLst>
              <a:ext uri="{FF2B5EF4-FFF2-40B4-BE49-F238E27FC236}">
                <a16:creationId xmlns:a16="http://schemas.microsoft.com/office/drawing/2014/main" id="{6DBE1847-87EB-F7F4-3FC4-3FEF622813FA}"/>
              </a:ext>
            </a:extLst>
          </p:cNvPr>
          <p:cNvSpPr/>
          <p:nvPr/>
        </p:nvSpPr>
        <p:spPr>
          <a:xfrm>
            <a:off x="2501677" y="2879542"/>
            <a:ext cx="769082" cy="2639563"/>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5400" b="1" dirty="0">
                <a:solidFill>
                  <a:schemeClr val="bg1"/>
                </a:solidFill>
                <a:latin typeface="Microsoft Uighur" panose="02000000000000000000" pitchFamily="2" charset="-78"/>
                <a:cs typeface="Microsoft Uighur" panose="02000000000000000000" pitchFamily="2" charset="-78"/>
              </a:rPr>
              <a:t>Parcours 1</a:t>
            </a:r>
          </a:p>
        </p:txBody>
      </p:sp>
      <p:sp>
        <p:nvSpPr>
          <p:cNvPr id="10" name="Rectangle : coins arrondis 9">
            <a:extLst>
              <a:ext uri="{FF2B5EF4-FFF2-40B4-BE49-F238E27FC236}">
                <a16:creationId xmlns:a16="http://schemas.microsoft.com/office/drawing/2014/main" id="{34EA4EC3-7CA6-CFBD-51E0-851FA20066E8}"/>
              </a:ext>
            </a:extLst>
          </p:cNvPr>
          <p:cNvSpPr/>
          <p:nvPr/>
        </p:nvSpPr>
        <p:spPr>
          <a:xfrm>
            <a:off x="2501677" y="6761632"/>
            <a:ext cx="769082" cy="2639563"/>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5400" b="1" dirty="0">
                <a:solidFill>
                  <a:schemeClr val="bg1"/>
                </a:solidFill>
                <a:latin typeface="Microsoft Uighur" panose="02000000000000000000" pitchFamily="2" charset="-78"/>
                <a:cs typeface="Microsoft Uighur" panose="02000000000000000000" pitchFamily="2" charset="-78"/>
              </a:rPr>
              <a:t>Parcours 2</a:t>
            </a:r>
          </a:p>
        </p:txBody>
      </p:sp>
      <p:graphicFrame>
        <p:nvGraphicFramePr>
          <p:cNvPr id="11" name="Espace réservé du contenu 7">
            <a:extLst>
              <a:ext uri="{FF2B5EF4-FFF2-40B4-BE49-F238E27FC236}">
                <a16:creationId xmlns:a16="http://schemas.microsoft.com/office/drawing/2014/main" id="{C6AC5053-C7A0-B28E-3BF1-53390C303FB3}"/>
              </a:ext>
            </a:extLst>
          </p:cNvPr>
          <p:cNvGraphicFramePr>
            <a:graphicFrameLocks/>
          </p:cNvGraphicFramePr>
          <p:nvPr/>
        </p:nvGraphicFramePr>
        <p:xfrm>
          <a:off x="1562669" y="2642602"/>
          <a:ext cx="15162661" cy="33428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0" name="Espace réservé du contenu 7">
            <a:extLst>
              <a:ext uri="{FF2B5EF4-FFF2-40B4-BE49-F238E27FC236}">
                <a16:creationId xmlns:a16="http://schemas.microsoft.com/office/drawing/2014/main" id="{03463BD3-3BE1-43A8-13EE-2685185D8BFB}"/>
              </a:ext>
            </a:extLst>
          </p:cNvPr>
          <p:cNvGraphicFramePr>
            <a:graphicFrameLocks/>
          </p:cNvGraphicFramePr>
          <p:nvPr>
            <p:extLst>
              <p:ext uri="{D42A27DB-BD31-4B8C-83A1-F6EECF244321}">
                <p14:modId xmlns:p14="http://schemas.microsoft.com/office/powerpoint/2010/main" val="255226003"/>
              </p:ext>
            </p:extLst>
          </p:nvPr>
        </p:nvGraphicFramePr>
        <p:xfrm>
          <a:off x="1314734" y="6082300"/>
          <a:ext cx="15658530" cy="331889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pSp>
        <p:nvGrpSpPr>
          <p:cNvPr id="13" name="Group 9">
            <a:extLst>
              <a:ext uri="{FF2B5EF4-FFF2-40B4-BE49-F238E27FC236}">
                <a16:creationId xmlns:a16="http://schemas.microsoft.com/office/drawing/2014/main" id="{397FD4D5-FA30-294C-3D85-0AF7E45FB2E9}"/>
              </a:ext>
            </a:extLst>
          </p:cNvPr>
          <p:cNvGrpSpPr/>
          <p:nvPr/>
        </p:nvGrpSpPr>
        <p:grpSpPr>
          <a:xfrm>
            <a:off x="-1789835" y="8417453"/>
            <a:ext cx="3297214" cy="2833543"/>
            <a:chOff x="0" y="0"/>
            <a:chExt cx="812800" cy="698500"/>
          </a:xfrm>
        </p:grpSpPr>
        <p:sp>
          <p:nvSpPr>
            <p:cNvPr id="21" name="Freeform 10">
              <a:extLst>
                <a:ext uri="{FF2B5EF4-FFF2-40B4-BE49-F238E27FC236}">
                  <a16:creationId xmlns:a16="http://schemas.microsoft.com/office/drawing/2014/main" id="{BF3D2D24-0403-D559-B747-966E870A779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0" name="TextBox 11">
              <a:extLst>
                <a:ext uri="{FF2B5EF4-FFF2-40B4-BE49-F238E27FC236}">
                  <a16:creationId xmlns:a16="http://schemas.microsoft.com/office/drawing/2014/main" id="{5C6DABA6-AB61-DA7F-8F76-AF4228C9A57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1" name="Group 12">
            <a:extLst>
              <a:ext uri="{FF2B5EF4-FFF2-40B4-BE49-F238E27FC236}">
                <a16:creationId xmlns:a16="http://schemas.microsoft.com/office/drawing/2014/main" id="{6FE355B5-3A66-CA16-E012-FCDBAD4C392F}"/>
              </a:ext>
            </a:extLst>
          </p:cNvPr>
          <p:cNvGrpSpPr/>
          <p:nvPr/>
        </p:nvGrpSpPr>
        <p:grpSpPr>
          <a:xfrm>
            <a:off x="15925325" y="-942654"/>
            <a:ext cx="3297214" cy="2833543"/>
            <a:chOff x="0" y="0"/>
            <a:chExt cx="812800" cy="698500"/>
          </a:xfrm>
        </p:grpSpPr>
        <p:sp>
          <p:nvSpPr>
            <p:cNvPr id="32" name="Freeform 13">
              <a:extLst>
                <a:ext uri="{FF2B5EF4-FFF2-40B4-BE49-F238E27FC236}">
                  <a16:creationId xmlns:a16="http://schemas.microsoft.com/office/drawing/2014/main" id="{530DA4C9-983E-A8F0-60E2-C550DC238A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3" name="TextBox 14">
              <a:extLst>
                <a:ext uri="{FF2B5EF4-FFF2-40B4-BE49-F238E27FC236}">
                  <a16:creationId xmlns:a16="http://schemas.microsoft.com/office/drawing/2014/main" id="{66F8319E-9585-85C9-3FE3-74C9D6A5A97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4" name="Group 16">
            <a:extLst>
              <a:ext uri="{FF2B5EF4-FFF2-40B4-BE49-F238E27FC236}">
                <a16:creationId xmlns:a16="http://schemas.microsoft.com/office/drawing/2014/main" id="{40588614-A772-94A6-0D22-EE3E65207B6C}"/>
              </a:ext>
            </a:extLst>
          </p:cNvPr>
          <p:cNvGrpSpPr/>
          <p:nvPr/>
        </p:nvGrpSpPr>
        <p:grpSpPr>
          <a:xfrm>
            <a:off x="15940761" y="8501542"/>
            <a:ext cx="3389686" cy="2665365"/>
            <a:chOff x="0" y="0"/>
            <a:chExt cx="696717" cy="547840"/>
          </a:xfrm>
        </p:grpSpPr>
        <p:sp>
          <p:nvSpPr>
            <p:cNvPr id="35" name="Freeform 17">
              <a:extLst>
                <a:ext uri="{FF2B5EF4-FFF2-40B4-BE49-F238E27FC236}">
                  <a16:creationId xmlns:a16="http://schemas.microsoft.com/office/drawing/2014/main" id="{60FF295B-21A2-D0D5-D7B5-9487E331AC29}"/>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36" name="TextBox 18">
              <a:extLst>
                <a:ext uri="{FF2B5EF4-FFF2-40B4-BE49-F238E27FC236}">
                  <a16:creationId xmlns:a16="http://schemas.microsoft.com/office/drawing/2014/main" id="{C247089C-2595-60B8-7CA6-34727BAA7004}"/>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40" name="Freeform 24">
            <a:extLst>
              <a:ext uri="{FF2B5EF4-FFF2-40B4-BE49-F238E27FC236}">
                <a16:creationId xmlns:a16="http://schemas.microsoft.com/office/drawing/2014/main" id="{0E369EE6-60B8-CA65-D1FF-7C1607787F6C}"/>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fr-FR"/>
          </a:p>
        </p:txBody>
      </p:sp>
      <p:sp>
        <p:nvSpPr>
          <p:cNvPr id="6" name="Rectangle 5">
            <a:extLst>
              <a:ext uri="{FF2B5EF4-FFF2-40B4-BE49-F238E27FC236}">
                <a16:creationId xmlns:a16="http://schemas.microsoft.com/office/drawing/2014/main" id="{3B20BBF4-2D45-EA33-069A-A922C29D7541}"/>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B72AAA3B-2E64-DE2E-EF2F-D35238795D6D}"/>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30CCCEE4-F158-5239-E016-9900C4831A3C}"/>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2-7- Les parcours par niveau scolaire</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1741556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4424D-2DBA-A981-A067-6AA9B6F70F92}"/>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E048CF29-6501-F7D1-DBE0-7A6CC33A3CA5}"/>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F1204EB0-35BF-14A2-BDD3-BEDA0D4A52EE}"/>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sz="1350"/>
          </a:p>
        </p:txBody>
      </p:sp>
      <p:sp>
        <p:nvSpPr>
          <p:cNvPr id="29" name="Rectangle : coins arrondis 28">
            <a:extLst>
              <a:ext uri="{FF2B5EF4-FFF2-40B4-BE49-F238E27FC236}">
                <a16:creationId xmlns:a16="http://schemas.microsoft.com/office/drawing/2014/main" id="{3C8FCD3D-DF70-5D60-2B4F-5DD6D7BB6536}"/>
              </a:ext>
            </a:extLst>
          </p:cNvPr>
          <p:cNvSpPr/>
          <p:nvPr/>
        </p:nvSpPr>
        <p:spPr>
          <a:xfrm>
            <a:off x="6874585" y="6394725"/>
            <a:ext cx="3477288" cy="276144"/>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3600" b="1" dirty="0">
              <a:solidFill>
                <a:schemeClr val="bg1"/>
              </a:solidFill>
              <a:latin typeface="Microsoft Uighur" panose="02000000000000000000" pitchFamily="2" charset="-78"/>
              <a:cs typeface="Microsoft Uighur" panose="02000000000000000000" pitchFamily="2" charset="-78"/>
            </a:endParaRPr>
          </a:p>
        </p:txBody>
      </p:sp>
      <p:grpSp>
        <p:nvGrpSpPr>
          <p:cNvPr id="32" name="Groupe 31">
            <a:extLst>
              <a:ext uri="{FF2B5EF4-FFF2-40B4-BE49-F238E27FC236}">
                <a16:creationId xmlns:a16="http://schemas.microsoft.com/office/drawing/2014/main" id="{7146101F-A636-2583-81C9-FAFA1C243850}"/>
              </a:ext>
            </a:extLst>
          </p:cNvPr>
          <p:cNvGrpSpPr/>
          <p:nvPr/>
        </p:nvGrpSpPr>
        <p:grpSpPr>
          <a:xfrm>
            <a:off x="2760396" y="2214981"/>
            <a:ext cx="11692432" cy="2356570"/>
            <a:chOff x="2216585" y="3771900"/>
            <a:chExt cx="15042715" cy="5400000"/>
          </a:xfrm>
        </p:grpSpPr>
        <p:sp>
          <p:nvSpPr>
            <p:cNvPr id="33" name="Flèche : droite 32">
              <a:extLst>
                <a:ext uri="{FF2B5EF4-FFF2-40B4-BE49-F238E27FC236}">
                  <a16:creationId xmlns:a16="http://schemas.microsoft.com/office/drawing/2014/main" id="{9AD52291-878C-826D-9830-5D095790C7E8}"/>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34" name="Groupe 33">
              <a:extLst>
                <a:ext uri="{FF2B5EF4-FFF2-40B4-BE49-F238E27FC236}">
                  <a16:creationId xmlns:a16="http://schemas.microsoft.com/office/drawing/2014/main" id="{F1540462-C249-E7A2-7012-F66CB768B6FD}"/>
                </a:ext>
              </a:extLst>
            </p:cNvPr>
            <p:cNvGrpSpPr/>
            <p:nvPr/>
          </p:nvGrpSpPr>
          <p:grpSpPr>
            <a:xfrm flipV="1">
              <a:off x="2803312" y="3997278"/>
              <a:ext cx="13498219" cy="4949230"/>
              <a:chOff x="-1080793" y="13767238"/>
              <a:chExt cx="9369983" cy="1234295"/>
            </a:xfrm>
          </p:grpSpPr>
          <p:sp>
            <p:nvSpPr>
              <p:cNvPr id="36" name="Rectangle : coins arrondis 35">
                <a:extLst>
                  <a:ext uri="{FF2B5EF4-FFF2-40B4-BE49-F238E27FC236}">
                    <a16:creationId xmlns:a16="http://schemas.microsoft.com/office/drawing/2014/main" id="{DD9B34AA-0C53-91F5-2752-78B4132C4A93}"/>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1350" dirty="0"/>
              </a:p>
            </p:txBody>
          </p:sp>
          <p:sp>
            <p:nvSpPr>
              <p:cNvPr id="37" name="Rectangle : coins arrondis 36">
                <a:extLst>
                  <a:ext uri="{FF2B5EF4-FFF2-40B4-BE49-F238E27FC236}">
                    <a16:creationId xmlns:a16="http://schemas.microsoft.com/office/drawing/2014/main" id="{8A5F1637-FCE7-BD03-CD03-507193AE7A31}"/>
                  </a:ext>
                </a:extLst>
              </p:cNvPr>
              <p:cNvSpPr/>
              <p:nvPr/>
            </p:nvSpPr>
            <p:spPr>
              <a:xfrm flipV="1">
                <a:off x="-364907" y="13940087"/>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nSpc>
                    <a:spcPts val="5566"/>
                  </a:lnSpc>
                </a:pPr>
                <a:endParaRPr lang="fr-FR" sz="3300" b="1" spc="110"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a:r>
                  <a:rPr lang="fr-FR" sz="4400" b="1" spc="110" dirty="0">
                    <a:latin typeface="Microsoft Uighur" panose="02000000000000000000" pitchFamily="2" charset="-78"/>
                    <a:ea typeface="IBM Plex Sans Arabic Bold"/>
                    <a:cs typeface="Microsoft Uighur" panose="02000000000000000000" pitchFamily="2" charset="-78"/>
                    <a:sym typeface="IBM Plex Sans Arabic Bold"/>
                    <a:rtl/>
                  </a:rPr>
                  <a:t>Concerne les élèves positionnés au dessous du niveau « Mot simple ».</a:t>
                </a:r>
              </a:p>
              <a:p>
                <a:pPr algn="ctr"/>
                <a:r>
                  <a:rPr lang="fr-FR" sz="4400" b="1" spc="110" dirty="0">
                    <a:solidFill>
                      <a:schemeClr val="accent6">
                        <a:lumMod val="75000"/>
                      </a:schemeClr>
                    </a:solidFill>
                    <a:latin typeface="Microsoft Uighur" panose="02000000000000000000" pitchFamily="2" charset="-78"/>
                    <a:ea typeface="IBM Plex Sans Arabic Bold"/>
                    <a:cs typeface="Microsoft Uighur" panose="02000000000000000000" pitchFamily="2" charset="-78"/>
                    <a:sym typeface="IBM Plex Sans Arabic Bold"/>
                    <a:rtl/>
                  </a:rPr>
                  <a:t>Positionnement du groupe &lt; M.S</a:t>
                </a:r>
              </a:p>
              <a:p>
                <a:pPr>
                  <a:lnSpc>
                    <a:spcPts val="5566"/>
                  </a:lnSpc>
                </a:pPr>
                <a:endParaRPr lang="fr-FR" sz="33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35" name="Rectangle : coins arrondis 34">
              <a:extLst>
                <a:ext uri="{FF2B5EF4-FFF2-40B4-BE49-F238E27FC236}">
                  <a16:creationId xmlns:a16="http://schemas.microsoft.com/office/drawing/2014/main" id="{EDE71038-0D38-EDDF-FB9F-93F0BF7F6D3C}"/>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50" b="1" dirty="0">
                  <a:solidFill>
                    <a:schemeClr val="bg1"/>
                  </a:solidFill>
                  <a:latin typeface="Microsoft Uighur" panose="02000000000000000000" pitchFamily="2" charset="-78"/>
                  <a:cs typeface="Microsoft Uighur" panose="02000000000000000000" pitchFamily="2" charset="-78"/>
                </a:rPr>
                <a:t>Parcours 1</a:t>
              </a:r>
            </a:p>
          </p:txBody>
        </p:sp>
      </p:grpSp>
      <p:sp>
        <p:nvSpPr>
          <p:cNvPr id="45" name="TextBox 29">
            <a:extLst>
              <a:ext uri="{FF2B5EF4-FFF2-40B4-BE49-F238E27FC236}">
                <a16:creationId xmlns:a16="http://schemas.microsoft.com/office/drawing/2014/main" id="{56C5F936-549B-8605-D799-C185AF70F2AD}"/>
              </a:ext>
            </a:extLst>
          </p:cNvPr>
          <p:cNvSpPr txBox="1"/>
          <p:nvPr/>
        </p:nvSpPr>
        <p:spPr>
          <a:xfrm>
            <a:off x="8274344" y="1278688"/>
            <a:ext cx="3702787" cy="830997"/>
          </a:xfrm>
          <a:prstGeom prst="rect">
            <a:avLst/>
          </a:prstGeom>
          <a:solidFill>
            <a:schemeClr val="bg2"/>
          </a:solidFill>
        </p:spPr>
        <p:txBody>
          <a:bodyPr wrap="square" lIns="0" tIns="0" rIns="0" bIns="0" rtlCol="0" anchor="t">
            <a:spAutoFit/>
          </a:bodyPr>
          <a:lstStyle/>
          <a:p>
            <a:pPr algn="ctr"/>
            <a:r>
              <a:rPr lang="fr-FR" sz="5400" b="1" dirty="0">
                <a:solidFill>
                  <a:schemeClr val="accent6">
                    <a:lumMod val="75000"/>
                  </a:schemeClr>
                </a:solidFill>
                <a:latin typeface="Microsoft Uighur" panose="02000000000000000000" pitchFamily="2" charset="-78"/>
                <a:cs typeface="Microsoft Uighur" panose="02000000000000000000" pitchFamily="2" charset="-78"/>
              </a:rPr>
              <a:t>La   5</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  </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et la 6</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AP</a:t>
            </a:r>
          </a:p>
        </p:txBody>
      </p:sp>
      <p:grpSp>
        <p:nvGrpSpPr>
          <p:cNvPr id="2" name="Groupe 1">
            <a:extLst>
              <a:ext uri="{FF2B5EF4-FFF2-40B4-BE49-F238E27FC236}">
                <a16:creationId xmlns:a16="http://schemas.microsoft.com/office/drawing/2014/main" id="{5116A686-57FA-19B4-57F4-721520F18C94}"/>
              </a:ext>
            </a:extLst>
          </p:cNvPr>
          <p:cNvGrpSpPr/>
          <p:nvPr/>
        </p:nvGrpSpPr>
        <p:grpSpPr>
          <a:xfrm>
            <a:off x="2786629" y="4947389"/>
            <a:ext cx="11692432" cy="2356570"/>
            <a:chOff x="2216585" y="3771900"/>
            <a:chExt cx="15042715" cy="5400000"/>
          </a:xfrm>
        </p:grpSpPr>
        <p:sp>
          <p:nvSpPr>
            <p:cNvPr id="4" name="Flèche : droite 3">
              <a:extLst>
                <a:ext uri="{FF2B5EF4-FFF2-40B4-BE49-F238E27FC236}">
                  <a16:creationId xmlns:a16="http://schemas.microsoft.com/office/drawing/2014/main" id="{A1260C64-ED64-692F-2298-D364074704D6}"/>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5" name="Groupe 4">
              <a:extLst>
                <a:ext uri="{FF2B5EF4-FFF2-40B4-BE49-F238E27FC236}">
                  <a16:creationId xmlns:a16="http://schemas.microsoft.com/office/drawing/2014/main" id="{CF8329C6-F6D7-A305-735F-D463CE1B1878}"/>
                </a:ext>
              </a:extLst>
            </p:cNvPr>
            <p:cNvGrpSpPr/>
            <p:nvPr/>
          </p:nvGrpSpPr>
          <p:grpSpPr>
            <a:xfrm flipV="1">
              <a:off x="2803312" y="3997278"/>
              <a:ext cx="13409999" cy="4949230"/>
              <a:chOff x="-1080793" y="13767238"/>
              <a:chExt cx="9308744" cy="1234295"/>
            </a:xfrm>
          </p:grpSpPr>
          <p:sp>
            <p:nvSpPr>
              <p:cNvPr id="10" name="Rectangle : coins arrondis 9">
                <a:extLst>
                  <a:ext uri="{FF2B5EF4-FFF2-40B4-BE49-F238E27FC236}">
                    <a16:creationId xmlns:a16="http://schemas.microsoft.com/office/drawing/2014/main" id="{C48A1B88-F8A5-A011-7FE0-569763716B7C}"/>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1350" dirty="0"/>
              </a:p>
            </p:txBody>
          </p:sp>
          <p:sp>
            <p:nvSpPr>
              <p:cNvPr id="11" name="Rectangle : coins arrondis 10">
                <a:extLst>
                  <a:ext uri="{FF2B5EF4-FFF2-40B4-BE49-F238E27FC236}">
                    <a16:creationId xmlns:a16="http://schemas.microsoft.com/office/drawing/2014/main" id="{5365795E-F80F-F598-A7F5-2BEB5056BE81}"/>
                  </a:ext>
                </a:extLst>
              </p:cNvPr>
              <p:cNvSpPr/>
              <p:nvPr/>
            </p:nvSpPr>
            <p:spPr>
              <a:xfrm flipV="1">
                <a:off x="-505766" y="14027558"/>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nSpc>
                    <a:spcPts val="5566"/>
                  </a:lnSpc>
                </a:pPr>
                <a:endParaRPr lang="fr-FR" sz="3300" b="1" spc="110"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a:r>
                  <a:rPr lang="fr-FR" sz="4400" b="1" spc="110" dirty="0">
                    <a:latin typeface="Microsoft Uighur" panose="02000000000000000000" pitchFamily="2" charset="-78"/>
                    <a:ea typeface="IBM Plex Sans Arabic Bold"/>
                    <a:cs typeface="Microsoft Uighur" panose="02000000000000000000" pitchFamily="2" charset="-78"/>
                    <a:sym typeface="IBM Plex Sans Arabic Bold"/>
                    <a:rtl/>
                  </a:rPr>
                  <a:t>Concerne les élèves positionnés  aux niveaux « Mot simple» ou « Mot avancé ».</a:t>
                </a:r>
              </a:p>
              <a:p>
                <a:pPr algn="ctr"/>
                <a:r>
                  <a:rPr lang="fr-FR" sz="4400" b="1" spc="110" dirty="0">
                    <a:solidFill>
                      <a:schemeClr val="accent6">
                        <a:lumMod val="75000"/>
                      </a:schemeClr>
                    </a:solidFill>
                    <a:latin typeface="Microsoft Uighur" panose="02000000000000000000" pitchFamily="2" charset="-78"/>
                    <a:cs typeface="Microsoft Uighur" panose="02000000000000000000" pitchFamily="2" charset="-78"/>
                    <a:sym typeface="IBM Plex Sans Arabic Bold"/>
                    <a:rtl/>
                  </a:rPr>
                  <a:t>M.S. ≤ Positionnement du groupe &lt;M.GC. </a:t>
                </a:r>
              </a:p>
              <a:p>
                <a:pPr>
                  <a:lnSpc>
                    <a:spcPts val="5566"/>
                  </a:lnSpc>
                </a:pPr>
                <a:endParaRPr lang="fr-FR" sz="33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9" name="Rectangle : coins arrondis 8">
              <a:extLst>
                <a:ext uri="{FF2B5EF4-FFF2-40B4-BE49-F238E27FC236}">
                  <a16:creationId xmlns:a16="http://schemas.microsoft.com/office/drawing/2014/main" id="{BFCB2352-E0AC-58B5-A1B4-CF04783E346A}"/>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50" b="1" dirty="0">
                  <a:solidFill>
                    <a:schemeClr val="bg1"/>
                  </a:solidFill>
                  <a:latin typeface="Microsoft Uighur" panose="02000000000000000000" pitchFamily="2" charset="-78"/>
                  <a:cs typeface="Microsoft Uighur" panose="02000000000000000000" pitchFamily="2" charset="-78"/>
                </a:rPr>
                <a:t>Parcours 2</a:t>
              </a:r>
            </a:p>
          </p:txBody>
        </p:sp>
      </p:grpSp>
      <p:grpSp>
        <p:nvGrpSpPr>
          <p:cNvPr id="12" name="Groupe 11">
            <a:extLst>
              <a:ext uri="{FF2B5EF4-FFF2-40B4-BE49-F238E27FC236}">
                <a16:creationId xmlns:a16="http://schemas.microsoft.com/office/drawing/2014/main" id="{DAF4C09E-7254-5806-0F68-78DFDD665A0F}"/>
              </a:ext>
            </a:extLst>
          </p:cNvPr>
          <p:cNvGrpSpPr/>
          <p:nvPr/>
        </p:nvGrpSpPr>
        <p:grpSpPr>
          <a:xfrm>
            <a:off x="2760396" y="7651009"/>
            <a:ext cx="11692432" cy="2356570"/>
            <a:chOff x="2216585" y="3771900"/>
            <a:chExt cx="15042715" cy="5400000"/>
          </a:xfrm>
        </p:grpSpPr>
        <p:sp>
          <p:nvSpPr>
            <p:cNvPr id="13" name="Flèche : droite 12">
              <a:extLst>
                <a:ext uri="{FF2B5EF4-FFF2-40B4-BE49-F238E27FC236}">
                  <a16:creationId xmlns:a16="http://schemas.microsoft.com/office/drawing/2014/main" id="{22E0BAA4-2E52-D48E-9D52-8F9FE04439E7}"/>
                </a:ext>
              </a:extLst>
            </p:cNvPr>
            <p:cNvSpPr/>
            <p:nvPr/>
          </p:nvSpPr>
          <p:spPr>
            <a:xfrm>
              <a:off x="11658600" y="3771900"/>
              <a:ext cx="5600700" cy="5400000"/>
            </a:xfrm>
            <a:prstGeom prst="rightArrow">
              <a:avLst>
                <a:gd name="adj1" fmla="val 92539"/>
                <a:gd name="adj2" fmla="val 33540"/>
              </a:avLst>
            </a:prstGeom>
            <a:solidFill>
              <a:srgbClr val="D9C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14" name="Groupe 13">
              <a:extLst>
                <a:ext uri="{FF2B5EF4-FFF2-40B4-BE49-F238E27FC236}">
                  <a16:creationId xmlns:a16="http://schemas.microsoft.com/office/drawing/2014/main" id="{0923039C-7645-99A5-0F56-10F4A00AB578}"/>
                </a:ext>
              </a:extLst>
            </p:cNvPr>
            <p:cNvGrpSpPr/>
            <p:nvPr/>
          </p:nvGrpSpPr>
          <p:grpSpPr>
            <a:xfrm flipV="1">
              <a:off x="2803312" y="3997278"/>
              <a:ext cx="13409999" cy="4949230"/>
              <a:chOff x="-1080793" y="13767238"/>
              <a:chExt cx="9308744" cy="1234295"/>
            </a:xfrm>
          </p:grpSpPr>
          <p:sp>
            <p:nvSpPr>
              <p:cNvPr id="16" name="Rectangle : coins arrondis 15">
                <a:extLst>
                  <a:ext uri="{FF2B5EF4-FFF2-40B4-BE49-F238E27FC236}">
                    <a16:creationId xmlns:a16="http://schemas.microsoft.com/office/drawing/2014/main" id="{F1A04A1E-7755-747E-0A45-58849C79C656}"/>
                  </a:ext>
                </a:extLst>
              </p:cNvPr>
              <p:cNvSpPr/>
              <p:nvPr/>
            </p:nvSpPr>
            <p:spPr>
              <a:xfrm>
                <a:off x="-1080793" y="13767238"/>
                <a:ext cx="9308744" cy="1234295"/>
              </a:xfrm>
              <a:prstGeom prst="roundRect">
                <a:avLst>
                  <a:gd name="adj" fmla="val 7429"/>
                </a:avLst>
              </a:prstGeom>
              <a:solidFill>
                <a:srgbClr val="D9CFE3"/>
              </a:solidFill>
              <a:ln w="18395" cap="flat">
                <a:noFill/>
                <a:prstDash val="solid"/>
                <a:miter/>
              </a:ln>
            </p:spPr>
            <p:txBody>
              <a:bodyPr rtlCol="0" anchor="ctr"/>
              <a:lstStyle/>
              <a:p>
                <a:endParaRPr lang="fr-FR" sz="1350" dirty="0"/>
              </a:p>
            </p:txBody>
          </p:sp>
          <p:sp>
            <p:nvSpPr>
              <p:cNvPr id="17" name="Rectangle : coins arrondis 16">
                <a:extLst>
                  <a:ext uri="{FF2B5EF4-FFF2-40B4-BE49-F238E27FC236}">
                    <a16:creationId xmlns:a16="http://schemas.microsoft.com/office/drawing/2014/main" id="{492CA625-12AB-C460-3C2D-66CE59468E47}"/>
                  </a:ext>
                </a:extLst>
              </p:cNvPr>
              <p:cNvSpPr/>
              <p:nvPr/>
            </p:nvSpPr>
            <p:spPr>
              <a:xfrm flipV="1">
                <a:off x="-505766" y="14027558"/>
                <a:ext cx="8654097" cy="846661"/>
              </a:xfrm>
              <a:prstGeom prst="roundRect">
                <a:avLst>
                  <a:gd name="adj" fmla="val 0"/>
                </a:avLst>
              </a:prstGeom>
              <a:noFill/>
              <a:ln w="9525" cap="flat">
                <a:noFill/>
                <a:prstDash val="solid"/>
                <a:miter/>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nSpc>
                    <a:spcPts val="5566"/>
                  </a:lnSpc>
                </a:pPr>
                <a:endParaRPr lang="fr-FR" sz="3300" b="1" spc="110"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a:r>
                  <a:rPr lang="fr-FR" sz="4400" b="1" spc="110" dirty="0">
                    <a:latin typeface="Microsoft Uighur" panose="02000000000000000000" pitchFamily="2" charset="-78"/>
                    <a:ea typeface="IBM Plex Sans Arabic Bold"/>
                    <a:cs typeface="Microsoft Uighur" panose="02000000000000000000" pitchFamily="2" charset="-78"/>
                    <a:sym typeface="IBM Plex Sans Arabic Bold"/>
                    <a:rtl/>
                  </a:rPr>
                  <a:t>Concerne les élèves positionnés au moins au niveau « mots avec graphèmes complexes» </a:t>
                </a:r>
              </a:p>
              <a:p>
                <a:pPr algn="ctr"/>
                <a:r>
                  <a:rPr lang="fr-FR" sz="4400" b="1" spc="110" dirty="0">
                    <a:solidFill>
                      <a:schemeClr val="accent6">
                        <a:lumMod val="75000"/>
                      </a:schemeClr>
                    </a:solidFill>
                    <a:latin typeface="Microsoft Uighur" panose="02000000000000000000" pitchFamily="2" charset="-78"/>
                    <a:cs typeface="Microsoft Uighur" panose="02000000000000000000" pitchFamily="2" charset="-78"/>
                    <a:sym typeface="IBM Plex Sans Arabic Bold"/>
                    <a:rtl/>
                  </a:rPr>
                  <a:t>Positionnement du groupe  ≥M.GC</a:t>
                </a:r>
              </a:p>
              <a:p>
                <a:pPr>
                  <a:lnSpc>
                    <a:spcPts val="5566"/>
                  </a:lnSpc>
                </a:pPr>
                <a:endParaRPr lang="fr-FR" sz="3300" b="1" spc="110" dirty="0">
                  <a:solidFill>
                    <a:srgbClr val="2045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15" name="Rectangle : coins arrondis 14">
              <a:extLst>
                <a:ext uri="{FF2B5EF4-FFF2-40B4-BE49-F238E27FC236}">
                  <a16:creationId xmlns:a16="http://schemas.microsoft.com/office/drawing/2014/main" id="{641FF43E-FA19-CCC0-2FF3-B00E67C899B6}"/>
                </a:ext>
              </a:extLst>
            </p:cNvPr>
            <p:cNvSpPr/>
            <p:nvPr/>
          </p:nvSpPr>
          <p:spPr>
            <a:xfrm>
              <a:off x="2216585" y="3771900"/>
              <a:ext cx="989451" cy="5400000"/>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50" b="1" dirty="0">
                  <a:solidFill>
                    <a:schemeClr val="bg1"/>
                  </a:solidFill>
                  <a:latin typeface="Microsoft Uighur" panose="02000000000000000000" pitchFamily="2" charset="-78"/>
                  <a:cs typeface="Microsoft Uighur" panose="02000000000000000000" pitchFamily="2" charset="-78"/>
                </a:rPr>
                <a:t>Parcours 3</a:t>
              </a:r>
            </a:p>
          </p:txBody>
        </p:sp>
      </p:grpSp>
      <p:grpSp>
        <p:nvGrpSpPr>
          <p:cNvPr id="19" name="Group 9">
            <a:extLst>
              <a:ext uri="{FF2B5EF4-FFF2-40B4-BE49-F238E27FC236}">
                <a16:creationId xmlns:a16="http://schemas.microsoft.com/office/drawing/2014/main" id="{71BC012C-8E3E-24F8-4899-472A2833E5AC}"/>
              </a:ext>
            </a:extLst>
          </p:cNvPr>
          <p:cNvGrpSpPr/>
          <p:nvPr/>
        </p:nvGrpSpPr>
        <p:grpSpPr>
          <a:xfrm>
            <a:off x="-1789835" y="8417453"/>
            <a:ext cx="3297214" cy="2833543"/>
            <a:chOff x="0" y="0"/>
            <a:chExt cx="812800" cy="698500"/>
          </a:xfrm>
        </p:grpSpPr>
        <p:sp>
          <p:nvSpPr>
            <p:cNvPr id="30" name="Freeform 10">
              <a:extLst>
                <a:ext uri="{FF2B5EF4-FFF2-40B4-BE49-F238E27FC236}">
                  <a16:creationId xmlns:a16="http://schemas.microsoft.com/office/drawing/2014/main" id="{3F5B3880-1D47-C9F2-6AA5-8DE4D4079B8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1" name="TextBox 11">
              <a:extLst>
                <a:ext uri="{FF2B5EF4-FFF2-40B4-BE49-F238E27FC236}">
                  <a16:creationId xmlns:a16="http://schemas.microsoft.com/office/drawing/2014/main" id="{E38A3FA6-7D48-9E3D-6417-D6FC6D5436CA}"/>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8" name="Group 12">
            <a:extLst>
              <a:ext uri="{FF2B5EF4-FFF2-40B4-BE49-F238E27FC236}">
                <a16:creationId xmlns:a16="http://schemas.microsoft.com/office/drawing/2014/main" id="{06CD5030-24A9-AE3A-A642-6CD09B3D067D}"/>
              </a:ext>
            </a:extLst>
          </p:cNvPr>
          <p:cNvGrpSpPr/>
          <p:nvPr/>
        </p:nvGrpSpPr>
        <p:grpSpPr>
          <a:xfrm>
            <a:off x="15925325" y="-942654"/>
            <a:ext cx="3297214" cy="2833543"/>
            <a:chOff x="0" y="0"/>
            <a:chExt cx="812800" cy="698500"/>
          </a:xfrm>
        </p:grpSpPr>
        <p:sp>
          <p:nvSpPr>
            <p:cNvPr id="39" name="Freeform 13">
              <a:extLst>
                <a:ext uri="{FF2B5EF4-FFF2-40B4-BE49-F238E27FC236}">
                  <a16:creationId xmlns:a16="http://schemas.microsoft.com/office/drawing/2014/main" id="{18A92416-41CC-ED85-CA75-072491F624C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40" name="TextBox 14">
              <a:extLst>
                <a:ext uri="{FF2B5EF4-FFF2-40B4-BE49-F238E27FC236}">
                  <a16:creationId xmlns:a16="http://schemas.microsoft.com/office/drawing/2014/main" id="{6F1662D0-23DB-EAD1-EB2A-694E1ED5B61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46" name="Group 16">
            <a:extLst>
              <a:ext uri="{FF2B5EF4-FFF2-40B4-BE49-F238E27FC236}">
                <a16:creationId xmlns:a16="http://schemas.microsoft.com/office/drawing/2014/main" id="{CCB28E61-A434-A27A-9E34-97123223F542}"/>
              </a:ext>
            </a:extLst>
          </p:cNvPr>
          <p:cNvGrpSpPr/>
          <p:nvPr/>
        </p:nvGrpSpPr>
        <p:grpSpPr>
          <a:xfrm>
            <a:off x="15940761" y="8501542"/>
            <a:ext cx="3389686" cy="2665365"/>
            <a:chOff x="0" y="0"/>
            <a:chExt cx="696717" cy="547840"/>
          </a:xfrm>
        </p:grpSpPr>
        <p:sp>
          <p:nvSpPr>
            <p:cNvPr id="47" name="Freeform 17">
              <a:extLst>
                <a:ext uri="{FF2B5EF4-FFF2-40B4-BE49-F238E27FC236}">
                  <a16:creationId xmlns:a16="http://schemas.microsoft.com/office/drawing/2014/main" id="{4D018E44-ED6B-D0F8-8F68-5882D3EB5141}"/>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48" name="TextBox 18">
              <a:extLst>
                <a:ext uri="{FF2B5EF4-FFF2-40B4-BE49-F238E27FC236}">
                  <a16:creationId xmlns:a16="http://schemas.microsoft.com/office/drawing/2014/main" id="{332D684A-53AC-233B-23AB-658CD35F348D}"/>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52" name="Freeform 24">
            <a:extLst>
              <a:ext uri="{FF2B5EF4-FFF2-40B4-BE49-F238E27FC236}">
                <a16:creationId xmlns:a16="http://schemas.microsoft.com/office/drawing/2014/main" id="{C0BFC9D7-0030-C443-DCDC-C0EB050641B3}"/>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6" name="Rectangle 5">
            <a:extLst>
              <a:ext uri="{FF2B5EF4-FFF2-40B4-BE49-F238E27FC236}">
                <a16:creationId xmlns:a16="http://schemas.microsoft.com/office/drawing/2014/main" id="{F3C2977E-3464-312D-9BCA-CF3F4F9DCDE7}"/>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4A84F68A-8BB8-A3D9-2CDC-9410CE63DE6F}"/>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35EA3359-259F-6BF0-AE36-8BF68C58714D}"/>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2-7- Les parcours par niveau scolaire</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1900862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9955F-480F-F908-AF9D-46714A3D69BA}"/>
            </a:ext>
          </a:extLst>
        </p:cNvPr>
        <p:cNvGrpSpPr/>
        <p:nvPr/>
      </p:nvGrpSpPr>
      <p:grpSpPr>
        <a:xfrm>
          <a:off x="0" y="0"/>
          <a:ext cx="0" cy="0"/>
          <a:chOff x="0" y="0"/>
          <a:chExt cx="0" cy="0"/>
        </a:xfrm>
      </p:grpSpPr>
      <p:grpSp>
        <p:nvGrpSpPr>
          <p:cNvPr id="3" name="Group 12">
            <a:extLst>
              <a:ext uri="{FF2B5EF4-FFF2-40B4-BE49-F238E27FC236}">
                <a16:creationId xmlns:a16="http://schemas.microsoft.com/office/drawing/2014/main" id="{8D4BB82A-F940-66D1-2E08-3CB643FF1869}"/>
              </a:ext>
            </a:extLst>
          </p:cNvPr>
          <p:cNvGrpSpPr/>
          <p:nvPr/>
        </p:nvGrpSpPr>
        <p:grpSpPr>
          <a:xfrm>
            <a:off x="15925325" y="-942654"/>
            <a:ext cx="3297214" cy="2833543"/>
            <a:chOff x="0" y="0"/>
            <a:chExt cx="812800" cy="698500"/>
          </a:xfrm>
        </p:grpSpPr>
        <p:sp>
          <p:nvSpPr>
            <p:cNvPr id="4" name="Freeform 13">
              <a:extLst>
                <a:ext uri="{FF2B5EF4-FFF2-40B4-BE49-F238E27FC236}">
                  <a16:creationId xmlns:a16="http://schemas.microsoft.com/office/drawing/2014/main" id="{33742A32-60BD-E2F8-0252-20E673507E9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5" name="TextBox 14">
              <a:extLst>
                <a:ext uri="{FF2B5EF4-FFF2-40B4-BE49-F238E27FC236}">
                  <a16:creationId xmlns:a16="http://schemas.microsoft.com/office/drawing/2014/main" id="{897E25B6-3E77-F3EF-CA02-0D8297F424D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3" name="Freeform 23">
            <a:extLst>
              <a:ext uri="{FF2B5EF4-FFF2-40B4-BE49-F238E27FC236}">
                <a16:creationId xmlns:a16="http://schemas.microsoft.com/office/drawing/2014/main" id="{86EDC950-25AD-E6B3-40A6-BE941F918A7D}"/>
              </a:ext>
            </a:extLst>
          </p:cNvPr>
          <p:cNvSpPr/>
          <p:nvPr/>
        </p:nvSpPr>
        <p:spPr>
          <a:xfrm>
            <a:off x="15230475" y="1358538"/>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097F7BA6-FEE8-DA4E-068C-AD6E8FB2A566}"/>
              </a:ext>
            </a:extLst>
          </p:cNvPr>
          <p:cNvSpPr/>
          <p:nvPr/>
        </p:nvSpPr>
        <p:spPr>
          <a:xfrm>
            <a:off x="14846765" y="8486997"/>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sz="1350"/>
          </a:p>
        </p:txBody>
      </p:sp>
      <p:grpSp>
        <p:nvGrpSpPr>
          <p:cNvPr id="16" name="Group 12">
            <a:extLst>
              <a:ext uri="{FF2B5EF4-FFF2-40B4-BE49-F238E27FC236}">
                <a16:creationId xmlns:a16="http://schemas.microsoft.com/office/drawing/2014/main" id="{073A0B02-CB06-E08A-7135-DB10865B042B}"/>
              </a:ext>
            </a:extLst>
          </p:cNvPr>
          <p:cNvGrpSpPr/>
          <p:nvPr/>
        </p:nvGrpSpPr>
        <p:grpSpPr>
          <a:xfrm>
            <a:off x="15925325" y="-942654"/>
            <a:ext cx="3297214" cy="2833543"/>
            <a:chOff x="0" y="0"/>
            <a:chExt cx="812800" cy="698500"/>
          </a:xfrm>
        </p:grpSpPr>
        <p:sp>
          <p:nvSpPr>
            <p:cNvPr id="17" name="Freeform 13">
              <a:extLst>
                <a:ext uri="{FF2B5EF4-FFF2-40B4-BE49-F238E27FC236}">
                  <a16:creationId xmlns:a16="http://schemas.microsoft.com/office/drawing/2014/main" id="{751D6806-BEA9-ACE6-13B7-FD8ABC22E0F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8" name="TextBox 14">
              <a:extLst>
                <a:ext uri="{FF2B5EF4-FFF2-40B4-BE49-F238E27FC236}">
                  <a16:creationId xmlns:a16="http://schemas.microsoft.com/office/drawing/2014/main" id="{915AB585-C1EA-6A62-28D2-6BBCFBC3C27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8" name="TextBox 29">
            <a:extLst>
              <a:ext uri="{FF2B5EF4-FFF2-40B4-BE49-F238E27FC236}">
                <a16:creationId xmlns:a16="http://schemas.microsoft.com/office/drawing/2014/main" id="{A2C5B68E-20BC-B563-D246-64378190D90A}"/>
              </a:ext>
            </a:extLst>
          </p:cNvPr>
          <p:cNvSpPr txBox="1"/>
          <p:nvPr/>
        </p:nvSpPr>
        <p:spPr>
          <a:xfrm>
            <a:off x="8298578" y="1180798"/>
            <a:ext cx="4080176" cy="830997"/>
          </a:xfrm>
          <a:prstGeom prst="rect">
            <a:avLst/>
          </a:prstGeom>
          <a:solidFill>
            <a:schemeClr val="bg2"/>
          </a:solidFill>
        </p:spPr>
        <p:txBody>
          <a:bodyPr wrap="square" lIns="0" tIns="0" rIns="0" bIns="0" rtlCol="0" anchor="t">
            <a:spAutoFit/>
          </a:bodyPr>
          <a:lstStyle/>
          <a:p>
            <a:pPr algn="ctr"/>
            <a:r>
              <a:rPr lang="fr-FR" sz="5400" b="1" dirty="0">
                <a:solidFill>
                  <a:schemeClr val="accent6">
                    <a:lumMod val="75000"/>
                  </a:schemeClr>
                </a:solidFill>
                <a:latin typeface="Microsoft Uighur" panose="02000000000000000000" pitchFamily="2" charset="-78"/>
                <a:cs typeface="Microsoft Uighur" panose="02000000000000000000" pitchFamily="2" charset="-78"/>
              </a:rPr>
              <a:t>La   5</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et la 6</a:t>
            </a:r>
            <a:r>
              <a:rPr lang="fr-FR" sz="5400" b="1" baseline="30000" dirty="0">
                <a:solidFill>
                  <a:schemeClr val="accent6">
                    <a:lumMod val="75000"/>
                  </a:schemeClr>
                </a:solidFill>
                <a:latin typeface="Microsoft Uighur" panose="02000000000000000000" pitchFamily="2" charset="-78"/>
                <a:cs typeface="Microsoft Uighur" panose="02000000000000000000" pitchFamily="2" charset="-78"/>
              </a:rPr>
              <a:t>e</a:t>
            </a:r>
            <a:r>
              <a:rPr lang="fr-FR" sz="5400" b="1" dirty="0">
                <a:solidFill>
                  <a:schemeClr val="accent6">
                    <a:lumMod val="75000"/>
                  </a:schemeClr>
                </a:solidFill>
                <a:latin typeface="Microsoft Uighur" panose="02000000000000000000" pitchFamily="2" charset="-78"/>
                <a:cs typeface="Microsoft Uighur" panose="02000000000000000000" pitchFamily="2" charset="-78"/>
              </a:rPr>
              <a:t>  AP</a:t>
            </a:r>
          </a:p>
        </p:txBody>
      </p:sp>
      <p:sp>
        <p:nvSpPr>
          <p:cNvPr id="29" name="Rectangle : coins arrondis 28">
            <a:extLst>
              <a:ext uri="{FF2B5EF4-FFF2-40B4-BE49-F238E27FC236}">
                <a16:creationId xmlns:a16="http://schemas.microsoft.com/office/drawing/2014/main" id="{DE18D25C-CB72-443B-2FE6-01300EE7984E}"/>
              </a:ext>
            </a:extLst>
          </p:cNvPr>
          <p:cNvSpPr/>
          <p:nvPr/>
        </p:nvSpPr>
        <p:spPr>
          <a:xfrm>
            <a:off x="2501677" y="2167502"/>
            <a:ext cx="769082" cy="1975653"/>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4000" b="1" dirty="0">
                <a:solidFill>
                  <a:schemeClr val="bg1"/>
                </a:solidFill>
                <a:latin typeface="Microsoft Uighur" panose="02000000000000000000" pitchFamily="2" charset="-78"/>
                <a:cs typeface="Microsoft Uighur" panose="02000000000000000000" pitchFamily="2" charset="-78"/>
              </a:rPr>
              <a:t>Parcours 1</a:t>
            </a:r>
          </a:p>
        </p:txBody>
      </p:sp>
      <p:sp>
        <p:nvSpPr>
          <p:cNvPr id="10" name="Rectangle : coins arrondis 9">
            <a:extLst>
              <a:ext uri="{FF2B5EF4-FFF2-40B4-BE49-F238E27FC236}">
                <a16:creationId xmlns:a16="http://schemas.microsoft.com/office/drawing/2014/main" id="{30FE4F16-7CA3-FA4F-5439-EFE2E879CEDB}"/>
              </a:ext>
            </a:extLst>
          </p:cNvPr>
          <p:cNvSpPr/>
          <p:nvPr/>
        </p:nvSpPr>
        <p:spPr>
          <a:xfrm>
            <a:off x="2362200" y="4906485"/>
            <a:ext cx="769082" cy="2004299"/>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Parcours 2</a:t>
            </a:r>
          </a:p>
        </p:txBody>
      </p:sp>
      <p:graphicFrame>
        <p:nvGraphicFramePr>
          <p:cNvPr id="11" name="Espace réservé du contenu 7">
            <a:extLst>
              <a:ext uri="{FF2B5EF4-FFF2-40B4-BE49-F238E27FC236}">
                <a16:creationId xmlns:a16="http://schemas.microsoft.com/office/drawing/2014/main" id="{E1F0CA96-27B8-FD13-462C-E14CC2BE3460}"/>
              </a:ext>
            </a:extLst>
          </p:cNvPr>
          <p:cNvGraphicFramePr>
            <a:graphicFrameLocks/>
          </p:cNvGraphicFramePr>
          <p:nvPr>
            <p:extLst>
              <p:ext uri="{D42A27DB-BD31-4B8C-83A1-F6EECF244321}">
                <p14:modId xmlns:p14="http://schemas.microsoft.com/office/powerpoint/2010/main" val="378223785"/>
              </p:ext>
            </p:extLst>
          </p:nvPr>
        </p:nvGraphicFramePr>
        <p:xfrm>
          <a:off x="1447800" y="1847127"/>
          <a:ext cx="15162661" cy="27389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0" name="Espace réservé du contenu 7">
            <a:extLst>
              <a:ext uri="{FF2B5EF4-FFF2-40B4-BE49-F238E27FC236}">
                <a16:creationId xmlns:a16="http://schemas.microsoft.com/office/drawing/2014/main" id="{783D1FE8-D1B9-5269-5667-9A8A48E6AF81}"/>
              </a:ext>
            </a:extLst>
          </p:cNvPr>
          <p:cNvGraphicFramePr>
            <a:graphicFrameLocks/>
          </p:cNvGraphicFramePr>
          <p:nvPr>
            <p:extLst>
              <p:ext uri="{D42A27DB-BD31-4B8C-83A1-F6EECF244321}">
                <p14:modId xmlns:p14="http://schemas.microsoft.com/office/powerpoint/2010/main" val="2951825650"/>
              </p:ext>
            </p:extLst>
          </p:nvPr>
        </p:nvGraphicFramePr>
        <p:xfrm>
          <a:off x="951931" y="4140728"/>
          <a:ext cx="15658530" cy="268363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3" name="Espace réservé du contenu 7">
            <a:extLst>
              <a:ext uri="{FF2B5EF4-FFF2-40B4-BE49-F238E27FC236}">
                <a16:creationId xmlns:a16="http://schemas.microsoft.com/office/drawing/2014/main" id="{0BF7D53F-743E-93F7-3878-1112D8D09C0B}"/>
              </a:ext>
            </a:extLst>
          </p:cNvPr>
          <p:cNvGraphicFramePr>
            <a:graphicFrameLocks/>
          </p:cNvGraphicFramePr>
          <p:nvPr>
            <p:extLst>
              <p:ext uri="{D42A27DB-BD31-4B8C-83A1-F6EECF244321}">
                <p14:modId xmlns:p14="http://schemas.microsoft.com/office/powerpoint/2010/main" val="390044135"/>
              </p:ext>
            </p:extLst>
          </p:nvPr>
        </p:nvGraphicFramePr>
        <p:xfrm>
          <a:off x="3505200" y="6824359"/>
          <a:ext cx="11952891" cy="2738983"/>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21" name="Rectangle : coins arrondis 20">
            <a:extLst>
              <a:ext uri="{FF2B5EF4-FFF2-40B4-BE49-F238E27FC236}">
                <a16:creationId xmlns:a16="http://schemas.microsoft.com/office/drawing/2014/main" id="{859923CD-C4D0-775B-E02F-50FFCB54BD7B}"/>
              </a:ext>
            </a:extLst>
          </p:cNvPr>
          <p:cNvSpPr/>
          <p:nvPr/>
        </p:nvSpPr>
        <p:spPr>
          <a:xfrm>
            <a:off x="2313286" y="7437723"/>
            <a:ext cx="769082" cy="2004299"/>
          </a:xfrm>
          <a:prstGeom prst="roundRect">
            <a:avLst>
              <a:gd name="adj" fmla="val 50000"/>
            </a:avLst>
          </a:prstGeom>
          <a:solidFill>
            <a:srgbClr val="00ACA8"/>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Parcours 3</a:t>
            </a:r>
          </a:p>
        </p:txBody>
      </p:sp>
      <p:grpSp>
        <p:nvGrpSpPr>
          <p:cNvPr id="30" name="Group 9">
            <a:extLst>
              <a:ext uri="{FF2B5EF4-FFF2-40B4-BE49-F238E27FC236}">
                <a16:creationId xmlns:a16="http://schemas.microsoft.com/office/drawing/2014/main" id="{F29010C8-6AE6-B938-BBF5-7F6BC055419F}"/>
              </a:ext>
            </a:extLst>
          </p:cNvPr>
          <p:cNvGrpSpPr/>
          <p:nvPr/>
        </p:nvGrpSpPr>
        <p:grpSpPr>
          <a:xfrm>
            <a:off x="-1789835" y="8417453"/>
            <a:ext cx="3297214" cy="2833543"/>
            <a:chOff x="0" y="0"/>
            <a:chExt cx="812800" cy="698500"/>
          </a:xfrm>
        </p:grpSpPr>
        <p:sp>
          <p:nvSpPr>
            <p:cNvPr id="31" name="Freeform 10">
              <a:extLst>
                <a:ext uri="{FF2B5EF4-FFF2-40B4-BE49-F238E27FC236}">
                  <a16:creationId xmlns:a16="http://schemas.microsoft.com/office/drawing/2014/main" id="{95F0B786-26BC-37DF-2520-F0D3062C99A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1">
              <a:extLst>
                <a:ext uri="{FF2B5EF4-FFF2-40B4-BE49-F238E27FC236}">
                  <a16:creationId xmlns:a16="http://schemas.microsoft.com/office/drawing/2014/main" id="{21A75EE1-1A97-D864-79B2-3AA964AF079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3" name="Group 12">
            <a:extLst>
              <a:ext uri="{FF2B5EF4-FFF2-40B4-BE49-F238E27FC236}">
                <a16:creationId xmlns:a16="http://schemas.microsoft.com/office/drawing/2014/main" id="{F64AEE3D-C1CF-326D-F31A-A838F5533359}"/>
              </a:ext>
            </a:extLst>
          </p:cNvPr>
          <p:cNvGrpSpPr/>
          <p:nvPr/>
        </p:nvGrpSpPr>
        <p:grpSpPr>
          <a:xfrm>
            <a:off x="15925325" y="-942654"/>
            <a:ext cx="3297214" cy="2833543"/>
            <a:chOff x="0" y="0"/>
            <a:chExt cx="812800" cy="698500"/>
          </a:xfrm>
        </p:grpSpPr>
        <p:sp>
          <p:nvSpPr>
            <p:cNvPr id="34" name="Freeform 13">
              <a:extLst>
                <a:ext uri="{FF2B5EF4-FFF2-40B4-BE49-F238E27FC236}">
                  <a16:creationId xmlns:a16="http://schemas.microsoft.com/office/drawing/2014/main" id="{9667A477-8B9C-F521-0F8C-4BA22146CC2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5" name="TextBox 14">
              <a:extLst>
                <a:ext uri="{FF2B5EF4-FFF2-40B4-BE49-F238E27FC236}">
                  <a16:creationId xmlns:a16="http://schemas.microsoft.com/office/drawing/2014/main" id="{2F517F85-3FF5-5171-58D4-94B77AF69EA3}"/>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6" name="Group 16">
            <a:extLst>
              <a:ext uri="{FF2B5EF4-FFF2-40B4-BE49-F238E27FC236}">
                <a16:creationId xmlns:a16="http://schemas.microsoft.com/office/drawing/2014/main" id="{CFA79D22-A8B3-E38F-C0F9-BDD84F534CFC}"/>
              </a:ext>
            </a:extLst>
          </p:cNvPr>
          <p:cNvGrpSpPr/>
          <p:nvPr/>
        </p:nvGrpSpPr>
        <p:grpSpPr>
          <a:xfrm>
            <a:off x="15940761" y="8501542"/>
            <a:ext cx="3389686" cy="2665365"/>
            <a:chOff x="0" y="0"/>
            <a:chExt cx="696717" cy="547840"/>
          </a:xfrm>
        </p:grpSpPr>
        <p:sp>
          <p:nvSpPr>
            <p:cNvPr id="37" name="Freeform 17">
              <a:extLst>
                <a:ext uri="{FF2B5EF4-FFF2-40B4-BE49-F238E27FC236}">
                  <a16:creationId xmlns:a16="http://schemas.microsoft.com/office/drawing/2014/main" id="{E5CE6121-E405-5EAC-91A5-B09B1E5EA09C}"/>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38" name="TextBox 18">
              <a:extLst>
                <a:ext uri="{FF2B5EF4-FFF2-40B4-BE49-F238E27FC236}">
                  <a16:creationId xmlns:a16="http://schemas.microsoft.com/office/drawing/2014/main" id="{A70065D9-5B37-97F6-D8F0-9FABEB5592C3}"/>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42" name="Freeform 24">
            <a:extLst>
              <a:ext uri="{FF2B5EF4-FFF2-40B4-BE49-F238E27FC236}">
                <a16:creationId xmlns:a16="http://schemas.microsoft.com/office/drawing/2014/main" id="{E83E4327-BF8E-7249-707C-9BF3D6BED54D}"/>
              </a:ext>
            </a:extLst>
          </p:cNvPr>
          <p:cNvSpPr/>
          <p:nvPr/>
        </p:nvSpPr>
        <p:spPr>
          <a:xfrm rot="10800000" flipV="1">
            <a:off x="16455684" y="9266314"/>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fr-FR"/>
          </a:p>
        </p:txBody>
      </p:sp>
      <p:sp>
        <p:nvSpPr>
          <p:cNvPr id="6" name="Rectangle 5">
            <a:extLst>
              <a:ext uri="{FF2B5EF4-FFF2-40B4-BE49-F238E27FC236}">
                <a16:creationId xmlns:a16="http://schemas.microsoft.com/office/drawing/2014/main" id="{CFCBCA18-3F57-5BE7-79EA-122E54F6FF7C}"/>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D8D91D3B-0798-B1DD-FF74-DF2FD3D36C24}"/>
              </a:ext>
            </a:extLst>
          </p:cNvPr>
          <p:cNvSpPr/>
          <p:nvPr/>
        </p:nvSpPr>
        <p:spPr>
          <a:xfrm>
            <a:off x="-430357" y="368434"/>
            <a:ext cx="92695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EB86AD8D-CBAA-8D91-D012-0C178075073A}"/>
              </a:ext>
            </a:extLst>
          </p:cNvPr>
          <p:cNvSpPr txBox="1"/>
          <p:nvPr/>
        </p:nvSpPr>
        <p:spPr>
          <a:xfrm>
            <a:off x="1069109" y="875192"/>
            <a:ext cx="6855691" cy="1569660"/>
          </a:xfrm>
          <a:prstGeom prst="rect">
            <a:avLst/>
          </a:prstGeom>
          <a:noFill/>
        </p:spPr>
        <p:txBody>
          <a:bodyPr wrap="square">
            <a:spAutoFit/>
          </a:bodyPr>
          <a:lstStyle/>
          <a:p>
            <a:pPr algn="ctr"/>
            <a:r>
              <a:rPr lang="fr-FR" sz="4800" b="1" dirty="0">
                <a:latin typeface="Microsoft Uighur" panose="02000000000000000000" pitchFamily="2" charset="-78"/>
                <a:ea typeface="Canva Sans Bold"/>
                <a:cs typeface="Microsoft Uighur" panose="02000000000000000000" pitchFamily="2" charset="-78"/>
                <a:sym typeface="Canva Sans Bold"/>
              </a:rPr>
              <a:t>2-7- Les parcours par niveau scolaire</a:t>
            </a:r>
          </a:p>
          <a:p>
            <a:pPr algn="ctr"/>
            <a:endParaRPr lang="fr-FR" sz="4800" b="1" dirty="0">
              <a:latin typeface="Microsoft Uighur" panose="02000000000000000000" pitchFamily="2" charset="-78"/>
              <a:ea typeface="Canva Sans Bold"/>
              <a:cs typeface="Microsoft Uighur" panose="02000000000000000000" pitchFamily="2" charset="-78"/>
              <a:sym typeface="Canva Sans Bold"/>
            </a:endParaRPr>
          </a:p>
        </p:txBody>
      </p:sp>
    </p:spTree>
    <p:extLst>
      <p:ext uri="{BB962C8B-B14F-4D97-AF65-F5344CB8AC3E}">
        <p14:creationId xmlns:p14="http://schemas.microsoft.com/office/powerpoint/2010/main" val="1499584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E41D8-B222-F395-4209-FF40A9287B3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ED2C960-6FBC-CF96-2BED-0F08C62E8868}"/>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69484AE9-96A9-D508-7514-1A4FD9C9A022}"/>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58F6F94-D565-8BA8-06E7-06F2D228FB69}"/>
              </a:ext>
            </a:extLst>
          </p:cNvPr>
          <p:cNvGrpSpPr/>
          <p:nvPr/>
        </p:nvGrpSpPr>
        <p:grpSpPr>
          <a:xfrm>
            <a:off x="276832" y="1519514"/>
            <a:ext cx="8999958" cy="7764850"/>
            <a:chOff x="-4692020" y="659100"/>
            <a:chExt cx="12867402" cy="9887050"/>
          </a:xfrm>
        </p:grpSpPr>
        <p:grpSp>
          <p:nvGrpSpPr>
            <p:cNvPr id="5" name="Group 6">
              <a:extLst>
                <a:ext uri="{FF2B5EF4-FFF2-40B4-BE49-F238E27FC236}">
                  <a16:creationId xmlns:a16="http://schemas.microsoft.com/office/drawing/2014/main" id="{9C98077D-5638-83F9-B323-11BBE9D63D58}"/>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C6E2C339-5EE7-3328-9776-2DCFB2CE40E7}"/>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0EA157D3-B6B0-BA6F-1CD8-9FBF08BDA5A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DD1F355A-4C07-E8B1-40A8-EB45B28E2580}"/>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647F3403-6DD2-BCD2-69C3-CF2E1D6A0293}"/>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EFFDDEC8-1C57-5C64-EC8A-782053071DB1}"/>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A8C4B945-48FF-3F93-C0F4-790C13EA275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A1A47958-F10A-BE14-AF3A-79ED3DE1A0B5}"/>
              </a:ext>
            </a:extLst>
          </p:cNvPr>
          <p:cNvSpPr txBox="1"/>
          <p:nvPr/>
        </p:nvSpPr>
        <p:spPr>
          <a:xfrm>
            <a:off x="1003236" y="3278180"/>
            <a:ext cx="7515486" cy="3693319"/>
          </a:xfrm>
          <a:prstGeom prst="rect">
            <a:avLst/>
          </a:prstGeom>
        </p:spPr>
        <p:txBody>
          <a:bodyPr wrap="square" lIns="0" tIns="0" rIns="0" bIns="0" rtlCol="0" anchor="t">
            <a:spAutoFit/>
          </a:bodyPr>
          <a:lstStyle/>
          <a:p>
            <a:pPr algn="ctr">
              <a:defRPr/>
            </a:pP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Axe III</a:t>
            </a:r>
          </a:p>
          <a:p>
            <a:pPr algn="ctr" rtl="1">
              <a:defRPr/>
            </a:pP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Modelage et simulation des activités de remédiation intensive</a:t>
            </a:r>
          </a:p>
        </p:txBody>
      </p:sp>
    </p:spTree>
    <p:extLst>
      <p:ext uri="{BB962C8B-B14F-4D97-AF65-F5344CB8AC3E}">
        <p14:creationId xmlns:p14="http://schemas.microsoft.com/office/powerpoint/2010/main" val="540147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152E7-ECB2-F9BC-D097-3A462672F448}"/>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F64BB8BF-8C12-DD0A-D9CD-8195362768CF}"/>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3CCC6410-9D04-648F-20AF-448F3F8F4BA7}"/>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36028FB9-D321-9736-0B90-E9A164B1DB0B}"/>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24">
            <a:extLst>
              <a:ext uri="{FF2B5EF4-FFF2-40B4-BE49-F238E27FC236}">
                <a16:creationId xmlns:a16="http://schemas.microsoft.com/office/drawing/2014/main" id="{F0520D68-0765-5978-1BBA-A0286F378F4C}"/>
              </a:ext>
            </a:extLst>
          </p:cNvPr>
          <p:cNvSpPr txBox="1"/>
          <p:nvPr/>
        </p:nvSpPr>
        <p:spPr>
          <a:xfrm>
            <a:off x="1281280" y="2443458"/>
            <a:ext cx="16092319" cy="541686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TextBox 24">
            <a:extLst>
              <a:ext uri="{FF2B5EF4-FFF2-40B4-BE49-F238E27FC236}">
                <a16:creationId xmlns:a16="http://schemas.microsoft.com/office/drawing/2014/main" id="{18FE6C0D-0142-DC08-108C-3B3656634571}"/>
              </a:ext>
            </a:extLst>
          </p:cNvPr>
          <p:cNvSpPr txBox="1"/>
          <p:nvPr/>
        </p:nvSpPr>
        <p:spPr>
          <a:xfrm>
            <a:off x="1515425" y="2772675"/>
            <a:ext cx="15152177" cy="49244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sym typeface="Times New Roman MT Bold"/>
              </a:rPr>
              <a:t>Axe III-Modelage et simulation des activités de remédiation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sym typeface="Times New Roman MT Bold"/>
              </a:rPr>
              <a:t>3-1- La structure des séances de remédiation préventive et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3-2 - Modelage et simulation des activités du rituel: chanson action/d’alphabet  – dictée flash/préparée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3-3-Modelage et simulation de l’activité du  vocabulaire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3-4-Modelage et simulation de l’activité  de lecture(palier 1/3/6)</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3-5-Modelage et simulation des activités  d’écriture/Production de l’écrit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3-6- Modelage et simulation des activités  de jeux et compétitions</a:t>
            </a:r>
          </a:p>
        </p:txBody>
      </p:sp>
      <p:sp>
        <p:nvSpPr>
          <p:cNvPr id="13" name="Freeform 6">
            <a:extLst>
              <a:ext uri="{FF2B5EF4-FFF2-40B4-BE49-F238E27FC236}">
                <a16:creationId xmlns:a16="http://schemas.microsoft.com/office/drawing/2014/main" id="{B6CE416E-7076-1CCB-5806-233006C4DDBB}"/>
              </a:ext>
            </a:extLst>
          </p:cNvPr>
          <p:cNvSpPr/>
          <p:nvPr/>
        </p:nvSpPr>
        <p:spPr>
          <a:xfrm rot="10800000">
            <a:off x="2057399" y="2626234"/>
            <a:ext cx="15087600" cy="521730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3">
            <a:extLst>
              <a:ext uri="{FF2B5EF4-FFF2-40B4-BE49-F238E27FC236}">
                <a16:creationId xmlns:a16="http://schemas.microsoft.com/office/drawing/2014/main" id="{17FC3C14-9A11-18A3-662F-D6326FAC7831}"/>
              </a:ext>
            </a:extLst>
          </p:cNvPr>
          <p:cNvGrpSpPr/>
          <p:nvPr/>
        </p:nvGrpSpPr>
        <p:grpSpPr>
          <a:xfrm rot="16200000">
            <a:off x="395359" y="5098474"/>
            <a:ext cx="3032020" cy="759803"/>
            <a:chOff x="-12964" y="0"/>
            <a:chExt cx="1123550" cy="217220"/>
          </a:xfrm>
        </p:grpSpPr>
        <p:sp>
          <p:nvSpPr>
            <p:cNvPr id="14" name="Freeform 14">
              <a:extLst>
                <a:ext uri="{FF2B5EF4-FFF2-40B4-BE49-F238E27FC236}">
                  <a16:creationId xmlns:a16="http://schemas.microsoft.com/office/drawing/2014/main" id="{96278A76-F838-C5F3-5C8C-5D9CF9AEAE04}"/>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F9B5AE85-F168-9B92-D8FE-23052E7ED11E}"/>
                </a:ext>
              </a:extLst>
            </p:cNvPr>
            <p:cNvSpPr txBox="1"/>
            <p:nvPr/>
          </p:nvSpPr>
          <p:spPr>
            <a:xfrm>
              <a:off x="0" y="0"/>
              <a:ext cx="1027957" cy="217220"/>
            </a:xfrm>
            <a:prstGeom prst="rect">
              <a:avLst/>
            </a:prstGeom>
          </p:spPr>
          <p:txBody>
            <a:bodyPr lIns="50801" tIns="50801" rIns="50801" bIns="50801" rtlCol="0" anchor="ctr"/>
            <a:lstStyle/>
            <a:p>
              <a:pPr marL="0" marR="0" lvl="0" indent="0" algn="ctr" defTabSz="914445"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TextBox 24">
            <a:extLst>
              <a:ext uri="{FF2B5EF4-FFF2-40B4-BE49-F238E27FC236}">
                <a16:creationId xmlns:a16="http://schemas.microsoft.com/office/drawing/2014/main" id="{AF3CF512-B7B4-62B9-7024-A68CC210154C}"/>
              </a:ext>
            </a:extLst>
          </p:cNvPr>
          <p:cNvSpPr txBox="1"/>
          <p:nvPr/>
        </p:nvSpPr>
        <p:spPr>
          <a:xfrm>
            <a:off x="4177858" y="628581"/>
            <a:ext cx="9932285" cy="981038"/>
          </a:xfrm>
          <a:prstGeom prst="rect">
            <a:avLst/>
          </a:prstGeom>
        </p:spPr>
        <p:txBody>
          <a:bodyPr wrap="square" lIns="0" tIns="0" rIns="0" bIns="0" rtlCol="0" anchor="t">
            <a:spAutoFit/>
          </a:bodyPr>
          <a:lstStyle/>
          <a:p>
            <a:pPr marL="0" marR="0" lvl="0" indent="0" algn="ctr" defTabSz="914400" rtl="1" eaLnBrk="1" fontAlgn="auto" latinLnBrk="0" hangingPunct="1">
              <a:lnSpc>
                <a:spcPts val="7014"/>
              </a:lnSpc>
              <a:spcBef>
                <a:spcPts val="0"/>
              </a:spcBef>
              <a:spcAft>
                <a:spcPts val="0"/>
              </a:spcAft>
              <a:buClrTx/>
              <a:buSzTx/>
              <a:buFontTx/>
              <a:buNone/>
              <a:tabLst/>
              <a:defRPr/>
            </a:pP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Les axes du 9 </a:t>
            </a:r>
            <a:r>
              <a:rPr kumimoji="0" lang="fr-MA" sz="7200" b="1" i="0" u="none" strike="noStrike" kern="1200" cap="none" spc="0" normalizeH="0" baseline="30000" noProof="0" dirty="0" err="1">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ème</a:t>
            </a: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jour </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724140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94738-5B7D-0FC9-9056-62CF87F1F5BD}"/>
            </a:ext>
          </a:extLst>
        </p:cNvPr>
        <p:cNvGrpSpPr/>
        <p:nvPr/>
      </p:nvGrpSpPr>
      <p:grpSpPr>
        <a:xfrm>
          <a:off x="0" y="0"/>
          <a:ext cx="0" cy="0"/>
          <a:chOff x="0" y="0"/>
          <a:chExt cx="0" cy="0"/>
        </a:xfrm>
      </p:grpSpPr>
      <p:sp>
        <p:nvSpPr>
          <p:cNvPr id="8" name="AutoShape 8">
            <a:extLst>
              <a:ext uri="{FF2B5EF4-FFF2-40B4-BE49-F238E27FC236}">
                <a16:creationId xmlns:a16="http://schemas.microsoft.com/office/drawing/2014/main" id="{D4130B59-A492-B2E1-0C96-526A88198F4E}"/>
              </a:ext>
            </a:extLst>
          </p:cNvPr>
          <p:cNvSpPr/>
          <p:nvPr/>
        </p:nvSpPr>
        <p:spPr>
          <a:xfrm>
            <a:off x="-4750344" y="10433104"/>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12" name="Freeform 12">
            <a:extLst>
              <a:ext uri="{FF2B5EF4-FFF2-40B4-BE49-F238E27FC236}">
                <a16:creationId xmlns:a16="http://schemas.microsoft.com/office/drawing/2014/main" id="{D4136E72-DDFC-B44A-FA1F-8B45E7BC968E}"/>
              </a:ext>
            </a:extLst>
          </p:cNvPr>
          <p:cNvSpPr/>
          <p:nvPr/>
        </p:nvSpPr>
        <p:spPr>
          <a:xfrm>
            <a:off x="2503016" y="2673841"/>
            <a:ext cx="3936419" cy="966063"/>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914445"/>
            <a:endParaRPr lang="fr-FR" sz="2700" b="1">
              <a:latin typeface="Microsoft Uighur" panose="02000000000000000000" pitchFamily="2" charset="-78"/>
              <a:cs typeface="Microsoft Uighur" panose="02000000000000000000" pitchFamily="2" charset="-78"/>
            </a:endParaRPr>
          </a:p>
        </p:txBody>
      </p:sp>
      <p:sp>
        <p:nvSpPr>
          <p:cNvPr id="14" name="Freeform 14">
            <a:extLst>
              <a:ext uri="{FF2B5EF4-FFF2-40B4-BE49-F238E27FC236}">
                <a16:creationId xmlns:a16="http://schemas.microsoft.com/office/drawing/2014/main" id="{E5A1DC14-0371-10CD-623A-4DE4017CEB85}"/>
              </a:ext>
            </a:extLst>
          </p:cNvPr>
          <p:cNvSpPr/>
          <p:nvPr/>
        </p:nvSpPr>
        <p:spPr>
          <a:xfrm>
            <a:off x="2602364" y="7678951"/>
            <a:ext cx="3936419" cy="966063"/>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700" b="1">
              <a:latin typeface="Microsoft Uighur" panose="02000000000000000000" pitchFamily="2" charset="-78"/>
              <a:cs typeface="Microsoft Uighur" panose="02000000000000000000" pitchFamily="2" charset="-78"/>
            </a:endParaRPr>
          </a:p>
        </p:txBody>
      </p:sp>
      <p:sp>
        <p:nvSpPr>
          <p:cNvPr id="17" name="TextBox 17">
            <a:extLst>
              <a:ext uri="{FF2B5EF4-FFF2-40B4-BE49-F238E27FC236}">
                <a16:creationId xmlns:a16="http://schemas.microsoft.com/office/drawing/2014/main" id="{57AA18AB-0BF0-C279-64E1-81083970BCB7}"/>
              </a:ext>
            </a:extLst>
          </p:cNvPr>
          <p:cNvSpPr txBox="1"/>
          <p:nvPr/>
        </p:nvSpPr>
        <p:spPr>
          <a:xfrm>
            <a:off x="3400831" y="2782757"/>
            <a:ext cx="2140787" cy="738664"/>
          </a:xfrm>
          <a:prstGeom prst="rect">
            <a:avLst/>
          </a:prstGeom>
        </p:spPr>
        <p:txBody>
          <a:bodyPr lIns="0" tIns="0" rIns="0" bIns="0" rtlCol="0" anchor="t">
            <a:spAutoFit/>
          </a:bodyPr>
          <a:lstStyle/>
          <a:p>
            <a:pPr algn="ctr" defTabSz="685783">
              <a:defRPr/>
            </a:pPr>
            <a:r>
              <a:rPr lang="fr-FR" sz="4800" b="1" dirty="0">
                <a:latin typeface="Microsoft Uighur" panose="02000000000000000000" pitchFamily="2" charset="-78"/>
                <a:cs typeface="Microsoft Uighur" panose="02000000000000000000" pitchFamily="2" charset="-78"/>
              </a:rPr>
              <a:t>Ouverture </a:t>
            </a:r>
            <a:endParaRPr lang="ar-MA" sz="4800" b="1" dirty="0">
              <a:latin typeface="Microsoft Uighur" panose="02000000000000000000" pitchFamily="2" charset="-78"/>
              <a:cs typeface="Microsoft Uighur" panose="02000000000000000000" pitchFamily="2" charset="-78"/>
            </a:endParaRPr>
          </a:p>
        </p:txBody>
      </p:sp>
      <p:sp>
        <p:nvSpPr>
          <p:cNvPr id="18" name="TextBox 18">
            <a:extLst>
              <a:ext uri="{FF2B5EF4-FFF2-40B4-BE49-F238E27FC236}">
                <a16:creationId xmlns:a16="http://schemas.microsoft.com/office/drawing/2014/main" id="{FDA0E7BA-2478-ACF9-D75B-682C959001D5}"/>
              </a:ext>
            </a:extLst>
          </p:cNvPr>
          <p:cNvSpPr txBox="1"/>
          <p:nvPr/>
        </p:nvSpPr>
        <p:spPr>
          <a:xfrm>
            <a:off x="2602364" y="8046848"/>
            <a:ext cx="3837071" cy="540533"/>
          </a:xfrm>
          <a:prstGeom prst="rect">
            <a:avLst/>
          </a:prstGeom>
        </p:spPr>
        <p:txBody>
          <a:bodyPr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Clôture </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7" name="Freeform 24">
            <a:extLst>
              <a:ext uri="{FF2B5EF4-FFF2-40B4-BE49-F238E27FC236}">
                <a16:creationId xmlns:a16="http://schemas.microsoft.com/office/drawing/2014/main" id="{3B88ADAF-7D1B-92CC-0B19-205A053BFEA1}"/>
              </a:ext>
            </a:extLst>
          </p:cNvPr>
          <p:cNvSpPr/>
          <p:nvPr/>
        </p:nvSpPr>
        <p:spPr>
          <a:xfrm flipH="1">
            <a:off x="306021" y="8611938"/>
            <a:ext cx="4079997" cy="1078782"/>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1371600" rtl="1"/>
            <a:endParaRPr lang="fr-FR" sz="2700" b="1">
              <a:latin typeface="Microsoft Uighur" panose="02000000000000000000" pitchFamily="2" charset="-78"/>
              <a:cs typeface="Microsoft Uighur" panose="02000000000000000000" pitchFamily="2" charset="-78"/>
            </a:endParaRPr>
          </a:p>
        </p:txBody>
      </p:sp>
      <p:sp>
        <p:nvSpPr>
          <p:cNvPr id="48" name="Freeform 24">
            <a:extLst>
              <a:ext uri="{FF2B5EF4-FFF2-40B4-BE49-F238E27FC236}">
                <a16:creationId xmlns:a16="http://schemas.microsoft.com/office/drawing/2014/main" id="{26BC6A1B-4876-76CC-0F1E-C0995F5D63C1}"/>
              </a:ext>
            </a:extLst>
          </p:cNvPr>
          <p:cNvSpPr/>
          <p:nvPr/>
        </p:nvSpPr>
        <p:spPr>
          <a:xfrm>
            <a:off x="4472309" y="8601651"/>
            <a:ext cx="3936419" cy="1141655"/>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700" b="1">
              <a:latin typeface="Microsoft Uighur" panose="02000000000000000000" pitchFamily="2" charset="-78"/>
              <a:cs typeface="Microsoft Uighur" panose="02000000000000000000" pitchFamily="2" charset="-78"/>
            </a:endParaRPr>
          </a:p>
        </p:txBody>
      </p:sp>
      <p:sp>
        <p:nvSpPr>
          <p:cNvPr id="49" name="TextBox 23">
            <a:extLst>
              <a:ext uri="{FF2B5EF4-FFF2-40B4-BE49-F238E27FC236}">
                <a16:creationId xmlns:a16="http://schemas.microsoft.com/office/drawing/2014/main" id="{D829BA2D-389E-F3AC-7ABC-A6C8DCA371E9}"/>
              </a:ext>
            </a:extLst>
          </p:cNvPr>
          <p:cNvSpPr txBox="1"/>
          <p:nvPr/>
        </p:nvSpPr>
        <p:spPr>
          <a:xfrm>
            <a:off x="4983853" y="9099219"/>
            <a:ext cx="3502445" cy="384721"/>
          </a:xfrm>
          <a:prstGeom prst="rect">
            <a:avLst/>
          </a:prstGeom>
        </p:spPr>
        <p:txBody>
          <a:bodyPr wrap="square" lIns="0" tIns="0" rIns="0" bIns="0" rtlCol="0" anchor="t">
            <a:spAutoFit/>
          </a:bodyPr>
          <a:lstStyle/>
          <a:p>
            <a:pPr algn="ctr" rtl="1">
              <a:lnSpc>
                <a:spcPts val="2790"/>
              </a:lnSpc>
              <a:spcBef>
                <a:spcPct val="0"/>
              </a:spcBef>
            </a:pPr>
            <a:r>
              <a:rPr lang="fr-FR" sz="3000" b="1" dirty="0">
                <a:solidFill>
                  <a:prstClr val="black"/>
                </a:solidFill>
                <a:latin typeface="Microsoft Uighur" panose="02000000000000000000" pitchFamily="2" charset="-78"/>
                <a:cs typeface="Microsoft Uighur" panose="02000000000000000000" pitchFamily="2" charset="-78"/>
                <a:sym typeface="TS Qamus Bold"/>
              </a:rPr>
              <a:t>Récapitulation et réflexion</a:t>
            </a:r>
            <a:endParaRPr lang="ar-EG" sz="2700" b="1" dirty="0">
              <a:solidFill>
                <a:srgbClr val="000000"/>
              </a:solidFill>
              <a:latin typeface="Microsoft Uighur" panose="02000000000000000000" pitchFamily="2" charset="-78"/>
              <a:cs typeface="Microsoft Uighur" panose="02000000000000000000" pitchFamily="2" charset="-78"/>
              <a:sym typeface="TS Qamus Bold"/>
              <a:rtl/>
            </a:endParaRPr>
          </a:p>
        </p:txBody>
      </p:sp>
      <p:sp>
        <p:nvSpPr>
          <p:cNvPr id="51" name="TextBox 23">
            <a:extLst>
              <a:ext uri="{FF2B5EF4-FFF2-40B4-BE49-F238E27FC236}">
                <a16:creationId xmlns:a16="http://schemas.microsoft.com/office/drawing/2014/main" id="{18627AD0-BC75-31C3-8730-087DDEE6D2CA}"/>
              </a:ext>
            </a:extLst>
          </p:cNvPr>
          <p:cNvSpPr txBox="1"/>
          <p:nvPr/>
        </p:nvSpPr>
        <p:spPr>
          <a:xfrm>
            <a:off x="271142" y="9036545"/>
            <a:ext cx="3502445" cy="384721"/>
          </a:xfrm>
          <a:prstGeom prst="rect">
            <a:avLst/>
          </a:prstGeom>
        </p:spPr>
        <p:txBody>
          <a:bodyPr wrap="square" lIns="0" tIns="0" rIns="0" bIns="0" rtlCol="0" anchor="t">
            <a:spAutoFit/>
          </a:bodyPr>
          <a:lstStyle/>
          <a:p>
            <a:pPr algn="ctr" rtl="1">
              <a:lnSpc>
                <a:spcPts val="2790"/>
              </a:lnSpc>
              <a:spcBef>
                <a:spcPct val="0"/>
              </a:spcBef>
            </a:pPr>
            <a:r>
              <a:rPr lang="fr-FR" sz="3000" b="1" dirty="0">
                <a:solidFill>
                  <a:prstClr val="black"/>
                </a:solidFill>
                <a:latin typeface="Microsoft Uighur" panose="02000000000000000000" pitchFamily="2" charset="-78"/>
                <a:cs typeface="Microsoft Uighur" panose="02000000000000000000" pitchFamily="2" charset="-78"/>
                <a:sym typeface="TS Qamus Bold"/>
              </a:rPr>
              <a:t>Jeux /compétitions</a:t>
            </a:r>
            <a:endParaRPr lang="ar-EG" sz="30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11" name="Groupe 10">
            <a:extLst>
              <a:ext uri="{FF2B5EF4-FFF2-40B4-BE49-F238E27FC236}">
                <a16:creationId xmlns:a16="http://schemas.microsoft.com/office/drawing/2014/main" id="{34583E51-C97B-D4C8-C936-8C06B09FCC8D}"/>
              </a:ext>
            </a:extLst>
          </p:cNvPr>
          <p:cNvGrpSpPr/>
          <p:nvPr/>
        </p:nvGrpSpPr>
        <p:grpSpPr>
          <a:xfrm>
            <a:off x="384518" y="5814152"/>
            <a:ext cx="3591812" cy="3268097"/>
            <a:chOff x="1028700" y="2772630"/>
            <a:chExt cx="4443625" cy="6177274"/>
          </a:xfrm>
        </p:grpSpPr>
        <p:grpSp>
          <p:nvGrpSpPr>
            <p:cNvPr id="13" name="Group 9">
              <a:extLst>
                <a:ext uri="{FF2B5EF4-FFF2-40B4-BE49-F238E27FC236}">
                  <a16:creationId xmlns:a16="http://schemas.microsoft.com/office/drawing/2014/main" id="{B87F7BCA-08E8-2FDE-7C27-CD1CBE26FEAB}"/>
                </a:ext>
              </a:extLst>
            </p:cNvPr>
            <p:cNvGrpSpPr/>
            <p:nvPr/>
          </p:nvGrpSpPr>
          <p:grpSpPr>
            <a:xfrm>
              <a:off x="1028700" y="3312642"/>
              <a:ext cx="4443625" cy="5637262"/>
              <a:chOff x="0" y="0"/>
              <a:chExt cx="1170337" cy="1484711"/>
            </a:xfrm>
          </p:grpSpPr>
          <p:sp>
            <p:nvSpPr>
              <p:cNvPr id="21" name="Freeform 10">
                <a:extLst>
                  <a:ext uri="{FF2B5EF4-FFF2-40B4-BE49-F238E27FC236}">
                    <a16:creationId xmlns:a16="http://schemas.microsoft.com/office/drawing/2014/main" id="{C30BFAB9-4852-06F9-21FD-A2EEC4118100}"/>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algn="r" defTabSz="1371600" rtl="1"/>
                <a:endParaRPr lang="fr-FR" sz="2700"/>
              </a:p>
            </p:txBody>
          </p:sp>
          <p:sp>
            <p:nvSpPr>
              <p:cNvPr id="23" name="TextBox 11">
                <a:extLst>
                  <a:ext uri="{FF2B5EF4-FFF2-40B4-BE49-F238E27FC236}">
                    <a16:creationId xmlns:a16="http://schemas.microsoft.com/office/drawing/2014/main" id="{85FAF648-DB5B-7EE0-4A77-5FE331528674}"/>
                  </a:ext>
                </a:extLst>
              </p:cNvPr>
              <p:cNvSpPr txBox="1"/>
              <p:nvPr/>
            </p:nvSpPr>
            <p:spPr>
              <a:xfrm>
                <a:off x="0" y="0"/>
                <a:ext cx="1170337" cy="1484711"/>
              </a:xfrm>
              <a:prstGeom prst="rect">
                <a:avLst/>
              </a:prstGeom>
            </p:spPr>
            <p:txBody>
              <a:bodyPr lIns="76200" tIns="76200" rIns="76200" bIns="76200" rtlCol="0" anchor="ctr"/>
              <a:lstStyle/>
              <a:p>
                <a:pPr algn="ctr">
                  <a:lnSpc>
                    <a:spcPts val="3240"/>
                  </a:lnSpc>
                </a:pPr>
                <a:endParaRPr sz="2700"/>
              </a:p>
            </p:txBody>
          </p:sp>
        </p:grpSp>
        <p:grpSp>
          <p:nvGrpSpPr>
            <p:cNvPr id="16" name="Group 15">
              <a:extLst>
                <a:ext uri="{FF2B5EF4-FFF2-40B4-BE49-F238E27FC236}">
                  <a16:creationId xmlns:a16="http://schemas.microsoft.com/office/drawing/2014/main" id="{47FE8B19-5B77-B8D8-89CD-1480113DEB7B}"/>
                </a:ext>
              </a:extLst>
            </p:cNvPr>
            <p:cNvGrpSpPr/>
            <p:nvPr/>
          </p:nvGrpSpPr>
          <p:grpSpPr>
            <a:xfrm>
              <a:off x="1028700" y="2772630"/>
              <a:ext cx="4443625" cy="540012"/>
              <a:chOff x="0" y="0"/>
              <a:chExt cx="1170337" cy="142225"/>
            </a:xfrm>
          </p:grpSpPr>
          <p:sp>
            <p:nvSpPr>
              <p:cNvPr id="19" name="Freeform 16">
                <a:extLst>
                  <a:ext uri="{FF2B5EF4-FFF2-40B4-BE49-F238E27FC236}">
                    <a16:creationId xmlns:a16="http://schemas.microsoft.com/office/drawing/2014/main" id="{DBF4E236-6E8A-ADF4-03E5-EBF942341669}"/>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8A22A"/>
              </a:solidFill>
            </p:spPr>
            <p:txBody>
              <a:bodyPr/>
              <a:lstStyle/>
              <a:p>
                <a:endParaRPr lang="fr-FR" sz="2700"/>
              </a:p>
            </p:txBody>
          </p:sp>
          <p:sp>
            <p:nvSpPr>
              <p:cNvPr id="20" name="TextBox 17">
                <a:extLst>
                  <a:ext uri="{FF2B5EF4-FFF2-40B4-BE49-F238E27FC236}">
                    <a16:creationId xmlns:a16="http://schemas.microsoft.com/office/drawing/2014/main" id="{50132978-8B05-A913-A5BB-0740A23C904E}"/>
                  </a:ext>
                </a:extLst>
              </p:cNvPr>
              <p:cNvSpPr txBox="1"/>
              <p:nvPr/>
            </p:nvSpPr>
            <p:spPr>
              <a:xfrm>
                <a:off x="0" y="0"/>
                <a:ext cx="1170337" cy="142225"/>
              </a:xfrm>
              <a:prstGeom prst="rect">
                <a:avLst/>
              </a:prstGeom>
            </p:spPr>
            <p:txBody>
              <a:bodyPr lIns="76200" tIns="76200" rIns="76200" bIns="76200" rtlCol="0" anchor="ctr"/>
              <a:lstStyle/>
              <a:p>
                <a:pPr algn="ctr" defTabSz="1371600" rtl="1">
                  <a:lnSpc>
                    <a:spcPts val="3240"/>
                  </a:lnSpc>
                </a:pPr>
                <a:endParaRPr sz="2700"/>
              </a:p>
            </p:txBody>
          </p:sp>
        </p:grpSp>
      </p:grpSp>
      <p:grpSp>
        <p:nvGrpSpPr>
          <p:cNvPr id="26" name="Groupe 25">
            <a:extLst>
              <a:ext uri="{FF2B5EF4-FFF2-40B4-BE49-F238E27FC236}">
                <a16:creationId xmlns:a16="http://schemas.microsoft.com/office/drawing/2014/main" id="{0DE3E9ED-60C6-0687-E7E8-727EB522123F}"/>
              </a:ext>
            </a:extLst>
          </p:cNvPr>
          <p:cNvGrpSpPr/>
          <p:nvPr/>
        </p:nvGrpSpPr>
        <p:grpSpPr>
          <a:xfrm>
            <a:off x="5102733" y="5860819"/>
            <a:ext cx="3698469" cy="2296836"/>
            <a:chOff x="12815675" y="2772630"/>
            <a:chExt cx="4443625" cy="6177274"/>
          </a:xfrm>
        </p:grpSpPr>
        <p:grpSp>
          <p:nvGrpSpPr>
            <p:cNvPr id="27" name="Group 12">
              <a:extLst>
                <a:ext uri="{FF2B5EF4-FFF2-40B4-BE49-F238E27FC236}">
                  <a16:creationId xmlns:a16="http://schemas.microsoft.com/office/drawing/2014/main" id="{E7501FEF-DDEE-2A6C-C1C3-91AAD3C867AD}"/>
                </a:ext>
              </a:extLst>
            </p:cNvPr>
            <p:cNvGrpSpPr/>
            <p:nvPr/>
          </p:nvGrpSpPr>
          <p:grpSpPr>
            <a:xfrm>
              <a:off x="12815675" y="3312642"/>
              <a:ext cx="4443625" cy="5637262"/>
              <a:chOff x="0" y="0"/>
              <a:chExt cx="1170337" cy="1484711"/>
            </a:xfrm>
          </p:grpSpPr>
          <p:sp>
            <p:nvSpPr>
              <p:cNvPr id="34" name="Freeform 13">
                <a:extLst>
                  <a:ext uri="{FF2B5EF4-FFF2-40B4-BE49-F238E27FC236}">
                    <a16:creationId xmlns:a16="http://schemas.microsoft.com/office/drawing/2014/main" id="{0BEA77C2-50AB-471A-0E50-300A65A655B9}"/>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algn="r" defTabSz="1371600" rtl="1"/>
                <a:endParaRPr lang="fr-FR" sz="2700" dirty="0"/>
              </a:p>
            </p:txBody>
          </p:sp>
          <p:sp>
            <p:nvSpPr>
              <p:cNvPr id="35" name="TextBox 14">
                <a:extLst>
                  <a:ext uri="{FF2B5EF4-FFF2-40B4-BE49-F238E27FC236}">
                    <a16:creationId xmlns:a16="http://schemas.microsoft.com/office/drawing/2014/main" id="{F900EC83-BB6C-FF57-39A8-A3CBFBC9CD03}"/>
                  </a:ext>
                </a:extLst>
              </p:cNvPr>
              <p:cNvSpPr txBox="1"/>
              <p:nvPr/>
            </p:nvSpPr>
            <p:spPr>
              <a:xfrm>
                <a:off x="0" y="0"/>
                <a:ext cx="1170337" cy="1484711"/>
              </a:xfrm>
              <a:prstGeom prst="rect">
                <a:avLst/>
              </a:prstGeom>
            </p:spPr>
            <p:txBody>
              <a:bodyPr lIns="76200" tIns="76200" rIns="76200" bIns="76200" rtlCol="0" anchor="ctr"/>
              <a:lstStyle/>
              <a:p>
                <a:pPr algn="ctr">
                  <a:lnSpc>
                    <a:spcPts val="3240"/>
                  </a:lnSpc>
                </a:pPr>
                <a:endParaRPr sz="2700"/>
              </a:p>
            </p:txBody>
          </p:sp>
        </p:grpSp>
        <p:grpSp>
          <p:nvGrpSpPr>
            <p:cNvPr id="28" name="Group 18">
              <a:extLst>
                <a:ext uri="{FF2B5EF4-FFF2-40B4-BE49-F238E27FC236}">
                  <a16:creationId xmlns:a16="http://schemas.microsoft.com/office/drawing/2014/main" id="{0B7DAE62-9B0A-408C-9F6A-40E5CF1D8A9D}"/>
                </a:ext>
              </a:extLst>
            </p:cNvPr>
            <p:cNvGrpSpPr/>
            <p:nvPr/>
          </p:nvGrpSpPr>
          <p:grpSpPr>
            <a:xfrm>
              <a:off x="12815675" y="2772630"/>
              <a:ext cx="4443625" cy="540012"/>
              <a:chOff x="0" y="0"/>
              <a:chExt cx="1170337" cy="142225"/>
            </a:xfrm>
          </p:grpSpPr>
          <p:sp>
            <p:nvSpPr>
              <p:cNvPr id="29" name="Freeform 19">
                <a:extLst>
                  <a:ext uri="{FF2B5EF4-FFF2-40B4-BE49-F238E27FC236}">
                    <a16:creationId xmlns:a16="http://schemas.microsoft.com/office/drawing/2014/main" id="{1CF52D6B-57DB-1519-6203-F5013BFB597B}"/>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116176"/>
              </a:solidFill>
            </p:spPr>
            <p:txBody>
              <a:bodyPr/>
              <a:lstStyle/>
              <a:p>
                <a:endParaRPr lang="fr-FR" sz="2700"/>
              </a:p>
            </p:txBody>
          </p:sp>
          <p:sp>
            <p:nvSpPr>
              <p:cNvPr id="32" name="TextBox 20">
                <a:extLst>
                  <a:ext uri="{FF2B5EF4-FFF2-40B4-BE49-F238E27FC236}">
                    <a16:creationId xmlns:a16="http://schemas.microsoft.com/office/drawing/2014/main" id="{7D61C82E-4724-207A-79D6-60A4D23F5C14}"/>
                  </a:ext>
                </a:extLst>
              </p:cNvPr>
              <p:cNvSpPr txBox="1"/>
              <p:nvPr/>
            </p:nvSpPr>
            <p:spPr>
              <a:xfrm>
                <a:off x="0" y="0"/>
                <a:ext cx="1170337" cy="142225"/>
              </a:xfrm>
              <a:prstGeom prst="rect">
                <a:avLst/>
              </a:prstGeom>
            </p:spPr>
            <p:txBody>
              <a:bodyPr lIns="76200" tIns="76200" rIns="76200" bIns="76200" rtlCol="0" anchor="ctr"/>
              <a:lstStyle/>
              <a:p>
                <a:pPr algn="ctr">
                  <a:lnSpc>
                    <a:spcPts val="3240"/>
                  </a:lnSpc>
                </a:pPr>
                <a:endParaRPr sz="2700"/>
              </a:p>
            </p:txBody>
          </p:sp>
        </p:grpSp>
      </p:grpSp>
      <p:sp>
        <p:nvSpPr>
          <p:cNvPr id="33" name="TextBox 20">
            <a:extLst>
              <a:ext uri="{FF2B5EF4-FFF2-40B4-BE49-F238E27FC236}">
                <a16:creationId xmlns:a16="http://schemas.microsoft.com/office/drawing/2014/main" id="{CFA7D817-CF4A-FF24-24E1-BE4ACC0F93CC}"/>
              </a:ext>
            </a:extLst>
          </p:cNvPr>
          <p:cNvSpPr txBox="1"/>
          <p:nvPr/>
        </p:nvSpPr>
        <p:spPr>
          <a:xfrm>
            <a:off x="271142" y="6496077"/>
            <a:ext cx="3837071" cy="540533"/>
          </a:xfrm>
          <a:prstGeom prst="rect">
            <a:avLst/>
          </a:prstGeom>
        </p:spPr>
        <p:txBody>
          <a:bodyPr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Vocabulaire</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31" name="TextBox 19">
            <a:extLst>
              <a:ext uri="{FF2B5EF4-FFF2-40B4-BE49-F238E27FC236}">
                <a16:creationId xmlns:a16="http://schemas.microsoft.com/office/drawing/2014/main" id="{931E58DC-A24A-53DB-327F-AB38A1A01A71}"/>
              </a:ext>
            </a:extLst>
          </p:cNvPr>
          <p:cNvSpPr txBox="1"/>
          <p:nvPr/>
        </p:nvSpPr>
        <p:spPr>
          <a:xfrm>
            <a:off x="5033432" y="6467766"/>
            <a:ext cx="3837071" cy="1015021"/>
          </a:xfrm>
          <a:prstGeom prst="rect">
            <a:avLst/>
          </a:prstGeom>
        </p:spPr>
        <p:txBody>
          <a:bodyPr lIns="0" tIns="0" rIns="0" bIns="0" rtlCol="0" anchor="t">
            <a:spAutoFit/>
          </a:bodyPr>
          <a:lstStyle/>
          <a:p>
            <a:pPr algn="ctr" rtl="1">
              <a:lnSpc>
                <a:spcPts val="3720"/>
              </a:lnSpc>
              <a:spcBef>
                <a:spcPct val="0"/>
              </a:spcBef>
            </a:pPr>
            <a:r>
              <a:rPr lang="fr-FR" sz="4800" b="1" dirty="0" err="1">
                <a:solidFill>
                  <a:prstClr val="black"/>
                </a:solidFill>
                <a:latin typeface="Microsoft Uighur" panose="02000000000000000000" pitchFamily="2" charset="-78"/>
                <a:cs typeface="Microsoft Uighur" panose="02000000000000000000" pitchFamily="2" charset="-78"/>
                <a:sym typeface="TS Qamus Bold"/>
              </a:rPr>
              <a:t>Pré-lecture</a:t>
            </a:r>
            <a:r>
              <a:rPr lang="fr-FR" sz="4800" b="1" dirty="0">
                <a:solidFill>
                  <a:prstClr val="black"/>
                </a:solidFill>
                <a:latin typeface="Microsoft Uighur" panose="02000000000000000000" pitchFamily="2" charset="-78"/>
                <a:cs typeface="Microsoft Uighur" panose="02000000000000000000" pitchFamily="2" charset="-78"/>
                <a:sym typeface="TS Qamus Bold"/>
              </a:rPr>
              <a:t> </a:t>
            </a:r>
          </a:p>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Pré-écriture</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36" name="Freeform 12">
            <a:extLst>
              <a:ext uri="{FF2B5EF4-FFF2-40B4-BE49-F238E27FC236}">
                <a16:creationId xmlns:a16="http://schemas.microsoft.com/office/drawing/2014/main" id="{85B9732F-F283-FEEE-A3E3-3F1FFE2D566D}"/>
              </a:ext>
            </a:extLst>
          </p:cNvPr>
          <p:cNvSpPr/>
          <p:nvPr/>
        </p:nvSpPr>
        <p:spPr>
          <a:xfrm>
            <a:off x="2564107" y="4800861"/>
            <a:ext cx="3936419" cy="966063"/>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914445"/>
            <a:endParaRPr lang="fr-FR" sz="2700" b="1" dirty="0">
              <a:latin typeface="Microsoft Uighur" panose="02000000000000000000" pitchFamily="2" charset="-78"/>
              <a:cs typeface="Microsoft Uighur" panose="02000000000000000000" pitchFamily="2" charset="-78"/>
            </a:endParaRPr>
          </a:p>
        </p:txBody>
      </p:sp>
      <p:sp>
        <p:nvSpPr>
          <p:cNvPr id="37" name="TextBox 17">
            <a:extLst>
              <a:ext uri="{FF2B5EF4-FFF2-40B4-BE49-F238E27FC236}">
                <a16:creationId xmlns:a16="http://schemas.microsoft.com/office/drawing/2014/main" id="{DDC7BEB7-29A1-4100-7604-CB8A8C98CCF3}"/>
              </a:ext>
            </a:extLst>
          </p:cNvPr>
          <p:cNvSpPr txBox="1"/>
          <p:nvPr/>
        </p:nvSpPr>
        <p:spPr>
          <a:xfrm>
            <a:off x="2286000" y="5143500"/>
            <a:ext cx="4492631" cy="540533"/>
          </a:xfrm>
          <a:prstGeom prst="rect">
            <a:avLst/>
          </a:prstGeom>
        </p:spPr>
        <p:txBody>
          <a:bodyPr wrap="square"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Activités principales</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6" name="Groupe 5">
            <a:extLst>
              <a:ext uri="{FF2B5EF4-FFF2-40B4-BE49-F238E27FC236}">
                <a16:creationId xmlns:a16="http://schemas.microsoft.com/office/drawing/2014/main" id="{30C78691-4948-1B9F-BF31-6A0342F16E95}"/>
              </a:ext>
            </a:extLst>
          </p:cNvPr>
          <p:cNvGrpSpPr/>
          <p:nvPr/>
        </p:nvGrpSpPr>
        <p:grpSpPr>
          <a:xfrm>
            <a:off x="1893033" y="3672478"/>
            <a:ext cx="5574567" cy="1066847"/>
            <a:chOff x="1028700" y="2772630"/>
            <a:chExt cx="4443625" cy="6598734"/>
          </a:xfrm>
          <a:solidFill>
            <a:schemeClr val="accent3">
              <a:lumMod val="40000"/>
              <a:lumOff val="60000"/>
            </a:schemeClr>
          </a:solidFill>
        </p:grpSpPr>
        <p:grpSp>
          <p:nvGrpSpPr>
            <p:cNvPr id="9" name="Group 9">
              <a:extLst>
                <a:ext uri="{FF2B5EF4-FFF2-40B4-BE49-F238E27FC236}">
                  <a16:creationId xmlns:a16="http://schemas.microsoft.com/office/drawing/2014/main" id="{88D7B865-C777-A160-127B-3AC4F8689CE5}"/>
                </a:ext>
              </a:extLst>
            </p:cNvPr>
            <p:cNvGrpSpPr/>
            <p:nvPr/>
          </p:nvGrpSpPr>
          <p:grpSpPr>
            <a:xfrm>
              <a:off x="1028700" y="3312634"/>
              <a:ext cx="4443625" cy="6058730"/>
              <a:chOff x="0" y="-2"/>
              <a:chExt cx="1170337" cy="1595715"/>
            </a:xfrm>
            <a:grpFill/>
          </p:grpSpPr>
          <p:sp>
            <p:nvSpPr>
              <p:cNvPr id="42" name="Freeform 10">
                <a:extLst>
                  <a:ext uri="{FF2B5EF4-FFF2-40B4-BE49-F238E27FC236}">
                    <a16:creationId xmlns:a16="http://schemas.microsoft.com/office/drawing/2014/main" id="{7A965731-A662-50F1-D642-DEE83407C3EF}"/>
                  </a:ext>
                </a:extLst>
              </p:cNvPr>
              <p:cNvSpPr/>
              <p:nvPr/>
            </p:nvSpPr>
            <p:spPr>
              <a:xfrm>
                <a:off x="0" y="-2"/>
                <a:ext cx="1170337" cy="1595715"/>
              </a:xfrm>
              <a:custGeom>
                <a:avLst/>
                <a:gdLst/>
                <a:ahLst/>
                <a:cxnLst/>
                <a:rect l="l" t="t" r="r" b="b"/>
                <a:pathLst>
                  <a:path w="1170337" h="1484711">
                    <a:moveTo>
                      <a:pt x="0" y="0"/>
                    </a:moveTo>
                    <a:lnTo>
                      <a:pt x="1170337" y="0"/>
                    </a:lnTo>
                    <a:lnTo>
                      <a:pt x="1170337" y="1484711"/>
                    </a:lnTo>
                    <a:lnTo>
                      <a:pt x="0" y="1484711"/>
                    </a:lnTo>
                    <a:close/>
                  </a:path>
                </a:pathLst>
              </a:custGeom>
              <a:grpFill/>
            </p:spPr>
            <p:txBody>
              <a:bodyPr/>
              <a:lstStyle/>
              <a:p>
                <a:pPr algn="r" defTabSz="1371600" rtl="1"/>
                <a:endParaRPr lang="fr-FR" sz="2700"/>
              </a:p>
            </p:txBody>
          </p:sp>
          <p:sp>
            <p:nvSpPr>
              <p:cNvPr id="43" name="TextBox 11">
                <a:extLst>
                  <a:ext uri="{FF2B5EF4-FFF2-40B4-BE49-F238E27FC236}">
                    <a16:creationId xmlns:a16="http://schemas.microsoft.com/office/drawing/2014/main" id="{A1CBD5F4-056E-F794-5508-2019D59463E2}"/>
                  </a:ext>
                </a:extLst>
              </p:cNvPr>
              <p:cNvSpPr txBox="1"/>
              <p:nvPr/>
            </p:nvSpPr>
            <p:spPr>
              <a:xfrm>
                <a:off x="0" y="0"/>
                <a:ext cx="1170337" cy="1484711"/>
              </a:xfrm>
              <a:prstGeom prst="rect">
                <a:avLst/>
              </a:prstGeom>
              <a:grpFill/>
            </p:spPr>
            <p:txBody>
              <a:bodyPr lIns="76200" tIns="76200" rIns="76200" bIns="76200" rtlCol="0" anchor="ctr"/>
              <a:lstStyle/>
              <a:p>
                <a:pPr algn="ctr">
                  <a:lnSpc>
                    <a:spcPts val="3240"/>
                  </a:lnSpc>
                </a:pPr>
                <a:endParaRPr sz="2700"/>
              </a:p>
            </p:txBody>
          </p:sp>
        </p:grpSp>
        <p:grpSp>
          <p:nvGrpSpPr>
            <p:cNvPr id="10" name="Group 15">
              <a:extLst>
                <a:ext uri="{FF2B5EF4-FFF2-40B4-BE49-F238E27FC236}">
                  <a16:creationId xmlns:a16="http://schemas.microsoft.com/office/drawing/2014/main" id="{65FCB566-3597-8B9F-8F5D-B07FD29FF476}"/>
                </a:ext>
              </a:extLst>
            </p:cNvPr>
            <p:cNvGrpSpPr/>
            <p:nvPr/>
          </p:nvGrpSpPr>
          <p:grpSpPr>
            <a:xfrm>
              <a:off x="1028700" y="2772630"/>
              <a:ext cx="4443625" cy="540012"/>
              <a:chOff x="0" y="0"/>
              <a:chExt cx="1170337" cy="142225"/>
            </a:xfrm>
            <a:grpFill/>
          </p:grpSpPr>
          <p:sp>
            <p:nvSpPr>
              <p:cNvPr id="30" name="Freeform 16">
                <a:extLst>
                  <a:ext uri="{FF2B5EF4-FFF2-40B4-BE49-F238E27FC236}">
                    <a16:creationId xmlns:a16="http://schemas.microsoft.com/office/drawing/2014/main" id="{A5CA8C37-28CE-9F31-AFE6-0C5A29407254}"/>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grpFill/>
            </p:spPr>
            <p:txBody>
              <a:bodyPr/>
              <a:lstStyle/>
              <a:p>
                <a:endParaRPr lang="fr-FR" sz="2700"/>
              </a:p>
            </p:txBody>
          </p:sp>
          <p:sp>
            <p:nvSpPr>
              <p:cNvPr id="38" name="TextBox 17">
                <a:extLst>
                  <a:ext uri="{FF2B5EF4-FFF2-40B4-BE49-F238E27FC236}">
                    <a16:creationId xmlns:a16="http://schemas.microsoft.com/office/drawing/2014/main" id="{9E3A0843-FEEC-BC51-CE52-0AA72CC966A1}"/>
                  </a:ext>
                </a:extLst>
              </p:cNvPr>
              <p:cNvSpPr txBox="1"/>
              <p:nvPr/>
            </p:nvSpPr>
            <p:spPr>
              <a:xfrm>
                <a:off x="0" y="0"/>
                <a:ext cx="1170337" cy="142225"/>
              </a:xfrm>
              <a:prstGeom prst="rect">
                <a:avLst/>
              </a:prstGeom>
              <a:grpFill/>
            </p:spPr>
            <p:txBody>
              <a:bodyPr lIns="76200" tIns="76200" rIns="76200" bIns="76200" rtlCol="0" anchor="ctr"/>
              <a:lstStyle/>
              <a:p>
                <a:pPr algn="ctr" defTabSz="1371600" rtl="1">
                  <a:lnSpc>
                    <a:spcPts val="3240"/>
                  </a:lnSpc>
                </a:pPr>
                <a:endParaRPr sz="2700"/>
              </a:p>
            </p:txBody>
          </p:sp>
        </p:grpSp>
      </p:grpSp>
      <p:sp>
        <p:nvSpPr>
          <p:cNvPr id="44" name="TextBox 20">
            <a:extLst>
              <a:ext uri="{FF2B5EF4-FFF2-40B4-BE49-F238E27FC236}">
                <a16:creationId xmlns:a16="http://schemas.microsoft.com/office/drawing/2014/main" id="{5D35D082-74A8-C0B5-5F99-307C8D1291FA}"/>
              </a:ext>
            </a:extLst>
          </p:cNvPr>
          <p:cNvSpPr txBox="1"/>
          <p:nvPr/>
        </p:nvSpPr>
        <p:spPr>
          <a:xfrm>
            <a:off x="2017040" y="3787202"/>
            <a:ext cx="5007717" cy="1489510"/>
          </a:xfrm>
          <a:prstGeom prst="rect">
            <a:avLst/>
          </a:prstGeom>
        </p:spPr>
        <p:txBody>
          <a:bodyPr wrap="square"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Rituels</a:t>
            </a:r>
          </a:p>
          <a:p>
            <a:pPr algn="ctr" rtl="1">
              <a:lnSpc>
                <a:spcPts val="3720"/>
              </a:lnSpc>
              <a:spcBef>
                <a:spcPct val="0"/>
              </a:spcBef>
            </a:pPr>
            <a:r>
              <a:rPr lang="fr-FR" sz="4000" b="1" dirty="0">
                <a:solidFill>
                  <a:prstClr val="black"/>
                </a:solidFill>
                <a:latin typeface="Microsoft Uighur" panose="02000000000000000000" pitchFamily="2" charset="-78"/>
                <a:cs typeface="Microsoft Uighur" panose="02000000000000000000" pitchFamily="2" charset="-78"/>
                <a:sym typeface="TS Qamus Bold"/>
              </a:rPr>
              <a:t>Chanson d’alphabet /action</a:t>
            </a:r>
          </a:p>
          <a:p>
            <a:pPr algn="ctr" rtl="1">
              <a:lnSpc>
                <a:spcPts val="3720"/>
              </a:lnSpc>
              <a:spcBef>
                <a:spcPct val="0"/>
              </a:spcBef>
            </a:pP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 name="Rectangle 3">
            <a:extLst>
              <a:ext uri="{FF2B5EF4-FFF2-40B4-BE49-F238E27FC236}">
                <a16:creationId xmlns:a16="http://schemas.microsoft.com/office/drawing/2014/main" id="{DFE1D5F9-35EF-D496-474D-51BA4D7A9438}"/>
              </a:ext>
            </a:extLst>
          </p:cNvPr>
          <p:cNvSpPr/>
          <p:nvPr/>
        </p:nvSpPr>
        <p:spPr>
          <a:xfrm>
            <a:off x="0" y="-21059"/>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III- Modelage des activités de remédiation intensive</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AB31DD51-BB27-0B54-8F7C-63E1044AA6CF}"/>
              </a:ext>
            </a:extLst>
          </p:cNvPr>
          <p:cNvSpPr/>
          <p:nvPr/>
        </p:nvSpPr>
        <p:spPr>
          <a:xfrm>
            <a:off x="-277142" y="606770"/>
            <a:ext cx="9364636"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50" name="AutoShape 8">
            <a:extLst>
              <a:ext uri="{FF2B5EF4-FFF2-40B4-BE49-F238E27FC236}">
                <a16:creationId xmlns:a16="http://schemas.microsoft.com/office/drawing/2014/main" id="{99834819-1E98-4051-41F7-9E61FC9031E6}"/>
              </a:ext>
            </a:extLst>
          </p:cNvPr>
          <p:cNvSpPr/>
          <p:nvPr/>
        </p:nvSpPr>
        <p:spPr>
          <a:xfrm>
            <a:off x="4719763" y="948394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52" name="Freeform 12">
            <a:extLst>
              <a:ext uri="{FF2B5EF4-FFF2-40B4-BE49-F238E27FC236}">
                <a16:creationId xmlns:a16="http://schemas.microsoft.com/office/drawing/2014/main" id="{5E80DF70-4E05-D009-A957-FFF5CB1FF92F}"/>
              </a:ext>
            </a:extLst>
          </p:cNvPr>
          <p:cNvSpPr/>
          <p:nvPr/>
        </p:nvSpPr>
        <p:spPr>
          <a:xfrm>
            <a:off x="11746748" y="2733612"/>
            <a:ext cx="3936419" cy="966063"/>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914445"/>
            <a:endParaRPr lang="fr-FR" sz="2700" b="1">
              <a:latin typeface="Microsoft Uighur" panose="02000000000000000000" pitchFamily="2" charset="-78"/>
              <a:cs typeface="Microsoft Uighur" panose="02000000000000000000" pitchFamily="2" charset="-78"/>
            </a:endParaRPr>
          </a:p>
        </p:txBody>
      </p:sp>
      <p:sp>
        <p:nvSpPr>
          <p:cNvPr id="53" name="Freeform 14">
            <a:extLst>
              <a:ext uri="{FF2B5EF4-FFF2-40B4-BE49-F238E27FC236}">
                <a16:creationId xmlns:a16="http://schemas.microsoft.com/office/drawing/2014/main" id="{916FF1CD-839D-F071-19FD-9F8B0FE9F245}"/>
              </a:ext>
            </a:extLst>
          </p:cNvPr>
          <p:cNvSpPr/>
          <p:nvPr/>
        </p:nvSpPr>
        <p:spPr>
          <a:xfrm>
            <a:off x="11846096" y="7738722"/>
            <a:ext cx="3936419" cy="966063"/>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700" b="1">
              <a:latin typeface="Microsoft Uighur" panose="02000000000000000000" pitchFamily="2" charset="-78"/>
              <a:cs typeface="Microsoft Uighur" panose="02000000000000000000" pitchFamily="2" charset="-78"/>
            </a:endParaRPr>
          </a:p>
        </p:txBody>
      </p:sp>
      <p:sp>
        <p:nvSpPr>
          <p:cNvPr id="54" name="TextBox 17">
            <a:extLst>
              <a:ext uri="{FF2B5EF4-FFF2-40B4-BE49-F238E27FC236}">
                <a16:creationId xmlns:a16="http://schemas.microsoft.com/office/drawing/2014/main" id="{FE504C00-D731-C608-46F2-C45A192D52BC}"/>
              </a:ext>
            </a:extLst>
          </p:cNvPr>
          <p:cNvSpPr txBox="1"/>
          <p:nvPr/>
        </p:nvSpPr>
        <p:spPr>
          <a:xfrm>
            <a:off x="12644563" y="2842528"/>
            <a:ext cx="2140787" cy="738664"/>
          </a:xfrm>
          <a:prstGeom prst="rect">
            <a:avLst/>
          </a:prstGeom>
        </p:spPr>
        <p:txBody>
          <a:bodyPr lIns="0" tIns="0" rIns="0" bIns="0" rtlCol="0" anchor="t">
            <a:spAutoFit/>
          </a:bodyPr>
          <a:lstStyle/>
          <a:p>
            <a:pPr algn="ctr" defTabSz="685783">
              <a:defRPr/>
            </a:pPr>
            <a:r>
              <a:rPr lang="fr-FR" sz="4800" b="1" dirty="0">
                <a:latin typeface="Microsoft Uighur" panose="02000000000000000000" pitchFamily="2" charset="-78"/>
                <a:cs typeface="Microsoft Uighur" panose="02000000000000000000" pitchFamily="2" charset="-78"/>
              </a:rPr>
              <a:t>Ouverture </a:t>
            </a:r>
            <a:endParaRPr lang="ar-MA" sz="4800" b="1" dirty="0">
              <a:latin typeface="Microsoft Uighur" panose="02000000000000000000" pitchFamily="2" charset="-78"/>
              <a:cs typeface="Microsoft Uighur" panose="02000000000000000000" pitchFamily="2" charset="-78"/>
            </a:endParaRPr>
          </a:p>
        </p:txBody>
      </p:sp>
      <p:sp>
        <p:nvSpPr>
          <p:cNvPr id="55" name="TextBox 18">
            <a:extLst>
              <a:ext uri="{FF2B5EF4-FFF2-40B4-BE49-F238E27FC236}">
                <a16:creationId xmlns:a16="http://schemas.microsoft.com/office/drawing/2014/main" id="{8F006586-5FD3-7E37-7207-D1105DBF62DC}"/>
              </a:ext>
            </a:extLst>
          </p:cNvPr>
          <p:cNvSpPr txBox="1"/>
          <p:nvPr/>
        </p:nvSpPr>
        <p:spPr>
          <a:xfrm>
            <a:off x="11846096" y="8106619"/>
            <a:ext cx="3837071" cy="540533"/>
          </a:xfrm>
          <a:prstGeom prst="rect">
            <a:avLst/>
          </a:prstGeom>
        </p:spPr>
        <p:txBody>
          <a:bodyPr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Clôture </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56" name="Freeform 24">
            <a:extLst>
              <a:ext uri="{FF2B5EF4-FFF2-40B4-BE49-F238E27FC236}">
                <a16:creationId xmlns:a16="http://schemas.microsoft.com/office/drawing/2014/main" id="{EE071341-8156-6A8F-5812-305AE7B5BB90}"/>
              </a:ext>
            </a:extLst>
          </p:cNvPr>
          <p:cNvSpPr/>
          <p:nvPr/>
        </p:nvSpPr>
        <p:spPr>
          <a:xfrm flipH="1">
            <a:off x="9549753" y="8671709"/>
            <a:ext cx="4079997" cy="1078782"/>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1371600" rtl="1"/>
            <a:endParaRPr lang="fr-FR" sz="2700" b="1">
              <a:latin typeface="Microsoft Uighur" panose="02000000000000000000" pitchFamily="2" charset="-78"/>
              <a:cs typeface="Microsoft Uighur" panose="02000000000000000000" pitchFamily="2" charset="-78"/>
            </a:endParaRPr>
          </a:p>
        </p:txBody>
      </p:sp>
      <p:sp>
        <p:nvSpPr>
          <p:cNvPr id="57" name="Freeform 24">
            <a:extLst>
              <a:ext uri="{FF2B5EF4-FFF2-40B4-BE49-F238E27FC236}">
                <a16:creationId xmlns:a16="http://schemas.microsoft.com/office/drawing/2014/main" id="{B0311F27-8D30-8581-6199-ACE6CB77CB4D}"/>
              </a:ext>
            </a:extLst>
          </p:cNvPr>
          <p:cNvSpPr/>
          <p:nvPr/>
        </p:nvSpPr>
        <p:spPr>
          <a:xfrm>
            <a:off x="13716041" y="8661422"/>
            <a:ext cx="3936419" cy="1141655"/>
          </a:xfrm>
          <a:custGeom>
            <a:avLst/>
            <a:gdLst/>
            <a:ahLst/>
            <a:cxnLst/>
            <a:rect l="l" t="t" r="r" b="b"/>
            <a:pathLst>
              <a:path w="2272557" h="687449">
                <a:moveTo>
                  <a:pt x="0" y="0"/>
                </a:moveTo>
                <a:lnTo>
                  <a:pt x="2272558" y="0"/>
                </a:lnTo>
                <a:lnTo>
                  <a:pt x="2272558" y="687448"/>
                </a:lnTo>
                <a:lnTo>
                  <a:pt x="0" y="6874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2700" b="1">
              <a:latin typeface="Microsoft Uighur" panose="02000000000000000000" pitchFamily="2" charset="-78"/>
              <a:cs typeface="Microsoft Uighur" panose="02000000000000000000" pitchFamily="2" charset="-78"/>
            </a:endParaRPr>
          </a:p>
        </p:txBody>
      </p:sp>
      <p:sp>
        <p:nvSpPr>
          <p:cNvPr id="58" name="TextBox 23">
            <a:extLst>
              <a:ext uri="{FF2B5EF4-FFF2-40B4-BE49-F238E27FC236}">
                <a16:creationId xmlns:a16="http://schemas.microsoft.com/office/drawing/2014/main" id="{1817E12E-2F11-E4DD-64A0-46253232BCE5}"/>
              </a:ext>
            </a:extLst>
          </p:cNvPr>
          <p:cNvSpPr txBox="1"/>
          <p:nvPr/>
        </p:nvSpPr>
        <p:spPr>
          <a:xfrm>
            <a:off x="14227585" y="9158990"/>
            <a:ext cx="3502445" cy="384721"/>
          </a:xfrm>
          <a:prstGeom prst="rect">
            <a:avLst/>
          </a:prstGeom>
        </p:spPr>
        <p:txBody>
          <a:bodyPr wrap="square" lIns="0" tIns="0" rIns="0" bIns="0" rtlCol="0" anchor="t">
            <a:spAutoFit/>
          </a:bodyPr>
          <a:lstStyle/>
          <a:p>
            <a:pPr algn="ctr" rtl="1">
              <a:lnSpc>
                <a:spcPts val="2790"/>
              </a:lnSpc>
              <a:spcBef>
                <a:spcPct val="0"/>
              </a:spcBef>
            </a:pPr>
            <a:r>
              <a:rPr lang="fr-FR" sz="3000" b="1" dirty="0">
                <a:solidFill>
                  <a:prstClr val="black"/>
                </a:solidFill>
                <a:latin typeface="Microsoft Uighur" panose="02000000000000000000" pitchFamily="2" charset="-78"/>
                <a:cs typeface="Microsoft Uighur" panose="02000000000000000000" pitchFamily="2" charset="-78"/>
                <a:sym typeface="TS Qamus Bold"/>
              </a:rPr>
              <a:t>Récapitulation et réflexion</a:t>
            </a:r>
            <a:endParaRPr lang="ar-EG" sz="2700" b="1" dirty="0">
              <a:solidFill>
                <a:srgbClr val="000000"/>
              </a:solidFill>
              <a:latin typeface="Microsoft Uighur" panose="02000000000000000000" pitchFamily="2" charset="-78"/>
              <a:cs typeface="Microsoft Uighur" panose="02000000000000000000" pitchFamily="2" charset="-78"/>
              <a:sym typeface="TS Qamus Bold"/>
              <a:rtl/>
            </a:endParaRPr>
          </a:p>
        </p:txBody>
      </p:sp>
      <p:sp>
        <p:nvSpPr>
          <p:cNvPr id="59" name="TextBox 23">
            <a:extLst>
              <a:ext uri="{FF2B5EF4-FFF2-40B4-BE49-F238E27FC236}">
                <a16:creationId xmlns:a16="http://schemas.microsoft.com/office/drawing/2014/main" id="{2311DD3D-5DB6-1C1A-B473-8065E300D73D}"/>
              </a:ext>
            </a:extLst>
          </p:cNvPr>
          <p:cNvSpPr txBox="1"/>
          <p:nvPr/>
        </p:nvSpPr>
        <p:spPr>
          <a:xfrm>
            <a:off x="9514874" y="9096316"/>
            <a:ext cx="3502445" cy="384721"/>
          </a:xfrm>
          <a:prstGeom prst="rect">
            <a:avLst/>
          </a:prstGeom>
        </p:spPr>
        <p:txBody>
          <a:bodyPr wrap="square" lIns="0" tIns="0" rIns="0" bIns="0" rtlCol="0" anchor="t">
            <a:spAutoFit/>
          </a:bodyPr>
          <a:lstStyle/>
          <a:p>
            <a:pPr algn="ctr" rtl="1">
              <a:lnSpc>
                <a:spcPts val="2790"/>
              </a:lnSpc>
              <a:spcBef>
                <a:spcPct val="0"/>
              </a:spcBef>
            </a:pPr>
            <a:r>
              <a:rPr lang="fr-FR" sz="3000" b="1" dirty="0">
                <a:solidFill>
                  <a:prstClr val="black"/>
                </a:solidFill>
                <a:latin typeface="Microsoft Uighur" panose="02000000000000000000" pitchFamily="2" charset="-78"/>
                <a:cs typeface="Microsoft Uighur" panose="02000000000000000000" pitchFamily="2" charset="-78"/>
                <a:sym typeface="TS Qamus Bold"/>
              </a:rPr>
              <a:t>Jeux /compétitions</a:t>
            </a:r>
            <a:endParaRPr lang="ar-EG" sz="30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61" name="Groupe 60">
            <a:extLst>
              <a:ext uri="{FF2B5EF4-FFF2-40B4-BE49-F238E27FC236}">
                <a16:creationId xmlns:a16="http://schemas.microsoft.com/office/drawing/2014/main" id="{3E61BDAC-204B-ACDD-43FA-BDCCE09CE091}"/>
              </a:ext>
            </a:extLst>
          </p:cNvPr>
          <p:cNvGrpSpPr/>
          <p:nvPr/>
        </p:nvGrpSpPr>
        <p:grpSpPr>
          <a:xfrm>
            <a:off x="9628250" y="5873923"/>
            <a:ext cx="3591812" cy="3268097"/>
            <a:chOff x="1028700" y="2772630"/>
            <a:chExt cx="4443625" cy="6177274"/>
          </a:xfrm>
        </p:grpSpPr>
        <p:grpSp>
          <p:nvGrpSpPr>
            <p:cNvPr id="62" name="Group 9">
              <a:extLst>
                <a:ext uri="{FF2B5EF4-FFF2-40B4-BE49-F238E27FC236}">
                  <a16:creationId xmlns:a16="http://schemas.microsoft.com/office/drawing/2014/main" id="{C93B5F47-71DC-9475-4EC2-32859453C516}"/>
                </a:ext>
              </a:extLst>
            </p:cNvPr>
            <p:cNvGrpSpPr/>
            <p:nvPr/>
          </p:nvGrpSpPr>
          <p:grpSpPr>
            <a:xfrm>
              <a:off x="1028700" y="3312642"/>
              <a:ext cx="4443625" cy="5637262"/>
              <a:chOff x="0" y="0"/>
              <a:chExt cx="1170337" cy="1484711"/>
            </a:xfrm>
          </p:grpSpPr>
          <p:sp>
            <p:nvSpPr>
              <p:cNvPr id="66" name="Freeform 10">
                <a:extLst>
                  <a:ext uri="{FF2B5EF4-FFF2-40B4-BE49-F238E27FC236}">
                    <a16:creationId xmlns:a16="http://schemas.microsoft.com/office/drawing/2014/main" id="{A498D44E-D1F3-D550-DA0C-5514B1F68864}"/>
                  </a:ext>
                </a:extLst>
              </p:cNvPr>
              <p:cNvSpPr/>
              <p:nvPr/>
            </p:nvSpPr>
            <p:spPr>
              <a:xfrm>
                <a:off x="0" y="0"/>
                <a:ext cx="1170337" cy="737183"/>
              </a:xfrm>
              <a:custGeom>
                <a:avLst/>
                <a:gdLst/>
                <a:ahLst/>
                <a:cxnLst/>
                <a:rect l="l" t="t" r="r" b="b"/>
                <a:pathLst>
                  <a:path w="1170337" h="1484711">
                    <a:moveTo>
                      <a:pt x="0" y="0"/>
                    </a:moveTo>
                    <a:lnTo>
                      <a:pt x="1170337" y="0"/>
                    </a:lnTo>
                    <a:lnTo>
                      <a:pt x="1170337" y="1484711"/>
                    </a:lnTo>
                    <a:lnTo>
                      <a:pt x="0" y="1484711"/>
                    </a:lnTo>
                    <a:close/>
                  </a:path>
                </a:pathLst>
              </a:custGeom>
              <a:solidFill>
                <a:srgbClr val="E8A22A">
                  <a:alpha val="19608"/>
                </a:srgbClr>
              </a:solidFill>
            </p:spPr>
            <p:txBody>
              <a:bodyPr/>
              <a:lstStyle/>
              <a:p>
                <a:pPr algn="r" defTabSz="1371600" rtl="1"/>
                <a:endParaRPr lang="fr-FR" sz="2700"/>
              </a:p>
            </p:txBody>
          </p:sp>
          <p:sp>
            <p:nvSpPr>
              <p:cNvPr id="67" name="TextBox 11">
                <a:extLst>
                  <a:ext uri="{FF2B5EF4-FFF2-40B4-BE49-F238E27FC236}">
                    <a16:creationId xmlns:a16="http://schemas.microsoft.com/office/drawing/2014/main" id="{C3223E51-5ED8-6885-5ADE-36A318704D02}"/>
                  </a:ext>
                </a:extLst>
              </p:cNvPr>
              <p:cNvSpPr txBox="1"/>
              <p:nvPr/>
            </p:nvSpPr>
            <p:spPr>
              <a:xfrm>
                <a:off x="0" y="0"/>
                <a:ext cx="1170337" cy="1484711"/>
              </a:xfrm>
              <a:prstGeom prst="rect">
                <a:avLst/>
              </a:prstGeom>
            </p:spPr>
            <p:txBody>
              <a:bodyPr lIns="76200" tIns="76200" rIns="76200" bIns="76200" rtlCol="0" anchor="ctr"/>
              <a:lstStyle/>
              <a:p>
                <a:pPr algn="ctr">
                  <a:lnSpc>
                    <a:spcPts val="3240"/>
                  </a:lnSpc>
                </a:pPr>
                <a:endParaRPr sz="2700"/>
              </a:p>
            </p:txBody>
          </p:sp>
        </p:grpSp>
        <p:grpSp>
          <p:nvGrpSpPr>
            <p:cNvPr id="63" name="Group 15">
              <a:extLst>
                <a:ext uri="{FF2B5EF4-FFF2-40B4-BE49-F238E27FC236}">
                  <a16:creationId xmlns:a16="http://schemas.microsoft.com/office/drawing/2014/main" id="{712B5967-0138-DDB4-0262-B11997983B3D}"/>
                </a:ext>
              </a:extLst>
            </p:cNvPr>
            <p:cNvGrpSpPr/>
            <p:nvPr/>
          </p:nvGrpSpPr>
          <p:grpSpPr>
            <a:xfrm>
              <a:off x="1028700" y="2772630"/>
              <a:ext cx="4443625" cy="540012"/>
              <a:chOff x="0" y="0"/>
              <a:chExt cx="1170337" cy="142225"/>
            </a:xfrm>
          </p:grpSpPr>
          <p:sp>
            <p:nvSpPr>
              <p:cNvPr id="64" name="Freeform 16">
                <a:extLst>
                  <a:ext uri="{FF2B5EF4-FFF2-40B4-BE49-F238E27FC236}">
                    <a16:creationId xmlns:a16="http://schemas.microsoft.com/office/drawing/2014/main" id="{7D0514F0-95CA-A428-835E-DF27086490FA}"/>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E8A22A"/>
              </a:solidFill>
            </p:spPr>
            <p:txBody>
              <a:bodyPr/>
              <a:lstStyle/>
              <a:p>
                <a:endParaRPr lang="fr-FR" sz="2700"/>
              </a:p>
            </p:txBody>
          </p:sp>
          <p:sp>
            <p:nvSpPr>
              <p:cNvPr id="65" name="TextBox 17">
                <a:extLst>
                  <a:ext uri="{FF2B5EF4-FFF2-40B4-BE49-F238E27FC236}">
                    <a16:creationId xmlns:a16="http://schemas.microsoft.com/office/drawing/2014/main" id="{A8C465F9-220B-337A-DF81-689C141A5E59}"/>
                  </a:ext>
                </a:extLst>
              </p:cNvPr>
              <p:cNvSpPr txBox="1"/>
              <p:nvPr/>
            </p:nvSpPr>
            <p:spPr>
              <a:xfrm>
                <a:off x="0" y="0"/>
                <a:ext cx="1170337" cy="142225"/>
              </a:xfrm>
              <a:prstGeom prst="rect">
                <a:avLst/>
              </a:prstGeom>
            </p:spPr>
            <p:txBody>
              <a:bodyPr lIns="76200" tIns="76200" rIns="76200" bIns="76200" rtlCol="0" anchor="ctr"/>
              <a:lstStyle/>
              <a:p>
                <a:pPr algn="ctr" defTabSz="1371600" rtl="1">
                  <a:lnSpc>
                    <a:spcPts val="3240"/>
                  </a:lnSpc>
                </a:pPr>
                <a:endParaRPr sz="2700"/>
              </a:p>
            </p:txBody>
          </p:sp>
        </p:grpSp>
      </p:grpSp>
      <p:grpSp>
        <p:nvGrpSpPr>
          <p:cNvPr id="68" name="Groupe 67">
            <a:extLst>
              <a:ext uri="{FF2B5EF4-FFF2-40B4-BE49-F238E27FC236}">
                <a16:creationId xmlns:a16="http://schemas.microsoft.com/office/drawing/2014/main" id="{7612EF6F-A91A-BDAD-DC2E-B90372970FA9}"/>
              </a:ext>
            </a:extLst>
          </p:cNvPr>
          <p:cNvGrpSpPr/>
          <p:nvPr/>
        </p:nvGrpSpPr>
        <p:grpSpPr>
          <a:xfrm>
            <a:off x="14346465" y="5920590"/>
            <a:ext cx="3698469" cy="2296836"/>
            <a:chOff x="12815675" y="2772630"/>
            <a:chExt cx="4443625" cy="6177274"/>
          </a:xfrm>
        </p:grpSpPr>
        <p:grpSp>
          <p:nvGrpSpPr>
            <p:cNvPr id="69" name="Group 12">
              <a:extLst>
                <a:ext uri="{FF2B5EF4-FFF2-40B4-BE49-F238E27FC236}">
                  <a16:creationId xmlns:a16="http://schemas.microsoft.com/office/drawing/2014/main" id="{DB36AB33-DD60-DFBF-D7B5-9588DF0F64BD}"/>
                </a:ext>
              </a:extLst>
            </p:cNvPr>
            <p:cNvGrpSpPr/>
            <p:nvPr/>
          </p:nvGrpSpPr>
          <p:grpSpPr>
            <a:xfrm>
              <a:off x="12815675" y="3312642"/>
              <a:ext cx="4443625" cy="5637262"/>
              <a:chOff x="0" y="0"/>
              <a:chExt cx="1170337" cy="1484711"/>
            </a:xfrm>
          </p:grpSpPr>
          <p:sp>
            <p:nvSpPr>
              <p:cNvPr id="73" name="Freeform 13">
                <a:extLst>
                  <a:ext uri="{FF2B5EF4-FFF2-40B4-BE49-F238E27FC236}">
                    <a16:creationId xmlns:a16="http://schemas.microsoft.com/office/drawing/2014/main" id="{53AE674D-BF44-04DF-5DC1-9D249BEC8899}"/>
                  </a:ext>
                </a:extLst>
              </p:cNvPr>
              <p:cNvSpPr/>
              <p:nvPr/>
            </p:nvSpPr>
            <p:spPr>
              <a:xfrm>
                <a:off x="0" y="0"/>
                <a:ext cx="1170337" cy="1034679"/>
              </a:xfrm>
              <a:custGeom>
                <a:avLst/>
                <a:gdLst/>
                <a:ahLst/>
                <a:cxnLst/>
                <a:rect l="l" t="t" r="r" b="b"/>
                <a:pathLst>
                  <a:path w="1170337" h="1484711">
                    <a:moveTo>
                      <a:pt x="0" y="0"/>
                    </a:moveTo>
                    <a:lnTo>
                      <a:pt x="1170337" y="0"/>
                    </a:lnTo>
                    <a:lnTo>
                      <a:pt x="1170337" y="1484711"/>
                    </a:lnTo>
                    <a:lnTo>
                      <a:pt x="0" y="1484711"/>
                    </a:lnTo>
                    <a:close/>
                  </a:path>
                </a:pathLst>
              </a:custGeom>
              <a:solidFill>
                <a:srgbClr val="116176">
                  <a:alpha val="19608"/>
                </a:srgbClr>
              </a:solidFill>
            </p:spPr>
            <p:txBody>
              <a:bodyPr/>
              <a:lstStyle/>
              <a:p>
                <a:pPr algn="r" defTabSz="1371600" rtl="1"/>
                <a:endParaRPr lang="fr-FR" sz="2700" dirty="0"/>
              </a:p>
            </p:txBody>
          </p:sp>
          <p:sp>
            <p:nvSpPr>
              <p:cNvPr id="74" name="TextBox 14">
                <a:extLst>
                  <a:ext uri="{FF2B5EF4-FFF2-40B4-BE49-F238E27FC236}">
                    <a16:creationId xmlns:a16="http://schemas.microsoft.com/office/drawing/2014/main" id="{ED68314B-AC24-684D-CB45-F5FF9F5CFDBA}"/>
                  </a:ext>
                </a:extLst>
              </p:cNvPr>
              <p:cNvSpPr txBox="1"/>
              <p:nvPr/>
            </p:nvSpPr>
            <p:spPr>
              <a:xfrm>
                <a:off x="0" y="0"/>
                <a:ext cx="1170337" cy="1484711"/>
              </a:xfrm>
              <a:prstGeom prst="rect">
                <a:avLst/>
              </a:prstGeom>
            </p:spPr>
            <p:txBody>
              <a:bodyPr lIns="76200" tIns="76200" rIns="76200" bIns="76200" rtlCol="0" anchor="ctr"/>
              <a:lstStyle/>
              <a:p>
                <a:pPr algn="ctr">
                  <a:lnSpc>
                    <a:spcPts val="3240"/>
                  </a:lnSpc>
                </a:pPr>
                <a:endParaRPr sz="2700"/>
              </a:p>
            </p:txBody>
          </p:sp>
        </p:grpSp>
        <p:grpSp>
          <p:nvGrpSpPr>
            <p:cNvPr id="70" name="Group 18">
              <a:extLst>
                <a:ext uri="{FF2B5EF4-FFF2-40B4-BE49-F238E27FC236}">
                  <a16:creationId xmlns:a16="http://schemas.microsoft.com/office/drawing/2014/main" id="{A97DC9DD-46C3-3FEE-67C1-E00DC5380086}"/>
                </a:ext>
              </a:extLst>
            </p:cNvPr>
            <p:cNvGrpSpPr/>
            <p:nvPr/>
          </p:nvGrpSpPr>
          <p:grpSpPr>
            <a:xfrm>
              <a:off x="12815675" y="2772630"/>
              <a:ext cx="4443625" cy="540012"/>
              <a:chOff x="0" y="0"/>
              <a:chExt cx="1170337" cy="142225"/>
            </a:xfrm>
          </p:grpSpPr>
          <p:sp>
            <p:nvSpPr>
              <p:cNvPr id="71" name="Freeform 19">
                <a:extLst>
                  <a:ext uri="{FF2B5EF4-FFF2-40B4-BE49-F238E27FC236}">
                    <a16:creationId xmlns:a16="http://schemas.microsoft.com/office/drawing/2014/main" id="{C3503CB7-AA29-DB47-36AC-28977320C53E}"/>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solidFill>
                <a:srgbClr val="116176"/>
              </a:solidFill>
            </p:spPr>
            <p:txBody>
              <a:bodyPr/>
              <a:lstStyle/>
              <a:p>
                <a:endParaRPr lang="fr-FR" sz="2700"/>
              </a:p>
            </p:txBody>
          </p:sp>
          <p:sp>
            <p:nvSpPr>
              <p:cNvPr id="72" name="TextBox 20">
                <a:extLst>
                  <a:ext uri="{FF2B5EF4-FFF2-40B4-BE49-F238E27FC236}">
                    <a16:creationId xmlns:a16="http://schemas.microsoft.com/office/drawing/2014/main" id="{6FB40B8F-1119-1E81-985F-A3D23DBC3D03}"/>
                  </a:ext>
                </a:extLst>
              </p:cNvPr>
              <p:cNvSpPr txBox="1"/>
              <p:nvPr/>
            </p:nvSpPr>
            <p:spPr>
              <a:xfrm>
                <a:off x="0" y="0"/>
                <a:ext cx="1170337" cy="142225"/>
              </a:xfrm>
              <a:prstGeom prst="rect">
                <a:avLst/>
              </a:prstGeom>
            </p:spPr>
            <p:txBody>
              <a:bodyPr lIns="76200" tIns="76200" rIns="76200" bIns="76200" rtlCol="0" anchor="ctr"/>
              <a:lstStyle/>
              <a:p>
                <a:pPr algn="ctr">
                  <a:lnSpc>
                    <a:spcPts val="3240"/>
                  </a:lnSpc>
                </a:pPr>
                <a:endParaRPr sz="2700"/>
              </a:p>
            </p:txBody>
          </p:sp>
        </p:grpSp>
      </p:grpSp>
      <p:sp>
        <p:nvSpPr>
          <p:cNvPr id="75" name="TextBox 20">
            <a:extLst>
              <a:ext uri="{FF2B5EF4-FFF2-40B4-BE49-F238E27FC236}">
                <a16:creationId xmlns:a16="http://schemas.microsoft.com/office/drawing/2014/main" id="{528BC7EE-F9A5-82D2-5F71-02945DDE7222}"/>
              </a:ext>
            </a:extLst>
          </p:cNvPr>
          <p:cNvSpPr txBox="1"/>
          <p:nvPr/>
        </p:nvSpPr>
        <p:spPr>
          <a:xfrm>
            <a:off x="9514874" y="6555848"/>
            <a:ext cx="3837071" cy="540533"/>
          </a:xfrm>
          <a:prstGeom prst="rect">
            <a:avLst/>
          </a:prstGeom>
        </p:spPr>
        <p:txBody>
          <a:bodyPr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Vocabulaire</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76" name="TextBox 19">
            <a:extLst>
              <a:ext uri="{FF2B5EF4-FFF2-40B4-BE49-F238E27FC236}">
                <a16:creationId xmlns:a16="http://schemas.microsoft.com/office/drawing/2014/main" id="{0DFF4AA1-E915-055E-F2CD-62EFB3AB3A35}"/>
              </a:ext>
            </a:extLst>
          </p:cNvPr>
          <p:cNvSpPr txBox="1"/>
          <p:nvPr/>
        </p:nvSpPr>
        <p:spPr>
          <a:xfrm>
            <a:off x="14277164" y="6527537"/>
            <a:ext cx="3837071" cy="540533"/>
          </a:xfrm>
          <a:prstGeom prst="rect">
            <a:avLst/>
          </a:prstGeom>
        </p:spPr>
        <p:txBody>
          <a:bodyPr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Lecture - écriture</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77" name="Freeform 12">
            <a:extLst>
              <a:ext uri="{FF2B5EF4-FFF2-40B4-BE49-F238E27FC236}">
                <a16:creationId xmlns:a16="http://schemas.microsoft.com/office/drawing/2014/main" id="{28E32C5E-A92D-4DAB-A18E-3C64C178782D}"/>
              </a:ext>
            </a:extLst>
          </p:cNvPr>
          <p:cNvSpPr/>
          <p:nvPr/>
        </p:nvSpPr>
        <p:spPr>
          <a:xfrm>
            <a:off x="11807839" y="4860632"/>
            <a:ext cx="3936419" cy="966063"/>
          </a:xfrm>
          <a:custGeom>
            <a:avLst/>
            <a:gdLst/>
            <a:ahLst/>
            <a:cxnLst/>
            <a:rect l="l" t="t" r="r" b="b"/>
            <a:pathLst>
              <a:path w="3936419" h="966063">
                <a:moveTo>
                  <a:pt x="0" y="0"/>
                </a:moveTo>
                <a:lnTo>
                  <a:pt x="3936420" y="0"/>
                </a:lnTo>
                <a:lnTo>
                  <a:pt x="3936420" y="966063"/>
                </a:lnTo>
                <a:lnTo>
                  <a:pt x="0" y="966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914445"/>
            <a:endParaRPr lang="fr-FR" sz="2700" b="1" dirty="0">
              <a:latin typeface="Microsoft Uighur" panose="02000000000000000000" pitchFamily="2" charset="-78"/>
              <a:cs typeface="Microsoft Uighur" panose="02000000000000000000" pitchFamily="2" charset="-78"/>
            </a:endParaRPr>
          </a:p>
        </p:txBody>
      </p:sp>
      <p:sp>
        <p:nvSpPr>
          <p:cNvPr id="78" name="TextBox 17">
            <a:extLst>
              <a:ext uri="{FF2B5EF4-FFF2-40B4-BE49-F238E27FC236}">
                <a16:creationId xmlns:a16="http://schemas.microsoft.com/office/drawing/2014/main" id="{48AB46FD-923D-7115-812D-D151B3E801EB}"/>
              </a:ext>
            </a:extLst>
          </p:cNvPr>
          <p:cNvSpPr txBox="1"/>
          <p:nvPr/>
        </p:nvSpPr>
        <p:spPr>
          <a:xfrm>
            <a:off x="11529732" y="5203271"/>
            <a:ext cx="4492631" cy="540533"/>
          </a:xfrm>
          <a:prstGeom prst="rect">
            <a:avLst/>
          </a:prstGeom>
        </p:spPr>
        <p:txBody>
          <a:bodyPr wrap="square"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Activités principales</a:t>
            </a:r>
            <a:endParaRPr lang="ar-EG" sz="4800" b="1" dirty="0">
              <a:solidFill>
                <a:prstClr val="black"/>
              </a:solidFill>
              <a:latin typeface="Microsoft Uighur" panose="02000000000000000000" pitchFamily="2" charset="-78"/>
              <a:cs typeface="Microsoft Uighur" panose="02000000000000000000" pitchFamily="2" charset="-78"/>
              <a:sym typeface="TS Qamus Bold"/>
            </a:endParaRPr>
          </a:p>
        </p:txBody>
      </p:sp>
      <p:grpSp>
        <p:nvGrpSpPr>
          <p:cNvPr id="81" name="Groupe 80">
            <a:extLst>
              <a:ext uri="{FF2B5EF4-FFF2-40B4-BE49-F238E27FC236}">
                <a16:creationId xmlns:a16="http://schemas.microsoft.com/office/drawing/2014/main" id="{C530A6A2-9387-E58D-DCD4-B1512EE8D08B}"/>
              </a:ext>
            </a:extLst>
          </p:cNvPr>
          <p:cNvGrpSpPr/>
          <p:nvPr/>
        </p:nvGrpSpPr>
        <p:grpSpPr>
          <a:xfrm>
            <a:off x="12037584" y="3793570"/>
            <a:ext cx="3591812" cy="1005526"/>
            <a:chOff x="1028700" y="2772630"/>
            <a:chExt cx="4443625" cy="6598734"/>
          </a:xfrm>
          <a:solidFill>
            <a:schemeClr val="accent3">
              <a:lumMod val="40000"/>
              <a:lumOff val="60000"/>
            </a:schemeClr>
          </a:solidFill>
        </p:grpSpPr>
        <p:grpSp>
          <p:nvGrpSpPr>
            <p:cNvPr id="82" name="Group 9">
              <a:extLst>
                <a:ext uri="{FF2B5EF4-FFF2-40B4-BE49-F238E27FC236}">
                  <a16:creationId xmlns:a16="http://schemas.microsoft.com/office/drawing/2014/main" id="{D39CE774-3553-3B05-BAD9-2F61CBD45F9B}"/>
                </a:ext>
              </a:extLst>
            </p:cNvPr>
            <p:cNvGrpSpPr/>
            <p:nvPr/>
          </p:nvGrpSpPr>
          <p:grpSpPr>
            <a:xfrm>
              <a:off x="1028700" y="3312634"/>
              <a:ext cx="4443625" cy="6058730"/>
              <a:chOff x="0" y="-2"/>
              <a:chExt cx="1170337" cy="1595715"/>
            </a:xfrm>
            <a:grpFill/>
          </p:grpSpPr>
          <p:sp>
            <p:nvSpPr>
              <p:cNvPr id="86" name="Freeform 10">
                <a:extLst>
                  <a:ext uri="{FF2B5EF4-FFF2-40B4-BE49-F238E27FC236}">
                    <a16:creationId xmlns:a16="http://schemas.microsoft.com/office/drawing/2014/main" id="{CB9A48B6-7DB3-5F87-0B1D-7DB8A3A5AB08}"/>
                  </a:ext>
                </a:extLst>
              </p:cNvPr>
              <p:cNvSpPr/>
              <p:nvPr/>
            </p:nvSpPr>
            <p:spPr>
              <a:xfrm>
                <a:off x="0" y="-2"/>
                <a:ext cx="1170337" cy="1595715"/>
              </a:xfrm>
              <a:custGeom>
                <a:avLst/>
                <a:gdLst/>
                <a:ahLst/>
                <a:cxnLst/>
                <a:rect l="l" t="t" r="r" b="b"/>
                <a:pathLst>
                  <a:path w="1170337" h="1484711">
                    <a:moveTo>
                      <a:pt x="0" y="0"/>
                    </a:moveTo>
                    <a:lnTo>
                      <a:pt x="1170337" y="0"/>
                    </a:lnTo>
                    <a:lnTo>
                      <a:pt x="1170337" y="1484711"/>
                    </a:lnTo>
                    <a:lnTo>
                      <a:pt x="0" y="1484711"/>
                    </a:lnTo>
                    <a:close/>
                  </a:path>
                </a:pathLst>
              </a:custGeom>
              <a:grpFill/>
            </p:spPr>
            <p:txBody>
              <a:bodyPr/>
              <a:lstStyle/>
              <a:p>
                <a:pPr algn="r" defTabSz="1371600" rtl="1"/>
                <a:endParaRPr lang="fr-FR" sz="2700"/>
              </a:p>
            </p:txBody>
          </p:sp>
          <p:sp>
            <p:nvSpPr>
              <p:cNvPr id="87" name="TextBox 11">
                <a:extLst>
                  <a:ext uri="{FF2B5EF4-FFF2-40B4-BE49-F238E27FC236}">
                    <a16:creationId xmlns:a16="http://schemas.microsoft.com/office/drawing/2014/main" id="{9FB70B81-CA1A-B13F-000E-929FC3E0F7BC}"/>
                  </a:ext>
                </a:extLst>
              </p:cNvPr>
              <p:cNvSpPr txBox="1"/>
              <p:nvPr/>
            </p:nvSpPr>
            <p:spPr>
              <a:xfrm>
                <a:off x="0" y="0"/>
                <a:ext cx="1170337" cy="1484711"/>
              </a:xfrm>
              <a:prstGeom prst="rect">
                <a:avLst/>
              </a:prstGeom>
              <a:grpFill/>
            </p:spPr>
            <p:txBody>
              <a:bodyPr lIns="76200" tIns="76200" rIns="76200" bIns="76200" rtlCol="0" anchor="ctr"/>
              <a:lstStyle/>
              <a:p>
                <a:pPr algn="ctr">
                  <a:lnSpc>
                    <a:spcPts val="3240"/>
                  </a:lnSpc>
                </a:pPr>
                <a:endParaRPr sz="2700"/>
              </a:p>
            </p:txBody>
          </p:sp>
        </p:grpSp>
        <p:grpSp>
          <p:nvGrpSpPr>
            <p:cNvPr id="83" name="Group 15">
              <a:extLst>
                <a:ext uri="{FF2B5EF4-FFF2-40B4-BE49-F238E27FC236}">
                  <a16:creationId xmlns:a16="http://schemas.microsoft.com/office/drawing/2014/main" id="{43FB67B5-6622-AE75-FC7F-DAFA35CF63D5}"/>
                </a:ext>
              </a:extLst>
            </p:cNvPr>
            <p:cNvGrpSpPr/>
            <p:nvPr/>
          </p:nvGrpSpPr>
          <p:grpSpPr>
            <a:xfrm>
              <a:off x="1028700" y="2772630"/>
              <a:ext cx="4443625" cy="540012"/>
              <a:chOff x="0" y="0"/>
              <a:chExt cx="1170337" cy="142225"/>
            </a:xfrm>
            <a:grpFill/>
          </p:grpSpPr>
          <p:sp>
            <p:nvSpPr>
              <p:cNvPr id="84" name="Freeform 16">
                <a:extLst>
                  <a:ext uri="{FF2B5EF4-FFF2-40B4-BE49-F238E27FC236}">
                    <a16:creationId xmlns:a16="http://schemas.microsoft.com/office/drawing/2014/main" id="{0BE3DCE0-57F5-0ABF-1D81-2C10647E9396}"/>
                  </a:ext>
                </a:extLst>
              </p:cNvPr>
              <p:cNvSpPr/>
              <p:nvPr/>
            </p:nvSpPr>
            <p:spPr>
              <a:xfrm>
                <a:off x="0" y="0"/>
                <a:ext cx="1170337" cy="142225"/>
              </a:xfrm>
              <a:custGeom>
                <a:avLst/>
                <a:gdLst/>
                <a:ahLst/>
                <a:cxnLst/>
                <a:rect l="l" t="t" r="r" b="b"/>
                <a:pathLst>
                  <a:path w="1170337" h="142225">
                    <a:moveTo>
                      <a:pt x="0" y="0"/>
                    </a:moveTo>
                    <a:lnTo>
                      <a:pt x="1170337" y="0"/>
                    </a:lnTo>
                    <a:lnTo>
                      <a:pt x="1170337" y="142225"/>
                    </a:lnTo>
                    <a:lnTo>
                      <a:pt x="0" y="142225"/>
                    </a:lnTo>
                    <a:close/>
                  </a:path>
                </a:pathLst>
              </a:custGeom>
              <a:grpFill/>
            </p:spPr>
            <p:txBody>
              <a:bodyPr/>
              <a:lstStyle/>
              <a:p>
                <a:endParaRPr lang="fr-FR" sz="2700"/>
              </a:p>
            </p:txBody>
          </p:sp>
          <p:sp>
            <p:nvSpPr>
              <p:cNvPr id="85" name="TextBox 17">
                <a:extLst>
                  <a:ext uri="{FF2B5EF4-FFF2-40B4-BE49-F238E27FC236}">
                    <a16:creationId xmlns:a16="http://schemas.microsoft.com/office/drawing/2014/main" id="{FD7EA85D-06D8-959D-3628-71DD8018B6FD}"/>
                  </a:ext>
                </a:extLst>
              </p:cNvPr>
              <p:cNvSpPr txBox="1"/>
              <p:nvPr/>
            </p:nvSpPr>
            <p:spPr>
              <a:xfrm>
                <a:off x="0" y="0"/>
                <a:ext cx="1170337" cy="142225"/>
              </a:xfrm>
              <a:prstGeom prst="rect">
                <a:avLst/>
              </a:prstGeom>
              <a:grpFill/>
            </p:spPr>
            <p:txBody>
              <a:bodyPr lIns="76200" tIns="76200" rIns="76200" bIns="76200" rtlCol="0" anchor="ctr"/>
              <a:lstStyle/>
              <a:p>
                <a:pPr algn="ctr" defTabSz="1371600" rtl="1">
                  <a:lnSpc>
                    <a:spcPts val="3240"/>
                  </a:lnSpc>
                </a:pPr>
                <a:endParaRPr sz="2700"/>
              </a:p>
            </p:txBody>
          </p:sp>
        </p:grpSp>
      </p:grpSp>
      <p:sp>
        <p:nvSpPr>
          <p:cNvPr id="88" name="TextBox 20">
            <a:extLst>
              <a:ext uri="{FF2B5EF4-FFF2-40B4-BE49-F238E27FC236}">
                <a16:creationId xmlns:a16="http://schemas.microsoft.com/office/drawing/2014/main" id="{17B6D397-E09E-5884-68CE-C45F5B032C81}"/>
              </a:ext>
            </a:extLst>
          </p:cNvPr>
          <p:cNvSpPr txBox="1"/>
          <p:nvPr/>
        </p:nvSpPr>
        <p:spPr>
          <a:xfrm>
            <a:off x="11807839" y="3815459"/>
            <a:ext cx="3837071" cy="1015021"/>
          </a:xfrm>
          <a:prstGeom prst="rect">
            <a:avLst/>
          </a:prstGeom>
        </p:spPr>
        <p:txBody>
          <a:bodyPr lIns="0" tIns="0" rIns="0" bIns="0" rtlCol="0" anchor="t">
            <a:spAutoFit/>
          </a:bodyPr>
          <a:lstStyle/>
          <a:p>
            <a:pPr algn="ctr" rtl="1">
              <a:lnSpc>
                <a:spcPts val="3720"/>
              </a:lnSpc>
              <a:spcBef>
                <a:spcPct val="0"/>
              </a:spcBef>
            </a:pPr>
            <a:r>
              <a:rPr lang="fr-FR" sz="4800" b="1" dirty="0">
                <a:solidFill>
                  <a:prstClr val="black"/>
                </a:solidFill>
                <a:latin typeface="Microsoft Uighur" panose="02000000000000000000" pitchFamily="2" charset="-78"/>
                <a:cs typeface="Microsoft Uighur" panose="02000000000000000000" pitchFamily="2" charset="-78"/>
                <a:sym typeface="TS Qamus Bold"/>
              </a:rPr>
              <a:t>Rituels</a:t>
            </a:r>
          </a:p>
          <a:p>
            <a:pPr algn="ctr" rtl="1">
              <a:lnSpc>
                <a:spcPts val="3720"/>
              </a:lnSpc>
              <a:spcBef>
                <a:spcPct val="0"/>
              </a:spcBef>
            </a:pPr>
            <a:r>
              <a:rPr lang="fr-FR" sz="4000" b="1" dirty="0">
                <a:solidFill>
                  <a:prstClr val="black"/>
                </a:solidFill>
                <a:latin typeface="Microsoft Uighur" panose="02000000000000000000" pitchFamily="2" charset="-78"/>
                <a:cs typeface="Microsoft Uighur" panose="02000000000000000000" pitchFamily="2" charset="-78"/>
                <a:sym typeface="TS Qamus Bold"/>
              </a:rPr>
              <a:t>Chanson/dictée</a:t>
            </a:r>
            <a:endParaRPr lang="ar-EG" sz="4000" b="1" dirty="0">
              <a:solidFill>
                <a:prstClr val="black"/>
              </a:solidFill>
              <a:latin typeface="Microsoft Uighur" panose="02000000000000000000" pitchFamily="2" charset="-78"/>
              <a:cs typeface="Microsoft Uighur" panose="02000000000000000000" pitchFamily="2" charset="-78"/>
              <a:sym typeface="TS Qamus Bold"/>
            </a:endParaRPr>
          </a:p>
        </p:txBody>
      </p:sp>
      <p:sp>
        <p:nvSpPr>
          <p:cNvPr id="40" name="ZoneTexte 39">
            <a:extLst>
              <a:ext uri="{FF2B5EF4-FFF2-40B4-BE49-F238E27FC236}">
                <a16:creationId xmlns:a16="http://schemas.microsoft.com/office/drawing/2014/main" id="{B6E6E88D-042E-073A-531F-659980760594}"/>
              </a:ext>
            </a:extLst>
          </p:cNvPr>
          <p:cNvSpPr txBox="1"/>
          <p:nvPr/>
        </p:nvSpPr>
        <p:spPr>
          <a:xfrm>
            <a:off x="3434931" y="1890868"/>
            <a:ext cx="2370631" cy="769441"/>
          </a:xfrm>
          <a:prstGeom prst="rect">
            <a:avLst/>
          </a:prstGeom>
          <a:solidFill>
            <a:schemeClr val="accent1">
              <a:lumMod val="20000"/>
              <a:lumOff val="80000"/>
            </a:schemeClr>
          </a:solidFill>
        </p:spPr>
        <p:txBody>
          <a:bodyPr wrap="square">
            <a:spAutoFit/>
          </a:bodyPr>
          <a:lstStyle/>
          <a:p>
            <a:pPr algn="ctr"/>
            <a:r>
              <a:rPr lang="ar-MA" sz="4400" b="1" dirty="0">
                <a:latin typeface="Microsoft Uighur" panose="02000000000000000000" pitchFamily="2" charset="-78"/>
                <a:cs typeface="Microsoft Uighur" panose="02000000000000000000" pitchFamily="2" charset="-78"/>
              </a:rPr>
              <a:t>1</a:t>
            </a:r>
            <a:r>
              <a:rPr lang="fr-MA" sz="4400" b="1" baseline="30000" dirty="0">
                <a:latin typeface="Microsoft Uighur" panose="02000000000000000000" pitchFamily="2" charset="-78"/>
                <a:cs typeface="Microsoft Uighur" panose="02000000000000000000" pitchFamily="2" charset="-78"/>
              </a:rPr>
              <a:t>ère</a:t>
            </a:r>
            <a:r>
              <a:rPr lang="fr-MA" sz="4400" b="1" dirty="0">
                <a:latin typeface="Microsoft Uighur" panose="02000000000000000000" pitchFamily="2" charset="-78"/>
                <a:cs typeface="Microsoft Uighur" panose="02000000000000000000" pitchFamily="2" charset="-78"/>
              </a:rPr>
              <a:t> </a:t>
            </a:r>
            <a:r>
              <a:rPr lang="en-US" sz="4400" b="1" dirty="0">
                <a:latin typeface="Microsoft Uighur" panose="02000000000000000000" pitchFamily="2" charset="-78"/>
                <a:cs typeface="Microsoft Uighur" panose="02000000000000000000" pitchFamily="2" charset="-78"/>
              </a:rPr>
              <a:t>  AP</a:t>
            </a:r>
          </a:p>
        </p:txBody>
      </p:sp>
      <p:sp>
        <p:nvSpPr>
          <p:cNvPr id="41" name="ZoneTexte 40">
            <a:extLst>
              <a:ext uri="{FF2B5EF4-FFF2-40B4-BE49-F238E27FC236}">
                <a16:creationId xmlns:a16="http://schemas.microsoft.com/office/drawing/2014/main" id="{97DDCCDA-BC24-BF23-CC90-7DF5EEF858F4}"/>
              </a:ext>
            </a:extLst>
          </p:cNvPr>
          <p:cNvSpPr txBox="1"/>
          <p:nvPr/>
        </p:nvSpPr>
        <p:spPr>
          <a:xfrm>
            <a:off x="11807839" y="1778405"/>
            <a:ext cx="3355961" cy="769441"/>
          </a:xfrm>
          <a:prstGeom prst="rect">
            <a:avLst/>
          </a:prstGeom>
          <a:solidFill>
            <a:schemeClr val="accent1">
              <a:lumMod val="20000"/>
              <a:lumOff val="80000"/>
            </a:schemeClr>
          </a:solidFill>
        </p:spPr>
        <p:txBody>
          <a:bodyPr wrap="square">
            <a:spAutoFit/>
          </a:bodyPr>
          <a:lstStyle/>
          <a:p>
            <a:r>
              <a:rPr lang="en-US" sz="4400" b="1" dirty="0">
                <a:latin typeface="Microsoft Uighur" panose="02000000000000000000" pitchFamily="2" charset="-78"/>
                <a:cs typeface="Microsoft Uighur" panose="02000000000000000000" pitchFamily="2" charset="-78"/>
              </a:rPr>
              <a:t>De la 2e à la 6e AP</a:t>
            </a:r>
          </a:p>
        </p:txBody>
      </p:sp>
      <p:sp>
        <p:nvSpPr>
          <p:cNvPr id="45" name="ZoneTexte 44">
            <a:extLst>
              <a:ext uri="{FF2B5EF4-FFF2-40B4-BE49-F238E27FC236}">
                <a16:creationId xmlns:a16="http://schemas.microsoft.com/office/drawing/2014/main" id="{902A743A-2C30-A725-4C30-4C1EE96869D2}"/>
              </a:ext>
            </a:extLst>
          </p:cNvPr>
          <p:cNvSpPr txBox="1"/>
          <p:nvPr/>
        </p:nvSpPr>
        <p:spPr>
          <a:xfrm>
            <a:off x="635749" y="1099539"/>
            <a:ext cx="7793131" cy="646331"/>
          </a:xfrm>
          <a:prstGeom prst="rect">
            <a:avLst/>
          </a:prstGeom>
          <a:noFill/>
        </p:spPr>
        <p:txBody>
          <a:bodyPr wrap="square">
            <a:spAutoFit/>
          </a:bodyPr>
          <a:lstStyle/>
          <a:p>
            <a:r>
              <a:rPr lang="fr-FR" sz="3600" b="1" dirty="0">
                <a:latin typeface="Microsoft Uighur" panose="02000000000000000000" pitchFamily="2" charset="-78"/>
                <a:cs typeface="Microsoft Uighur" panose="02000000000000000000" pitchFamily="2" charset="-78"/>
                <a:sym typeface="Canva Sans Bold"/>
              </a:rPr>
              <a:t>3.1. La Structure des séances de la remédiation intensive</a:t>
            </a:r>
          </a:p>
        </p:txBody>
      </p:sp>
      <p:sp>
        <p:nvSpPr>
          <p:cNvPr id="46" name="Shape 9">
            <a:extLst>
              <a:ext uri="{FF2B5EF4-FFF2-40B4-BE49-F238E27FC236}">
                <a16:creationId xmlns:a16="http://schemas.microsoft.com/office/drawing/2014/main" id="{2011050C-2E54-33D7-AB20-739CA99292BF}"/>
              </a:ext>
            </a:extLst>
          </p:cNvPr>
          <p:cNvSpPr/>
          <p:nvPr/>
        </p:nvSpPr>
        <p:spPr>
          <a:xfrm rot="16200000">
            <a:off x="5132714" y="5598780"/>
            <a:ext cx="8046720" cy="137160"/>
          </a:xfrm>
          <a:prstGeom prst="rect">
            <a:avLst/>
          </a:prstGeom>
          <a:solidFill>
            <a:srgbClr val="C94F22"/>
          </a:solidFill>
          <a:ln w="12700">
            <a:solidFill>
              <a:srgbClr val="C94F22"/>
            </a:solidFill>
            <a:prstDash val="solid"/>
          </a:ln>
        </p:spPr>
        <p:txBody>
          <a:bodyPr/>
          <a:lstStyle/>
          <a:p>
            <a:endParaRPr lang="fr-MA" sz="3600"/>
          </a:p>
        </p:txBody>
      </p:sp>
    </p:spTree>
    <p:extLst>
      <p:ext uri="{BB962C8B-B14F-4D97-AF65-F5344CB8AC3E}">
        <p14:creationId xmlns:p14="http://schemas.microsoft.com/office/powerpoint/2010/main" val="3610687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97DEE-6D0A-AE1C-2FD8-B41A31D6F94E}"/>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7B4B2FC1-0256-C952-5ADE-ADC5B62D6AC8}"/>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77C4B2C6-060A-4694-E0FE-A49C5C65A37A}"/>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408F6F27-875A-7584-7B03-C52C2767D9D7}"/>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24">
            <a:extLst>
              <a:ext uri="{FF2B5EF4-FFF2-40B4-BE49-F238E27FC236}">
                <a16:creationId xmlns:a16="http://schemas.microsoft.com/office/drawing/2014/main" id="{933052BF-0EC6-C053-AE7E-3706CA372A69}"/>
              </a:ext>
            </a:extLst>
          </p:cNvPr>
          <p:cNvSpPr txBox="1"/>
          <p:nvPr/>
        </p:nvSpPr>
        <p:spPr>
          <a:xfrm>
            <a:off x="1281280" y="2443458"/>
            <a:ext cx="16092319" cy="541686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TextBox 24">
            <a:extLst>
              <a:ext uri="{FF2B5EF4-FFF2-40B4-BE49-F238E27FC236}">
                <a16:creationId xmlns:a16="http://schemas.microsoft.com/office/drawing/2014/main" id="{9878D604-993F-9BCF-8ADC-82825648E565}"/>
              </a:ext>
            </a:extLst>
          </p:cNvPr>
          <p:cNvSpPr txBox="1"/>
          <p:nvPr/>
        </p:nvSpPr>
        <p:spPr>
          <a:xfrm>
            <a:off x="1515425" y="2772675"/>
            <a:ext cx="15152177" cy="49244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1" i="0" u="none" strike="noStrike" kern="1200" cap="none" spc="0" normalizeH="0" baseline="0" noProof="0" dirty="0">
                <a:ln>
                  <a:noFill/>
                </a:ln>
                <a:solidFill>
                  <a:schemeClr val="bg1">
                    <a:lumMod val="50000"/>
                  </a:schemeClr>
                </a:solidFill>
                <a:effectLst/>
                <a:uLnTx/>
                <a:uFillTx/>
                <a:latin typeface="Microsoft Uighur" panose="02000000000000000000" pitchFamily="2" charset="-78"/>
                <a:ea typeface="+mn-ea"/>
                <a:cs typeface="Microsoft Uighur" panose="02000000000000000000" pitchFamily="2" charset="-78"/>
                <a:sym typeface="Times New Roman MT Bold"/>
              </a:rPr>
              <a:t>Axe III-Modelage et simulation des activités de remédiation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3-1- La structure des séances de remédiation préventive et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Times New Roman MT Bold"/>
              </a:rPr>
              <a:t>3-2 - Modelage et simulation des activités du rituel: chanson action/d’alphabet  – dictée flash/préparée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Times New Roman MT Bold"/>
              </a:rPr>
              <a:t>3-3-Modelage et simulation de l’activité du  vocabulaire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Times New Roman MT Bold"/>
              </a:rPr>
              <a:t>3-4-Modelage et simulation de l’activité  de lecture(palier 1/3/6)</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Times New Roman MT Bold"/>
              </a:rPr>
              <a:t>3-5-Modelage et simulation des activités  d’écriture/Production de l’écrit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sym typeface="Times New Roman MT Bold"/>
              </a:rPr>
              <a:t>3-6- Modelage et simulation des activités  de jeux et compétitions</a:t>
            </a:r>
          </a:p>
        </p:txBody>
      </p:sp>
      <p:sp>
        <p:nvSpPr>
          <p:cNvPr id="13" name="Freeform 6">
            <a:extLst>
              <a:ext uri="{FF2B5EF4-FFF2-40B4-BE49-F238E27FC236}">
                <a16:creationId xmlns:a16="http://schemas.microsoft.com/office/drawing/2014/main" id="{664F31FE-A99A-738A-18A1-BD6B38FE1EB2}"/>
              </a:ext>
            </a:extLst>
          </p:cNvPr>
          <p:cNvSpPr/>
          <p:nvPr/>
        </p:nvSpPr>
        <p:spPr>
          <a:xfrm rot="10800000">
            <a:off x="2057399" y="2626234"/>
            <a:ext cx="15087600" cy="521730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3">
            <a:extLst>
              <a:ext uri="{FF2B5EF4-FFF2-40B4-BE49-F238E27FC236}">
                <a16:creationId xmlns:a16="http://schemas.microsoft.com/office/drawing/2014/main" id="{E256F859-8027-1253-F610-341BB36A690C}"/>
              </a:ext>
            </a:extLst>
          </p:cNvPr>
          <p:cNvGrpSpPr/>
          <p:nvPr/>
        </p:nvGrpSpPr>
        <p:grpSpPr>
          <a:xfrm rot="16200000">
            <a:off x="395359" y="5098474"/>
            <a:ext cx="3032020" cy="759803"/>
            <a:chOff x="-12964" y="0"/>
            <a:chExt cx="1123550" cy="217220"/>
          </a:xfrm>
        </p:grpSpPr>
        <p:sp>
          <p:nvSpPr>
            <p:cNvPr id="14" name="Freeform 14">
              <a:extLst>
                <a:ext uri="{FF2B5EF4-FFF2-40B4-BE49-F238E27FC236}">
                  <a16:creationId xmlns:a16="http://schemas.microsoft.com/office/drawing/2014/main" id="{14F9D7BD-7A83-F8EB-BB86-19DBDFDCA4FF}"/>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E72F6585-2812-A427-FB88-6F4BA2BFEEF9}"/>
                </a:ext>
              </a:extLst>
            </p:cNvPr>
            <p:cNvSpPr txBox="1"/>
            <p:nvPr/>
          </p:nvSpPr>
          <p:spPr>
            <a:xfrm>
              <a:off x="0" y="0"/>
              <a:ext cx="1027957" cy="217220"/>
            </a:xfrm>
            <a:prstGeom prst="rect">
              <a:avLst/>
            </a:prstGeom>
          </p:spPr>
          <p:txBody>
            <a:bodyPr lIns="50801" tIns="50801" rIns="50801" bIns="50801" rtlCol="0" anchor="ctr"/>
            <a:lstStyle/>
            <a:p>
              <a:pPr marL="0" marR="0" lvl="0" indent="0" algn="ctr" defTabSz="914445"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TextBox 24">
            <a:extLst>
              <a:ext uri="{FF2B5EF4-FFF2-40B4-BE49-F238E27FC236}">
                <a16:creationId xmlns:a16="http://schemas.microsoft.com/office/drawing/2014/main" id="{2027F9EA-0471-DC6F-B682-F4CB1C09EF73}"/>
              </a:ext>
            </a:extLst>
          </p:cNvPr>
          <p:cNvSpPr txBox="1"/>
          <p:nvPr/>
        </p:nvSpPr>
        <p:spPr>
          <a:xfrm>
            <a:off x="4177858" y="628581"/>
            <a:ext cx="9932285" cy="981038"/>
          </a:xfrm>
          <a:prstGeom prst="rect">
            <a:avLst/>
          </a:prstGeom>
        </p:spPr>
        <p:txBody>
          <a:bodyPr wrap="square" lIns="0" tIns="0" rIns="0" bIns="0" rtlCol="0" anchor="t">
            <a:spAutoFit/>
          </a:bodyPr>
          <a:lstStyle/>
          <a:p>
            <a:pPr marL="0" marR="0" lvl="0" indent="0" algn="ctr" defTabSz="914400" rtl="1" eaLnBrk="1" fontAlgn="auto" latinLnBrk="0" hangingPunct="1">
              <a:lnSpc>
                <a:spcPts val="7014"/>
              </a:lnSpc>
              <a:spcBef>
                <a:spcPts val="0"/>
              </a:spcBef>
              <a:spcAft>
                <a:spcPts val="0"/>
              </a:spcAft>
              <a:buClrTx/>
              <a:buSzTx/>
              <a:buFontTx/>
              <a:buNone/>
              <a:tabLst/>
              <a:defRPr/>
            </a:pP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Les axes du 9</a:t>
            </a:r>
            <a:r>
              <a:rPr kumimoji="0" lang="fr-MA" sz="7200" b="1" i="0" u="none" strike="noStrike" kern="1200" cap="none" spc="0" normalizeH="0" baseline="3000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ème</a:t>
            </a: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jour </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537715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8BFB-5568-B5FB-393E-688A1C92377A}"/>
            </a:ext>
          </a:extLst>
        </p:cNvPr>
        <p:cNvGrpSpPr/>
        <p:nvPr/>
      </p:nvGrpSpPr>
      <p:grpSpPr>
        <a:xfrm>
          <a:off x="0" y="0"/>
          <a:ext cx="0" cy="0"/>
          <a:chOff x="0" y="0"/>
          <a:chExt cx="0" cy="0"/>
        </a:xfrm>
      </p:grpSpPr>
      <p:sp>
        <p:nvSpPr>
          <p:cNvPr id="16" name="Freeform 22">
            <a:extLst>
              <a:ext uri="{FF2B5EF4-FFF2-40B4-BE49-F238E27FC236}">
                <a16:creationId xmlns:a16="http://schemas.microsoft.com/office/drawing/2014/main" id="{095F7431-C468-3F0D-C810-88BD1E558257}"/>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55B384C9-0414-E46E-D341-1D6C16846E33}"/>
              </a:ext>
            </a:extLst>
          </p:cNvPr>
          <p:cNvSpPr/>
          <p:nvPr/>
        </p:nvSpPr>
        <p:spPr>
          <a:xfrm>
            <a:off x="15230476" y="1358539"/>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350"/>
          </a:p>
        </p:txBody>
      </p:sp>
      <p:sp>
        <p:nvSpPr>
          <p:cNvPr id="24" name="Freeform 24">
            <a:extLst>
              <a:ext uri="{FF2B5EF4-FFF2-40B4-BE49-F238E27FC236}">
                <a16:creationId xmlns:a16="http://schemas.microsoft.com/office/drawing/2014/main" id="{3684908F-83DD-A43A-785D-E4E6153918FC}"/>
              </a:ext>
            </a:extLst>
          </p:cNvPr>
          <p:cNvSpPr/>
          <p:nvPr/>
        </p:nvSpPr>
        <p:spPr>
          <a:xfrm>
            <a:off x="14846765" y="8486998"/>
            <a:ext cx="2728638" cy="827396"/>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5"/>
                </a:ext>
              </a:extLst>
            </a:blip>
            <a:stretch>
              <a:fillRect t="-98696"/>
            </a:stretch>
          </a:blipFill>
        </p:spPr>
        <p:txBody>
          <a:bodyPr/>
          <a:lstStyle/>
          <a:p>
            <a:endParaRPr lang="fr-FR" sz="1350"/>
          </a:p>
        </p:txBody>
      </p:sp>
      <p:grpSp>
        <p:nvGrpSpPr>
          <p:cNvPr id="69" name="Group 9">
            <a:extLst>
              <a:ext uri="{FF2B5EF4-FFF2-40B4-BE49-F238E27FC236}">
                <a16:creationId xmlns:a16="http://schemas.microsoft.com/office/drawing/2014/main" id="{3C959106-7F6E-63C2-E524-5040A581C444}"/>
              </a:ext>
            </a:extLst>
          </p:cNvPr>
          <p:cNvGrpSpPr/>
          <p:nvPr/>
        </p:nvGrpSpPr>
        <p:grpSpPr>
          <a:xfrm>
            <a:off x="-1789835" y="8417453"/>
            <a:ext cx="3297214" cy="2833543"/>
            <a:chOff x="0" y="0"/>
            <a:chExt cx="812800" cy="698500"/>
          </a:xfrm>
        </p:grpSpPr>
        <p:sp>
          <p:nvSpPr>
            <p:cNvPr id="70" name="Freeform 10">
              <a:extLst>
                <a:ext uri="{FF2B5EF4-FFF2-40B4-BE49-F238E27FC236}">
                  <a16:creationId xmlns:a16="http://schemas.microsoft.com/office/drawing/2014/main" id="{DDFA5BF1-A6E8-C1A6-0559-C300C13E5E3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1" name="TextBox 11">
              <a:extLst>
                <a:ext uri="{FF2B5EF4-FFF2-40B4-BE49-F238E27FC236}">
                  <a16:creationId xmlns:a16="http://schemas.microsoft.com/office/drawing/2014/main" id="{EA1DB013-285A-95F8-A423-FB1AD5CBF7D2}"/>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72" name="Group 12">
            <a:extLst>
              <a:ext uri="{FF2B5EF4-FFF2-40B4-BE49-F238E27FC236}">
                <a16:creationId xmlns:a16="http://schemas.microsoft.com/office/drawing/2014/main" id="{69887EB5-6112-0961-C874-F4D3B56B7840}"/>
              </a:ext>
            </a:extLst>
          </p:cNvPr>
          <p:cNvGrpSpPr/>
          <p:nvPr/>
        </p:nvGrpSpPr>
        <p:grpSpPr>
          <a:xfrm>
            <a:off x="15925325" y="-942654"/>
            <a:ext cx="3297214" cy="2833543"/>
            <a:chOff x="0" y="0"/>
            <a:chExt cx="812800" cy="698500"/>
          </a:xfrm>
        </p:grpSpPr>
        <p:sp>
          <p:nvSpPr>
            <p:cNvPr id="73" name="Freeform 13">
              <a:extLst>
                <a:ext uri="{FF2B5EF4-FFF2-40B4-BE49-F238E27FC236}">
                  <a16:creationId xmlns:a16="http://schemas.microsoft.com/office/drawing/2014/main" id="{FC7A29E5-46A1-3C40-A91D-52E4D7BD6FB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4" name="TextBox 14">
              <a:extLst>
                <a:ext uri="{FF2B5EF4-FFF2-40B4-BE49-F238E27FC236}">
                  <a16:creationId xmlns:a16="http://schemas.microsoft.com/office/drawing/2014/main" id="{3C72BEE2-8A89-5C98-D97A-E8167F23BFF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Rectangle 5">
            <a:extLst>
              <a:ext uri="{FF2B5EF4-FFF2-40B4-BE49-F238E27FC236}">
                <a16:creationId xmlns:a16="http://schemas.microsoft.com/office/drawing/2014/main" id="{92E55745-C31D-4BDA-C244-D920E3A1656B}"/>
              </a:ext>
            </a:extLst>
          </p:cNvPr>
          <p:cNvSpPr/>
          <p:nvPr/>
        </p:nvSpPr>
        <p:spPr>
          <a:xfrm>
            <a:off x="22218" y="-306910"/>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 L’architecture du programme  de remédiation intensive (RI)</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4A5F2CE8-3D20-48C2-F3BA-555C14D13A52}"/>
              </a:ext>
            </a:extLst>
          </p:cNvPr>
          <p:cNvSpPr/>
          <p:nvPr/>
        </p:nvSpPr>
        <p:spPr>
          <a:xfrm>
            <a:off x="-430357" y="368434"/>
            <a:ext cx="11022157"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ZoneTexte 7">
            <a:extLst>
              <a:ext uri="{FF2B5EF4-FFF2-40B4-BE49-F238E27FC236}">
                <a16:creationId xmlns:a16="http://schemas.microsoft.com/office/drawing/2014/main" id="{1CD33583-4B09-5382-DDB5-002164B1EAA9}"/>
              </a:ext>
            </a:extLst>
          </p:cNvPr>
          <p:cNvSpPr txBox="1"/>
          <p:nvPr/>
        </p:nvSpPr>
        <p:spPr>
          <a:xfrm>
            <a:off x="1069109" y="875192"/>
            <a:ext cx="7770091" cy="707886"/>
          </a:xfrm>
          <a:prstGeom prst="rect">
            <a:avLst/>
          </a:prstGeom>
          <a:noFill/>
        </p:spPr>
        <p:txBody>
          <a:bodyPr wrap="square">
            <a:spAutoFit/>
          </a:bodyPr>
          <a:lstStyle/>
          <a:p>
            <a:r>
              <a:rPr lang="fr-FR" sz="4000" b="1" dirty="0">
                <a:latin typeface="Microsoft Uighur" panose="02000000000000000000" pitchFamily="2" charset="-78"/>
                <a:ea typeface="Canva Sans Bold"/>
                <a:cs typeface="Microsoft Uighur" panose="02000000000000000000" pitchFamily="2" charset="-78"/>
                <a:sym typeface="Canva Sans Bold"/>
              </a:rPr>
              <a:t>3.2. Modelage et simulation des activités du rituel</a:t>
            </a:r>
          </a:p>
        </p:txBody>
      </p:sp>
      <p:grpSp>
        <p:nvGrpSpPr>
          <p:cNvPr id="2" name="Groupe 1">
            <a:extLst>
              <a:ext uri="{FF2B5EF4-FFF2-40B4-BE49-F238E27FC236}">
                <a16:creationId xmlns:a16="http://schemas.microsoft.com/office/drawing/2014/main" id="{86CF6127-ED8B-00FE-A868-630CC103D18D}"/>
              </a:ext>
            </a:extLst>
          </p:cNvPr>
          <p:cNvGrpSpPr/>
          <p:nvPr/>
        </p:nvGrpSpPr>
        <p:grpSpPr>
          <a:xfrm>
            <a:off x="9228347" y="2258393"/>
            <a:ext cx="8347056" cy="2800766"/>
            <a:chOff x="457200" y="1625096"/>
            <a:chExt cx="8229600" cy="969264"/>
          </a:xfrm>
        </p:grpSpPr>
        <p:sp>
          <p:nvSpPr>
            <p:cNvPr id="4" name="Shape 13">
              <a:extLst>
                <a:ext uri="{FF2B5EF4-FFF2-40B4-BE49-F238E27FC236}">
                  <a16:creationId xmlns:a16="http://schemas.microsoft.com/office/drawing/2014/main" id="{59367941-EC93-4228-8517-025C730EE976}"/>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algn="r"/>
              <a:r>
                <a:rPr lang="fr-FR" sz="4000" b="1" dirty="0">
                  <a:latin typeface="Microsoft Uighur" panose="02000000000000000000" pitchFamily="2" charset="-78"/>
                  <a:cs typeface="Microsoft Uighur" panose="02000000000000000000" pitchFamily="2" charset="-78"/>
                </a:rPr>
                <a:t>         </a:t>
              </a:r>
              <a:endParaRPr lang="fr-FR" b="1" dirty="0">
                <a:latin typeface="Microsoft Uighur" panose="02000000000000000000" pitchFamily="2" charset="-78"/>
                <a:cs typeface="Microsoft Uighur" panose="02000000000000000000" pitchFamily="2" charset="-78"/>
              </a:endParaRPr>
            </a:p>
          </p:txBody>
        </p:sp>
        <p:sp>
          <p:nvSpPr>
            <p:cNvPr id="5" name="Shape 14">
              <a:extLst>
                <a:ext uri="{FF2B5EF4-FFF2-40B4-BE49-F238E27FC236}">
                  <a16:creationId xmlns:a16="http://schemas.microsoft.com/office/drawing/2014/main" id="{EF407D6F-E581-C1EE-79F4-B5B7F6D46F8D}"/>
                </a:ext>
              </a:extLst>
            </p:cNvPr>
            <p:cNvSpPr/>
            <p:nvPr/>
          </p:nvSpPr>
          <p:spPr>
            <a:xfrm>
              <a:off x="457200" y="1625096"/>
              <a:ext cx="64008" cy="969264"/>
            </a:xfrm>
            <a:prstGeom prst="rect">
              <a:avLst/>
            </a:prstGeom>
            <a:solidFill>
              <a:srgbClr val="C8960C"/>
            </a:solidFill>
            <a:ln/>
          </p:spPr>
          <p:txBody>
            <a:bodyPr/>
            <a:lstStyle/>
            <a:p>
              <a:pPr marL="0" algn="l" defTabSz="914400"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e 8">
            <a:extLst>
              <a:ext uri="{FF2B5EF4-FFF2-40B4-BE49-F238E27FC236}">
                <a16:creationId xmlns:a16="http://schemas.microsoft.com/office/drawing/2014/main" id="{91DA36AD-2C18-6F20-E877-2EE8B07E8D6A}"/>
              </a:ext>
            </a:extLst>
          </p:cNvPr>
          <p:cNvGrpSpPr/>
          <p:nvPr/>
        </p:nvGrpSpPr>
        <p:grpSpPr>
          <a:xfrm>
            <a:off x="1040937" y="2258392"/>
            <a:ext cx="7555095" cy="2859411"/>
            <a:chOff x="457200" y="1625096"/>
            <a:chExt cx="8229600" cy="969264"/>
          </a:xfrm>
        </p:grpSpPr>
        <p:sp>
          <p:nvSpPr>
            <p:cNvPr id="10" name="Shape 13">
              <a:extLst>
                <a:ext uri="{FF2B5EF4-FFF2-40B4-BE49-F238E27FC236}">
                  <a16:creationId xmlns:a16="http://schemas.microsoft.com/office/drawing/2014/main" id="{1DB2CB8F-388A-40B0-6C94-8FB8E7C35BF3}"/>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11" name="Shape 14">
              <a:extLst>
                <a:ext uri="{FF2B5EF4-FFF2-40B4-BE49-F238E27FC236}">
                  <a16:creationId xmlns:a16="http://schemas.microsoft.com/office/drawing/2014/main" id="{515D93A2-B6AE-992B-2E5E-2E121C5AD2B5}"/>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1" name="ZoneTexte 20">
            <a:extLst>
              <a:ext uri="{FF2B5EF4-FFF2-40B4-BE49-F238E27FC236}">
                <a16:creationId xmlns:a16="http://schemas.microsoft.com/office/drawing/2014/main" id="{CE05FA7C-D1D6-9CED-A40C-EEC64B49D820}"/>
              </a:ext>
            </a:extLst>
          </p:cNvPr>
          <p:cNvSpPr txBox="1"/>
          <p:nvPr/>
        </p:nvSpPr>
        <p:spPr>
          <a:xfrm>
            <a:off x="9691968" y="2136976"/>
            <a:ext cx="7818513" cy="2800767"/>
          </a:xfrm>
          <a:prstGeom prst="rect">
            <a:avLst/>
          </a:prstGeom>
          <a:noFill/>
        </p:spPr>
        <p:txBody>
          <a:bodyPr wrap="square">
            <a:spAutoFit/>
          </a:bodyPr>
          <a:lstStyle/>
          <a:p>
            <a:pPr algn="just"/>
            <a:r>
              <a:rPr lang="fr-FR" sz="4400" b="1" dirty="0">
                <a:latin typeface="Microsoft Uighur" panose="02000000000000000000" pitchFamily="2" charset="-78"/>
                <a:cs typeface="Microsoft Uighur" panose="02000000000000000000" pitchFamily="2" charset="-78"/>
                <a:rtl/>
              </a:rPr>
              <a:t>Le rituel crée un climat de confiance  , favorise l'attention et la concentration des élèves et  renforce leur cohésion dans le groupe.</a:t>
            </a:r>
          </a:p>
        </p:txBody>
      </p:sp>
      <p:sp>
        <p:nvSpPr>
          <p:cNvPr id="22" name="ZoneTexte 21">
            <a:extLst>
              <a:ext uri="{FF2B5EF4-FFF2-40B4-BE49-F238E27FC236}">
                <a16:creationId xmlns:a16="http://schemas.microsoft.com/office/drawing/2014/main" id="{5E7663C7-3B9C-312F-F5A8-4C297A086E25}"/>
              </a:ext>
            </a:extLst>
          </p:cNvPr>
          <p:cNvSpPr txBox="1"/>
          <p:nvPr/>
        </p:nvSpPr>
        <p:spPr>
          <a:xfrm>
            <a:off x="1438109" y="2395396"/>
            <a:ext cx="6760749" cy="2123658"/>
          </a:xfrm>
          <a:prstGeom prst="rect">
            <a:avLst/>
          </a:prstGeom>
          <a:noFill/>
        </p:spPr>
        <p:txBody>
          <a:bodyPr wrap="square">
            <a:spAutoFit/>
          </a:bodyPr>
          <a:lstStyle/>
          <a:p>
            <a:pPr algn="just"/>
            <a:r>
              <a:rPr lang="fr-FR" sz="4400" b="1" dirty="0">
                <a:latin typeface="Microsoft Uighur" panose="02000000000000000000" pitchFamily="2" charset="-78"/>
                <a:cs typeface="Microsoft Uighur" panose="02000000000000000000" pitchFamily="2" charset="-78"/>
                <a:rtl/>
              </a:rPr>
              <a:t>Les rituels sont systématiquement intégrés dans l’ensemble des séances de la remédiation intensive.</a:t>
            </a:r>
          </a:p>
        </p:txBody>
      </p:sp>
      <p:pic>
        <p:nvPicPr>
          <p:cNvPr id="3" name="Image 2">
            <a:extLst>
              <a:ext uri="{FF2B5EF4-FFF2-40B4-BE49-F238E27FC236}">
                <a16:creationId xmlns:a16="http://schemas.microsoft.com/office/drawing/2014/main" id="{547E5073-A2CD-FBB4-8588-26188E0F8694}"/>
              </a:ext>
            </a:extLst>
          </p:cNvPr>
          <p:cNvPicPr>
            <a:picLocks noChangeAspect="1"/>
          </p:cNvPicPr>
          <p:nvPr/>
        </p:nvPicPr>
        <p:blipFill>
          <a:blip r:embed="rId7"/>
          <a:stretch>
            <a:fillRect/>
          </a:stretch>
        </p:blipFill>
        <p:spPr>
          <a:xfrm>
            <a:off x="2552700" y="5448120"/>
            <a:ext cx="12573000" cy="4191000"/>
          </a:xfrm>
          <a:prstGeom prst="rect">
            <a:avLst/>
          </a:prstGeom>
        </p:spPr>
      </p:pic>
    </p:spTree>
    <p:extLst>
      <p:ext uri="{BB962C8B-B14F-4D97-AF65-F5344CB8AC3E}">
        <p14:creationId xmlns:p14="http://schemas.microsoft.com/office/powerpoint/2010/main" val="3628971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D25A-A977-9BC1-40B1-F0F077DCB133}"/>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ECC39D3-A088-8280-08B1-F029190B85EE}"/>
              </a:ext>
            </a:extLst>
          </p:cNvPr>
          <p:cNvGrpSpPr/>
          <p:nvPr/>
        </p:nvGrpSpPr>
        <p:grpSpPr>
          <a:xfrm>
            <a:off x="-1789835" y="8417453"/>
            <a:ext cx="3297214" cy="2833543"/>
            <a:chOff x="0" y="0"/>
            <a:chExt cx="812800" cy="698500"/>
          </a:xfrm>
        </p:grpSpPr>
        <p:sp>
          <p:nvSpPr>
            <p:cNvPr id="11" name="Freeform 10">
              <a:extLst>
                <a:ext uri="{FF2B5EF4-FFF2-40B4-BE49-F238E27FC236}">
                  <a16:creationId xmlns:a16="http://schemas.microsoft.com/office/drawing/2014/main" id="{B3C2361A-9D5D-68EC-BF8B-C838A906631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2" name="TextBox 11">
              <a:extLst>
                <a:ext uri="{FF2B5EF4-FFF2-40B4-BE49-F238E27FC236}">
                  <a16:creationId xmlns:a16="http://schemas.microsoft.com/office/drawing/2014/main" id="{EA13062A-3DE0-7C49-7EA0-3143935C7060}"/>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3" name="Group 12">
            <a:extLst>
              <a:ext uri="{FF2B5EF4-FFF2-40B4-BE49-F238E27FC236}">
                <a16:creationId xmlns:a16="http://schemas.microsoft.com/office/drawing/2014/main" id="{ADF2E33E-9315-BC7C-8D85-28BFFBFFFFDE}"/>
              </a:ext>
            </a:extLst>
          </p:cNvPr>
          <p:cNvGrpSpPr/>
          <p:nvPr/>
        </p:nvGrpSpPr>
        <p:grpSpPr>
          <a:xfrm>
            <a:off x="15925325" y="-942654"/>
            <a:ext cx="3297214" cy="2833543"/>
            <a:chOff x="0" y="0"/>
            <a:chExt cx="812800" cy="698500"/>
          </a:xfrm>
        </p:grpSpPr>
        <p:sp>
          <p:nvSpPr>
            <p:cNvPr id="14" name="Freeform 13">
              <a:extLst>
                <a:ext uri="{FF2B5EF4-FFF2-40B4-BE49-F238E27FC236}">
                  <a16:creationId xmlns:a16="http://schemas.microsoft.com/office/drawing/2014/main" id="{92AB003C-0E29-0E10-EF59-C07DF0424BE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5" name="TextBox 14">
              <a:extLst>
                <a:ext uri="{FF2B5EF4-FFF2-40B4-BE49-F238E27FC236}">
                  <a16:creationId xmlns:a16="http://schemas.microsoft.com/office/drawing/2014/main" id="{E9D3CB4E-9837-AD44-764A-8DAEB6208EEB}"/>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3" name="TextBox 29">
            <a:extLst>
              <a:ext uri="{FF2B5EF4-FFF2-40B4-BE49-F238E27FC236}">
                <a16:creationId xmlns:a16="http://schemas.microsoft.com/office/drawing/2014/main" id="{5D5C4B8E-E55B-5E33-7B6D-3DDFF46A62E5}"/>
              </a:ext>
            </a:extLst>
          </p:cNvPr>
          <p:cNvSpPr txBox="1"/>
          <p:nvPr/>
        </p:nvSpPr>
        <p:spPr>
          <a:xfrm>
            <a:off x="1282561" y="2304568"/>
            <a:ext cx="15446704" cy="677108"/>
          </a:xfrm>
          <a:prstGeom prst="rect">
            <a:avLst/>
          </a:prstGeom>
          <a:noFill/>
        </p:spPr>
        <p:txBody>
          <a:bodyPr wrap="square" lIns="0" tIns="0" rIns="0" bIns="0" rtlCol="0" anchor="t">
            <a:spAutoFit/>
          </a:bodyPr>
          <a:lstStyle/>
          <a:p>
            <a:pPr algn="just"/>
            <a:r>
              <a:rPr lang="fr-FR" sz="4400" dirty="0">
                <a:latin typeface="Microsoft Uighur" panose="02000000000000000000" pitchFamily="2" charset="-78"/>
                <a:cs typeface="Microsoft Uighur" panose="02000000000000000000" pitchFamily="2" charset="-78"/>
              </a:rPr>
              <a:t>.</a:t>
            </a:r>
            <a:endParaRPr lang="fr-MA" sz="4400" dirty="0">
              <a:latin typeface="Microsoft Uighur" panose="02000000000000000000" pitchFamily="2" charset="-78"/>
              <a:cs typeface="Microsoft Uighur" panose="02000000000000000000" pitchFamily="2" charset="-78"/>
            </a:endParaRPr>
          </a:p>
        </p:txBody>
      </p:sp>
      <p:sp>
        <p:nvSpPr>
          <p:cNvPr id="24" name="Rectangle 23">
            <a:extLst>
              <a:ext uri="{FF2B5EF4-FFF2-40B4-BE49-F238E27FC236}">
                <a16:creationId xmlns:a16="http://schemas.microsoft.com/office/drawing/2014/main" id="{4F48F53E-A490-E28B-D033-FD800BD2EBB9}"/>
              </a:ext>
            </a:extLst>
          </p:cNvPr>
          <p:cNvSpPr/>
          <p:nvPr/>
        </p:nvSpPr>
        <p:spPr>
          <a:xfrm>
            <a:off x="22218" y="-346038"/>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algn="ctr">
              <a:lnSpc>
                <a:spcPts val="6141"/>
              </a:lnSpc>
            </a:pPr>
            <a:endParaRPr lang="fr-FR" sz="5400" b="1" dirty="0">
              <a:solidFill>
                <a:schemeClr val="bg1"/>
              </a:solidFill>
              <a:latin typeface="Microsoft Uighur" panose="02000000000000000000" pitchFamily="2" charset="-78"/>
              <a:cs typeface="Microsoft Uighur" panose="02000000000000000000" pitchFamily="2" charset="-78"/>
            </a:endParaRPr>
          </a:p>
          <a:p>
            <a:pPr algn="ctr">
              <a:lnSpc>
                <a:spcPts val="6141"/>
              </a:lnSpc>
            </a:pPr>
            <a:r>
              <a:rPr lang="fr-FR" sz="5400" b="1" dirty="0">
                <a:solidFill>
                  <a:schemeClr val="bg1"/>
                </a:solidFill>
                <a:latin typeface="Microsoft Uighur" panose="02000000000000000000" pitchFamily="2" charset="-78"/>
                <a:cs typeface="Microsoft Uighur" panose="02000000000000000000" pitchFamily="2" charset="-78"/>
              </a:rPr>
              <a:t>Axe III- Modelage et simulation des activités de remédiation intensive</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5" name="Freeform 22">
            <a:extLst>
              <a:ext uri="{FF2B5EF4-FFF2-40B4-BE49-F238E27FC236}">
                <a16:creationId xmlns:a16="http://schemas.microsoft.com/office/drawing/2014/main" id="{E924750A-4102-2E71-A0BE-002717DEDF13}"/>
              </a:ext>
            </a:extLst>
          </p:cNvPr>
          <p:cNvSpPr/>
          <p:nvPr/>
        </p:nvSpPr>
        <p:spPr>
          <a:xfrm>
            <a:off x="49716" y="460311"/>
            <a:ext cx="9627683"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grpSp>
        <p:nvGrpSpPr>
          <p:cNvPr id="28" name="Groupe 27">
            <a:extLst>
              <a:ext uri="{FF2B5EF4-FFF2-40B4-BE49-F238E27FC236}">
                <a16:creationId xmlns:a16="http://schemas.microsoft.com/office/drawing/2014/main" id="{9AD949E7-4195-704D-6287-2A20647FEA3A}"/>
              </a:ext>
            </a:extLst>
          </p:cNvPr>
          <p:cNvGrpSpPr/>
          <p:nvPr/>
        </p:nvGrpSpPr>
        <p:grpSpPr>
          <a:xfrm>
            <a:off x="729324" y="2513082"/>
            <a:ext cx="17122520" cy="947760"/>
            <a:chOff x="457200" y="1625096"/>
            <a:chExt cx="8229600" cy="969264"/>
          </a:xfrm>
        </p:grpSpPr>
        <p:sp>
          <p:nvSpPr>
            <p:cNvPr id="29" name="Shape 13">
              <a:extLst>
                <a:ext uri="{FF2B5EF4-FFF2-40B4-BE49-F238E27FC236}">
                  <a16:creationId xmlns:a16="http://schemas.microsoft.com/office/drawing/2014/main" id="{8530F908-F2F5-E063-6BB1-F27178F368BC}"/>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rtl="1"/>
              <a:r>
                <a:rPr lang="fr-FR" sz="4000" b="1" dirty="0">
                  <a:latin typeface="Microsoft Uighur" panose="02000000000000000000" pitchFamily="2" charset="-78"/>
                  <a:cs typeface="Microsoft Uighur" panose="02000000000000000000" pitchFamily="2" charset="-78"/>
                </a:rPr>
                <a:t>         </a:t>
              </a:r>
              <a:endParaRPr lang="fr-FR" b="1" dirty="0">
                <a:latin typeface="Microsoft Uighur" panose="02000000000000000000" pitchFamily="2" charset="-78"/>
                <a:cs typeface="Microsoft Uighur" panose="02000000000000000000" pitchFamily="2" charset="-78"/>
              </a:endParaRPr>
            </a:p>
          </p:txBody>
        </p:sp>
        <p:sp>
          <p:nvSpPr>
            <p:cNvPr id="31" name="Shape 14">
              <a:extLst>
                <a:ext uri="{FF2B5EF4-FFF2-40B4-BE49-F238E27FC236}">
                  <a16:creationId xmlns:a16="http://schemas.microsoft.com/office/drawing/2014/main" id="{08743837-CF15-1A03-B58C-29E1072698A2}"/>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32" name="Groupe 31">
            <a:extLst>
              <a:ext uri="{FF2B5EF4-FFF2-40B4-BE49-F238E27FC236}">
                <a16:creationId xmlns:a16="http://schemas.microsoft.com/office/drawing/2014/main" id="{910158D3-DAC2-75D9-B315-613983A6888C}"/>
              </a:ext>
            </a:extLst>
          </p:cNvPr>
          <p:cNvGrpSpPr/>
          <p:nvPr/>
        </p:nvGrpSpPr>
        <p:grpSpPr>
          <a:xfrm>
            <a:off x="729323" y="3639845"/>
            <a:ext cx="17172449" cy="2019629"/>
            <a:chOff x="457200" y="1625096"/>
            <a:chExt cx="8229600" cy="969264"/>
          </a:xfrm>
        </p:grpSpPr>
        <p:sp>
          <p:nvSpPr>
            <p:cNvPr id="33" name="Shape 13">
              <a:extLst>
                <a:ext uri="{FF2B5EF4-FFF2-40B4-BE49-F238E27FC236}">
                  <a16:creationId xmlns:a16="http://schemas.microsoft.com/office/drawing/2014/main" id="{40CC23C1-F7BE-102A-7CB2-C85331AB5F0A}"/>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34" name="Shape 14">
              <a:extLst>
                <a:ext uri="{FF2B5EF4-FFF2-40B4-BE49-F238E27FC236}">
                  <a16:creationId xmlns:a16="http://schemas.microsoft.com/office/drawing/2014/main" id="{9B47FFFE-A60D-D303-8C6E-FD63B7297580}"/>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35" name="Groupe 34">
            <a:extLst>
              <a:ext uri="{FF2B5EF4-FFF2-40B4-BE49-F238E27FC236}">
                <a16:creationId xmlns:a16="http://schemas.microsoft.com/office/drawing/2014/main" id="{AC5F523B-C317-6AAA-B013-67F8A52C0A13}"/>
              </a:ext>
            </a:extLst>
          </p:cNvPr>
          <p:cNvGrpSpPr/>
          <p:nvPr/>
        </p:nvGrpSpPr>
        <p:grpSpPr>
          <a:xfrm>
            <a:off x="709705" y="5773780"/>
            <a:ext cx="17192068" cy="2226036"/>
            <a:chOff x="457200" y="1625096"/>
            <a:chExt cx="8229600" cy="969264"/>
          </a:xfrm>
        </p:grpSpPr>
        <p:sp>
          <p:nvSpPr>
            <p:cNvPr id="36" name="Shape 13">
              <a:extLst>
                <a:ext uri="{FF2B5EF4-FFF2-40B4-BE49-F238E27FC236}">
                  <a16:creationId xmlns:a16="http://schemas.microsoft.com/office/drawing/2014/main" id="{7F12D22B-1B3D-9B91-1198-646ECB1C6247}"/>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37" name="Shape 14">
              <a:extLst>
                <a:ext uri="{FF2B5EF4-FFF2-40B4-BE49-F238E27FC236}">
                  <a16:creationId xmlns:a16="http://schemas.microsoft.com/office/drawing/2014/main" id="{4E4CEFC1-CE6A-5678-7946-14FBBD77C537}"/>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40" name="ZoneTexte 39">
            <a:extLst>
              <a:ext uri="{FF2B5EF4-FFF2-40B4-BE49-F238E27FC236}">
                <a16:creationId xmlns:a16="http://schemas.microsoft.com/office/drawing/2014/main" id="{E0B95679-973F-76D9-4CDC-548307F241F0}"/>
              </a:ext>
            </a:extLst>
          </p:cNvPr>
          <p:cNvSpPr txBox="1"/>
          <p:nvPr/>
        </p:nvSpPr>
        <p:spPr>
          <a:xfrm>
            <a:off x="1070031" y="6090255"/>
            <a:ext cx="16956305" cy="1323439"/>
          </a:xfrm>
          <a:prstGeom prst="rect">
            <a:avLst/>
          </a:prstGeom>
          <a:noFill/>
        </p:spPr>
        <p:txBody>
          <a:bodyPr wrap="square">
            <a:spAutoFit/>
          </a:bodyPr>
          <a:lstStyle/>
          <a:p>
            <a:pPr defTabSz="685783">
              <a:spcBef>
                <a:spcPct val="0"/>
              </a:spcBef>
              <a:spcAft>
                <a:spcPct val="35000"/>
              </a:spcAft>
            </a:pPr>
            <a:r>
              <a:rPr lang="fr-FR" sz="4000" b="1" dirty="0">
                <a:latin typeface="Microsoft Uighur" panose="02000000000000000000" pitchFamily="2" charset="-78"/>
                <a:cs typeface="Microsoft Uighur" panose="02000000000000000000" pitchFamily="2" charset="-78"/>
                <a:rtl/>
              </a:rPr>
              <a:t>La dictée est instituée comme un rituel au début de chaque séance à partir du palier 2, avec la possibilité d’inclure des rituels de transition avant de passer de l’oral à écrit. ( entre vocabulaire et lecture).</a:t>
            </a:r>
          </a:p>
        </p:txBody>
      </p:sp>
      <p:grpSp>
        <p:nvGrpSpPr>
          <p:cNvPr id="41" name="Groupe 40">
            <a:extLst>
              <a:ext uri="{FF2B5EF4-FFF2-40B4-BE49-F238E27FC236}">
                <a16:creationId xmlns:a16="http://schemas.microsoft.com/office/drawing/2014/main" id="{DF9678BE-78B5-6585-880B-E57D94D8DCD6}"/>
              </a:ext>
            </a:extLst>
          </p:cNvPr>
          <p:cNvGrpSpPr/>
          <p:nvPr/>
        </p:nvGrpSpPr>
        <p:grpSpPr>
          <a:xfrm>
            <a:off x="729324" y="8193012"/>
            <a:ext cx="17192068" cy="1853922"/>
            <a:chOff x="457200" y="1625096"/>
            <a:chExt cx="8229600" cy="969264"/>
          </a:xfrm>
        </p:grpSpPr>
        <p:sp>
          <p:nvSpPr>
            <p:cNvPr id="42" name="Shape 13">
              <a:extLst>
                <a:ext uri="{FF2B5EF4-FFF2-40B4-BE49-F238E27FC236}">
                  <a16:creationId xmlns:a16="http://schemas.microsoft.com/office/drawing/2014/main" id="{59F794DD-1601-85EA-67FD-B0939914FD9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43" name="Shape 14">
              <a:extLst>
                <a:ext uri="{FF2B5EF4-FFF2-40B4-BE49-F238E27FC236}">
                  <a16:creationId xmlns:a16="http://schemas.microsoft.com/office/drawing/2014/main" id="{036E20D9-141C-6F10-614E-F2C4B26024EB}"/>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44" name="ZoneTexte 43">
            <a:extLst>
              <a:ext uri="{FF2B5EF4-FFF2-40B4-BE49-F238E27FC236}">
                <a16:creationId xmlns:a16="http://schemas.microsoft.com/office/drawing/2014/main" id="{A323BD0F-C452-523E-0886-FF2ADA913DD5}"/>
              </a:ext>
            </a:extLst>
          </p:cNvPr>
          <p:cNvSpPr txBox="1"/>
          <p:nvPr/>
        </p:nvSpPr>
        <p:spPr>
          <a:xfrm>
            <a:off x="898209" y="8514611"/>
            <a:ext cx="16898466" cy="1323439"/>
          </a:xfrm>
          <a:prstGeom prst="rect">
            <a:avLst/>
          </a:prstGeom>
          <a:noFill/>
        </p:spPr>
        <p:txBody>
          <a:bodyPr wrap="square">
            <a:spAutoFit/>
          </a:bodyPr>
          <a:lstStyle/>
          <a:p>
            <a:pPr defTabSz="685783">
              <a:spcBef>
                <a:spcPct val="0"/>
              </a:spcBef>
              <a:spcAft>
                <a:spcPct val="35000"/>
              </a:spcAft>
            </a:pPr>
            <a:r>
              <a:rPr lang="fr-FR" sz="4000" b="1" dirty="0">
                <a:latin typeface="Microsoft Uighur" panose="02000000000000000000" pitchFamily="2" charset="-78"/>
                <a:cs typeface="Microsoft Uighur" panose="02000000000000000000" pitchFamily="2" charset="-78"/>
                <a:rtl/>
              </a:rPr>
              <a:t>Le rituel de la dictée permet de travailler de manière ciblée l’orthographe lexicale, à partir de mots déjà étudiés, tout en favorisant la mémorisation et l’automatisation de l’écriture correcte.</a:t>
            </a:r>
          </a:p>
        </p:txBody>
      </p:sp>
      <p:sp>
        <p:nvSpPr>
          <p:cNvPr id="3" name="ZoneTexte 2">
            <a:extLst>
              <a:ext uri="{FF2B5EF4-FFF2-40B4-BE49-F238E27FC236}">
                <a16:creationId xmlns:a16="http://schemas.microsoft.com/office/drawing/2014/main" id="{D4D8F8BA-87D2-F13D-CE0C-CAA8653F9407}"/>
              </a:ext>
            </a:extLst>
          </p:cNvPr>
          <p:cNvSpPr txBox="1"/>
          <p:nvPr/>
        </p:nvSpPr>
        <p:spPr>
          <a:xfrm>
            <a:off x="1072662" y="3752258"/>
            <a:ext cx="15104645" cy="1769715"/>
          </a:xfrm>
          <a:prstGeom prst="rect">
            <a:avLst/>
          </a:prstGeom>
          <a:noFill/>
        </p:spPr>
        <p:txBody>
          <a:bodyPr wrap="square">
            <a:spAutoFit/>
          </a:bodyPr>
          <a:lstStyle/>
          <a:p>
            <a:pPr algn="just" defTabSz="1066773">
              <a:lnSpc>
                <a:spcPct val="90000"/>
              </a:lnSpc>
              <a:spcBef>
                <a:spcPct val="0"/>
              </a:spcBef>
              <a:spcAft>
                <a:spcPct val="35000"/>
              </a:spcAft>
            </a:pPr>
            <a:r>
              <a:rPr lang="fr-FR" sz="4000" b="1" dirty="0">
                <a:latin typeface="Microsoft Uighur" panose="02000000000000000000" pitchFamily="2" charset="-78"/>
                <a:cs typeface="Microsoft Uighur" panose="02000000000000000000" pitchFamily="2" charset="-78"/>
                <a:rtl/>
              </a:rPr>
              <a:t>Au palier 1, la chanson de l’alphabet est proposée en amont de l’activité de lecture afin de favoriser la reconnaissance des lettres. Par ailleurs, une chanson d’ouverture, intégrée en début de séance, permet d’instaurer un climat positif et une dynamique favorable au travail.</a:t>
            </a:r>
          </a:p>
        </p:txBody>
      </p:sp>
      <p:sp>
        <p:nvSpPr>
          <p:cNvPr id="4" name="ZoneTexte 3">
            <a:extLst>
              <a:ext uri="{FF2B5EF4-FFF2-40B4-BE49-F238E27FC236}">
                <a16:creationId xmlns:a16="http://schemas.microsoft.com/office/drawing/2014/main" id="{A967D2CA-A784-7A42-759B-03FAF1A25FF5}"/>
              </a:ext>
            </a:extLst>
          </p:cNvPr>
          <p:cNvSpPr txBox="1"/>
          <p:nvPr/>
        </p:nvSpPr>
        <p:spPr>
          <a:xfrm>
            <a:off x="1026124" y="2635221"/>
            <a:ext cx="15583568" cy="707886"/>
          </a:xfrm>
          <a:prstGeom prst="rect">
            <a:avLst/>
          </a:prstGeom>
          <a:noFill/>
        </p:spPr>
        <p:txBody>
          <a:bodyPr wrap="square">
            <a:spAutoFit/>
          </a:bodyPr>
          <a:lstStyle/>
          <a:p>
            <a:r>
              <a:rPr lang="fr-FR" sz="4000" b="1" dirty="0">
                <a:latin typeface="Microsoft Uighur" panose="02000000000000000000" pitchFamily="2" charset="-78"/>
                <a:cs typeface="Microsoft Uighur" panose="02000000000000000000" pitchFamily="2" charset="-78"/>
                <a:rtl/>
              </a:rPr>
              <a:t>En 1</a:t>
            </a:r>
            <a:r>
              <a:rPr lang="fr-FR" sz="4000" b="1" baseline="30000" dirty="0">
                <a:latin typeface="Microsoft Uighur" panose="02000000000000000000" pitchFamily="2" charset="-78"/>
                <a:cs typeface="Microsoft Uighur" panose="02000000000000000000" pitchFamily="2" charset="-78"/>
                <a:rtl/>
              </a:rPr>
              <a:t>ère</a:t>
            </a:r>
            <a:r>
              <a:rPr lang="fr-FR" sz="4000" b="1" dirty="0">
                <a:latin typeface="Microsoft Uighur" panose="02000000000000000000" pitchFamily="2" charset="-78"/>
                <a:cs typeface="Microsoft Uighur" panose="02000000000000000000" pitchFamily="2" charset="-78"/>
                <a:rtl/>
              </a:rPr>
              <a:t> AP  l’activité du rituel est basée sur la chanson de l’alphabet ou la chanson action (rythmée)</a:t>
            </a:r>
          </a:p>
        </p:txBody>
      </p:sp>
      <p:sp>
        <p:nvSpPr>
          <p:cNvPr id="5" name="ZoneTexte 4">
            <a:extLst>
              <a:ext uri="{FF2B5EF4-FFF2-40B4-BE49-F238E27FC236}">
                <a16:creationId xmlns:a16="http://schemas.microsoft.com/office/drawing/2014/main" id="{ECDF33C1-73E1-886E-1057-6A85EB6D6B8C}"/>
              </a:ext>
            </a:extLst>
          </p:cNvPr>
          <p:cNvSpPr txBox="1"/>
          <p:nvPr/>
        </p:nvSpPr>
        <p:spPr>
          <a:xfrm>
            <a:off x="1069109" y="875192"/>
            <a:ext cx="7770091" cy="707886"/>
          </a:xfrm>
          <a:prstGeom prst="rect">
            <a:avLst/>
          </a:prstGeom>
          <a:noFill/>
        </p:spPr>
        <p:txBody>
          <a:bodyPr wrap="square">
            <a:spAutoFit/>
          </a:bodyPr>
          <a:lstStyle/>
          <a:p>
            <a:r>
              <a:rPr lang="fr-FR" sz="4000" b="1" dirty="0">
                <a:latin typeface="Microsoft Uighur" panose="02000000000000000000" pitchFamily="2" charset="-78"/>
                <a:ea typeface="Canva Sans Bold"/>
                <a:cs typeface="Microsoft Uighur" panose="02000000000000000000" pitchFamily="2" charset="-78"/>
                <a:sym typeface="Canva Sans Bold"/>
              </a:rPr>
              <a:t>3.2. Modelage et simulation des activités du rituel</a:t>
            </a:r>
          </a:p>
        </p:txBody>
      </p:sp>
    </p:spTree>
    <p:extLst>
      <p:ext uri="{BB962C8B-B14F-4D97-AF65-F5344CB8AC3E}">
        <p14:creationId xmlns:p14="http://schemas.microsoft.com/office/powerpoint/2010/main" val="2161665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37BA1-E2A6-BCE9-21C0-C10D26C0437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B76EF46-A125-CAE6-2AC4-093F9F7E1BE0}"/>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6990B09F-E312-B00C-E240-A66751C5D87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5A9191CC-00DF-2D41-4CD4-82F13F945BD9}"/>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3D5E84FE-5786-F4BE-7C3D-20DD6921902C}"/>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2F5CD585-EA9B-C597-0875-CCEA29D3F92B}"/>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3BF9E137-E677-CC12-D5F4-210C1F2EACA5}"/>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CB021E0B-4A11-B1D0-8E24-25255632A6B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9B172A85-9491-520C-2457-10F19C65AFA7}"/>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8AFA30AA-FA58-6E00-B325-969C3DC0224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F4653687-6F84-B5F3-7AE1-9B7F196D194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5D2B53B1-D295-2A14-68FF-09BB4D84A3A4}"/>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des activités du rituel: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chanson action </a:t>
            </a:r>
          </a:p>
        </p:txBody>
      </p:sp>
      <p:pic>
        <p:nvPicPr>
          <p:cNvPr id="13" name="Image 12">
            <a:extLst>
              <a:ext uri="{FF2B5EF4-FFF2-40B4-BE49-F238E27FC236}">
                <a16:creationId xmlns:a16="http://schemas.microsoft.com/office/drawing/2014/main" id="{03C57963-32A4-76D9-CD99-82210CAD7052}"/>
              </a:ext>
            </a:extLst>
          </p:cNvPr>
          <p:cNvPicPr>
            <a:picLocks noChangeAspect="1"/>
          </p:cNvPicPr>
          <p:nvPr/>
        </p:nvPicPr>
        <p:blipFill>
          <a:blip r:embed="rId3"/>
          <a:stretch/>
        </p:blipFill>
        <p:spPr>
          <a:xfrm>
            <a:off x="11839903" y="3594100"/>
            <a:ext cx="4648200" cy="3098800"/>
          </a:xfrm>
          <a:prstGeom prst="rect">
            <a:avLst/>
          </a:prstGeom>
        </p:spPr>
      </p:pic>
    </p:spTree>
    <p:extLst>
      <p:ext uri="{BB962C8B-B14F-4D97-AF65-F5344CB8AC3E}">
        <p14:creationId xmlns:p14="http://schemas.microsoft.com/office/powerpoint/2010/main" val="1257036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54071-33CD-940C-3F31-523C75B4EF94}"/>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60FE43B9-24B6-3FD2-A850-E195BE033D52}"/>
              </a:ext>
            </a:extLst>
          </p:cNvPr>
          <p:cNvGrpSpPr/>
          <p:nvPr/>
        </p:nvGrpSpPr>
        <p:grpSpPr>
          <a:xfrm>
            <a:off x="8763000" y="3200711"/>
            <a:ext cx="8229600" cy="2074632"/>
            <a:chOff x="457199" y="637024"/>
            <a:chExt cx="8229601" cy="835467"/>
          </a:xfrm>
        </p:grpSpPr>
        <p:sp>
          <p:nvSpPr>
            <p:cNvPr id="27" name="Shape 3">
              <a:extLst>
                <a:ext uri="{FF2B5EF4-FFF2-40B4-BE49-F238E27FC236}">
                  <a16:creationId xmlns:a16="http://schemas.microsoft.com/office/drawing/2014/main" id="{90A0E61D-0ED0-EAF1-07C2-25CED953811F}"/>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B14E65FC-4498-8E05-3791-C68D340B439A}"/>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9DCBF965-5773-7CA1-148F-3534FDC0EBAB}"/>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5DBE694D-1F8A-3AE9-3A64-9CFF1E787911}"/>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61C6D2A7-A0A6-7412-B73A-9F41F2C97FA6}"/>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A799F28E-A569-76C7-F5EA-FE49FE57851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7E3D8D39-E539-D668-7620-E8D66B553EA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87A5394E-0264-E6A0-5869-07D1C9A6C91C}"/>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55B98BDC-063D-B847-756A-C1A179086D87}"/>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C469A501-581E-694E-CB41-89440742414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83FE9792-C010-EAC1-19FC-B53C10BFA2B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B6E015DE-00BC-1F1C-6F3C-2A04CD54844F}"/>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D835590A-8F52-1013-F402-2273B379D97A}"/>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CE33A01C-2BF1-954E-E4EB-1EEFF52EA5B1}"/>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F2024BC-2E2D-040F-2C22-F48F7F95F0BF}"/>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9DDE7D1B-A2AB-182E-F052-DFFD1CD85925}"/>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3A7B5BEF-3F0C-2996-44B1-4250038CE377}"/>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DF6E226E-1751-34CE-481E-CA979518C233}"/>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 haut-parleurs</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95CD8B7D-DD90-E263-0738-06A2CCE54E79}"/>
              </a:ext>
            </a:extLst>
          </p:cNvPr>
          <p:cNvSpPr txBox="1"/>
          <p:nvPr/>
        </p:nvSpPr>
        <p:spPr>
          <a:xfrm>
            <a:off x="9144000" y="3768953"/>
            <a:ext cx="10108555" cy="1354217"/>
          </a:xfrm>
          <a:prstGeom prst="rect">
            <a:avLst/>
          </a:prstGeom>
        </p:spPr>
        <p:txBody>
          <a:bodyPr wrap="square" lIns="0" tIns="0" rIns="0" bIns="0" rtlCol="0" anchor="t">
            <a:spAutoFit/>
          </a:bodyPr>
          <a:lstStyle/>
          <a:p>
            <a:pPr marL="571500" lvl="0" indent="-571500" algn="l">
              <a:buFontTx/>
              <a:buChar char="-"/>
            </a:pPr>
            <a:r>
              <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Favoriser un climat de confiance</a:t>
            </a:r>
          </a:p>
          <a:p>
            <a:pPr marL="571500" lvl="0" indent="-571500" algn="l">
              <a:buFontTx/>
              <a:buChar char="-"/>
            </a:pPr>
            <a:r>
              <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Enrichir le vocabulaire des apprenants</a:t>
            </a:r>
          </a:p>
        </p:txBody>
      </p:sp>
      <p:sp>
        <p:nvSpPr>
          <p:cNvPr id="4" name="Rectangle : coins arrondis 18">
            <a:extLst>
              <a:ext uri="{FF2B5EF4-FFF2-40B4-BE49-F238E27FC236}">
                <a16:creationId xmlns:a16="http://schemas.microsoft.com/office/drawing/2014/main" id="{AE98B199-061A-86E7-7094-7D15DD388108}"/>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64BAEE3F-18BC-A7D1-47C4-FB80FD47C233}"/>
              </a:ext>
            </a:extLst>
          </p:cNvPr>
          <p:cNvSpPr/>
          <p:nvPr/>
        </p:nvSpPr>
        <p:spPr>
          <a:xfrm>
            <a:off x="9236847" y="2882965"/>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467D3BAB-4AB5-2FD5-D6E5-9F99D4132CC3}"/>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9A2AB622-453E-2300-6B91-8F8C4936A394}"/>
              </a:ext>
            </a:extLst>
          </p:cNvPr>
          <p:cNvSpPr/>
          <p:nvPr/>
        </p:nvSpPr>
        <p:spPr>
          <a:xfrm>
            <a:off x="6712409" y="1623272"/>
            <a:ext cx="700006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1B12CB5A-805D-42F1-C819-F29C82821D82}"/>
              </a:ext>
            </a:extLst>
          </p:cNvPr>
          <p:cNvSpPr txBox="1"/>
          <p:nvPr/>
        </p:nvSpPr>
        <p:spPr>
          <a:xfrm>
            <a:off x="7082320" y="1670917"/>
            <a:ext cx="6488614"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chanson action</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A4B11ECA-DBAE-9C50-7B66-BA8317EFCA02}"/>
              </a:ext>
            </a:extLst>
          </p:cNvPr>
          <p:cNvSpPr txBox="1"/>
          <p:nvPr/>
        </p:nvSpPr>
        <p:spPr>
          <a:xfrm>
            <a:off x="912880" y="1055309"/>
            <a:ext cx="4179132"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Rituel: chanson-action</a:t>
            </a:r>
            <a:endParaRPr lang="fr-MA" sz="4000" dirty="0"/>
          </a:p>
        </p:txBody>
      </p:sp>
      <p:grpSp>
        <p:nvGrpSpPr>
          <p:cNvPr id="16" name="Groupe 15">
            <a:extLst>
              <a:ext uri="{FF2B5EF4-FFF2-40B4-BE49-F238E27FC236}">
                <a16:creationId xmlns:a16="http://schemas.microsoft.com/office/drawing/2014/main" id="{77BA3FC9-D3A4-51FE-C318-545838E332B9}"/>
              </a:ext>
            </a:extLst>
          </p:cNvPr>
          <p:cNvGrpSpPr/>
          <p:nvPr/>
        </p:nvGrpSpPr>
        <p:grpSpPr>
          <a:xfrm>
            <a:off x="2322147" y="5781846"/>
            <a:ext cx="15203853" cy="3886163"/>
            <a:chOff x="457199" y="637024"/>
            <a:chExt cx="9196967" cy="835467"/>
          </a:xfrm>
        </p:grpSpPr>
        <p:sp>
          <p:nvSpPr>
            <p:cNvPr id="17" name="Shape 3">
              <a:extLst>
                <a:ext uri="{FF2B5EF4-FFF2-40B4-BE49-F238E27FC236}">
                  <a16:creationId xmlns:a16="http://schemas.microsoft.com/office/drawing/2014/main" id="{F50EA00C-8B23-6594-2F96-CFF03DCB960D}"/>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79D6CBFF-44B0-8D3F-23D9-199EEE2C4057}"/>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8922834B-627B-F6CE-36A9-1BE9C44F941A}"/>
              </a:ext>
            </a:extLst>
          </p:cNvPr>
          <p:cNvSpPr/>
          <p:nvPr/>
        </p:nvSpPr>
        <p:spPr>
          <a:xfrm>
            <a:off x="2656759" y="5472546"/>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A71AC0A4-290E-242F-800A-3793AF813B18}"/>
              </a:ext>
            </a:extLst>
          </p:cNvPr>
          <p:cNvSpPr txBox="1"/>
          <p:nvPr/>
        </p:nvSpPr>
        <p:spPr>
          <a:xfrm>
            <a:off x="2957241" y="6390282"/>
            <a:ext cx="12969570" cy="3062377"/>
          </a:xfrm>
          <a:prstGeom prst="rect">
            <a:avLst/>
          </a:prstGeom>
        </p:spPr>
        <p:txBody>
          <a:bodyPr wrap="square" lIns="0" tIns="0" rIns="0" bIns="0" rtlCol="0" anchor="t">
            <a:spAutoFit/>
          </a:bodyPr>
          <a:lstStyle/>
          <a:p>
            <a:pPr marL="285750" lvl="0" indent="-285750" algn="l" defTabSz="1955800">
              <a:lnSpc>
                <a:spcPct val="90000"/>
              </a:lnSpc>
              <a:spcBef>
                <a:spcPct val="0"/>
              </a:spcBef>
              <a:spcAft>
                <a:spcPct val="15000"/>
              </a:spcAft>
              <a:buChar char="•"/>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 Première écoute</a:t>
            </a:r>
          </a:p>
          <a:p>
            <a:pPr lvl="0" algn="l"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Les élèves écoutent la chanson et regardent la vidéo.</a:t>
            </a:r>
          </a:p>
          <a:p>
            <a:pPr marL="285750" lvl="0" indent="-285750" algn="l" defTabSz="1955800">
              <a:lnSpc>
                <a:spcPct val="90000"/>
              </a:lnSpc>
              <a:spcBef>
                <a:spcPct val="0"/>
              </a:spcBef>
              <a:spcAft>
                <a:spcPct val="15000"/>
              </a:spcAft>
              <a:buChar char="•"/>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 Deuxième écoute </a:t>
            </a:r>
          </a:p>
          <a:p>
            <a:pPr lvl="0" algn="l"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Les élèves réécoutent et chantent un petit extrait de la chanson en reproduisant les gestes réalisés par l’enseignant(e).</a:t>
            </a:r>
          </a:p>
        </p:txBody>
      </p:sp>
    </p:spTree>
    <p:extLst>
      <p:ext uri="{BB962C8B-B14F-4D97-AF65-F5344CB8AC3E}">
        <p14:creationId xmlns:p14="http://schemas.microsoft.com/office/powerpoint/2010/main" val="1326674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901A4A-E39C-7E25-B549-03330B4DDA49}"/>
              </a:ext>
            </a:extLst>
          </p:cNvPr>
          <p:cNvSpPr/>
          <p:nvPr/>
        </p:nvSpPr>
        <p:spPr>
          <a:xfrm>
            <a:off x="838200" y="203568"/>
            <a:ext cx="16306800" cy="9969132"/>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2308"/>
            <a:endParaRPr lang="fr-MA" sz="642" dirty="0">
              <a:solidFill>
                <a:prstClr val="white"/>
              </a:solidFill>
              <a:latin typeface="Dosis" pitchFamily="2" charset="0"/>
            </a:endParaRPr>
          </a:p>
        </p:txBody>
      </p:sp>
      <p:sp>
        <p:nvSpPr>
          <p:cNvPr id="22" name="Rectangle : coins arrondis 21">
            <a:extLst>
              <a:ext uri="{FF2B5EF4-FFF2-40B4-BE49-F238E27FC236}">
                <a16:creationId xmlns:a16="http://schemas.microsoft.com/office/drawing/2014/main" id="{D2EB2779-B8E6-D50D-019C-FB6D0BCB3F27}"/>
              </a:ext>
            </a:extLst>
          </p:cNvPr>
          <p:cNvSpPr/>
          <p:nvPr/>
        </p:nvSpPr>
        <p:spPr>
          <a:xfrm>
            <a:off x="1276439" y="597699"/>
            <a:ext cx="15472068" cy="920780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2728" dirty="0">
              <a:solidFill>
                <a:srgbClr val="E7E6E6">
                  <a:lumMod val="50000"/>
                </a:srgbClr>
              </a:solidFill>
              <a:latin typeface="Dosis" pitchFamily="2" charset="0"/>
            </a:endParaRPr>
          </a:p>
        </p:txBody>
      </p:sp>
      <p:sp>
        <p:nvSpPr>
          <p:cNvPr id="24" name="Rectangle : coins arrondis 23">
            <a:extLst>
              <a:ext uri="{FF2B5EF4-FFF2-40B4-BE49-F238E27FC236}">
                <a16:creationId xmlns:a16="http://schemas.microsoft.com/office/drawing/2014/main" id="{7D8695B0-CC80-C02E-16D7-18369F77A457}"/>
              </a:ext>
            </a:extLst>
          </p:cNvPr>
          <p:cNvSpPr/>
          <p:nvPr/>
        </p:nvSpPr>
        <p:spPr>
          <a:xfrm>
            <a:off x="1260397" y="597699"/>
            <a:ext cx="15460434" cy="956387"/>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r>
              <a:rPr lang="fr-FR" sz="1949" b="1" dirty="0">
                <a:solidFill>
                  <a:prstClr val="white">
                    <a:lumMod val="65000"/>
                  </a:prstClr>
                </a:solidFill>
                <a:latin typeface="Dosis" pitchFamily="2" charset="0"/>
              </a:rPr>
              <a:t>. </a:t>
            </a:r>
            <a:endParaRPr lang="fr-FR" sz="1754" dirty="0">
              <a:solidFill>
                <a:prstClr val="white"/>
              </a:solidFill>
              <a:latin typeface="Dosis" pitchFamily="2" charset="0"/>
            </a:endParaRPr>
          </a:p>
        </p:txBody>
      </p:sp>
      <p:sp>
        <p:nvSpPr>
          <p:cNvPr id="28" name="Freeform 8">
            <a:extLst>
              <a:ext uri="{FF2B5EF4-FFF2-40B4-BE49-F238E27FC236}">
                <a16:creationId xmlns:a16="http://schemas.microsoft.com/office/drawing/2014/main" id="{CFA48D7E-9BD5-2CBB-49A0-DE8360DB9202}"/>
              </a:ext>
            </a:extLst>
          </p:cNvPr>
          <p:cNvSpPr/>
          <p:nvPr/>
        </p:nvSpPr>
        <p:spPr>
          <a:xfrm>
            <a:off x="1981200" y="980474"/>
            <a:ext cx="488364" cy="27438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1028700"/>
            <a:endParaRPr lang="fr-MA" sz="642" dirty="0">
              <a:solidFill>
                <a:prstClr val="white">
                  <a:lumMod val="50000"/>
                </a:prstClr>
              </a:solidFill>
              <a:latin typeface="Dosis" pitchFamily="2" charset="0"/>
            </a:endParaRPr>
          </a:p>
        </p:txBody>
      </p:sp>
      <p:sp>
        <p:nvSpPr>
          <p:cNvPr id="33" name="Rectangle : coins arrondis 32">
            <a:extLst>
              <a:ext uri="{FF2B5EF4-FFF2-40B4-BE49-F238E27FC236}">
                <a16:creationId xmlns:a16="http://schemas.microsoft.com/office/drawing/2014/main" id="{10B36890-13D8-C93C-DCA0-22084C9415D6}"/>
              </a:ext>
            </a:extLst>
          </p:cNvPr>
          <p:cNvSpPr/>
          <p:nvPr/>
        </p:nvSpPr>
        <p:spPr>
          <a:xfrm>
            <a:off x="8763053" y="4877003"/>
            <a:ext cx="330827" cy="27440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642" dirty="0">
              <a:solidFill>
                <a:prstClr val="white"/>
              </a:solidFill>
              <a:latin typeface="Dosis" pitchFamily="2" charset="0"/>
            </a:endParaRP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9390" y="2467380"/>
            <a:ext cx="9248981" cy="4252926"/>
          </a:xfrm>
          <a:prstGeom prst="rect">
            <a:avLst/>
          </a:prstGeom>
        </p:spPr>
      </p:pic>
      <p:pic>
        <p:nvPicPr>
          <p:cNvPr id="4" name="Image 3" descr="Une image contenant croquis, dessin, illustration, Visage humain&#10;&#10;Le contenu généré par l’IA peut être incorrect.">
            <a:extLst>
              <a:ext uri="{FF2B5EF4-FFF2-40B4-BE49-F238E27FC236}">
                <a16:creationId xmlns:a16="http://schemas.microsoft.com/office/drawing/2014/main" id="{F68C200A-6F52-D236-5937-CE3BD5DAEDD0}"/>
              </a:ext>
            </a:extLst>
          </p:cNvPr>
          <p:cNvPicPr>
            <a:picLocks noChangeAspect="1"/>
          </p:cNvPicPr>
          <p:nvPr/>
        </p:nvPicPr>
        <p:blipFill>
          <a:blip r:embed="rId5">
            <a:clrChange>
              <a:clrFrom>
                <a:srgbClr val="FFF0DD"/>
              </a:clrFrom>
              <a:clrTo>
                <a:srgbClr val="FFF0DD">
                  <a:alpha val="0"/>
                </a:srgbClr>
              </a:clrTo>
            </a:clrChange>
            <a:extLst>
              <a:ext uri="{28A0092B-C50C-407E-A947-70E740481C1C}">
                <a14:useLocalDpi xmlns:a14="http://schemas.microsoft.com/office/drawing/2010/main" val="0"/>
              </a:ext>
            </a:extLst>
          </a:blip>
          <a:stretch>
            <a:fillRect/>
          </a:stretch>
        </p:blipFill>
        <p:spPr>
          <a:xfrm>
            <a:off x="3465229" y="3785045"/>
            <a:ext cx="5044207" cy="5509449"/>
          </a:xfrm>
          <a:prstGeom prst="rect">
            <a:avLst/>
          </a:prstGeom>
        </p:spPr>
      </p:pic>
      <p:sp>
        <p:nvSpPr>
          <p:cNvPr id="5" name="Bulle narrative : rectangle à coins arrondis 4">
            <a:extLst>
              <a:ext uri="{FF2B5EF4-FFF2-40B4-BE49-F238E27FC236}">
                <a16:creationId xmlns:a16="http://schemas.microsoft.com/office/drawing/2014/main" id="{153A3BD5-A72B-6A84-B489-96B94534D55C}"/>
              </a:ext>
            </a:extLst>
          </p:cNvPr>
          <p:cNvSpPr/>
          <p:nvPr/>
        </p:nvSpPr>
        <p:spPr>
          <a:xfrm>
            <a:off x="5872692" y="2452125"/>
            <a:ext cx="8966109" cy="4393441"/>
          </a:xfrm>
          <a:prstGeom prst="wedgeRoundRectCallout">
            <a:avLst>
              <a:gd name="adj1" fmla="val -48392"/>
              <a:gd name="adj2" fmla="val -18782"/>
              <a:gd name="adj3" fmla="val 16667"/>
            </a:avLst>
          </a:prstGeom>
          <a:noFill/>
          <a:ln w="5715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71563"/>
            <a:endParaRPr lang="fr-MA" sz="2250" dirty="0">
              <a:solidFill>
                <a:prstClr val="white"/>
              </a:solidFill>
              <a:latin typeface="Dosis" pitchFamily="2" charset="0"/>
            </a:endParaRPr>
          </a:p>
        </p:txBody>
      </p:sp>
      <p:sp>
        <p:nvSpPr>
          <p:cNvPr id="6" name="ZoneTexte 4">
            <a:extLst>
              <a:ext uri="{FF2B5EF4-FFF2-40B4-BE49-F238E27FC236}">
                <a16:creationId xmlns:a16="http://schemas.microsoft.com/office/drawing/2014/main" id="{222C94AB-4121-61CA-A3B7-55D4CC2FFEED}"/>
              </a:ext>
            </a:extLst>
          </p:cNvPr>
          <p:cNvSpPr txBox="1"/>
          <p:nvPr/>
        </p:nvSpPr>
        <p:spPr>
          <a:xfrm>
            <a:off x="2493627" y="909907"/>
            <a:ext cx="16633303" cy="374461"/>
          </a:xfrm>
          <a:prstGeom prst="rect">
            <a:avLst/>
          </a:prstGeom>
          <a:noFill/>
        </p:spPr>
        <p:txBody>
          <a:bodyPr wrap="square" rtlCol="0">
            <a:spAutoFit/>
          </a:bodyPr>
          <a:lst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lvl="1" defTabSz="1028700">
              <a:lnSpc>
                <a:spcPts val="2235"/>
              </a:lnSpc>
              <a:spcBef>
                <a:spcPct val="0"/>
              </a:spcBef>
              <a:spcAft>
                <a:spcPts val="675"/>
              </a:spcAft>
              <a:defRPr/>
            </a:pPr>
            <a:r>
              <a:rPr lang="fr-FR" sz="2000" b="1" dirty="0">
                <a:solidFill>
                  <a:prstClr val="white">
                    <a:lumMod val="65000"/>
                  </a:prstClr>
                </a:solidFill>
                <a:latin typeface="Dosis" pitchFamily="2" charset="0"/>
              </a:rPr>
              <a:t>Nous allons écouter une chanson et nous allons chanter. </a:t>
            </a:r>
          </a:p>
        </p:txBody>
      </p:sp>
      <p:graphicFrame>
        <p:nvGraphicFramePr>
          <p:cNvPr id="3" name="Tableau 2">
            <a:extLst>
              <a:ext uri="{FF2B5EF4-FFF2-40B4-BE49-F238E27FC236}">
                <a16:creationId xmlns:a16="http://schemas.microsoft.com/office/drawing/2014/main" id="{7B85D24B-80B9-90DE-F360-41CE4F41C8CE}"/>
              </a:ext>
            </a:extLst>
          </p:cNvPr>
          <p:cNvGraphicFramePr>
            <a:graphicFrameLocks noGrp="1"/>
          </p:cNvGraphicFramePr>
          <p:nvPr>
            <p:custDataLst>
              <p:tags r:id="rId1"/>
            </p:custDataLst>
            <p:extLst>
              <p:ext uri="{D42A27DB-BD31-4B8C-83A1-F6EECF244321}">
                <p14:modId xmlns:p14="http://schemas.microsoft.com/office/powerpoint/2010/main" val="147659091"/>
              </p:ext>
            </p:extLst>
          </p:nvPr>
        </p:nvGraphicFramePr>
        <p:xfrm>
          <a:off x="1143000" y="262720"/>
          <a:ext cx="15666414" cy="365760"/>
        </p:xfrm>
        <a:graphic>
          <a:graphicData uri="http://schemas.openxmlformats.org/drawingml/2006/table">
            <a:tbl>
              <a:tblPr firstRow="1" bandRow="1">
                <a:tableStyleId>{5C22544A-7EE6-4342-B048-85BDC9FD1C3A}</a:tableStyleId>
              </a:tblPr>
              <a:tblGrid>
                <a:gridCol w="3194562">
                  <a:extLst>
                    <a:ext uri="{9D8B030D-6E8A-4147-A177-3AD203B41FA5}">
                      <a16:colId xmlns:a16="http://schemas.microsoft.com/office/drawing/2014/main" val="1026576551"/>
                    </a:ext>
                  </a:extLst>
                </a:gridCol>
                <a:gridCol w="3512229">
                  <a:extLst>
                    <a:ext uri="{9D8B030D-6E8A-4147-A177-3AD203B41FA5}">
                      <a16:colId xmlns:a16="http://schemas.microsoft.com/office/drawing/2014/main" val="1915038765"/>
                    </a:ext>
                  </a:extLst>
                </a:gridCol>
                <a:gridCol w="3553302">
                  <a:extLst>
                    <a:ext uri="{9D8B030D-6E8A-4147-A177-3AD203B41FA5}">
                      <a16:colId xmlns:a16="http://schemas.microsoft.com/office/drawing/2014/main" val="2262048582"/>
                    </a:ext>
                  </a:extLst>
                </a:gridCol>
                <a:gridCol w="2362019">
                  <a:extLst>
                    <a:ext uri="{9D8B030D-6E8A-4147-A177-3AD203B41FA5}">
                      <a16:colId xmlns:a16="http://schemas.microsoft.com/office/drawing/2014/main" val="2897137454"/>
                    </a:ext>
                  </a:extLst>
                </a:gridCol>
                <a:gridCol w="3044302">
                  <a:extLst>
                    <a:ext uri="{9D8B030D-6E8A-4147-A177-3AD203B41FA5}">
                      <a16:colId xmlns:a16="http://schemas.microsoft.com/office/drawing/2014/main" val="730320345"/>
                    </a:ext>
                  </a:extLst>
                </a:gridCol>
              </a:tblGrid>
              <a:tr h="0">
                <a:tc>
                  <a:txBody>
                    <a:bodyPr/>
                    <a:lstStyle/>
                    <a:p>
                      <a:pPr marL="0" indent="0" algn="ctr">
                        <a:buFont typeface="+mj-lt"/>
                        <a:buNone/>
                        <a:tabLst>
                          <a:tab pos="1695450" algn="l"/>
                        </a:tabLst>
                      </a:pPr>
                      <a:r>
                        <a:rPr lang="fr-FR" sz="2400" b="1" kern="1200" dirty="0">
                          <a:solidFill>
                            <a:schemeClr val="bg1"/>
                          </a:solidFill>
                          <a:latin typeface="Dosis" pitchFamily="2" charset="0"/>
                          <a:ea typeface="+mn-ea"/>
                          <a:cs typeface="+mn-cs"/>
                        </a:rPr>
                        <a:t>1. Chanson action </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dirty="0">
                        <a:solidFill>
                          <a:schemeClr val="bg1">
                            <a:lumMod val="65000"/>
                          </a:schemeClr>
                        </a:solidFill>
                        <a:latin typeface="Dosis" pitchFamily="2"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000" dirty="0">
                          <a:solidFill>
                            <a:schemeClr val="bg1">
                              <a:lumMod val="75000"/>
                            </a:schemeClr>
                          </a:solidFill>
                          <a:latin typeface="Dosis" pitchFamily="2" charset="0"/>
                        </a:rPr>
                        <a:t>3. </a:t>
                      </a:r>
                      <a:r>
                        <a:rPr lang="fr-FR" sz="2000" dirty="0" err="1">
                          <a:solidFill>
                            <a:schemeClr val="bg1">
                              <a:lumMod val="75000"/>
                            </a:schemeClr>
                          </a:solidFill>
                          <a:latin typeface="Dosis" pitchFamily="2" charset="0"/>
                        </a:rPr>
                        <a:t>Pré-lecture</a:t>
                      </a:r>
                      <a:endParaRPr lang="fr-FR" sz="2000" dirty="0">
                        <a:solidFill>
                          <a:schemeClr val="bg1">
                            <a:lumMod val="75000"/>
                          </a:schemeClr>
                        </a:solidFill>
                        <a:latin typeface="Dosis" pitchFamily="2"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000" dirty="0">
                          <a:solidFill>
                            <a:schemeClr val="bg1">
                              <a:lumMod val="75000"/>
                            </a:schemeClr>
                          </a:solidFill>
                          <a:latin typeface="Dosis" pitchFamily="2" charset="0"/>
                        </a:rPr>
                        <a:t>4.Graphisme</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1936" rtl="0" eaLnBrk="1" fontAlgn="auto" latinLnBrk="0" hangingPunct="1">
                        <a:lnSpc>
                          <a:spcPct val="100000"/>
                        </a:lnSpc>
                        <a:spcBef>
                          <a:spcPts val="0"/>
                        </a:spcBef>
                        <a:spcAft>
                          <a:spcPts val="0"/>
                        </a:spcAft>
                        <a:buClrTx/>
                        <a:buSzTx/>
                        <a:buFontTx/>
                        <a:buNone/>
                        <a:tabLst/>
                        <a:defRPr/>
                      </a:pPr>
                      <a:r>
                        <a:rPr lang="fr-FR" sz="2000" dirty="0">
                          <a:solidFill>
                            <a:schemeClr val="bg1">
                              <a:lumMod val="75000"/>
                            </a:schemeClr>
                          </a:solidFill>
                          <a:latin typeface="Dosis" pitchFamily="2" charset="0"/>
                        </a:rPr>
                        <a:t>5.Jeu</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1726256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06FBC-3152-5A83-3922-E41D9072EF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3E8C978-041E-244E-C792-00F02B9E66C9}"/>
              </a:ext>
            </a:extLst>
          </p:cNvPr>
          <p:cNvSpPr/>
          <p:nvPr/>
        </p:nvSpPr>
        <p:spPr>
          <a:xfrm>
            <a:off x="765061" y="617230"/>
            <a:ext cx="16764000" cy="9086831"/>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a:endParaRPr lang="fr-MA" sz="1013"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6AA64D55-3C2A-162C-DFD0-03B042524B0F}"/>
              </a:ext>
            </a:extLst>
          </p:cNvPr>
          <p:cNvSpPr/>
          <p:nvPr/>
        </p:nvSpPr>
        <p:spPr>
          <a:xfrm>
            <a:off x="1099152" y="1028517"/>
            <a:ext cx="16089691" cy="848104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a:endParaRPr lang="fr-MA" sz="1013"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AB0B740E-A372-9765-4648-63DEDC09CCB5}"/>
              </a:ext>
            </a:extLst>
          </p:cNvPr>
          <p:cNvSpPr/>
          <p:nvPr/>
        </p:nvSpPr>
        <p:spPr>
          <a:xfrm>
            <a:off x="1105201" y="1028517"/>
            <a:ext cx="16077595" cy="9744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a:endParaRPr lang="fr-FR" sz="1013" dirty="0">
              <a:solidFill>
                <a:prstClr val="white"/>
              </a:solidFill>
              <a:latin typeface="Dosis" pitchFamily="2" charset="0"/>
            </a:endParaRPr>
          </a:p>
        </p:txBody>
      </p:sp>
      <p:graphicFrame>
        <p:nvGraphicFramePr>
          <p:cNvPr id="4" name="Tableau 3">
            <a:extLst>
              <a:ext uri="{FF2B5EF4-FFF2-40B4-BE49-F238E27FC236}">
                <a16:creationId xmlns:a16="http://schemas.microsoft.com/office/drawing/2014/main" id="{6F1A106A-775B-6CE0-E4E6-9DFD12088C7B}"/>
              </a:ext>
            </a:extLst>
          </p:cNvPr>
          <p:cNvGraphicFramePr>
            <a:graphicFrameLocks noGrp="1"/>
          </p:cNvGraphicFramePr>
          <p:nvPr>
            <p:custDataLst>
              <p:tags r:id="rId1"/>
            </p:custDataLst>
            <p:extLst>
              <p:ext uri="{D42A27DB-BD31-4B8C-83A1-F6EECF244321}">
                <p14:modId xmlns:p14="http://schemas.microsoft.com/office/powerpoint/2010/main" val="2376822399"/>
              </p:ext>
            </p:extLst>
          </p:nvPr>
        </p:nvGraphicFramePr>
        <p:xfrm>
          <a:off x="868623" y="652178"/>
          <a:ext cx="16404459" cy="605789"/>
        </p:xfrm>
        <a:graphic>
          <a:graphicData uri="http://schemas.openxmlformats.org/drawingml/2006/table">
            <a:tbl>
              <a:tblPr firstRow="1" bandRow="1">
                <a:tableStyleId>{5C22544A-7EE6-4342-B048-85BDC9FD1C3A}</a:tableStyleId>
              </a:tblPr>
              <a:tblGrid>
                <a:gridCol w="2734076">
                  <a:extLst>
                    <a:ext uri="{9D8B030D-6E8A-4147-A177-3AD203B41FA5}">
                      <a16:colId xmlns:a16="http://schemas.microsoft.com/office/drawing/2014/main" val="1026576551"/>
                    </a:ext>
                  </a:extLst>
                </a:gridCol>
                <a:gridCol w="2734076">
                  <a:extLst>
                    <a:ext uri="{9D8B030D-6E8A-4147-A177-3AD203B41FA5}">
                      <a16:colId xmlns:a16="http://schemas.microsoft.com/office/drawing/2014/main" val="1915038765"/>
                    </a:ext>
                  </a:extLst>
                </a:gridCol>
                <a:gridCol w="2734076">
                  <a:extLst>
                    <a:ext uri="{9D8B030D-6E8A-4147-A177-3AD203B41FA5}">
                      <a16:colId xmlns:a16="http://schemas.microsoft.com/office/drawing/2014/main" val="2262048582"/>
                    </a:ext>
                  </a:extLst>
                </a:gridCol>
                <a:gridCol w="3116653">
                  <a:extLst>
                    <a:ext uri="{9D8B030D-6E8A-4147-A177-3AD203B41FA5}">
                      <a16:colId xmlns:a16="http://schemas.microsoft.com/office/drawing/2014/main" val="2897137454"/>
                    </a:ext>
                  </a:extLst>
                </a:gridCol>
                <a:gridCol w="3051724">
                  <a:extLst>
                    <a:ext uri="{9D8B030D-6E8A-4147-A177-3AD203B41FA5}">
                      <a16:colId xmlns:a16="http://schemas.microsoft.com/office/drawing/2014/main" val="2418460758"/>
                    </a:ext>
                  </a:extLst>
                </a:gridCol>
                <a:gridCol w="2033854">
                  <a:extLst>
                    <a:ext uri="{9D8B030D-6E8A-4147-A177-3AD203B41FA5}">
                      <a16:colId xmlns:a16="http://schemas.microsoft.com/office/drawing/2014/main" val="138499468"/>
                    </a:ext>
                  </a:extLst>
                </a:gridCol>
              </a:tblGrid>
              <a:tr h="605789">
                <a:tc>
                  <a:txBody>
                    <a:bodyPr/>
                    <a:lstStyle/>
                    <a:p>
                      <a:pPr marL="0" indent="0" algn="ctr">
                        <a:buFont typeface="+mj-lt"/>
                        <a:buNone/>
                        <a:tabLst>
                          <a:tab pos="1695450" algn="l"/>
                        </a:tabLst>
                      </a:pPr>
                      <a:r>
                        <a:rPr lang="fr-FR" sz="1800" b="1" kern="1200" dirty="0">
                          <a:solidFill>
                            <a:schemeClr val="bg1"/>
                          </a:solidFill>
                          <a:latin typeface="Dosis" pitchFamily="2" charset="0"/>
                          <a:ea typeface="+mn-ea"/>
                          <a:cs typeface="+mn-cs"/>
                        </a:rPr>
                        <a:t>1. Chanson action </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600" dirty="0">
                          <a:solidFill>
                            <a:schemeClr val="bg1">
                              <a:lumMod val="65000"/>
                            </a:schemeClr>
                          </a:solidFill>
                          <a:latin typeface="Dosis" pitchFamily="2" charset="0"/>
                        </a:rPr>
                        <a:t>2. </a:t>
                      </a:r>
                      <a:r>
                        <a:rPr lang="fr-FR" sz="1600" b="1" kern="1200" dirty="0">
                          <a:solidFill>
                            <a:schemeClr val="bg1">
                              <a:lumMod val="65000"/>
                            </a:schemeClr>
                          </a:solidFill>
                          <a:latin typeface="Dosis" pitchFamily="2" charset="0"/>
                          <a:ea typeface="+mn-ea"/>
                          <a:cs typeface="+mn-cs"/>
                        </a:rPr>
                        <a:t>Vocabulaire</a:t>
                      </a:r>
                      <a:endParaRPr lang="fr-FR" sz="1600" dirty="0">
                        <a:solidFill>
                          <a:schemeClr val="bg1">
                            <a:lumMod val="65000"/>
                          </a:schemeClr>
                        </a:solidFill>
                        <a:latin typeface="Dosis" pitchFamily="2"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600" dirty="0">
                          <a:solidFill>
                            <a:schemeClr val="bg1">
                              <a:lumMod val="75000"/>
                            </a:schemeClr>
                          </a:solidFill>
                          <a:latin typeface="Dosis" pitchFamily="2" charset="0"/>
                        </a:rPr>
                        <a:t>3. </a:t>
                      </a:r>
                      <a:r>
                        <a:rPr lang="fr-FR" sz="1600" dirty="0" err="1">
                          <a:solidFill>
                            <a:schemeClr val="bg1">
                              <a:lumMod val="75000"/>
                            </a:schemeClr>
                          </a:solidFill>
                          <a:latin typeface="Dosis" pitchFamily="2" charset="0"/>
                        </a:rPr>
                        <a:t>Pré-lecture</a:t>
                      </a:r>
                      <a:endParaRPr lang="fr-FR" sz="1600" dirty="0">
                        <a:solidFill>
                          <a:schemeClr val="bg1">
                            <a:lumMod val="75000"/>
                          </a:schemeClr>
                        </a:solidFill>
                        <a:latin typeface="Dosis" pitchFamily="2"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600" dirty="0">
                          <a:solidFill>
                            <a:schemeClr val="bg1">
                              <a:lumMod val="75000"/>
                            </a:schemeClr>
                          </a:solidFill>
                          <a:latin typeface="Dosis" pitchFamily="2" charset="0"/>
                        </a:rPr>
                        <a:t>4.Graphisme</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1936" rtl="0" eaLnBrk="1" fontAlgn="auto" latinLnBrk="0" hangingPunct="1">
                        <a:lnSpc>
                          <a:spcPct val="100000"/>
                        </a:lnSpc>
                        <a:spcBef>
                          <a:spcPts val="0"/>
                        </a:spcBef>
                        <a:spcAft>
                          <a:spcPts val="0"/>
                        </a:spcAft>
                        <a:buClrTx/>
                        <a:buSzTx/>
                        <a:buFontTx/>
                        <a:buNone/>
                        <a:tabLst/>
                        <a:defRPr/>
                      </a:pPr>
                      <a:r>
                        <a:rPr lang="fr-FR" sz="1600" dirty="0">
                          <a:solidFill>
                            <a:schemeClr val="bg1">
                              <a:lumMod val="75000"/>
                            </a:schemeClr>
                          </a:solidFill>
                          <a:latin typeface="Dosis" pitchFamily="2" charset="0"/>
                        </a:rPr>
                        <a:t>5.Jeu</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fr-FR" sz="1600" dirty="0">
                        <a:solidFill>
                          <a:schemeClr val="bg1">
                            <a:lumMod val="75000"/>
                          </a:schemeClr>
                        </a:solidFill>
                        <a:latin typeface="Dosis" pitchFamily="2" charset="0"/>
                      </a:endParaRPr>
                    </a:p>
                  </a:txBody>
                  <a:tcPr marL="102870" marR="102870" marT="51435" marB="51435">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7" name="ZoneTexte 6">
            <a:extLst>
              <a:ext uri="{FF2B5EF4-FFF2-40B4-BE49-F238E27FC236}">
                <a16:creationId xmlns:a16="http://schemas.microsoft.com/office/drawing/2014/main" id="{58EE5B63-463F-6F0B-20BE-E9020E251CD8}"/>
              </a:ext>
            </a:extLst>
          </p:cNvPr>
          <p:cNvSpPr txBox="1"/>
          <p:nvPr/>
        </p:nvSpPr>
        <p:spPr>
          <a:xfrm>
            <a:off x="3657600" y="1566685"/>
            <a:ext cx="7588866" cy="369332"/>
          </a:xfrm>
          <a:prstGeom prst="rect">
            <a:avLst/>
          </a:prstGeom>
          <a:noFill/>
        </p:spPr>
        <p:txBody>
          <a:bodyPr wrap="square" rtlCol="0">
            <a:spAutoFit/>
          </a:bodyPr>
          <a:lstStyle/>
          <a:p>
            <a:pPr defTabSz="514402"/>
            <a:r>
              <a:rPr lang="fr-FR" b="1" dirty="0">
                <a:solidFill>
                  <a:prstClr val="white">
                    <a:lumMod val="65000"/>
                  </a:prstClr>
                </a:solidFill>
                <a:latin typeface="Calibri" panose="020F0502020204030204"/>
              </a:rPr>
              <a:t>Diffusion automatique.</a:t>
            </a:r>
          </a:p>
        </p:txBody>
      </p:sp>
      <p:pic>
        <p:nvPicPr>
          <p:cNvPr id="8" name="Image 7" descr="Une image contenant dessin, garçon, illustration, dessin humoristique&#10;&#10;Le contenu généré par l’IA peut être incorrect.">
            <a:extLst>
              <a:ext uri="{FF2B5EF4-FFF2-40B4-BE49-F238E27FC236}">
                <a16:creationId xmlns:a16="http://schemas.microsoft.com/office/drawing/2014/main" id="{31C3F65A-F9FC-8D38-01A0-D2669F70E414}"/>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050457" y="1597946"/>
            <a:ext cx="1254709" cy="1189032"/>
          </a:xfrm>
          <a:prstGeom prst="rect">
            <a:avLst/>
          </a:prstGeom>
        </p:spPr>
      </p:pic>
      <p:pic>
        <p:nvPicPr>
          <p:cNvPr id="10" name="Image 9" descr="Une image contenant dessin, dessin humoristique, croquis, illustration&#10;&#10;Le contenu généré par l’IA peut être incorrect.">
            <a:extLst>
              <a:ext uri="{FF2B5EF4-FFF2-40B4-BE49-F238E27FC236}">
                <a16:creationId xmlns:a16="http://schemas.microsoft.com/office/drawing/2014/main" id="{AA598670-B40B-60DD-47EA-021D4433C2A3}"/>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846997" y="2246690"/>
            <a:ext cx="1129459" cy="1189033"/>
          </a:xfrm>
          <a:prstGeom prst="rect">
            <a:avLst/>
          </a:prstGeom>
        </p:spPr>
      </p:pic>
      <p:pic>
        <p:nvPicPr>
          <p:cNvPr id="49" name="Image 48" descr="Une image contenant dessin humoristique, illustration, Dessin animé, Animation&#10;&#10;Le contenu généré par l’IA peut être incorrect.">
            <a:extLst>
              <a:ext uri="{FF2B5EF4-FFF2-40B4-BE49-F238E27FC236}">
                <a16:creationId xmlns:a16="http://schemas.microsoft.com/office/drawing/2014/main" id="{C3C945A1-B610-D286-1C93-7C28E66EA2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65691" y="2533180"/>
            <a:ext cx="12293600" cy="5570218"/>
          </a:xfrm>
          <a:prstGeom prst="rect">
            <a:avLst/>
          </a:prstGeom>
        </p:spPr>
      </p:pic>
      <p:pic>
        <p:nvPicPr>
          <p:cNvPr id="3" name="Marie Toupie - Tête épaules genoux et pieds 🙆🏼_♀️ [nTr3cf1yC9o]">
            <a:hlinkClick r:id="" action="ppaction://media"/>
            <a:extLst>
              <a:ext uri="{FF2B5EF4-FFF2-40B4-BE49-F238E27FC236}">
                <a16:creationId xmlns:a16="http://schemas.microsoft.com/office/drawing/2014/main" id="{49950554-9D36-F259-53D1-079EC9F5D63F}"/>
              </a:ext>
            </a:extLst>
          </p:cNvPr>
          <p:cNvPicPr>
            <a:picLocks noChangeAspect="1"/>
          </p:cNvPicPr>
          <p:nvPr>
            <a:audioFile r:link="rId2"/>
            <p:extLst>
              <p:ext uri="{DAA4B4D4-6D71-4841-9C94-3DE7FCFB9230}">
                <p14:media xmlns:p14="http://schemas.microsoft.com/office/powerpoint/2010/main" r:embed="rId3">
                  <p14:trim st="20422" end="163123.2653"/>
                </p14:media>
              </p:ext>
            </p:extLst>
          </p:nvPr>
        </p:nvPicPr>
        <p:blipFill>
          <a:blip r:embed="rId8"/>
          <a:stretch>
            <a:fillRect/>
          </a:stretch>
        </p:blipFill>
        <p:spPr>
          <a:xfrm>
            <a:off x="2661600" y="1415494"/>
            <a:ext cx="948797" cy="685720"/>
          </a:xfrm>
          <a:prstGeom prst="rect">
            <a:avLst/>
          </a:prstGeom>
        </p:spPr>
      </p:pic>
    </p:spTree>
    <p:extLst>
      <p:ext uri="{BB962C8B-B14F-4D97-AF65-F5344CB8AC3E}">
        <p14:creationId xmlns:p14="http://schemas.microsoft.com/office/powerpoint/2010/main" val="47369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7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EB4C-5FB0-1EC0-6343-EAF364B0043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2CEC688-688F-BBE3-A574-79800FC4814D}"/>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06A185A6-039D-0683-A01B-5AFD19FCBF8F}"/>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4A02CF75-835F-F8A6-E86B-A3D7972E5328}"/>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117519F7-0A31-079B-A730-69C1B7996FB7}"/>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73A24B9F-356F-9D51-9787-1D20BBCEF33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7082EFA8-238F-F178-5FC0-40B9ABD9EB8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5B022F43-1EE5-2F9C-46A1-E792DA11399E}"/>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84579F27-8BD6-BC56-455F-646C406C6F1E}"/>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2128679D-D0B6-6B21-0D24-9C39117494F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20E65A90-8038-A50D-CD79-C39D4BA9C57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C0B07F04-CFE5-650B-5B3F-B6320BEC7854}"/>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des activités du rituel: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chanson de l’alphabet </a:t>
            </a:r>
          </a:p>
        </p:txBody>
      </p:sp>
      <p:pic>
        <p:nvPicPr>
          <p:cNvPr id="14" name="Image 13">
            <a:extLst>
              <a:ext uri="{FF2B5EF4-FFF2-40B4-BE49-F238E27FC236}">
                <a16:creationId xmlns:a16="http://schemas.microsoft.com/office/drawing/2014/main" id="{664EE7A9-A81B-B619-77A5-6B2934F913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6322" y="2663213"/>
            <a:ext cx="4020040" cy="4902020"/>
          </a:xfrm>
          <a:prstGeom prst="rect">
            <a:avLst/>
          </a:prstGeom>
        </p:spPr>
      </p:pic>
    </p:spTree>
    <p:extLst>
      <p:ext uri="{BB962C8B-B14F-4D97-AF65-F5344CB8AC3E}">
        <p14:creationId xmlns:p14="http://schemas.microsoft.com/office/powerpoint/2010/main" val="1863544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CEF5D-697B-D1B7-C5C7-F47321C05482}"/>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8D547EDE-5FC6-61E9-3C84-50D6F8ADC902}"/>
              </a:ext>
            </a:extLst>
          </p:cNvPr>
          <p:cNvGrpSpPr/>
          <p:nvPr/>
        </p:nvGrpSpPr>
        <p:grpSpPr>
          <a:xfrm>
            <a:off x="8045899" y="3326345"/>
            <a:ext cx="9381916" cy="1948997"/>
            <a:chOff x="457199" y="637024"/>
            <a:chExt cx="8229601" cy="835467"/>
          </a:xfrm>
        </p:grpSpPr>
        <p:sp>
          <p:nvSpPr>
            <p:cNvPr id="27" name="Shape 3">
              <a:extLst>
                <a:ext uri="{FF2B5EF4-FFF2-40B4-BE49-F238E27FC236}">
                  <a16:creationId xmlns:a16="http://schemas.microsoft.com/office/drawing/2014/main" id="{08FCF7FB-0921-015D-D54C-D45B39FDD2A1}"/>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3A0F7B70-F836-B7BF-EBAD-5D07232B02FF}"/>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61A97A8C-634D-98E6-01A0-892AAE73CA1C}"/>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6FCE0BBC-7698-6866-5DC2-390BA551473F}"/>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D3FCF6E3-5C18-67BD-464B-A59542DD71C6}"/>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EC08F485-150D-7FCE-4E42-AD685E5E5930}"/>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502715B8-5319-BE3E-452C-D4889F60267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E57740EC-ACF7-2E8D-9B08-5DB1CE2AB748}"/>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98B7D1C7-2D30-C694-9972-2C8D3FB934A5}"/>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99B0F8D9-48B0-247D-2DF4-210A6A34218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85EF79B2-045D-745E-526C-F937754C544A}"/>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C8496954-A7A0-3C74-8271-B71CC7259AB7}"/>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9FA33B03-9FC8-EEFD-9E1F-B62B501AF176}"/>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0DF77618-64FD-032F-0FD0-8D482E9698A0}"/>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EE42AAF-B98F-8A21-2165-CE13CDE10123}"/>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7D79722D-70FE-192D-CA9E-FF5AD93E6999}"/>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52CD2DD3-0DE5-1205-8E07-236E1137200A}"/>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E07B95EE-CFC9-2823-86C1-59CDDE7A49C3}"/>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 haut-parleurs</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602DD84E-8B68-F7A9-8256-1916E280FC23}"/>
              </a:ext>
            </a:extLst>
          </p:cNvPr>
          <p:cNvSpPr txBox="1"/>
          <p:nvPr/>
        </p:nvSpPr>
        <p:spPr>
          <a:xfrm>
            <a:off x="8523066" y="3536358"/>
            <a:ext cx="8904749" cy="1846659"/>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Reconnaître et mémoriser les lettres de l'alphabet.</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Développer la conscience phonologique à travers le chant et la répétition.</a:t>
            </a:r>
          </a:p>
        </p:txBody>
      </p:sp>
      <p:sp>
        <p:nvSpPr>
          <p:cNvPr id="4" name="Rectangle : coins arrondis 18">
            <a:extLst>
              <a:ext uri="{FF2B5EF4-FFF2-40B4-BE49-F238E27FC236}">
                <a16:creationId xmlns:a16="http://schemas.microsoft.com/office/drawing/2014/main" id="{4B95D07E-698F-7E76-BE32-F29125C267E5}"/>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7095EC2A-3AD9-D57F-F34F-856DE85D862C}"/>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7E8A951C-6DC5-8DDE-7702-6DB8863B4BC7}"/>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8CEAFD88-CD83-82C1-A210-54A23579A338}"/>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19949D45-E1C8-6128-2701-FFED8A5CBF0F}"/>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chanson de l’alphabet</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93CCE206-FCFE-A573-B51F-207E146817E1}"/>
              </a:ext>
            </a:extLst>
          </p:cNvPr>
          <p:cNvSpPr txBox="1"/>
          <p:nvPr/>
        </p:nvSpPr>
        <p:spPr>
          <a:xfrm>
            <a:off x="860185" y="992535"/>
            <a:ext cx="4950400"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Rituel: chanson de l’alphabet</a:t>
            </a:r>
            <a:endParaRPr lang="fr-MA" sz="4000" dirty="0"/>
          </a:p>
        </p:txBody>
      </p:sp>
      <p:grpSp>
        <p:nvGrpSpPr>
          <p:cNvPr id="16" name="Groupe 15">
            <a:extLst>
              <a:ext uri="{FF2B5EF4-FFF2-40B4-BE49-F238E27FC236}">
                <a16:creationId xmlns:a16="http://schemas.microsoft.com/office/drawing/2014/main" id="{046AFE1E-991B-E361-F1E1-435C0CA1F427}"/>
              </a:ext>
            </a:extLst>
          </p:cNvPr>
          <p:cNvGrpSpPr/>
          <p:nvPr/>
        </p:nvGrpSpPr>
        <p:grpSpPr>
          <a:xfrm>
            <a:off x="2322147" y="5781846"/>
            <a:ext cx="15203853" cy="3886163"/>
            <a:chOff x="457199" y="637024"/>
            <a:chExt cx="9196967" cy="835467"/>
          </a:xfrm>
        </p:grpSpPr>
        <p:sp>
          <p:nvSpPr>
            <p:cNvPr id="17" name="Shape 3">
              <a:extLst>
                <a:ext uri="{FF2B5EF4-FFF2-40B4-BE49-F238E27FC236}">
                  <a16:creationId xmlns:a16="http://schemas.microsoft.com/office/drawing/2014/main" id="{B8159C79-6EC7-9933-9035-B138A26F583D}"/>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E9942BF9-76C7-DC08-1E31-8704C789EEEE}"/>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39E375D4-BADC-1FD2-52EA-096FF477E752}"/>
              </a:ext>
            </a:extLst>
          </p:cNvPr>
          <p:cNvSpPr/>
          <p:nvPr/>
        </p:nvSpPr>
        <p:spPr>
          <a:xfrm>
            <a:off x="2656759" y="5472546"/>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5DD3CCBC-D62F-FB29-A71D-8EE5FF232283}"/>
              </a:ext>
            </a:extLst>
          </p:cNvPr>
          <p:cNvSpPr txBox="1"/>
          <p:nvPr/>
        </p:nvSpPr>
        <p:spPr>
          <a:xfrm>
            <a:off x="2957241" y="6390282"/>
            <a:ext cx="14470574" cy="3154710"/>
          </a:xfrm>
          <a:prstGeom prst="rect">
            <a:avLst/>
          </a:prstGeom>
        </p:spPr>
        <p:txBody>
          <a:bodyPr wrap="square" lIns="0" tIns="0" rIns="0" bIns="0" rtlCol="0" anchor="t">
            <a:spAutoFit/>
          </a:bodyPr>
          <a:lstStyle/>
          <a:p>
            <a:pPr marL="285750" lvl="0" indent="-285750" algn="l" defTabSz="1955800">
              <a:lnSpc>
                <a:spcPct val="90000"/>
              </a:lnSpc>
              <a:spcBef>
                <a:spcPct val="0"/>
              </a:spcBef>
              <a:spcAft>
                <a:spcPct val="15000"/>
              </a:spcAft>
              <a:buChar char="•"/>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 Première écoute</a:t>
            </a:r>
          </a:p>
          <a:p>
            <a:pPr lvl="0" algn="l"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Les élèves écoutent la chanson et suivent avec le doigt sur la charte des lettres.</a:t>
            </a:r>
          </a:p>
          <a:p>
            <a:pPr lvl="0" algn="l"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L’enseignant(e) fait le modelage du pointage sur la charte des lettres affichée.</a:t>
            </a:r>
          </a:p>
          <a:p>
            <a:pPr lvl="0" algn="l"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 Deuxième écoute </a:t>
            </a:r>
          </a:p>
          <a:p>
            <a:pPr lvl="0" algn="l"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Les élèves chantent l’alphabet en pointant du doigt  chaque lettre.</a:t>
            </a:r>
          </a:p>
        </p:txBody>
      </p:sp>
    </p:spTree>
    <p:extLst>
      <p:ext uri="{BB962C8B-B14F-4D97-AF65-F5344CB8AC3E}">
        <p14:creationId xmlns:p14="http://schemas.microsoft.com/office/powerpoint/2010/main" val="3592111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E215A-58E5-2B47-EA56-CE2ADDC1DF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EB300A-0FEF-CF00-7038-12918C19320B}"/>
              </a:ext>
            </a:extLst>
          </p:cNvPr>
          <p:cNvSpPr/>
          <p:nvPr/>
        </p:nvSpPr>
        <p:spPr>
          <a:xfrm>
            <a:off x="497253" y="200700"/>
            <a:ext cx="17297400" cy="9972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642" dirty="0">
              <a:solidFill>
                <a:prstClr val="white"/>
              </a:solidFill>
              <a:latin typeface="Dosis" pitchFamily="2" charset="0"/>
            </a:endParaRPr>
          </a:p>
        </p:txBody>
      </p:sp>
      <p:sp>
        <p:nvSpPr>
          <p:cNvPr id="4" name="Rectangle : coins arrondis 3">
            <a:extLst>
              <a:ext uri="{FF2B5EF4-FFF2-40B4-BE49-F238E27FC236}">
                <a16:creationId xmlns:a16="http://schemas.microsoft.com/office/drawing/2014/main" id="{A063BD15-2C33-6B00-C336-B40203FBC516}"/>
              </a:ext>
            </a:extLst>
          </p:cNvPr>
          <p:cNvSpPr/>
          <p:nvPr/>
        </p:nvSpPr>
        <p:spPr>
          <a:xfrm>
            <a:off x="938019" y="495299"/>
            <a:ext cx="16411962" cy="921045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642" dirty="0">
              <a:solidFill>
                <a:prstClr val="white"/>
              </a:solidFill>
              <a:latin typeface="Dosis" pitchFamily="2" charset="0"/>
            </a:endParaRPr>
          </a:p>
        </p:txBody>
      </p:sp>
      <p:sp>
        <p:nvSpPr>
          <p:cNvPr id="16" name="Rectangle : coins arrondis 15">
            <a:extLst>
              <a:ext uri="{FF2B5EF4-FFF2-40B4-BE49-F238E27FC236}">
                <a16:creationId xmlns:a16="http://schemas.microsoft.com/office/drawing/2014/main" id="{E76E15CF-423F-4757-C7C5-F700D14582AD}"/>
              </a:ext>
            </a:extLst>
          </p:cNvPr>
          <p:cNvSpPr/>
          <p:nvPr/>
        </p:nvSpPr>
        <p:spPr>
          <a:xfrm>
            <a:off x="938019" y="495299"/>
            <a:ext cx="16411962" cy="95942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FR" sz="1949" dirty="0">
              <a:solidFill>
                <a:prstClr val="white"/>
              </a:solidFill>
              <a:latin typeface="Dosis" pitchFamily="2" charset="0"/>
            </a:endParaRPr>
          </a:p>
        </p:txBody>
      </p:sp>
      <p:sp>
        <p:nvSpPr>
          <p:cNvPr id="19" name="Freeform 8">
            <a:extLst>
              <a:ext uri="{FF2B5EF4-FFF2-40B4-BE49-F238E27FC236}">
                <a16:creationId xmlns:a16="http://schemas.microsoft.com/office/drawing/2014/main" id="{7993C3F4-88E2-9C6A-A037-059D3EEF1622}"/>
              </a:ext>
            </a:extLst>
          </p:cNvPr>
          <p:cNvSpPr/>
          <p:nvPr/>
        </p:nvSpPr>
        <p:spPr>
          <a:xfrm>
            <a:off x="1447800" y="700542"/>
            <a:ext cx="518030" cy="27446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1028700"/>
            <a:endParaRPr lang="fr-MA" sz="642" dirty="0">
              <a:solidFill>
                <a:prstClr val="black"/>
              </a:solidFill>
              <a:latin typeface="Dosis" pitchFamily="2" charset="0"/>
            </a:endParaRPr>
          </a:p>
        </p:txBody>
      </p:sp>
      <p:pic>
        <p:nvPicPr>
          <p:cNvPr id="6" name="WhatsApp Video 2025-08-03 at 22.44.45">
            <a:hlinkClick r:id="" action="ppaction://media"/>
            <a:extLst>
              <a:ext uri="{FF2B5EF4-FFF2-40B4-BE49-F238E27FC236}">
                <a16:creationId xmlns:a16="http://schemas.microsoft.com/office/drawing/2014/main" id="{CBBAAAFD-FFE8-1C16-2FC1-A1A82D58A9D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47800" y="1454723"/>
            <a:ext cx="15011400" cy="7422577"/>
          </a:xfrm>
          <a:prstGeom prst="rect">
            <a:avLst/>
          </a:prstGeom>
        </p:spPr>
      </p:pic>
      <p:sp>
        <p:nvSpPr>
          <p:cNvPr id="3" name="ZoneTexte 4">
            <a:extLst>
              <a:ext uri="{FF2B5EF4-FFF2-40B4-BE49-F238E27FC236}">
                <a16:creationId xmlns:a16="http://schemas.microsoft.com/office/drawing/2014/main" id="{47BD5E6C-0207-A709-5298-1538267FDDC5}"/>
              </a:ext>
            </a:extLst>
          </p:cNvPr>
          <p:cNvSpPr txBox="1"/>
          <p:nvPr/>
        </p:nvSpPr>
        <p:spPr>
          <a:xfrm>
            <a:off x="2285608" y="675021"/>
            <a:ext cx="14173592" cy="400110"/>
          </a:xfrm>
          <a:prstGeom prst="rect">
            <a:avLst/>
          </a:prstGeom>
          <a:noFill/>
        </p:spPr>
        <p:txBody>
          <a:bodyPr wrap="square" rtlCol="0">
            <a:spAutoFit/>
          </a:bodyPr>
          <a:lst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1543050"/>
            <a:r>
              <a:rPr lang="fr-FR" sz="2000" b="1" dirty="0">
                <a:solidFill>
                  <a:prstClr val="white">
                    <a:lumMod val="65000"/>
                  </a:prstClr>
                </a:solidFill>
                <a:latin typeface="Dosis" pitchFamily="2" charset="0"/>
              </a:rPr>
              <a:t>Nous allons écouter et chanter la chanson de l’alphabet.</a:t>
            </a:r>
            <a:endParaRPr lang="fr-FR" sz="1800" dirty="0">
              <a:solidFill>
                <a:prstClr val="black"/>
              </a:solidFill>
              <a:latin typeface="Dosis" pitchFamily="2" charset="0"/>
            </a:endParaRPr>
          </a:p>
        </p:txBody>
      </p:sp>
    </p:spTree>
    <p:extLst>
      <p:ext uri="{BB962C8B-B14F-4D97-AF65-F5344CB8AC3E}">
        <p14:creationId xmlns:p14="http://schemas.microsoft.com/office/powerpoint/2010/main" val="49015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6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A8404-875C-3020-6C09-CC32F94D22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BE80AF1-55FB-AED4-0BE0-76E2A7FBF34F}"/>
              </a:ext>
            </a:extLst>
          </p:cNvPr>
          <p:cNvSpPr/>
          <p:nvPr/>
        </p:nvSpPr>
        <p:spPr>
          <a:xfrm>
            <a:off x="990600" y="266700"/>
            <a:ext cx="15849600" cy="96012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642" dirty="0">
              <a:solidFill>
                <a:prstClr val="white"/>
              </a:solidFill>
              <a:latin typeface="Dosis" pitchFamily="2" charset="0"/>
            </a:endParaRPr>
          </a:p>
        </p:txBody>
      </p:sp>
      <p:sp>
        <p:nvSpPr>
          <p:cNvPr id="4" name="Rectangle : coins arrondis 3">
            <a:extLst>
              <a:ext uri="{FF2B5EF4-FFF2-40B4-BE49-F238E27FC236}">
                <a16:creationId xmlns:a16="http://schemas.microsoft.com/office/drawing/2014/main" id="{EADA6FA4-A179-7D25-8B3C-1F474CC1343F}"/>
              </a:ext>
            </a:extLst>
          </p:cNvPr>
          <p:cNvSpPr/>
          <p:nvPr/>
        </p:nvSpPr>
        <p:spPr>
          <a:xfrm>
            <a:off x="1404061" y="561300"/>
            <a:ext cx="15038273" cy="886797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642" dirty="0">
              <a:solidFill>
                <a:prstClr val="white"/>
              </a:solidFill>
              <a:latin typeface="Dosis" pitchFamily="2" charset="0"/>
            </a:endParaRPr>
          </a:p>
        </p:txBody>
      </p:sp>
      <p:sp>
        <p:nvSpPr>
          <p:cNvPr id="16" name="Rectangle : coins arrondis 15">
            <a:extLst>
              <a:ext uri="{FF2B5EF4-FFF2-40B4-BE49-F238E27FC236}">
                <a16:creationId xmlns:a16="http://schemas.microsoft.com/office/drawing/2014/main" id="{89E13015-3E0B-90BD-C2D4-EC4D3F439074}"/>
              </a:ext>
            </a:extLst>
          </p:cNvPr>
          <p:cNvSpPr/>
          <p:nvPr/>
        </p:nvSpPr>
        <p:spPr>
          <a:xfrm>
            <a:off x="1404061" y="561299"/>
            <a:ext cx="15038273" cy="923749"/>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FR" sz="1949" dirty="0">
              <a:solidFill>
                <a:prstClr val="white"/>
              </a:solidFill>
              <a:latin typeface="Dosis" pitchFamily="2" charset="0"/>
            </a:endParaRPr>
          </a:p>
        </p:txBody>
      </p:sp>
      <p:sp>
        <p:nvSpPr>
          <p:cNvPr id="19" name="Freeform 8">
            <a:extLst>
              <a:ext uri="{FF2B5EF4-FFF2-40B4-BE49-F238E27FC236}">
                <a16:creationId xmlns:a16="http://schemas.microsoft.com/office/drawing/2014/main" id="{52792D41-FD70-877D-DF72-3E38E31E9A24}"/>
              </a:ext>
            </a:extLst>
          </p:cNvPr>
          <p:cNvSpPr/>
          <p:nvPr/>
        </p:nvSpPr>
        <p:spPr>
          <a:xfrm>
            <a:off x="1981200" y="891041"/>
            <a:ext cx="474672" cy="264263"/>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1028700"/>
            <a:endParaRPr lang="fr-MA" sz="642" dirty="0">
              <a:solidFill>
                <a:prstClr val="black"/>
              </a:solidFill>
              <a:latin typeface="Dosis" pitchFamily="2" charset="0"/>
            </a:endParaRPr>
          </a:p>
        </p:txBody>
      </p:sp>
      <p:pic>
        <p:nvPicPr>
          <p:cNvPr id="9" name="Image 8">
            <a:extLst>
              <a:ext uri="{FF2B5EF4-FFF2-40B4-BE49-F238E27FC236}">
                <a16:creationId xmlns:a16="http://schemas.microsoft.com/office/drawing/2014/main" id="{AB81CD73-7A1B-3D66-8D9E-43914E14B7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1322" y="1849315"/>
            <a:ext cx="6193840" cy="6100292"/>
          </a:xfrm>
          <a:prstGeom prst="rect">
            <a:avLst/>
          </a:prstGeom>
        </p:spPr>
      </p:pic>
      <p:sp>
        <p:nvSpPr>
          <p:cNvPr id="3" name="ZoneTexte 4">
            <a:extLst>
              <a:ext uri="{FF2B5EF4-FFF2-40B4-BE49-F238E27FC236}">
                <a16:creationId xmlns:a16="http://schemas.microsoft.com/office/drawing/2014/main" id="{88A058BA-9CB4-9CEA-A6E2-5E30ABC3AABC}"/>
              </a:ext>
            </a:extLst>
          </p:cNvPr>
          <p:cNvSpPr txBox="1"/>
          <p:nvPr/>
        </p:nvSpPr>
        <p:spPr>
          <a:xfrm>
            <a:off x="2514613" y="546037"/>
            <a:ext cx="12987257" cy="830997"/>
          </a:xfrm>
          <a:prstGeom prst="rect">
            <a:avLst/>
          </a:prstGeom>
          <a:noFill/>
        </p:spPr>
        <p:txBody>
          <a:bodyPr wrap="square" rtlCol="0">
            <a:spAutoFit/>
          </a:bodyPr>
          <a:lst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1543050"/>
            <a:r>
              <a:rPr lang="fr-FR" sz="2400" b="1" dirty="0">
                <a:solidFill>
                  <a:prstClr val="white">
                    <a:lumMod val="65000"/>
                  </a:prstClr>
                </a:solidFill>
                <a:latin typeface="Dosis" pitchFamily="2" charset="0"/>
              </a:rPr>
              <a:t>Ouvrez vos livrets à la page 3. </a:t>
            </a:r>
            <a:endParaRPr lang="fr-FR" sz="2000" dirty="0">
              <a:solidFill>
                <a:prstClr val="black"/>
              </a:solidFill>
              <a:latin typeface="Dosis" pitchFamily="2" charset="0"/>
            </a:endParaRPr>
          </a:p>
          <a:p>
            <a:pPr defTabSz="1543050"/>
            <a:r>
              <a:rPr lang="fr-FR" sz="2400" dirty="0">
                <a:solidFill>
                  <a:prstClr val="white">
                    <a:lumMod val="65000"/>
                  </a:prstClr>
                </a:solidFill>
                <a:latin typeface="Dosis" panose="02010703020202060003" pitchFamily="2" charset="0"/>
              </a:rPr>
              <a:t>Nous allons chanter la chanson en  pointant les lettres avec le doigt.</a:t>
            </a:r>
            <a:endParaRPr lang="fr-FR" sz="2400" b="1" dirty="0">
              <a:solidFill>
                <a:prstClr val="white">
                  <a:lumMod val="65000"/>
                </a:prstClr>
              </a:solidFill>
              <a:latin typeface="Dosis" panose="02010703020202060003" pitchFamily="2" charset="0"/>
            </a:endParaRPr>
          </a:p>
        </p:txBody>
      </p:sp>
      <p:sp>
        <p:nvSpPr>
          <p:cNvPr id="5" name="Rectangle 4">
            <a:extLst>
              <a:ext uri="{FF2B5EF4-FFF2-40B4-BE49-F238E27FC236}">
                <a16:creationId xmlns:a16="http://schemas.microsoft.com/office/drawing/2014/main" id="{484BE9CD-62FC-1B39-7EC3-07F3E874E068}"/>
              </a:ext>
            </a:extLst>
          </p:cNvPr>
          <p:cNvSpPr/>
          <p:nvPr/>
        </p:nvSpPr>
        <p:spPr>
          <a:xfrm>
            <a:off x="5884912" y="1849313"/>
            <a:ext cx="6336515" cy="6495259"/>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FR" sz="2025">
              <a:solidFill>
                <a:prstClr val="white"/>
              </a:solidFill>
              <a:latin typeface="Calibri" panose="020F0502020204030204"/>
            </a:endParaRPr>
          </a:p>
        </p:txBody>
      </p:sp>
      <p:pic>
        <p:nvPicPr>
          <p:cNvPr id="8" name="Média1">
            <a:hlinkClick r:id="" action="ppaction://media"/>
            <a:extLst>
              <a:ext uri="{FF2B5EF4-FFF2-40B4-BE49-F238E27FC236}">
                <a16:creationId xmlns:a16="http://schemas.microsoft.com/office/drawing/2014/main" id="{C528E514-8C6A-A972-D6B2-2F8B085AF4AB}"/>
              </a:ext>
            </a:extLst>
          </p:cNvPr>
          <p:cNvPicPr>
            <a:picLocks noChangeAspect="1"/>
          </p:cNvPicPr>
          <p:nvPr>
            <a:audioFile r:link="rId1"/>
            <p:extLst>
              <p:ext uri="{DAA4B4D4-6D71-4841-9C94-3DE7FCFB9230}">
                <p14:media xmlns:p14="http://schemas.microsoft.com/office/powerpoint/2010/main" r:embed="rId2">
                  <p14:trim end="40953.375"/>
                </p14:media>
              </p:ext>
            </p:extLst>
          </p:nvPr>
        </p:nvPicPr>
        <p:blipFill>
          <a:blip r:embed="rId6"/>
          <a:stretch>
            <a:fillRect/>
          </a:stretch>
        </p:blipFill>
        <p:spPr>
          <a:xfrm>
            <a:off x="12902329" y="724805"/>
            <a:ext cx="844762" cy="682308"/>
          </a:xfrm>
          <a:prstGeom prst="rect">
            <a:avLst/>
          </a:prstGeom>
        </p:spPr>
      </p:pic>
    </p:spTree>
    <p:extLst>
      <p:ext uri="{BB962C8B-B14F-4D97-AF65-F5344CB8AC3E}">
        <p14:creationId xmlns:p14="http://schemas.microsoft.com/office/powerpoint/2010/main" val="332124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9C461-1544-8523-98FF-4BA8F11200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860920A-6A14-148F-D799-6E4B1821B529}"/>
              </a:ext>
            </a:extLst>
          </p:cNvPr>
          <p:cNvSpPr/>
          <p:nvPr/>
        </p:nvSpPr>
        <p:spPr>
          <a:xfrm>
            <a:off x="637737" y="124499"/>
            <a:ext cx="16611600" cy="9895801"/>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642" dirty="0">
              <a:solidFill>
                <a:prstClr val="white"/>
              </a:solidFill>
              <a:latin typeface="Dosis" pitchFamily="2" charset="0"/>
            </a:endParaRPr>
          </a:p>
        </p:txBody>
      </p:sp>
      <p:sp>
        <p:nvSpPr>
          <p:cNvPr id="4" name="Rectangle : coins arrondis 3">
            <a:extLst>
              <a:ext uri="{FF2B5EF4-FFF2-40B4-BE49-F238E27FC236}">
                <a16:creationId xmlns:a16="http://schemas.microsoft.com/office/drawing/2014/main" id="{A9EFDB1C-7F07-D467-B3BA-A92A8CFB7022}"/>
              </a:ext>
            </a:extLst>
          </p:cNvPr>
          <p:cNvSpPr/>
          <p:nvPr/>
        </p:nvSpPr>
        <p:spPr>
          <a:xfrm>
            <a:off x="978577" y="502531"/>
            <a:ext cx="15761267" cy="914007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MA" sz="642" dirty="0">
              <a:solidFill>
                <a:prstClr val="white"/>
              </a:solidFill>
              <a:latin typeface="Dosis" pitchFamily="2" charset="0"/>
            </a:endParaRPr>
          </a:p>
        </p:txBody>
      </p:sp>
      <p:sp>
        <p:nvSpPr>
          <p:cNvPr id="16" name="Rectangle : coins arrondis 15">
            <a:extLst>
              <a:ext uri="{FF2B5EF4-FFF2-40B4-BE49-F238E27FC236}">
                <a16:creationId xmlns:a16="http://schemas.microsoft.com/office/drawing/2014/main" id="{80006140-0CC3-FB1C-0388-809569D51D8B}"/>
              </a:ext>
            </a:extLst>
          </p:cNvPr>
          <p:cNvSpPr/>
          <p:nvPr/>
        </p:nvSpPr>
        <p:spPr>
          <a:xfrm>
            <a:off x="1126129" y="502531"/>
            <a:ext cx="15761267" cy="95209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FR" sz="2000" dirty="0">
              <a:solidFill>
                <a:prstClr val="white"/>
              </a:solidFill>
              <a:latin typeface="Dosis" pitchFamily="2" charset="0"/>
            </a:endParaRPr>
          </a:p>
        </p:txBody>
      </p:sp>
      <p:sp>
        <p:nvSpPr>
          <p:cNvPr id="19" name="Freeform 8">
            <a:extLst>
              <a:ext uri="{FF2B5EF4-FFF2-40B4-BE49-F238E27FC236}">
                <a16:creationId xmlns:a16="http://schemas.microsoft.com/office/drawing/2014/main" id="{BF8F426A-69DD-04EE-869A-25ED3F4E0B8D}"/>
              </a:ext>
            </a:extLst>
          </p:cNvPr>
          <p:cNvSpPr/>
          <p:nvPr/>
        </p:nvSpPr>
        <p:spPr>
          <a:xfrm>
            <a:off x="1548156" y="843782"/>
            <a:ext cx="497492" cy="27237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1028700"/>
            <a:endParaRPr lang="fr-MA" sz="642" dirty="0">
              <a:solidFill>
                <a:prstClr val="black"/>
              </a:solidFill>
              <a:latin typeface="Dosis" pitchFamily="2" charset="0"/>
            </a:endParaRPr>
          </a:p>
        </p:txBody>
      </p:sp>
      <p:sp>
        <p:nvSpPr>
          <p:cNvPr id="3" name="ZoneTexte 4">
            <a:extLst>
              <a:ext uri="{FF2B5EF4-FFF2-40B4-BE49-F238E27FC236}">
                <a16:creationId xmlns:a16="http://schemas.microsoft.com/office/drawing/2014/main" id="{25440BC3-6206-01B5-6D2E-B77591703B64}"/>
              </a:ext>
            </a:extLst>
          </p:cNvPr>
          <p:cNvSpPr txBox="1"/>
          <p:nvPr/>
        </p:nvSpPr>
        <p:spPr>
          <a:xfrm>
            <a:off x="2017574" y="835781"/>
            <a:ext cx="13611644" cy="400110"/>
          </a:xfrm>
          <a:prstGeom prst="rect">
            <a:avLst/>
          </a:prstGeom>
          <a:noFill/>
        </p:spPr>
        <p:txBody>
          <a:bodyPr wrap="square" rtlCol="0">
            <a:spAutoFit/>
          </a:bodyPr>
          <a:lst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1543050"/>
            <a:r>
              <a:rPr lang="fr-FR" sz="2000" dirty="0">
                <a:solidFill>
                  <a:prstClr val="white">
                    <a:lumMod val="65000"/>
                  </a:prstClr>
                </a:solidFill>
                <a:latin typeface="Dosis" panose="02010703020202060003" pitchFamily="2" charset="0"/>
              </a:rPr>
              <a:t>Qui veut chanter en pointant les lettres ?</a:t>
            </a:r>
            <a:endParaRPr lang="fr-FR" sz="2000" b="1" dirty="0">
              <a:solidFill>
                <a:prstClr val="white">
                  <a:lumMod val="65000"/>
                </a:prstClr>
              </a:solidFill>
              <a:latin typeface="Dosis" panose="02010703020202060003" pitchFamily="2" charset="0"/>
            </a:endParaRPr>
          </a:p>
        </p:txBody>
      </p:sp>
      <p:pic>
        <p:nvPicPr>
          <p:cNvPr id="9" name="Image 8">
            <a:extLst>
              <a:ext uri="{FF2B5EF4-FFF2-40B4-BE49-F238E27FC236}">
                <a16:creationId xmlns:a16="http://schemas.microsoft.com/office/drawing/2014/main" id="{31C40E20-33D3-28C5-7F11-87FFA61812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4145" y="1902266"/>
            <a:ext cx="6491620" cy="6287472"/>
          </a:xfrm>
          <a:prstGeom prst="rect">
            <a:avLst/>
          </a:prstGeom>
        </p:spPr>
      </p:pic>
      <p:sp>
        <p:nvSpPr>
          <p:cNvPr id="5" name="Rectangle 4">
            <a:extLst>
              <a:ext uri="{FF2B5EF4-FFF2-40B4-BE49-F238E27FC236}">
                <a16:creationId xmlns:a16="http://schemas.microsoft.com/office/drawing/2014/main" id="{D4FED93B-EE4A-C255-3239-44E4107C03A1}"/>
              </a:ext>
            </a:extLst>
          </p:cNvPr>
          <p:cNvSpPr/>
          <p:nvPr/>
        </p:nvSpPr>
        <p:spPr>
          <a:xfrm>
            <a:off x="5714993" y="1707115"/>
            <a:ext cx="6641155" cy="3355564"/>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00"/>
            <a:endParaRPr lang="fr-FR" sz="2025">
              <a:solidFill>
                <a:prstClr val="white"/>
              </a:solidFill>
              <a:latin typeface="Calibri" panose="020F0502020204030204"/>
            </a:endParaRPr>
          </a:p>
        </p:txBody>
      </p:sp>
      <p:graphicFrame>
        <p:nvGraphicFramePr>
          <p:cNvPr id="6" name="Tableau 5">
            <a:extLst>
              <a:ext uri="{FF2B5EF4-FFF2-40B4-BE49-F238E27FC236}">
                <a16:creationId xmlns:a16="http://schemas.microsoft.com/office/drawing/2014/main" id="{F79B0D5E-F9BB-43A6-BB36-65C841D25F2C}"/>
              </a:ext>
            </a:extLst>
          </p:cNvPr>
          <p:cNvGraphicFramePr>
            <a:graphicFrameLocks noGrp="1"/>
          </p:cNvGraphicFramePr>
          <p:nvPr>
            <p:custDataLst>
              <p:tags r:id="rId1"/>
            </p:custDataLst>
            <p:extLst>
              <p:ext uri="{D42A27DB-BD31-4B8C-83A1-F6EECF244321}">
                <p14:modId xmlns:p14="http://schemas.microsoft.com/office/powerpoint/2010/main" val="813590714"/>
              </p:ext>
            </p:extLst>
          </p:nvPr>
        </p:nvGraphicFramePr>
        <p:xfrm>
          <a:off x="879587" y="190806"/>
          <a:ext cx="15959245" cy="531253"/>
        </p:xfrm>
        <a:graphic>
          <a:graphicData uri="http://schemas.openxmlformats.org/drawingml/2006/table">
            <a:tbl>
              <a:tblPr firstRow="1" bandRow="1">
                <a:tableStyleId>{5C22544A-7EE6-4342-B048-85BDC9FD1C3A}</a:tableStyleId>
              </a:tblPr>
              <a:tblGrid>
                <a:gridCol w="3254274">
                  <a:extLst>
                    <a:ext uri="{9D8B030D-6E8A-4147-A177-3AD203B41FA5}">
                      <a16:colId xmlns:a16="http://schemas.microsoft.com/office/drawing/2014/main" val="1026576551"/>
                    </a:ext>
                  </a:extLst>
                </a:gridCol>
                <a:gridCol w="3577878">
                  <a:extLst>
                    <a:ext uri="{9D8B030D-6E8A-4147-A177-3AD203B41FA5}">
                      <a16:colId xmlns:a16="http://schemas.microsoft.com/office/drawing/2014/main" val="1915038765"/>
                    </a:ext>
                  </a:extLst>
                </a:gridCol>
                <a:gridCol w="3619719">
                  <a:extLst>
                    <a:ext uri="{9D8B030D-6E8A-4147-A177-3AD203B41FA5}">
                      <a16:colId xmlns:a16="http://schemas.microsoft.com/office/drawing/2014/main" val="2262048582"/>
                    </a:ext>
                  </a:extLst>
                </a:gridCol>
                <a:gridCol w="2406169">
                  <a:extLst>
                    <a:ext uri="{9D8B030D-6E8A-4147-A177-3AD203B41FA5}">
                      <a16:colId xmlns:a16="http://schemas.microsoft.com/office/drawing/2014/main" val="2897137454"/>
                    </a:ext>
                  </a:extLst>
                </a:gridCol>
                <a:gridCol w="3101205">
                  <a:extLst>
                    <a:ext uri="{9D8B030D-6E8A-4147-A177-3AD203B41FA5}">
                      <a16:colId xmlns:a16="http://schemas.microsoft.com/office/drawing/2014/main" val="730320345"/>
                    </a:ext>
                  </a:extLst>
                </a:gridCol>
              </a:tblGrid>
              <a:tr h="531253">
                <a:tc>
                  <a:txBody>
                    <a:bodyPr/>
                    <a:lstStyle/>
                    <a:p>
                      <a:pPr marL="0" indent="0" algn="ctr">
                        <a:buFont typeface="+mj-lt"/>
                        <a:buNone/>
                        <a:tabLst>
                          <a:tab pos="1695450" algn="l"/>
                        </a:tabLst>
                      </a:pPr>
                      <a:r>
                        <a:rPr lang="fr-FR" sz="1500" b="1" kern="1200" dirty="0">
                          <a:solidFill>
                            <a:schemeClr val="bg1">
                              <a:lumMod val="65000"/>
                            </a:schemeClr>
                          </a:solidFill>
                          <a:latin typeface="Dosis" pitchFamily="2" charset="0"/>
                          <a:ea typeface="+mn-ea"/>
                          <a:cs typeface="+mn-cs"/>
                        </a:rPr>
                        <a:t>1. Chanson action </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400" dirty="0">
                          <a:solidFill>
                            <a:schemeClr val="bg1">
                              <a:lumMod val="65000"/>
                            </a:schemeClr>
                          </a:solidFill>
                          <a:latin typeface="Dosis" pitchFamily="2" charset="0"/>
                        </a:rPr>
                        <a:t>2. </a:t>
                      </a:r>
                      <a:r>
                        <a:rPr lang="fr-FR" sz="1400" b="1" kern="1200" dirty="0">
                          <a:solidFill>
                            <a:schemeClr val="bg1">
                              <a:lumMod val="65000"/>
                            </a:schemeClr>
                          </a:solidFill>
                          <a:latin typeface="Dosis" pitchFamily="2" charset="0"/>
                          <a:ea typeface="+mn-ea"/>
                          <a:cs typeface="+mn-cs"/>
                        </a:rPr>
                        <a:t>Vocabulaire</a:t>
                      </a:r>
                      <a:endParaRPr lang="fr-FR" sz="1400" dirty="0">
                        <a:solidFill>
                          <a:schemeClr val="bg1">
                            <a:lumMod val="65000"/>
                          </a:schemeClr>
                        </a:solidFill>
                        <a:latin typeface="Dosis" pitchFamily="2"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600" dirty="0">
                          <a:solidFill>
                            <a:schemeClr val="bg1"/>
                          </a:solidFill>
                          <a:latin typeface="Dosis" pitchFamily="2" charset="0"/>
                        </a:rPr>
                        <a:t>3. </a:t>
                      </a:r>
                      <a:r>
                        <a:rPr lang="fr-FR" sz="1600" dirty="0" err="1">
                          <a:solidFill>
                            <a:schemeClr val="bg1"/>
                          </a:solidFill>
                          <a:latin typeface="Dosis" pitchFamily="2" charset="0"/>
                        </a:rPr>
                        <a:t>Pré-lecture</a:t>
                      </a:r>
                      <a:endParaRPr lang="fr-FR" sz="1600" dirty="0">
                        <a:solidFill>
                          <a:schemeClr val="bg1"/>
                        </a:solidFill>
                        <a:latin typeface="Dosis" pitchFamily="2"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400" dirty="0">
                          <a:solidFill>
                            <a:schemeClr val="bg1">
                              <a:lumMod val="75000"/>
                            </a:schemeClr>
                          </a:solidFill>
                          <a:latin typeface="Dosis" pitchFamily="2" charset="0"/>
                        </a:rPr>
                        <a:t>4.Graphisme</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1936" rtl="0" eaLnBrk="1" fontAlgn="auto" latinLnBrk="0" hangingPunct="1">
                        <a:lnSpc>
                          <a:spcPct val="100000"/>
                        </a:lnSpc>
                        <a:spcBef>
                          <a:spcPts val="0"/>
                        </a:spcBef>
                        <a:spcAft>
                          <a:spcPts val="0"/>
                        </a:spcAft>
                        <a:buClrTx/>
                        <a:buSzTx/>
                        <a:buFontTx/>
                        <a:buNone/>
                        <a:tabLst/>
                        <a:defRPr/>
                      </a:pPr>
                      <a:r>
                        <a:rPr lang="fr-FR" sz="1400" dirty="0">
                          <a:solidFill>
                            <a:schemeClr val="bg1">
                              <a:lumMod val="75000"/>
                            </a:schemeClr>
                          </a:solidFill>
                          <a:latin typeface="Dosis" pitchFamily="2" charset="0"/>
                        </a:rPr>
                        <a:t>5.Jeu</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2699110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234B1-DDB3-7CE2-FDF5-1601324F7D3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32E8A45-32F8-4990-6D6A-F2EE7EDF4D2B}"/>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1E098EC2-6C7F-17EC-106D-F53CEF25BE66}"/>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21B6B7D8-ED29-CD21-E905-BAC835FE3C15}"/>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D7A7F44D-CC36-81B7-CF32-B81EF2CA4FB3}"/>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E29AE60D-28E1-42FF-2C84-359DFBE453DC}"/>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1C14E051-0840-A04E-6126-1B1ADDF6D7FF}"/>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A96DCAE9-642E-E110-C963-A000E286F751}"/>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07809668-509B-1329-9E7F-4CFF3BD9FD7C}"/>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61E22AD2-51EE-D420-D301-395338E6452F}"/>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41B9479B-FD3F-CF66-DC12-B1A3440CAB7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CB3BD4FB-B2D9-9C4E-9787-0215D5A6B7B9}"/>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des activités du rituel: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Dictée flash </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3AE2E58F-B878-FBA3-FE52-0DC55805914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1304097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FE849-79DF-5EC7-3FDE-04004E172946}"/>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2A59106D-D732-9966-C498-8304F5F43EFA}"/>
              </a:ext>
            </a:extLst>
          </p:cNvPr>
          <p:cNvGrpSpPr/>
          <p:nvPr/>
        </p:nvGrpSpPr>
        <p:grpSpPr>
          <a:xfrm>
            <a:off x="8045899" y="3326345"/>
            <a:ext cx="9381916" cy="1948997"/>
            <a:chOff x="457199" y="637024"/>
            <a:chExt cx="8229601" cy="835467"/>
          </a:xfrm>
        </p:grpSpPr>
        <p:sp>
          <p:nvSpPr>
            <p:cNvPr id="27" name="Shape 3">
              <a:extLst>
                <a:ext uri="{FF2B5EF4-FFF2-40B4-BE49-F238E27FC236}">
                  <a16:creationId xmlns:a16="http://schemas.microsoft.com/office/drawing/2014/main" id="{CF2D125E-50E4-51B2-8C69-847A192F3335}"/>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613BEF23-8A6F-B608-03B8-C91CEF166C3A}"/>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AC81DF47-F660-87FD-D8B1-F70218039409}"/>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D27893F3-AE79-4E24-DD60-F07B9D3E5E3B}"/>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E9C2C15C-FBEC-7642-F7F2-935808F249B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EDB3865E-B140-3CF6-A7DD-E49BAF0D1FC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F0E75E89-F65A-1FC5-9D73-B9E2DA44E4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5E9221D9-AC95-5FCB-D0A3-63D3E84E410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B22C862C-22C2-50DF-18E0-26E1BDAE116A}"/>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8329B0CC-819C-5506-1251-9D27200E139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C2B55D25-A0CE-013E-C142-58EAF64F4814}"/>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F22FC313-7DDF-09F7-F7B0-07AA29F58191}"/>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67700DCA-511E-4CF8-A6DF-6CDA2C579AFB}"/>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5A50C1A6-5011-9A65-EB1F-315E94B488DE}"/>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E9AC2A4B-DBA9-7222-3743-15CF0DAC897C}"/>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229B24A3-34F3-0693-06FB-6770AC52CF3A}"/>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22D88D35-AAE1-5BF4-0B8D-485CEEBBE721}"/>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 ardoise-tableau </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5881AB05-56E8-EABA-1AE0-DA002A4E20CF}"/>
              </a:ext>
            </a:extLst>
          </p:cNvPr>
          <p:cNvSpPr txBox="1"/>
          <p:nvPr/>
        </p:nvSpPr>
        <p:spPr>
          <a:xfrm>
            <a:off x="8523066" y="3536358"/>
            <a:ext cx="8904749" cy="1231106"/>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Renforcer la mémorisation de l'orthographe des mots.</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Développer les compétences en écriture..</a:t>
            </a:r>
          </a:p>
        </p:txBody>
      </p:sp>
      <p:sp>
        <p:nvSpPr>
          <p:cNvPr id="4" name="Rectangle : coins arrondis 18">
            <a:extLst>
              <a:ext uri="{FF2B5EF4-FFF2-40B4-BE49-F238E27FC236}">
                <a16:creationId xmlns:a16="http://schemas.microsoft.com/office/drawing/2014/main" id="{0462656C-F0EB-A9D3-3F6D-4E9964910F52}"/>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265E832B-B00A-A5E3-C263-D72B338E6020}"/>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59753A08-C407-F118-7C7B-EFE379BE8DF3}"/>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1FB5FF4D-EA94-6DCC-D93B-92B824ADAA53}"/>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92ADACFC-C794-3417-7C29-65B24D708297}"/>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dictée flash</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5175E607-3BE5-8EF4-BE7F-AD3E1128AEFF}"/>
              </a:ext>
            </a:extLst>
          </p:cNvPr>
          <p:cNvSpPr txBox="1"/>
          <p:nvPr/>
        </p:nvSpPr>
        <p:spPr>
          <a:xfrm>
            <a:off x="1152538" y="1166549"/>
            <a:ext cx="4179132"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Rituel: dictée flash</a:t>
            </a:r>
            <a:endParaRPr lang="fr-MA" sz="4000" dirty="0"/>
          </a:p>
        </p:txBody>
      </p:sp>
      <p:grpSp>
        <p:nvGrpSpPr>
          <p:cNvPr id="16" name="Groupe 15">
            <a:extLst>
              <a:ext uri="{FF2B5EF4-FFF2-40B4-BE49-F238E27FC236}">
                <a16:creationId xmlns:a16="http://schemas.microsoft.com/office/drawing/2014/main" id="{FC5E4C05-8ACC-9D22-149C-4761C5739E7F}"/>
              </a:ext>
            </a:extLst>
          </p:cNvPr>
          <p:cNvGrpSpPr/>
          <p:nvPr/>
        </p:nvGrpSpPr>
        <p:grpSpPr>
          <a:xfrm>
            <a:off x="2322147" y="5781846"/>
            <a:ext cx="15203853" cy="3886163"/>
            <a:chOff x="457199" y="637024"/>
            <a:chExt cx="9196967" cy="835467"/>
          </a:xfrm>
        </p:grpSpPr>
        <p:sp>
          <p:nvSpPr>
            <p:cNvPr id="17" name="Shape 3">
              <a:extLst>
                <a:ext uri="{FF2B5EF4-FFF2-40B4-BE49-F238E27FC236}">
                  <a16:creationId xmlns:a16="http://schemas.microsoft.com/office/drawing/2014/main" id="{8D0AC24C-6BFE-4767-DFA7-6EED20CA129C}"/>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F7D352E7-FE60-6B92-1C19-8A2699438A31}"/>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D3EDD9C6-4A0B-9B4C-8B3F-40DE05B43D48}"/>
              </a:ext>
            </a:extLst>
          </p:cNvPr>
          <p:cNvSpPr/>
          <p:nvPr/>
        </p:nvSpPr>
        <p:spPr>
          <a:xfrm>
            <a:off x="2656759" y="5472546"/>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CD4A1C56-1B87-CBDF-CF93-EBAF81220CEB}"/>
              </a:ext>
            </a:extLst>
          </p:cNvPr>
          <p:cNvSpPr txBox="1"/>
          <p:nvPr/>
        </p:nvSpPr>
        <p:spPr>
          <a:xfrm>
            <a:off x="2957241" y="6390282"/>
            <a:ext cx="14470574" cy="2508379"/>
          </a:xfrm>
          <a:prstGeom prst="rect">
            <a:avLst/>
          </a:prstGeom>
        </p:spPr>
        <p:txBody>
          <a:bodyPr wrap="square" lIns="0" tIns="0" rIns="0" bIns="0" rtlCol="0" anchor="t">
            <a:spAutoFit/>
          </a:bodyPr>
          <a:lstStyle/>
          <a:p>
            <a:pPr marL="571500" indent="-571500"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Écoute de la syllabe du mot ou de la phrase dictée(déjà vus dans les séances précédentes)  ;</a:t>
            </a:r>
          </a:p>
          <a:p>
            <a:pPr marL="571500" indent="-571500"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Écriture sur l'ardoise ;</a:t>
            </a:r>
          </a:p>
          <a:p>
            <a:pPr marL="571500" indent="-571500"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Présentation de l'ardoise et correction collective ;</a:t>
            </a:r>
          </a:p>
          <a:p>
            <a:pPr marL="571500" lvl="0" indent="-571500" algn="l"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Correction des erreurs et réécriture si nécessaire.</a:t>
            </a:r>
          </a:p>
        </p:txBody>
      </p:sp>
    </p:spTree>
    <p:extLst>
      <p:ext uri="{BB962C8B-B14F-4D97-AF65-F5344CB8AC3E}">
        <p14:creationId xmlns:p14="http://schemas.microsoft.com/office/powerpoint/2010/main" val="40990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59CD-A6C6-C82C-3FE8-97A9307808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0CB42E0-36D9-507B-D496-D059B272F4CE}"/>
              </a:ext>
            </a:extLst>
          </p:cNvPr>
          <p:cNvSpPr/>
          <p:nvPr/>
        </p:nvSpPr>
        <p:spPr>
          <a:xfrm>
            <a:off x="533400" y="7620"/>
            <a:ext cx="17280541"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038214C-2CB6-5DDD-B475-0C9BC62971C3}"/>
              </a:ext>
            </a:extLst>
          </p:cNvPr>
          <p:cNvSpPr/>
          <p:nvPr/>
        </p:nvSpPr>
        <p:spPr>
          <a:xfrm>
            <a:off x="983592" y="350520"/>
            <a:ext cx="16585456"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4" algn="ctr" defTabSz="685834"/>
            <a:endParaRPr lang="fr-MA" sz="8000" b="1"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27C8C984-3430-8910-301F-1ACDE3C2BFAB}"/>
              </a:ext>
            </a:extLst>
          </p:cNvPr>
          <p:cNvSpPr/>
          <p:nvPr/>
        </p:nvSpPr>
        <p:spPr>
          <a:xfrm>
            <a:off x="994671" y="376129"/>
            <a:ext cx="16572985" cy="1143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5" name="Freeform 8">
            <a:extLst>
              <a:ext uri="{FF2B5EF4-FFF2-40B4-BE49-F238E27FC236}">
                <a16:creationId xmlns:a16="http://schemas.microsoft.com/office/drawing/2014/main" id="{EF3D67B1-384A-5530-5A16-B66A41BF7151}"/>
              </a:ext>
            </a:extLst>
          </p:cNvPr>
          <p:cNvSpPr/>
          <p:nvPr/>
        </p:nvSpPr>
        <p:spPr>
          <a:xfrm>
            <a:off x="1727811" y="821038"/>
            <a:ext cx="523504"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pic>
        <p:nvPicPr>
          <p:cNvPr id="2" name="Image 1" descr="Une image contenant croquis, dessin, illustration, Visage humain&#10;&#10;Le contenu généré par l’IA peut être incorrect.">
            <a:extLst>
              <a:ext uri="{FF2B5EF4-FFF2-40B4-BE49-F238E27FC236}">
                <a16:creationId xmlns:a16="http://schemas.microsoft.com/office/drawing/2014/main" id="{F4AABC4D-2A3B-2A47-4103-28CB2672AE51}"/>
              </a:ext>
            </a:extLst>
          </p:cNvPr>
          <p:cNvPicPr>
            <a:picLocks noChangeAspect="1"/>
          </p:cNvPicPr>
          <p:nvPr/>
        </p:nvPicPr>
        <p:blipFill>
          <a:blip r:embed="rId4">
            <a:clrChange>
              <a:clrFrom>
                <a:srgbClr val="FFF0DD"/>
              </a:clrFrom>
              <a:clrTo>
                <a:srgbClr val="FFF0DD">
                  <a:alpha val="0"/>
                </a:srgbClr>
              </a:clrTo>
            </a:clrChange>
            <a:extLst>
              <a:ext uri="{28A0092B-C50C-407E-A947-70E740481C1C}">
                <a14:useLocalDpi xmlns:a14="http://schemas.microsoft.com/office/drawing/2010/main" val="0"/>
              </a:ext>
            </a:extLst>
          </a:blip>
          <a:stretch>
            <a:fillRect/>
          </a:stretch>
        </p:blipFill>
        <p:spPr>
          <a:xfrm>
            <a:off x="2419381" y="4252234"/>
            <a:ext cx="4307667" cy="5688403"/>
          </a:xfrm>
          <a:prstGeom prst="rect">
            <a:avLst/>
          </a:prstGeom>
        </p:spPr>
      </p:pic>
      <p:sp>
        <p:nvSpPr>
          <p:cNvPr id="4" name="Bulle narrative : rectangle à coins arrondis 3">
            <a:extLst>
              <a:ext uri="{FF2B5EF4-FFF2-40B4-BE49-F238E27FC236}">
                <a16:creationId xmlns:a16="http://schemas.microsoft.com/office/drawing/2014/main" id="{D781C9B8-A099-504B-BBE1-48840EF1296F}"/>
              </a:ext>
            </a:extLst>
          </p:cNvPr>
          <p:cNvSpPr/>
          <p:nvPr/>
        </p:nvSpPr>
        <p:spPr>
          <a:xfrm>
            <a:off x="3809340" y="2396836"/>
            <a:ext cx="12357654" cy="5452626"/>
          </a:xfrm>
          <a:prstGeom prst="wedgeRoundRectCallout">
            <a:avLst>
              <a:gd name="adj1" fmla="val -48392"/>
              <a:gd name="adj2" fmla="val -18782"/>
              <a:gd name="adj3" fmla="val 16667"/>
            </a:avLst>
          </a:prstGeom>
          <a:noFill/>
          <a:ln w="5715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5" name="ZoneTexte 4">
            <a:extLst>
              <a:ext uri="{FF2B5EF4-FFF2-40B4-BE49-F238E27FC236}">
                <a16:creationId xmlns:a16="http://schemas.microsoft.com/office/drawing/2014/main" id="{E7F4D0D9-643E-1B76-3A17-8D611D23C6B9}"/>
              </a:ext>
            </a:extLst>
          </p:cNvPr>
          <p:cNvSpPr txBox="1"/>
          <p:nvPr/>
        </p:nvSpPr>
        <p:spPr>
          <a:xfrm>
            <a:off x="2519158" y="752259"/>
            <a:ext cx="13167989" cy="445828"/>
          </a:xfrm>
          <a:prstGeom prst="rect">
            <a:avLst/>
          </a:prstGeom>
          <a:noFill/>
        </p:spPr>
        <p:txBody>
          <a:bodyPr wrap="square">
            <a:spAutoFit/>
          </a:bodyPr>
          <a:lstStyle/>
          <a:p>
            <a:pPr marL="0" lvl="1" defTabSz="685834">
              <a:lnSpc>
                <a:spcPts val="3017"/>
              </a:lnSpc>
              <a:spcBef>
                <a:spcPct val="0"/>
              </a:spcBef>
            </a:pPr>
            <a:r>
              <a:rPr lang="fr-FR" sz="2250" b="1" dirty="0">
                <a:solidFill>
                  <a:prstClr val="white">
                    <a:lumMod val="65000"/>
                  </a:prstClr>
                </a:solidFill>
                <a:latin typeface="Dosis" pitchFamily="2" charset="0"/>
              </a:rPr>
              <a:t>Je vais vous dicter quelques mots et une phrase. Écoutez bien et soyez attentifs.</a:t>
            </a:r>
            <a:endParaRPr lang="fr-FR" sz="2300" b="1" dirty="0">
              <a:solidFill>
                <a:prstClr val="white">
                  <a:lumMod val="65000"/>
                </a:prstClr>
              </a:solidFill>
              <a:latin typeface="Dosis" pitchFamily="2" charset="0"/>
            </a:endParaRPr>
          </a:p>
        </p:txBody>
      </p:sp>
      <p:graphicFrame>
        <p:nvGraphicFramePr>
          <p:cNvPr id="3" name="Tableau 2">
            <a:extLst>
              <a:ext uri="{FF2B5EF4-FFF2-40B4-BE49-F238E27FC236}">
                <a16:creationId xmlns:a16="http://schemas.microsoft.com/office/drawing/2014/main" id="{B7A7E3F0-2362-2BE1-6B1A-020860AFDDFD}"/>
              </a:ext>
            </a:extLst>
          </p:cNvPr>
          <p:cNvGraphicFramePr>
            <a:graphicFrameLocks noGrp="1"/>
          </p:cNvGraphicFramePr>
          <p:nvPr>
            <p:custDataLst>
              <p:tags r:id="rId1"/>
            </p:custDataLst>
          </p:nvPr>
        </p:nvGraphicFramePr>
        <p:xfrm>
          <a:off x="715749" y="-32601"/>
          <a:ext cx="16909931" cy="441960"/>
        </p:xfrm>
        <a:graphic>
          <a:graphicData uri="http://schemas.openxmlformats.org/drawingml/2006/table">
            <a:tbl>
              <a:tblPr firstRow="1" bandRow="1">
                <a:tableStyleId>{5C22544A-7EE6-4342-B048-85BDC9FD1C3A}</a:tableStyleId>
              </a:tblPr>
              <a:tblGrid>
                <a:gridCol w="2818322">
                  <a:extLst>
                    <a:ext uri="{9D8B030D-6E8A-4147-A177-3AD203B41FA5}">
                      <a16:colId xmlns:a16="http://schemas.microsoft.com/office/drawing/2014/main" val="1026576551"/>
                    </a:ext>
                  </a:extLst>
                </a:gridCol>
                <a:gridCol w="2818322">
                  <a:extLst>
                    <a:ext uri="{9D8B030D-6E8A-4147-A177-3AD203B41FA5}">
                      <a16:colId xmlns:a16="http://schemas.microsoft.com/office/drawing/2014/main" val="1915038765"/>
                    </a:ext>
                  </a:extLst>
                </a:gridCol>
                <a:gridCol w="2818322">
                  <a:extLst>
                    <a:ext uri="{9D8B030D-6E8A-4147-A177-3AD203B41FA5}">
                      <a16:colId xmlns:a16="http://schemas.microsoft.com/office/drawing/2014/main" val="2262048582"/>
                    </a:ext>
                  </a:extLst>
                </a:gridCol>
                <a:gridCol w="3212685">
                  <a:extLst>
                    <a:ext uri="{9D8B030D-6E8A-4147-A177-3AD203B41FA5}">
                      <a16:colId xmlns:a16="http://schemas.microsoft.com/office/drawing/2014/main" val="2897137454"/>
                    </a:ext>
                  </a:extLst>
                </a:gridCol>
                <a:gridCol w="3145757">
                  <a:extLst>
                    <a:ext uri="{9D8B030D-6E8A-4147-A177-3AD203B41FA5}">
                      <a16:colId xmlns:a16="http://schemas.microsoft.com/office/drawing/2014/main" val="2418460758"/>
                    </a:ext>
                  </a:extLst>
                </a:gridCol>
                <a:gridCol w="2096523">
                  <a:extLst>
                    <a:ext uri="{9D8B030D-6E8A-4147-A177-3AD203B41FA5}">
                      <a16:colId xmlns:a16="http://schemas.microsoft.com/office/drawing/2014/main" val="138499468"/>
                    </a:ext>
                  </a:extLst>
                </a:gridCol>
              </a:tblGrid>
              <a:tr h="188380">
                <a:tc>
                  <a:txBody>
                    <a:bodyPr/>
                    <a:lstStyle/>
                    <a:p>
                      <a:pPr marL="0" indent="0" algn="ctr">
                        <a:buFont typeface="+mj-lt"/>
                        <a:buNone/>
                        <a:tabLst>
                          <a:tab pos="1695450" algn="l"/>
                        </a:tabLst>
                      </a:pPr>
                      <a:r>
                        <a:rPr lang="fr-FR" sz="20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Lecture</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9" name="ZoneTexte 8">
            <a:extLst>
              <a:ext uri="{FF2B5EF4-FFF2-40B4-BE49-F238E27FC236}">
                <a16:creationId xmlns:a16="http://schemas.microsoft.com/office/drawing/2014/main" id="{C8480F91-2062-E36C-DBF1-272445F60F02}"/>
              </a:ext>
            </a:extLst>
          </p:cNvPr>
          <p:cNvSpPr txBox="1"/>
          <p:nvPr/>
        </p:nvSpPr>
        <p:spPr>
          <a:xfrm>
            <a:off x="2684317" y="3151212"/>
            <a:ext cx="14994084" cy="2948884"/>
          </a:xfrm>
          <a:prstGeom prst="rect">
            <a:avLst/>
          </a:prstGeom>
          <a:noFill/>
        </p:spPr>
        <p:txBody>
          <a:bodyPr wrap="square">
            <a:spAutoFit/>
          </a:bodyPr>
          <a:lstStyle/>
          <a:p>
            <a:pPr lvl="4" defTabSz="685834">
              <a:lnSpc>
                <a:spcPct val="150000"/>
              </a:lnSpc>
            </a:pPr>
            <a:r>
              <a:rPr lang="fr-MA" sz="6600" b="1" dirty="0">
                <a:solidFill>
                  <a:srgbClr val="106585"/>
                </a:solidFill>
                <a:latin typeface="Dosis" pitchFamily="2" charset="0"/>
              </a:rPr>
              <a:t>un domino – un vélo – </a:t>
            </a:r>
          </a:p>
          <a:p>
            <a:pPr lvl="4" defTabSz="685834">
              <a:lnSpc>
                <a:spcPct val="150000"/>
              </a:lnSpc>
            </a:pPr>
            <a:r>
              <a:rPr lang="fr-MA" sz="6600" b="1" dirty="0">
                <a:solidFill>
                  <a:srgbClr val="106585"/>
                </a:solidFill>
                <a:latin typeface="Dosis" pitchFamily="2" charset="0"/>
              </a:rPr>
              <a:t>Le bébé dor</a:t>
            </a:r>
            <a:r>
              <a:rPr lang="fr-MA" sz="6600" b="1" dirty="0">
                <a:solidFill>
                  <a:schemeClr val="bg1">
                    <a:lumMod val="65000"/>
                  </a:schemeClr>
                </a:solidFill>
                <a:latin typeface="Dosis" pitchFamily="2" charset="0"/>
              </a:rPr>
              <a:t>t</a:t>
            </a:r>
            <a:r>
              <a:rPr lang="fr-MA" sz="6600" b="1" dirty="0">
                <a:solidFill>
                  <a:srgbClr val="106585"/>
                </a:solidFill>
                <a:latin typeface="Dosis" pitchFamily="2" charset="0"/>
              </a:rPr>
              <a:t>.</a:t>
            </a:r>
          </a:p>
        </p:txBody>
      </p:sp>
    </p:spTree>
    <p:extLst>
      <p:ext uri="{BB962C8B-B14F-4D97-AF65-F5344CB8AC3E}">
        <p14:creationId xmlns:p14="http://schemas.microsoft.com/office/powerpoint/2010/main" val="11030265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A01E9-E6E4-10C7-D133-3997E0EEC74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865C9A-3E96-9B50-8530-557F9A514F40}"/>
              </a:ext>
            </a:extLst>
          </p:cNvPr>
          <p:cNvSpPr/>
          <p:nvPr/>
        </p:nvSpPr>
        <p:spPr>
          <a:xfrm>
            <a:off x="533400" y="1"/>
            <a:ext cx="17297400" cy="1028699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5" name="Rectangle : coins arrondis 4">
            <a:extLst>
              <a:ext uri="{FF2B5EF4-FFF2-40B4-BE49-F238E27FC236}">
                <a16:creationId xmlns:a16="http://schemas.microsoft.com/office/drawing/2014/main" id="{28728A1D-467D-56E7-4B54-BA0EA9F4769B}"/>
              </a:ext>
            </a:extLst>
          </p:cNvPr>
          <p:cNvSpPr/>
          <p:nvPr/>
        </p:nvSpPr>
        <p:spPr>
          <a:xfrm>
            <a:off x="909703" y="328863"/>
            <a:ext cx="16601636"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9844ABE9-70E3-1AB9-BBEA-DEBFEDD30355}"/>
              </a:ext>
            </a:extLst>
          </p:cNvPr>
          <p:cNvSpPr/>
          <p:nvPr/>
        </p:nvSpPr>
        <p:spPr>
          <a:xfrm>
            <a:off x="890915" y="342900"/>
            <a:ext cx="16589153"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1" name="ZoneTexte 20">
            <a:extLst>
              <a:ext uri="{FF2B5EF4-FFF2-40B4-BE49-F238E27FC236}">
                <a16:creationId xmlns:a16="http://schemas.microsoft.com/office/drawing/2014/main" id="{0ED25677-5BC0-618B-7148-B8D9F662E629}"/>
              </a:ext>
            </a:extLst>
          </p:cNvPr>
          <p:cNvSpPr txBox="1"/>
          <p:nvPr/>
        </p:nvSpPr>
        <p:spPr>
          <a:xfrm>
            <a:off x="2546350" y="647700"/>
            <a:ext cx="11531600" cy="830548"/>
          </a:xfrm>
          <a:prstGeom prst="rect">
            <a:avLst/>
          </a:prstGeom>
          <a:noFill/>
        </p:spPr>
        <p:txBody>
          <a:bodyPr wrap="square">
            <a:spAutoFit/>
          </a:bodyPr>
          <a:lstStyle/>
          <a:p>
            <a:pPr marL="0" lvl="1" defTabSz="685834">
              <a:lnSpc>
                <a:spcPts val="3017"/>
              </a:lnSpc>
              <a:spcBef>
                <a:spcPct val="0"/>
              </a:spcBef>
              <a:defRPr/>
            </a:pPr>
            <a:r>
              <a:rPr lang="fr-FR" sz="2250" b="1" dirty="0">
                <a:solidFill>
                  <a:prstClr val="white">
                    <a:lumMod val="65000"/>
                  </a:prstClr>
                </a:solidFill>
                <a:latin typeface="Dosis" pitchFamily="2" charset="0"/>
              </a:rPr>
              <a:t>Prenez vos ardoises. </a:t>
            </a:r>
          </a:p>
          <a:p>
            <a:pPr marL="0" lvl="1" defTabSz="685834">
              <a:lnSpc>
                <a:spcPts val="3017"/>
              </a:lnSpc>
              <a:spcBef>
                <a:spcPct val="0"/>
              </a:spcBef>
              <a:defRPr/>
            </a:pPr>
            <a:r>
              <a:rPr lang="fr-FR" sz="2250" b="1" dirty="0">
                <a:solidFill>
                  <a:prstClr val="white">
                    <a:lumMod val="65000"/>
                  </a:prstClr>
                </a:solidFill>
                <a:latin typeface="Dosis" pitchFamily="2" charset="0"/>
              </a:rPr>
              <a:t>Écrivez ………….</a:t>
            </a:r>
          </a:p>
        </p:txBody>
      </p:sp>
      <p:sp>
        <p:nvSpPr>
          <p:cNvPr id="22" name="Freeform 8">
            <a:extLst>
              <a:ext uri="{FF2B5EF4-FFF2-40B4-BE49-F238E27FC236}">
                <a16:creationId xmlns:a16="http://schemas.microsoft.com/office/drawing/2014/main" id="{F625B1BE-6669-0FE7-AB01-D7115E1889A5}"/>
              </a:ext>
            </a:extLst>
          </p:cNvPr>
          <p:cNvSpPr/>
          <p:nvPr/>
        </p:nvSpPr>
        <p:spPr>
          <a:xfrm>
            <a:off x="1843577" y="796681"/>
            <a:ext cx="524015"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pic>
        <p:nvPicPr>
          <p:cNvPr id="2" name="Image 1">
            <a:extLst>
              <a:ext uri="{FF2B5EF4-FFF2-40B4-BE49-F238E27FC236}">
                <a16:creationId xmlns:a16="http://schemas.microsoft.com/office/drawing/2014/main" id="{1951358E-9512-9F22-6EA0-69E4B64D16B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714514" y="2577772"/>
            <a:ext cx="8370246" cy="5131457"/>
          </a:xfrm>
          <a:prstGeom prst="rect">
            <a:avLst/>
          </a:prstGeom>
        </p:spPr>
      </p:pic>
      <p:graphicFrame>
        <p:nvGraphicFramePr>
          <p:cNvPr id="7" name="Tableau 6">
            <a:extLst>
              <a:ext uri="{FF2B5EF4-FFF2-40B4-BE49-F238E27FC236}">
                <a16:creationId xmlns:a16="http://schemas.microsoft.com/office/drawing/2014/main" id="{87E8D20A-E038-813D-0468-082DC6A856CD}"/>
              </a:ext>
            </a:extLst>
          </p:cNvPr>
          <p:cNvGraphicFramePr>
            <a:graphicFrameLocks noGrp="1"/>
          </p:cNvGraphicFramePr>
          <p:nvPr>
            <p:custDataLst>
              <p:tags r:id="rId1"/>
            </p:custDataLst>
          </p:nvPr>
        </p:nvGraphicFramePr>
        <p:xfrm>
          <a:off x="718070" y="-28269"/>
          <a:ext cx="16926425" cy="441960"/>
        </p:xfrm>
        <a:graphic>
          <a:graphicData uri="http://schemas.openxmlformats.org/drawingml/2006/table">
            <a:tbl>
              <a:tblPr firstRow="1" bandRow="1">
                <a:tableStyleId>{5C22544A-7EE6-4342-B048-85BDC9FD1C3A}</a:tableStyleId>
              </a:tblPr>
              <a:tblGrid>
                <a:gridCol w="2821071">
                  <a:extLst>
                    <a:ext uri="{9D8B030D-6E8A-4147-A177-3AD203B41FA5}">
                      <a16:colId xmlns:a16="http://schemas.microsoft.com/office/drawing/2014/main" val="1026576551"/>
                    </a:ext>
                  </a:extLst>
                </a:gridCol>
                <a:gridCol w="2821071">
                  <a:extLst>
                    <a:ext uri="{9D8B030D-6E8A-4147-A177-3AD203B41FA5}">
                      <a16:colId xmlns:a16="http://schemas.microsoft.com/office/drawing/2014/main" val="1915038765"/>
                    </a:ext>
                  </a:extLst>
                </a:gridCol>
                <a:gridCol w="2821071">
                  <a:extLst>
                    <a:ext uri="{9D8B030D-6E8A-4147-A177-3AD203B41FA5}">
                      <a16:colId xmlns:a16="http://schemas.microsoft.com/office/drawing/2014/main" val="2262048582"/>
                    </a:ext>
                  </a:extLst>
                </a:gridCol>
                <a:gridCol w="3215819">
                  <a:extLst>
                    <a:ext uri="{9D8B030D-6E8A-4147-A177-3AD203B41FA5}">
                      <a16:colId xmlns:a16="http://schemas.microsoft.com/office/drawing/2014/main" val="2897137454"/>
                    </a:ext>
                  </a:extLst>
                </a:gridCol>
                <a:gridCol w="3148825">
                  <a:extLst>
                    <a:ext uri="{9D8B030D-6E8A-4147-A177-3AD203B41FA5}">
                      <a16:colId xmlns:a16="http://schemas.microsoft.com/office/drawing/2014/main" val="2418460758"/>
                    </a:ext>
                  </a:extLst>
                </a:gridCol>
                <a:gridCol w="2098568">
                  <a:extLst>
                    <a:ext uri="{9D8B030D-6E8A-4147-A177-3AD203B41FA5}">
                      <a16:colId xmlns:a16="http://schemas.microsoft.com/office/drawing/2014/main" val="138499468"/>
                    </a:ext>
                  </a:extLst>
                </a:gridCol>
              </a:tblGrid>
              <a:tr h="342900">
                <a:tc>
                  <a:txBody>
                    <a:bodyPr/>
                    <a:lstStyle/>
                    <a:p>
                      <a:pPr marL="0" indent="0" algn="ctr">
                        <a:buFont typeface="+mj-lt"/>
                        <a:buNone/>
                        <a:tabLst>
                          <a:tab pos="1695450" algn="l"/>
                        </a:tabLst>
                      </a:pPr>
                      <a:r>
                        <a:rPr lang="fr-FR" sz="20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Lecture</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640087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18509-ECD3-2516-FA63-08A04626DC3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3B35CCA-3003-4AF9-8672-CC9255375CE9}"/>
              </a:ext>
            </a:extLst>
          </p:cNvPr>
          <p:cNvSpPr/>
          <p:nvPr/>
        </p:nvSpPr>
        <p:spPr>
          <a:xfrm>
            <a:off x="2286000" y="1"/>
            <a:ext cx="13716000" cy="10286999"/>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5" name="Rectangle : coins arrondis 4">
            <a:extLst>
              <a:ext uri="{FF2B5EF4-FFF2-40B4-BE49-F238E27FC236}">
                <a16:creationId xmlns:a16="http://schemas.microsoft.com/office/drawing/2014/main" id="{608AB28F-F5C8-352B-FC4F-888F0F83FF09}"/>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3B2BE160-6186-747C-2401-6F5189FA110E}"/>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1" name="ZoneTexte 20">
            <a:extLst>
              <a:ext uri="{FF2B5EF4-FFF2-40B4-BE49-F238E27FC236}">
                <a16:creationId xmlns:a16="http://schemas.microsoft.com/office/drawing/2014/main" id="{466F7EDE-AE23-DFC7-A2DE-36736F37256F}"/>
              </a:ext>
            </a:extLst>
          </p:cNvPr>
          <p:cNvSpPr txBox="1"/>
          <p:nvPr/>
        </p:nvSpPr>
        <p:spPr>
          <a:xfrm>
            <a:off x="3828420" y="650386"/>
            <a:ext cx="9144000" cy="445828"/>
          </a:xfrm>
          <a:prstGeom prst="rect">
            <a:avLst/>
          </a:prstGeom>
          <a:noFill/>
        </p:spPr>
        <p:txBody>
          <a:bodyPr wrap="square">
            <a:spAutoFit/>
          </a:bodyPr>
          <a:lstStyle/>
          <a:p>
            <a:pPr marL="0" lvl="1" defTabSz="685834">
              <a:lnSpc>
                <a:spcPts val="3017"/>
              </a:lnSpc>
              <a:spcBef>
                <a:spcPct val="0"/>
              </a:spcBef>
              <a:defRPr/>
            </a:pPr>
            <a:r>
              <a:rPr lang="fr-FR" sz="2250" b="1" dirty="0">
                <a:solidFill>
                  <a:prstClr val="white">
                    <a:lumMod val="65000"/>
                  </a:prstClr>
                </a:solidFill>
                <a:latin typeface="Dosis" pitchFamily="2" charset="0"/>
              </a:rPr>
              <a:t>Corrigez. un domino.</a:t>
            </a:r>
          </a:p>
        </p:txBody>
      </p:sp>
      <p:sp>
        <p:nvSpPr>
          <p:cNvPr id="22" name="Freeform 8">
            <a:extLst>
              <a:ext uri="{FF2B5EF4-FFF2-40B4-BE49-F238E27FC236}">
                <a16:creationId xmlns:a16="http://schemas.microsoft.com/office/drawing/2014/main" id="{70EF6048-E6D5-B9DF-E412-E6F0082E8618}"/>
              </a:ext>
            </a:extLst>
          </p:cNvPr>
          <p:cNvSpPr/>
          <p:nvPr/>
        </p:nvSpPr>
        <p:spPr>
          <a:xfrm>
            <a:off x="3137048" y="730096"/>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defRPr/>
            </a:pPr>
            <a:endParaRPr lang="fr-MA" sz="1350" dirty="0">
              <a:solidFill>
                <a:prstClr val="black"/>
              </a:solidFill>
              <a:latin typeface="Dosis" pitchFamily="2" charset="0"/>
            </a:endParaRPr>
          </a:p>
        </p:txBody>
      </p:sp>
      <p:pic>
        <p:nvPicPr>
          <p:cNvPr id="2" name="Image 1">
            <a:extLst>
              <a:ext uri="{FF2B5EF4-FFF2-40B4-BE49-F238E27FC236}">
                <a16:creationId xmlns:a16="http://schemas.microsoft.com/office/drawing/2014/main" id="{CE1225B9-E4AE-73FC-260E-94073C800EB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562601" y="2577772"/>
            <a:ext cx="6637199" cy="5131457"/>
          </a:xfrm>
          <a:prstGeom prst="rect">
            <a:avLst/>
          </a:prstGeom>
        </p:spPr>
      </p:pic>
      <p:sp>
        <p:nvSpPr>
          <p:cNvPr id="8" name="ZoneTexte 7">
            <a:extLst>
              <a:ext uri="{FF2B5EF4-FFF2-40B4-BE49-F238E27FC236}">
                <a16:creationId xmlns:a16="http://schemas.microsoft.com/office/drawing/2014/main" id="{9A91108D-BB5E-A1B4-9373-2C8D6B988609}"/>
              </a:ext>
            </a:extLst>
          </p:cNvPr>
          <p:cNvSpPr txBox="1"/>
          <p:nvPr/>
        </p:nvSpPr>
        <p:spPr>
          <a:xfrm>
            <a:off x="6712159" y="4538465"/>
            <a:ext cx="4338082" cy="1200329"/>
          </a:xfrm>
          <a:prstGeom prst="rect">
            <a:avLst/>
          </a:prstGeom>
          <a:noFill/>
        </p:spPr>
        <p:txBody>
          <a:bodyPr wrap="square">
            <a:spAutoFit/>
          </a:bodyPr>
          <a:lstStyle/>
          <a:p>
            <a:pPr algn="ctr" defTabSz="685834"/>
            <a:r>
              <a:rPr lang="fr-MA" sz="7200" b="1" dirty="0">
                <a:solidFill>
                  <a:schemeClr val="bg1"/>
                </a:solidFill>
                <a:latin typeface="Dosis" pitchFamily="2" charset="0"/>
              </a:rPr>
              <a:t>un domino</a:t>
            </a:r>
            <a:endParaRPr lang="fr-MA" sz="7200" dirty="0">
              <a:solidFill>
                <a:schemeClr val="bg1">
                  <a:lumMod val="65000"/>
                </a:schemeClr>
              </a:solidFill>
              <a:latin typeface="Dosis" pitchFamily="2" charset="0"/>
            </a:endParaRPr>
          </a:p>
        </p:txBody>
      </p:sp>
      <p:graphicFrame>
        <p:nvGraphicFramePr>
          <p:cNvPr id="3" name="Tableau 2">
            <a:extLst>
              <a:ext uri="{FF2B5EF4-FFF2-40B4-BE49-F238E27FC236}">
                <a16:creationId xmlns:a16="http://schemas.microsoft.com/office/drawing/2014/main" id="{B238FD5C-E8F6-BD6F-3679-C26E68F093E3}"/>
              </a:ext>
            </a:extLst>
          </p:cNvPr>
          <p:cNvGraphicFramePr>
            <a:graphicFrameLocks noGrp="1"/>
          </p:cNvGraphicFramePr>
          <p:nvPr>
            <p:custDataLst>
              <p:tags r:id="rId1"/>
            </p:custDataLst>
          </p:nvPr>
        </p:nvGraphicFramePr>
        <p:xfrm>
          <a:off x="2324891" y="-32601"/>
          <a:ext cx="13421837" cy="44196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89">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188380">
                <a:tc>
                  <a:txBody>
                    <a:bodyPr/>
                    <a:lstStyle/>
                    <a:p>
                      <a:pPr marL="0" indent="0" algn="ctr">
                        <a:buFont typeface="+mj-lt"/>
                        <a:buNone/>
                        <a:tabLst>
                          <a:tab pos="1695450" algn="l"/>
                        </a:tabLst>
                      </a:pPr>
                      <a:r>
                        <a:rPr lang="fr-FR" sz="20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Lecture</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14502139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044E8-6652-0FD6-F598-E18907ACB83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AE4CD07-D412-F331-339D-46CDA4149B76}"/>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854271E7-9B5E-2005-A17C-B4DA7957A22E}"/>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0ED15690-A187-7EDF-E30F-9D0B27430A83}"/>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681429A1-6DB9-13B6-7A9F-1D7A6F7C5A04}"/>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622574C7-C880-0695-B1B1-E86E7043B908}"/>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E969EF1B-6007-E93C-3257-B4123E49886E}"/>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30BF64B4-7608-E77C-43C0-00B38F24C3D9}"/>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AC496B7E-3777-9DDF-8909-CADFDD993C7E}"/>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54847738-D330-DB63-E65D-D0542F89B1D9}"/>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42963EA1-0A5E-6083-B1B0-F7306734B9A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4F46E95B-E693-3C94-A2DB-2FC422F94C8E}"/>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des activités du rituel: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Dictée préparée</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A0C38F71-CCA4-B2FE-48EF-1AA4CE865E1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32580575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FD3E8-6919-D0A3-BD0D-D580D0CE90DB}"/>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C99108EA-392D-52F3-6DAD-6DF86EED9302}"/>
              </a:ext>
            </a:extLst>
          </p:cNvPr>
          <p:cNvGrpSpPr/>
          <p:nvPr/>
        </p:nvGrpSpPr>
        <p:grpSpPr>
          <a:xfrm>
            <a:off x="8045899" y="3326345"/>
            <a:ext cx="9381916" cy="1948997"/>
            <a:chOff x="457199" y="637024"/>
            <a:chExt cx="8229601" cy="835467"/>
          </a:xfrm>
        </p:grpSpPr>
        <p:sp>
          <p:nvSpPr>
            <p:cNvPr id="27" name="Shape 3">
              <a:extLst>
                <a:ext uri="{FF2B5EF4-FFF2-40B4-BE49-F238E27FC236}">
                  <a16:creationId xmlns:a16="http://schemas.microsoft.com/office/drawing/2014/main" id="{49B21DD4-90A2-10A8-193A-4336C575727A}"/>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590E63BE-DB45-9916-E0CB-6AA2355DF875}"/>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A3C5868D-D223-1545-7A42-7DE63FF7BDB3}"/>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66D6AED0-0432-953B-97F8-35114E9C57C0}"/>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330CA72B-40AD-6AD8-EEC9-7EDAAD2BE3DA}"/>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0A96E202-23DF-D634-5B73-ABF25D19090B}"/>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9C66C913-0C4C-EB2B-9D68-222EC61D692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84164564-72D1-052F-FA27-998434ECC5D6}"/>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82E5F85A-883E-CA83-5AB4-FA8965423899}"/>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6DEDC6E1-9DFF-0929-C502-64BA14F76EC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614E89A9-05C4-CF3A-D4D6-20B4E8D96178}"/>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0426DD8D-F8E4-9570-D011-A6692AF09EE4}"/>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60BC05CD-3963-6D93-67A1-313AB574886A}"/>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122B71CD-5340-036F-23BB-AA183EA37029}"/>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9DBEB583-E62F-595F-D52E-D71C6946D61A}"/>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E8F535EB-3967-CD5A-3ED5-E0EEEE013A79}"/>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FAC9CD56-4D5B-A137-325F-1F1D8A82F3C6}"/>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 ardoise-tableau -cahiers</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8A27210D-A741-5C95-19A6-EB5CE012C263}"/>
              </a:ext>
            </a:extLst>
          </p:cNvPr>
          <p:cNvSpPr txBox="1"/>
          <p:nvPr/>
        </p:nvSpPr>
        <p:spPr>
          <a:xfrm>
            <a:off x="8523066" y="3536358"/>
            <a:ext cx="9110409" cy="1661993"/>
          </a:xfrm>
          <a:prstGeom prst="rect">
            <a:avLst/>
          </a:prstGeom>
        </p:spPr>
        <p:txBody>
          <a:bodyPr wrap="square" lIns="0" tIns="0" rIns="0" bIns="0" rtlCol="0" anchor="t">
            <a:spAutoFit/>
          </a:bodyPr>
          <a:lstStyle/>
          <a:p>
            <a:pPr marL="571500" lvl="0" indent="-571500" algn="l">
              <a:buFontTx/>
              <a:buChar char="-"/>
            </a:pPr>
            <a:r>
              <a:rPr lang="fr-FR"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Mémoriser l'orthographe des mots et des structures travaillés.</a:t>
            </a:r>
          </a:p>
          <a:p>
            <a:pPr marL="571500" lvl="0" indent="-571500" algn="l">
              <a:buFontTx/>
              <a:buChar char="-"/>
            </a:pPr>
            <a:r>
              <a:rPr lang="fr-FR"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Réinvestir les règles d'orthographe étudiées en situation d'écriture.</a:t>
            </a:r>
          </a:p>
        </p:txBody>
      </p:sp>
      <p:sp>
        <p:nvSpPr>
          <p:cNvPr id="4" name="Rectangle : coins arrondis 18">
            <a:extLst>
              <a:ext uri="{FF2B5EF4-FFF2-40B4-BE49-F238E27FC236}">
                <a16:creationId xmlns:a16="http://schemas.microsoft.com/office/drawing/2014/main" id="{3268D2A3-E19A-C8BB-840D-96919D6F93BF}"/>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C6C6D658-7F67-0918-BB5F-D1253A6F077A}"/>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0EBCBE39-4B5E-4362-B4A0-027E92CF1256}"/>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60AB9360-6ECA-E342-DF32-F056AD988797}"/>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097A6CAC-A518-8E53-80DD-1744CF098B62}"/>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dictée préparée</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00CA0114-CBB2-C388-208F-14F752F72249}"/>
              </a:ext>
            </a:extLst>
          </p:cNvPr>
          <p:cNvSpPr txBox="1"/>
          <p:nvPr/>
        </p:nvSpPr>
        <p:spPr>
          <a:xfrm>
            <a:off x="1152538" y="1166549"/>
            <a:ext cx="4179132"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Rituel: dictée préparée</a:t>
            </a:r>
            <a:endParaRPr lang="fr-MA" sz="4000" dirty="0"/>
          </a:p>
        </p:txBody>
      </p:sp>
      <p:grpSp>
        <p:nvGrpSpPr>
          <p:cNvPr id="16" name="Groupe 15">
            <a:extLst>
              <a:ext uri="{FF2B5EF4-FFF2-40B4-BE49-F238E27FC236}">
                <a16:creationId xmlns:a16="http://schemas.microsoft.com/office/drawing/2014/main" id="{F7CF7166-36C7-851C-F83F-808E9753225E}"/>
              </a:ext>
            </a:extLst>
          </p:cNvPr>
          <p:cNvGrpSpPr/>
          <p:nvPr/>
        </p:nvGrpSpPr>
        <p:grpSpPr>
          <a:xfrm>
            <a:off x="2322147" y="5781846"/>
            <a:ext cx="15203853" cy="3886163"/>
            <a:chOff x="457199" y="637024"/>
            <a:chExt cx="9196967" cy="835467"/>
          </a:xfrm>
        </p:grpSpPr>
        <p:sp>
          <p:nvSpPr>
            <p:cNvPr id="17" name="Shape 3">
              <a:extLst>
                <a:ext uri="{FF2B5EF4-FFF2-40B4-BE49-F238E27FC236}">
                  <a16:creationId xmlns:a16="http://schemas.microsoft.com/office/drawing/2014/main" id="{353AE3E3-7FEC-04DB-C5DE-ED0B06C265AB}"/>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1005EAE0-BD12-9888-7A06-183A0299F2BC}"/>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3F9B0B33-B138-D1FB-4F8F-F65385F60294}"/>
              </a:ext>
            </a:extLst>
          </p:cNvPr>
          <p:cNvSpPr/>
          <p:nvPr/>
        </p:nvSpPr>
        <p:spPr>
          <a:xfrm>
            <a:off x="2656759" y="5472546"/>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AAFCED45-9D4F-9E48-A7E4-DE16DD74CB0D}"/>
              </a:ext>
            </a:extLst>
          </p:cNvPr>
          <p:cNvSpPr txBox="1"/>
          <p:nvPr/>
        </p:nvSpPr>
        <p:spPr>
          <a:xfrm>
            <a:off x="2957241" y="6390282"/>
            <a:ext cx="14470574" cy="2508379"/>
          </a:xfrm>
          <a:prstGeom prst="rect">
            <a:avLst/>
          </a:prstGeom>
        </p:spPr>
        <p:txBody>
          <a:bodyPr wrap="square" lIns="0" tIns="0" rIns="0" bIns="0" rtlCol="0" anchor="t">
            <a:spAutoFit/>
          </a:bodyPr>
          <a:lstStyle/>
          <a:p>
            <a:pPr marL="571500" indent="-571500"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Demander aux élèves de préparer le paragraphe en devoir à la maison la séance précédente. </a:t>
            </a:r>
          </a:p>
          <a:p>
            <a:pPr marL="571500" indent="-571500"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L’enseignant (e) affiche le paragraphe, le lit deux fois aux élèves. </a:t>
            </a:r>
          </a:p>
          <a:p>
            <a:pPr marL="571500" indent="-571500"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L’enseignant (e) dicte le paragraphe aux élèves.</a:t>
            </a:r>
          </a:p>
          <a:p>
            <a:pPr marL="571500" lvl="0" indent="-571500" algn="l" defTabSz="1955800">
              <a:lnSpc>
                <a:spcPct val="90000"/>
              </a:lnSpc>
              <a:spcBef>
                <a:spcPct val="0"/>
              </a:spcBef>
              <a:spcAft>
                <a:spcPct val="15000"/>
              </a:spcAft>
              <a:buFont typeface="Arial" panose="020B0604020202020204" pitchFamily="34" charset="0"/>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Après la correction collective, nommer et féliciter les élèves ayant commis moins d’erreurs.</a:t>
            </a:r>
          </a:p>
        </p:txBody>
      </p:sp>
    </p:spTree>
    <p:extLst>
      <p:ext uri="{BB962C8B-B14F-4D97-AF65-F5344CB8AC3E}">
        <p14:creationId xmlns:p14="http://schemas.microsoft.com/office/powerpoint/2010/main" val="17912938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59CD-A6C6-C82C-3FE8-97A9307808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0CB42E0-36D9-507B-D496-D059B272F4CE}"/>
              </a:ext>
            </a:extLst>
          </p:cNvPr>
          <p:cNvSpPr/>
          <p:nvPr/>
        </p:nvSpPr>
        <p:spPr>
          <a:xfrm>
            <a:off x="228600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038214C-2CB6-5DDD-B475-0C9BC62971C3}"/>
              </a:ext>
            </a:extLst>
          </p:cNvPr>
          <p:cNvSpPr/>
          <p:nvPr/>
        </p:nvSpPr>
        <p:spPr>
          <a:xfrm>
            <a:off x="2561860"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47" lvl="4" algn="ctr" defTabSz="685853"/>
            <a:r>
              <a:rPr lang="fr-MA" sz="4400" b="1" dirty="0">
                <a:solidFill>
                  <a:srgbClr val="106585"/>
                </a:solidFill>
                <a:latin typeface="Dosis" pitchFamily="2" charset="0"/>
              </a:rPr>
              <a:t>                                                                     </a:t>
            </a:r>
          </a:p>
        </p:txBody>
      </p:sp>
      <p:sp>
        <p:nvSpPr>
          <p:cNvPr id="23" name="Rectangle : coins arrondis 22">
            <a:extLst>
              <a:ext uri="{FF2B5EF4-FFF2-40B4-BE49-F238E27FC236}">
                <a16:creationId xmlns:a16="http://schemas.microsoft.com/office/drawing/2014/main" id="{27C8C984-3430-8910-301F-1ACDE3C2BFAB}"/>
              </a:ext>
            </a:extLst>
          </p:cNvPr>
          <p:cNvSpPr/>
          <p:nvPr/>
        </p:nvSpPr>
        <p:spPr>
          <a:xfrm>
            <a:off x="2571758" y="342900"/>
            <a:ext cx="13154396" cy="1143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FR" sz="1350" dirty="0">
              <a:solidFill>
                <a:prstClr val="white"/>
              </a:solidFill>
              <a:latin typeface="Dosis" pitchFamily="2" charset="0"/>
            </a:endParaRPr>
          </a:p>
        </p:txBody>
      </p:sp>
      <p:sp>
        <p:nvSpPr>
          <p:cNvPr id="25" name="Freeform 8">
            <a:extLst>
              <a:ext uri="{FF2B5EF4-FFF2-40B4-BE49-F238E27FC236}">
                <a16:creationId xmlns:a16="http://schemas.microsoft.com/office/drawing/2014/main" id="{EF3D67B1-384A-5530-5A16-B66A41BF7151}"/>
              </a:ext>
            </a:extLst>
          </p:cNvPr>
          <p:cNvSpPr/>
          <p:nvPr/>
        </p:nvSpPr>
        <p:spPr>
          <a:xfrm>
            <a:off x="3296029" y="693941"/>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53"/>
            <a:endParaRPr lang="fr-MA" sz="1350" dirty="0">
              <a:solidFill>
                <a:prstClr val="white">
                  <a:lumMod val="50000"/>
                </a:prstClr>
              </a:solidFill>
              <a:latin typeface="Dosis" pitchFamily="2" charset="0"/>
            </a:endParaRPr>
          </a:p>
        </p:txBody>
      </p:sp>
      <p:pic>
        <p:nvPicPr>
          <p:cNvPr id="2" name="Image 1" descr="Une image contenant croquis, dessin, illustration, Visage humain&#10;&#10;Le contenu généré par l’IA peut être incorrect.">
            <a:extLst>
              <a:ext uri="{FF2B5EF4-FFF2-40B4-BE49-F238E27FC236}">
                <a16:creationId xmlns:a16="http://schemas.microsoft.com/office/drawing/2014/main" id="{F4AABC4D-2A3B-2A47-4103-28CB2672AE51}"/>
              </a:ext>
            </a:extLst>
          </p:cNvPr>
          <p:cNvPicPr>
            <a:picLocks noChangeAspect="1"/>
          </p:cNvPicPr>
          <p:nvPr/>
        </p:nvPicPr>
        <p:blipFill>
          <a:blip r:embed="rId4">
            <a:clrChange>
              <a:clrFrom>
                <a:srgbClr val="FFF0DD"/>
              </a:clrFrom>
              <a:clrTo>
                <a:srgbClr val="FFF0DD">
                  <a:alpha val="0"/>
                </a:srgbClr>
              </a:clrTo>
            </a:clrChange>
            <a:extLst>
              <a:ext uri="{28A0092B-C50C-407E-A947-70E740481C1C}">
                <a14:useLocalDpi xmlns:a14="http://schemas.microsoft.com/office/drawing/2010/main" val="0"/>
              </a:ext>
            </a:extLst>
          </a:blip>
          <a:stretch>
            <a:fillRect/>
          </a:stretch>
        </p:blipFill>
        <p:spPr>
          <a:xfrm>
            <a:off x="2868168" y="4255703"/>
            <a:ext cx="4388040" cy="5688404"/>
          </a:xfrm>
          <a:prstGeom prst="rect">
            <a:avLst/>
          </a:prstGeom>
        </p:spPr>
      </p:pic>
      <p:sp>
        <p:nvSpPr>
          <p:cNvPr id="4" name="Bulle narrative : rectangle à coins arrondis 3">
            <a:extLst>
              <a:ext uri="{FF2B5EF4-FFF2-40B4-BE49-F238E27FC236}">
                <a16:creationId xmlns:a16="http://schemas.microsoft.com/office/drawing/2014/main" id="{D781C9B8-A099-504B-BBE1-48840EF1296F}"/>
              </a:ext>
            </a:extLst>
          </p:cNvPr>
          <p:cNvSpPr/>
          <p:nvPr/>
        </p:nvSpPr>
        <p:spPr>
          <a:xfrm>
            <a:off x="5309428" y="3200876"/>
            <a:ext cx="8981339" cy="4219574"/>
          </a:xfrm>
          <a:prstGeom prst="wedgeRoundRectCallout">
            <a:avLst>
              <a:gd name="adj1" fmla="val -48392"/>
              <a:gd name="adj2" fmla="val -18782"/>
              <a:gd name="adj3" fmla="val 16667"/>
            </a:avLst>
          </a:prstGeom>
          <a:noFill/>
          <a:ln w="5715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graphicFrame>
        <p:nvGraphicFramePr>
          <p:cNvPr id="3" name="Tableau 2">
            <a:extLst>
              <a:ext uri="{FF2B5EF4-FFF2-40B4-BE49-F238E27FC236}">
                <a16:creationId xmlns:a16="http://schemas.microsoft.com/office/drawing/2014/main" id="{B7A7E3F0-2362-2BE1-6B1A-020860AFDDFD}"/>
              </a:ext>
            </a:extLst>
          </p:cNvPr>
          <p:cNvGraphicFramePr>
            <a:graphicFrameLocks noGrp="1"/>
          </p:cNvGraphicFramePr>
          <p:nvPr>
            <p:custDataLst>
              <p:tags r:id="rId1"/>
            </p:custDataLst>
          </p:nvPr>
        </p:nvGraphicFramePr>
        <p:xfrm>
          <a:off x="2286009" y="-17318"/>
          <a:ext cx="13421838"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90">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fluidité</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7" name="ZoneTexte 6">
            <a:extLst>
              <a:ext uri="{FF2B5EF4-FFF2-40B4-BE49-F238E27FC236}">
                <a16:creationId xmlns:a16="http://schemas.microsoft.com/office/drawing/2014/main" id="{E7F4D0D9-643E-1B76-3A17-8D611D23C6B9}"/>
              </a:ext>
            </a:extLst>
          </p:cNvPr>
          <p:cNvSpPr txBox="1"/>
          <p:nvPr/>
        </p:nvSpPr>
        <p:spPr>
          <a:xfrm>
            <a:off x="4254836" y="633087"/>
            <a:ext cx="9486900" cy="445828"/>
          </a:xfrm>
          <a:prstGeom prst="rect">
            <a:avLst/>
          </a:prstGeom>
          <a:noFill/>
        </p:spPr>
        <p:txBody>
          <a:bodyPr wrap="square">
            <a:spAutoFit/>
          </a:bodyPr>
          <a:lstStyle/>
          <a:p>
            <a:pPr marL="0" lvl="1" defTabSz="685853">
              <a:lnSpc>
                <a:spcPts val="3017"/>
              </a:lnSpc>
              <a:spcBef>
                <a:spcPct val="0"/>
              </a:spcBef>
            </a:pPr>
            <a:r>
              <a:rPr lang="fr-FR" sz="2250" b="1" dirty="0">
                <a:solidFill>
                  <a:prstClr val="white">
                    <a:lumMod val="65000"/>
                  </a:prstClr>
                </a:solidFill>
                <a:latin typeface="Dosis" pitchFamily="2" charset="0"/>
              </a:rPr>
              <a:t>On commence la séance par la dictée. </a:t>
            </a:r>
          </a:p>
        </p:txBody>
      </p:sp>
      <p:sp>
        <p:nvSpPr>
          <p:cNvPr id="16" name="Titre 1">
            <a:extLst>
              <a:ext uri="{FF2B5EF4-FFF2-40B4-BE49-F238E27FC236}">
                <a16:creationId xmlns:a16="http://schemas.microsoft.com/office/drawing/2014/main" id="{BA31EDC9-5F19-4952-4337-6C8B230C6840}"/>
              </a:ext>
            </a:extLst>
          </p:cNvPr>
          <p:cNvSpPr txBox="1">
            <a:spLocks/>
          </p:cNvSpPr>
          <p:nvPr/>
        </p:nvSpPr>
        <p:spPr>
          <a:xfrm>
            <a:off x="7200902" y="4569107"/>
            <a:ext cx="5867400" cy="999851"/>
          </a:xfrm>
          <a:prstGeom prst="rect">
            <a:avLst/>
          </a:prstGeom>
          <a:solidFill>
            <a:srgbClr val="7CEB99"/>
          </a:solidFill>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14423" rtl="1">
              <a:lnSpc>
                <a:spcPct val="100000"/>
              </a:lnSpc>
              <a:spcBef>
                <a:spcPts val="0"/>
              </a:spcBef>
              <a:defRPr/>
            </a:pPr>
            <a:r>
              <a:rPr lang="fr-FR" sz="4800" b="1" dirty="0">
                <a:solidFill>
                  <a:prstClr val="black"/>
                </a:solidFill>
                <a:latin typeface="Calibri" panose="020F0502020204030204"/>
              </a:rPr>
              <a:t>La dictée préparée</a:t>
            </a:r>
            <a:endParaRPr lang="fr-FR" sz="4800" dirty="0">
              <a:solidFill>
                <a:prstClr val="black"/>
              </a:solidFill>
              <a:latin typeface="Calibri" panose="020F0502020204030204"/>
            </a:endParaRPr>
          </a:p>
        </p:txBody>
      </p:sp>
    </p:spTree>
    <p:extLst>
      <p:ext uri="{BB962C8B-B14F-4D97-AF65-F5344CB8AC3E}">
        <p14:creationId xmlns:p14="http://schemas.microsoft.com/office/powerpoint/2010/main" val="11703418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A01E9-E6E4-10C7-D133-3997E0EEC74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865C9A-3E96-9B50-8530-557F9A514F40}"/>
              </a:ext>
            </a:extLst>
          </p:cNvPr>
          <p:cNvSpPr/>
          <p:nvPr/>
        </p:nvSpPr>
        <p:spPr>
          <a:xfrm>
            <a:off x="2286000" y="14758"/>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5" name="Rectangle : coins arrondis 4">
            <a:extLst>
              <a:ext uri="{FF2B5EF4-FFF2-40B4-BE49-F238E27FC236}">
                <a16:creationId xmlns:a16="http://schemas.microsoft.com/office/drawing/2014/main" id="{28728A1D-467D-56E7-4B54-BA0EA9F4769B}"/>
              </a:ext>
            </a:extLst>
          </p:cNvPr>
          <p:cNvSpPr/>
          <p:nvPr/>
        </p:nvSpPr>
        <p:spPr>
          <a:xfrm>
            <a:off x="2561858" y="342910"/>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9844ABE9-70E3-1AB9-BBEA-DEBFEDD30355}"/>
              </a:ext>
            </a:extLst>
          </p:cNvPr>
          <p:cNvSpPr/>
          <p:nvPr/>
        </p:nvSpPr>
        <p:spPr>
          <a:xfrm>
            <a:off x="2571757" y="342905"/>
            <a:ext cx="13154396"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FR" sz="1350" dirty="0">
              <a:solidFill>
                <a:prstClr val="white"/>
              </a:solidFill>
              <a:latin typeface="Dosis" pitchFamily="2" charset="0"/>
            </a:endParaRPr>
          </a:p>
        </p:txBody>
      </p:sp>
      <p:sp>
        <p:nvSpPr>
          <p:cNvPr id="21" name="ZoneTexte 20">
            <a:extLst>
              <a:ext uri="{FF2B5EF4-FFF2-40B4-BE49-F238E27FC236}">
                <a16:creationId xmlns:a16="http://schemas.microsoft.com/office/drawing/2014/main" id="{0ED25677-5BC0-618B-7148-B8D9F662E629}"/>
              </a:ext>
            </a:extLst>
          </p:cNvPr>
          <p:cNvSpPr txBox="1"/>
          <p:nvPr/>
        </p:nvSpPr>
        <p:spPr>
          <a:xfrm>
            <a:off x="3714750" y="647703"/>
            <a:ext cx="9144000" cy="445828"/>
          </a:xfrm>
          <a:prstGeom prst="rect">
            <a:avLst/>
          </a:prstGeom>
          <a:noFill/>
        </p:spPr>
        <p:txBody>
          <a:bodyPr wrap="square">
            <a:spAutoFit/>
          </a:bodyPr>
          <a:lstStyle/>
          <a:p>
            <a:pPr marL="0" lvl="1" defTabSz="685853">
              <a:lnSpc>
                <a:spcPts val="3017"/>
              </a:lnSpc>
              <a:spcBef>
                <a:spcPct val="0"/>
              </a:spcBef>
              <a:defRPr/>
            </a:pPr>
            <a:r>
              <a:rPr lang="fr-FR" sz="2250" b="1" dirty="0">
                <a:solidFill>
                  <a:prstClr val="white">
                    <a:lumMod val="65000"/>
                  </a:prstClr>
                </a:solidFill>
                <a:latin typeface="Dosis" pitchFamily="2" charset="0"/>
              </a:rPr>
              <a:t>Prenez vos cahiers. </a:t>
            </a:r>
          </a:p>
        </p:txBody>
      </p:sp>
      <p:sp>
        <p:nvSpPr>
          <p:cNvPr id="22" name="Freeform 8">
            <a:extLst>
              <a:ext uri="{FF2B5EF4-FFF2-40B4-BE49-F238E27FC236}">
                <a16:creationId xmlns:a16="http://schemas.microsoft.com/office/drawing/2014/main" id="{F625B1BE-6669-0FE7-AB01-D7115E1889A5}"/>
              </a:ext>
            </a:extLst>
          </p:cNvPr>
          <p:cNvSpPr/>
          <p:nvPr/>
        </p:nvSpPr>
        <p:spPr>
          <a:xfrm>
            <a:off x="3137051" y="730099"/>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53">
              <a:defRPr/>
            </a:pPr>
            <a:endParaRPr lang="fr-MA" sz="1350" dirty="0">
              <a:solidFill>
                <a:prstClr val="black"/>
              </a:solidFill>
              <a:latin typeface="Dosis" pitchFamily="2" charset="0"/>
            </a:endParaRPr>
          </a:p>
        </p:txBody>
      </p:sp>
      <p:graphicFrame>
        <p:nvGraphicFramePr>
          <p:cNvPr id="7" name="Tableau 6">
            <a:extLst>
              <a:ext uri="{FF2B5EF4-FFF2-40B4-BE49-F238E27FC236}">
                <a16:creationId xmlns:a16="http://schemas.microsoft.com/office/drawing/2014/main" id="{87E8D20A-E038-813D-0468-082DC6A856CD}"/>
              </a:ext>
            </a:extLst>
          </p:cNvPr>
          <p:cNvGraphicFramePr>
            <a:graphicFrameLocks noGrp="1"/>
          </p:cNvGraphicFramePr>
          <p:nvPr>
            <p:custDataLst>
              <p:tags r:id="rId1"/>
            </p:custDataLst>
          </p:nvPr>
        </p:nvGraphicFramePr>
        <p:xfrm>
          <a:off x="2286009" y="-2"/>
          <a:ext cx="13421838"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90">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fluidité</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3" name="Image 2" descr="Une image contenant dessin humoristique, dessin, capture d’écran, Dessin d’enfant&#10;&#10;Description générée automatiquement">
            <a:extLst>
              <a:ext uri="{FF2B5EF4-FFF2-40B4-BE49-F238E27FC236}">
                <a16:creationId xmlns:a16="http://schemas.microsoft.com/office/drawing/2014/main" id="{B35C5078-D0C5-0A4D-D2F2-77B81515F5B2}"/>
              </a:ext>
            </a:extLst>
          </p:cNvPr>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rcRect l="29731" t="56294" r="43963" b="7778"/>
          <a:stretch/>
        </p:blipFill>
        <p:spPr>
          <a:xfrm>
            <a:off x="7715938" y="2675071"/>
            <a:ext cx="2856125" cy="3107264"/>
          </a:xfrm>
          <a:prstGeom prst="rect">
            <a:avLst/>
          </a:prstGeom>
        </p:spPr>
      </p:pic>
    </p:spTree>
    <p:extLst>
      <p:ext uri="{BB962C8B-B14F-4D97-AF65-F5344CB8AC3E}">
        <p14:creationId xmlns:p14="http://schemas.microsoft.com/office/powerpoint/2010/main" val="2764201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6DD7A-0E9C-AD59-84EF-E60DFC24EF7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E0D8016-B9E7-BE89-4D54-FD7AA2F266A7}"/>
              </a:ext>
            </a:extLst>
          </p:cNvPr>
          <p:cNvSpPr/>
          <p:nvPr/>
        </p:nvSpPr>
        <p:spPr>
          <a:xfrm>
            <a:off x="2286000" y="14758"/>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5" name="Rectangle : coins arrondis 4">
            <a:extLst>
              <a:ext uri="{FF2B5EF4-FFF2-40B4-BE49-F238E27FC236}">
                <a16:creationId xmlns:a16="http://schemas.microsoft.com/office/drawing/2014/main" id="{BD46FA61-AA91-E8A4-20EC-C6907D784CB0}"/>
              </a:ext>
            </a:extLst>
          </p:cNvPr>
          <p:cNvSpPr/>
          <p:nvPr/>
        </p:nvSpPr>
        <p:spPr>
          <a:xfrm>
            <a:off x="2561858" y="342910"/>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68EC503D-FF48-BE60-5107-00095EFE86A1}"/>
              </a:ext>
            </a:extLst>
          </p:cNvPr>
          <p:cNvSpPr/>
          <p:nvPr/>
        </p:nvSpPr>
        <p:spPr>
          <a:xfrm>
            <a:off x="2571757" y="342905"/>
            <a:ext cx="13154396"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FR" sz="1350" dirty="0">
              <a:solidFill>
                <a:prstClr val="white"/>
              </a:solidFill>
              <a:latin typeface="Dosis" pitchFamily="2" charset="0"/>
            </a:endParaRPr>
          </a:p>
        </p:txBody>
      </p:sp>
      <p:sp>
        <p:nvSpPr>
          <p:cNvPr id="21" name="ZoneTexte 20">
            <a:extLst>
              <a:ext uri="{FF2B5EF4-FFF2-40B4-BE49-F238E27FC236}">
                <a16:creationId xmlns:a16="http://schemas.microsoft.com/office/drawing/2014/main" id="{0F42C200-4722-86D7-FE8F-A0037327406F}"/>
              </a:ext>
            </a:extLst>
          </p:cNvPr>
          <p:cNvSpPr txBox="1"/>
          <p:nvPr/>
        </p:nvSpPr>
        <p:spPr>
          <a:xfrm>
            <a:off x="3714750" y="647703"/>
            <a:ext cx="9144000" cy="445828"/>
          </a:xfrm>
          <a:prstGeom prst="rect">
            <a:avLst/>
          </a:prstGeom>
          <a:noFill/>
        </p:spPr>
        <p:txBody>
          <a:bodyPr wrap="square">
            <a:spAutoFit/>
          </a:bodyPr>
          <a:lstStyle/>
          <a:p>
            <a:pPr marL="0" lvl="1" defTabSz="685853">
              <a:lnSpc>
                <a:spcPts val="3017"/>
              </a:lnSpc>
              <a:spcBef>
                <a:spcPct val="0"/>
              </a:spcBef>
              <a:defRPr/>
            </a:pPr>
            <a:r>
              <a:rPr lang="fr-FR" sz="2250" b="1" dirty="0">
                <a:solidFill>
                  <a:prstClr val="white">
                    <a:lumMod val="65000"/>
                  </a:prstClr>
                </a:solidFill>
                <a:latin typeface="Dosis" pitchFamily="2" charset="0"/>
              </a:rPr>
              <a:t>Ecrivez. </a:t>
            </a:r>
            <a:r>
              <a:rPr lang="fr-FR" sz="2250" i="1" dirty="0">
                <a:solidFill>
                  <a:prstClr val="white">
                    <a:lumMod val="65000"/>
                  </a:prstClr>
                </a:solidFill>
                <a:latin typeface="Dosis" pitchFamily="2" charset="0"/>
              </a:rPr>
              <a:t>L’enseignant (e) dicte les phrases lentement. </a:t>
            </a:r>
          </a:p>
        </p:txBody>
      </p:sp>
      <p:sp>
        <p:nvSpPr>
          <p:cNvPr id="22" name="Freeform 8">
            <a:extLst>
              <a:ext uri="{FF2B5EF4-FFF2-40B4-BE49-F238E27FC236}">
                <a16:creationId xmlns:a16="http://schemas.microsoft.com/office/drawing/2014/main" id="{144B76F7-6B6D-57AE-DE5E-3275F40A0B63}"/>
              </a:ext>
            </a:extLst>
          </p:cNvPr>
          <p:cNvSpPr/>
          <p:nvPr/>
        </p:nvSpPr>
        <p:spPr>
          <a:xfrm>
            <a:off x="3137051" y="730099"/>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53">
              <a:defRPr/>
            </a:pPr>
            <a:endParaRPr lang="fr-MA" sz="1350" dirty="0">
              <a:solidFill>
                <a:prstClr val="black"/>
              </a:solidFill>
              <a:latin typeface="Dosis" pitchFamily="2" charset="0"/>
            </a:endParaRPr>
          </a:p>
        </p:txBody>
      </p:sp>
      <p:graphicFrame>
        <p:nvGraphicFramePr>
          <p:cNvPr id="7" name="Tableau 6">
            <a:extLst>
              <a:ext uri="{FF2B5EF4-FFF2-40B4-BE49-F238E27FC236}">
                <a16:creationId xmlns:a16="http://schemas.microsoft.com/office/drawing/2014/main" id="{DB74553E-6C38-C8F5-6180-A77177FCF6D0}"/>
              </a:ext>
            </a:extLst>
          </p:cNvPr>
          <p:cNvGraphicFramePr>
            <a:graphicFrameLocks noGrp="1"/>
          </p:cNvGraphicFramePr>
          <p:nvPr>
            <p:custDataLst>
              <p:tags r:id="rId1"/>
            </p:custDataLst>
          </p:nvPr>
        </p:nvGraphicFramePr>
        <p:xfrm>
          <a:off x="2286009" y="-2"/>
          <a:ext cx="13421838"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90">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fluidité</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1026" name="Picture 2" descr="Main d'enfant écrivant sur cahier avec mot 'dictée' retourné en miroir horizontal.">
            <a:extLst>
              <a:ext uri="{FF2B5EF4-FFF2-40B4-BE49-F238E27FC236}">
                <a16:creationId xmlns:a16="http://schemas.microsoft.com/office/drawing/2014/main" id="{51381111-A2E3-20FE-0106-7B651D5461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6272" y="3613868"/>
            <a:ext cx="3755456" cy="2641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008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4D47F-A0FC-7244-DEE7-83F76052795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D9CF85C-9C2D-71EE-A788-CD23398F7DDB}"/>
              </a:ext>
            </a:extLst>
          </p:cNvPr>
          <p:cNvSpPr/>
          <p:nvPr/>
        </p:nvSpPr>
        <p:spPr>
          <a:xfrm>
            <a:off x="228600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4CC8E6F-CCBF-671A-A3FE-5AB4AD2A2554}"/>
              </a:ext>
            </a:extLst>
          </p:cNvPr>
          <p:cNvSpPr/>
          <p:nvPr/>
        </p:nvSpPr>
        <p:spPr>
          <a:xfrm>
            <a:off x="2561860"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47" lvl="4" defTabSz="685853">
              <a:lnSpc>
                <a:spcPct val="150000"/>
              </a:lnSpc>
            </a:pPr>
            <a:r>
              <a:rPr lang="fr-MA" sz="4400" b="1" dirty="0">
                <a:solidFill>
                  <a:srgbClr val="106585"/>
                </a:solidFill>
                <a:latin typeface="Dosis" pitchFamily="2" charset="0"/>
              </a:rPr>
              <a:t> </a:t>
            </a:r>
          </a:p>
          <a:p>
            <a:pPr marL="1828847" lvl="4" defTabSz="685853">
              <a:lnSpc>
                <a:spcPct val="150000"/>
              </a:lnSpc>
            </a:pPr>
            <a:endParaRPr lang="fr-MA" sz="4400" b="1" dirty="0">
              <a:solidFill>
                <a:srgbClr val="106585"/>
              </a:solidFill>
              <a:latin typeface="Dosis" pitchFamily="2" charset="0"/>
            </a:endParaRPr>
          </a:p>
          <a:p>
            <a:pPr marL="1828847" lvl="4" defTabSz="685853">
              <a:lnSpc>
                <a:spcPct val="150000"/>
              </a:lnSpc>
            </a:pPr>
            <a:r>
              <a:rPr lang="fr-MA" sz="4400" b="1" dirty="0">
                <a:solidFill>
                  <a:srgbClr val="106585"/>
                </a:solidFill>
                <a:latin typeface="Dosis" pitchFamily="2" charset="0"/>
              </a:rPr>
              <a:t> </a:t>
            </a:r>
            <a:endParaRPr lang="fr-MA" sz="4200" b="1"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6027C2FC-678E-9E50-A5A8-B045E556A12A}"/>
              </a:ext>
            </a:extLst>
          </p:cNvPr>
          <p:cNvSpPr/>
          <p:nvPr/>
        </p:nvSpPr>
        <p:spPr>
          <a:xfrm>
            <a:off x="2571758" y="342900"/>
            <a:ext cx="13154396" cy="1143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FR" sz="1350" dirty="0">
              <a:solidFill>
                <a:prstClr val="white"/>
              </a:solidFill>
              <a:latin typeface="Dosis" pitchFamily="2" charset="0"/>
            </a:endParaRPr>
          </a:p>
        </p:txBody>
      </p:sp>
      <p:sp>
        <p:nvSpPr>
          <p:cNvPr id="25" name="Freeform 8">
            <a:extLst>
              <a:ext uri="{FF2B5EF4-FFF2-40B4-BE49-F238E27FC236}">
                <a16:creationId xmlns:a16="http://schemas.microsoft.com/office/drawing/2014/main" id="{33519C1B-9759-1D8F-D6F9-8AE153A28A88}"/>
              </a:ext>
            </a:extLst>
          </p:cNvPr>
          <p:cNvSpPr/>
          <p:nvPr/>
        </p:nvSpPr>
        <p:spPr>
          <a:xfrm>
            <a:off x="3296029" y="693941"/>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53"/>
            <a:endParaRPr lang="fr-MA" sz="1350" dirty="0">
              <a:solidFill>
                <a:prstClr val="white">
                  <a:lumMod val="50000"/>
                </a:prstClr>
              </a:solidFill>
              <a:latin typeface="Dosis" pitchFamily="2" charset="0"/>
            </a:endParaRPr>
          </a:p>
        </p:txBody>
      </p:sp>
      <p:graphicFrame>
        <p:nvGraphicFramePr>
          <p:cNvPr id="3" name="Tableau 2">
            <a:extLst>
              <a:ext uri="{FF2B5EF4-FFF2-40B4-BE49-F238E27FC236}">
                <a16:creationId xmlns:a16="http://schemas.microsoft.com/office/drawing/2014/main" id="{0B09AFAC-5F87-5EDD-16FF-05CD636E90BC}"/>
              </a:ext>
            </a:extLst>
          </p:cNvPr>
          <p:cNvGraphicFramePr>
            <a:graphicFrameLocks noGrp="1"/>
          </p:cNvGraphicFramePr>
          <p:nvPr>
            <p:custDataLst>
              <p:tags r:id="rId1"/>
            </p:custDataLst>
          </p:nvPr>
        </p:nvGraphicFramePr>
        <p:xfrm>
          <a:off x="2286009" y="-17318"/>
          <a:ext cx="13421838"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90">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fluidité</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7" name="ZoneTexte 6">
            <a:extLst>
              <a:ext uri="{FF2B5EF4-FFF2-40B4-BE49-F238E27FC236}">
                <a16:creationId xmlns:a16="http://schemas.microsoft.com/office/drawing/2014/main" id="{4393D2BB-5FDA-BDE5-5C4C-E8379246B50C}"/>
              </a:ext>
            </a:extLst>
          </p:cNvPr>
          <p:cNvSpPr txBox="1"/>
          <p:nvPr/>
        </p:nvSpPr>
        <p:spPr>
          <a:xfrm>
            <a:off x="3853544" y="633088"/>
            <a:ext cx="11573691" cy="830548"/>
          </a:xfrm>
          <a:prstGeom prst="rect">
            <a:avLst/>
          </a:prstGeom>
          <a:noFill/>
        </p:spPr>
        <p:txBody>
          <a:bodyPr wrap="square">
            <a:spAutoFit/>
          </a:bodyPr>
          <a:lstStyle/>
          <a:p>
            <a:pPr marL="0" lvl="1" defTabSz="685853">
              <a:lnSpc>
                <a:spcPts val="3017"/>
              </a:lnSpc>
              <a:spcBef>
                <a:spcPct val="0"/>
              </a:spcBef>
            </a:pPr>
            <a:r>
              <a:rPr lang="fr-FR" sz="2250" b="1" dirty="0">
                <a:solidFill>
                  <a:prstClr val="white">
                    <a:lumMod val="65000"/>
                  </a:prstClr>
                </a:solidFill>
                <a:latin typeface="Dosis" pitchFamily="2" charset="0"/>
              </a:rPr>
              <a:t>Soulignez les erreurs. </a:t>
            </a:r>
          </a:p>
          <a:p>
            <a:pPr marL="0" lvl="1" defTabSz="685853">
              <a:lnSpc>
                <a:spcPts val="3017"/>
              </a:lnSpc>
              <a:spcBef>
                <a:spcPct val="0"/>
              </a:spcBef>
            </a:pPr>
            <a:r>
              <a:rPr lang="fr-FR" sz="2250" i="1" dirty="0">
                <a:solidFill>
                  <a:prstClr val="white">
                    <a:lumMod val="65000"/>
                  </a:prstClr>
                </a:solidFill>
                <a:latin typeface="Dosis" pitchFamily="2" charset="0"/>
              </a:rPr>
              <a:t>Vérifier et nommer les élèves ayant commis moins d’erreurs.  Encourager tous les élèves.</a:t>
            </a:r>
          </a:p>
        </p:txBody>
      </p:sp>
      <p:pic>
        <p:nvPicPr>
          <p:cNvPr id="2" name="Image 1">
            <a:extLst>
              <a:ext uri="{FF2B5EF4-FFF2-40B4-BE49-F238E27FC236}">
                <a16:creationId xmlns:a16="http://schemas.microsoft.com/office/drawing/2014/main" id="{9E6E1449-BF11-A9E6-888A-C0D639B4DE0C}"/>
              </a:ext>
            </a:extLst>
          </p:cNvPr>
          <p:cNvPicPr>
            <a:picLocks noChangeAspect="1"/>
          </p:cNvPicPr>
          <p:nvPr/>
        </p:nvPicPr>
        <p:blipFill>
          <a:blip r:embed="rId4"/>
          <a:stretch>
            <a:fillRect/>
          </a:stretch>
        </p:blipFill>
        <p:spPr>
          <a:xfrm>
            <a:off x="14114474" y="393875"/>
            <a:ext cx="1593372" cy="1195029"/>
          </a:xfrm>
          <a:prstGeom prst="rect">
            <a:avLst/>
          </a:prstGeom>
        </p:spPr>
      </p:pic>
      <p:sp>
        <p:nvSpPr>
          <p:cNvPr id="4" name="ZoneTexte 3">
            <a:extLst>
              <a:ext uri="{FF2B5EF4-FFF2-40B4-BE49-F238E27FC236}">
                <a16:creationId xmlns:a16="http://schemas.microsoft.com/office/drawing/2014/main" id="{AD150B37-7DB1-8C52-A75B-BB8F30EECE07}"/>
              </a:ext>
            </a:extLst>
          </p:cNvPr>
          <p:cNvSpPr txBox="1"/>
          <p:nvPr/>
        </p:nvSpPr>
        <p:spPr>
          <a:xfrm>
            <a:off x="2651837" y="1969232"/>
            <a:ext cx="12984327" cy="4922501"/>
          </a:xfrm>
          <a:prstGeom prst="rect">
            <a:avLst/>
          </a:prstGeom>
          <a:noFill/>
        </p:spPr>
        <p:txBody>
          <a:bodyPr wrap="square" rtlCol="0">
            <a:spAutoFit/>
          </a:bodyPr>
          <a:lstStyle/>
          <a:p>
            <a:pPr algn="just" defTabSz="1028778">
              <a:lnSpc>
                <a:spcPct val="150000"/>
              </a:lnSpc>
              <a:defRPr/>
            </a:pPr>
            <a:r>
              <a:rPr lang="fr-FR" sz="5400" b="1" dirty="0">
                <a:solidFill>
                  <a:srgbClr val="0070C0"/>
                </a:solidFill>
                <a:latin typeface="Dosis" pitchFamily="2" charset="0"/>
              </a:rPr>
              <a:t>Cet été, nous avons passé deux semaines merveilleuses en colonie de vacances.</a:t>
            </a:r>
          </a:p>
          <a:p>
            <a:pPr algn="just" defTabSz="1028778">
              <a:lnSpc>
                <a:spcPct val="150000"/>
              </a:lnSpc>
              <a:defRPr/>
            </a:pPr>
            <a:r>
              <a:rPr lang="fr-FR" sz="5400" b="1" dirty="0">
                <a:solidFill>
                  <a:srgbClr val="0070C0"/>
                </a:solidFill>
                <a:latin typeface="Dosis" pitchFamily="2" charset="0"/>
              </a:rPr>
              <a:t>Le matin, nous marchons jusqu’à la plage où nous construisons des châteaux de sable.</a:t>
            </a:r>
            <a:endParaRPr lang="fr-FR" sz="6000" b="1" dirty="0">
              <a:solidFill>
                <a:srgbClr val="0070C0"/>
              </a:solidFill>
              <a:latin typeface="Dosis" pitchFamily="2" charset="0"/>
            </a:endParaRPr>
          </a:p>
        </p:txBody>
      </p:sp>
    </p:spTree>
    <p:extLst>
      <p:ext uri="{BB962C8B-B14F-4D97-AF65-F5344CB8AC3E}">
        <p14:creationId xmlns:p14="http://schemas.microsoft.com/office/powerpoint/2010/main" val="3059418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3A3DB-CEDD-25A0-5E18-17066ABBF17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75DF2A4-507E-4515-B1E6-8E1EA5DAE456}"/>
              </a:ext>
            </a:extLst>
          </p:cNvPr>
          <p:cNvSpPr/>
          <p:nvPr/>
        </p:nvSpPr>
        <p:spPr>
          <a:xfrm>
            <a:off x="228600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9D94933-CFA0-5CBD-09FC-4DAB56D35758}"/>
              </a:ext>
            </a:extLst>
          </p:cNvPr>
          <p:cNvSpPr/>
          <p:nvPr/>
        </p:nvSpPr>
        <p:spPr>
          <a:xfrm>
            <a:off x="2561860"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47" lvl="4" defTabSz="685853"/>
            <a:r>
              <a:rPr lang="fr-MA" sz="4400" b="1" dirty="0">
                <a:solidFill>
                  <a:srgbClr val="106585"/>
                </a:solidFill>
                <a:latin typeface="Dosis" pitchFamily="2" charset="0"/>
              </a:rPr>
              <a:t> </a:t>
            </a:r>
          </a:p>
        </p:txBody>
      </p:sp>
      <p:sp>
        <p:nvSpPr>
          <p:cNvPr id="23" name="Rectangle : coins arrondis 22">
            <a:extLst>
              <a:ext uri="{FF2B5EF4-FFF2-40B4-BE49-F238E27FC236}">
                <a16:creationId xmlns:a16="http://schemas.microsoft.com/office/drawing/2014/main" id="{83C4E819-D559-E5D7-E3A8-DE34DECCFB9B}"/>
              </a:ext>
            </a:extLst>
          </p:cNvPr>
          <p:cNvSpPr/>
          <p:nvPr/>
        </p:nvSpPr>
        <p:spPr>
          <a:xfrm>
            <a:off x="2571758" y="342900"/>
            <a:ext cx="13154396" cy="1143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FR" sz="1350" dirty="0">
              <a:solidFill>
                <a:prstClr val="white"/>
              </a:solidFill>
              <a:latin typeface="Dosis" pitchFamily="2" charset="0"/>
            </a:endParaRPr>
          </a:p>
        </p:txBody>
      </p:sp>
      <p:sp>
        <p:nvSpPr>
          <p:cNvPr id="25" name="Freeform 8">
            <a:extLst>
              <a:ext uri="{FF2B5EF4-FFF2-40B4-BE49-F238E27FC236}">
                <a16:creationId xmlns:a16="http://schemas.microsoft.com/office/drawing/2014/main" id="{D70F8133-B949-2EBF-D67A-3D512F33CCA5}"/>
              </a:ext>
            </a:extLst>
          </p:cNvPr>
          <p:cNvSpPr/>
          <p:nvPr/>
        </p:nvSpPr>
        <p:spPr>
          <a:xfrm>
            <a:off x="3296029" y="693941"/>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53"/>
            <a:endParaRPr lang="fr-MA" sz="1350" dirty="0">
              <a:solidFill>
                <a:prstClr val="white">
                  <a:lumMod val="50000"/>
                </a:prstClr>
              </a:solidFill>
              <a:latin typeface="Dosis" pitchFamily="2" charset="0"/>
            </a:endParaRPr>
          </a:p>
        </p:txBody>
      </p:sp>
      <p:graphicFrame>
        <p:nvGraphicFramePr>
          <p:cNvPr id="3" name="Tableau 2">
            <a:extLst>
              <a:ext uri="{FF2B5EF4-FFF2-40B4-BE49-F238E27FC236}">
                <a16:creationId xmlns:a16="http://schemas.microsoft.com/office/drawing/2014/main" id="{3DAE4D72-3328-A812-97DD-51791F264710}"/>
              </a:ext>
            </a:extLst>
          </p:cNvPr>
          <p:cNvGraphicFramePr>
            <a:graphicFrameLocks noGrp="1"/>
          </p:cNvGraphicFramePr>
          <p:nvPr>
            <p:custDataLst>
              <p:tags r:id="rId1"/>
            </p:custDataLst>
          </p:nvPr>
        </p:nvGraphicFramePr>
        <p:xfrm>
          <a:off x="2286009" y="-17318"/>
          <a:ext cx="13421838"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90">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fluidité</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7" name="ZoneTexte 6">
            <a:extLst>
              <a:ext uri="{FF2B5EF4-FFF2-40B4-BE49-F238E27FC236}">
                <a16:creationId xmlns:a16="http://schemas.microsoft.com/office/drawing/2014/main" id="{0882C4FE-A8B0-16F7-79CD-C4C70775494D}"/>
              </a:ext>
            </a:extLst>
          </p:cNvPr>
          <p:cNvSpPr txBox="1"/>
          <p:nvPr/>
        </p:nvSpPr>
        <p:spPr>
          <a:xfrm>
            <a:off x="3853544" y="633087"/>
            <a:ext cx="11573691" cy="445828"/>
          </a:xfrm>
          <a:prstGeom prst="rect">
            <a:avLst/>
          </a:prstGeom>
          <a:noFill/>
        </p:spPr>
        <p:txBody>
          <a:bodyPr wrap="square">
            <a:spAutoFit/>
          </a:bodyPr>
          <a:lstStyle/>
          <a:p>
            <a:pPr marL="0" lvl="1" defTabSz="685853">
              <a:lnSpc>
                <a:spcPts val="3017"/>
              </a:lnSpc>
              <a:spcBef>
                <a:spcPct val="0"/>
              </a:spcBef>
            </a:pPr>
            <a:r>
              <a:rPr lang="fr-FR" sz="2250" b="1" dirty="0">
                <a:solidFill>
                  <a:prstClr val="white">
                    <a:lumMod val="65000"/>
                  </a:prstClr>
                </a:solidFill>
                <a:latin typeface="Dosis" pitchFamily="2" charset="0"/>
              </a:rPr>
              <a:t>A la maison vous allez corriger les erreurs. p53.</a:t>
            </a:r>
            <a:endParaRPr lang="fr-FR" sz="2250" i="1" dirty="0">
              <a:solidFill>
                <a:prstClr val="white">
                  <a:lumMod val="65000"/>
                </a:prstClr>
              </a:solidFill>
              <a:latin typeface="Dosis" pitchFamily="2" charset="0"/>
            </a:endParaRPr>
          </a:p>
        </p:txBody>
      </p:sp>
      <p:pic>
        <p:nvPicPr>
          <p:cNvPr id="5" name="Image 4">
            <a:extLst>
              <a:ext uri="{FF2B5EF4-FFF2-40B4-BE49-F238E27FC236}">
                <a16:creationId xmlns:a16="http://schemas.microsoft.com/office/drawing/2014/main" id="{024FA338-96A6-25FE-88D3-586679209E8E}"/>
              </a:ext>
            </a:extLst>
          </p:cNvPr>
          <p:cNvPicPr>
            <a:picLocks noChangeAspect="1"/>
          </p:cNvPicPr>
          <p:nvPr/>
        </p:nvPicPr>
        <p:blipFill>
          <a:blip r:embed="rId4"/>
          <a:stretch>
            <a:fillRect/>
          </a:stretch>
        </p:blipFill>
        <p:spPr>
          <a:xfrm>
            <a:off x="3414602" y="3145070"/>
            <a:ext cx="11607413" cy="4274634"/>
          </a:xfrm>
          <a:prstGeom prst="rect">
            <a:avLst/>
          </a:prstGeom>
          <a:ln w="12700">
            <a:solidFill>
              <a:schemeClr val="tx1"/>
            </a:solidFill>
          </a:ln>
        </p:spPr>
      </p:pic>
      <p:sp>
        <p:nvSpPr>
          <p:cNvPr id="6" name="Rectangle 5">
            <a:extLst>
              <a:ext uri="{FF2B5EF4-FFF2-40B4-BE49-F238E27FC236}">
                <a16:creationId xmlns:a16="http://schemas.microsoft.com/office/drawing/2014/main" id="{E57E18E9-05BF-3C6C-50D8-6C5F03948E80}"/>
              </a:ext>
            </a:extLst>
          </p:cNvPr>
          <p:cNvSpPr/>
          <p:nvPr/>
        </p:nvSpPr>
        <p:spPr>
          <a:xfrm>
            <a:off x="3004457" y="4545872"/>
            <a:ext cx="12473826" cy="101890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fr-FR" sz="2700">
              <a:solidFill>
                <a:prstClr val="white"/>
              </a:solidFill>
              <a:latin typeface="Calibri"/>
            </a:endParaRPr>
          </a:p>
        </p:txBody>
      </p:sp>
      <p:cxnSp>
        <p:nvCxnSpPr>
          <p:cNvPr id="11" name="Connecteur droit avec flèche 10">
            <a:extLst>
              <a:ext uri="{FF2B5EF4-FFF2-40B4-BE49-F238E27FC236}">
                <a16:creationId xmlns:a16="http://schemas.microsoft.com/office/drawing/2014/main" id="{45776AD9-DBE4-4818-DE7F-BCFBAEF80460}"/>
              </a:ext>
            </a:extLst>
          </p:cNvPr>
          <p:cNvCxnSpPr/>
          <p:nvPr/>
        </p:nvCxnSpPr>
        <p:spPr>
          <a:xfrm>
            <a:off x="2809718" y="3540677"/>
            <a:ext cx="966653" cy="101890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5867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D3B50-1C23-47F0-42F6-8700E27696BC}"/>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CA2CB8C4-8A98-C0E4-FE4A-09D236F60ECD}"/>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5E0BD012-27F1-1E71-2BDD-8F4B082DAE8B}"/>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C2CECC94-4E54-4476-F4FE-0F62994F7272}"/>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24">
            <a:extLst>
              <a:ext uri="{FF2B5EF4-FFF2-40B4-BE49-F238E27FC236}">
                <a16:creationId xmlns:a16="http://schemas.microsoft.com/office/drawing/2014/main" id="{369E8934-B4BB-91F1-7D6E-8BB1E4E69E05}"/>
              </a:ext>
            </a:extLst>
          </p:cNvPr>
          <p:cNvSpPr txBox="1"/>
          <p:nvPr/>
        </p:nvSpPr>
        <p:spPr>
          <a:xfrm>
            <a:off x="1281280" y="2443458"/>
            <a:ext cx="16092319" cy="541686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TextBox 24">
            <a:extLst>
              <a:ext uri="{FF2B5EF4-FFF2-40B4-BE49-F238E27FC236}">
                <a16:creationId xmlns:a16="http://schemas.microsoft.com/office/drawing/2014/main" id="{2D7A24D6-DC45-62BA-B503-42F313BBBF39}"/>
              </a:ext>
            </a:extLst>
          </p:cNvPr>
          <p:cNvSpPr txBox="1"/>
          <p:nvPr/>
        </p:nvSpPr>
        <p:spPr>
          <a:xfrm>
            <a:off x="1515425" y="2772675"/>
            <a:ext cx="15152177" cy="49244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Axe III-Modelage et simulation des activités de remédiation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3-1- La structure des séances de remédiation préventive et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3-2 - Modelage et simulation des activités du rituel: chanson action/d’alphabet  – dictée flash/préparée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Times New Roman MT Bold"/>
              </a:rPr>
              <a:t>3-3-Modelage et simulation de l’activité du  vocabulaire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3-4-Modelage et simulation de l’activité  de lecture(palier 1/3/6)</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3-5-Modelage et simulation des activités  d’écriture/Production de l’écrit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3-6- Modelage et simulation des activités  de jeux et compétitions</a:t>
            </a:r>
          </a:p>
        </p:txBody>
      </p:sp>
      <p:sp>
        <p:nvSpPr>
          <p:cNvPr id="13" name="Freeform 6">
            <a:extLst>
              <a:ext uri="{FF2B5EF4-FFF2-40B4-BE49-F238E27FC236}">
                <a16:creationId xmlns:a16="http://schemas.microsoft.com/office/drawing/2014/main" id="{B1543761-F262-2C20-C233-942F2FAEFE33}"/>
              </a:ext>
            </a:extLst>
          </p:cNvPr>
          <p:cNvSpPr/>
          <p:nvPr/>
        </p:nvSpPr>
        <p:spPr>
          <a:xfrm rot="10800000">
            <a:off x="2057399" y="2626234"/>
            <a:ext cx="15087600" cy="521730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3">
            <a:extLst>
              <a:ext uri="{FF2B5EF4-FFF2-40B4-BE49-F238E27FC236}">
                <a16:creationId xmlns:a16="http://schemas.microsoft.com/office/drawing/2014/main" id="{F7AD845C-7A9E-A615-D5F6-14F876C2B34C}"/>
              </a:ext>
            </a:extLst>
          </p:cNvPr>
          <p:cNvGrpSpPr/>
          <p:nvPr/>
        </p:nvGrpSpPr>
        <p:grpSpPr>
          <a:xfrm rot="16200000">
            <a:off x="395359" y="5098474"/>
            <a:ext cx="3032020" cy="759803"/>
            <a:chOff x="-12964" y="0"/>
            <a:chExt cx="1123550" cy="217220"/>
          </a:xfrm>
        </p:grpSpPr>
        <p:sp>
          <p:nvSpPr>
            <p:cNvPr id="14" name="Freeform 14">
              <a:extLst>
                <a:ext uri="{FF2B5EF4-FFF2-40B4-BE49-F238E27FC236}">
                  <a16:creationId xmlns:a16="http://schemas.microsoft.com/office/drawing/2014/main" id="{B17B7758-2049-EE4E-6604-07692697F8F1}"/>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69AC6E56-0C1A-486C-629D-A99856740B5E}"/>
                </a:ext>
              </a:extLst>
            </p:cNvPr>
            <p:cNvSpPr txBox="1"/>
            <p:nvPr/>
          </p:nvSpPr>
          <p:spPr>
            <a:xfrm>
              <a:off x="0" y="0"/>
              <a:ext cx="1027957" cy="217220"/>
            </a:xfrm>
            <a:prstGeom prst="rect">
              <a:avLst/>
            </a:prstGeom>
          </p:spPr>
          <p:txBody>
            <a:bodyPr lIns="50801" tIns="50801" rIns="50801" bIns="50801" rtlCol="0" anchor="ctr"/>
            <a:lstStyle/>
            <a:p>
              <a:pPr marL="0" marR="0" lvl="0" indent="0" algn="ctr" defTabSz="914445"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TextBox 24">
            <a:extLst>
              <a:ext uri="{FF2B5EF4-FFF2-40B4-BE49-F238E27FC236}">
                <a16:creationId xmlns:a16="http://schemas.microsoft.com/office/drawing/2014/main" id="{3235DAF2-EC0A-E0DC-C980-252B71A5B18D}"/>
              </a:ext>
            </a:extLst>
          </p:cNvPr>
          <p:cNvSpPr txBox="1"/>
          <p:nvPr/>
        </p:nvSpPr>
        <p:spPr>
          <a:xfrm>
            <a:off x="4177858" y="628581"/>
            <a:ext cx="9932285" cy="981038"/>
          </a:xfrm>
          <a:prstGeom prst="rect">
            <a:avLst/>
          </a:prstGeom>
        </p:spPr>
        <p:txBody>
          <a:bodyPr wrap="square" lIns="0" tIns="0" rIns="0" bIns="0" rtlCol="0" anchor="t">
            <a:spAutoFit/>
          </a:bodyPr>
          <a:lstStyle/>
          <a:p>
            <a:pPr marL="0" marR="0" lvl="0" indent="0" algn="ctr" defTabSz="914400" rtl="1" eaLnBrk="1" fontAlgn="auto" latinLnBrk="0" hangingPunct="1">
              <a:lnSpc>
                <a:spcPts val="7014"/>
              </a:lnSpc>
              <a:spcBef>
                <a:spcPts val="0"/>
              </a:spcBef>
              <a:spcAft>
                <a:spcPts val="0"/>
              </a:spcAft>
              <a:buClrTx/>
              <a:buSzTx/>
              <a:buFontTx/>
              <a:buNone/>
              <a:tabLst/>
              <a:defRPr/>
            </a:pP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Les axes du 9 </a:t>
            </a:r>
            <a:r>
              <a:rPr kumimoji="0" lang="fr-MA" sz="7200" b="1" i="0" u="none" strike="noStrike" kern="1200" cap="none" spc="0" normalizeH="0" baseline="30000" noProof="0" dirty="0" err="1">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ème</a:t>
            </a: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jour </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5899028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8B8FA-D2D5-C8CE-5FE3-6D581A669C98}"/>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76C8E2FA-9631-4675-CB69-3E7C4BA0CE0E}"/>
              </a:ext>
            </a:extLst>
          </p:cNvPr>
          <p:cNvGrpSpPr/>
          <p:nvPr/>
        </p:nvGrpSpPr>
        <p:grpSpPr>
          <a:xfrm>
            <a:off x="-1789835" y="8417453"/>
            <a:ext cx="3297214" cy="2833543"/>
            <a:chOff x="0" y="0"/>
            <a:chExt cx="812800" cy="698500"/>
          </a:xfrm>
        </p:grpSpPr>
        <p:sp>
          <p:nvSpPr>
            <p:cNvPr id="11" name="Freeform 10">
              <a:extLst>
                <a:ext uri="{FF2B5EF4-FFF2-40B4-BE49-F238E27FC236}">
                  <a16:creationId xmlns:a16="http://schemas.microsoft.com/office/drawing/2014/main" id="{98E03477-53E0-A2C5-14D5-D85C80F4ED7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F3F8FF2-723C-4A8E-A169-1E8261774333}"/>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2">
            <a:extLst>
              <a:ext uri="{FF2B5EF4-FFF2-40B4-BE49-F238E27FC236}">
                <a16:creationId xmlns:a16="http://schemas.microsoft.com/office/drawing/2014/main" id="{A62F5AB1-229C-28AB-7047-E9706F7E4DE1}"/>
              </a:ext>
            </a:extLst>
          </p:cNvPr>
          <p:cNvGrpSpPr/>
          <p:nvPr/>
        </p:nvGrpSpPr>
        <p:grpSpPr>
          <a:xfrm>
            <a:off x="15925325" y="-942654"/>
            <a:ext cx="3297214" cy="2833543"/>
            <a:chOff x="0" y="0"/>
            <a:chExt cx="812800" cy="698500"/>
          </a:xfrm>
        </p:grpSpPr>
        <p:sp>
          <p:nvSpPr>
            <p:cNvPr id="14" name="Freeform 13">
              <a:extLst>
                <a:ext uri="{FF2B5EF4-FFF2-40B4-BE49-F238E27FC236}">
                  <a16:creationId xmlns:a16="http://schemas.microsoft.com/office/drawing/2014/main" id="{BF48D27D-5610-3E8D-BCF0-E19C69698F3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616FF06-4A14-BFAC-A244-083104A2DB51}"/>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9">
            <a:extLst>
              <a:ext uri="{FF2B5EF4-FFF2-40B4-BE49-F238E27FC236}">
                <a16:creationId xmlns:a16="http://schemas.microsoft.com/office/drawing/2014/main" id="{5D2E76BE-5F9B-600C-DEDF-6CE82FD76BB0}"/>
              </a:ext>
            </a:extLst>
          </p:cNvPr>
          <p:cNvSpPr txBox="1"/>
          <p:nvPr/>
        </p:nvSpPr>
        <p:spPr>
          <a:xfrm>
            <a:off x="1282561" y="2304568"/>
            <a:ext cx="15446704" cy="677108"/>
          </a:xfrm>
          <a:prstGeom prst="rect">
            <a:avLst/>
          </a:prstGeom>
          <a:noFill/>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f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9DDF5B0E-34BA-B8F2-09D9-4E51DF874E4F}"/>
              </a:ext>
            </a:extLst>
          </p:cNvPr>
          <p:cNvSpPr/>
          <p:nvPr/>
        </p:nvSpPr>
        <p:spPr>
          <a:xfrm>
            <a:off x="22218" y="-346038"/>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ts val="6141"/>
              </a:lnSpc>
              <a:spcBef>
                <a:spcPts val="0"/>
              </a:spcBef>
              <a:spcAft>
                <a:spcPts val="0"/>
              </a:spcAft>
              <a:buClrTx/>
              <a:buSzTx/>
              <a:buFontTx/>
              <a:buNone/>
              <a:tabLst/>
              <a:defRPr/>
            </a:pPr>
            <a:endPar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914400" rtl="0" eaLnBrk="1" fontAlgn="auto" latinLnBrk="0" hangingPunct="1">
              <a:lnSpc>
                <a:spcPts val="6141"/>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Axe III- Modelage et simulation des activités de remédiation intensive</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5" name="Freeform 22">
            <a:extLst>
              <a:ext uri="{FF2B5EF4-FFF2-40B4-BE49-F238E27FC236}">
                <a16:creationId xmlns:a16="http://schemas.microsoft.com/office/drawing/2014/main" id="{54A602A5-3848-AB3F-764B-EA4DF991DEB1}"/>
              </a:ext>
            </a:extLst>
          </p:cNvPr>
          <p:cNvSpPr/>
          <p:nvPr/>
        </p:nvSpPr>
        <p:spPr>
          <a:xfrm>
            <a:off x="49716" y="460311"/>
            <a:ext cx="10542084"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grpSp>
        <p:nvGrpSpPr>
          <p:cNvPr id="28" name="Groupe 27">
            <a:extLst>
              <a:ext uri="{FF2B5EF4-FFF2-40B4-BE49-F238E27FC236}">
                <a16:creationId xmlns:a16="http://schemas.microsoft.com/office/drawing/2014/main" id="{0D756965-3A4C-0B69-0883-44A97878DF5A}"/>
              </a:ext>
            </a:extLst>
          </p:cNvPr>
          <p:cNvGrpSpPr/>
          <p:nvPr/>
        </p:nvGrpSpPr>
        <p:grpSpPr>
          <a:xfrm>
            <a:off x="729324" y="2513082"/>
            <a:ext cx="17122520" cy="1737252"/>
            <a:chOff x="457200" y="1625096"/>
            <a:chExt cx="8229600" cy="969264"/>
          </a:xfrm>
        </p:grpSpPr>
        <p:sp>
          <p:nvSpPr>
            <p:cNvPr id="29" name="Shape 13">
              <a:extLst>
                <a:ext uri="{FF2B5EF4-FFF2-40B4-BE49-F238E27FC236}">
                  <a16:creationId xmlns:a16="http://schemas.microsoft.com/office/drawing/2014/main" id="{83CB725F-BB29-E088-605E-F4E442BB7EC2}"/>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1" name="Shape 14">
              <a:extLst>
                <a:ext uri="{FF2B5EF4-FFF2-40B4-BE49-F238E27FC236}">
                  <a16:creationId xmlns:a16="http://schemas.microsoft.com/office/drawing/2014/main" id="{835BED86-4932-4906-C32F-4DCE68510BAD}"/>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32" name="Groupe 31">
            <a:extLst>
              <a:ext uri="{FF2B5EF4-FFF2-40B4-BE49-F238E27FC236}">
                <a16:creationId xmlns:a16="http://schemas.microsoft.com/office/drawing/2014/main" id="{B9721F26-FFB9-D216-688B-12783734F763}"/>
              </a:ext>
            </a:extLst>
          </p:cNvPr>
          <p:cNvGrpSpPr/>
          <p:nvPr/>
        </p:nvGrpSpPr>
        <p:grpSpPr>
          <a:xfrm>
            <a:off x="770946" y="4741527"/>
            <a:ext cx="17172449" cy="2019629"/>
            <a:chOff x="457200" y="1625096"/>
            <a:chExt cx="8229600" cy="969264"/>
          </a:xfrm>
        </p:grpSpPr>
        <p:sp>
          <p:nvSpPr>
            <p:cNvPr id="33" name="Shape 13">
              <a:extLst>
                <a:ext uri="{FF2B5EF4-FFF2-40B4-BE49-F238E27FC236}">
                  <a16:creationId xmlns:a16="http://schemas.microsoft.com/office/drawing/2014/main" id="{801923EC-F7F4-31C8-90C2-902047315BA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4" name="Shape 14">
              <a:extLst>
                <a:ext uri="{FF2B5EF4-FFF2-40B4-BE49-F238E27FC236}">
                  <a16:creationId xmlns:a16="http://schemas.microsoft.com/office/drawing/2014/main" id="{26599BCB-7269-1542-B21D-AFD740C3B5B3}"/>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35" name="Groupe 34">
            <a:extLst>
              <a:ext uri="{FF2B5EF4-FFF2-40B4-BE49-F238E27FC236}">
                <a16:creationId xmlns:a16="http://schemas.microsoft.com/office/drawing/2014/main" id="{89355286-FC53-6693-FEF4-BFCC65700F2C}"/>
              </a:ext>
            </a:extLst>
          </p:cNvPr>
          <p:cNvGrpSpPr/>
          <p:nvPr/>
        </p:nvGrpSpPr>
        <p:grpSpPr>
          <a:xfrm>
            <a:off x="751327" y="7304435"/>
            <a:ext cx="17192068" cy="2226036"/>
            <a:chOff x="457200" y="1625096"/>
            <a:chExt cx="8229600" cy="969264"/>
          </a:xfrm>
        </p:grpSpPr>
        <p:sp>
          <p:nvSpPr>
            <p:cNvPr id="36" name="Shape 13">
              <a:extLst>
                <a:ext uri="{FF2B5EF4-FFF2-40B4-BE49-F238E27FC236}">
                  <a16:creationId xmlns:a16="http://schemas.microsoft.com/office/drawing/2014/main" id="{1AA45904-134C-F6F2-DD67-5541C685B588}"/>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Shape 14">
              <a:extLst>
                <a:ext uri="{FF2B5EF4-FFF2-40B4-BE49-F238E27FC236}">
                  <a16:creationId xmlns:a16="http://schemas.microsoft.com/office/drawing/2014/main" id="{34BDBD45-9E6C-FAFC-4D35-D084BF680AB8}"/>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40" name="ZoneTexte 39">
            <a:extLst>
              <a:ext uri="{FF2B5EF4-FFF2-40B4-BE49-F238E27FC236}">
                <a16:creationId xmlns:a16="http://schemas.microsoft.com/office/drawing/2014/main" id="{F21B22AC-BA3C-39F8-850F-8F1CF3A91787}"/>
              </a:ext>
            </a:extLst>
          </p:cNvPr>
          <p:cNvSpPr txBox="1"/>
          <p:nvPr/>
        </p:nvSpPr>
        <p:spPr>
          <a:xfrm>
            <a:off x="1019164" y="7755797"/>
            <a:ext cx="16956305" cy="1323439"/>
          </a:xfrm>
          <a:prstGeom prst="rect">
            <a:avLst/>
          </a:prstGeom>
          <a:noFill/>
        </p:spPr>
        <p:txBody>
          <a:bodyPr wrap="square">
            <a:spAutoFit/>
          </a:bodyPr>
          <a:lstStyle/>
          <a:p>
            <a:pPr marL="0" marR="0" lvl="0" indent="0" algn="l" defTabSz="685783" rtl="0" eaLnBrk="1" fontAlgn="auto" latinLnBrk="0" hangingPunct="1">
              <a:lnSpc>
                <a:spcPct val="100000"/>
              </a:lnSpc>
              <a:spcBef>
                <a:spcPct val="0"/>
              </a:spcBef>
              <a:spcAft>
                <a:spcPct val="3500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Le vocabulaire est systématiquement contextualisé à partir du palier 2 au moyen de phrases illustrées.  Ce vocabulaire sera réinvesti dans des activités écrites afin de renforcer le lien oral-écrit.</a:t>
            </a:r>
          </a:p>
        </p:txBody>
      </p:sp>
      <p:sp>
        <p:nvSpPr>
          <p:cNvPr id="3" name="ZoneTexte 2">
            <a:extLst>
              <a:ext uri="{FF2B5EF4-FFF2-40B4-BE49-F238E27FC236}">
                <a16:creationId xmlns:a16="http://schemas.microsoft.com/office/drawing/2014/main" id="{71DFB2CE-6F69-A683-280A-62428E39EC26}"/>
              </a:ext>
            </a:extLst>
          </p:cNvPr>
          <p:cNvSpPr txBox="1"/>
          <p:nvPr/>
        </p:nvSpPr>
        <p:spPr>
          <a:xfrm>
            <a:off x="1239923" y="4991441"/>
            <a:ext cx="16234493" cy="1769715"/>
          </a:xfrm>
          <a:prstGeom prst="rect">
            <a:avLst/>
          </a:prstGeom>
          <a:noFill/>
        </p:spPr>
        <p:txBody>
          <a:bodyPr wrap="square">
            <a:spAutoFit/>
          </a:bodyPr>
          <a:lstStyle/>
          <a:p>
            <a:pPr marL="0" marR="0" lvl="0" indent="0" algn="just" defTabSz="1066773" rtl="0" eaLnBrk="1" fontAlgn="auto" latinLnBrk="0" hangingPunct="1">
              <a:lnSpc>
                <a:spcPct val="90000"/>
              </a:lnSpc>
              <a:spcBef>
                <a:spcPct val="0"/>
              </a:spcBef>
              <a:spcAft>
                <a:spcPct val="3500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Après présentation de la moitié des mots de la séance, une diapositive de rebrassage est introduite afin de consolider les acquis, de vérifier la mémorisation des mots déjà présentés et de réactiver l’attention des élèves.</a:t>
            </a:r>
          </a:p>
        </p:txBody>
      </p:sp>
      <p:sp>
        <p:nvSpPr>
          <p:cNvPr id="4" name="ZoneTexte 3">
            <a:extLst>
              <a:ext uri="{FF2B5EF4-FFF2-40B4-BE49-F238E27FC236}">
                <a16:creationId xmlns:a16="http://schemas.microsoft.com/office/drawing/2014/main" id="{E944055C-2072-40AD-0938-159FB0D8F656}"/>
              </a:ext>
            </a:extLst>
          </p:cNvPr>
          <p:cNvSpPr txBox="1"/>
          <p:nvPr/>
        </p:nvSpPr>
        <p:spPr>
          <a:xfrm>
            <a:off x="1026124" y="2635221"/>
            <a:ext cx="15583568"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Chaque jour, 6 à 8 nouveaux mots de vocabulaire sont introduits, selon le niveau et le palier.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La démarche du vocabulaire est identique dans tous les paliers.</a:t>
            </a:r>
          </a:p>
        </p:txBody>
      </p:sp>
      <p:sp>
        <p:nvSpPr>
          <p:cNvPr id="5" name="ZoneTexte 4">
            <a:extLst>
              <a:ext uri="{FF2B5EF4-FFF2-40B4-BE49-F238E27FC236}">
                <a16:creationId xmlns:a16="http://schemas.microsoft.com/office/drawing/2014/main" id="{2E104A9C-8634-473B-CBA9-6885F4B294F1}"/>
              </a:ext>
            </a:extLst>
          </p:cNvPr>
          <p:cNvSpPr txBox="1"/>
          <p:nvPr/>
        </p:nvSpPr>
        <p:spPr>
          <a:xfrm>
            <a:off x="1069109" y="875192"/>
            <a:ext cx="883689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Canva Sans Bold"/>
                <a:cs typeface="Microsoft Uighur" panose="02000000000000000000" pitchFamily="2" charset="-78"/>
                <a:sym typeface="Canva Sans Bold"/>
              </a:rPr>
              <a:t>3.3. Modelage et simulation de l’activité du vocabulaire</a:t>
            </a:r>
          </a:p>
        </p:txBody>
      </p:sp>
    </p:spTree>
    <p:extLst>
      <p:ext uri="{BB962C8B-B14F-4D97-AF65-F5344CB8AC3E}">
        <p14:creationId xmlns:p14="http://schemas.microsoft.com/office/powerpoint/2010/main" val="2726983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6C9A-49D1-A8C5-35F7-026EBA37896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52506AB-E6B5-776D-7CA5-193C1384C774}"/>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1C434096-117B-CB80-A01B-636323D2820D}"/>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5CA580F8-0F99-3E90-A30F-FD367F3F8C0D}"/>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B435A258-5C58-70B4-878A-17802E0C2C2A}"/>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FFEE486B-5FAF-B358-2CF1-BF6B1D09354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B78423E1-456C-5C14-A9AB-FBB5CCEFACB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C675B9B7-59D8-2F8B-4CAF-AEED95B0A417}"/>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029C322B-90CE-E390-D33F-245204292CD7}"/>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A0ED9861-DBAE-025D-4713-9D17AB039D73}"/>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19EE26AF-0D65-A6B1-2559-53692194B9A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065B7F56-BEB4-1A30-EAA1-4549058263D5}"/>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 l’activité :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Vocabulaire </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082F2360-1A6F-3D18-E3A8-9424FE7B9CD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23421789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51F94-561A-4BBB-AC2E-11D20911E979}"/>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FA96E06E-8023-A70D-15AF-2C23B6C8A3FE}"/>
              </a:ext>
            </a:extLst>
          </p:cNvPr>
          <p:cNvGrpSpPr/>
          <p:nvPr/>
        </p:nvGrpSpPr>
        <p:grpSpPr>
          <a:xfrm>
            <a:off x="8045899" y="3326345"/>
            <a:ext cx="9381916" cy="1948997"/>
            <a:chOff x="457199" y="637024"/>
            <a:chExt cx="8229601" cy="835467"/>
          </a:xfrm>
        </p:grpSpPr>
        <p:sp>
          <p:nvSpPr>
            <p:cNvPr id="27" name="Shape 3">
              <a:extLst>
                <a:ext uri="{FF2B5EF4-FFF2-40B4-BE49-F238E27FC236}">
                  <a16:creationId xmlns:a16="http://schemas.microsoft.com/office/drawing/2014/main" id="{1EEE1460-F584-E170-8F80-E0DB941D7953}"/>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99B093CD-A3AA-9B98-1D1B-01D36FAF5A73}"/>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D68DE563-F1E4-3AFD-C133-DE8FEF0EEDC5}"/>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F1BCCE04-9739-7C47-8FAA-82C053FEDDE7}"/>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36F452A3-4424-05D3-EA4F-3AC998CF9545}"/>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B3677364-DD4B-1533-92CA-E5F0859A5BB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678A0F32-B951-7B34-CA62-F5109BF7E6A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1F62C5B3-F419-7C4F-B931-FDD3CC0C0C8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5BD7EDE3-D490-6B2B-2B04-4E432351B59D}"/>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1B903BE8-9926-EEE7-BDCB-DCD4C50CAAE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3914D04D-A0B4-A12F-A1B3-2791D1F5B9C3}"/>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B76E5284-E85D-1528-C463-EAF97BC386B6}"/>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57227049-B7C1-350A-07BE-4CA7851DEA71}"/>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C7259133-919E-3B1D-163C-94567D812292}"/>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4450C811-F0C6-58BC-DAD1-9BF8CE5B9C8F}"/>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A5963E8E-2354-C81D-04EF-EEF4202E0AA7}"/>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D7F1DC03-6A35-5C51-5E08-9C43C1C2C89C}"/>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-tableau </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03DA9D6D-AC36-E2EB-B8C6-5B439ED2DBED}"/>
              </a:ext>
            </a:extLst>
          </p:cNvPr>
          <p:cNvSpPr txBox="1"/>
          <p:nvPr/>
        </p:nvSpPr>
        <p:spPr>
          <a:xfrm>
            <a:off x="8523066" y="3536358"/>
            <a:ext cx="8904749" cy="1231106"/>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Enrichir le vocabulaire des apprenants.</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Développer le lexique des apprenants.</a:t>
            </a:r>
          </a:p>
        </p:txBody>
      </p:sp>
      <p:sp>
        <p:nvSpPr>
          <p:cNvPr id="4" name="Rectangle : coins arrondis 18">
            <a:extLst>
              <a:ext uri="{FF2B5EF4-FFF2-40B4-BE49-F238E27FC236}">
                <a16:creationId xmlns:a16="http://schemas.microsoft.com/office/drawing/2014/main" id="{DC0753BD-D7C9-1AA0-718C-3036B443F1FB}"/>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D8E9A55C-94D4-F5B3-70EE-E50A1ED33FB0}"/>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5F7E462E-4875-B0BA-8060-ED4FD4EA0CC9}"/>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2D848298-919D-1F78-230C-52FF4159B2FC}"/>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44E4376B-F572-9CFD-F67C-3FBB3316B167}"/>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du vocabulaire</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4C5E6892-925D-042F-643B-5175B7935CF2}"/>
              </a:ext>
            </a:extLst>
          </p:cNvPr>
          <p:cNvSpPr txBox="1"/>
          <p:nvPr/>
        </p:nvSpPr>
        <p:spPr>
          <a:xfrm>
            <a:off x="1152538" y="1166549"/>
            <a:ext cx="4179132" cy="707886"/>
          </a:xfrm>
          <a:prstGeom prst="rect">
            <a:avLst/>
          </a:prstGeom>
          <a:noFill/>
        </p:spPr>
        <p:txBody>
          <a:bodyPr wrap="square">
            <a:spAutoFit/>
          </a:bodyPr>
          <a:lstStyle/>
          <a:p>
            <a:r>
              <a:rPr lang="fr-FR" sz="4000" b="1"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Ac</a:t>
            </a:r>
            <a:r>
              <a:rPr lang="fr-MA" sz="4000" b="1"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tivité</a:t>
            </a: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du vocabulaire</a:t>
            </a:r>
            <a:endParaRPr lang="fr-MA" sz="4000" dirty="0"/>
          </a:p>
        </p:txBody>
      </p:sp>
      <p:grpSp>
        <p:nvGrpSpPr>
          <p:cNvPr id="16" name="Groupe 15">
            <a:extLst>
              <a:ext uri="{FF2B5EF4-FFF2-40B4-BE49-F238E27FC236}">
                <a16:creationId xmlns:a16="http://schemas.microsoft.com/office/drawing/2014/main" id="{C2A77E6C-2658-AC85-22AF-14239E118C43}"/>
              </a:ext>
            </a:extLst>
          </p:cNvPr>
          <p:cNvGrpSpPr/>
          <p:nvPr/>
        </p:nvGrpSpPr>
        <p:grpSpPr>
          <a:xfrm>
            <a:off x="2322147" y="5781846"/>
            <a:ext cx="15203853" cy="3886163"/>
            <a:chOff x="457199" y="637024"/>
            <a:chExt cx="9196967" cy="835467"/>
          </a:xfrm>
        </p:grpSpPr>
        <p:sp>
          <p:nvSpPr>
            <p:cNvPr id="17" name="Shape 3">
              <a:extLst>
                <a:ext uri="{FF2B5EF4-FFF2-40B4-BE49-F238E27FC236}">
                  <a16:creationId xmlns:a16="http://schemas.microsoft.com/office/drawing/2014/main" id="{8A4CBD5E-FA94-62DE-2191-212FC1CA43DC}"/>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CEB4FC02-B29B-FE68-1412-8214CF9AF695}"/>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FDCB7657-C807-2A56-A216-A78655E3295B}"/>
              </a:ext>
            </a:extLst>
          </p:cNvPr>
          <p:cNvSpPr/>
          <p:nvPr/>
        </p:nvSpPr>
        <p:spPr>
          <a:xfrm>
            <a:off x="2656759" y="5472546"/>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80CCC51A-C0C3-CBF4-F822-1D0DE6523A93}"/>
              </a:ext>
            </a:extLst>
          </p:cNvPr>
          <p:cNvSpPr txBox="1"/>
          <p:nvPr/>
        </p:nvSpPr>
        <p:spPr>
          <a:xfrm>
            <a:off x="2957241" y="6390282"/>
            <a:ext cx="14470574" cy="2508379"/>
          </a:xfrm>
          <a:prstGeom prst="rect">
            <a:avLst/>
          </a:prstGeom>
        </p:spPr>
        <p:txBody>
          <a:bodyPr wrap="square" lIns="0" tIns="0" rIns="0" bIns="0" rtlCol="0" anchor="t">
            <a:spAutoFit/>
          </a:bodyPr>
          <a:lstStyle/>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 Présentation et contextualisation du vocabulaire</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 Afficher et nommer l’image- 2-Faire répéter en chœur -3- Contextualisation</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 Rebrassage du vocabulaire </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 Je dis ,tu montres – 2- Jeu du duel  -3-Trouver les mots qui manquent.</a:t>
            </a:r>
          </a:p>
        </p:txBody>
      </p:sp>
    </p:spTree>
    <p:extLst>
      <p:ext uri="{BB962C8B-B14F-4D97-AF65-F5344CB8AC3E}">
        <p14:creationId xmlns:p14="http://schemas.microsoft.com/office/powerpoint/2010/main" val="25758039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036BD8-5074-4841-8175-0BFD4C2A2969}"/>
              </a:ext>
            </a:extLst>
          </p:cNvPr>
          <p:cNvSpPr/>
          <p:nvPr/>
        </p:nvSpPr>
        <p:spPr>
          <a:xfrm>
            <a:off x="533400" y="-13881"/>
            <a:ext cx="172212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3" name="Rectangle : coins arrondis 12">
            <a:extLst>
              <a:ext uri="{FF2B5EF4-FFF2-40B4-BE49-F238E27FC236}">
                <a16:creationId xmlns:a16="http://schemas.microsoft.com/office/drawing/2014/main" id="{942935A8-A97A-6B3B-F2F8-B65098115E8F}"/>
              </a:ext>
            </a:extLst>
          </p:cNvPr>
          <p:cNvSpPr/>
          <p:nvPr/>
        </p:nvSpPr>
        <p:spPr>
          <a:xfrm>
            <a:off x="879751" y="342900"/>
            <a:ext cx="16528501"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4" name="Rectangle : coins arrondis 13">
            <a:extLst>
              <a:ext uri="{FF2B5EF4-FFF2-40B4-BE49-F238E27FC236}">
                <a16:creationId xmlns:a16="http://schemas.microsoft.com/office/drawing/2014/main" id="{1EB34DBD-CB2E-4664-CA99-7906D8BFC2B6}"/>
              </a:ext>
            </a:extLst>
          </p:cNvPr>
          <p:cNvSpPr/>
          <p:nvPr/>
        </p:nvSpPr>
        <p:spPr>
          <a:xfrm>
            <a:off x="892174" y="386061"/>
            <a:ext cx="1651607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5" name="Bulle narrative : rectangle à coins arrondis 4">
            <a:extLst>
              <a:ext uri="{FF2B5EF4-FFF2-40B4-BE49-F238E27FC236}">
                <a16:creationId xmlns:a16="http://schemas.microsoft.com/office/drawing/2014/main" id="{8F7B275E-7C39-7FC0-53EE-6F7F66675BFE}"/>
              </a:ext>
            </a:extLst>
          </p:cNvPr>
          <p:cNvSpPr/>
          <p:nvPr/>
        </p:nvSpPr>
        <p:spPr>
          <a:xfrm>
            <a:off x="5029946" y="3200864"/>
            <a:ext cx="11050270" cy="4219574"/>
          </a:xfrm>
          <a:prstGeom prst="wedgeRoundRectCallout">
            <a:avLst>
              <a:gd name="adj1" fmla="val -48392"/>
              <a:gd name="adj2" fmla="val -18782"/>
              <a:gd name="adj3" fmla="val 16667"/>
            </a:avLst>
          </a:prstGeom>
          <a:noFill/>
          <a:ln w="5715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3" name="ZoneTexte 2">
            <a:extLst>
              <a:ext uri="{FF2B5EF4-FFF2-40B4-BE49-F238E27FC236}">
                <a16:creationId xmlns:a16="http://schemas.microsoft.com/office/drawing/2014/main" id="{BF6DB104-1405-FF42-3F6E-D1686F23FA66}"/>
              </a:ext>
            </a:extLst>
          </p:cNvPr>
          <p:cNvSpPr txBox="1"/>
          <p:nvPr/>
        </p:nvSpPr>
        <p:spPr>
          <a:xfrm>
            <a:off x="2311322" y="635685"/>
            <a:ext cx="11911330" cy="445828"/>
          </a:xfrm>
          <a:prstGeom prst="rect">
            <a:avLst/>
          </a:prstGeom>
          <a:noFill/>
        </p:spPr>
        <p:txBody>
          <a:bodyPr wrap="square">
            <a:spAutoFit/>
          </a:bodyPr>
          <a:lstStyle/>
          <a:p>
            <a:pPr marL="0" lvl="1" defTabSz="685834">
              <a:lnSpc>
                <a:spcPts val="3017"/>
              </a:lnSpc>
              <a:spcBef>
                <a:spcPct val="0"/>
              </a:spcBef>
            </a:pPr>
            <a:r>
              <a:rPr lang="en-US" sz="2250" b="1" dirty="0">
                <a:solidFill>
                  <a:prstClr val="white">
                    <a:lumMod val="65000"/>
                  </a:prstClr>
                </a:solidFill>
                <a:latin typeface="Dosis" pitchFamily="2" charset="0"/>
              </a:rPr>
              <a:t>Nous </a:t>
            </a:r>
            <a:r>
              <a:rPr lang="fr-FR" sz="2250" b="1" dirty="0">
                <a:solidFill>
                  <a:prstClr val="white">
                    <a:lumMod val="65000"/>
                  </a:prstClr>
                </a:solidFill>
                <a:latin typeface="Dosis" pitchFamily="2" charset="0"/>
              </a:rPr>
              <a:t>allons apprendre de nouveaux mots en français.</a:t>
            </a:r>
          </a:p>
        </p:txBody>
      </p:sp>
      <p:pic>
        <p:nvPicPr>
          <p:cNvPr id="19" name="Image 18">
            <a:extLst>
              <a:ext uri="{FF2B5EF4-FFF2-40B4-BE49-F238E27FC236}">
                <a16:creationId xmlns:a16="http://schemas.microsoft.com/office/drawing/2014/main" id="{412C670E-B5C1-52E1-25C2-FC5E4F8A1B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829246" y="5801733"/>
            <a:ext cx="1118684" cy="1329808"/>
          </a:xfrm>
          <a:prstGeom prst="rect">
            <a:avLst/>
          </a:prstGeom>
        </p:spPr>
      </p:pic>
      <p:pic>
        <p:nvPicPr>
          <p:cNvPr id="6" name="Image 5">
            <a:extLst>
              <a:ext uri="{FF2B5EF4-FFF2-40B4-BE49-F238E27FC236}">
                <a16:creationId xmlns:a16="http://schemas.microsoft.com/office/drawing/2014/main" id="{44D140A0-5962-DF58-93B5-F19DB31A33F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0637325" y="3326003"/>
            <a:ext cx="2020822" cy="2042315"/>
          </a:xfrm>
          <a:prstGeom prst="rect">
            <a:avLst/>
          </a:prstGeom>
        </p:spPr>
      </p:pic>
      <p:graphicFrame>
        <p:nvGraphicFramePr>
          <p:cNvPr id="8" name="Tableau 7">
            <a:extLst>
              <a:ext uri="{FF2B5EF4-FFF2-40B4-BE49-F238E27FC236}">
                <a16:creationId xmlns:a16="http://schemas.microsoft.com/office/drawing/2014/main" id="{84798559-F219-322E-F9FB-BE37C9E55E59}"/>
              </a:ext>
            </a:extLst>
          </p:cNvPr>
          <p:cNvGraphicFramePr>
            <a:graphicFrameLocks noGrp="1"/>
          </p:cNvGraphicFramePr>
          <p:nvPr>
            <p:custDataLst>
              <p:tags r:id="rId1"/>
            </p:custDataLst>
          </p:nvPr>
        </p:nvGraphicFramePr>
        <p:xfrm>
          <a:off x="533401" y="-64418"/>
          <a:ext cx="17221200" cy="502920"/>
        </p:xfrm>
        <a:graphic>
          <a:graphicData uri="http://schemas.openxmlformats.org/drawingml/2006/table">
            <a:tbl>
              <a:tblPr firstRow="1" bandRow="1">
                <a:tableStyleId>{5C22544A-7EE6-4342-B048-85BDC9FD1C3A}</a:tableStyleId>
              </a:tblPr>
              <a:tblGrid>
                <a:gridCol w="2870200">
                  <a:extLst>
                    <a:ext uri="{9D8B030D-6E8A-4147-A177-3AD203B41FA5}">
                      <a16:colId xmlns:a16="http://schemas.microsoft.com/office/drawing/2014/main" val="1026576551"/>
                    </a:ext>
                  </a:extLst>
                </a:gridCol>
                <a:gridCol w="2870200">
                  <a:extLst>
                    <a:ext uri="{9D8B030D-6E8A-4147-A177-3AD203B41FA5}">
                      <a16:colId xmlns:a16="http://schemas.microsoft.com/office/drawing/2014/main" val="1915038765"/>
                    </a:ext>
                  </a:extLst>
                </a:gridCol>
                <a:gridCol w="6142024">
                  <a:extLst>
                    <a:ext uri="{9D8B030D-6E8A-4147-A177-3AD203B41FA5}">
                      <a16:colId xmlns:a16="http://schemas.microsoft.com/office/drawing/2014/main" val="2262048582"/>
                    </a:ext>
                  </a:extLst>
                </a:gridCol>
                <a:gridCol w="3203661">
                  <a:extLst>
                    <a:ext uri="{9D8B030D-6E8A-4147-A177-3AD203B41FA5}">
                      <a16:colId xmlns:a16="http://schemas.microsoft.com/office/drawing/2014/main" val="2418460758"/>
                    </a:ext>
                  </a:extLst>
                </a:gridCol>
                <a:gridCol w="213511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Freeform 8">
            <a:extLst>
              <a:ext uri="{FF2B5EF4-FFF2-40B4-BE49-F238E27FC236}">
                <a16:creationId xmlns:a16="http://schemas.microsoft.com/office/drawing/2014/main" id="{155CBE16-FF6F-760F-25A4-2CD1D7C99F65}"/>
              </a:ext>
            </a:extLst>
          </p:cNvPr>
          <p:cNvSpPr/>
          <p:nvPr/>
        </p:nvSpPr>
        <p:spPr>
          <a:xfrm>
            <a:off x="1524000" y="743863"/>
            <a:ext cx="521707"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85834">
              <a:defRPr/>
            </a:pPr>
            <a:endParaRPr lang="fr-MA" sz="1350" dirty="0">
              <a:solidFill>
                <a:prstClr val="black"/>
              </a:solidFill>
              <a:latin typeface="Dosis"/>
            </a:endParaRPr>
          </a:p>
        </p:txBody>
      </p:sp>
      <p:pic>
        <p:nvPicPr>
          <p:cNvPr id="9" name="Picture 2" descr="Images de Livre Clipart – Téléchargement gratuit sur Freepik">
            <a:extLst>
              <a:ext uri="{FF2B5EF4-FFF2-40B4-BE49-F238E27FC236}">
                <a16:creationId xmlns:a16="http://schemas.microsoft.com/office/drawing/2014/main" id="{3A12573D-E7B4-5A02-8FC8-7E762550CA50}"/>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66987" y="3828914"/>
            <a:ext cx="2243205" cy="1329808"/>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descr="Une image contenant roue, pneu, véhicule, Pièce auto&#10;&#10;Description générée automatiquement">
            <a:extLst>
              <a:ext uri="{FF2B5EF4-FFF2-40B4-BE49-F238E27FC236}">
                <a16:creationId xmlns:a16="http://schemas.microsoft.com/office/drawing/2014/main" id="{214B3E9F-1DC5-3C40-D029-E2E353CB081F}"/>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01477" y="5503665"/>
            <a:ext cx="2338258" cy="1781424"/>
          </a:xfrm>
          <a:prstGeom prst="rect">
            <a:avLst/>
          </a:prstGeom>
        </p:spPr>
      </p:pic>
      <p:pic>
        <p:nvPicPr>
          <p:cNvPr id="17" name="Image 16">
            <a:extLst>
              <a:ext uri="{FF2B5EF4-FFF2-40B4-BE49-F238E27FC236}">
                <a16:creationId xmlns:a16="http://schemas.microsoft.com/office/drawing/2014/main" id="{7D8855FB-AD25-9668-CBFD-958DE9DB2369}"/>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2807914" y="3298038"/>
            <a:ext cx="2020823" cy="2042520"/>
          </a:xfrm>
          <a:prstGeom prst="rect">
            <a:avLst/>
          </a:prstGeom>
        </p:spPr>
      </p:pic>
      <p:pic>
        <p:nvPicPr>
          <p:cNvPr id="21" name="Image 20">
            <a:extLst>
              <a:ext uri="{FF2B5EF4-FFF2-40B4-BE49-F238E27FC236}">
                <a16:creationId xmlns:a16="http://schemas.microsoft.com/office/drawing/2014/main" id="{B379EF4B-8B8B-D2D4-0FFA-2DBD8C4AC4D5}"/>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2641088" y="5779699"/>
            <a:ext cx="2199458" cy="1351842"/>
          </a:xfrm>
          <a:prstGeom prst="rect">
            <a:avLst/>
          </a:prstGeom>
        </p:spPr>
      </p:pic>
      <p:pic>
        <p:nvPicPr>
          <p:cNvPr id="22" name="Image 21" descr="Une image contenant croquis, dessin, illustration, Visage humain&#10;&#10;Le contenu généré par l’IA peut être incorrect.">
            <a:extLst>
              <a:ext uri="{FF2B5EF4-FFF2-40B4-BE49-F238E27FC236}">
                <a16:creationId xmlns:a16="http://schemas.microsoft.com/office/drawing/2014/main" id="{7F98F2AD-4714-73F4-16B5-1BFFC86DC855}"/>
              </a:ext>
            </a:extLst>
          </p:cNvPr>
          <p:cNvPicPr>
            <a:picLocks noChangeAspect="1"/>
          </p:cNvPicPr>
          <p:nvPr/>
        </p:nvPicPr>
        <p:blipFill>
          <a:blip r:embed="rId10">
            <a:clrChange>
              <a:clrFrom>
                <a:srgbClr val="FFF0DD"/>
              </a:clrFrom>
              <a:clrTo>
                <a:srgbClr val="FFF0DD">
                  <a:alpha val="0"/>
                </a:srgbClr>
              </a:clrTo>
            </a:clrChange>
            <a:extLst>
              <a:ext uri="{28A0092B-C50C-407E-A947-70E740481C1C}">
                <a14:useLocalDpi xmlns:a14="http://schemas.microsoft.com/office/drawing/2010/main" val="0"/>
              </a:ext>
            </a:extLst>
          </a:blip>
          <a:stretch>
            <a:fillRect/>
          </a:stretch>
        </p:blipFill>
        <p:spPr>
          <a:xfrm>
            <a:off x="1900590" y="3466593"/>
            <a:ext cx="6067116" cy="5688403"/>
          </a:xfrm>
          <a:prstGeom prst="rect">
            <a:avLst/>
          </a:prstGeom>
        </p:spPr>
      </p:pic>
      <p:pic>
        <p:nvPicPr>
          <p:cNvPr id="23" name="Picture 2" descr="Clipart Football PNG Images | Vecteurs Et Fichiers PSD ...">
            <a:extLst>
              <a:ext uri="{FF2B5EF4-FFF2-40B4-BE49-F238E27FC236}">
                <a16:creationId xmlns:a16="http://schemas.microsoft.com/office/drawing/2014/main" id="{22E81828-389A-6219-ABDA-F2938854570D}"/>
              </a:ext>
            </a:extLst>
          </p:cNvPr>
          <p:cNvPicPr>
            <a:picLocks noChangeAspect="1" noChangeArrowheads="1"/>
          </p:cNvPicPr>
          <p:nvPr/>
        </p:nvPicPr>
        <p:blipFill>
          <a:blip r:embed="rId11" cstate="print">
            <a:clrChange>
              <a:clrFrom>
                <a:srgbClr val="EEEEEE"/>
              </a:clrFrom>
              <a:clrTo>
                <a:srgbClr val="EEEEEE">
                  <a:alpha val="0"/>
                </a:srgbClr>
              </a:clrTo>
            </a:clrChange>
            <a:extLst>
              <a:ext uri="{28A0092B-C50C-407E-A947-70E740481C1C}">
                <a14:useLocalDpi xmlns:a14="http://schemas.microsoft.com/office/drawing/2010/main" val="0"/>
              </a:ext>
            </a:extLst>
          </a:blip>
          <a:srcRect/>
          <a:stretch>
            <a:fillRect/>
          </a:stretch>
        </p:blipFill>
        <p:spPr bwMode="auto">
          <a:xfrm>
            <a:off x="6326159" y="5239811"/>
            <a:ext cx="2576557" cy="2099539"/>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2F96AB1C-7570-F7D8-B4F1-D4F5A2E1211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125186" y="3494995"/>
            <a:ext cx="2576557" cy="1659780"/>
          </a:xfrm>
          <a:prstGeom prst="rect">
            <a:avLst/>
          </a:prstGeom>
        </p:spPr>
      </p:pic>
    </p:spTree>
    <p:extLst>
      <p:ext uri="{BB962C8B-B14F-4D97-AF65-F5344CB8AC3E}">
        <p14:creationId xmlns:p14="http://schemas.microsoft.com/office/powerpoint/2010/main" val="6452922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BB0DA2-E7A5-CC90-2587-3DF4800C21A0}"/>
              </a:ext>
            </a:extLst>
          </p:cNvPr>
          <p:cNvSpPr/>
          <p:nvPr/>
        </p:nvSpPr>
        <p:spPr>
          <a:xfrm>
            <a:off x="609600" y="1"/>
            <a:ext cx="17145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E642B33B-1D22-6B59-340A-8537B70846A3}"/>
              </a:ext>
            </a:extLst>
          </p:cNvPr>
          <p:cNvSpPr/>
          <p:nvPr/>
        </p:nvSpPr>
        <p:spPr>
          <a:xfrm>
            <a:off x="952887" y="342902"/>
            <a:ext cx="16455366"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783E0AC0-A92E-AFE2-D838-1BCE8B835EFA}"/>
              </a:ext>
            </a:extLst>
          </p:cNvPr>
          <p:cNvSpPr/>
          <p:nvPr/>
        </p:nvSpPr>
        <p:spPr>
          <a:xfrm>
            <a:off x="963995" y="342900"/>
            <a:ext cx="16442993"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 name="ZoneTexte 1">
            <a:extLst>
              <a:ext uri="{FF2B5EF4-FFF2-40B4-BE49-F238E27FC236}">
                <a16:creationId xmlns:a16="http://schemas.microsoft.com/office/drawing/2014/main" id="{20826B5A-EB8B-74A2-FBC4-04434AFBCDFF}"/>
              </a:ext>
            </a:extLst>
          </p:cNvPr>
          <p:cNvSpPr txBox="1"/>
          <p:nvPr/>
        </p:nvSpPr>
        <p:spPr>
          <a:xfrm>
            <a:off x="2419594" y="941214"/>
            <a:ext cx="13362828" cy="392287"/>
          </a:xfrm>
          <a:prstGeom prst="rect">
            <a:avLst/>
          </a:prstGeom>
          <a:noFill/>
        </p:spPr>
        <p:txBody>
          <a:bodyPr wrap="square">
            <a:spAutoFit/>
          </a:bodyPr>
          <a:lstStyle/>
          <a:p>
            <a:pPr defTabSz="685834">
              <a:defRPr/>
            </a:pPr>
            <a:r>
              <a:rPr lang="fr-MA" sz="1949" dirty="0">
                <a:solidFill>
                  <a:prstClr val="white">
                    <a:lumMod val="65000"/>
                  </a:prstClr>
                </a:solidFill>
                <a:latin typeface="Dosis" pitchFamily="2" charset="0"/>
              </a:rPr>
              <a:t>. </a:t>
            </a:r>
          </a:p>
        </p:txBody>
      </p:sp>
      <p:sp>
        <p:nvSpPr>
          <p:cNvPr id="10" name="ZoneTexte 9">
            <a:extLst>
              <a:ext uri="{FF2B5EF4-FFF2-40B4-BE49-F238E27FC236}">
                <a16:creationId xmlns:a16="http://schemas.microsoft.com/office/drawing/2014/main" id="{1BCCD6BA-8B28-5ED6-0FC0-B5858D38F9C1}"/>
              </a:ext>
            </a:extLst>
          </p:cNvPr>
          <p:cNvSpPr txBox="1"/>
          <p:nvPr/>
        </p:nvSpPr>
        <p:spPr>
          <a:xfrm>
            <a:off x="2032015" y="356100"/>
            <a:ext cx="14367238" cy="445828"/>
          </a:xfrm>
          <a:prstGeom prst="rect">
            <a:avLst/>
          </a:prstGeom>
          <a:noFill/>
        </p:spPr>
        <p:txBody>
          <a:bodyPr wrap="square">
            <a:spAutoFit/>
          </a:bodyPr>
          <a:lstStyle/>
          <a:p>
            <a:pPr marL="0" lvl="1" defTabSz="685834">
              <a:lnSpc>
                <a:spcPts val="3017"/>
              </a:lnSpc>
              <a:spcBef>
                <a:spcPct val="0"/>
              </a:spcBef>
              <a:defRPr/>
            </a:pPr>
            <a:r>
              <a:rPr lang="fr-FR" sz="2250" b="1" dirty="0">
                <a:solidFill>
                  <a:prstClr val="white">
                    <a:lumMod val="65000"/>
                  </a:prstClr>
                </a:solidFill>
                <a:latin typeface="Dosis" pitchFamily="2" charset="0"/>
              </a:rPr>
              <a:t>C’est une jupe .jupe. Comment vous dites jupe dans votre langue?</a:t>
            </a:r>
          </a:p>
        </p:txBody>
      </p:sp>
      <p:sp>
        <p:nvSpPr>
          <p:cNvPr id="11" name="ZoneTexte 10">
            <a:extLst>
              <a:ext uri="{FF2B5EF4-FFF2-40B4-BE49-F238E27FC236}">
                <a16:creationId xmlns:a16="http://schemas.microsoft.com/office/drawing/2014/main" id="{202F64B0-87C8-B48F-76EB-DFAC0E36D810}"/>
              </a:ext>
            </a:extLst>
          </p:cNvPr>
          <p:cNvSpPr txBox="1"/>
          <p:nvPr/>
        </p:nvSpPr>
        <p:spPr>
          <a:xfrm>
            <a:off x="1936975" y="902130"/>
            <a:ext cx="15495110" cy="400110"/>
          </a:xfrm>
          <a:prstGeom prst="rect">
            <a:avLst/>
          </a:prstGeom>
          <a:noFill/>
        </p:spPr>
        <p:txBody>
          <a:bodyPr wrap="square">
            <a:spAutoFit/>
          </a:bodyPr>
          <a:lstStyle/>
          <a:p>
            <a:pPr defTabSz="685834">
              <a:defRPr/>
            </a:pPr>
            <a:r>
              <a:rPr lang="fr-MA" sz="2000" i="1" dirty="0">
                <a:solidFill>
                  <a:schemeClr val="bg1">
                    <a:lumMod val="65000"/>
                  </a:schemeClr>
                </a:solidFill>
                <a:latin typeface="Dosis" pitchFamily="2" charset="0"/>
              </a:rPr>
              <a:t>L’enseignant (e ) fournit une rétroaction positive ou corrective.</a:t>
            </a:r>
          </a:p>
        </p:txBody>
      </p:sp>
      <p:graphicFrame>
        <p:nvGraphicFramePr>
          <p:cNvPr id="3" name="Tableau 2">
            <a:extLst>
              <a:ext uri="{FF2B5EF4-FFF2-40B4-BE49-F238E27FC236}">
                <a16:creationId xmlns:a16="http://schemas.microsoft.com/office/drawing/2014/main" id="{005D5335-DC01-A234-CF5F-5B487C7DE7C6}"/>
              </a:ext>
            </a:extLst>
          </p:cNvPr>
          <p:cNvGraphicFramePr>
            <a:graphicFrameLocks noGrp="1"/>
          </p:cNvGraphicFramePr>
          <p:nvPr>
            <p:custDataLst>
              <p:tags r:id="rId1"/>
            </p:custDataLst>
          </p:nvPr>
        </p:nvGraphicFramePr>
        <p:xfrm>
          <a:off x="649307" y="-63944"/>
          <a:ext cx="17144999" cy="502920"/>
        </p:xfrm>
        <a:graphic>
          <a:graphicData uri="http://schemas.openxmlformats.org/drawingml/2006/table">
            <a:tbl>
              <a:tblPr firstRow="1" bandRow="1">
                <a:tableStyleId>{5C22544A-7EE6-4342-B048-85BDC9FD1C3A}</a:tableStyleId>
              </a:tblPr>
              <a:tblGrid>
                <a:gridCol w="2857500">
                  <a:extLst>
                    <a:ext uri="{9D8B030D-6E8A-4147-A177-3AD203B41FA5}">
                      <a16:colId xmlns:a16="http://schemas.microsoft.com/office/drawing/2014/main" val="1026576551"/>
                    </a:ext>
                  </a:extLst>
                </a:gridCol>
                <a:gridCol w="2857500">
                  <a:extLst>
                    <a:ext uri="{9D8B030D-6E8A-4147-A177-3AD203B41FA5}">
                      <a16:colId xmlns:a16="http://schemas.microsoft.com/office/drawing/2014/main" val="1915038765"/>
                    </a:ext>
                  </a:extLst>
                </a:gridCol>
                <a:gridCol w="6114846">
                  <a:extLst>
                    <a:ext uri="{9D8B030D-6E8A-4147-A177-3AD203B41FA5}">
                      <a16:colId xmlns:a16="http://schemas.microsoft.com/office/drawing/2014/main" val="2262048582"/>
                    </a:ext>
                  </a:extLst>
                </a:gridCol>
                <a:gridCol w="3189486">
                  <a:extLst>
                    <a:ext uri="{9D8B030D-6E8A-4147-A177-3AD203B41FA5}">
                      <a16:colId xmlns:a16="http://schemas.microsoft.com/office/drawing/2014/main" val="2418460758"/>
                    </a:ext>
                  </a:extLst>
                </a:gridCol>
                <a:gridCol w="2125667">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4" name="Freeform 8">
            <a:extLst>
              <a:ext uri="{FF2B5EF4-FFF2-40B4-BE49-F238E27FC236}">
                <a16:creationId xmlns:a16="http://schemas.microsoft.com/office/drawing/2014/main" id="{90B995BE-3A3F-2562-1555-5BBE25178AE7}"/>
              </a:ext>
            </a:extLst>
          </p:cNvPr>
          <p:cNvSpPr/>
          <p:nvPr/>
        </p:nvSpPr>
        <p:spPr>
          <a:xfrm>
            <a:off x="1369348" y="512886"/>
            <a:ext cx="51939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defRPr/>
            </a:pPr>
            <a:endParaRPr lang="fr-MA" sz="1350" dirty="0">
              <a:solidFill>
                <a:prstClr val="black"/>
              </a:solidFill>
              <a:latin typeface="Dosis"/>
            </a:endParaRPr>
          </a:p>
        </p:txBody>
      </p:sp>
      <p:pic>
        <p:nvPicPr>
          <p:cNvPr id="12" name="Image 11">
            <a:extLst>
              <a:ext uri="{FF2B5EF4-FFF2-40B4-BE49-F238E27FC236}">
                <a16:creationId xmlns:a16="http://schemas.microsoft.com/office/drawing/2014/main" id="{DAAA2D7D-2073-4289-5FAB-17758F470C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9972" y="2094007"/>
            <a:ext cx="5512792" cy="6028608"/>
          </a:xfrm>
          <a:prstGeom prst="rect">
            <a:avLst/>
          </a:prstGeom>
        </p:spPr>
      </p:pic>
    </p:spTree>
    <p:extLst>
      <p:ext uri="{BB962C8B-B14F-4D97-AF65-F5344CB8AC3E}">
        <p14:creationId xmlns:p14="http://schemas.microsoft.com/office/powerpoint/2010/main" val="35088600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E55FC5C-E1B1-D58F-B9E2-E2ADDBCAE4E7}"/>
              </a:ext>
            </a:extLst>
          </p:cNvPr>
          <p:cNvSpPr/>
          <p:nvPr/>
        </p:nvSpPr>
        <p:spPr>
          <a:xfrm>
            <a:off x="533400" y="1"/>
            <a:ext cx="17145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018A0D19-B76D-CBBC-1859-B9199E87480A}"/>
              </a:ext>
            </a:extLst>
          </p:cNvPr>
          <p:cNvSpPr/>
          <p:nvPr/>
        </p:nvSpPr>
        <p:spPr>
          <a:xfrm>
            <a:off x="879751" y="342902"/>
            <a:ext cx="16455366"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715493B5-FD28-64FB-799E-DBFF88BB7CFB}"/>
              </a:ext>
            </a:extLst>
          </p:cNvPr>
          <p:cNvSpPr/>
          <p:nvPr/>
        </p:nvSpPr>
        <p:spPr>
          <a:xfrm>
            <a:off x="890915" y="342900"/>
            <a:ext cx="16442993"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4" name="ZoneTexte 3">
            <a:extLst>
              <a:ext uri="{FF2B5EF4-FFF2-40B4-BE49-F238E27FC236}">
                <a16:creationId xmlns:a16="http://schemas.microsoft.com/office/drawing/2014/main" id="{31FA4633-6354-C035-0454-ECAD623221FF}"/>
              </a:ext>
            </a:extLst>
          </p:cNvPr>
          <p:cNvSpPr txBox="1"/>
          <p:nvPr/>
        </p:nvSpPr>
        <p:spPr>
          <a:xfrm>
            <a:off x="8471759" y="4419964"/>
            <a:ext cx="6576265" cy="1446550"/>
          </a:xfrm>
          <a:prstGeom prst="rect">
            <a:avLst/>
          </a:prstGeom>
          <a:noFill/>
        </p:spPr>
        <p:txBody>
          <a:bodyPr wrap="square" rtlCol="0">
            <a:spAutoFit/>
          </a:bodyPr>
          <a:lstStyle/>
          <a:p>
            <a:pPr algn="ctr" defTabSz="1028752">
              <a:defRPr/>
            </a:pPr>
            <a:r>
              <a:rPr lang="fr-MA" sz="8800" b="1" dirty="0">
                <a:solidFill>
                  <a:schemeClr val="accent5">
                    <a:lumMod val="75000"/>
                  </a:schemeClr>
                </a:solidFill>
                <a:latin typeface="Dosis" pitchFamily="2" charset="0"/>
              </a:rPr>
              <a:t>une jupe </a:t>
            </a:r>
            <a:endParaRPr lang="fr-FR" sz="8800" dirty="0">
              <a:solidFill>
                <a:schemeClr val="bg1">
                  <a:lumMod val="50000"/>
                </a:schemeClr>
              </a:solidFill>
              <a:latin typeface="Dosis" pitchFamily="2" charset="0"/>
            </a:endParaRPr>
          </a:p>
        </p:txBody>
      </p:sp>
      <p:sp>
        <p:nvSpPr>
          <p:cNvPr id="3" name="ZoneTexte 2">
            <a:extLst>
              <a:ext uri="{FF2B5EF4-FFF2-40B4-BE49-F238E27FC236}">
                <a16:creationId xmlns:a16="http://schemas.microsoft.com/office/drawing/2014/main" id="{7F30CB72-4716-516D-C089-7997B8D0D150}"/>
              </a:ext>
            </a:extLst>
          </p:cNvPr>
          <p:cNvSpPr txBox="1"/>
          <p:nvPr/>
        </p:nvSpPr>
        <p:spPr>
          <a:xfrm>
            <a:off x="2262303" y="445962"/>
            <a:ext cx="12260410" cy="830548"/>
          </a:xfrm>
          <a:prstGeom prst="rect">
            <a:avLst/>
          </a:prstGeom>
          <a:noFill/>
        </p:spPr>
        <p:txBody>
          <a:bodyPr wrap="square">
            <a:spAutoFit/>
          </a:bodyPr>
          <a:lstStyle/>
          <a:p>
            <a:pPr marL="0" lvl="1" defTabSz="685834">
              <a:lnSpc>
                <a:spcPts val="3017"/>
              </a:lnSpc>
              <a:spcBef>
                <a:spcPct val="0"/>
              </a:spcBef>
              <a:defRPr/>
            </a:pPr>
            <a:r>
              <a:rPr lang="en-US" sz="2250" b="1" dirty="0" err="1">
                <a:solidFill>
                  <a:prstClr val="white">
                    <a:lumMod val="65000"/>
                  </a:prstClr>
                </a:solidFill>
                <a:latin typeface="Dosis" pitchFamily="2" charset="0"/>
              </a:rPr>
              <a:t>jupe</a:t>
            </a:r>
            <a:r>
              <a:rPr lang="en-US" sz="2250" b="1" dirty="0">
                <a:solidFill>
                  <a:prstClr val="white">
                    <a:lumMod val="65000"/>
                  </a:prstClr>
                </a:solidFill>
                <a:latin typeface="Dosis" pitchFamily="2" charset="0"/>
              </a:rPr>
              <a:t> , </a:t>
            </a:r>
            <a:r>
              <a:rPr lang="en-US" sz="2250" b="1" dirty="0" err="1">
                <a:solidFill>
                  <a:prstClr val="white">
                    <a:lumMod val="65000"/>
                  </a:prstClr>
                </a:solidFill>
                <a:latin typeface="Dosis" pitchFamily="2" charset="0"/>
              </a:rPr>
              <a:t>une</a:t>
            </a:r>
            <a:r>
              <a:rPr lang="en-US" sz="2250" b="1" dirty="0">
                <a:solidFill>
                  <a:prstClr val="white">
                    <a:lumMod val="65000"/>
                  </a:prstClr>
                </a:solidFill>
                <a:latin typeface="Dosis" pitchFamily="2" charset="0"/>
              </a:rPr>
              <a:t> </a:t>
            </a:r>
            <a:r>
              <a:rPr lang="en-US" sz="2250" b="1" dirty="0" err="1">
                <a:solidFill>
                  <a:prstClr val="white">
                    <a:lumMod val="65000"/>
                  </a:prstClr>
                </a:solidFill>
                <a:latin typeface="Dosis" pitchFamily="2" charset="0"/>
              </a:rPr>
              <a:t>jupe</a:t>
            </a:r>
            <a:r>
              <a:rPr lang="en-US" sz="2250" b="1" dirty="0">
                <a:solidFill>
                  <a:prstClr val="white">
                    <a:lumMod val="65000"/>
                  </a:prstClr>
                </a:solidFill>
                <a:latin typeface="Dosis" pitchFamily="2" charset="0"/>
              </a:rPr>
              <a:t> .</a:t>
            </a:r>
            <a:r>
              <a:rPr lang="fr-FR" sz="2250" b="1" dirty="0">
                <a:solidFill>
                  <a:prstClr val="white">
                    <a:lumMod val="65000"/>
                  </a:prstClr>
                </a:solidFill>
                <a:latin typeface="Dosis" pitchFamily="2" charset="0"/>
              </a:rPr>
              <a:t> Qui veut répéter ” Une jupe ”? L’enseignant (e) désigne trois élèves. </a:t>
            </a:r>
            <a:r>
              <a:rPr lang="en-US" sz="2250" b="1" dirty="0">
                <a:solidFill>
                  <a:prstClr val="white">
                    <a:lumMod val="65000"/>
                  </a:prstClr>
                </a:solidFill>
                <a:latin typeface="Dosis" pitchFamily="2" charset="0"/>
              </a:rPr>
              <a:t> </a:t>
            </a:r>
            <a:r>
              <a:rPr lang="en-US" sz="2250" b="1" dirty="0" err="1">
                <a:solidFill>
                  <a:prstClr val="white">
                    <a:lumMod val="65000"/>
                  </a:prstClr>
                </a:solidFill>
                <a:latin typeface="Dosis" pitchFamily="2" charset="0"/>
              </a:rPr>
              <a:t>Maintenant</a:t>
            </a:r>
            <a:r>
              <a:rPr lang="en-US" sz="2250" b="1" dirty="0">
                <a:solidFill>
                  <a:prstClr val="white">
                    <a:lumMod val="65000"/>
                  </a:prstClr>
                </a:solidFill>
                <a:latin typeface="Dosis" pitchFamily="2" charset="0"/>
              </a:rPr>
              <a:t>, </a:t>
            </a:r>
            <a:r>
              <a:rPr lang="en-US" sz="2250" b="1" dirty="0" err="1">
                <a:solidFill>
                  <a:prstClr val="white">
                    <a:lumMod val="65000"/>
                  </a:prstClr>
                </a:solidFill>
                <a:latin typeface="Dosis" pitchFamily="2" charset="0"/>
              </a:rPr>
              <a:t>répétons</a:t>
            </a:r>
            <a:r>
              <a:rPr lang="en-US" sz="2250" b="1" dirty="0">
                <a:solidFill>
                  <a:prstClr val="white">
                    <a:lumMod val="65000"/>
                  </a:prstClr>
                </a:solidFill>
                <a:latin typeface="Dosis" pitchFamily="2" charset="0"/>
              </a:rPr>
              <a:t> ensemble “</a:t>
            </a:r>
            <a:r>
              <a:rPr lang="en-US" sz="2250" b="1" dirty="0" err="1">
                <a:solidFill>
                  <a:prstClr val="white">
                    <a:lumMod val="65000"/>
                  </a:prstClr>
                </a:solidFill>
                <a:latin typeface="Dosis" pitchFamily="2" charset="0"/>
              </a:rPr>
              <a:t>une</a:t>
            </a:r>
            <a:r>
              <a:rPr lang="en-US" sz="2250" b="1" dirty="0">
                <a:solidFill>
                  <a:prstClr val="white">
                    <a:lumMod val="65000"/>
                  </a:prstClr>
                </a:solidFill>
                <a:latin typeface="Dosis" pitchFamily="2" charset="0"/>
              </a:rPr>
              <a:t> </a:t>
            </a:r>
            <a:r>
              <a:rPr lang="en-US" sz="2250" b="1" dirty="0" err="1">
                <a:solidFill>
                  <a:prstClr val="white">
                    <a:lumMod val="65000"/>
                  </a:prstClr>
                </a:solidFill>
                <a:latin typeface="Dosis" pitchFamily="2" charset="0"/>
              </a:rPr>
              <a:t>jupe</a:t>
            </a:r>
            <a:r>
              <a:rPr lang="en-US" sz="2250" b="1" dirty="0">
                <a:solidFill>
                  <a:prstClr val="white">
                    <a:lumMod val="65000"/>
                  </a:prstClr>
                </a:solidFill>
                <a:latin typeface="Dosis" pitchFamily="2" charset="0"/>
              </a:rPr>
              <a:t> ” ”. Encore </a:t>
            </a:r>
            <a:r>
              <a:rPr lang="en-US" sz="2250" b="1" dirty="0" err="1">
                <a:solidFill>
                  <a:prstClr val="white">
                    <a:lumMod val="65000"/>
                  </a:prstClr>
                </a:solidFill>
                <a:latin typeface="Dosis" pitchFamily="2" charset="0"/>
              </a:rPr>
              <a:t>une</a:t>
            </a:r>
            <a:r>
              <a:rPr lang="en-US" sz="2250" b="1" dirty="0">
                <a:solidFill>
                  <a:prstClr val="white">
                    <a:lumMod val="65000"/>
                  </a:prstClr>
                </a:solidFill>
                <a:latin typeface="Dosis" pitchFamily="2" charset="0"/>
              </a:rPr>
              <a:t> </a:t>
            </a:r>
            <a:r>
              <a:rPr lang="en-US" sz="2250" b="1" dirty="0" err="1">
                <a:solidFill>
                  <a:prstClr val="white">
                    <a:lumMod val="65000"/>
                  </a:prstClr>
                </a:solidFill>
                <a:latin typeface="Dosis" pitchFamily="2" charset="0"/>
              </a:rPr>
              <a:t>fois</a:t>
            </a:r>
            <a:r>
              <a:rPr lang="en-US" sz="2250" b="1" dirty="0">
                <a:solidFill>
                  <a:prstClr val="white">
                    <a:lumMod val="65000"/>
                  </a:prstClr>
                </a:solidFill>
                <a:latin typeface="Dosis" pitchFamily="2" charset="0"/>
              </a:rPr>
              <a:t> “</a:t>
            </a:r>
            <a:r>
              <a:rPr lang="en-US" sz="2250" b="1" dirty="0" err="1">
                <a:solidFill>
                  <a:prstClr val="white">
                    <a:lumMod val="65000"/>
                  </a:prstClr>
                </a:solidFill>
                <a:latin typeface="Dosis" pitchFamily="2" charset="0"/>
              </a:rPr>
              <a:t>une</a:t>
            </a:r>
            <a:r>
              <a:rPr lang="en-US" sz="2250" b="1" dirty="0">
                <a:solidFill>
                  <a:prstClr val="white">
                    <a:lumMod val="65000"/>
                  </a:prstClr>
                </a:solidFill>
                <a:latin typeface="Dosis" pitchFamily="2" charset="0"/>
              </a:rPr>
              <a:t> </a:t>
            </a:r>
            <a:r>
              <a:rPr lang="en-US" sz="2250" b="1" dirty="0" err="1">
                <a:solidFill>
                  <a:prstClr val="white">
                    <a:lumMod val="65000"/>
                  </a:prstClr>
                </a:solidFill>
                <a:latin typeface="Dosis" pitchFamily="2" charset="0"/>
              </a:rPr>
              <a:t>jupe</a:t>
            </a:r>
            <a:r>
              <a:rPr lang="en-US" sz="2250" b="1" dirty="0">
                <a:solidFill>
                  <a:prstClr val="white">
                    <a:lumMod val="65000"/>
                  </a:prstClr>
                </a:solidFill>
                <a:latin typeface="Dosis" pitchFamily="2" charset="0"/>
              </a:rPr>
              <a:t> ”.</a:t>
            </a:r>
          </a:p>
        </p:txBody>
      </p:sp>
      <p:graphicFrame>
        <p:nvGraphicFramePr>
          <p:cNvPr id="8" name="Tableau 7">
            <a:extLst>
              <a:ext uri="{FF2B5EF4-FFF2-40B4-BE49-F238E27FC236}">
                <a16:creationId xmlns:a16="http://schemas.microsoft.com/office/drawing/2014/main" id="{5B969549-1228-E555-56B6-C4FFB7D1F107}"/>
              </a:ext>
            </a:extLst>
          </p:cNvPr>
          <p:cNvGraphicFramePr>
            <a:graphicFrameLocks noGrp="1"/>
          </p:cNvGraphicFramePr>
          <p:nvPr>
            <p:custDataLst>
              <p:tags r:id="rId1"/>
            </p:custDataLst>
          </p:nvPr>
        </p:nvGraphicFramePr>
        <p:xfrm>
          <a:off x="533401" y="-64418"/>
          <a:ext cx="17144999" cy="502920"/>
        </p:xfrm>
        <a:graphic>
          <a:graphicData uri="http://schemas.openxmlformats.org/drawingml/2006/table">
            <a:tbl>
              <a:tblPr firstRow="1" bandRow="1">
                <a:tableStyleId>{5C22544A-7EE6-4342-B048-85BDC9FD1C3A}</a:tableStyleId>
              </a:tblPr>
              <a:tblGrid>
                <a:gridCol w="2857500">
                  <a:extLst>
                    <a:ext uri="{9D8B030D-6E8A-4147-A177-3AD203B41FA5}">
                      <a16:colId xmlns:a16="http://schemas.microsoft.com/office/drawing/2014/main" val="1026576551"/>
                    </a:ext>
                  </a:extLst>
                </a:gridCol>
                <a:gridCol w="2857500">
                  <a:extLst>
                    <a:ext uri="{9D8B030D-6E8A-4147-A177-3AD203B41FA5}">
                      <a16:colId xmlns:a16="http://schemas.microsoft.com/office/drawing/2014/main" val="1915038765"/>
                    </a:ext>
                  </a:extLst>
                </a:gridCol>
                <a:gridCol w="6114846">
                  <a:extLst>
                    <a:ext uri="{9D8B030D-6E8A-4147-A177-3AD203B41FA5}">
                      <a16:colId xmlns:a16="http://schemas.microsoft.com/office/drawing/2014/main" val="2262048582"/>
                    </a:ext>
                  </a:extLst>
                </a:gridCol>
                <a:gridCol w="3189486">
                  <a:extLst>
                    <a:ext uri="{9D8B030D-6E8A-4147-A177-3AD203B41FA5}">
                      <a16:colId xmlns:a16="http://schemas.microsoft.com/office/drawing/2014/main" val="2418460758"/>
                    </a:ext>
                  </a:extLst>
                </a:gridCol>
                <a:gridCol w="2125667">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5" name="Freeform 8">
            <a:extLst>
              <a:ext uri="{FF2B5EF4-FFF2-40B4-BE49-F238E27FC236}">
                <a16:creationId xmlns:a16="http://schemas.microsoft.com/office/drawing/2014/main" id="{EC72150C-248A-C5E2-B1B0-BD18961E37BD}"/>
              </a:ext>
            </a:extLst>
          </p:cNvPr>
          <p:cNvSpPr/>
          <p:nvPr/>
        </p:nvSpPr>
        <p:spPr>
          <a:xfrm>
            <a:off x="1316910" y="608054"/>
            <a:ext cx="51939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defRPr/>
            </a:pPr>
            <a:endParaRPr lang="fr-MA" sz="1350" dirty="0">
              <a:solidFill>
                <a:prstClr val="black"/>
              </a:solidFill>
              <a:latin typeface="Dosis"/>
            </a:endParaRPr>
          </a:p>
        </p:txBody>
      </p:sp>
      <p:pic>
        <p:nvPicPr>
          <p:cNvPr id="12" name="Image 11">
            <a:extLst>
              <a:ext uri="{FF2B5EF4-FFF2-40B4-BE49-F238E27FC236}">
                <a16:creationId xmlns:a16="http://schemas.microsoft.com/office/drawing/2014/main" id="{92F5588D-D133-2A31-B446-990B80D230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1300" y="3178751"/>
            <a:ext cx="4655541" cy="4624533"/>
          </a:xfrm>
          <a:prstGeom prst="rect">
            <a:avLst/>
          </a:prstGeom>
        </p:spPr>
      </p:pic>
    </p:spTree>
    <p:extLst>
      <p:ext uri="{BB962C8B-B14F-4D97-AF65-F5344CB8AC3E}">
        <p14:creationId xmlns:p14="http://schemas.microsoft.com/office/powerpoint/2010/main" val="37574044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E81CD-2E40-F300-8A3B-B3EFF7AC9FC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B66FC1F-8B23-4557-E079-7DAE9204DA87}"/>
              </a:ext>
            </a:extLst>
          </p:cNvPr>
          <p:cNvSpPr/>
          <p:nvPr/>
        </p:nvSpPr>
        <p:spPr>
          <a:xfrm>
            <a:off x="1028314" y="66329"/>
            <a:ext cx="170688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78727928-817B-895F-930E-DF0EC31F427C}"/>
              </a:ext>
            </a:extLst>
          </p:cNvPr>
          <p:cNvSpPr/>
          <p:nvPr/>
        </p:nvSpPr>
        <p:spPr>
          <a:xfrm>
            <a:off x="1371600" y="409230"/>
            <a:ext cx="16382231"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fr-MA" sz="1350" dirty="0">
                <a:solidFill>
                  <a:prstClr val="white"/>
                </a:solidFill>
                <a:latin typeface="Dosis" pitchFamily="2" charset="0"/>
              </a:rPr>
              <a:t>Un </a:t>
            </a:r>
          </a:p>
        </p:txBody>
      </p:sp>
      <p:sp>
        <p:nvSpPr>
          <p:cNvPr id="9" name="Rectangle : coins arrondis 8">
            <a:extLst>
              <a:ext uri="{FF2B5EF4-FFF2-40B4-BE49-F238E27FC236}">
                <a16:creationId xmlns:a16="http://schemas.microsoft.com/office/drawing/2014/main" id="{5EBB9720-38ED-8294-8516-9FE44D288376}"/>
              </a:ext>
            </a:extLst>
          </p:cNvPr>
          <p:cNvSpPr/>
          <p:nvPr/>
        </p:nvSpPr>
        <p:spPr>
          <a:xfrm>
            <a:off x="1382709" y="409228"/>
            <a:ext cx="16369913"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119B9BBC-9A06-FD9F-F130-2C946C2117F8}"/>
              </a:ext>
            </a:extLst>
          </p:cNvPr>
          <p:cNvSpPr/>
          <p:nvPr/>
        </p:nvSpPr>
        <p:spPr>
          <a:xfrm>
            <a:off x="1957881" y="785145"/>
            <a:ext cx="517091"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 name="ZoneTexte 1">
            <a:extLst>
              <a:ext uri="{FF2B5EF4-FFF2-40B4-BE49-F238E27FC236}">
                <a16:creationId xmlns:a16="http://schemas.microsoft.com/office/drawing/2014/main" id="{EC07BC22-999B-75E9-B4E2-4297D1D138D8}"/>
              </a:ext>
            </a:extLst>
          </p:cNvPr>
          <p:cNvSpPr txBox="1"/>
          <p:nvPr/>
        </p:nvSpPr>
        <p:spPr>
          <a:xfrm>
            <a:off x="2838308" y="997480"/>
            <a:ext cx="13303438" cy="392287"/>
          </a:xfrm>
          <a:prstGeom prst="rect">
            <a:avLst/>
          </a:prstGeom>
          <a:noFill/>
        </p:spPr>
        <p:txBody>
          <a:bodyPr wrap="square">
            <a:spAutoFit/>
          </a:bodyPr>
          <a:lstStyle/>
          <a:p>
            <a:pPr defTabSz="685834">
              <a:defRPr/>
            </a:pPr>
            <a:r>
              <a:rPr lang="fr-MA" sz="1949" dirty="0">
                <a:solidFill>
                  <a:prstClr val="white">
                    <a:lumMod val="65000"/>
                  </a:prstClr>
                </a:solidFill>
                <a:latin typeface="Dosis" pitchFamily="2" charset="0"/>
              </a:rPr>
              <a:t> </a:t>
            </a:r>
          </a:p>
        </p:txBody>
      </p:sp>
      <p:sp>
        <p:nvSpPr>
          <p:cNvPr id="3" name="ZoneTexte 2">
            <a:extLst>
              <a:ext uri="{FF2B5EF4-FFF2-40B4-BE49-F238E27FC236}">
                <a16:creationId xmlns:a16="http://schemas.microsoft.com/office/drawing/2014/main" id="{464E09B7-F8C2-4557-5AAB-934F3FFACB2E}"/>
              </a:ext>
            </a:extLst>
          </p:cNvPr>
          <p:cNvSpPr txBox="1"/>
          <p:nvPr/>
        </p:nvSpPr>
        <p:spPr>
          <a:xfrm>
            <a:off x="2677330" y="661978"/>
            <a:ext cx="14303384" cy="445828"/>
          </a:xfrm>
          <a:prstGeom prst="rect">
            <a:avLst/>
          </a:prstGeom>
          <a:noFill/>
        </p:spPr>
        <p:txBody>
          <a:bodyPr wrap="square">
            <a:spAutoFit/>
          </a:bodyPr>
          <a:lstStyle/>
          <a:p>
            <a:pPr marL="0" lvl="1" defTabSz="685834">
              <a:lnSpc>
                <a:spcPts val="3017"/>
              </a:lnSpc>
              <a:spcBef>
                <a:spcPct val="0"/>
              </a:spcBef>
              <a:defRPr/>
            </a:pPr>
            <a:r>
              <a:rPr lang="fr-FR" sz="2250" b="1" dirty="0">
                <a:solidFill>
                  <a:prstClr val="white">
                    <a:lumMod val="65000"/>
                  </a:prstClr>
                </a:solidFill>
                <a:latin typeface="Dosis" pitchFamily="2" charset="0"/>
              </a:rPr>
              <a:t>La jupe est bleue. Répétons ensemble: la jupe est bleue.</a:t>
            </a:r>
          </a:p>
        </p:txBody>
      </p:sp>
      <p:graphicFrame>
        <p:nvGraphicFramePr>
          <p:cNvPr id="8" name="Tableau 7">
            <a:extLst>
              <a:ext uri="{FF2B5EF4-FFF2-40B4-BE49-F238E27FC236}">
                <a16:creationId xmlns:a16="http://schemas.microsoft.com/office/drawing/2014/main" id="{42F588E3-8F63-5262-E1C3-38C26B6CDBD1}"/>
              </a:ext>
            </a:extLst>
          </p:cNvPr>
          <p:cNvGraphicFramePr>
            <a:graphicFrameLocks noGrp="1"/>
          </p:cNvGraphicFramePr>
          <p:nvPr>
            <p:custDataLst>
              <p:tags r:id="rId1"/>
            </p:custDataLst>
          </p:nvPr>
        </p:nvGraphicFramePr>
        <p:xfrm>
          <a:off x="1092478" y="6016"/>
          <a:ext cx="16702733" cy="502920"/>
        </p:xfrm>
        <a:graphic>
          <a:graphicData uri="http://schemas.openxmlformats.org/drawingml/2006/table">
            <a:tbl>
              <a:tblPr firstRow="1" bandRow="1">
                <a:tableStyleId>{5C22544A-7EE6-4342-B048-85BDC9FD1C3A}</a:tableStyleId>
              </a:tblPr>
              <a:tblGrid>
                <a:gridCol w="2783789">
                  <a:extLst>
                    <a:ext uri="{9D8B030D-6E8A-4147-A177-3AD203B41FA5}">
                      <a16:colId xmlns:a16="http://schemas.microsoft.com/office/drawing/2014/main" val="1026576551"/>
                    </a:ext>
                  </a:extLst>
                </a:gridCol>
                <a:gridCol w="2783789">
                  <a:extLst>
                    <a:ext uri="{9D8B030D-6E8A-4147-A177-3AD203B41FA5}">
                      <a16:colId xmlns:a16="http://schemas.microsoft.com/office/drawing/2014/main" val="1915038765"/>
                    </a:ext>
                  </a:extLst>
                </a:gridCol>
                <a:gridCol w="2783789">
                  <a:extLst>
                    <a:ext uri="{9D8B030D-6E8A-4147-A177-3AD203B41FA5}">
                      <a16:colId xmlns:a16="http://schemas.microsoft.com/office/drawing/2014/main" val="2262048582"/>
                    </a:ext>
                  </a:extLst>
                </a:gridCol>
                <a:gridCol w="3173319">
                  <a:extLst>
                    <a:ext uri="{9D8B030D-6E8A-4147-A177-3AD203B41FA5}">
                      <a16:colId xmlns:a16="http://schemas.microsoft.com/office/drawing/2014/main" val="2897137454"/>
                    </a:ext>
                  </a:extLst>
                </a:gridCol>
                <a:gridCol w="3107212">
                  <a:extLst>
                    <a:ext uri="{9D8B030D-6E8A-4147-A177-3AD203B41FA5}">
                      <a16:colId xmlns:a16="http://schemas.microsoft.com/office/drawing/2014/main" val="2418460758"/>
                    </a:ext>
                  </a:extLst>
                </a:gridCol>
                <a:gridCol w="207083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6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3. </a:t>
                      </a:r>
                      <a:r>
                        <a:rPr lang="fr-FR" sz="1800" b="1" kern="1200" dirty="0">
                          <a:solidFill>
                            <a:schemeClr val="bg1">
                              <a:lumMod val="75000"/>
                            </a:schemeClr>
                          </a:solidFill>
                          <a:latin typeface="Dosis" pitchFamily="2" charset="0"/>
                          <a:ea typeface="+mn-ea"/>
                          <a:cs typeface="+mn-cs"/>
                        </a:rPr>
                        <a:t>Lecture</a:t>
                      </a: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11" name="ZoneTexte 10">
            <a:extLst>
              <a:ext uri="{FF2B5EF4-FFF2-40B4-BE49-F238E27FC236}">
                <a16:creationId xmlns:a16="http://schemas.microsoft.com/office/drawing/2014/main" id="{118E3920-1B78-4223-C00A-9DB31F3581F3}"/>
              </a:ext>
            </a:extLst>
          </p:cNvPr>
          <p:cNvSpPr txBox="1"/>
          <p:nvPr/>
        </p:nvSpPr>
        <p:spPr>
          <a:xfrm>
            <a:off x="2755442" y="7521674"/>
            <a:ext cx="14147160" cy="1569660"/>
          </a:xfrm>
          <a:prstGeom prst="rect">
            <a:avLst/>
          </a:prstGeom>
          <a:noFill/>
        </p:spPr>
        <p:txBody>
          <a:bodyPr wrap="square" rtlCol="0">
            <a:spAutoFit/>
          </a:bodyPr>
          <a:lstStyle/>
          <a:p>
            <a:pPr algn="ctr" defTabSz="1028752">
              <a:defRPr/>
            </a:pPr>
            <a:r>
              <a:rPr lang="fr-MA" sz="9600" b="1" dirty="0">
                <a:solidFill>
                  <a:schemeClr val="accent5">
                    <a:lumMod val="75000"/>
                  </a:schemeClr>
                </a:solidFill>
                <a:latin typeface="Dosis" panose="02010703020202060003" pitchFamily="2" charset="0"/>
              </a:rPr>
              <a:t>La </a:t>
            </a:r>
            <a:r>
              <a:rPr lang="fr-MA" sz="9600" b="1" dirty="0">
                <a:solidFill>
                  <a:srgbClr val="FFC000"/>
                </a:solidFill>
                <a:latin typeface="Dosis" panose="02010703020202060003" pitchFamily="2" charset="0"/>
              </a:rPr>
              <a:t>jup</a:t>
            </a:r>
            <a:r>
              <a:rPr lang="fr-MA" sz="9600" b="1" dirty="0">
                <a:solidFill>
                  <a:schemeClr val="bg1">
                    <a:lumMod val="65000"/>
                  </a:schemeClr>
                </a:solidFill>
                <a:latin typeface="Dosis" panose="02010703020202060003" pitchFamily="2" charset="0"/>
              </a:rPr>
              <a:t>e</a:t>
            </a:r>
            <a:r>
              <a:rPr lang="fr-MA" sz="9600" b="1" dirty="0">
                <a:solidFill>
                  <a:schemeClr val="accent5">
                    <a:lumMod val="75000"/>
                  </a:schemeClr>
                </a:solidFill>
                <a:latin typeface="Dosis" panose="02010703020202060003" pitchFamily="2" charset="0"/>
              </a:rPr>
              <a:t> est bleu</a:t>
            </a:r>
            <a:r>
              <a:rPr lang="fr-MA" sz="9600" b="1" dirty="0">
                <a:solidFill>
                  <a:schemeClr val="bg1">
                    <a:lumMod val="65000"/>
                  </a:schemeClr>
                </a:solidFill>
                <a:latin typeface="Dosis" panose="02010703020202060003" pitchFamily="2" charset="0"/>
              </a:rPr>
              <a:t>e</a:t>
            </a:r>
            <a:r>
              <a:rPr lang="fr-MA" sz="9600" b="1" dirty="0">
                <a:solidFill>
                  <a:schemeClr val="accent5">
                    <a:lumMod val="75000"/>
                  </a:schemeClr>
                </a:solidFill>
              </a:rPr>
              <a:t>  </a:t>
            </a:r>
            <a:endParaRPr lang="fr-FR" sz="8800" b="1" dirty="0">
              <a:solidFill>
                <a:schemeClr val="bg1">
                  <a:lumMod val="65000"/>
                </a:schemeClr>
              </a:solidFill>
            </a:endParaRPr>
          </a:p>
        </p:txBody>
      </p:sp>
      <p:sp>
        <p:nvSpPr>
          <p:cNvPr id="10" name="TextBox 24">
            <a:extLst>
              <a:ext uri="{FF2B5EF4-FFF2-40B4-BE49-F238E27FC236}">
                <a16:creationId xmlns:a16="http://schemas.microsoft.com/office/drawing/2014/main" id="{21C21BF1-D65C-96CA-8013-3FB6C4B44247}"/>
              </a:ext>
            </a:extLst>
          </p:cNvPr>
          <p:cNvSpPr txBox="1"/>
          <p:nvPr/>
        </p:nvSpPr>
        <p:spPr>
          <a:xfrm>
            <a:off x="11072587" y="934366"/>
            <a:ext cx="6377214" cy="1231106"/>
          </a:xfrm>
          <a:prstGeom prst="rect">
            <a:avLst/>
          </a:prstGeom>
          <a:solidFill>
            <a:srgbClr val="F5F8EE"/>
          </a:solidFill>
        </p:spPr>
        <p:txBody>
          <a:bodyPr wrap="square" lIns="0" tIns="0" rIns="0" bIns="0" rtlCol="0" anchor="t">
            <a:spAutoFit/>
          </a:bodyPr>
          <a:lstStyle/>
          <a:p>
            <a:pPr algn="ctr" defTabSz="685783">
              <a:defRPr/>
            </a:pPr>
            <a:r>
              <a:rPr lang="fr-MA" sz="4400" b="1" dirty="0">
                <a:solidFill>
                  <a:srgbClr val="FF0000"/>
                </a:solidFill>
                <a:latin typeface="Microsoft Uighur" panose="02000000000000000000" pitchFamily="2" charset="-78"/>
                <a:cs typeface="Microsoft Uighur" panose="02000000000000000000" pitchFamily="2" charset="-78"/>
                <a:sym typeface="IBM Plex Sans Arabic Bold"/>
              </a:rPr>
              <a:t>Contextualisation du vocabulaire </a:t>
            </a:r>
          </a:p>
          <a:p>
            <a:pPr algn="ctr" defTabSz="685783">
              <a:defRPr/>
            </a:pPr>
            <a:r>
              <a:rPr lang="fr-MA" sz="3600" b="1" dirty="0">
                <a:solidFill>
                  <a:srgbClr val="FF0000"/>
                </a:solidFill>
                <a:latin typeface="Microsoft Uighur" panose="02000000000000000000" pitchFamily="2" charset="-78"/>
                <a:cs typeface="Microsoft Uighur" panose="02000000000000000000" pitchFamily="2" charset="-78"/>
                <a:sym typeface="IBM Plex Sans Arabic Bold"/>
              </a:rPr>
              <a:t>(du palier 2 au palier 6)</a:t>
            </a:r>
            <a:endParaRPr lang="fr-MA" sz="4400" b="1" dirty="0">
              <a:solidFill>
                <a:srgbClr val="FF0000"/>
              </a:solidFill>
              <a:latin typeface="Microsoft Uighur" panose="02000000000000000000" pitchFamily="2" charset="-78"/>
              <a:cs typeface="Microsoft Uighur" panose="02000000000000000000" pitchFamily="2" charset="-78"/>
              <a:sym typeface="IBM Plex Sans Arabic Bold"/>
            </a:endParaRPr>
          </a:p>
        </p:txBody>
      </p:sp>
      <p:pic>
        <p:nvPicPr>
          <p:cNvPr id="13" name="Image 12">
            <a:extLst>
              <a:ext uri="{FF2B5EF4-FFF2-40B4-BE49-F238E27FC236}">
                <a16:creationId xmlns:a16="http://schemas.microsoft.com/office/drawing/2014/main" id="{7644CBA0-BCDF-7C08-36F6-09126A40FE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2640" y="2379262"/>
            <a:ext cx="6916242" cy="4785371"/>
          </a:xfrm>
          <a:prstGeom prst="rect">
            <a:avLst/>
          </a:prstGeom>
        </p:spPr>
      </p:pic>
    </p:spTree>
    <p:extLst>
      <p:ext uri="{BB962C8B-B14F-4D97-AF65-F5344CB8AC3E}">
        <p14:creationId xmlns:p14="http://schemas.microsoft.com/office/powerpoint/2010/main" val="36374475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sp>
        <p:nvSpPr>
          <p:cNvPr id="8" name="TextBox 8"/>
          <p:cNvSpPr txBox="1"/>
          <p:nvPr/>
        </p:nvSpPr>
        <p:spPr>
          <a:xfrm>
            <a:off x="7068791" y="8639428"/>
            <a:ext cx="3785406" cy="209994"/>
          </a:xfrm>
          <a:prstGeom prst="rect">
            <a:avLst/>
          </a:prstGeom>
        </p:spPr>
        <p:txBody>
          <a:bodyPr lIns="0" tIns="0" rIns="0" bIns="0" rtlCol="0" anchor="t">
            <a:spAutoFit/>
          </a:bodyPr>
          <a:lstStyle/>
          <a:p>
            <a:pPr algn="ctr" defTabSz="685834">
              <a:lnSpc>
                <a:spcPts val="1766"/>
              </a:lnSpc>
              <a:spcBef>
                <a:spcPct val="0"/>
              </a:spcBef>
              <a:defRPr/>
            </a:pPr>
            <a:r>
              <a:rPr lang="en-US" sz="1262">
                <a:solidFill>
                  <a:srgbClr val="FCFEFD"/>
                </a:solidFill>
                <a:latin typeface="Arimo Italics"/>
              </a:rPr>
              <a:t>Version provisoire pour la formation des enseignants </a:t>
            </a:r>
          </a:p>
        </p:txBody>
      </p:sp>
      <p:sp>
        <p:nvSpPr>
          <p:cNvPr id="4" name="Ellipse 3">
            <a:extLst>
              <a:ext uri="{FF2B5EF4-FFF2-40B4-BE49-F238E27FC236}">
                <a16:creationId xmlns:a16="http://schemas.microsoft.com/office/drawing/2014/main" id="{7B8AD40C-2D0F-1EA3-5411-160B69C67B8E}"/>
              </a:ext>
            </a:extLst>
          </p:cNvPr>
          <p:cNvSpPr/>
          <p:nvPr/>
        </p:nvSpPr>
        <p:spPr>
          <a:xfrm>
            <a:off x="5143500" y="1487584"/>
            <a:ext cx="8001000" cy="7924800"/>
          </a:xfrm>
          <a:prstGeom prst="ellipse">
            <a:avLst/>
          </a:prstGeom>
          <a:solidFill>
            <a:schemeClr val="tx2">
              <a:lumMod val="20000"/>
              <a:lumOff val="80000"/>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a:p>
            <a:pPr algn="ctr" defTabSz="685834">
              <a:lnSpc>
                <a:spcPts val="11099"/>
              </a:lnSpc>
            </a:pPr>
            <a:r>
              <a:rPr lang="fr-FR" sz="7200" b="1" dirty="0">
                <a:solidFill>
                  <a:srgbClr val="106585"/>
                </a:solidFill>
                <a:latin typeface="Microsoft Uighur" panose="02000000000000000000" pitchFamily="2" charset="-78"/>
                <a:cs typeface="Microsoft Uighur" panose="02000000000000000000" pitchFamily="2" charset="-78"/>
              </a:rPr>
              <a:t>Rebrassage</a:t>
            </a:r>
          </a:p>
          <a:p>
            <a:pPr algn="ctr" defTabSz="685834"/>
            <a:r>
              <a:rPr lang="fr-FR" sz="7200" b="1" dirty="0">
                <a:solidFill>
                  <a:srgbClr val="106585"/>
                </a:solidFill>
                <a:latin typeface="Microsoft Uighur" panose="02000000000000000000" pitchFamily="2" charset="-78"/>
                <a:cs typeface="Microsoft Uighur" panose="02000000000000000000" pitchFamily="2" charset="-78"/>
              </a:rPr>
              <a:t> du vocabulaire (1)</a:t>
            </a:r>
          </a:p>
          <a:p>
            <a:pPr algn="ctr" defTabSz="685834">
              <a:lnSpc>
                <a:spcPts val="11099"/>
              </a:lnSpc>
            </a:pPr>
            <a:endParaRPr lang="fr-FR" sz="6000" b="1" dirty="0">
              <a:solidFill>
                <a:schemeClr val="bg2">
                  <a:lumMod val="50000"/>
                </a:schemeClr>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p:txBody>
      </p:sp>
      <p:sp>
        <p:nvSpPr>
          <p:cNvPr id="9" name="TextBox 7"/>
          <p:cNvSpPr txBox="1"/>
          <p:nvPr/>
        </p:nvSpPr>
        <p:spPr>
          <a:xfrm>
            <a:off x="7061864" y="4457701"/>
            <a:ext cx="4445294" cy="806439"/>
          </a:xfrm>
          <a:prstGeom prst="rect">
            <a:avLst/>
          </a:prstGeom>
        </p:spPr>
        <p:txBody>
          <a:bodyPr wrap="square" lIns="0" tIns="0" rIns="0" bIns="0" rtlCol="0" anchor="t">
            <a:spAutoFit/>
          </a:bodyPr>
          <a:lstStyle/>
          <a:p>
            <a:pPr algn="ctr" defTabSz="685834">
              <a:lnSpc>
                <a:spcPts val="6911"/>
              </a:lnSpc>
              <a:defRPr/>
            </a:pPr>
            <a:r>
              <a:rPr lang="fr-FR" sz="4400" b="1" dirty="0">
                <a:solidFill>
                  <a:srgbClr val="00B0F0"/>
                </a:solidFill>
                <a:latin typeface="Dosis" pitchFamily="2" charset="0"/>
              </a:rPr>
              <a:t>Je dis, tu montres</a:t>
            </a:r>
            <a:endParaRPr lang="en-US" sz="4000" dirty="0">
              <a:solidFill>
                <a:srgbClr val="00B0F0"/>
              </a:solidFill>
              <a:latin typeface="Dosis" pitchFamily="2" charset="0"/>
            </a:endParaRPr>
          </a:p>
        </p:txBody>
      </p:sp>
      <p:pic>
        <p:nvPicPr>
          <p:cNvPr id="10" name="Image 9" descr="Une image contenant fruit, dessin, habits, dessin humoristique&#10;&#10;Le contenu généré par l’IA peut être incorrect.">
            <a:extLst>
              <a:ext uri="{FF2B5EF4-FFF2-40B4-BE49-F238E27FC236}">
                <a16:creationId xmlns:a16="http://schemas.microsoft.com/office/drawing/2014/main" id="{E11A552C-B750-34ED-4947-71ABFA6B797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391808" y="6146179"/>
            <a:ext cx="3785406" cy="2598247"/>
          </a:xfrm>
          <a:prstGeom prst="rect">
            <a:avLst/>
          </a:prstGeom>
        </p:spPr>
      </p:pic>
    </p:spTree>
    <p:extLst>
      <p:ext uri="{BB962C8B-B14F-4D97-AF65-F5344CB8AC3E}">
        <p14:creationId xmlns:p14="http://schemas.microsoft.com/office/powerpoint/2010/main" val="403818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E2E6AD-098B-FC2A-CF4E-7C2E6373871D}"/>
              </a:ext>
            </a:extLst>
          </p:cNvPr>
          <p:cNvSpPr/>
          <p:nvPr/>
        </p:nvSpPr>
        <p:spPr>
          <a:xfrm>
            <a:off x="2286000" y="1"/>
            <a:ext cx="13716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5" name="Rectangle : coins arrondis 4">
            <a:extLst>
              <a:ext uri="{FF2B5EF4-FFF2-40B4-BE49-F238E27FC236}">
                <a16:creationId xmlns:a16="http://schemas.microsoft.com/office/drawing/2014/main" id="{5A34B98B-5EF7-439B-6B03-176B0DB7DE30}"/>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EE830F5C-6FA4-7B17-50A3-8A39F90C4584}"/>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1" name="ZoneTexte 20">
            <a:extLst>
              <a:ext uri="{FF2B5EF4-FFF2-40B4-BE49-F238E27FC236}">
                <a16:creationId xmlns:a16="http://schemas.microsoft.com/office/drawing/2014/main" id="{BF6DB104-1405-FF42-3F6E-D1686F23FA66}"/>
              </a:ext>
            </a:extLst>
          </p:cNvPr>
          <p:cNvSpPr txBox="1"/>
          <p:nvPr/>
        </p:nvSpPr>
        <p:spPr>
          <a:xfrm>
            <a:off x="3526672" y="387038"/>
            <a:ext cx="9144000" cy="445828"/>
          </a:xfrm>
          <a:prstGeom prst="rect">
            <a:avLst/>
          </a:prstGeom>
          <a:noFill/>
        </p:spPr>
        <p:txBody>
          <a:bodyPr wrap="square">
            <a:spAutoFit/>
          </a:bodyPr>
          <a:lstStyle/>
          <a:p>
            <a:pPr marL="0" lvl="1" defTabSz="685834">
              <a:lnSpc>
                <a:spcPts val="3017"/>
              </a:lnSpc>
              <a:spcBef>
                <a:spcPct val="0"/>
              </a:spcBef>
              <a:defRPr/>
            </a:pPr>
            <a:r>
              <a:rPr lang="fr-FR" sz="2250" b="1" dirty="0">
                <a:solidFill>
                  <a:prstClr val="white">
                    <a:lumMod val="65000"/>
                  </a:prstClr>
                </a:solidFill>
                <a:latin typeface="Dosis" pitchFamily="2" charset="0"/>
              </a:rPr>
              <a:t>Prenez vos ardoises. </a:t>
            </a:r>
          </a:p>
        </p:txBody>
      </p:sp>
      <p:pic>
        <p:nvPicPr>
          <p:cNvPr id="2" name="Image 1">
            <a:extLst>
              <a:ext uri="{FF2B5EF4-FFF2-40B4-BE49-F238E27FC236}">
                <a16:creationId xmlns:a16="http://schemas.microsoft.com/office/drawing/2014/main" id="{BCEA9F10-38F1-462B-5970-D49CB94931B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562601" y="2577772"/>
            <a:ext cx="6637199" cy="5131457"/>
          </a:xfrm>
          <a:prstGeom prst="rect">
            <a:avLst/>
          </a:prstGeom>
        </p:spPr>
      </p:pic>
      <p:graphicFrame>
        <p:nvGraphicFramePr>
          <p:cNvPr id="3" name="Tableau 2">
            <a:extLst>
              <a:ext uri="{FF2B5EF4-FFF2-40B4-BE49-F238E27FC236}">
                <a16:creationId xmlns:a16="http://schemas.microsoft.com/office/drawing/2014/main" id="{75677056-3925-E40E-2066-B01C0A808F30}"/>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7" name="Freeform 8">
            <a:extLst>
              <a:ext uri="{FF2B5EF4-FFF2-40B4-BE49-F238E27FC236}">
                <a16:creationId xmlns:a16="http://schemas.microsoft.com/office/drawing/2014/main" id="{21DFF0EF-5167-8CFE-9623-9D6D78421681}"/>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a:endParaRPr>
          </a:p>
        </p:txBody>
      </p:sp>
    </p:spTree>
    <p:extLst>
      <p:ext uri="{BB962C8B-B14F-4D97-AF65-F5344CB8AC3E}">
        <p14:creationId xmlns:p14="http://schemas.microsoft.com/office/powerpoint/2010/main" val="36401497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C6633-CBD0-CA72-8F35-B09444842A8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E53C5C1-D608-4183-FC9C-5A4D691DDBFF}"/>
              </a:ext>
            </a:extLst>
          </p:cNvPr>
          <p:cNvSpPr/>
          <p:nvPr/>
        </p:nvSpPr>
        <p:spPr>
          <a:xfrm>
            <a:off x="2286000" y="1"/>
            <a:ext cx="13716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AF7802A7-74E2-A9FC-1C2D-AAB6A8EDC844}"/>
              </a:ext>
            </a:extLst>
          </p:cNvPr>
          <p:cNvSpPr/>
          <p:nvPr/>
        </p:nvSpPr>
        <p:spPr>
          <a:xfrm>
            <a:off x="2547019" y="495300"/>
            <a:ext cx="13164293" cy="9296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C2A6FA62-93D7-6111-A6EE-A5F1B539CA6A}"/>
              </a:ext>
            </a:extLst>
          </p:cNvPr>
          <p:cNvSpPr/>
          <p:nvPr/>
        </p:nvSpPr>
        <p:spPr>
          <a:xfrm>
            <a:off x="2517348" y="395615"/>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17" name="ZoneTexte 16">
            <a:extLst>
              <a:ext uri="{FF2B5EF4-FFF2-40B4-BE49-F238E27FC236}">
                <a16:creationId xmlns:a16="http://schemas.microsoft.com/office/drawing/2014/main" id="{26CF5894-86F2-DC4E-2174-4D48296407B1}"/>
              </a:ext>
            </a:extLst>
          </p:cNvPr>
          <p:cNvSpPr txBox="1"/>
          <p:nvPr/>
        </p:nvSpPr>
        <p:spPr>
          <a:xfrm>
            <a:off x="3549592" y="922245"/>
            <a:ext cx="10690262" cy="400110"/>
          </a:xfrm>
          <a:prstGeom prst="rect">
            <a:avLst/>
          </a:prstGeom>
          <a:noFill/>
        </p:spPr>
        <p:txBody>
          <a:bodyPr wrap="square">
            <a:spAutoFit/>
          </a:bodyPr>
          <a:lstStyle/>
          <a:p>
            <a:pPr defTabSz="685834">
              <a:defRPr/>
            </a:pPr>
            <a:r>
              <a:rPr lang="fr-MA" sz="2000" b="1" i="1" dirty="0">
                <a:solidFill>
                  <a:prstClr val="white">
                    <a:lumMod val="65000"/>
                  </a:prstClr>
                </a:solidFill>
                <a:latin typeface="Dosis" pitchFamily="2" charset="0"/>
              </a:rPr>
              <a:t>L’enseignant dit les mots un par  un en changeant l’ordre. </a:t>
            </a:r>
          </a:p>
        </p:txBody>
      </p:sp>
      <p:grpSp>
        <p:nvGrpSpPr>
          <p:cNvPr id="12" name="Groupe 11">
            <a:extLst>
              <a:ext uri="{FF2B5EF4-FFF2-40B4-BE49-F238E27FC236}">
                <a16:creationId xmlns:a16="http://schemas.microsoft.com/office/drawing/2014/main" id="{298830C2-6FD5-CAA1-6AA7-94B62D52E17D}"/>
              </a:ext>
            </a:extLst>
          </p:cNvPr>
          <p:cNvGrpSpPr/>
          <p:nvPr/>
        </p:nvGrpSpPr>
        <p:grpSpPr>
          <a:xfrm>
            <a:off x="4265120" y="6558691"/>
            <a:ext cx="6997753" cy="764394"/>
            <a:chOff x="2683300" y="6491491"/>
            <a:chExt cx="6829995" cy="764394"/>
          </a:xfrm>
        </p:grpSpPr>
        <p:pic>
          <p:nvPicPr>
            <p:cNvPr id="36866" name="Picture 2" descr="Afbeeldingen over Circle Font – Blader in stockfoto's, vectoren en video's  over 1,068,626 | Adobe Stock">
              <a:extLst>
                <a:ext uri="{FF2B5EF4-FFF2-40B4-BE49-F238E27FC236}">
                  <a16:creationId xmlns:a16="http://schemas.microsoft.com/office/drawing/2014/main" id="{62BD3DD7-AB3D-5824-7E56-5B85DFEC30C1}"/>
                </a:ext>
              </a:extLst>
            </p:cNvPr>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5991" t="12958" r="75238" b="50000"/>
            <a:stretch/>
          </p:blipFill>
          <p:spPr bwMode="auto">
            <a:xfrm>
              <a:off x="2683300" y="6491491"/>
              <a:ext cx="890889" cy="76439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Afbeeldingen over Circle Font – Blader in stockfoto's, vectoren en video's  over 1,068,626 | Adobe Stock">
              <a:extLst>
                <a:ext uri="{FF2B5EF4-FFF2-40B4-BE49-F238E27FC236}">
                  <a16:creationId xmlns:a16="http://schemas.microsoft.com/office/drawing/2014/main" id="{8A5270CF-3E59-46CC-AC0E-08185A892C6F}"/>
                </a:ext>
              </a:extLst>
            </p:cNvPr>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24059" t="12958" r="59007" b="50000"/>
            <a:stretch/>
          </p:blipFill>
          <p:spPr bwMode="auto">
            <a:xfrm>
              <a:off x="5592988" y="6491491"/>
              <a:ext cx="803731" cy="76439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Afbeeldingen over Circle Font – Blader in stockfoto's, vectoren en video's  over 1,068,626 | Adobe Stock">
              <a:extLst>
                <a:ext uri="{FF2B5EF4-FFF2-40B4-BE49-F238E27FC236}">
                  <a16:creationId xmlns:a16="http://schemas.microsoft.com/office/drawing/2014/main" id="{8431400E-E8EE-47BD-BAB7-585D2DC13D8A}"/>
                </a:ext>
              </a:extLst>
            </p:cNvPr>
            <p:cNvPicPr>
              <a:picLocks noChangeAspect="1" noChangeArrowheads="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41788" t="12958" r="41278" b="50000"/>
            <a:stretch/>
          </p:blipFill>
          <p:spPr bwMode="auto">
            <a:xfrm>
              <a:off x="8709564" y="6491492"/>
              <a:ext cx="803731" cy="764392"/>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Image 3">
            <a:extLst>
              <a:ext uri="{FF2B5EF4-FFF2-40B4-BE49-F238E27FC236}">
                <a16:creationId xmlns:a16="http://schemas.microsoft.com/office/drawing/2014/main" id="{47EABA47-0AC5-C0C8-ABE0-254765D9917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4447909" y="597329"/>
            <a:ext cx="1209978" cy="958215"/>
          </a:xfrm>
          <a:prstGeom prst="rect">
            <a:avLst/>
          </a:prstGeom>
        </p:spPr>
      </p:pic>
      <p:sp>
        <p:nvSpPr>
          <p:cNvPr id="3" name="Ellipse 2">
            <a:extLst>
              <a:ext uri="{FF2B5EF4-FFF2-40B4-BE49-F238E27FC236}">
                <a16:creationId xmlns:a16="http://schemas.microsoft.com/office/drawing/2014/main" id="{C8A0C154-BE55-B2CE-9DE8-DA0CF2D6089D}"/>
              </a:ext>
            </a:extLst>
          </p:cNvPr>
          <p:cNvSpPr/>
          <p:nvPr/>
        </p:nvSpPr>
        <p:spPr>
          <a:xfrm>
            <a:off x="13719122" y="6654095"/>
            <a:ext cx="607519" cy="573585"/>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3200" b="1" dirty="0">
                <a:solidFill>
                  <a:schemeClr val="bg1"/>
                </a:solidFill>
                <a:latin typeface="Dosis" pitchFamily="2" charset="0"/>
                <a:sym typeface="Symbol" panose="05050102010706020507" pitchFamily="18" charset="2"/>
              </a:rPr>
              <a:t></a:t>
            </a:r>
            <a:endParaRPr lang="fr-FR" sz="3200" dirty="0">
              <a:solidFill>
                <a:schemeClr val="bg1"/>
              </a:solidFill>
            </a:endParaRPr>
          </a:p>
        </p:txBody>
      </p:sp>
      <p:sp>
        <p:nvSpPr>
          <p:cNvPr id="19" name="ZoneTexte 18">
            <a:extLst>
              <a:ext uri="{FF2B5EF4-FFF2-40B4-BE49-F238E27FC236}">
                <a16:creationId xmlns:a16="http://schemas.microsoft.com/office/drawing/2014/main" id="{23566D70-49AF-81B8-5178-EB6AB0D851A5}"/>
              </a:ext>
            </a:extLst>
          </p:cNvPr>
          <p:cNvSpPr txBox="1"/>
          <p:nvPr/>
        </p:nvSpPr>
        <p:spPr>
          <a:xfrm>
            <a:off x="3549592" y="426946"/>
            <a:ext cx="12680780" cy="445828"/>
          </a:xfrm>
          <a:prstGeom prst="rect">
            <a:avLst/>
          </a:prstGeom>
          <a:noFill/>
        </p:spPr>
        <p:txBody>
          <a:bodyPr wrap="square">
            <a:spAutoFit/>
          </a:bodyPr>
          <a:lstStyle/>
          <a:p>
            <a:pPr marL="0" lvl="1" defTabSz="685834">
              <a:lnSpc>
                <a:spcPts val="3017"/>
              </a:lnSpc>
              <a:spcBef>
                <a:spcPct val="0"/>
              </a:spcBef>
              <a:defRPr/>
            </a:pPr>
            <a:r>
              <a:rPr lang="fr-FR" sz="2200" b="1" dirty="0">
                <a:solidFill>
                  <a:prstClr val="white">
                    <a:lumMod val="65000"/>
                  </a:prstClr>
                </a:solidFill>
                <a:latin typeface="Dosis" pitchFamily="2" charset="0"/>
              </a:rPr>
              <a:t>Ecrivez sur vos ardoises le numéro du mot que je vais dire</a:t>
            </a:r>
            <a:r>
              <a:rPr lang="fr-FR" sz="2100" b="1" dirty="0">
                <a:solidFill>
                  <a:prstClr val="white">
                    <a:lumMod val="65000"/>
                  </a:prstClr>
                </a:solidFill>
                <a:latin typeface="Dosis" pitchFamily="2" charset="0"/>
              </a:rPr>
              <a:t>: </a:t>
            </a:r>
            <a:r>
              <a:rPr lang="fr-FR" sz="2000" b="1" dirty="0">
                <a:solidFill>
                  <a:prstClr val="white">
                    <a:lumMod val="65000"/>
                  </a:prstClr>
                </a:solidFill>
                <a:latin typeface="Dosis" pitchFamily="2" charset="0"/>
              </a:rPr>
              <a:t>une jupe – une  balle – un livre – un nez. </a:t>
            </a:r>
            <a:endParaRPr lang="fr-FR" sz="2100" b="1" dirty="0">
              <a:solidFill>
                <a:prstClr val="white">
                  <a:lumMod val="65000"/>
                </a:prstClr>
              </a:solidFill>
              <a:latin typeface="Dosis" pitchFamily="2" charset="0"/>
            </a:endParaRPr>
          </a:p>
        </p:txBody>
      </p:sp>
      <p:graphicFrame>
        <p:nvGraphicFramePr>
          <p:cNvPr id="20" name="Tableau 19">
            <a:extLst>
              <a:ext uri="{FF2B5EF4-FFF2-40B4-BE49-F238E27FC236}">
                <a16:creationId xmlns:a16="http://schemas.microsoft.com/office/drawing/2014/main" id="{560D9791-1167-D7C7-6B21-99DF8D87B3EA}"/>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Freeform 8">
            <a:extLst>
              <a:ext uri="{FF2B5EF4-FFF2-40B4-BE49-F238E27FC236}">
                <a16:creationId xmlns:a16="http://schemas.microsoft.com/office/drawing/2014/main" id="{6BE0785D-1661-CD6F-D256-97D119A7A6C7}"/>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85834">
              <a:defRPr/>
            </a:pPr>
            <a:endParaRPr lang="fr-MA" sz="1350" dirty="0">
              <a:solidFill>
                <a:prstClr val="black"/>
              </a:solidFill>
              <a:latin typeface="Dosis"/>
            </a:endParaRPr>
          </a:p>
        </p:txBody>
      </p:sp>
      <p:pic>
        <p:nvPicPr>
          <p:cNvPr id="14" name="Image 13">
            <a:extLst>
              <a:ext uri="{FF2B5EF4-FFF2-40B4-BE49-F238E27FC236}">
                <a16:creationId xmlns:a16="http://schemas.microsoft.com/office/drawing/2014/main" id="{5E485B16-CE3A-4B7F-D32D-415CDC48F53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3518935" y="3999565"/>
            <a:ext cx="1036709" cy="1594287"/>
          </a:xfrm>
          <a:prstGeom prst="rect">
            <a:avLst/>
          </a:prstGeom>
        </p:spPr>
      </p:pic>
      <p:pic>
        <p:nvPicPr>
          <p:cNvPr id="16" name="Picture 2" descr="Images de Livre Clipart – Téléchargement gratuit sur Freepik">
            <a:extLst>
              <a:ext uri="{FF2B5EF4-FFF2-40B4-BE49-F238E27FC236}">
                <a16:creationId xmlns:a16="http://schemas.microsoft.com/office/drawing/2014/main" id="{4F02BC48-8930-9BF9-38E2-9242C7FC3321}"/>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57825" y="4090077"/>
            <a:ext cx="1786623" cy="159428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lipart Football PNG Images | Vecteurs Et Fichiers PSD ...">
            <a:extLst>
              <a:ext uri="{FF2B5EF4-FFF2-40B4-BE49-F238E27FC236}">
                <a16:creationId xmlns:a16="http://schemas.microsoft.com/office/drawing/2014/main" id="{9DCAAB6F-0196-BAF7-D387-88F143B4E561}"/>
              </a:ext>
            </a:extLst>
          </p:cNvPr>
          <p:cNvPicPr>
            <a:picLocks noChangeAspect="1" noChangeArrowheads="1"/>
          </p:cNvPicPr>
          <p:nvPr/>
        </p:nvPicPr>
        <p:blipFill>
          <a:blip r:embed="rId8" cstate="print">
            <a:clrChange>
              <a:clrFrom>
                <a:srgbClr val="EEEEEE"/>
              </a:clrFrom>
              <a:clrTo>
                <a:srgbClr val="EEEEEE">
                  <a:alpha val="0"/>
                </a:srgbClr>
              </a:clrTo>
            </a:clrChange>
            <a:extLst>
              <a:ext uri="{28A0092B-C50C-407E-A947-70E740481C1C}">
                <a14:useLocalDpi xmlns:a14="http://schemas.microsoft.com/office/drawing/2010/main" val="0"/>
              </a:ext>
            </a:extLst>
          </a:blip>
          <a:srcRect/>
          <a:stretch>
            <a:fillRect/>
          </a:stretch>
        </p:blipFill>
        <p:spPr bwMode="auto">
          <a:xfrm>
            <a:off x="6554475" y="3693840"/>
            <a:ext cx="2207073" cy="238675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4843B165-5207-D17E-EC65-A319B65C20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49592" y="3844086"/>
            <a:ext cx="2267266" cy="2086266"/>
          </a:xfrm>
          <a:prstGeom prst="rect">
            <a:avLst/>
          </a:prstGeom>
        </p:spPr>
      </p:pic>
    </p:spTree>
    <p:extLst>
      <p:ext uri="{BB962C8B-B14F-4D97-AF65-F5344CB8AC3E}">
        <p14:creationId xmlns:p14="http://schemas.microsoft.com/office/powerpoint/2010/main" val="12576896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endParaRPr lang="fr-MA" sz="1350" dirty="0">
              <a:solidFill>
                <a:prstClr val="black"/>
              </a:solidFill>
              <a:latin typeface="Dosis" pitchFamily="2" charset="0"/>
            </a:endParaRPr>
          </a:p>
        </p:txBody>
      </p:sp>
      <p:sp>
        <p:nvSpPr>
          <p:cNvPr id="8" name="TextBox 8"/>
          <p:cNvSpPr txBox="1"/>
          <p:nvPr/>
        </p:nvSpPr>
        <p:spPr>
          <a:xfrm>
            <a:off x="7068791" y="8639428"/>
            <a:ext cx="3785406" cy="209994"/>
          </a:xfrm>
          <a:prstGeom prst="rect">
            <a:avLst/>
          </a:prstGeom>
        </p:spPr>
        <p:txBody>
          <a:bodyPr lIns="0" tIns="0" rIns="0" bIns="0" rtlCol="0" anchor="t">
            <a:spAutoFit/>
          </a:bodyPr>
          <a:lstStyle/>
          <a:p>
            <a:pPr algn="ctr" defTabSz="685834">
              <a:lnSpc>
                <a:spcPts val="1766"/>
              </a:lnSpc>
              <a:spcBef>
                <a:spcPct val="0"/>
              </a:spcBef>
            </a:pPr>
            <a:r>
              <a:rPr lang="en-US" sz="1262">
                <a:solidFill>
                  <a:srgbClr val="FCFEFD"/>
                </a:solidFill>
                <a:latin typeface="Arimo Italics"/>
              </a:rPr>
              <a:t>Version provisoire pour la formation des enseignants </a:t>
            </a:r>
          </a:p>
        </p:txBody>
      </p:sp>
      <p:sp>
        <p:nvSpPr>
          <p:cNvPr id="3" name="Ellipse 2">
            <a:extLst>
              <a:ext uri="{FF2B5EF4-FFF2-40B4-BE49-F238E27FC236}">
                <a16:creationId xmlns:a16="http://schemas.microsoft.com/office/drawing/2014/main" id="{C8AF9A1B-AF9E-1205-484B-ECC0021C1A42}"/>
              </a:ext>
            </a:extLst>
          </p:cNvPr>
          <p:cNvSpPr/>
          <p:nvPr/>
        </p:nvSpPr>
        <p:spPr>
          <a:xfrm>
            <a:off x="5143500" y="1487584"/>
            <a:ext cx="8001000" cy="7924800"/>
          </a:xfrm>
          <a:prstGeom prst="ellipse">
            <a:avLst/>
          </a:prstGeom>
          <a:solidFill>
            <a:schemeClr val="tx2">
              <a:lumMod val="20000"/>
              <a:lumOff val="80000"/>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a:p>
            <a:pPr algn="ctr" defTabSz="685834">
              <a:lnSpc>
                <a:spcPts val="11099"/>
              </a:lnSpc>
            </a:pPr>
            <a:r>
              <a:rPr lang="fr-FR" sz="7200" b="1" dirty="0">
                <a:solidFill>
                  <a:srgbClr val="106585"/>
                </a:solidFill>
                <a:latin typeface="Microsoft Uighur" panose="02000000000000000000" pitchFamily="2" charset="-78"/>
                <a:cs typeface="Microsoft Uighur" panose="02000000000000000000" pitchFamily="2" charset="-78"/>
              </a:rPr>
              <a:t>Rebrassage</a:t>
            </a:r>
          </a:p>
          <a:p>
            <a:pPr algn="ctr" defTabSz="685834"/>
            <a:r>
              <a:rPr lang="fr-FR" sz="7200" b="1" dirty="0">
                <a:solidFill>
                  <a:srgbClr val="106585"/>
                </a:solidFill>
                <a:latin typeface="Microsoft Uighur" panose="02000000000000000000" pitchFamily="2" charset="-78"/>
                <a:cs typeface="Microsoft Uighur" panose="02000000000000000000" pitchFamily="2" charset="-78"/>
              </a:rPr>
              <a:t> du vocabulaire (2)</a:t>
            </a:r>
          </a:p>
          <a:p>
            <a:pPr algn="ctr" defTabSz="685834">
              <a:lnSpc>
                <a:spcPts val="11099"/>
              </a:lnSpc>
            </a:pPr>
            <a:endParaRPr lang="fr-FR" sz="6000" b="1" dirty="0">
              <a:solidFill>
                <a:schemeClr val="bg2">
                  <a:lumMod val="50000"/>
                </a:schemeClr>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p:txBody>
      </p:sp>
      <p:sp>
        <p:nvSpPr>
          <p:cNvPr id="4" name="TextBox 7"/>
          <p:cNvSpPr txBox="1"/>
          <p:nvPr/>
        </p:nvSpPr>
        <p:spPr>
          <a:xfrm>
            <a:off x="5562600" y="4257068"/>
            <a:ext cx="7433812" cy="806439"/>
          </a:xfrm>
          <a:prstGeom prst="rect">
            <a:avLst/>
          </a:prstGeom>
        </p:spPr>
        <p:txBody>
          <a:bodyPr wrap="square" lIns="0" tIns="0" rIns="0" bIns="0" rtlCol="0" anchor="t">
            <a:spAutoFit/>
          </a:bodyPr>
          <a:lstStyle/>
          <a:p>
            <a:pPr algn="ctr" defTabSz="685834">
              <a:lnSpc>
                <a:spcPts val="6911"/>
              </a:lnSpc>
            </a:pPr>
            <a:r>
              <a:rPr lang="fr-FR" sz="4400" b="1" dirty="0">
                <a:solidFill>
                  <a:srgbClr val="00B0F0"/>
                </a:solidFill>
                <a:latin typeface="Dosis" pitchFamily="2" charset="0"/>
              </a:rPr>
              <a:t>Jeu du duel</a:t>
            </a:r>
            <a:endParaRPr lang="en-US" sz="4000" dirty="0">
              <a:solidFill>
                <a:srgbClr val="00B0F0"/>
              </a:solidFill>
              <a:latin typeface="Dosis" pitchFamily="2" charset="0"/>
            </a:endParaRPr>
          </a:p>
        </p:txBody>
      </p:sp>
      <p:pic>
        <p:nvPicPr>
          <p:cNvPr id="5" name="Image 4" descr="Une image contenant Dessin animé, garçon, habits, personne&#10;&#10;Le contenu généré par l’IA peut être incorrect.">
            <a:extLst>
              <a:ext uri="{FF2B5EF4-FFF2-40B4-BE49-F238E27FC236}">
                <a16:creationId xmlns:a16="http://schemas.microsoft.com/office/drawing/2014/main" id="{FB0ECFC9-E9CC-8140-6D91-B9E551AB7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4076" y="5918549"/>
            <a:ext cx="3579848" cy="2638793"/>
          </a:xfrm>
          <a:prstGeom prst="rect">
            <a:avLst/>
          </a:prstGeom>
        </p:spPr>
      </p:pic>
    </p:spTree>
    <p:extLst>
      <p:ext uri="{BB962C8B-B14F-4D97-AF65-F5344CB8AC3E}">
        <p14:creationId xmlns:p14="http://schemas.microsoft.com/office/powerpoint/2010/main" val="743460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2BF6F-4987-5C27-789E-50B534385FB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9BC57BA-1132-21FE-1344-AB5C44F75A06}"/>
              </a:ext>
            </a:extLst>
          </p:cNvPr>
          <p:cNvSpPr/>
          <p:nvPr/>
        </p:nvSpPr>
        <p:spPr>
          <a:xfrm>
            <a:off x="2286000" y="1"/>
            <a:ext cx="13716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0512EB13-085C-C229-7FBD-85B939089762}"/>
              </a:ext>
            </a:extLst>
          </p:cNvPr>
          <p:cNvSpPr/>
          <p:nvPr/>
        </p:nvSpPr>
        <p:spPr>
          <a:xfrm>
            <a:off x="2548896" y="342900"/>
            <a:ext cx="13132716"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B6FC3572-DA4F-7234-A63F-65AB74913B8E}"/>
              </a:ext>
            </a:extLst>
          </p:cNvPr>
          <p:cNvSpPr/>
          <p:nvPr/>
        </p:nvSpPr>
        <p:spPr>
          <a:xfrm>
            <a:off x="2559832" y="363254"/>
            <a:ext cx="13110844"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0" name="ZoneTexte 19">
            <a:extLst>
              <a:ext uri="{FF2B5EF4-FFF2-40B4-BE49-F238E27FC236}">
                <a16:creationId xmlns:a16="http://schemas.microsoft.com/office/drawing/2014/main" id="{9D242CCB-B2B3-837A-2FEA-A023171DE47A}"/>
              </a:ext>
            </a:extLst>
          </p:cNvPr>
          <p:cNvSpPr txBox="1"/>
          <p:nvPr/>
        </p:nvSpPr>
        <p:spPr>
          <a:xfrm>
            <a:off x="4953000" y="6434436"/>
            <a:ext cx="3722186" cy="1015663"/>
          </a:xfrm>
          <a:prstGeom prst="rect">
            <a:avLst/>
          </a:prstGeom>
          <a:noFill/>
        </p:spPr>
        <p:txBody>
          <a:bodyPr wrap="square" rtlCol="0">
            <a:spAutoFit/>
          </a:bodyPr>
          <a:lstStyle/>
          <a:p>
            <a:pPr algn="ctr" defTabSz="685800">
              <a:defRPr/>
            </a:pPr>
            <a:r>
              <a:rPr lang="fr-MA" sz="3000" b="1" dirty="0">
                <a:solidFill>
                  <a:prstClr val="black"/>
                </a:solidFill>
                <a:latin typeface="Dosis"/>
              </a:rPr>
              <a:t>  Je montre 3 images au hasard</a:t>
            </a:r>
          </a:p>
        </p:txBody>
      </p:sp>
      <p:sp>
        <p:nvSpPr>
          <p:cNvPr id="32" name="ZoneTexte 31">
            <a:extLst>
              <a:ext uri="{FF2B5EF4-FFF2-40B4-BE49-F238E27FC236}">
                <a16:creationId xmlns:a16="http://schemas.microsoft.com/office/drawing/2014/main" id="{95FD7989-C697-8EAE-E4ED-861D7EB2CA7E}"/>
              </a:ext>
            </a:extLst>
          </p:cNvPr>
          <p:cNvSpPr txBox="1"/>
          <p:nvPr/>
        </p:nvSpPr>
        <p:spPr>
          <a:xfrm>
            <a:off x="9891148" y="6382910"/>
            <a:ext cx="3249302" cy="553998"/>
          </a:xfrm>
          <a:prstGeom prst="rect">
            <a:avLst/>
          </a:prstGeom>
          <a:noFill/>
        </p:spPr>
        <p:txBody>
          <a:bodyPr wrap="square" rtlCol="0">
            <a:spAutoFit/>
          </a:bodyPr>
          <a:lstStyle/>
          <a:p>
            <a:pPr defTabSz="685800">
              <a:defRPr/>
            </a:pPr>
            <a:r>
              <a:rPr lang="fr-MA" sz="3000" b="1" dirty="0">
                <a:solidFill>
                  <a:prstClr val="black"/>
                </a:solidFill>
                <a:latin typeface="Dosis"/>
              </a:rPr>
              <a:t>Je dis les mots </a:t>
            </a:r>
          </a:p>
        </p:txBody>
      </p:sp>
      <p:pic>
        <p:nvPicPr>
          <p:cNvPr id="4" name="Image 3" descr="Une image contenant Dessin animé, garçon, habits, personne&#10;&#10;Le contenu généré par l’IA peut être incorrect.">
            <a:extLst>
              <a:ext uri="{FF2B5EF4-FFF2-40B4-BE49-F238E27FC236}">
                <a16:creationId xmlns:a16="http://schemas.microsoft.com/office/drawing/2014/main" id="{5B9925F6-830B-AFD1-F386-F921675EC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2787291"/>
            <a:ext cx="5867400" cy="3252721"/>
          </a:xfrm>
          <a:prstGeom prst="rect">
            <a:avLst/>
          </a:prstGeom>
        </p:spPr>
      </p:pic>
      <p:pic>
        <p:nvPicPr>
          <p:cNvPr id="7" name="Picture 2" descr="Afbeeldingen over Circle Font – Blader in stockfoto's, vectoren en video's  over 1,068,626 | Adobe Stock">
            <a:extLst>
              <a:ext uri="{FF2B5EF4-FFF2-40B4-BE49-F238E27FC236}">
                <a16:creationId xmlns:a16="http://schemas.microsoft.com/office/drawing/2014/main" id="{843FC849-8E41-ECD9-C541-5091B6BF1C8A}"/>
              </a:ext>
            </a:extLst>
          </p:cNvPr>
          <p:cNvPicPr>
            <a:picLocks noChangeAspect="1" noChangeArrowheads="1"/>
          </p:cNvPicPr>
          <p:nvPr/>
        </p:nvPicPr>
        <p:blipFill rotWithShape="1">
          <a:blip r:embed="rId4">
            <a:duotone>
              <a:schemeClr val="accent5">
                <a:shade val="45000"/>
                <a:satMod val="135000"/>
              </a:schemeClr>
              <a:prstClr val="white"/>
            </a:duotone>
            <a:extLst>
              <a:ext uri="{28A0092B-C50C-407E-A947-70E740481C1C}">
                <a14:useLocalDpi xmlns:a14="http://schemas.microsoft.com/office/drawing/2010/main" val="0"/>
              </a:ext>
            </a:extLst>
          </a:blip>
          <a:srcRect l="5991" t="12958" r="75238" b="50000"/>
          <a:stretch/>
        </p:blipFill>
        <p:spPr bwMode="auto">
          <a:xfrm>
            <a:off x="6355247" y="2554354"/>
            <a:ext cx="727122" cy="6238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fbeeldingen over Circle Font – Blader in stockfoto's, vectoren en video's  over 1,068,626 | Adobe Stock">
            <a:extLst>
              <a:ext uri="{FF2B5EF4-FFF2-40B4-BE49-F238E27FC236}">
                <a16:creationId xmlns:a16="http://schemas.microsoft.com/office/drawing/2014/main" id="{0EC822F6-2B12-957F-81AE-3729F61DE80F}"/>
              </a:ext>
            </a:extLst>
          </p:cNvPr>
          <p:cNvPicPr>
            <a:picLocks noChangeAspect="1" noChangeArrowheads="1"/>
          </p:cNvPicPr>
          <p:nvPr/>
        </p:nvPicPr>
        <p:blipFill rotWithShape="1">
          <a:blip r:embed="rId4">
            <a:duotone>
              <a:schemeClr val="accent5">
                <a:shade val="45000"/>
                <a:satMod val="135000"/>
              </a:schemeClr>
              <a:prstClr val="white"/>
            </a:duotone>
            <a:extLst>
              <a:ext uri="{28A0092B-C50C-407E-A947-70E740481C1C}">
                <a14:useLocalDpi xmlns:a14="http://schemas.microsoft.com/office/drawing/2010/main" val="0"/>
              </a:ext>
            </a:extLst>
          </a:blip>
          <a:srcRect l="24059" t="12958" r="59007" b="50000"/>
          <a:stretch/>
        </p:blipFill>
        <p:spPr bwMode="auto">
          <a:xfrm>
            <a:off x="10920299" y="2502829"/>
            <a:ext cx="655985" cy="623879"/>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55D6F58B-151E-7F4F-C97D-7326AAA14789}"/>
              </a:ext>
            </a:extLst>
          </p:cNvPr>
          <p:cNvSpPr txBox="1"/>
          <p:nvPr/>
        </p:nvSpPr>
        <p:spPr>
          <a:xfrm>
            <a:off x="3538594" y="421184"/>
            <a:ext cx="11091807" cy="784830"/>
          </a:xfrm>
          <a:prstGeom prst="rect">
            <a:avLst/>
          </a:prstGeom>
          <a:noFill/>
        </p:spPr>
        <p:txBody>
          <a:bodyPr wrap="square">
            <a:spAutoFit/>
          </a:bodyPr>
          <a:lstStyle/>
          <a:p>
            <a:pPr defTabSz="685834"/>
            <a:r>
              <a:rPr lang="fr-FR" sz="2250" b="1" dirty="0">
                <a:solidFill>
                  <a:prstClr val="white">
                    <a:lumMod val="65000"/>
                  </a:prstClr>
                </a:solidFill>
                <a:latin typeface="Dosis" pitchFamily="2" charset="0"/>
              </a:rPr>
              <a:t>Vous  allez passer au tableau pour jouer à  deux. </a:t>
            </a:r>
            <a:r>
              <a:rPr lang="fr-MA" sz="2250" b="1" dirty="0">
                <a:solidFill>
                  <a:prstClr val="white">
                    <a:lumMod val="65000"/>
                  </a:prstClr>
                </a:solidFill>
                <a:latin typeface="Dosis" pitchFamily="2" charset="0"/>
              </a:rPr>
              <a:t>Un élève montre trois images, une après l’autre, et l’autre dit les mots. Par la suite les rôles seront échangés. </a:t>
            </a:r>
          </a:p>
        </p:txBody>
      </p:sp>
      <p:graphicFrame>
        <p:nvGraphicFramePr>
          <p:cNvPr id="6" name="Tableau 5">
            <a:extLst>
              <a:ext uri="{FF2B5EF4-FFF2-40B4-BE49-F238E27FC236}">
                <a16:creationId xmlns:a16="http://schemas.microsoft.com/office/drawing/2014/main" id="{68F035EC-92C1-9CF2-0AED-44388F02EAC8}"/>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Freeform 8">
            <a:extLst>
              <a:ext uri="{FF2B5EF4-FFF2-40B4-BE49-F238E27FC236}">
                <a16:creationId xmlns:a16="http://schemas.microsoft.com/office/drawing/2014/main" id="{92844CBA-F235-7D4C-BD51-7767F0C3893C}"/>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85834">
              <a:defRPr/>
            </a:pPr>
            <a:endParaRPr lang="fr-MA" sz="1350" dirty="0">
              <a:solidFill>
                <a:prstClr val="black"/>
              </a:solidFill>
              <a:latin typeface="Dosis"/>
            </a:endParaRPr>
          </a:p>
        </p:txBody>
      </p:sp>
    </p:spTree>
    <p:extLst>
      <p:ext uri="{BB962C8B-B14F-4D97-AF65-F5344CB8AC3E}">
        <p14:creationId xmlns:p14="http://schemas.microsoft.com/office/powerpoint/2010/main" val="33556869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E6A01-6D10-234C-7ABE-6CA0D366412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EE63853-2956-72F6-83D0-5BF940EA17C0}"/>
              </a:ext>
            </a:extLst>
          </p:cNvPr>
          <p:cNvSpPr/>
          <p:nvPr/>
        </p:nvSpPr>
        <p:spPr>
          <a:xfrm>
            <a:off x="2286000" y="1"/>
            <a:ext cx="13716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E53EF631-B682-665A-B66B-A3CD355B6F60}"/>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4" name="Rectangle : coins arrondis 13">
            <a:extLst>
              <a:ext uri="{FF2B5EF4-FFF2-40B4-BE49-F238E27FC236}">
                <a16:creationId xmlns:a16="http://schemas.microsoft.com/office/drawing/2014/main" id="{660611F7-539A-6F4D-D716-431EF059FC2F}"/>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3" name="ZoneTexte 2">
            <a:extLst>
              <a:ext uri="{FF2B5EF4-FFF2-40B4-BE49-F238E27FC236}">
                <a16:creationId xmlns:a16="http://schemas.microsoft.com/office/drawing/2014/main" id="{E0378AFB-89D2-335A-C407-B2E6AE840D7D}"/>
              </a:ext>
            </a:extLst>
          </p:cNvPr>
          <p:cNvSpPr txBox="1"/>
          <p:nvPr/>
        </p:nvSpPr>
        <p:spPr>
          <a:xfrm>
            <a:off x="3542724" y="406517"/>
            <a:ext cx="11727802" cy="784830"/>
          </a:xfrm>
          <a:prstGeom prst="rect">
            <a:avLst/>
          </a:prstGeom>
          <a:noFill/>
        </p:spPr>
        <p:txBody>
          <a:bodyPr wrap="square">
            <a:spAutoFit/>
          </a:bodyPr>
          <a:lstStyle/>
          <a:p>
            <a:pPr defTabSz="685834"/>
            <a:r>
              <a:rPr lang="fr-MA" sz="2250" b="1" dirty="0">
                <a:solidFill>
                  <a:prstClr val="white">
                    <a:lumMod val="65000"/>
                  </a:prstClr>
                </a:solidFill>
                <a:latin typeface="Dosis" pitchFamily="2" charset="0"/>
              </a:rPr>
              <a:t>Maintenant, on va commencer le jeu. Qui veut passer au tableau?</a:t>
            </a:r>
          </a:p>
          <a:p>
            <a:pPr defTabSz="685834"/>
            <a:r>
              <a:rPr lang="fr-MA" sz="2250" i="1" dirty="0">
                <a:solidFill>
                  <a:prstClr val="white">
                    <a:lumMod val="65000"/>
                  </a:prstClr>
                </a:solidFill>
                <a:latin typeface="Dosis" pitchFamily="2" charset="0"/>
              </a:rPr>
              <a:t>Le gagnant sera celui qui aura le plus de réponses correctes. </a:t>
            </a:r>
          </a:p>
        </p:txBody>
      </p:sp>
      <p:pic>
        <p:nvPicPr>
          <p:cNvPr id="4" name="Image 3">
            <a:extLst>
              <a:ext uri="{FF2B5EF4-FFF2-40B4-BE49-F238E27FC236}">
                <a16:creationId xmlns:a16="http://schemas.microsoft.com/office/drawing/2014/main" id="{790C0CDB-87EE-BDDB-A5AC-89A1CD251AB1}"/>
              </a:ext>
            </a:extLst>
          </p:cNvPr>
          <p:cNvPicPr>
            <a:picLocks noChangeAspect="1"/>
          </p:cNvPicPr>
          <p:nvPr/>
        </p:nvPicPr>
        <p:blipFill>
          <a:blip r:embed="rId3">
            <a:clrChange>
              <a:clrFrom>
                <a:srgbClr val="FFFFFF"/>
              </a:clrFrom>
              <a:clrTo>
                <a:srgbClr val="FFFFFF">
                  <a:alpha val="0"/>
                </a:srgbClr>
              </a:clrTo>
            </a:clrChange>
          </a:blip>
          <a:srcRect l="8300" t="15392" r="7546" b="7116"/>
          <a:stretch/>
        </p:blipFill>
        <p:spPr>
          <a:xfrm>
            <a:off x="14544874" y="539835"/>
            <a:ext cx="1063368" cy="709260"/>
          </a:xfrm>
          <a:prstGeom prst="rect">
            <a:avLst/>
          </a:prstGeom>
        </p:spPr>
      </p:pic>
      <p:graphicFrame>
        <p:nvGraphicFramePr>
          <p:cNvPr id="15" name="Tableau 14">
            <a:extLst>
              <a:ext uri="{FF2B5EF4-FFF2-40B4-BE49-F238E27FC236}">
                <a16:creationId xmlns:a16="http://schemas.microsoft.com/office/drawing/2014/main" id="{0C1A8834-9DFD-6102-B7FF-9395AF95A40C}"/>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Freeform 8">
            <a:extLst>
              <a:ext uri="{FF2B5EF4-FFF2-40B4-BE49-F238E27FC236}">
                <a16:creationId xmlns:a16="http://schemas.microsoft.com/office/drawing/2014/main" id="{5ED592BE-AB94-ED85-2749-F9079C7F6318}"/>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a:endParaRPr>
          </a:p>
        </p:txBody>
      </p:sp>
      <p:pic>
        <p:nvPicPr>
          <p:cNvPr id="8" name="Image 7">
            <a:extLst>
              <a:ext uri="{FF2B5EF4-FFF2-40B4-BE49-F238E27FC236}">
                <a16:creationId xmlns:a16="http://schemas.microsoft.com/office/drawing/2014/main" id="{63C56243-8D9C-F94D-8FD3-AEBD289158F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6781800" y="2097707"/>
            <a:ext cx="1609504" cy="2903292"/>
          </a:xfrm>
          <a:prstGeom prst="rect">
            <a:avLst/>
          </a:prstGeom>
        </p:spPr>
      </p:pic>
      <p:pic>
        <p:nvPicPr>
          <p:cNvPr id="17" name="Image 16" descr="Une image contenant roue, pneu, véhicule, Pièce auto&#10;&#10;Description générée automatiquement">
            <a:extLst>
              <a:ext uri="{FF2B5EF4-FFF2-40B4-BE49-F238E27FC236}">
                <a16:creationId xmlns:a16="http://schemas.microsoft.com/office/drawing/2014/main" id="{19040A94-612A-8066-4C17-5363D0C39E0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63287" y="2797392"/>
            <a:ext cx="2395696" cy="2349572"/>
          </a:xfrm>
          <a:prstGeom prst="rect">
            <a:avLst/>
          </a:prstGeom>
        </p:spPr>
      </p:pic>
      <p:pic>
        <p:nvPicPr>
          <p:cNvPr id="18" name="Image 17">
            <a:extLst>
              <a:ext uri="{FF2B5EF4-FFF2-40B4-BE49-F238E27FC236}">
                <a16:creationId xmlns:a16="http://schemas.microsoft.com/office/drawing/2014/main" id="{06804D24-687B-2C90-A436-BFE0613CDEE1}"/>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3103939" y="2097707"/>
            <a:ext cx="1609505" cy="2903293"/>
          </a:xfrm>
          <a:prstGeom prst="rect">
            <a:avLst/>
          </a:prstGeom>
        </p:spPr>
      </p:pic>
      <p:pic>
        <p:nvPicPr>
          <p:cNvPr id="19" name="Image 18">
            <a:extLst>
              <a:ext uri="{FF2B5EF4-FFF2-40B4-BE49-F238E27FC236}">
                <a16:creationId xmlns:a16="http://schemas.microsoft.com/office/drawing/2014/main" id="{D31548E0-90AA-F63D-2ADA-3F073F46581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241803" y="2240207"/>
            <a:ext cx="3197128" cy="2903293"/>
          </a:xfrm>
          <a:prstGeom prst="rect">
            <a:avLst/>
          </a:prstGeom>
          <a:ln>
            <a:noFill/>
          </a:ln>
          <a:effectLst/>
        </p:spPr>
      </p:pic>
      <p:pic>
        <p:nvPicPr>
          <p:cNvPr id="20" name="Image 19">
            <a:extLst>
              <a:ext uri="{FF2B5EF4-FFF2-40B4-BE49-F238E27FC236}">
                <a16:creationId xmlns:a16="http://schemas.microsoft.com/office/drawing/2014/main" id="{83766423-351E-351D-B1D4-78209C70F00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766274" y="6391042"/>
            <a:ext cx="1888923" cy="1781424"/>
          </a:xfrm>
          <a:prstGeom prst="rect">
            <a:avLst/>
          </a:prstGeom>
        </p:spPr>
      </p:pic>
      <p:pic>
        <p:nvPicPr>
          <p:cNvPr id="21" name="Image 20">
            <a:extLst>
              <a:ext uri="{FF2B5EF4-FFF2-40B4-BE49-F238E27FC236}">
                <a16:creationId xmlns:a16="http://schemas.microsoft.com/office/drawing/2014/main" id="{EEF9EB62-87AA-7FB7-36C9-B3BADA849F5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3508166" y="6487668"/>
            <a:ext cx="1036709" cy="1594287"/>
          </a:xfrm>
          <a:prstGeom prst="rect">
            <a:avLst/>
          </a:prstGeom>
        </p:spPr>
      </p:pic>
      <p:pic>
        <p:nvPicPr>
          <p:cNvPr id="22" name="Picture 2" descr="Images de Livre Clipart – Téléchargement gratuit sur Freepik">
            <a:extLst>
              <a:ext uri="{FF2B5EF4-FFF2-40B4-BE49-F238E27FC236}">
                <a16:creationId xmlns:a16="http://schemas.microsoft.com/office/drawing/2014/main" id="{9BD84429-7BC4-83ED-DA5D-AE6014E51D53}"/>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47056" y="6578180"/>
            <a:ext cx="1786623" cy="159428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lipart Football PNG Images | Vecteurs Et Fichiers PSD ...">
            <a:extLst>
              <a:ext uri="{FF2B5EF4-FFF2-40B4-BE49-F238E27FC236}">
                <a16:creationId xmlns:a16="http://schemas.microsoft.com/office/drawing/2014/main" id="{6C0CB8A2-72F2-6C8A-0C97-C8E71A619C2B}"/>
              </a:ext>
            </a:extLst>
          </p:cNvPr>
          <p:cNvPicPr>
            <a:picLocks noChangeAspect="1" noChangeArrowheads="1"/>
          </p:cNvPicPr>
          <p:nvPr/>
        </p:nvPicPr>
        <p:blipFill>
          <a:blip r:embed="rId12" cstate="print">
            <a:clrChange>
              <a:clrFrom>
                <a:srgbClr val="EEEEEE"/>
              </a:clrFrom>
              <a:clrTo>
                <a:srgbClr val="EEEEEE">
                  <a:alpha val="0"/>
                </a:srgbClr>
              </a:clrTo>
            </a:clrChange>
            <a:extLst>
              <a:ext uri="{28A0092B-C50C-407E-A947-70E740481C1C}">
                <a14:useLocalDpi xmlns:a14="http://schemas.microsoft.com/office/drawing/2010/main" val="0"/>
              </a:ext>
            </a:extLst>
          </a:blip>
          <a:srcRect/>
          <a:stretch>
            <a:fillRect/>
          </a:stretch>
        </p:blipFill>
        <p:spPr bwMode="auto">
          <a:xfrm>
            <a:off x="6543706" y="6181943"/>
            <a:ext cx="2207073" cy="238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8962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sp>
        <p:nvSpPr>
          <p:cNvPr id="8" name="TextBox 8"/>
          <p:cNvSpPr txBox="1"/>
          <p:nvPr/>
        </p:nvSpPr>
        <p:spPr>
          <a:xfrm>
            <a:off x="7068791" y="8639428"/>
            <a:ext cx="3785406" cy="209994"/>
          </a:xfrm>
          <a:prstGeom prst="rect">
            <a:avLst/>
          </a:prstGeom>
        </p:spPr>
        <p:txBody>
          <a:bodyPr lIns="0" tIns="0" rIns="0" bIns="0" rtlCol="0" anchor="t">
            <a:spAutoFit/>
          </a:bodyPr>
          <a:lstStyle/>
          <a:p>
            <a:pPr algn="ctr" defTabSz="685834">
              <a:lnSpc>
                <a:spcPts val="1766"/>
              </a:lnSpc>
              <a:spcBef>
                <a:spcPct val="0"/>
              </a:spcBef>
              <a:defRPr/>
            </a:pPr>
            <a:r>
              <a:rPr lang="en-US" sz="1262">
                <a:solidFill>
                  <a:srgbClr val="FCFEFD"/>
                </a:solidFill>
                <a:latin typeface="Arimo Italics"/>
              </a:rPr>
              <a:t>Version provisoire pour la formation des enseignants </a:t>
            </a:r>
          </a:p>
        </p:txBody>
      </p:sp>
      <p:sp>
        <p:nvSpPr>
          <p:cNvPr id="4" name="Ellipse 3">
            <a:extLst>
              <a:ext uri="{FF2B5EF4-FFF2-40B4-BE49-F238E27FC236}">
                <a16:creationId xmlns:a16="http://schemas.microsoft.com/office/drawing/2014/main" id="{799C811E-97A7-101C-0863-51D961ABE337}"/>
              </a:ext>
            </a:extLst>
          </p:cNvPr>
          <p:cNvSpPr/>
          <p:nvPr/>
        </p:nvSpPr>
        <p:spPr>
          <a:xfrm>
            <a:off x="5143500" y="1487584"/>
            <a:ext cx="8001000" cy="7924800"/>
          </a:xfrm>
          <a:prstGeom prst="ellipse">
            <a:avLst/>
          </a:prstGeom>
          <a:solidFill>
            <a:schemeClr val="tx2">
              <a:lumMod val="20000"/>
              <a:lumOff val="80000"/>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a:p>
            <a:pPr algn="ctr" defTabSz="685834">
              <a:lnSpc>
                <a:spcPts val="11099"/>
              </a:lnSpc>
            </a:pPr>
            <a:r>
              <a:rPr lang="fr-FR" sz="7200" b="1" dirty="0">
                <a:solidFill>
                  <a:srgbClr val="106585"/>
                </a:solidFill>
                <a:latin typeface="Microsoft Uighur" panose="02000000000000000000" pitchFamily="2" charset="-78"/>
                <a:cs typeface="Microsoft Uighur" panose="02000000000000000000" pitchFamily="2" charset="-78"/>
              </a:rPr>
              <a:t>Rebrassage</a:t>
            </a:r>
          </a:p>
          <a:p>
            <a:pPr algn="ctr" defTabSz="685834"/>
            <a:r>
              <a:rPr lang="fr-FR" sz="7200" b="1" dirty="0">
                <a:solidFill>
                  <a:srgbClr val="106585"/>
                </a:solidFill>
                <a:latin typeface="Microsoft Uighur" panose="02000000000000000000" pitchFamily="2" charset="-78"/>
                <a:cs typeface="Microsoft Uighur" panose="02000000000000000000" pitchFamily="2" charset="-78"/>
              </a:rPr>
              <a:t> du vocabulaire (3)</a:t>
            </a:r>
          </a:p>
          <a:p>
            <a:pPr algn="ctr" defTabSz="685834">
              <a:lnSpc>
                <a:spcPts val="11099"/>
              </a:lnSpc>
            </a:pPr>
            <a:endParaRPr lang="fr-FR" sz="6000" b="1" dirty="0">
              <a:solidFill>
                <a:schemeClr val="bg2">
                  <a:lumMod val="50000"/>
                </a:schemeClr>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p:txBody>
      </p:sp>
      <p:sp>
        <p:nvSpPr>
          <p:cNvPr id="5" name="TextBox 7"/>
          <p:cNvSpPr txBox="1"/>
          <p:nvPr/>
        </p:nvSpPr>
        <p:spPr>
          <a:xfrm>
            <a:off x="5482088" y="4000501"/>
            <a:ext cx="7662412" cy="806439"/>
          </a:xfrm>
          <a:prstGeom prst="rect">
            <a:avLst/>
          </a:prstGeom>
        </p:spPr>
        <p:txBody>
          <a:bodyPr wrap="square" lIns="0" tIns="0" rIns="0" bIns="0" rtlCol="0" anchor="t">
            <a:spAutoFit/>
          </a:bodyPr>
          <a:lstStyle/>
          <a:p>
            <a:pPr algn="ctr" defTabSz="685834">
              <a:lnSpc>
                <a:spcPts val="6911"/>
              </a:lnSpc>
              <a:defRPr/>
            </a:pPr>
            <a:r>
              <a:rPr lang="fr-FR" sz="4200" b="1" dirty="0">
                <a:solidFill>
                  <a:srgbClr val="00B0F0"/>
                </a:solidFill>
                <a:latin typeface="Dosis" pitchFamily="2" charset="0"/>
              </a:rPr>
              <a:t>Trouver les mots qui manquent </a:t>
            </a:r>
            <a:endParaRPr lang="en-US" sz="4200" dirty="0">
              <a:solidFill>
                <a:srgbClr val="00B0F0"/>
              </a:solidFill>
              <a:latin typeface="Dosis" pitchFamily="2" charset="0"/>
            </a:endParaRPr>
          </a:p>
        </p:txBody>
      </p:sp>
      <p:pic>
        <p:nvPicPr>
          <p:cNvPr id="9" name="Image 8" descr="Une image contenant dessin humoristique, dessin, Dessin animé, illustration&#10;&#10;Le contenu généré par l’IA peut être incorrect.">
            <a:extLst>
              <a:ext uri="{FF2B5EF4-FFF2-40B4-BE49-F238E27FC236}">
                <a16:creationId xmlns:a16="http://schemas.microsoft.com/office/drawing/2014/main" id="{CF412FFC-B72A-226B-98F9-2638A62150A6}"/>
              </a:ext>
            </a:extLst>
          </p:cNvPr>
          <p:cNvPicPr>
            <a:picLocks noChangeAspect="1"/>
          </p:cNvPicPr>
          <p:nvPr/>
        </p:nvPicPr>
        <p:blipFill>
          <a:blip r:embed="rId3" cstate="print">
            <a:clrChange>
              <a:clrFrom>
                <a:srgbClr val="FDF6E6"/>
              </a:clrFrom>
              <a:clrTo>
                <a:srgbClr val="FDF6E6">
                  <a:alpha val="0"/>
                </a:srgbClr>
              </a:clrTo>
            </a:clrChange>
            <a:extLst>
              <a:ext uri="{28A0092B-C50C-407E-A947-70E740481C1C}">
                <a14:useLocalDpi xmlns:a14="http://schemas.microsoft.com/office/drawing/2010/main" val="0"/>
              </a:ext>
            </a:extLst>
          </a:blip>
          <a:stretch>
            <a:fillRect/>
          </a:stretch>
        </p:blipFill>
        <p:spPr>
          <a:xfrm>
            <a:off x="7251297" y="5699961"/>
            <a:ext cx="3785406" cy="2819400"/>
          </a:xfrm>
          <a:prstGeom prst="rect">
            <a:avLst/>
          </a:prstGeom>
        </p:spPr>
      </p:pic>
    </p:spTree>
    <p:extLst>
      <p:ext uri="{BB962C8B-B14F-4D97-AF65-F5344CB8AC3E}">
        <p14:creationId xmlns:p14="http://schemas.microsoft.com/office/powerpoint/2010/main" val="53555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68C6DF5-A533-FDBE-A184-06B72340CC84}"/>
              </a:ext>
            </a:extLst>
          </p:cNvPr>
          <p:cNvSpPr/>
          <p:nvPr/>
        </p:nvSpPr>
        <p:spPr>
          <a:xfrm>
            <a:off x="2286000" y="1"/>
            <a:ext cx="13716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C9C7B44C-5DA4-7B61-7785-6FCFEA673717}"/>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4" name="Rectangle : coins arrondis 13">
            <a:extLst>
              <a:ext uri="{FF2B5EF4-FFF2-40B4-BE49-F238E27FC236}">
                <a16:creationId xmlns:a16="http://schemas.microsoft.com/office/drawing/2014/main" id="{BD6F0C20-90FE-D9C2-5992-602BD2AD8521}"/>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5" name="ZoneTexte 4">
            <a:extLst>
              <a:ext uri="{FF2B5EF4-FFF2-40B4-BE49-F238E27FC236}">
                <a16:creationId xmlns:a16="http://schemas.microsoft.com/office/drawing/2014/main" id="{17A1555D-BE13-524E-2E36-1905D3FEF9AE}"/>
              </a:ext>
            </a:extLst>
          </p:cNvPr>
          <p:cNvSpPr txBox="1"/>
          <p:nvPr/>
        </p:nvSpPr>
        <p:spPr>
          <a:xfrm>
            <a:off x="3339475" y="545049"/>
            <a:ext cx="11536791" cy="438582"/>
          </a:xfrm>
          <a:prstGeom prst="rect">
            <a:avLst/>
          </a:prstGeom>
          <a:noFill/>
        </p:spPr>
        <p:txBody>
          <a:bodyPr wrap="square">
            <a:spAutoFit/>
          </a:bodyPr>
          <a:lstStyle/>
          <a:p>
            <a:pPr defTabSz="685834"/>
            <a:r>
              <a:rPr lang="fr-MA" sz="2250" b="1" dirty="0">
                <a:solidFill>
                  <a:prstClr val="white">
                    <a:lumMod val="65000"/>
                  </a:prstClr>
                </a:solidFill>
                <a:latin typeface="Dosis" pitchFamily="2" charset="0"/>
              </a:rPr>
              <a:t>Observez bien les images. Je vais masquer 2 images.</a:t>
            </a:r>
            <a:endParaRPr lang="fr-MA" sz="2250" dirty="0">
              <a:solidFill>
                <a:prstClr val="white">
                  <a:lumMod val="65000"/>
                </a:prstClr>
              </a:solidFill>
              <a:latin typeface="Dosis" pitchFamily="2" charset="0"/>
            </a:endParaRPr>
          </a:p>
        </p:txBody>
      </p:sp>
      <p:pic>
        <p:nvPicPr>
          <p:cNvPr id="3" name="Image 2" descr="Une image contenant dessin humoristique, dessin, illustration, croquis&#10;&#10;Description générée automatiquement">
            <a:extLst>
              <a:ext uri="{FF2B5EF4-FFF2-40B4-BE49-F238E27FC236}">
                <a16:creationId xmlns:a16="http://schemas.microsoft.com/office/drawing/2014/main" id="{D619F7BF-5BED-244C-3F4D-5C97FCC7DDAC}"/>
              </a:ext>
            </a:extLst>
          </p:cNvPr>
          <p:cNvPicPr>
            <a:picLocks noChangeAspect="1"/>
          </p:cNvPicPr>
          <p:nvPr>
            <p:custDataLst>
              <p:tags r:id="rId1"/>
            </p:custDataLst>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4846549" y="378609"/>
            <a:ext cx="943348" cy="1013195"/>
          </a:xfrm>
          <a:prstGeom prst="rect">
            <a:avLst/>
          </a:prstGeom>
        </p:spPr>
      </p:pic>
      <p:graphicFrame>
        <p:nvGraphicFramePr>
          <p:cNvPr id="15" name="Tableau 14">
            <a:extLst>
              <a:ext uri="{FF2B5EF4-FFF2-40B4-BE49-F238E27FC236}">
                <a16:creationId xmlns:a16="http://schemas.microsoft.com/office/drawing/2014/main" id="{7AADF26F-88F7-1038-AF34-A68987FEA0DF}"/>
              </a:ext>
            </a:extLst>
          </p:cNvPr>
          <p:cNvGraphicFramePr>
            <a:graphicFrameLocks noGrp="1"/>
          </p:cNvGraphicFramePr>
          <p:nvPr>
            <p:custDataLst>
              <p:tags r:id="rId2"/>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Freeform 8">
            <a:extLst>
              <a:ext uri="{FF2B5EF4-FFF2-40B4-BE49-F238E27FC236}">
                <a16:creationId xmlns:a16="http://schemas.microsoft.com/office/drawing/2014/main" id="{CF30144A-AB57-A069-3710-BFFF7AA9E0D0}"/>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85834">
              <a:defRPr/>
            </a:pPr>
            <a:endParaRPr lang="fr-MA" sz="1350" dirty="0">
              <a:solidFill>
                <a:prstClr val="black"/>
              </a:solidFill>
              <a:latin typeface="Dosis"/>
            </a:endParaRPr>
          </a:p>
        </p:txBody>
      </p:sp>
      <p:pic>
        <p:nvPicPr>
          <p:cNvPr id="8" name="Image 7">
            <a:extLst>
              <a:ext uri="{FF2B5EF4-FFF2-40B4-BE49-F238E27FC236}">
                <a16:creationId xmlns:a16="http://schemas.microsoft.com/office/drawing/2014/main" id="{3D0AA281-BAF9-1C25-DFA0-3CD64FFDF406}"/>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6781800" y="2097707"/>
            <a:ext cx="1609504" cy="2903292"/>
          </a:xfrm>
          <a:prstGeom prst="rect">
            <a:avLst/>
          </a:prstGeom>
        </p:spPr>
      </p:pic>
      <p:pic>
        <p:nvPicPr>
          <p:cNvPr id="9" name="Image 8" descr="Une image contenant roue, pneu, véhicule, Pièce auto&#10;&#10;Description générée automatiquement">
            <a:extLst>
              <a:ext uri="{FF2B5EF4-FFF2-40B4-BE49-F238E27FC236}">
                <a16:creationId xmlns:a16="http://schemas.microsoft.com/office/drawing/2014/main" id="{34694AD3-EA46-5AA6-8741-CA3CC36F1778}"/>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63287" y="2797392"/>
            <a:ext cx="2395696" cy="2349572"/>
          </a:xfrm>
          <a:prstGeom prst="rect">
            <a:avLst/>
          </a:prstGeom>
        </p:spPr>
      </p:pic>
      <p:pic>
        <p:nvPicPr>
          <p:cNvPr id="13" name="Image 12">
            <a:extLst>
              <a:ext uri="{FF2B5EF4-FFF2-40B4-BE49-F238E27FC236}">
                <a16:creationId xmlns:a16="http://schemas.microsoft.com/office/drawing/2014/main" id="{6B33E6B9-D9C2-4BDE-2B0C-5A6F432F5406}"/>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3103939" y="2097707"/>
            <a:ext cx="1609505" cy="2903293"/>
          </a:xfrm>
          <a:prstGeom prst="rect">
            <a:avLst/>
          </a:prstGeom>
        </p:spPr>
      </p:pic>
      <p:pic>
        <p:nvPicPr>
          <p:cNvPr id="16" name="Image 15">
            <a:extLst>
              <a:ext uri="{FF2B5EF4-FFF2-40B4-BE49-F238E27FC236}">
                <a16:creationId xmlns:a16="http://schemas.microsoft.com/office/drawing/2014/main" id="{8EB4A38A-0982-9539-B6CF-ED8DD6E5B30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9414121" y="2243671"/>
            <a:ext cx="2667000" cy="2903293"/>
          </a:xfrm>
          <a:prstGeom prst="ellipse">
            <a:avLst/>
          </a:prstGeom>
          <a:ln>
            <a:noFill/>
          </a:ln>
          <a:effectLst>
            <a:softEdge rad="112500"/>
          </a:effectLst>
        </p:spPr>
      </p:pic>
      <p:pic>
        <p:nvPicPr>
          <p:cNvPr id="17" name="Image 16">
            <a:extLst>
              <a:ext uri="{FF2B5EF4-FFF2-40B4-BE49-F238E27FC236}">
                <a16:creationId xmlns:a16="http://schemas.microsoft.com/office/drawing/2014/main" id="{71F66CAC-B77D-3DE2-FE28-59F2580141D1}"/>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766274" y="6391042"/>
            <a:ext cx="1888923" cy="1781424"/>
          </a:xfrm>
          <a:prstGeom prst="rect">
            <a:avLst/>
          </a:prstGeom>
        </p:spPr>
      </p:pic>
      <p:pic>
        <p:nvPicPr>
          <p:cNvPr id="18" name="Image 17">
            <a:extLst>
              <a:ext uri="{FF2B5EF4-FFF2-40B4-BE49-F238E27FC236}">
                <a16:creationId xmlns:a16="http://schemas.microsoft.com/office/drawing/2014/main" id="{B025D073-419B-C0D5-52D3-72621CBDA64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13508166" y="6487668"/>
            <a:ext cx="1036709" cy="1594287"/>
          </a:xfrm>
          <a:prstGeom prst="rect">
            <a:avLst/>
          </a:prstGeom>
        </p:spPr>
      </p:pic>
      <p:pic>
        <p:nvPicPr>
          <p:cNvPr id="19" name="Picture 2" descr="Images de Livre Clipart – Téléchargement gratuit sur Freepik">
            <a:extLst>
              <a:ext uri="{FF2B5EF4-FFF2-40B4-BE49-F238E27FC236}">
                <a16:creationId xmlns:a16="http://schemas.microsoft.com/office/drawing/2014/main" id="{02E3D28A-2DAE-0712-4646-F6F5EFEDB989}"/>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47056" y="6578180"/>
            <a:ext cx="1786623" cy="159428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lipart Football PNG Images | Vecteurs Et Fichiers PSD ...">
            <a:extLst>
              <a:ext uri="{FF2B5EF4-FFF2-40B4-BE49-F238E27FC236}">
                <a16:creationId xmlns:a16="http://schemas.microsoft.com/office/drawing/2014/main" id="{60325489-00E9-9927-1EB2-4F2E0F04B5A3}"/>
              </a:ext>
            </a:extLst>
          </p:cNvPr>
          <p:cNvPicPr>
            <a:picLocks noChangeAspect="1" noChangeArrowheads="1"/>
          </p:cNvPicPr>
          <p:nvPr/>
        </p:nvPicPr>
        <p:blipFill>
          <a:blip r:embed="rId13" cstate="print">
            <a:clrChange>
              <a:clrFrom>
                <a:srgbClr val="EEEEEE"/>
              </a:clrFrom>
              <a:clrTo>
                <a:srgbClr val="EEEEEE">
                  <a:alpha val="0"/>
                </a:srgbClr>
              </a:clrTo>
            </a:clrChange>
            <a:extLst>
              <a:ext uri="{28A0092B-C50C-407E-A947-70E740481C1C}">
                <a14:useLocalDpi xmlns:a14="http://schemas.microsoft.com/office/drawing/2010/main" val="0"/>
              </a:ext>
            </a:extLst>
          </a:blip>
          <a:srcRect/>
          <a:stretch>
            <a:fillRect/>
          </a:stretch>
        </p:blipFill>
        <p:spPr bwMode="auto">
          <a:xfrm>
            <a:off x="6543706" y="6181943"/>
            <a:ext cx="2207073" cy="238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9309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CDB4BCC-C6DD-3319-D8E1-834412B5EFA4}"/>
              </a:ext>
            </a:extLst>
          </p:cNvPr>
          <p:cNvSpPr/>
          <p:nvPr/>
        </p:nvSpPr>
        <p:spPr>
          <a:xfrm>
            <a:off x="2286000" y="1"/>
            <a:ext cx="13716000" cy="1028699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2" name="Rectangle : coins arrondis 11">
            <a:extLst>
              <a:ext uri="{FF2B5EF4-FFF2-40B4-BE49-F238E27FC236}">
                <a16:creationId xmlns:a16="http://schemas.microsoft.com/office/drawing/2014/main" id="{9897D875-0B8D-D5F1-D06C-5692CCB77928}"/>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7" name="Rectangle : coins arrondis 16">
            <a:extLst>
              <a:ext uri="{FF2B5EF4-FFF2-40B4-BE49-F238E27FC236}">
                <a16:creationId xmlns:a16="http://schemas.microsoft.com/office/drawing/2014/main" id="{793B994E-D1E4-8C24-CB37-5F0DD8CFF3BA}"/>
              </a:ext>
            </a:extLst>
          </p:cNvPr>
          <p:cNvSpPr/>
          <p:nvPr/>
        </p:nvSpPr>
        <p:spPr>
          <a:xfrm>
            <a:off x="2571752" y="358329"/>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cxnSp>
        <p:nvCxnSpPr>
          <p:cNvPr id="2" name="Connecteur droit avec flèche 1">
            <a:extLst>
              <a:ext uri="{FF2B5EF4-FFF2-40B4-BE49-F238E27FC236}">
                <a16:creationId xmlns:a16="http://schemas.microsoft.com/office/drawing/2014/main" id="{4ED10075-7FA7-2549-F880-8CADBEE5FC30}"/>
              </a:ext>
            </a:extLst>
          </p:cNvPr>
          <p:cNvCxnSpPr>
            <a:cxnSpLocks/>
          </p:cNvCxnSpPr>
          <p:nvPr/>
        </p:nvCxnSpPr>
        <p:spPr>
          <a:xfrm>
            <a:off x="4954641" y="3464800"/>
            <a:ext cx="420743" cy="217306"/>
          </a:xfrm>
          <a:prstGeom prst="straightConnector1">
            <a:avLst/>
          </a:prstGeom>
          <a:ln w="476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18B3853B-1005-5F17-8F87-E7D8ECA1CAC4}"/>
              </a:ext>
            </a:extLst>
          </p:cNvPr>
          <p:cNvCxnSpPr>
            <a:cxnSpLocks/>
          </p:cNvCxnSpPr>
          <p:nvPr/>
        </p:nvCxnSpPr>
        <p:spPr>
          <a:xfrm>
            <a:off x="4880194" y="3514403"/>
            <a:ext cx="420743" cy="217306"/>
          </a:xfrm>
          <a:prstGeom prst="straightConnector1">
            <a:avLst/>
          </a:prstGeom>
          <a:ln w="476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116FB7BA-71EF-BBD1-52D8-B565A66A1F89}"/>
              </a:ext>
            </a:extLst>
          </p:cNvPr>
          <p:cNvSpPr txBox="1"/>
          <p:nvPr/>
        </p:nvSpPr>
        <p:spPr>
          <a:xfrm>
            <a:off x="3544566" y="400989"/>
            <a:ext cx="10172700" cy="830548"/>
          </a:xfrm>
          <a:prstGeom prst="rect">
            <a:avLst/>
          </a:prstGeom>
          <a:noFill/>
        </p:spPr>
        <p:txBody>
          <a:bodyPr wrap="square">
            <a:spAutoFit/>
          </a:bodyPr>
          <a:lstStyle/>
          <a:p>
            <a:pPr marL="0" lvl="1" defTabSz="685834">
              <a:lnSpc>
                <a:spcPts val="3017"/>
              </a:lnSpc>
              <a:spcBef>
                <a:spcPct val="0"/>
              </a:spcBef>
              <a:defRPr/>
            </a:pPr>
            <a:r>
              <a:rPr lang="fr-FR" sz="2000" b="1" i="1" dirty="0">
                <a:solidFill>
                  <a:prstClr val="white">
                    <a:lumMod val="65000"/>
                  </a:prstClr>
                </a:solidFill>
                <a:latin typeface="Dosis"/>
              </a:rPr>
              <a:t>Les mots qu’il fallait trouver sont :un  jardin et une jupe. </a:t>
            </a:r>
          </a:p>
          <a:p>
            <a:pPr marL="0" lvl="1" defTabSz="685834">
              <a:lnSpc>
                <a:spcPts val="3017"/>
              </a:lnSpc>
              <a:spcBef>
                <a:spcPct val="0"/>
              </a:spcBef>
              <a:defRPr/>
            </a:pPr>
            <a:r>
              <a:rPr lang="fr-FR" sz="2000" b="1" i="1" dirty="0">
                <a:solidFill>
                  <a:prstClr val="white">
                    <a:lumMod val="65000"/>
                  </a:prstClr>
                </a:solidFill>
                <a:latin typeface="Dosis"/>
              </a:rPr>
              <a:t>L’enseignant( e) fournit une rétroaction positive et corrective. </a:t>
            </a:r>
          </a:p>
        </p:txBody>
      </p:sp>
      <p:cxnSp>
        <p:nvCxnSpPr>
          <p:cNvPr id="24" name="Connecteur droit avec flèche 23">
            <a:extLst>
              <a:ext uri="{FF2B5EF4-FFF2-40B4-BE49-F238E27FC236}">
                <a16:creationId xmlns:a16="http://schemas.microsoft.com/office/drawing/2014/main" id="{02CFF5CA-40E4-F541-6454-043B64578EF4}"/>
              </a:ext>
            </a:extLst>
          </p:cNvPr>
          <p:cNvCxnSpPr>
            <a:cxnSpLocks/>
          </p:cNvCxnSpPr>
          <p:nvPr/>
        </p:nvCxnSpPr>
        <p:spPr>
          <a:xfrm flipH="1">
            <a:off x="5264946" y="5793327"/>
            <a:ext cx="988074" cy="67454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3A3E6BA7-014F-F3F8-3D79-9F5ED5457A73}"/>
              </a:ext>
            </a:extLst>
          </p:cNvPr>
          <p:cNvCxnSpPr>
            <a:cxnSpLocks/>
          </p:cNvCxnSpPr>
          <p:nvPr/>
        </p:nvCxnSpPr>
        <p:spPr>
          <a:xfrm flipH="1">
            <a:off x="11877166" y="1816055"/>
            <a:ext cx="1017680" cy="65512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4" name="Tableau 13">
            <a:extLst>
              <a:ext uri="{FF2B5EF4-FFF2-40B4-BE49-F238E27FC236}">
                <a16:creationId xmlns:a16="http://schemas.microsoft.com/office/drawing/2014/main" id="{2ED4A5D9-96B9-A977-6D5A-EE93DFF1AFE2}"/>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D5E3CC26-FF56-C0D1-C60B-EBC17EA56BE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6781800" y="2097707"/>
            <a:ext cx="1609504" cy="2903292"/>
          </a:xfrm>
          <a:prstGeom prst="rect">
            <a:avLst/>
          </a:prstGeom>
        </p:spPr>
      </p:pic>
      <p:pic>
        <p:nvPicPr>
          <p:cNvPr id="9" name="Image 8" descr="Une image contenant roue, pneu, véhicule, Pièce auto&#10;&#10;Description générée automatiquement">
            <a:extLst>
              <a:ext uri="{FF2B5EF4-FFF2-40B4-BE49-F238E27FC236}">
                <a16:creationId xmlns:a16="http://schemas.microsoft.com/office/drawing/2014/main" id="{6EA50BC9-941C-33DC-4483-E926949EC09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63287" y="2797392"/>
            <a:ext cx="2395696" cy="2349572"/>
          </a:xfrm>
          <a:prstGeom prst="rect">
            <a:avLst/>
          </a:prstGeom>
        </p:spPr>
      </p:pic>
      <p:pic>
        <p:nvPicPr>
          <p:cNvPr id="16" name="Image 15">
            <a:extLst>
              <a:ext uri="{FF2B5EF4-FFF2-40B4-BE49-F238E27FC236}">
                <a16:creationId xmlns:a16="http://schemas.microsoft.com/office/drawing/2014/main" id="{4D3D149B-8A1D-8E6F-67F7-70A1E341CAB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3103939" y="2097707"/>
            <a:ext cx="1609505" cy="2903293"/>
          </a:xfrm>
          <a:prstGeom prst="rect">
            <a:avLst/>
          </a:prstGeom>
        </p:spPr>
      </p:pic>
      <p:pic>
        <p:nvPicPr>
          <p:cNvPr id="18" name="Image 17">
            <a:extLst>
              <a:ext uri="{FF2B5EF4-FFF2-40B4-BE49-F238E27FC236}">
                <a16:creationId xmlns:a16="http://schemas.microsoft.com/office/drawing/2014/main" id="{B48B1BF2-E795-C52E-C588-137BFC76062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414121" y="2243671"/>
            <a:ext cx="2667000" cy="2903293"/>
          </a:xfrm>
          <a:prstGeom prst="ellipse">
            <a:avLst/>
          </a:prstGeom>
          <a:ln>
            <a:noFill/>
          </a:ln>
          <a:effectLst>
            <a:softEdge rad="112500"/>
          </a:effectLst>
        </p:spPr>
      </p:pic>
      <p:pic>
        <p:nvPicPr>
          <p:cNvPr id="19" name="Image 18">
            <a:extLst>
              <a:ext uri="{FF2B5EF4-FFF2-40B4-BE49-F238E27FC236}">
                <a16:creationId xmlns:a16="http://schemas.microsoft.com/office/drawing/2014/main" id="{74B73F5A-B2E1-4691-65B4-8BAA1A99F42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766274" y="6391042"/>
            <a:ext cx="1888923" cy="1781424"/>
          </a:xfrm>
          <a:prstGeom prst="rect">
            <a:avLst/>
          </a:prstGeom>
        </p:spPr>
      </p:pic>
      <p:pic>
        <p:nvPicPr>
          <p:cNvPr id="20" name="Image 19">
            <a:extLst>
              <a:ext uri="{FF2B5EF4-FFF2-40B4-BE49-F238E27FC236}">
                <a16:creationId xmlns:a16="http://schemas.microsoft.com/office/drawing/2014/main" id="{16DCC0ED-E7A6-0C8F-E6D4-0134B7DCF25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13508166" y="6487668"/>
            <a:ext cx="1036709" cy="1594287"/>
          </a:xfrm>
          <a:prstGeom prst="rect">
            <a:avLst/>
          </a:prstGeom>
        </p:spPr>
      </p:pic>
      <p:pic>
        <p:nvPicPr>
          <p:cNvPr id="21" name="Picture 2" descr="Images de Livre Clipart – Téléchargement gratuit sur Freepik">
            <a:extLst>
              <a:ext uri="{FF2B5EF4-FFF2-40B4-BE49-F238E27FC236}">
                <a16:creationId xmlns:a16="http://schemas.microsoft.com/office/drawing/2014/main" id="{828EC9C1-6BBE-F4B8-78D7-84CCD366F12F}"/>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47056" y="6578180"/>
            <a:ext cx="1786623" cy="15942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lipart Football PNG Images | Vecteurs Et Fichiers PSD ...">
            <a:extLst>
              <a:ext uri="{FF2B5EF4-FFF2-40B4-BE49-F238E27FC236}">
                <a16:creationId xmlns:a16="http://schemas.microsoft.com/office/drawing/2014/main" id="{DB99EEE9-1B53-EDE0-0A3E-AB1AAF26E1D0}"/>
              </a:ext>
            </a:extLst>
          </p:cNvPr>
          <p:cNvPicPr>
            <a:picLocks noChangeAspect="1" noChangeArrowheads="1"/>
          </p:cNvPicPr>
          <p:nvPr/>
        </p:nvPicPr>
        <p:blipFill>
          <a:blip r:embed="rId10" cstate="print">
            <a:clrChange>
              <a:clrFrom>
                <a:srgbClr val="EEEEEE"/>
              </a:clrFrom>
              <a:clrTo>
                <a:srgbClr val="EEEEEE">
                  <a:alpha val="0"/>
                </a:srgbClr>
              </a:clrTo>
            </a:clrChange>
            <a:extLst>
              <a:ext uri="{28A0092B-C50C-407E-A947-70E740481C1C}">
                <a14:useLocalDpi xmlns:a14="http://schemas.microsoft.com/office/drawing/2010/main" val="0"/>
              </a:ext>
            </a:extLst>
          </a:blip>
          <a:srcRect/>
          <a:stretch>
            <a:fillRect/>
          </a:stretch>
        </p:blipFill>
        <p:spPr bwMode="auto">
          <a:xfrm>
            <a:off x="6543706" y="6181943"/>
            <a:ext cx="2207073" cy="238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3289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56C61-469B-D8FD-2ACD-0DE0D782AEE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9D5CF2-A51E-63E7-525E-13A8232395F0}"/>
              </a:ext>
            </a:extLst>
          </p:cNvPr>
          <p:cNvSpPr/>
          <p:nvPr/>
        </p:nvSpPr>
        <p:spPr>
          <a:xfrm>
            <a:off x="228600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B9D4C8E0-C3DA-C7D8-B5FE-0A02BF18D073}"/>
              </a:ext>
            </a:extLst>
          </p:cNvPr>
          <p:cNvSpPr/>
          <p:nvPr/>
        </p:nvSpPr>
        <p:spPr>
          <a:xfrm>
            <a:off x="2591541" y="292686"/>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0EE82337-C264-DB92-9843-E5F66E3909E1}"/>
              </a:ext>
            </a:extLst>
          </p:cNvPr>
          <p:cNvSpPr/>
          <p:nvPr/>
        </p:nvSpPr>
        <p:spPr>
          <a:xfrm>
            <a:off x="2596489" y="336251"/>
            <a:ext cx="13154395" cy="112611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36" name="ZoneTexte 35">
            <a:extLst>
              <a:ext uri="{FF2B5EF4-FFF2-40B4-BE49-F238E27FC236}">
                <a16:creationId xmlns:a16="http://schemas.microsoft.com/office/drawing/2014/main" id="{5247A15E-E806-2658-2A68-6D4AEF3DA8C5}"/>
              </a:ext>
            </a:extLst>
          </p:cNvPr>
          <p:cNvSpPr txBox="1"/>
          <p:nvPr/>
        </p:nvSpPr>
        <p:spPr>
          <a:xfrm>
            <a:off x="3497917" y="300908"/>
            <a:ext cx="10583757" cy="830548"/>
          </a:xfrm>
          <a:prstGeom prst="rect">
            <a:avLst/>
          </a:prstGeom>
          <a:noFill/>
        </p:spPr>
        <p:txBody>
          <a:bodyPr wrap="square">
            <a:spAutoFit/>
          </a:bodyPr>
          <a:lstStyle/>
          <a:p>
            <a:pPr marL="0" lvl="1" defTabSz="685834">
              <a:lnSpc>
                <a:spcPts val="3017"/>
              </a:lnSpc>
              <a:spcBef>
                <a:spcPct val="0"/>
              </a:spcBef>
              <a:defRPr/>
            </a:pPr>
            <a:r>
              <a:rPr lang="fr-FR" sz="2250" b="1" dirty="0">
                <a:solidFill>
                  <a:prstClr val="white">
                    <a:lumMod val="65000"/>
                  </a:prstClr>
                </a:solidFill>
                <a:latin typeface="Dosis" panose="02010703020202060003" pitchFamily="2" charset="0"/>
              </a:rPr>
              <a:t>Ouvrez vos livrets aux pages 4 et 5 ,</a:t>
            </a:r>
          </a:p>
          <a:p>
            <a:pPr marL="0" lvl="1" defTabSz="685834">
              <a:lnSpc>
                <a:spcPts val="3017"/>
              </a:lnSpc>
              <a:spcBef>
                <a:spcPct val="0"/>
              </a:spcBef>
              <a:defRPr/>
            </a:pPr>
            <a:r>
              <a:rPr lang="fr-FR" sz="2250" b="1" dirty="0">
                <a:solidFill>
                  <a:srgbClr val="A6A6A6"/>
                </a:solidFill>
                <a:latin typeface="Dosis" panose="02010703020202060003" pitchFamily="2" charset="0"/>
              </a:rPr>
              <a:t>À la maison, écrivez, les mots du vocabulaire que nous avons vus aujourd’hui.</a:t>
            </a:r>
          </a:p>
        </p:txBody>
      </p:sp>
      <p:pic>
        <p:nvPicPr>
          <p:cNvPr id="4" name="Picture 2">
            <a:extLst>
              <a:ext uri="{FF2B5EF4-FFF2-40B4-BE49-F238E27FC236}">
                <a16:creationId xmlns:a16="http://schemas.microsoft.com/office/drawing/2014/main" id="{842AE13B-38B0-16B9-6748-21DA940F2F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87927" y="356495"/>
            <a:ext cx="1447799" cy="14478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6">
            <a:extLst>
              <a:ext uri="{FF2B5EF4-FFF2-40B4-BE49-F238E27FC236}">
                <a16:creationId xmlns:a16="http://schemas.microsoft.com/office/drawing/2014/main" id="{20FA35D8-9B3E-FFA2-7001-F7759981C207}"/>
              </a:ext>
            </a:extLst>
          </p:cNvPr>
          <p:cNvSpPr txBox="1"/>
          <p:nvPr/>
        </p:nvSpPr>
        <p:spPr>
          <a:xfrm>
            <a:off x="6312235" y="931516"/>
            <a:ext cx="5181600" cy="1206099"/>
          </a:xfrm>
          <a:prstGeom prst="rect">
            <a:avLst/>
          </a:prstGeom>
        </p:spPr>
        <p:txBody>
          <a:bodyPr wrap="square" lIns="0" tIns="0" rIns="0" bIns="0" rtlCol="0" anchor="t">
            <a:spAutoFit/>
          </a:bodyPr>
          <a:lstStyle/>
          <a:p>
            <a:pPr algn="ctr" defTabSz="685834">
              <a:lnSpc>
                <a:spcPts val="11099"/>
              </a:lnSpc>
              <a:defRPr/>
            </a:pPr>
            <a:r>
              <a:rPr lang="en-US" sz="3600" dirty="0">
                <a:solidFill>
                  <a:srgbClr val="215968"/>
                </a:solidFill>
                <a:latin typeface="Carelia"/>
              </a:rPr>
              <a:t>Devoirs à la maison</a:t>
            </a:r>
          </a:p>
        </p:txBody>
      </p:sp>
      <p:pic>
        <p:nvPicPr>
          <p:cNvPr id="7" name="Image 6" descr="Une image contenant texte, capture d’écran, conception&#10;&#10;Le contenu généré par l’IA peut être incorrect.">
            <a:extLst>
              <a:ext uri="{FF2B5EF4-FFF2-40B4-BE49-F238E27FC236}">
                <a16:creationId xmlns:a16="http://schemas.microsoft.com/office/drawing/2014/main" id="{4FC12BA1-5752-C81D-23C7-6690B7CD1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1554" y="2216088"/>
            <a:ext cx="5229955" cy="7316221"/>
          </a:xfrm>
          <a:prstGeom prst="rect">
            <a:avLst/>
          </a:prstGeom>
        </p:spPr>
      </p:pic>
      <p:pic>
        <p:nvPicPr>
          <p:cNvPr id="12" name="Image 11" descr="Une image contenant texte, fruit, nourriture&#10;&#10;Le contenu généré par l’IA peut être incorrect.">
            <a:extLst>
              <a:ext uri="{FF2B5EF4-FFF2-40B4-BE49-F238E27FC236}">
                <a16:creationId xmlns:a16="http://schemas.microsoft.com/office/drawing/2014/main" id="{A64ACE6F-5ADC-5A4A-07CF-281A22C597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6493" y="2216088"/>
            <a:ext cx="5229955" cy="7316221"/>
          </a:xfrm>
          <a:prstGeom prst="rect">
            <a:avLst/>
          </a:prstGeom>
        </p:spPr>
      </p:pic>
      <p:graphicFrame>
        <p:nvGraphicFramePr>
          <p:cNvPr id="18" name="Tableau 17">
            <a:extLst>
              <a:ext uri="{FF2B5EF4-FFF2-40B4-BE49-F238E27FC236}">
                <a16:creationId xmlns:a16="http://schemas.microsoft.com/office/drawing/2014/main" id="{6BC60172-24DD-24F7-348A-ADAC045362D5}"/>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Freeform 8">
            <a:extLst>
              <a:ext uri="{FF2B5EF4-FFF2-40B4-BE49-F238E27FC236}">
                <a16:creationId xmlns:a16="http://schemas.microsoft.com/office/drawing/2014/main" id="{705F35F3-3F96-ADE8-6EE3-AF4AD2546C8C}"/>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85834">
              <a:defRPr/>
            </a:pPr>
            <a:endParaRPr lang="fr-MA" sz="1350" dirty="0">
              <a:solidFill>
                <a:prstClr val="black"/>
              </a:solidFill>
              <a:latin typeface="Dosis"/>
            </a:endParaRPr>
          </a:p>
        </p:txBody>
      </p:sp>
    </p:spTree>
    <p:extLst>
      <p:ext uri="{BB962C8B-B14F-4D97-AF65-F5344CB8AC3E}">
        <p14:creationId xmlns:p14="http://schemas.microsoft.com/office/powerpoint/2010/main" val="40090190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A6264-5205-6772-9F4D-8016EE08408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1086832-2918-65FA-FEE5-5F238AA0933E}"/>
              </a:ext>
            </a:extLst>
          </p:cNvPr>
          <p:cNvSpPr/>
          <p:nvPr/>
        </p:nvSpPr>
        <p:spPr>
          <a:xfrm>
            <a:off x="228600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A16C167A-EEBC-FC8B-BDEC-F3EB4F88F017}"/>
              </a:ext>
            </a:extLst>
          </p:cNvPr>
          <p:cNvSpPr/>
          <p:nvPr/>
        </p:nvSpPr>
        <p:spPr>
          <a:xfrm>
            <a:off x="2561856"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EC0EA23E-DB73-EBC1-3283-52BE1CBC49C3}"/>
              </a:ext>
            </a:extLst>
          </p:cNvPr>
          <p:cNvSpPr/>
          <p:nvPr/>
        </p:nvSpPr>
        <p:spPr>
          <a:xfrm>
            <a:off x="2566803" y="343067"/>
            <a:ext cx="1315439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4" name="ZoneTexte 3">
            <a:extLst>
              <a:ext uri="{FF2B5EF4-FFF2-40B4-BE49-F238E27FC236}">
                <a16:creationId xmlns:a16="http://schemas.microsoft.com/office/drawing/2014/main" id="{14F071AE-DD64-7FA9-3F97-300BA7C40D08}"/>
              </a:ext>
            </a:extLst>
          </p:cNvPr>
          <p:cNvSpPr txBox="1"/>
          <p:nvPr>
            <p:custDataLst>
              <p:tags r:id="rId1"/>
            </p:custDataLst>
          </p:nvPr>
        </p:nvSpPr>
        <p:spPr>
          <a:xfrm>
            <a:off x="3531623" y="378560"/>
            <a:ext cx="12014426" cy="438582"/>
          </a:xfrm>
          <a:prstGeom prst="rect">
            <a:avLst/>
          </a:prstGeom>
          <a:noFill/>
        </p:spPr>
        <p:txBody>
          <a:bodyPr wrap="square" rtlCol="0">
            <a:spAutoFit/>
          </a:bodyPr>
          <a:lstStyle/>
          <a:p>
            <a:pPr defTabSz="1028727">
              <a:spcAft>
                <a:spcPts val="600"/>
              </a:spcAft>
              <a:defRPr/>
            </a:pPr>
            <a:r>
              <a:rPr lang="fr-FR" sz="2250" b="1" dirty="0">
                <a:solidFill>
                  <a:srgbClr val="A6A6A6"/>
                </a:solidFill>
                <a:latin typeface="Dosis" panose="02010703020202060003" pitchFamily="2" charset="0"/>
              </a:rPr>
              <a:t>Nous allons faire le premier exemple ensemble. Regardez comment je vais faire.</a:t>
            </a:r>
          </a:p>
        </p:txBody>
      </p:sp>
      <p:sp>
        <p:nvSpPr>
          <p:cNvPr id="5" name="ZoneTexte 4">
            <a:extLst>
              <a:ext uri="{FF2B5EF4-FFF2-40B4-BE49-F238E27FC236}">
                <a16:creationId xmlns:a16="http://schemas.microsoft.com/office/drawing/2014/main" id="{C7CB3269-C921-935E-1B95-994E5295051C}"/>
              </a:ext>
            </a:extLst>
          </p:cNvPr>
          <p:cNvSpPr txBox="1"/>
          <p:nvPr>
            <p:custDataLst>
              <p:tags r:id="rId2"/>
            </p:custDataLst>
          </p:nvPr>
        </p:nvSpPr>
        <p:spPr>
          <a:xfrm>
            <a:off x="3526672" y="777255"/>
            <a:ext cx="12014426" cy="438582"/>
          </a:xfrm>
          <a:prstGeom prst="rect">
            <a:avLst/>
          </a:prstGeom>
          <a:noFill/>
        </p:spPr>
        <p:txBody>
          <a:bodyPr wrap="square" rtlCol="0">
            <a:spAutoFit/>
          </a:bodyPr>
          <a:lstStyle/>
          <a:p>
            <a:pPr defTabSz="1028727">
              <a:spcAft>
                <a:spcPts val="600"/>
              </a:spcAft>
              <a:defRPr/>
            </a:pPr>
            <a:r>
              <a:rPr lang="fr-FR" sz="2250" b="1" dirty="0">
                <a:solidFill>
                  <a:srgbClr val="A6A6A6"/>
                </a:solidFill>
                <a:latin typeface="Dosis" panose="02010703020202060003" pitchFamily="2" charset="0"/>
              </a:rPr>
              <a:t>Dans les pages du vocabulaire imagé, je vais chercher l’image du bébé.</a:t>
            </a:r>
          </a:p>
        </p:txBody>
      </p:sp>
      <p:pic>
        <p:nvPicPr>
          <p:cNvPr id="7" name="Image 6">
            <a:extLst>
              <a:ext uri="{FF2B5EF4-FFF2-40B4-BE49-F238E27FC236}">
                <a16:creationId xmlns:a16="http://schemas.microsoft.com/office/drawing/2014/main" id="{99590562-B8D3-B66E-3D5F-07005D9A4FF1}"/>
              </a:ext>
            </a:extLst>
          </p:cNvPr>
          <p:cNvPicPr>
            <a:picLocks noChangeAspect="1"/>
          </p:cNvPicPr>
          <p:nvPr>
            <p:custDataLst>
              <p:tags r:id="rId3"/>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526690" y="385215"/>
            <a:ext cx="1141276" cy="1222665"/>
          </a:xfrm>
          <a:prstGeom prst="rect">
            <a:avLst/>
          </a:prstGeom>
        </p:spPr>
      </p:pic>
      <p:pic>
        <p:nvPicPr>
          <p:cNvPr id="8" name="Image 7" descr="Une image contenant texte, capture d’écran, conception&#10;&#10;Le contenu généré par l’IA peut être incorrect.">
            <a:extLst>
              <a:ext uri="{FF2B5EF4-FFF2-40B4-BE49-F238E27FC236}">
                <a16:creationId xmlns:a16="http://schemas.microsoft.com/office/drawing/2014/main" id="{0E36CB75-92C3-FDF1-D311-0733EE330D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1554" y="2216088"/>
            <a:ext cx="5229955" cy="7316221"/>
          </a:xfrm>
          <a:prstGeom prst="rect">
            <a:avLst/>
          </a:prstGeom>
        </p:spPr>
      </p:pic>
      <p:pic>
        <p:nvPicPr>
          <p:cNvPr id="12" name="Image 11" descr="Une image contenant texte, fruit, nourriture&#10;&#10;Le contenu généré par l’IA peut être incorrect.">
            <a:extLst>
              <a:ext uri="{FF2B5EF4-FFF2-40B4-BE49-F238E27FC236}">
                <a16:creationId xmlns:a16="http://schemas.microsoft.com/office/drawing/2014/main" id="{87A7B393-DBED-2BAD-D0E8-2BE3F8B2CE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06493" y="2216088"/>
            <a:ext cx="5229955" cy="7316221"/>
          </a:xfrm>
          <a:prstGeom prst="rect">
            <a:avLst/>
          </a:prstGeom>
        </p:spPr>
      </p:pic>
      <p:graphicFrame>
        <p:nvGraphicFramePr>
          <p:cNvPr id="18" name="Tableau 17">
            <a:extLst>
              <a:ext uri="{FF2B5EF4-FFF2-40B4-BE49-F238E27FC236}">
                <a16:creationId xmlns:a16="http://schemas.microsoft.com/office/drawing/2014/main" id="{F1D615E9-A9D3-4EDF-124F-40F18956F206}"/>
              </a:ext>
            </a:extLst>
          </p:cNvPr>
          <p:cNvGraphicFramePr>
            <a:graphicFrameLocks noGrp="1"/>
          </p:cNvGraphicFramePr>
          <p:nvPr>
            <p:custDataLst>
              <p:tags r:id="rId4"/>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Freeform 8">
            <a:extLst>
              <a:ext uri="{FF2B5EF4-FFF2-40B4-BE49-F238E27FC236}">
                <a16:creationId xmlns:a16="http://schemas.microsoft.com/office/drawing/2014/main" id="{0977CCBB-EEE4-A7CC-7BEC-98D9598C4F0C}"/>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685834">
              <a:defRPr/>
            </a:pPr>
            <a:endParaRPr lang="fr-MA" sz="1350" dirty="0">
              <a:solidFill>
                <a:prstClr val="black"/>
              </a:solidFill>
              <a:latin typeface="Dosis"/>
            </a:endParaRPr>
          </a:p>
        </p:txBody>
      </p:sp>
    </p:spTree>
    <p:extLst>
      <p:ext uri="{BB962C8B-B14F-4D97-AF65-F5344CB8AC3E}">
        <p14:creationId xmlns:p14="http://schemas.microsoft.com/office/powerpoint/2010/main" val="21709704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7C47D-1649-335E-764A-DDAA3EE6F55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EF8181-1EBA-03CE-A05F-F2A053572F4F}"/>
              </a:ext>
            </a:extLst>
          </p:cNvPr>
          <p:cNvSpPr/>
          <p:nvPr/>
        </p:nvSpPr>
        <p:spPr>
          <a:xfrm>
            <a:off x="228600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21CE3A59-1919-F61C-795C-9D08DD8C7843}"/>
              </a:ext>
            </a:extLst>
          </p:cNvPr>
          <p:cNvSpPr/>
          <p:nvPr/>
        </p:nvSpPr>
        <p:spPr>
          <a:xfrm>
            <a:off x="2561856"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8DD8F264-A879-3B76-E5F9-155FB996F99D}"/>
              </a:ext>
            </a:extLst>
          </p:cNvPr>
          <p:cNvSpPr/>
          <p:nvPr/>
        </p:nvSpPr>
        <p:spPr>
          <a:xfrm>
            <a:off x="2566803" y="373543"/>
            <a:ext cx="1315439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5" name="ZoneTexte 4">
            <a:extLst>
              <a:ext uri="{FF2B5EF4-FFF2-40B4-BE49-F238E27FC236}">
                <a16:creationId xmlns:a16="http://schemas.microsoft.com/office/drawing/2014/main" id="{5EBFA195-D527-CB73-11F5-BEB1AACC723D}"/>
              </a:ext>
            </a:extLst>
          </p:cNvPr>
          <p:cNvSpPr txBox="1"/>
          <p:nvPr>
            <p:custDataLst>
              <p:tags r:id="rId1"/>
            </p:custDataLst>
          </p:nvPr>
        </p:nvSpPr>
        <p:spPr>
          <a:xfrm>
            <a:off x="3531624" y="326628"/>
            <a:ext cx="10031977" cy="846386"/>
          </a:xfrm>
          <a:prstGeom prst="rect">
            <a:avLst/>
          </a:prstGeom>
          <a:noFill/>
        </p:spPr>
        <p:txBody>
          <a:bodyPr wrap="square" rtlCol="0">
            <a:spAutoFit/>
          </a:bodyPr>
          <a:lstStyle/>
          <a:p>
            <a:pPr defTabSz="1028727">
              <a:spcAft>
                <a:spcPts val="600"/>
              </a:spcAft>
              <a:defRPr/>
            </a:pPr>
            <a:r>
              <a:rPr lang="fr-FR" sz="2250" b="1" dirty="0">
                <a:solidFill>
                  <a:srgbClr val="A6A6A6"/>
                </a:solidFill>
                <a:latin typeface="Dosis" panose="02010703020202060003" pitchFamily="2" charset="0"/>
              </a:rPr>
              <a:t>Voici la bonne image. </a:t>
            </a:r>
          </a:p>
          <a:p>
            <a:pPr defTabSz="1028727">
              <a:spcAft>
                <a:spcPts val="600"/>
              </a:spcAft>
              <a:defRPr/>
            </a:pPr>
            <a:r>
              <a:rPr lang="fr-FR" sz="2000" b="1" i="1" dirty="0">
                <a:solidFill>
                  <a:srgbClr val="A6A6A6"/>
                </a:solidFill>
                <a:latin typeface="Dosis" panose="02010703020202060003" pitchFamily="2" charset="0"/>
              </a:rPr>
              <a:t>L’enseignant (e ) pointe l’image.</a:t>
            </a:r>
          </a:p>
        </p:txBody>
      </p:sp>
      <p:pic>
        <p:nvPicPr>
          <p:cNvPr id="4" name="Image 3" descr="Une image contenant texte, capture d’écran, conception&#10;&#10;Le contenu généré par l’IA peut être incorrect.">
            <a:extLst>
              <a:ext uri="{FF2B5EF4-FFF2-40B4-BE49-F238E27FC236}">
                <a16:creationId xmlns:a16="http://schemas.microsoft.com/office/drawing/2014/main" id="{25759362-3F61-5416-6C40-DA67EC407E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2199" y="1974764"/>
            <a:ext cx="5229955" cy="7316221"/>
          </a:xfrm>
          <a:prstGeom prst="rect">
            <a:avLst/>
          </a:prstGeom>
        </p:spPr>
      </p:pic>
      <p:sp>
        <p:nvSpPr>
          <p:cNvPr id="12" name="Ellipse 11">
            <a:extLst>
              <a:ext uri="{FF2B5EF4-FFF2-40B4-BE49-F238E27FC236}">
                <a16:creationId xmlns:a16="http://schemas.microsoft.com/office/drawing/2014/main" id="{444C5EC9-2DAD-1752-3042-86B9BF361856}"/>
              </a:ext>
            </a:extLst>
          </p:cNvPr>
          <p:cNvSpPr/>
          <p:nvPr/>
        </p:nvSpPr>
        <p:spPr>
          <a:xfrm>
            <a:off x="7990539" y="7163345"/>
            <a:ext cx="1593273" cy="857255"/>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MA"/>
          </a:p>
        </p:txBody>
      </p:sp>
      <p:cxnSp>
        <p:nvCxnSpPr>
          <p:cNvPr id="13" name="Connecteur droit avec flèche 12">
            <a:extLst>
              <a:ext uri="{FF2B5EF4-FFF2-40B4-BE49-F238E27FC236}">
                <a16:creationId xmlns:a16="http://schemas.microsoft.com/office/drawing/2014/main" id="{08F02EBE-BA04-9B71-FD35-D79F74E771E0}"/>
              </a:ext>
            </a:extLst>
          </p:cNvPr>
          <p:cNvCxnSpPr>
            <a:cxnSpLocks/>
          </p:cNvCxnSpPr>
          <p:nvPr/>
        </p:nvCxnSpPr>
        <p:spPr>
          <a:xfrm flipH="1">
            <a:off x="9583189" y="5981701"/>
            <a:ext cx="2711728" cy="1339339"/>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pic>
        <p:nvPicPr>
          <p:cNvPr id="20" name="Image 19">
            <a:extLst>
              <a:ext uri="{FF2B5EF4-FFF2-40B4-BE49-F238E27FC236}">
                <a16:creationId xmlns:a16="http://schemas.microsoft.com/office/drawing/2014/main" id="{5E8BF198-5D51-9965-FEF6-C5D064F6A2FA}"/>
              </a:ext>
            </a:extLst>
          </p:cNvPr>
          <p:cNvPicPr>
            <a:picLocks noChangeAspect="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526690" y="385215"/>
            <a:ext cx="1141276" cy="1222665"/>
          </a:xfrm>
          <a:prstGeom prst="rect">
            <a:avLst/>
          </a:prstGeom>
        </p:spPr>
      </p:pic>
      <p:graphicFrame>
        <p:nvGraphicFramePr>
          <p:cNvPr id="21" name="Tableau 20">
            <a:extLst>
              <a:ext uri="{FF2B5EF4-FFF2-40B4-BE49-F238E27FC236}">
                <a16:creationId xmlns:a16="http://schemas.microsoft.com/office/drawing/2014/main" id="{A9154D34-D467-50C0-935C-3FDCC8631293}"/>
              </a:ext>
            </a:extLst>
          </p:cNvPr>
          <p:cNvGraphicFramePr>
            <a:graphicFrameLocks noGrp="1"/>
          </p:cNvGraphicFramePr>
          <p:nvPr>
            <p:custDataLst>
              <p:tags r:id="rId3"/>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Freeform 8">
            <a:extLst>
              <a:ext uri="{FF2B5EF4-FFF2-40B4-BE49-F238E27FC236}">
                <a16:creationId xmlns:a16="http://schemas.microsoft.com/office/drawing/2014/main" id="{E44BC0FF-7001-A651-D30F-E8308C86AA86}"/>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85834">
              <a:defRPr/>
            </a:pPr>
            <a:endParaRPr lang="fr-MA" sz="1350" dirty="0">
              <a:solidFill>
                <a:prstClr val="black"/>
              </a:solidFill>
              <a:latin typeface="Dosis"/>
            </a:endParaRPr>
          </a:p>
        </p:txBody>
      </p:sp>
    </p:spTree>
    <p:extLst>
      <p:ext uri="{BB962C8B-B14F-4D97-AF65-F5344CB8AC3E}">
        <p14:creationId xmlns:p14="http://schemas.microsoft.com/office/powerpoint/2010/main" val="30916103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F7061-3566-4EFB-7082-4E9F7E65194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F3CC1D-0E91-8472-FF0F-EE8C73302558}"/>
              </a:ext>
            </a:extLst>
          </p:cNvPr>
          <p:cNvSpPr/>
          <p:nvPr/>
        </p:nvSpPr>
        <p:spPr>
          <a:xfrm>
            <a:off x="228600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A106F0C6-1398-8E49-6BA6-2B329ECD1CB9}"/>
              </a:ext>
            </a:extLst>
          </p:cNvPr>
          <p:cNvSpPr/>
          <p:nvPr/>
        </p:nvSpPr>
        <p:spPr>
          <a:xfrm>
            <a:off x="2561856"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35AF8846-C80F-1047-57D7-8BE5A071BCC9}"/>
              </a:ext>
            </a:extLst>
          </p:cNvPr>
          <p:cNvSpPr/>
          <p:nvPr/>
        </p:nvSpPr>
        <p:spPr>
          <a:xfrm>
            <a:off x="2566803" y="343067"/>
            <a:ext cx="1315439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16" name="Freeform 8">
            <a:extLst>
              <a:ext uri="{FF2B5EF4-FFF2-40B4-BE49-F238E27FC236}">
                <a16:creationId xmlns:a16="http://schemas.microsoft.com/office/drawing/2014/main" id="{9FD787D7-58EC-ABE9-C420-A36DD87AFB32}"/>
              </a:ext>
            </a:extLst>
          </p:cNvPr>
          <p:cNvSpPr/>
          <p:nvPr/>
        </p:nvSpPr>
        <p:spPr>
          <a:xfrm>
            <a:off x="2788831" y="597610"/>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85834">
              <a:defRPr/>
            </a:pPr>
            <a:endParaRPr lang="fr-MA" sz="1350" dirty="0">
              <a:solidFill>
                <a:prstClr val="black"/>
              </a:solidFill>
              <a:latin typeface="Dosis"/>
            </a:endParaRPr>
          </a:p>
        </p:txBody>
      </p:sp>
      <p:sp>
        <p:nvSpPr>
          <p:cNvPr id="5" name="ZoneTexte 4">
            <a:extLst>
              <a:ext uri="{FF2B5EF4-FFF2-40B4-BE49-F238E27FC236}">
                <a16:creationId xmlns:a16="http://schemas.microsoft.com/office/drawing/2014/main" id="{1894059E-EEFE-D583-1BF0-763958B6D392}"/>
              </a:ext>
            </a:extLst>
          </p:cNvPr>
          <p:cNvSpPr txBox="1"/>
          <p:nvPr>
            <p:custDataLst>
              <p:tags r:id="rId1"/>
            </p:custDataLst>
          </p:nvPr>
        </p:nvSpPr>
        <p:spPr>
          <a:xfrm>
            <a:off x="3480203" y="393775"/>
            <a:ext cx="12014426" cy="438582"/>
          </a:xfrm>
          <a:prstGeom prst="rect">
            <a:avLst/>
          </a:prstGeom>
          <a:noFill/>
        </p:spPr>
        <p:txBody>
          <a:bodyPr wrap="square" rtlCol="0">
            <a:spAutoFit/>
          </a:bodyPr>
          <a:lstStyle/>
          <a:p>
            <a:pPr defTabSz="1028727">
              <a:spcAft>
                <a:spcPts val="600"/>
              </a:spcAft>
              <a:defRPr/>
            </a:pPr>
            <a:r>
              <a:rPr lang="fr-FR" sz="2250" b="1" dirty="0">
                <a:solidFill>
                  <a:srgbClr val="A6A6A6"/>
                </a:solidFill>
                <a:latin typeface="Dosis" panose="02010703020202060003" pitchFamily="2" charset="0"/>
              </a:rPr>
              <a:t>Ensuite, je cherche le mot correspondant à l’image parmi les mots écrits en haut de la page. </a:t>
            </a:r>
          </a:p>
        </p:txBody>
      </p:sp>
      <p:pic>
        <p:nvPicPr>
          <p:cNvPr id="4" name="Image 3" descr="Une image contenant texte, capture d’écran, conception&#10;&#10;Le contenu généré par l’IA peut être incorrect.">
            <a:extLst>
              <a:ext uri="{FF2B5EF4-FFF2-40B4-BE49-F238E27FC236}">
                <a16:creationId xmlns:a16="http://schemas.microsoft.com/office/drawing/2014/main" id="{5DA8667D-1DCA-FC3E-582E-7FD3153A7A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2199" y="1974764"/>
            <a:ext cx="5229955" cy="7316221"/>
          </a:xfrm>
          <a:prstGeom prst="rect">
            <a:avLst/>
          </a:prstGeom>
        </p:spPr>
      </p:pic>
      <p:sp>
        <p:nvSpPr>
          <p:cNvPr id="12" name="Ellipse 11">
            <a:extLst>
              <a:ext uri="{FF2B5EF4-FFF2-40B4-BE49-F238E27FC236}">
                <a16:creationId xmlns:a16="http://schemas.microsoft.com/office/drawing/2014/main" id="{F7CD094A-50D6-35E9-70E6-1705DCC79A32}"/>
              </a:ext>
            </a:extLst>
          </p:cNvPr>
          <p:cNvSpPr/>
          <p:nvPr/>
        </p:nvSpPr>
        <p:spPr>
          <a:xfrm>
            <a:off x="7990539" y="7163345"/>
            <a:ext cx="1593273" cy="857255"/>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MA"/>
          </a:p>
        </p:txBody>
      </p:sp>
      <p:cxnSp>
        <p:nvCxnSpPr>
          <p:cNvPr id="13" name="Connecteur droit avec flèche 12">
            <a:extLst>
              <a:ext uri="{FF2B5EF4-FFF2-40B4-BE49-F238E27FC236}">
                <a16:creationId xmlns:a16="http://schemas.microsoft.com/office/drawing/2014/main" id="{9BD6E36F-45C6-235F-FAFA-E9FFE3B62C5E}"/>
              </a:ext>
            </a:extLst>
          </p:cNvPr>
          <p:cNvCxnSpPr>
            <a:cxnSpLocks/>
          </p:cNvCxnSpPr>
          <p:nvPr/>
        </p:nvCxnSpPr>
        <p:spPr>
          <a:xfrm flipH="1">
            <a:off x="11658601" y="2598402"/>
            <a:ext cx="1856647" cy="834675"/>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CAEE0D34-C08C-BF32-D102-B7558362708C}"/>
              </a:ext>
            </a:extLst>
          </p:cNvPr>
          <p:cNvSpPr/>
          <p:nvPr/>
        </p:nvSpPr>
        <p:spPr>
          <a:xfrm>
            <a:off x="5867400" y="3358639"/>
            <a:ext cx="5791200" cy="5046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830E3BB0-6273-59D3-EA05-0669BB5C005E}"/>
              </a:ext>
            </a:extLst>
          </p:cNvPr>
          <p:cNvPicPr>
            <a:picLocks noChangeAspect="1"/>
          </p:cNvPicPr>
          <p:nvPr>
            <p:custDataLst>
              <p:tags r:id="rId2"/>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526690" y="385215"/>
            <a:ext cx="1141276" cy="1222665"/>
          </a:xfrm>
          <a:prstGeom prst="rect">
            <a:avLst/>
          </a:prstGeom>
        </p:spPr>
      </p:pic>
      <p:graphicFrame>
        <p:nvGraphicFramePr>
          <p:cNvPr id="9" name="Tableau 8">
            <a:extLst>
              <a:ext uri="{FF2B5EF4-FFF2-40B4-BE49-F238E27FC236}">
                <a16:creationId xmlns:a16="http://schemas.microsoft.com/office/drawing/2014/main" id="{E19B63CF-FA17-9B58-D5FD-5A16DBB6268E}"/>
              </a:ext>
            </a:extLst>
          </p:cNvPr>
          <p:cNvGraphicFramePr>
            <a:graphicFrameLocks noGrp="1"/>
          </p:cNvGraphicFramePr>
          <p:nvPr>
            <p:custDataLst>
              <p:tags r:id="rId3"/>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42052768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9AD49-2A78-64E2-55E7-31FD15CE025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9CF81EC-9F6A-381D-AC5B-58D512D94C57}"/>
              </a:ext>
            </a:extLst>
          </p:cNvPr>
          <p:cNvSpPr/>
          <p:nvPr/>
        </p:nvSpPr>
        <p:spPr>
          <a:xfrm>
            <a:off x="228600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A4E1A7F7-F90B-B23D-70F9-B3FA429D2183}"/>
              </a:ext>
            </a:extLst>
          </p:cNvPr>
          <p:cNvSpPr/>
          <p:nvPr/>
        </p:nvSpPr>
        <p:spPr>
          <a:xfrm>
            <a:off x="2561856"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FCF5AE97-4B32-D19B-BE5A-5BFD44B37432}"/>
              </a:ext>
            </a:extLst>
          </p:cNvPr>
          <p:cNvSpPr/>
          <p:nvPr/>
        </p:nvSpPr>
        <p:spPr>
          <a:xfrm>
            <a:off x="2566803" y="343067"/>
            <a:ext cx="1315439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5" name="ZoneTexte 4">
            <a:extLst>
              <a:ext uri="{FF2B5EF4-FFF2-40B4-BE49-F238E27FC236}">
                <a16:creationId xmlns:a16="http://schemas.microsoft.com/office/drawing/2014/main" id="{01FB893A-815A-092F-0A40-A8FAEDF16103}"/>
              </a:ext>
            </a:extLst>
          </p:cNvPr>
          <p:cNvSpPr txBox="1"/>
          <p:nvPr>
            <p:custDataLst>
              <p:tags r:id="rId1"/>
            </p:custDataLst>
          </p:nvPr>
        </p:nvSpPr>
        <p:spPr>
          <a:xfrm>
            <a:off x="3531623" y="406626"/>
            <a:ext cx="12014426" cy="861774"/>
          </a:xfrm>
          <a:prstGeom prst="rect">
            <a:avLst/>
          </a:prstGeom>
          <a:noFill/>
        </p:spPr>
        <p:txBody>
          <a:bodyPr wrap="square" rtlCol="0">
            <a:spAutoFit/>
          </a:bodyPr>
          <a:lstStyle/>
          <a:p>
            <a:pPr defTabSz="1028727">
              <a:spcAft>
                <a:spcPts val="600"/>
              </a:spcAft>
              <a:defRPr/>
            </a:pPr>
            <a:r>
              <a:rPr lang="fr-FR" sz="2250" b="1" dirty="0">
                <a:solidFill>
                  <a:srgbClr val="A6A6A6"/>
                </a:solidFill>
                <a:latin typeface="Dosis" panose="02010703020202060003" pitchFamily="2" charset="0"/>
              </a:rPr>
              <a:t> Je repère le mot correct: bébé.</a:t>
            </a:r>
          </a:p>
          <a:p>
            <a:pPr defTabSz="1028727">
              <a:spcAft>
                <a:spcPts val="600"/>
              </a:spcAft>
              <a:defRPr/>
            </a:pPr>
            <a:r>
              <a:rPr lang="fr-FR" sz="2250" b="1" dirty="0">
                <a:solidFill>
                  <a:prstClr val="white">
                    <a:lumMod val="65000"/>
                  </a:prstClr>
                </a:solidFill>
                <a:latin typeface="Dosis"/>
              </a:rPr>
              <a:t>Je recopie «  bébé » sur les pointillées.</a:t>
            </a:r>
            <a:r>
              <a:rPr lang="fr-FR" sz="2250" b="1" dirty="0">
                <a:solidFill>
                  <a:srgbClr val="A6A6A6"/>
                </a:solidFill>
                <a:latin typeface="Dosis" panose="02010703020202060003" pitchFamily="2" charset="0"/>
              </a:rPr>
              <a:t>   </a:t>
            </a:r>
          </a:p>
        </p:txBody>
      </p:sp>
      <p:pic>
        <p:nvPicPr>
          <p:cNvPr id="4" name="Image 3" descr="Une image contenant texte, capture d’écran, conception&#10;&#10;Le contenu généré par l’IA peut être incorrect.">
            <a:extLst>
              <a:ext uri="{FF2B5EF4-FFF2-40B4-BE49-F238E27FC236}">
                <a16:creationId xmlns:a16="http://schemas.microsoft.com/office/drawing/2014/main" id="{EFAFC791-0DC0-823F-C44A-7B15B7FEC3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31623" y="1790700"/>
            <a:ext cx="5229955" cy="7316221"/>
          </a:xfrm>
          <a:prstGeom prst="rect">
            <a:avLst/>
          </a:prstGeom>
        </p:spPr>
      </p:pic>
      <p:sp>
        <p:nvSpPr>
          <p:cNvPr id="12" name="Ellipse 11">
            <a:extLst>
              <a:ext uri="{FF2B5EF4-FFF2-40B4-BE49-F238E27FC236}">
                <a16:creationId xmlns:a16="http://schemas.microsoft.com/office/drawing/2014/main" id="{D60A8BDF-C68F-7636-F09E-EAD6558D18CA}"/>
              </a:ext>
            </a:extLst>
          </p:cNvPr>
          <p:cNvSpPr/>
          <p:nvPr/>
        </p:nvSpPr>
        <p:spPr>
          <a:xfrm>
            <a:off x="5349963" y="6979281"/>
            <a:ext cx="1593273" cy="857255"/>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MA"/>
          </a:p>
        </p:txBody>
      </p:sp>
      <p:cxnSp>
        <p:nvCxnSpPr>
          <p:cNvPr id="13" name="Connecteur droit avec flèche 12">
            <a:extLst>
              <a:ext uri="{FF2B5EF4-FFF2-40B4-BE49-F238E27FC236}">
                <a16:creationId xmlns:a16="http://schemas.microsoft.com/office/drawing/2014/main" id="{A5DD49D4-3399-6404-8589-9010C120513E}"/>
              </a:ext>
            </a:extLst>
          </p:cNvPr>
          <p:cNvCxnSpPr>
            <a:cxnSpLocks/>
          </p:cNvCxnSpPr>
          <p:nvPr/>
        </p:nvCxnSpPr>
        <p:spPr>
          <a:xfrm flipH="1">
            <a:off x="5970024" y="1985050"/>
            <a:ext cx="2438400" cy="1207687"/>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6" name="Ellipse 5">
            <a:extLst>
              <a:ext uri="{FF2B5EF4-FFF2-40B4-BE49-F238E27FC236}">
                <a16:creationId xmlns:a16="http://schemas.microsoft.com/office/drawing/2014/main" id="{5883D3D9-A228-FB9F-58C5-240CD8D3994E}"/>
              </a:ext>
            </a:extLst>
          </p:cNvPr>
          <p:cNvSpPr/>
          <p:nvPr/>
        </p:nvSpPr>
        <p:spPr>
          <a:xfrm>
            <a:off x="5478182" y="3255434"/>
            <a:ext cx="668417" cy="42435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MA"/>
          </a:p>
        </p:txBody>
      </p:sp>
      <p:pic>
        <p:nvPicPr>
          <p:cNvPr id="9" name="Image 8">
            <a:extLst>
              <a:ext uri="{FF2B5EF4-FFF2-40B4-BE49-F238E27FC236}">
                <a16:creationId xmlns:a16="http://schemas.microsoft.com/office/drawing/2014/main" id="{77FE2B96-A054-981F-1130-0F9821EF6057}"/>
              </a:ext>
            </a:extLst>
          </p:cNvPr>
          <p:cNvPicPr>
            <a:picLocks noChangeAspect="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526690" y="385215"/>
            <a:ext cx="1141276" cy="1222665"/>
          </a:xfrm>
          <a:prstGeom prst="rect">
            <a:avLst/>
          </a:prstGeom>
        </p:spPr>
      </p:pic>
      <p:graphicFrame>
        <p:nvGraphicFramePr>
          <p:cNvPr id="14" name="Tableau 13">
            <a:extLst>
              <a:ext uri="{FF2B5EF4-FFF2-40B4-BE49-F238E27FC236}">
                <a16:creationId xmlns:a16="http://schemas.microsoft.com/office/drawing/2014/main" id="{F41C4635-3F70-2FBF-28E8-D606F4E6C25A}"/>
              </a:ext>
            </a:extLst>
          </p:cNvPr>
          <p:cNvGraphicFramePr>
            <a:graphicFrameLocks noGrp="1"/>
          </p:cNvGraphicFramePr>
          <p:nvPr>
            <p:custDataLst>
              <p:tags r:id="rId3"/>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Freeform 8">
            <a:extLst>
              <a:ext uri="{FF2B5EF4-FFF2-40B4-BE49-F238E27FC236}">
                <a16:creationId xmlns:a16="http://schemas.microsoft.com/office/drawing/2014/main" id="{FD0B5829-AC76-2585-84AA-3F840E0DF1BE}"/>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85834">
              <a:defRPr/>
            </a:pPr>
            <a:endParaRPr lang="fr-MA" sz="1350" dirty="0">
              <a:solidFill>
                <a:prstClr val="black"/>
              </a:solidFill>
              <a:latin typeface="Dosis"/>
            </a:endParaRPr>
          </a:p>
        </p:txBody>
      </p:sp>
      <p:pic>
        <p:nvPicPr>
          <p:cNvPr id="7" name="Image 6" descr="Une image contenant dessin humoristique&#10;&#10;Le contenu généré par l’IA peut être incorrect.">
            <a:extLst>
              <a:ext uri="{FF2B5EF4-FFF2-40B4-BE49-F238E27FC236}">
                <a16:creationId xmlns:a16="http://schemas.microsoft.com/office/drawing/2014/main" id="{31F73FA0-2F4D-7B08-10A8-58CAF03052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50116" y="3805390"/>
            <a:ext cx="3519607" cy="3155187"/>
          </a:xfrm>
          <a:prstGeom prst="rect">
            <a:avLst/>
          </a:prstGeom>
        </p:spPr>
      </p:pic>
      <p:sp>
        <p:nvSpPr>
          <p:cNvPr id="8" name="ZoneTexte 7">
            <a:extLst>
              <a:ext uri="{FF2B5EF4-FFF2-40B4-BE49-F238E27FC236}">
                <a16:creationId xmlns:a16="http://schemas.microsoft.com/office/drawing/2014/main" id="{E391BD94-D248-73AB-1215-DFDCB80DEF60}"/>
              </a:ext>
            </a:extLst>
          </p:cNvPr>
          <p:cNvSpPr txBox="1"/>
          <p:nvPr/>
        </p:nvSpPr>
        <p:spPr>
          <a:xfrm>
            <a:off x="11685155" y="5382983"/>
            <a:ext cx="1721089" cy="830997"/>
          </a:xfrm>
          <a:prstGeom prst="rect">
            <a:avLst/>
          </a:prstGeom>
          <a:noFill/>
        </p:spPr>
        <p:txBody>
          <a:bodyPr wrap="square" rtlCol="0">
            <a:spAutoFit/>
          </a:bodyPr>
          <a:lstStyle/>
          <a:p>
            <a:r>
              <a:rPr lang="fr-MA" sz="4800" dirty="0">
                <a:solidFill>
                  <a:schemeClr val="accent6">
                    <a:lumMod val="75000"/>
                  </a:schemeClr>
                </a:solidFill>
                <a:latin typeface="Aharoni" panose="02010803020104030203" pitchFamily="2" charset="-79"/>
                <a:cs typeface="Aharoni" panose="02010803020104030203" pitchFamily="2" charset="-79"/>
              </a:rPr>
              <a:t>bébé</a:t>
            </a:r>
          </a:p>
        </p:txBody>
      </p:sp>
      <p:cxnSp>
        <p:nvCxnSpPr>
          <p:cNvPr id="15" name="Connecteur droit avec flèche 14">
            <a:extLst>
              <a:ext uri="{FF2B5EF4-FFF2-40B4-BE49-F238E27FC236}">
                <a16:creationId xmlns:a16="http://schemas.microsoft.com/office/drawing/2014/main" id="{F4DE09B8-402D-1440-00CD-33A08ADC2EF8}"/>
              </a:ext>
            </a:extLst>
          </p:cNvPr>
          <p:cNvCxnSpPr>
            <a:cxnSpLocks/>
          </p:cNvCxnSpPr>
          <p:nvPr/>
        </p:nvCxnSpPr>
        <p:spPr>
          <a:xfrm flipH="1">
            <a:off x="12989247" y="4249796"/>
            <a:ext cx="1763074" cy="1133187"/>
          </a:xfrm>
          <a:prstGeom prst="straightConnector1">
            <a:avLst/>
          </a:prstGeom>
          <a:ln w="57150">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2349706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5DDE-ED31-2BE2-7F1B-2F364DB2D6D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BD456D4-E507-F00F-F5F3-E27B19FDEC1B}"/>
              </a:ext>
            </a:extLst>
          </p:cNvPr>
          <p:cNvSpPr/>
          <p:nvPr/>
        </p:nvSpPr>
        <p:spPr>
          <a:xfrm>
            <a:off x="228600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AD98C998-CA15-89EC-827B-A7C4A8144AF0}"/>
              </a:ext>
            </a:extLst>
          </p:cNvPr>
          <p:cNvSpPr/>
          <p:nvPr/>
        </p:nvSpPr>
        <p:spPr>
          <a:xfrm>
            <a:off x="2561856"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9FA078AB-1BB7-8201-9A7D-E628170658D5}"/>
              </a:ext>
            </a:extLst>
          </p:cNvPr>
          <p:cNvSpPr/>
          <p:nvPr/>
        </p:nvSpPr>
        <p:spPr>
          <a:xfrm>
            <a:off x="2556906" y="343067"/>
            <a:ext cx="13164292"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36" name="ZoneTexte 35">
            <a:extLst>
              <a:ext uri="{FF2B5EF4-FFF2-40B4-BE49-F238E27FC236}">
                <a16:creationId xmlns:a16="http://schemas.microsoft.com/office/drawing/2014/main" id="{B6284630-3841-6D5C-E0B6-F467D187D453}"/>
              </a:ext>
            </a:extLst>
          </p:cNvPr>
          <p:cNvSpPr txBox="1"/>
          <p:nvPr/>
        </p:nvSpPr>
        <p:spPr>
          <a:xfrm>
            <a:off x="3536571" y="421484"/>
            <a:ext cx="10583757" cy="830548"/>
          </a:xfrm>
          <a:prstGeom prst="rect">
            <a:avLst/>
          </a:prstGeom>
          <a:noFill/>
        </p:spPr>
        <p:txBody>
          <a:bodyPr wrap="square">
            <a:spAutoFit/>
          </a:bodyPr>
          <a:lstStyle/>
          <a:p>
            <a:pPr marL="0" lvl="1" defTabSz="685834">
              <a:lnSpc>
                <a:spcPts val="3017"/>
              </a:lnSpc>
              <a:spcBef>
                <a:spcPct val="0"/>
              </a:spcBef>
              <a:defRPr/>
            </a:pPr>
            <a:r>
              <a:rPr lang="fr-FR" sz="2250" b="1" dirty="0">
                <a:solidFill>
                  <a:prstClr val="white">
                    <a:lumMod val="65000"/>
                  </a:prstClr>
                </a:solidFill>
                <a:latin typeface="Dosis"/>
              </a:rPr>
              <a:t>Continuez à la maison en faisons la même chose avec les autres mots du vocabulaire vus aujourd’hui,</a:t>
            </a:r>
            <a:endParaRPr lang="fr-FR" sz="2250" b="1" dirty="0">
              <a:solidFill>
                <a:prstClr val="white">
                  <a:lumMod val="65000"/>
                </a:prstClr>
              </a:solidFill>
              <a:latin typeface="Dosis" panose="02010703020202060003" pitchFamily="2" charset="0"/>
            </a:endParaRPr>
          </a:p>
        </p:txBody>
      </p:sp>
      <p:pic>
        <p:nvPicPr>
          <p:cNvPr id="4" name="Picture 2">
            <a:extLst>
              <a:ext uri="{FF2B5EF4-FFF2-40B4-BE49-F238E27FC236}">
                <a16:creationId xmlns:a16="http://schemas.microsoft.com/office/drawing/2014/main" id="{166CF1BE-6A72-8C8E-79D6-8DFAF2D56F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87927" y="356495"/>
            <a:ext cx="1447799" cy="14478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6">
            <a:extLst>
              <a:ext uri="{FF2B5EF4-FFF2-40B4-BE49-F238E27FC236}">
                <a16:creationId xmlns:a16="http://schemas.microsoft.com/office/drawing/2014/main" id="{9CCA336B-368C-4AE0-801D-159AE8C59654}"/>
              </a:ext>
            </a:extLst>
          </p:cNvPr>
          <p:cNvSpPr txBox="1"/>
          <p:nvPr/>
        </p:nvSpPr>
        <p:spPr>
          <a:xfrm>
            <a:off x="6312235" y="931516"/>
            <a:ext cx="5181600" cy="1206099"/>
          </a:xfrm>
          <a:prstGeom prst="rect">
            <a:avLst/>
          </a:prstGeom>
        </p:spPr>
        <p:txBody>
          <a:bodyPr wrap="square" lIns="0" tIns="0" rIns="0" bIns="0" rtlCol="0" anchor="t">
            <a:spAutoFit/>
          </a:bodyPr>
          <a:lstStyle/>
          <a:p>
            <a:pPr algn="ctr" defTabSz="685834">
              <a:lnSpc>
                <a:spcPts val="11099"/>
              </a:lnSpc>
              <a:defRPr/>
            </a:pPr>
            <a:r>
              <a:rPr lang="en-US" sz="3600" dirty="0">
                <a:solidFill>
                  <a:srgbClr val="215968"/>
                </a:solidFill>
                <a:latin typeface="Carelia"/>
              </a:rPr>
              <a:t>Devoirs à la maison</a:t>
            </a:r>
          </a:p>
        </p:txBody>
      </p:sp>
      <p:pic>
        <p:nvPicPr>
          <p:cNvPr id="7" name="Image 6" descr="Une image contenant texte, capture d’écran, conception&#10;&#10;Le contenu généré par l’IA peut être incorrect.">
            <a:extLst>
              <a:ext uri="{FF2B5EF4-FFF2-40B4-BE49-F238E27FC236}">
                <a16:creationId xmlns:a16="http://schemas.microsoft.com/office/drawing/2014/main" id="{311C7D08-E120-46E4-B492-31F323AC4D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1554" y="2216088"/>
            <a:ext cx="5229955" cy="7316221"/>
          </a:xfrm>
          <a:prstGeom prst="rect">
            <a:avLst/>
          </a:prstGeom>
        </p:spPr>
      </p:pic>
      <p:pic>
        <p:nvPicPr>
          <p:cNvPr id="12" name="Image 11" descr="Une image contenant texte, fruit, nourriture&#10;&#10;Le contenu généré par l’IA peut être incorrect.">
            <a:extLst>
              <a:ext uri="{FF2B5EF4-FFF2-40B4-BE49-F238E27FC236}">
                <a16:creationId xmlns:a16="http://schemas.microsoft.com/office/drawing/2014/main" id="{5C6220E4-0FBA-8AC0-73C7-366E316D89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6493" y="2216088"/>
            <a:ext cx="5229955" cy="7316221"/>
          </a:xfrm>
          <a:prstGeom prst="rect">
            <a:avLst/>
          </a:prstGeom>
        </p:spPr>
      </p:pic>
      <p:sp>
        <p:nvSpPr>
          <p:cNvPr id="6" name="ZoneTexte 5">
            <a:extLst>
              <a:ext uri="{FF2B5EF4-FFF2-40B4-BE49-F238E27FC236}">
                <a16:creationId xmlns:a16="http://schemas.microsoft.com/office/drawing/2014/main" id="{5A076945-55B3-E382-67B1-C16CC78C27EA}"/>
              </a:ext>
            </a:extLst>
          </p:cNvPr>
          <p:cNvSpPr txBox="1"/>
          <p:nvPr/>
        </p:nvSpPr>
        <p:spPr>
          <a:xfrm>
            <a:off x="6019800" y="7734301"/>
            <a:ext cx="990600" cy="461665"/>
          </a:xfrm>
          <a:prstGeom prst="rect">
            <a:avLst/>
          </a:prstGeom>
          <a:noFill/>
        </p:spPr>
        <p:txBody>
          <a:bodyPr wrap="square" rtlCol="0">
            <a:spAutoFit/>
          </a:bodyPr>
          <a:lstStyle/>
          <a:p>
            <a:r>
              <a:rPr lang="fr-MA" sz="2400" dirty="0">
                <a:solidFill>
                  <a:schemeClr val="accent6">
                    <a:lumMod val="75000"/>
                  </a:schemeClr>
                </a:solidFill>
                <a:latin typeface="Aharoni" panose="02010803020104030203" pitchFamily="2" charset="-79"/>
                <a:cs typeface="Aharoni" panose="02010803020104030203" pitchFamily="2" charset="-79"/>
              </a:rPr>
              <a:t>bébé</a:t>
            </a:r>
          </a:p>
        </p:txBody>
      </p:sp>
      <p:sp>
        <p:nvSpPr>
          <p:cNvPr id="8" name="Ellipse 7">
            <a:extLst>
              <a:ext uri="{FF2B5EF4-FFF2-40B4-BE49-F238E27FC236}">
                <a16:creationId xmlns:a16="http://schemas.microsoft.com/office/drawing/2014/main" id="{CFC33D44-C732-5CA0-5725-2300A598367D}"/>
              </a:ext>
            </a:extLst>
          </p:cNvPr>
          <p:cNvSpPr/>
          <p:nvPr/>
        </p:nvSpPr>
        <p:spPr>
          <a:xfrm>
            <a:off x="5515599" y="7356029"/>
            <a:ext cx="1593273" cy="857255"/>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MA"/>
          </a:p>
        </p:txBody>
      </p:sp>
      <p:graphicFrame>
        <p:nvGraphicFramePr>
          <p:cNvPr id="9" name="Tableau 8">
            <a:extLst>
              <a:ext uri="{FF2B5EF4-FFF2-40B4-BE49-F238E27FC236}">
                <a16:creationId xmlns:a16="http://schemas.microsoft.com/office/drawing/2014/main" id="{10A02E24-C21A-D9DF-B35B-042C7E62654F}"/>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400" b="1" dirty="0">
                          <a:solidFill>
                            <a:schemeClr val="bg1"/>
                          </a:solidFill>
                          <a:latin typeface="Dosis" pitchFamily="2" charset="0"/>
                        </a:rPr>
                        <a:t>2. </a:t>
                      </a:r>
                      <a:r>
                        <a:rPr lang="fr-FR" sz="2400" b="1" kern="1200" dirty="0">
                          <a:solidFill>
                            <a:schemeClr val="bg1"/>
                          </a:solidFill>
                          <a:latin typeface="Dosis" pitchFamily="2" charset="0"/>
                          <a:ea typeface="+mn-ea"/>
                          <a:cs typeface="+mn-cs"/>
                        </a:rPr>
                        <a:t>Vocabulaire</a:t>
                      </a:r>
                      <a:endParaRPr lang="fr-FR" sz="2400" b="1"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 écriture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Freeform 8">
            <a:extLst>
              <a:ext uri="{FF2B5EF4-FFF2-40B4-BE49-F238E27FC236}">
                <a16:creationId xmlns:a16="http://schemas.microsoft.com/office/drawing/2014/main" id="{920362B1-9F34-FC95-1D99-4585C4E942DE}"/>
              </a:ext>
            </a:extLst>
          </p:cNvPr>
          <p:cNvSpPr/>
          <p:nvPr/>
        </p:nvSpPr>
        <p:spPr>
          <a:xfrm>
            <a:off x="2841454" y="606617"/>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85834">
              <a:defRPr/>
            </a:pPr>
            <a:endParaRPr lang="fr-MA" sz="1350" dirty="0">
              <a:solidFill>
                <a:prstClr val="black"/>
              </a:solidFill>
              <a:latin typeface="Dosis"/>
            </a:endParaRPr>
          </a:p>
        </p:txBody>
      </p:sp>
      <mc:AlternateContent xmlns:mc="http://schemas.openxmlformats.org/markup-compatibility/2006" xmlns:p14="http://schemas.microsoft.com/office/powerpoint/2010/main">
        <mc:Choice Requires="p14">
          <p:contentPart p14:bwMode="auto" r:id="rId7">
            <p14:nvContentPartPr>
              <p14:cNvPr id="13" name="Encre 12">
                <a:extLst>
                  <a:ext uri="{FF2B5EF4-FFF2-40B4-BE49-F238E27FC236}">
                    <a16:creationId xmlns:a16="http://schemas.microsoft.com/office/drawing/2014/main" id="{27237DB3-979E-AA1A-F131-26F89DC1FE7F}"/>
                  </a:ext>
                </a:extLst>
              </p14:cNvPr>
              <p14:cNvContentPartPr/>
              <p14:nvPr/>
            </p14:nvContentPartPr>
            <p14:xfrm>
              <a:off x="-3241844" y="1426756"/>
              <a:ext cx="360" cy="360"/>
            </p14:xfrm>
          </p:contentPart>
        </mc:Choice>
        <mc:Fallback xmlns="">
          <p:pic>
            <p:nvPicPr>
              <p:cNvPr id="13" name="Encre 12">
                <a:extLst>
                  <a:ext uri="{FF2B5EF4-FFF2-40B4-BE49-F238E27FC236}">
                    <a16:creationId xmlns:a16="http://schemas.microsoft.com/office/drawing/2014/main" id="{27237DB3-979E-AA1A-F131-26F89DC1FE7F}"/>
                  </a:ext>
                </a:extLst>
              </p:cNvPr>
              <p:cNvPicPr/>
              <p:nvPr/>
            </p:nvPicPr>
            <p:blipFill>
              <a:blip r:embed="rId8"/>
              <a:stretch>
                <a:fillRect/>
              </a:stretch>
            </p:blipFill>
            <p:spPr>
              <a:xfrm>
                <a:off x="-3259844" y="1390756"/>
                <a:ext cx="36000" cy="72000"/>
              </a:xfrm>
              <a:prstGeom prst="rect">
                <a:avLst/>
              </a:prstGeom>
            </p:spPr>
          </p:pic>
        </mc:Fallback>
      </mc:AlternateContent>
    </p:spTree>
    <p:extLst>
      <p:ext uri="{BB962C8B-B14F-4D97-AF65-F5344CB8AC3E}">
        <p14:creationId xmlns:p14="http://schemas.microsoft.com/office/powerpoint/2010/main" val="28868974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121C4-DB25-F026-C36B-F3C4001976BB}"/>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DB6F2666-3C89-668B-F3A5-A926541D1435}"/>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4A0B0FCD-8DB2-E010-20C6-F5D34B3F79A3}"/>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4347FAD2-06CC-67DE-7D11-B8702A55AAC7}"/>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24">
            <a:extLst>
              <a:ext uri="{FF2B5EF4-FFF2-40B4-BE49-F238E27FC236}">
                <a16:creationId xmlns:a16="http://schemas.microsoft.com/office/drawing/2014/main" id="{9C3BF700-207C-3633-7A41-7E25BBFEDC0B}"/>
              </a:ext>
            </a:extLst>
          </p:cNvPr>
          <p:cNvSpPr txBox="1"/>
          <p:nvPr/>
        </p:nvSpPr>
        <p:spPr>
          <a:xfrm>
            <a:off x="1281280" y="2443458"/>
            <a:ext cx="16092319" cy="541686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TextBox 24">
            <a:extLst>
              <a:ext uri="{FF2B5EF4-FFF2-40B4-BE49-F238E27FC236}">
                <a16:creationId xmlns:a16="http://schemas.microsoft.com/office/drawing/2014/main" id="{3E18D59F-7754-56F2-5F0B-6C9029C44CAB}"/>
              </a:ext>
            </a:extLst>
          </p:cNvPr>
          <p:cNvSpPr txBox="1"/>
          <p:nvPr/>
        </p:nvSpPr>
        <p:spPr>
          <a:xfrm>
            <a:off x="1515425" y="2772675"/>
            <a:ext cx="15152177" cy="49244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Axe III-Modelage et simulation des activités de remédiation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3-1- La structure des séances de remédiation préventive et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3-2 - Modelage et simulation des activités du rituel: chanson action/d’alphabet  – dictée flash/préparée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3-3-Modelage et simulation de l’activité du  vocabulaire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Times New Roman MT Bold"/>
              </a:rPr>
              <a:t>3-4-Modelage et simulation de l’activité  de lecture(palier 1/3/6)</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3-5-Modelage et simulation des activités  d’écriture/Production de l’écrit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3-6- Modelage et simulation des activités  de jeux et compétitions</a:t>
            </a:r>
          </a:p>
        </p:txBody>
      </p:sp>
      <p:sp>
        <p:nvSpPr>
          <p:cNvPr id="13" name="Freeform 6">
            <a:extLst>
              <a:ext uri="{FF2B5EF4-FFF2-40B4-BE49-F238E27FC236}">
                <a16:creationId xmlns:a16="http://schemas.microsoft.com/office/drawing/2014/main" id="{08F032FF-1ED2-2950-6123-481763442ED5}"/>
              </a:ext>
            </a:extLst>
          </p:cNvPr>
          <p:cNvSpPr/>
          <p:nvPr/>
        </p:nvSpPr>
        <p:spPr>
          <a:xfrm rot="10800000">
            <a:off x="2057399" y="2626234"/>
            <a:ext cx="15087600" cy="521730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3">
            <a:extLst>
              <a:ext uri="{FF2B5EF4-FFF2-40B4-BE49-F238E27FC236}">
                <a16:creationId xmlns:a16="http://schemas.microsoft.com/office/drawing/2014/main" id="{E1D5D6EF-233B-7709-4C44-A15EE58C1A4A}"/>
              </a:ext>
            </a:extLst>
          </p:cNvPr>
          <p:cNvGrpSpPr/>
          <p:nvPr/>
        </p:nvGrpSpPr>
        <p:grpSpPr>
          <a:xfrm rot="16200000">
            <a:off x="395359" y="5098474"/>
            <a:ext cx="3032020" cy="759803"/>
            <a:chOff x="-12964" y="0"/>
            <a:chExt cx="1123550" cy="217220"/>
          </a:xfrm>
        </p:grpSpPr>
        <p:sp>
          <p:nvSpPr>
            <p:cNvPr id="14" name="Freeform 14">
              <a:extLst>
                <a:ext uri="{FF2B5EF4-FFF2-40B4-BE49-F238E27FC236}">
                  <a16:creationId xmlns:a16="http://schemas.microsoft.com/office/drawing/2014/main" id="{B50058FA-3A9E-1A1F-DC1B-F84DEA3D7F44}"/>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5388228C-D137-61AA-6740-B76B67CE00DD}"/>
                </a:ext>
              </a:extLst>
            </p:cNvPr>
            <p:cNvSpPr txBox="1"/>
            <p:nvPr/>
          </p:nvSpPr>
          <p:spPr>
            <a:xfrm>
              <a:off x="0" y="0"/>
              <a:ext cx="1027957" cy="217220"/>
            </a:xfrm>
            <a:prstGeom prst="rect">
              <a:avLst/>
            </a:prstGeom>
          </p:spPr>
          <p:txBody>
            <a:bodyPr lIns="50801" tIns="50801" rIns="50801" bIns="50801" rtlCol="0" anchor="ctr"/>
            <a:lstStyle/>
            <a:p>
              <a:pPr marL="0" marR="0" lvl="0" indent="0" algn="ctr" defTabSz="914445"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TextBox 24">
            <a:extLst>
              <a:ext uri="{FF2B5EF4-FFF2-40B4-BE49-F238E27FC236}">
                <a16:creationId xmlns:a16="http://schemas.microsoft.com/office/drawing/2014/main" id="{150C4C4F-97DE-95EC-45E8-A63BB155728C}"/>
              </a:ext>
            </a:extLst>
          </p:cNvPr>
          <p:cNvSpPr txBox="1"/>
          <p:nvPr/>
        </p:nvSpPr>
        <p:spPr>
          <a:xfrm>
            <a:off x="4177858" y="628581"/>
            <a:ext cx="9932285" cy="981038"/>
          </a:xfrm>
          <a:prstGeom prst="rect">
            <a:avLst/>
          </a:prstGeom>
        </p:spPr>
        <p:txBody>
          <a:bodyPr wrap="square" lIns="0" tIns="0" rIns="0" bIns="0" rtlCol="0" anchor="t">
            <a:spAutoFit/>
          </a:bodyPr>
          <a:lstStyle/>
          <a:p>
            <a:pPr marL="0" marR="0" lvl="0" indent="0" algn="ctr" defTabSz="914400" rtl="1" eaLnBrk="1" fontAlgn="auto" latinLnBrk="0" hangingPunct="1">
              <a:lnSpc>
                <a:spcPts val="7014"/>
              </a:lnSpc>
              <a:spcBef>
                <a:spcPts val="0"/>
              </a:spcBef>
              <a:spcAft>
                <a:spcPts val="0"/>
              </a:spcAft>
              <a:buClrTx/>
              <a:buSzTx/>
              <a:buFontTx/>
              <a:buNone/>
              <a:tabLst/>
              <a:defRPr/>
            </a:pP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Les axes du 9</a:t>
            </a:r>
            <a:r>
              <a:rPr kumimoji="0" lang="fr-MA" sz="7200" b="1" i="0" u="none" strike="noStrike" kern="1200" cap="none" spc="0" normalizeH="0" baseline="3000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ème</a:t>
            </a: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jour </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8746549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1BC7C-0783-F3F5-F6F3-47F0D040259D}"/>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4FFF34BC-5B1F-3C75-0187-32F68C0FAA7C}"/>
              </a:ext>
            </a:extLst>
          </p:cNvPr>
          <p:cNvGrpSpPr/>
          <p:nvPr/>
        </p:nvGrpSpPr>
        <p:grpSpPr>
          <a:xfrm>
            <a:off x="-1789835" y="8417453"/>
            <a:ext cx="3297214" cy="2833543"/>
            <a:chOff x="0" y="0"/>
            <a:chExt cx="812800" cy="698500"/>
          </a:xfrm>
        </p:grpSpPr>
        <p:sp>
          <p:nvSpPr>
            <p:cNvPr id="11" name="Freeform 10">
              <a:extLst>
                <a:ext uri="{FF2B5EF4-FFF2-40B4-BE49-F238E27FC236}">
                  <a16:creationId xmlns:a16="http://schemas.microsoft.com/office/drawing/2014/main" id="{B3C5F646-9114-3F4C-BA5F-854D8CAE180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822C97A-22AE-AE81-77DC-BA2CF93A59DA}"/>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2">
            <a:extLst>
              <a:ext uri="{FF2B5EF4-FFF2-40B4-BE49-F238E27FC236}">
                <a16:creationId xmlns:a16="http://schemas.microsoft.com/office/drawing/2014/main" id="{19C391EF-1E09-5A9E-1CCD-78ACD9B53A39}"/>
              </a:ext>
            </a:extLst>
          </p:cNvPr>
          <p:cNvGrpSpPr/>
          <p:nvPr/>
        </p:nvGrpSpPr>
        <p:grpSpPr>
          <a:xfrm>
            <a:off x="15925325" y="-942654"/>
            <a:ext cx="3297214" cy="2833543"/>
            <a:chOff x="0" y="0"/>
            <a:chExt cx="812800" cy="698500"/>
          </a:xfrm>
        </p:grpSpPr>
        <p:sp>
          <p:nvSpPr>
            <p:cNvPr id="14" name="Freeform 13">
              <a:extLst>
                <a:ext uri="{FF2B5EF4-FFF2-40B4-BE49-F238E27FC236}">
                  <a16:creationId xmlns:a16="http://schemas.microsoft.com/office/drawing/2014/main" id="{B7210EA6-F765-245D-53EB-762FA983784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53561574-7BE1-94CE-DDE9-EEC8EDA86D95}"/>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9">
            <a:extLst>
              <a:ext uri="{FF2B5EF4-FFF2-40B4-BE49-F238E27FC236}">
                <a16:creationId xmlns:a16="http://schemas.microsoft.com/office/drawing/2014/main" id="{E828D5FB-7813-55B7-286F-AFC7CCE86430}"/>
              </a:ext>
            </a:extLst>
          </p:cNvPr>
          <p:cNvSpPr txBox="1"/>
          <p:nvPr/>
        </p:nvSpPr>
        <p:spPr>
          <a:xfrm>
            <a:off x="1282561" y="2304568"/>
            <a:ext cx="15446704" cy="677108"/>
          </a:xfrm>
          <a:prstGeom prst="rect">
            <a:avLst/>
          </a:prstGeom>
          <a:noFill/>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f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71BB0049-56FE-D8EB-CEA5-F5069F2CC093}"/>
              </a:ext>
            </a:extLst>
          </p:cNvPr>
          <p:cNvSpPr/>
          <p:nvPr/>
        </p:nvSpPr>
        <p:spPr>
          <a:xfrm>
            <a:off x="22218" y="-346038"/>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ts val="6141"/>
              </a:lnSpc>
              <a:spcBef>
                <a:spcPts val="0"/>
              </a:spcBef>
              <a:spcAft>
                <a:spcPts val="0"/>
              </a:spcAft>
              <a:buClrTx/>
              <a:buSzTx/>
              <a:buFontTx/>
              <a:buNone/>
              <a:tabLst/>
              <a:defRPr/>
            </a:pPr>
            <a:endPar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914400" rtl="0" eaLnBrk="1" fontAlgn="auto" latinLnBrk="0" hangingPunct="1">
              <a:lnSpc>
                <a:spcPts val="6141"/>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Axe III- Modelage et simulation des activités de remédiation intensive</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5" name="Freeform 22">
            <a:extLst>
              <a:ext uri="{FF2B5EF4-FFF2-40B4-BE49-F238E27FC236}">
                <a16:creationId xmlns:a16="http://schemas.microsoft.com/office/drawing/2014/main" id="{8D3B9D00-FAE4-AA8B-4511-B1396FE13838}"/>
              </a:ext>
            </a:extLst>
          </p:cNvPr>
          <p:cNvSpPr/>
          <p:nvPr/>
        </p:nvSpPr>
        <p:spPr>
          <a:xfrm>
            <a:off x="49716" y="460311"/>
            <a:ext cx="10542084"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grpSp>
        <p:nvGrpSpPr>
          <p:cNvPr id="28" name="Groupe 27">
            <a:extLst>
              <a:ext uri="{FF2B5EF4-FFF2-40B4-BE49-F238E27FC236}">
                <a16:creationId xmlns:a16="http://schemas.microsoft.com/office/drawing/2014/main" id="{ACE9E4AA-C504-1768-16BA-F15B8D638B3B}"/>
              </a:ext>
            </a:extLst>
          </p:cNvPr>
          <p:cNvGrpSpPr/>
          <p:nvPr/>
        </p:nvGrpSpPr>
        <p:grpSpPr>
          <a:xfrm>
            <a:off x="729324" y="2513082"/>
            <a:ext cx="17122520" cy="829847"/>
            <a:chOff x="457200" y="1625096"/>
            <a:chExt cx="8229600" cy="969264"/>
          </a:xfrm>
        </p:grpSpPr>
        <p:sp>
          <p:nvSpPr>
            <p:cNvPr id="29" name="Shape 13">
              <a:extLst>
                <a:ext uri="{FF2B5EF4-FFF2-40B4-BE49-F238E27FC236}">
                  <a16:creationId xmlns:a16="http://schemas.microsoft.com/office/drawing/2014/main" id="{E87EDD6C-BD66-5F2D-3100-038EB87BA26B}"/>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1" name="Shape 14">
              <a:extLst>
                <a:ext uri="{FF2B5EF4-FFF2-40B4-BE49-F238E27FC236}">
                  <a16:creationId xmlns:a16="http://schemas.microsoft.com/office/drawing/2014/main" id="{7BCBBC87-FA76-F0DF-1307-75E928EEC33B}"/>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32" name="Groupe 31">
            <a:extLst>
              <a:ext uri="{FF2B5EF4-FFF2-40B4-BE49-F238E27FC236}">
                <a16:creationId xmlns:a16="http://schemas.microsoft.com/office/drawing/2014/main" id="{CBC7B16A-D1D4-83CD-245D-B83BA43131CC}"/>
              </a:ext>
            </a:extLst>
          </p:cNvPr>
          <p:cNvGrpSpPr/>
          <p:nvPr/>
        </p:nvGrpSpPr>
        <p:grpSpPr>
          <a:xfrm>
            <a:off x="705261" y="3603869"/>
            <a:ext cx="17172449" cy="1539631"/>
            <a:chOff x="457200" y="1625096"/>
            <a:chExt cx="8229600" cy="969264"/>
          </a:xfrm>
        </p:grpSpPr>
        <p:sp>
          <p:nvSpPr>
            <p:cNvPr id="33" name="Shape 13">
              <a:extLst>
                <a:ext uri="{FF2B5EF4-FFF2-40B4-BE49-F238E27FC236}">
                  <a16:creationId xmlns:a16="http://schemas.microsoft.com/office/drawing/2014/main" id="{B2200D7A-64CE-869D-0C50-E10E6FBB6F5D}"/>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4" name="Shape 14">
              <a:extLst>
                <a:ext uri="{FF2B5EF4-FFF2-40B4-BE49-F238E27FC236}">
                  <a16:creationId xmlns:a16="http://schemas.microsoft.com/office/drawing/2014/main" id="{B893881A-1DCB-EB8D-132A-6BE20A2B95B1}"/>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35" name="Groupe 34">
            <a:extLst>
              <a:ext uri="{FF2B5EF4-FFF2-40B4-BE49-F238E27FC236}">
                <a16:creationId xmlns:a16="http://schemas.microsoft.com/office/drawing/2014/main" id="{C104096D-7169-EDE8-1C7A-878D02BCAA3C}"/>
              </a:ext>
            </a:extLst>
          </p:cNvPr>
          <p:cNvGrpSpPr/>
          <p:nvPr/>
        </p:nvGrpSpPr>
        <p:grpSpPr>
          <a:xfrm>
            <a:off x="739958" y="8494132"/>
            <a:ext cx="17192068" cy="1334562"/>
            <a:chOff x="457200" y="1625096"/>
            <a:chExt cx="8229600" cy="969264"/>
          </a:xfrm>
        </p:grpSpPr>
        <p:sp>
          <p:nvSpPr>
            <p:cNvPr id="36" name="Shape 13">
              <a:extLst>
                <a:ext uri="{FF2B5EF4-FFF2-40B4-BE49-F238E27FC236}">
                  <a16:creationId xmlns:a16="http://schemas.microsoft.com/office/drawing/2014/main" id="{D0E5B84C-2F1B-0E71-2BF2-676965CEF6F9}"/>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Shape 14">
              <a:extLst>
                <a:ext uri="{FF2B5EF4-FFF2-40B4-BE49-F238E27FC236}">
                  <a16:creationId xmlns:a16="http://schemas.microsoft.com/office/drawing/2014/main" id="{98109BB7-9B87-487D-67ED-12ED44D513B2}"/>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40" name="ZoneTexte 39">
            <a:extLst>
              <a:ext uri="{FF2B5EF4-FFF2-40B4-BE49-F238E27FC236}">
                <a16:creationId xmlns:a16="http://schemas.microsoft.com/office/drawing/2014/main" id="{051BBF62-2BE7-0DFF-158B-DA13CEBC5053}"/>
              </a:ext>
            </a:extLst>
          </p:cNvPr>
          <p:cNvSpPr txBox="1"/>
          <p:nvPr/>
        </p:nvSpPr>
        <p:spPr>
          <a:xfrm>
            <a:off x="1019646" y="8414187"/>
            <a:ext cx="16956305" cy="1323439"/>
          </a:xfrm>
          <a:prstGeom prst="rect">
            <a:avLst/>
          </a:prstGeom>
          <a:noFill/>
        </p:spPr>
        <p:txBody>
          <a:bodyPr wrap="square">
            <a:spAutoFit/>
          </a:bodyPr>
          <a:lstStyle/>
          <a:p>
            <a:pPr marL="0" marR="0" lvl="0" indent="0" algn="l" defTabSz="685783" rtl="0" eaLnBrk="1" fontAlgn="auto" latinLnBrk="0" hangingPunct="1">
              <a:lnSpc>
                <a:spcPct val="100000"/>
              </a:lnSpc>
              <a:spcBef>
                <a:spcPct val="0"/>
              </a:spcBef>
              <a:spcAft>
                <a:spcPct val="3500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Au palier 6, dans l’étape de la préparation à la fluidité, les mots outils sont substitués par « les mots du texte »: ce sont des mots qui contiennent  généralement des difficultés d’ordre phonologique.</a:t>
            </a:r>
          </a:p>
        </p:txBody>
      </p:sp>
      <p:sp>
        <p:nvSpPr>
          <p:cNvPr id="3" name="ZoneTexte 2">
            <a:extLst>
              <a:ext uri="{FF2B5EF4-FFF2-40B4-BE49-F238E27FC236}">
                <a16:creationId xmlns:a16="http://schemas.microsoft.com/office/drawing/2014/main" id="{4E2B7654-3FFC-D666-E4B5-DE840D53FD54}"/>
              </a:ext>
            </a:extLst>
          </p:cNvPr>
          <p:cNvSpPr txBox="1"/>
          <p:nvPr/>
        </p:nvSpPr>
        <p:spPr>
          <a:xfrm>
            <a:off x="838824" y="3643772"/>
            <a:ext cx="16234493" cy="1215717"/>
          </a:xfrm>
          <a:prstGeom prst="rect">
            <a:avLst/>
          </a:prstGeom>
          <a:noFill/>
        </p:spPr>
        <p:txBody>
          <a:bodyPr wrap="square">
            <a:spAutoFit/>
          </a:bodyPr>
          <a:lstStyle/>
          <a:p>
            <a:pPr marL="0" marR="0" lvl="0" indent="0" algn="just" defTabSz="1066773" rtl="0" eaLnBrk="1" fontAlgn="auto" latinLnBrk="0" hangingPunct="1">
              <a:lnSpc>
                <a:spcPct val="90000"/>
              </a:lnSpc>
              <a:spcBef>
                <a:spcPct val="0"/>
              </a:spcBef>
              <a:spcAft>
                <a:spcPct val="3500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Au  palier 1, les élèves s’entrainent à identifier et à lire les lettres de l’alphabet. L’accent est mis sur la reconnaissance visuelle et auditive des lettres, ainsi que sur leur articulation correcte.</a:t>
            </a:r>
          </a:p>
        </p:txBody>
      </p:sp>
      <p:sp>
        <p:nvSpPr>
          <p:cNvPr id="4" name="ZoneTexte 3">
            <a:extLst>
              <a:ext uri="{FF2B5EF4-FFF2-40B4-BE49-F238E27FC236}">
                <a16:creationId xmlns:a16="http://schemas.microsoft.com/office/drawing/2014/main" id="{57654D57-EC71-067D-429D-5495F80C4C6D}"/>
              </a:ext>
            </a:extLst>
          </p:cNvPr>
          <p:cNvSpPr txBox="1"/>
          <p:nvPr/>
        </p:nvSpPr>
        <p:spPr>
          <a:xfrm>
            <a:off x="1026124" y="2635221"/>
            <a:ext cx="1558356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La lecture occupe une place centrale durant la période de remédiation intensive. </a:t>
            </a:r>
          </a:p>
        </p:txBody>
      </p:sp>
      <p:sp>
        <p:nvSpPr>
          <p:cNvPr id="5" name="ZoneTexte 4">
            <a:extLst>
              <a:ext uri="{FF2B5EF4-FFF2-40B4-BE49-F238E27FC236}">
                <a16:creationId xmlns:a16="http://schemas.microsoft.com/office/drawing/2014/main" id="{8AA9FCDB-2902-D03E-6127-6E36C2FF926A}"/>
              </a:ext>
            </a:extLst>
          </p:cNvPr>
          <p:cNvSpPr txBox="1"/>
          <p:nvPr/>
        </p:nvSpPr>
        <p:spPr>
          <a:xfrm>
            <a:off x="1069109" y="875192"/>
            <a:ext cx="883689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Canva Sans Bold"/>
                <a:cs typeface="Microsoft Uighur" panose="02000000000000000000" pitchFamily="2" charset="-78"/>
                <a:sym typeface="Canva Sans Bold"/>
              </a:rPr>
              <a:t>3-4-Modelage et simulation de l’activité de lecture</a:t>
            </a:r>
          </a:p>
        </p:txBody>
      </p:sp>
      <p:grpSp>
        <p:nvGrpSpPr>
          <p:cNvPr id="2" name="Groupe 1">
            <a:extLst>
              <a:ext uri="{FF2B5EF4-FFF2-40B4-BE49-F238E27FC236}">
                <a16:creationId xmlns:a16="http://schemas.microsoft.com/office/drawing/2014/main" id="{EAFE5116-4BCB-F4E2-D575-28514A8B98FB}"/>
              </a:ext>
            </a:extLst>
          </p:cNvPr>
          <p:cNvGrpSpPr/>
          <p:nvPr/>
        </p:nvGrpSpPr>
        <p:grpSpPr>
          <a:xfrm>
            <a:off x="722364" y="5333431"/>
            <a:ext cx="17122520" cy="2890826"/>
            <a:chOff x="457200" y="1625096"/>
            <a:chExt cx="8229600" cy="969264"/>
          </a:xfrm>
        </p:grpSpPr>
        <p:sp>
          <p:nvSpPr>
            <p:cNvPr id="6" name="Shape 13">
              <a:extLst>
                <a:ext uri="{FF2B5EF4-FFF2-40B4-BE49-F238E27FC236}">
                  <a16:creationId xmlns:a16="http://schemas.microsoft.com/office/drawing/2014/main" id="{49F35710-870E-63CE-DB15-E0212D1F6BCE}"/>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7" name="Shape 14">
              <a:extLst>
                <a:ext uri="{FF2B5EF4-FFF2-40B4-BE49-F238E27FC236}">
                  <a16:creationId xmlns:a16="http://schemas.microsoft.com/office/drawing/2014/main" id="{9210E219-EC6E-CCA6-A073-7BCA1E5DCD9D}"/>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8" name="ZoneTexte 7">
            <a:extLst>
              <a:ext uri="{FF2B5EF4-FFF2-40B4-BE49-F238E27FC236}">
                <a16:creationId xmlns:a16="http://schemas.microsoft.com/office/drawing/2014/main" id="{710A456C-1575-DA7C-8731-91B68DAA66F0}"/>
              </a:ext>
            </a:extLst>
          </p:cNvPr>
          <p:cNvSpPr txBox="1"/>
          <p:nvPr/>
        </p:nvSpPr>
        <p:spPr>
          <a:xfrm>
            <a:off x="895279" y="5560245"/>
            <a:ext cx="16792411" cy="23083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Du palier 2 au palier 5, les élèves s’exercent à la lecture de syllabes et de mots en raison de l’objectif de chaque palier. Ces activités visent à renforcer l’automatisation du décodage et à faciliter le passage progressif vers la lecture de phrases.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Les mots-outils sont introduits selon une progression spiralaire, ce qui permet leur réinvestissement régulier.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La reconnaissance globale des mots outils  favorise l’identification immédiate de ces mots sans les déchiffrer. </a:t>
            </a:r>
          </a:p>
        </p:txBody>
      </p:sp>
    </p:spTree>
    <p:extLst>
      <p:ext uri="{BB962C8B-B14F-4D97-AF65-F5344CB8AC3E}">
        <p14:creationId xmlns:p14="http://schemas.microsoft.com/office/powerpoint/2010/main" val="39515242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938AE-4E26-AF03-2C90-0620FA705E2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9ED603F-F513-0A14-5279-EB613604BC7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340A917D-4945-C343-3F77-9873E79A45DE}"/>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CC16246B-89CA-E764-C7FA-15316C2B4843}"/>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95BB16FE-A86F-6023-50AD-F989CC8C398E}"/>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526663F8-1A49-9603-D16C-01E38C6EF0CB}"/>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26E0722D-A2E4-3098-D7AC-36AF43A8C8ED}"/>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366152DB-9B68-CC30-38CF-2AA3E04DF559}"/>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7964C0A1-88C7-0EA5-69BA-339E9B1218A2}"/>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84FAED26-6449-9F8D-4D21-2400C191372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457E5B7C-AD02-2944-0CB7-AC0FBA64C572}"/>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42E15F13-1584-D113-D338-7CAF86047B62}"/>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 l’activité :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Lecture- palier 1-</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ECB3213E-0082-9FDE-51D0-242932101DB4}"/>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41509412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9B4E8-903F-709D-19A1-128CF76B1F83}"/>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4BC19C6A-24BE-7EEC-9CE4-681E4DD24666}"/>
              </a:ext>
            </a:extLst>
          </p:cNvPr>
          <p:cNvGrpSpPr/>
          <p:nvPr/>
        </p:nvGrpSpPr>
        <p:grpSpPr>
          <a:xfrm>
            <a:off x="8045899" y="3326345"/>
            <a:ext cx="9381916" cy="1948997"/>
            <a:chOff x="457199" y="637024"/>
            <a:chExt cx="8229601" cy="835467"/>
          </a:xfrm>
        </p:grpSpPr>
        <p:sp>
          <p:nvSpPr>
            <p:cNvPr id="27" name="Shape 3">
              <a:extLst>
                <a:ext uri="{FF2B5EF4-FFF2-40B4-BE49-F238E27FC236}">
                  <a16:creationId xmlns:a16="http://schemas.microsoft.com/office/drawing/2014/main" id="{2C764207-FA09-2207-C434-8B68EFAEA9B7}"/>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3AADC8A2-13E3-164D-8965-D4F69BAE501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CEE3A273-1636-7020-740C-0649FD27D245}"/>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2044E0C9-ABF9-1B61-FDA6-AFEF22260E0A}"/>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D37F4F81-AA24-7EC3-E7E8-BAC3E5C2BA6A}"/>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E47F5771-4F49-7CB9-9D4A-B7E2E25959B8}"/>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CFFD9163-525E-199E-ED3C-3E5B0F72959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4E466A44-53B2-9189-1C1E-9366B58A5D17}"/>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10384CCF-2B4D-7396-06B2-F95B3C612869}"/>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209A96FF-E414-8CAD-CCB1-F311A23CEEA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643E7EEF-7614-535F-1256-B90B5803B65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79507B98-30F6-7332-2F97-4635766DD6C1}"/>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CE2FA38E-E35C-39F8-3812-2DAB6862F2E1}"/>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A0202971-90F1-ADD1-EFB5-ED3D0F6671D7}"/>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67247F19-88F6-DD08-C241-563BA42FF684}"/>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41D9C434-A4FF-0DC2-52CA-E96DBC00CC20}"/>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419E814B-A179-0C11-23E6-C2B3978B4784}"/>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-tableau - livret</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90968B1F-6A9E-254D-C355-659D9D4FAB49}"/>
              </a:ext>
            </a:extLst>
          </p:cNvPr>
          <p:cNvSpPr txBox="1"/>
          <p:nvPr/>
        </p:nvSpPr>
        <p:spPr>
          <a:xfrm>
            <a:off x="8523066" y="3536358"/>
            <a:ext cx="8904749" cy="1231106"/>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Automatiser le décodage des syllabes et des mots.</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Développer la correspondance graphophonologique.</a:t>
            </a:r>
          </a:p>
        </p:txBody>
      </p:sp>
      <p:sp>
        <p:nvSpPr>
          <p:cNvPr id="4" name="Rectangle : coins arrondis 18">
            <a:extLst>
              <a:ext uri="{FF2B5EF4-FFF2-40B4-BE49-F238E27FC236}">
                <a16:creationId xmlns:a16="http://schemas.microsoft.com/office/drawing/2014/main" id="{A351BD54-04D0-F500-8D24-FB1292DAED30}"/>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B9CDD4E2-9849-76B0-5701-0F39A0569891}"/>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4C6775DB-3195-81D8-9DC5-CBC189F2C7D8}"/>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86D171AB-E0D0-C4E3-6325-13FD5E9AA38B}"/>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2C05CE50-D32C-D9EB-BE31-8DD30CC8732C}"/>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de lecture</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1E26F9DF-40E2-B2A9-D704-4746DD590551}"/>
              </a:ext>
            </a:extLst>
          </p:cNvPr>
          <p:cNvSpPr txBox="1"/>
          <p:nvPr/>
        </p:nvSpPr>
        <p:spPr>
          <a:xfrm>
            <a:off x="1152538" y="1166549"/>
            <a:ext cx="4179132"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Activité : lecture</a:t>
            </a:r>
            <a:endParaRPr lang="fr-MA" sz="4000" dirty="0"/>
          </a:p>
        </p:txBody>
      </p:sp>
      <p:grpSp>
        <p:nvGrpSpPr>
          <p:cNvPr id="16" name="Groupe 15">
            <a:extLst>
              <a:ext uri="{FF2B5EF4-FFF2-40B4-BE49-F238E27FC236}">
                <a16:creationId xmlns:a16="http://schemas.microsoft.com/office/drawing/2014/main" id="{DA05D26E-B567-C5D1-CD38-F81607CB8FE9}"/>
              </a:ext>
            </a:extLst>
          </p:cNvPr>
          <p:cNvGrpSpPr/>
          <p:nvPr/>
        </p:nvGrpSpPr>
        <p:grpSpPr>
          <a:xfrm>
            <a:off x="2322147" y="5781846"/>
            <a:ext cx="15661053" cy="4174949"/>
            <a:chOff x="457199" y="637024"/>
            <a:chExt cx="9196967" cy="835467"/>
          </a:xfrm>
        </p:grpSpPr>
        <p:sp>
          <p:nvSpPr>
            <p:cNvPr id="17" name="Shape 3">
              <a:extLst>
                <a:ext uri="{FF2B5EF4-FFF2-40B4-BE49-F238E27FC236}">
                  <a16:creationId xmlns:a16="http://schemas.microsoft.com/office/drawing/2014/main" id="{1841650E-7B1D-A836-51A7-4E9C4077F404}"/>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95013AA0-0635-48B4-D2EA-4645D8D9876E}"/>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93EB79AC-4512-D86A-8D32-854ACC6F249C}"/>
              </a:ext>
            </a:extLst>
          </p:cNvPr>
          <p:cNvSpPr/>
          <p:nvPr/>
        </p:nvSpPr>
        <p:spPr>
          <a:xfrm>
            <a:off x="2656760" y="5356679"/>
            <a:ext cx="3004728" cy="786426"/>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8FAA86E4-DB43-6C00-56B4-290646705FD1}"/>
              </a:ext>
            </a:extLst>
          </p:cNvPr>
          <p:cNvSpPr txBox="1"/>
          <p:nvPr/>
        </p:nvSpPr>
        <p:spPr>
          <a:xfrm>
            <a:off x="2656760" y="6195596"/>
            <a:ext cx="15504332" cy="3708708"/>
          </a:xfrm>
          <a:prstGeom prst="rect">
            <a:avLst/>
          </a:prstGeom>
        </p:spPr>
        <p:txBody>
          <a:bodyPr wrap="square" lIns="0" tIns="0" rIns="0" bIns="0" rtlCol="0" anchor="t">
            <a:spAutoFit/>
          </a:bodyPr>
          <a:lstStyle/>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Lecture de syllabes</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 Segmentation phonémique-2-Fusion des phonèmes-3-Lecture de l’arbre des syllabes-4-Lecture en binôme </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Lecture de pseudo-mots / de mots</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1-Segmentation phonémique-2- Fusion des phonèmes-3-Fusion des syllabes-4- Lecture en binôme </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3: Rebrassage de lecture</a:t>
            </a:r>
          </a:p>
        </p:txBody>
      </p:sp>
    </p:spTree>
    <p:extLst>
      <p:ext uri="{BB962C8B-B14F-4D97-AF65-F5344CB8AC3E}">
        <p14:creationId xmlns:p14="http://schemas.microsoft.com/office/powerpoint/2010/main" val="3748377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AA4C0-678F-2D5C-693D-E97C56FDDD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1008DAB-5F40-9C4C-DC6F-B02EF307B33B}"/>
              </a:ext>
            </a:extLst>
          </p:cNvPr>
          <p:cNvSpPr/>
          <p:nvPr/>
        </p:nvSpPr>
        <p:spPr>
          <a:xfrm>
            <a:off x="2286000" y="-13881"/>
            <a:ext cx="13716000" cy="10287000"/>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3" name="Rectangle : coins arrondis 12">
            <a:extLst>
              <a:ext uri="{FF2B5EF4-FFF2-40B4-BE49-F238E27FC236}">
                <a16:creationId xmlns:a16="http://schemas.microsoft.com/office/drawing/2014/main" id="{D56D8379-EC81-8998-432A-B2FD2543076F}"/>
              </a:ext>
            </a:extLst>
          </p:cNvPr>
          <p:cNvSpPr/>
          <p:nvPr/>
        </p:nvSpPr>
        <p:spPr>
          <a:xfrm>
            <a:off x="2561855" y="342900"/>
            <a:ext cx="13164293" cy="9525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fr-MA" sz="6600" b="1" dirty="0">
                <a:solidFill>
                  <a:srgbClr val="106585"/>
                </a:solidFill>
                <a:latin typeface="Dosis" pitchFamily="2" charset="0"/>
              </a:rPr>
              <a:t>             </a:t>
            </a:r>
          </a:p>
          <a:p>
            <a:pPr algn="ctr" defTabSz="685834"/>
            <a:r>
              <a:rPr lang="fr-MA" sz="6600" b="1" dirty="0">
                <a:solidFill>
                  <a:srgbClr val="FCBF18"/>
                </a:solidFill>
                <a:latin typeface="Dosis" pitchFamily="2" charset="0"/>
              </a:rPr>
              <a:t>                 </a:t>
            </a:r>
            <a:r>
              <a:rPr lang="fr-MA" sz="11500" b="1" dirty="0">
                <a:solidFill>
                  <a:srgbClr val="FCBF18"/>
                </a:solidFill>
                <a:latin typeface="Dosis" pitchFamily="2" charset="0"/>
              </a:rPr>
              <a:t>v     </a:t>
            </a:r>
            <a:r>
              <a:rPr lang="fr-MA" sz="11500" b="1" dirty="0" err="1">
                <a:solidFill>
                  <a:srgbClr val="FCBF18"/>
                </a:solidFill>
                <a:latin typeface="Dosis" pitchFamily="2" charset="0"/>
              </a:rPr>
              <a:t>V</a:t>
            </a:r>
            <a:endParaRPr lang="en-US" sz="6600" dirty="0">
              <a:solidFill>
                <a:srgbClr val="106585"/>
              </a:solidFill>
              <a:latin typeface="Amasis MT Pro" panose="02040504050005020304" pitchFamily="18" charset="0"/>
            </a:endParaRPr>
          </a:p>
          <a:p>
            <a:pPr algn="ctr" defTabSz="685834"/>
            <a:endParaRPr lang="fr-MA" sz="1350" dirty="0">
              <a:solidFill>
                <a:prstClr val="white"/>
              </a:solidFill>
              <a:latin typeface="Dosis" pitchFamily="2" charset="0"/>
            </a:endParaRPr>
          </a:p>
        </p:txBody>
      </p:sp>
      <p:sp>
        <p:nvSpPr>
          <p:cNvPr id="14" name="Rectangle : coins arrondis 13">
            <a:extLst>
              <a:ext uri="{FF2B5EF4-FFF2-40B4-BE49-F238E27FC236}">
                <a16:creationId xmlns:a16="http://schemas.microsoft.com/office/drawing/2014/main" id="{2CD4A136-1DC4-72C2-90FA-A11AB435C826}"/>
              </a:ext>
            </a:extLst>
          </p:cNvPr>
          <p:cNvSpPr/>
          <p:nvPr/>
        </p:nvSpPr>
        <p:spPr>
          <a:xfrm>
            <a:off x="2571754" y="342900"/>
            <a:ext cx="1315439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11C8C70A-6BAF-E4EE-89BA-F2F3ED70DAE3}"/>
              </a:ext>
            </a:extLst>
          </p:cNvPr>
          <p:cNvSpPr/>
          <p:nvPr/>
        </p:nvSpPr>
        <p:spPr>
          <a:xfrm>
            <a:off x="3422798" y="70254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Bulle narrative : rectangle à coins arrondis 4">
            <a:extLst>
              <a:ext uri="{FF2B5EF4-FFF2-40B4-BE49-F238E27FC236}">
                <a16:creationId xmlns:a16="http://schemas.microsoft.com/office/drawing/2014/main" id="{ED830AA7-1205-75EE-0896-801F0243A199}"/>
              </a:ext>
            </a:extLst>
          </p:cNvPr>
          <p:cNvSpPr/>
          <p:nvPr/>
        </p:nvSpPr>
        <p:spPr>
          <a:xfrm>
            <a:off x="6154531" y="3200864"/>
            <a:ext cx="8801100" cy="4219574"/>
          </a:xfrm>
          <a:prstGeom prst="wedgeRoundRectCallout">
            <a:avLst>
              <a:gd name="adj1" fmla="val -48392"/>
              <a:gd name="adj2" fmla="val -18782"/>
              <a:gd name="adj3" fmla="val 16667"/>
            </a:avLst>
          </a:prstGeom>
          <a:noFill/>
          <a:ln w="5715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graphicFrame>
        <p:nvGraphicFramePr>
          <p:cNvPr id="3" name="Tableau 2">
            <a:extLst>
              <a:ext uri="{FF2B5EF4-FFF2-40B4-BE49-F238E27FC236}">
                <a16:creationId xmlns:a16="http://schemas.microsoft.com/office/drawing/2014/main" id="{D0D365C9-A8DA-F537-D4D1-A6D76821AC01}"/>
              </a:ext>
            </a:extLst>
          </p:cNvPr>
          <p:cNvGraphicFramePr>
            <a:graphicFrameLocks noGrp="1"/>
          </p:cNvGraphicFramePr>
          <p:nvPr>
            <p:custDataLst>
              <p:tags r:id="rId1"/>
            </p:custDataLst>
          </p:nvPr>
        </p:nvGraphicFramePr>
        <p:xfrm>
          <a:off x="2286001" y="-42597"/>
          <a:ext cx="13421837"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89">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75000"/>
                            </a:schemeClr>
                          </a:solidFill>
                          <a:latin typeface="Dosis" pitchFamily="2" charset="0"/>
                        </a:rPr>
                        <a:t>2. </a:t>
                      </a:r>
                      <a:r>
                        <a:rPr lang="fr-FR" sz="2000" b="1" kern="1200" dirty="0">
                          <a:solidFill>
                            <a:schemeClr val="bg1">
                              <a:lumMod val="75000"/>
                            </a:schemeClr>
                          </a:solidFill>
                          <a:latin typeface="Dosis" pitchFamily="2" charset="0"/>
                          <a:ea typeface="+mn-ea"/>
                          <a:cs typeface="+mn-cs"/>
                        </a:rPr>
                        <a:t>Vocabulaire</a:t>
                      </a:r>
                      <a:endParaRPr lang="fr-FR" sz="20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20" name="Image 19" descr="Une image contenant croquis, dessin, illustration, Visage humain&#10;&#10;Le contenu généré par l’IA peut être incorrect.">
            <a:extLst>
              <a:ext uri="{FF2B5EF4-FFF2-40B4-BE49-F238E27FC236}">
                <a16:creationId xmlns:a16="http://schemas.microsoft.com/office/drawing/2014/main" id="{62777711-63CD-15F6-A58A-16E7FE8C2D77}"/>
              </a:ext>
            </a:extLst>
          </p:cNvPr>
          <p:cNvPicPr>
            <a:picLocks noChangeAspect="1"/>
          </p:cNvPicPr>
          <p:nvPr/>
        </p:nvPicPr>
        <p:blipFill>
          <a:blip r:embed="rId4">
            <a:clrChange>
              <a:clrFrom>
                <a:srgbClr val="FFF0DD"/>
              </a:clrFrom>
              <a:clrTo>
                <a:srgbClr val="FFF0DD">
                  <a:alpha val="0"/>
                </a:srgbClr>
              </a:clrTo>
            </a:clrChange>
            <a:extLst>
              <a:ext uri="{28A0092B-C50C-407E-A947-70E740481C1C}">
                <a14:useLocalDpi xmlns:a14="http://schemas.microsoft.com/office/drawing/2010/main" val="0"/>
              </a:ext>
            </a:extLst>
          </a:blip>
          <a:stretch>
            <a:fillRect/>
          </a:stretch>
        </p:blipFill>
        <p:spPr>
          <a:xfrm>
            <a:off x="2561854" y="3950898"/>
            <a:ext cx="5321185" cy="5688403"/>
          </a:xfrm>
          <a:prstGeom prst="rect">
            <a:avLst/>
          </a:prstGeom>
        </p:spPr>
      </p:pic>
      <p:sp>
        <p:nvSpPr>
          <p:cNvPr id="2" name="ZoneTexte 1">
            <a:extLst>
              <a:ext uri="{FF2B5EF4-FFF2-40B4-BE49-F238E27FC236}">
                <a16:creationId xmlns:a16="http://schemas.microsoft.com/office/drawing/2014/main" id="{68ECF03E-F742-35CA-9CE2-61439BE821BC}"/>
              </a:ext>
            </a:extLst>
          </p:cNvPr>
          <p:cNvSpPr txBox="1"/>
          <p:nvPr/>
        </p:nvSpPr>
        <p:spPr>
          <a:xfrm>
            <a:off x="3964805" y="495300"/>
            <a:ext cx="10358390" cy="830548"/>
          </a:xfrm>
          <a:prstGeom prst="rect">
            <a:avLst/>
          </a:prstGeom>
          <a:noFill/>
        </p:spPr>
        <p:txBody>
          <a:bodyPr wrap="square">
            <a:spAutoFit/>
          </a:bodyPr>
          <a:lstStyle/>
          <a:p>
            <a:pPr marL="0" lvl="1" defTabSz="685834">
              <a:lnSpc>
                <a:spcPts val="3017"/>
              </a:lnSpc>
              <a:spcBef>
                <a:spcPct val="0"/>
              </a:spcBef>
            </a:pPr>
            <a:r>
              <a:rPr lang="en-US" sz="2250" b="1" dirty="0">
                <a:solidFill>
                  <a:prstClr val="white">
                    <a:lumMod val="65000"/>
                  </a:prstClr>
                </a:solidFill>
                <a:latin typeface="Dosis" pitchFamily="2" charset="0"/>
              </a:rPr>
              <a:t>Nous </a:t>
            </a:r>
            <a:r>
              <a:rPr lang="fr-FR" sz="2250" b="1" dirty="0">
                <a:solidFill>
                  <a:prstClr val="white">
                    <a:lumMod val="65000"/>
                  </a:prstClr>
                </a:solidFill>
                <a:latin typeface="Dosis" pitchFamily="2" charset="0"/>
              </a:rPr>
              <a:t>allons apprendre à lire des syllabes simples avec la lettre v, puis les utiliser  pour lire des mots et des phrases.</a:t>
            </a:r>
          </a:p>
        </p:txBody>
      </p:sp>
    </p:spTree>
    <p:extLst>
      <p:ext uri="{BB962C8B-B14F-4D97-AF65-F5344CB8AC3E}">
        <p14:creationId xmlns:p14="http://schemas.microsoft.com/office/powerpoint/2010/main" val="18888044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389089-C4B6-39EA-2688-A19FC53B2AA2}"/>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A9D4C407-653F-70D4-F776-F01E70F0CFB7}"/>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14E61657-9F6B-0822-91E3-9B8FCCDCB0FB}"/>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95C7CB2-66CB-D746-D8E1-2EEC11AF6632}"/>
              </a:ext>
            </a:extLst>
          </p:cNvPr>
          <p:cNvSpPr/>
          <p:nvPr/>
        </p:nvSpPr>
        <p:spPr>
          <a:xfrm>
            <a:off x="3175525" y="74488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4F08A76F-20A8-E851-A847-D3E4E2985D79}"/>
              </a:ext>
            </a:extLst>
          </p:cNvPr>
          <p:cNvSpPr txBox="1"/>
          <p:nvPr/>
        </p:nvSpPr>
        <p:spPr>
          <a:xfrm>
            <a:off x="8343901" y="3342494"/>
            <a:ext cx="5859272" cy="4062651"/>
          </a:xfrm>
          <a:prstGeom prst="rect">
            <a:avLst/>
          </a:prstGeom>
          <a:noFill/>
        </p:spPr>
        <p:txBody>
          <a:bodyPr wrap="square" rtlCol="0">
            <a:spAutoFit/>
          </a:bodyPr>
          <a:lstStyle/>
          <a:p>
            <a:pPr defTabSz="1028752">
              <a:defRPr/>
            </a:pPr>
            <a:r>
              <a:rPr lang="fr-FR" sz="25800" b="1" kern="0" spc="480" dirty="0">
                <a:solidFill>
                  <a:srgbClr val="FFC000"/>
                </a:solidFill>
                <a:latin typeface="Dosis" panose="02010703020202060003" pitchFamily="2" charset="0"/>
              </a:rPr>
              <a:t>v</a:t>
            </a:r>
            <a:endParaRPr lang="fr-FR" sz="25800" kern="0" spc="480" dirty="0">
              <a:solidFill>
                <a:srgbClr val="FFC000"/>
              </a:solidFill>
              <a:latin typeface="Dosis" panose="02010703020202060003" pitchFamily="2" charset="0"/>
            </a:endParaRPr>
          </a:p>
        </p:txBody>
      </p:sp>
      <p:graphicFrame>
        <p:nvGraphicFramePr>
          <p:cNvPr id="4" name="Tableau 3">
            <a:extLst>
              <a:ext uri="{FF2B5EF4-FFF2-40B4-BE49-F238E27FC236}">
                <a16:creationId xmlns:a16="http://schemas.microsoft.com/office/drawing/2014/main" id="{F6CE00FC-249C-E852-3A9F-29987AB603FA}"/>
              </a:ext>
            </a:extLst>
          </p:cNvPr>
          <p:cNvGraphicFramePr>
            <a:graphicFrameLocks noGrp="1"/>
          </p:cNvGraphicFramePr>
          <p:nvPr>
            <p:custDataLst>
              <p:tags r:id="rId1"/>
            </p:custDataLst>
          </p:nvPr>
        </p:nvGraphicFramePr>
        <p:xfrm>
          <a:off x="2286001" y="0"/>
          <a:ext cx="13421837"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89">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75000"/>
                            </a:schemeClr>
                          </a:solidFill>
                          <a:latin typeface="Dosis" pitchFamily="2" charset="0"/>
                        </a:rPr>
                        <a:t>2. </a:t>
                      </a:r>
                      <a:r>
                        <a:rPr lang="fr-FR" sz="2000" b="1" kern="1200" dirty="0">
                          <a:solidFill>
                            <a:schemeClr val="bg1">
                              <a:lumMod val="75000"/>
                            </a:schemeClr>
                          </a:solidFill>
                          <a:latin typeface="Dosis" pitchFamily="2" charset="0"/>
                          <a:ea typeface="+mn-ea"/>
                          <a:cs typeface="+mn-cs"/>
                        </a:rPr>
                        <a:t>Vocabulaire</a:t>
                      </a:r>
                      <a:endParaRPr lang="fr-FR" sz="20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BF6DB104-1405-FF42-3F6E-D1686F23FA66}"/>
              </a:ext>
            </a:extLst>
          </p:cNvPr>
          <p:cNvSpPr txBox="1"/>
          <p:nvPr/>
        </p:nvSpPr>
        <p:spPr>
          <a:xfrm>
            <a:off x="3702229" y="647700"/>
            <a:ext cx="11099623" cy="457048"/>
          </a:xfrm>
          <a:prstGeom prst="rect">
            <a:avLst/>
          </a:prstGeom>
          <a:noFill/>
        </p:spPr>
        <p:txBody>
          <a:bodyPr wrap="square">
            <a:spAutoFit/>
          </a:bodyPr>
          <a:lstStyle/>
          <a:p>
            <a:pPr marL="0" lvl="1" defTabSz="685834">
              <a:lnSpc>
                <a:spcPts val="3017"/>
              </a:lnSpc>
              <a:spcBef>
                <a:spcPct val="0"/>
              </a:spcBef>
            </a:pPr>
            <a:r>
              <a:rPr lang="fr-FR" sz="2250" b="1" dirty="0">
                <a:solidFill>
                  <a:prstClr val="white">
                    <a:lumMod val="65000"/>
                  </a:prstClr>
                </a:solidFill>
                <a:latin typeface="Calibri"/>
              </a:rPr>
              <a:t>C’est la lettre v. Elle fait le son</a:t>
            </a:r>
            <a:r>
              <a:rPr lang="fr-MA" sz="2250" b="1" dirty="0">
                <a:solidFill>
                  <a:prstClr val="white">
                    <a:lumMod val="65000"/>
                  </a:prstClr>
                </a:solidFill>
                <a:latin typeface="Calibri"/>
              </a:rPr>
              <a:t> « v»</a:t>
            </a:r>
            <a:r>
              <a:rPr lang="fr-FR" sz="2250" b="1" dirty="0">
                <a:solidFill>
                  <a:prstClr val="white">
                    <a:lumMod val="65000"/>
                  </a:prstClr>
                </a:solidFill>
                <a:latin typeface="Calibri"/>
              </a:rPr>
              <a:t>. </a:t>
            </a:r>
          </a:p>
        </p:txBody>
      </p:sp>
      <p:pic>
        <p:nvPicPr>
          <p:cNvPr id="7" name="Image 6">
            <a:extLst>
              <a:ext uri="{FF2B5EF4-FFF2-40B4-BE49-F238E27FC236}">
                <a16:creationId xmlns:a16="http://schemas.microsoft.com/office/drawing/2014/main" id="{1648EF3E-DBA9-B0AB-0141-2028BB6D0E4C}"/>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2" y="373126"/>
            <a:ext cx="1381080" cy="1120448"/>
          </a:xfrm>
          <a:prstGeom prst="rect">
            <a:avLst/>
          </a:prstGeom>
        </p:spPr>
      </p:pic>
    </p:spTree>
    <p:extLst>
      <p:ext uri="{BB962C8B-B14F-4D97-AF65-F5344CB8AC3E}">
        <p14:creationId xmlns:p14="http://schemas.microsoft.com/office/powerpoint/2010/main" val="21529577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3617E74-4159-1E8F-3635-1E3A4F636B53}"/>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8732B4AF-3E7C-95AC-B8EC-8979621A9D1C}"/>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2927CCB2-66D7-0079-5EEC-56988671D8E0}"/>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95C7CB2-66CB-D746-D8E1-2EEC11AF6632}"/>
              </a:ext>
            </a:extLst>
          </p:cNvPr>
          <p:cNvSpPr/>
          <p:nvPr/>
        </p:nvSpPr>
        <p:spPr>
          <a:xfrm>
            <a:off x="3175525" y="59248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4F08A76F-20A8-E851-A847-D3E4E2985D79}"/>
              </a:ext>
            </a:extLst>
          </p:cNvPr>
          <p:cNvSpPr txBox="1"/>
          <p:nvPr/>
        </p:nvSpPr>
        <p:spPr>
          <a:xfrm>
            <a:off x="5143500" y="3130726"/>
            <a:ext cx="1143000" cy="4062651"/>
          </a:xfrm>
          <a:prstGeom prst="rect">
            <a:avLst/>
          </a:prstGeom>
          <a:noFill/>
        </p:spPr>
        <p:txBody>
          <a:bodyPr wrap="square" rtlCol="0">
            <a:spAutoFit/>
          </a:bodyPr>
          <a:lstStyle/>
          <a:p>
            <a:pPr defTabSz="1028752">
              <a:defRPr/>
            </a:pPr>
            <a:r>
              <a:rPr lang="fr-FR" sz="25800" b="1" kern="0" spc="480" dirty="0">
                <a:solidFill>
                  <a:srgbClr val="FFC000"/>
                </a:solidFill>
                <a:latin typeface="Dosis" pitchFamily="2" charset="0"/>
              </a:rPr>
              <a:t>v</a:t>
            </a:r>
            <a:endParaRPr lang="fr-FR" sz="25800" kern="0" spc="480" dirty="0">
              <a:solidFill>
                <a:srgbClr val="FFC000"/>
              </a:solidFill>
              <a:latin typeface="Dosis" pitchFamily="2" charset="0"/>
            </a:endParaRPr>
          </a:p>
        </p:txBody>
      </p:sp>
      <p:sp>
        <p:nvSpPr>
          <p:cNvPr id="2" name="ZoneTexte 1">
            <a:extLst>
              <a:ext uri="{FF2B5EF4-FFF2-40B4-BE49-F238E27FC236}">
                <a16:creationId xmlns:a16="http://schemas.microsoft.com/office/drawing/2014/main" id="{A863AA73-D1F9-9A69-210E-382A12CFEEA6}"/>
              </a:ext>
            </a:extLst>
          </p:cNvPr>
          <p:cNvSpPr txBox="1"/>
          <p:nvPr/>
        </p:nvSpPr>
        <p:spPr>
          <a:xfrm>
            <a:off x="10287000" y="3047034"/>
            <a:ext cx="1143000" cy="4062651"/>
          </a:xfrm>
          <a:prstGeom prst="rect">
            <a:avLst/>
          </a:prstGeom>
          <a:noFill/>
        </p:spPr>
        <p:txBody>
          <a:bodyPr wrap="square" rtlCol="0">
            <a:spAutoFit/>
          </a:bodyPr>
          <a:lstStyle/>
          <a:p>
            <a:pPr defTabSz="1028752">
              <a:defRPr/>
            </a:pPr>
            <a:r>
              <a:rPr lang="fr-FR" sz="25800" b="1" kern="0" spc="480" dirty="0">
                <a:solidFill>
                  <a:srgbClr val="106585"/>
                </a:solidFill>
                <a:latin typeface="Dosis" pitchFamily="2" charset="0"/>
              </a:rPr>
              <a:t>a</a:t>
            </a:r>
            <a:endParaRPr lang="fr-FR" sz="25800" kern="0" spc="480" dirty="0">
              <a:solidFill>
                <a:srgbClr val="106585"/>
              </a:solidFill>
              <a:latin typeface="Dosis" pitchFamily="2" charset="0"/>
            </a:endParaRPr>
          </a:p>
        </p:txBody>
      </p:sp>
      <p:sp>
        <p:nvSpPr>
          <p:cNvPr id="6" name="ZoneTexte 5">
            <a:extLst>
              <a:ext uri="{FF2B5EF4-FFF2-40B4-BE49-F238E27FC236}">
                <a16:creationId xmlns:a16="http://schemas.microsoft.com/office/drawing/2014/main" id="{8DFF9DDC-A761-45D8-67E0-5D395B1AA63D}"/>
              </a:ext>
            </a:extLst>
          </p:cNvPr>
          <p:cNvSpPr txBox="1"/>
          <p:nvPr/>
        </p:nvSpPr>
        <p:spPr>
          <a:xfrm>
            <a:off x="3714752" y="866171"/>
            <a:ext cx="10690262" cy="400110"/>
          </a:xfrm>
          <a:prstGeom prst="rect">
            <a:avLst/>
          </a:prstGeom>
          <a:noFill/>
        </p:spPr>
        <p:txBody>
          <a:bodyPr wrap="square">
            <a:spAutoFit/>
          </a:bodyPr>
          <a:lstStyle/>
          <a:p>
            <a:pPr defTabSz="685834"/>
            <a:r>
              <a:rPr lang="fr-MA" sz="2000" i="1" dirty="0">
                <a:solidFill>
                  <a:prstClr val="white">
                    <a:lumMod val="65000"/>
                  </a:prstClr>
                </a:solidFill>
                <a:latin typeface="Dosis" pitchFamily="2" charset="0"/>
              </a:rPr>
              <a:t>Dire</a:t>
            </a:r>
            <a:r>
              <a:rPr lang="fr-MA" sz="2000" i="1" u="sng" dirty="0">
                <a:solidFill>
                  <a:prstClr val="white">
                    <a:lumMod val="65000"/>
                  </a:prstClr>
                </a:solidFill>
                <a:latin typeface="Dosis" pitchFamily="2" charset="0"/>
              </a:rPr>
              <a:t> le son des lettres.</a:t>
            </a:r>
            <a:endParaRPr lang="fr-MA" sz="2000" i="1" dirty="0">
              <a:solidFill>
                <a:prstClr val="white">
                  <a:lumMod val="65000"/>
                </a:prstClr>
              </a:solidFill>
              <a:latin typeface="Dosis" pitchFamily="2" charset="0"/>
            </a:endParaRPr>
          </a:p>
        </p:txBody>
      </p:sp>
      <p:graphicFrame>
        <p:nvGraphicFramePr>
          <p:cNvPr id="4" name="Tableau 3">
            <a:extLst>
              <a:ext uri="{FF2B5EF4-FFF2-40B4-BE49-F238E27FC236}">
                <a16:creationId xmlns:a16="http://schemas.microsoft.com/office/drawing/2014/main" id="{B4FB383C-AA21-3A3C-630D-4B0B20D11CA4}"/>
              </a:ext>
            </a:extLst>
          </p:cNvPr>
          <p:cNvGraphicFramePr>
            <a:graphicFrameLocks noGrp="1"/>
          </p:cNvGraphicFramePr>
          <p:nvPr>
            <p:custDataLst>
              <p:tags r:id="rId1"/>
            </p:custDataLst>
          </p:nvPr>
        </p:nvGraphicFramePr>
        <p:xfrm>
          <a:off x="2286001" y="-19050"/>
          <a:ext cx="13421837"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89">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75000"/>
                            </a:schemeClr>
                          </a:solidFill>
                          <a:latin typeface="Dosis" pitchFamily="2" charset="0"/>
                        </a:rPr>
                        <a:t>2. </a:t>
                      </a:r>
                      <a:r>
                        <a:rPr lang="fr-FR" sz="2000" b="1" kern="1200" dirty="0">
                          <a:solidFill>
                            <a:schemeClr val="bg1">
                              <a:lumMod val="75000"/>
                            </a:schemeClr>
                          </a:solidFill>
                          <a:latin typeface="Dosis" pitchFamily="2" charset="0"/>
                          <a:ea typeface="+mn-ea"/>
                          <a:cs typeface="+mn-cs"/>
                        </a:rPr>
                        <a:t>Vocabulaire</a:t>
                      </a:r>
                      <a:endParaRPr lang="fr-FR" sz="20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BF6DB104-1405-FF42-3F6E-D1686F23FA66}"/>
              </a:ext>
            </a:extLst>
          </p:cNvPr>
          <p:cNvSpPr txBox="1"/>
          <p:nvPr/>
        </p:nvSpPr>
        <p:spPr>
          <a:xfrm>
            <a:off x="3702229" y="495300"/>
            <a:ext cx="11099623" cy="457048"/>
          </a:xfrm>
          <a:prstGeom prst="rect">
            <a:avLst/>
          </a:prstGeom>
          <a:noFill/>
        </p:spPr>
        <p:txBody>
          <a:bodyPr wrap="square">
            <a:spAutoFit/>
          </a:bodyPr>
          <a:lstStyle/>
          <a:p>
            <a:pPr marL="0" lvl="1" defTabSz="685834">
              <a:lnSpc>
                <a:spcPts val="3017"/>
              </a:lnSpc>
              <a:spcBef>
                <a:spcPct val="0"/>
              </a:spcBef>
            </a:pPr>
            <a:r>
              <a:rPr lang="fr-MA" sz="2250" b="1" dirty="0">
                <a:solidFill>
                  <a:prstClr val="white">
                    <a:lumMod val="65000"/>
                  </a:prstClr>
                </a:solidFill>
                <a:latin typeface="Calibri"/>
              </a:rPr>
              <a:t>« v» « a » </a:t>
            </a:r>
            <a:endParaRPr lang="fr-FR" sz="2250" b="1" dirty="0">
              <a:solidFill>
                <a:prstClr val="white">
                  <a:lumMod val="65000"/>
                </a:prstClr>
              </a:solidFill>
              <a:latin typeface="Calibri"/>
            </a:endParaRPr>
          </a:p>
        </p:txBody>
      </p:sp>
      <p:pic>
        <p:nvPicPr>
          <p:cNvPr id="7" name="Image 6">
            <a:extLst>
              <a:ext uri="{FF2B5EF4-FFF2-40B4-BE49-F238E27FC236}">
                <a16:creationId xmlns:a16="http://schemas.microsoft.com/office/drawing/2014/main" id="{BA9B80D2-7C31-E76A-68D5-CA68E941E534}"/>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2" y="373126"/>
            <a:ext cx="1381080" cy="1120448"/>
          </a:xfrm>
          <a:prstGeom prst="rect">
            <a:avLst/>
          </a:prstGeom>
        </p:spPr>
      </p:pic>
    </p:spTree>
    <p:extLst>
      <p:ext uri="{BB962C8B-B14F-4D97-AF65-F5344CB8AC3E}">
        <p14:creationId xmlns:p14="http://schemas.microsoft.com/office/powerpoint/2010/main" val="19694071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57929F-607A-E654-DB5C-007D91417DDB}"/>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6135005F-B179-65DB-17AD-FCC257BA85D2}"/>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730C459F-278D-0D7B-3044-71B18989F121}"/>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3" name="Rectangle : coins arrondis 2">
            <a:extLst>
              <a:ext uri="{FF2B5EF4-FFF2-40B4-BE49-F238E27FC236}">
                <a16:creationId xmlns:a16="http://schemas.microsoft.com/office/drawing/2014/main" id="{263EB4A4-3A46-952B-7425-A46965B3E722}"/>
              </a:ext>
            </a:extLst>
          </p:cNvPr>
          <p:cNvSpPr/>
          <p:nvPr/>
        </p:nvSpPr>
        <p:spPr>
          <a:xfrm>
            <a:off x="2628901" y="1485903"/>
            <a:ext cx="13030202" cy="7179961"/>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95C7CB2-66CB-D746-D8E1-2EEC11AF6632}"/>
              </a:ext>
            </a:extLst>
          </p:cNvPr>
          <p:cNvSpPr/>
          <p:nvPr/>
        </p:nvSpPr>
        <p:spPr>
          <a:xfrm>
            <a:off x="2836659" y="604723"/>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4F08A76F-20A8-E851-A847-D3E4E2985D79}"/>
              </a:ext>
            </a:extLst>
          </p:cNvPr>
          <p:cNvSpPr txBox="1"/>
          <p:nvPr/>
        </p:nvSpPr>
        <p:spPr>
          <a:xfrm>
            <a:off x="6653214" y="3112176"/>
            <a:ext cx="4981575" cy="4062651"/>
          </a:xfrm>
          <a:prstGeom prst="rect">
            <a:avLst/>
          </a:prstGeom>
          <a:noFill/>
        </p:spPr>
        <p:txBody>
          <a:bodyPr wrap="square" rtlCol="0">
            <a:spAutoFit/>
          </a:bodyPr>
          <a:lstStyle/>
          <a:p>
            <a:pPr algn="ctr" defTabSz="1028752">
              <a:defRPr/>
            </a:pPr>
            <a:r>
              <a:rPr lang="fr-FR" sz="25800" b="1" kern="0" spc="480" dirty="0">
                <a:solidFill>
                  <a:srgbClr val="FFC000"/>
                </a:solidFill>
                <a:latin typeface="Dosis" pitchFamily="2" charset="0"/>
              </a:rPr>
              <a:t>v</a:t>
            </a:r>
            <a:r>
              <a:rPr lang="fr-FR" sz="25800" b="1" kern="0" spc="480" dirty="0">
                <a:solidFill>
                  <a:srgbClr val="106585"/>
                </a:solidFill>
                <a:latin typeface="Dosis" pitchFamily="2" charset="0"/>
              </a:rPr>
              <a:t>a</a:t>
            </a:r>
            <a:endParaRPr lang="fr-FR" sz="25800" kern="0" spc="480" dirty="0">
              <a:solidFill>
                <a:srgbClr val="106585"/>
              </a:solidFill>
              <a:latin typeface="Dosis" pitchFamily="2" charset="0"/>
            </a:endParaRPr>
          </a:p>
        </p:txBody>
      </p:sp>
      <p:graphicFrame>
        <p:nvGraphicFramePr>
          <p:cNvPr id="7" name="Tableau 6">
            <a:extLst>
              <a:ext uri="{FF2B5EF4-FFF2-40B4-BE49-F238E27FC236}">
                <a16:creationId xmlns:a16="http://schemas.microsoft.com/office/drawing/2014/main" id="{39BF2265-1699-825D-5B74-519319F95C2B}"/>
              </a:ext>
            </a:extLst>
          </p:cNvPr>
          <p:cNvGraphicFramePr>
            <a:graphicFrameLocks noGrp="1"/>
          </p:cNvGraphicFramePr>
          <p:nvPr>
            <p:custDataLst>
              <p:tags r:id="rId1"/>
            </p:custDataLst>
          </p:nvPr>
        </p:nvGraphicFramePr>
        <p:xfrm>
          <a:off x="2237267" y="-52355"/>
          <a:ext cx="13421837"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89">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75000"/>
                            </a:schemeClr>
                          </a:solidFill>
                          <a:latin typeface="Dosis" pitchFamily="2" charset="0"/>
                        </a:rPr>
                        <a:t>2. </a:t>
                      </a:r>
                      <a:r>
                        <a:rPr lang="fr-FR" sz="2000" b="1" kern="1200" dirty="0">
                          <a:solidFill>
                            <a:schemeClr val="bg1">
                              <a:lumMod val="75000"/>
                            </a:schemeClr>
                          </a:solidFill>
                          <a:latin typeface="Dosis" pitchFamily="2" charset="0"/>
                          <a:ea typeface="+mn-ea"/>
                          <a:cs typeface="+mn-cs"/>
                        </a:rPr>
                        <a:t>Vocabulaire</a:t>
                      </a:r>
                      <a:endParaRPr lang="fr-FR" sz="20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4" name="ZoneTexte 3">
            <a:extLst>
              <a:ext uri="{FF2B5EF4-FFF2-40B4-BE49-F238E27FC236}">
                <a16:creationId xmlns:a16="http://schemas.microsoft.com/office/drawing/2014/main" id="{BF6DB104-1405-FF42-3F6E-D1686F23FA66}"/>
              </a:ext>
            </a:extLst>
          </p:cNvPr>
          <p:cNvSpPr txBox="1"/>
          <p:nvPr/>
        </p:nvSpPr>
        <p:spPr>
          <a:xfrm>
            <a:off x="3331391" y="539140"/>
            <a:ext cx="11920776" cy="830548"/>
          </a:xfrm>
          <a:prstGeom prst="rect">
            <a:avLst/>
          </a:prstGeom>
          <a:noFill/>
        </p:spPr>
        <p:txBody>
          <a:bodyPr wrap="square">
            <a:spAutoFit/>
          </a:bodyPr>
          <a:lstStyle/>
          <a:p>
            <a:pPr marL="0" lvl="1" defTabSz="685834">
              <a:lnSpc>
                <a:spcPts val="3017"/>
              </a:lnSpc>
              <a:spcBef>
                <a:spcPct val="0"/>
              </a:spcBef>
            </a:pPr>
            <a:r>
              <a:rPr lang="fr-MA" sz="2250" b="1" dirty="0">
                <a:solidFill>
                  <a:prstClr val="white">
                    <a:lumMod val="65000"/>
                  </a:prstClr>
                </a:solidFill>
                <a:latin typeface="Dosis" panose="02010703020202060003" pitchFamily="2" charset="0"/>
              </a:rPr>
              <a:t>« va »</a:t>
            </a:r>
            <a:r>
              <a:rPr lang="fr-FR" sz="2250" b="1" dirty="0">
                <a:solidFill>
                  <a:prstClr val="white">
                    <a:lumMod val="65000"/>
                  </a:prstClr>
                </a:solidFill>
                <a:latin typeface="Dosis" panose="02010703020202060003" pitchFamily="2" charset="0"/>
              </a:rPr>
              <a:t> . </a:t>
            </a:r>
            <a:r>
              <a:rPr lang="fr-MA" sz="2250" b="1" dirty="0">
                <a:solidFill>
                  <a:prstClr val="white">
                    <a:lumMod val="65000"/>
                  </a:prstClr>
                </a:solidFill>
                <a:latin typeface="Dosis" panose="02010703020202060003" pitchFamily="2" charset="0"/>
              </a:rPr>
              <a:t>« v»  « a » « va ». </a:t>
            </a:r>
          </a:p>
          <a:p>
            <a:pPr marL="0" lvl="1" defTabSz="685834">
              <a:lnSpc>
                <a:spcPts val="3017"/>
              </a:lnSpc>
              <a:spcBef>
                <a:spcPct val="0"/>
              </a:spcBef>
            </a:pPr>
            <a:r>
              <a:rPr lang="fr-MA" sz="2250" b="1" dirty="0">
                <a:solidFill>
                  <a:prstClr val="white">
                    <a:lumMod val="65000"/>
                  </a:prstClr>
                </a:solidFill>
                <a:latin typeface="Dosis" panose="02010703020202060003" pitchFamily="2" charset="0"/>
              </a:rPr>
              <a:t>Lisons ensemble « v »  « a » « va ». </a:t>
            </a:r>
            <a:endParaRPr lang="fr-FR" sz="1900" b="1" dirty="0">
              <a:solidFill>
                <a:prstClr val="white">
                  <a:lumMod val="65000"/>
                </a:prstClr>
              </a:solidFill>
              <a:latin typeface="Dosis" panose="02010703020202060003" pitchFamily="2" charset="0"/>
            </a:endParaRPr>
          </a:p>
        </p:txBody>
      </p:sp>
    </p:spTree>
    <p:extLst>
      <p:ext uri="{BB962C8B-B14F-4D97-AF65-F5344CB8AC3E}">
        <p14:creationId xmlns:p14="http://schemas.microsoft.com/office/powerpoint/2010/main" val="25372977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D89ED-C312-9C66-0843-C3B12367811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C08022C-3610-7ED4-EADD-0AD7210BDB09}"/>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0D1F82DC-897A-07FD-EA0D-B7655497D785}"/>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8B977CE9-9A65-FFD1-1850-F071EC12BE3D}"/>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7998330E-5240-2C79-8473-3843C92172AE}"/>
              </a:ext>
            </a:extLst>
          </p:cNvPr>
          <p:cNvSpPr/>
          <p:nvPr/>
        </p:nvSpPr>
        <p:spPr>
          <a:xfrm>
            <a:off x="3175525" y="59248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AF9B7501-E1FA-E538-8D95-D2BBE4C88640}"/>
              </a:ext>
            </a:extLst>
          </p:cNvPr>
          <p:cNvSpPr txBox="1"/>
          <p:nvPr/>
        </p:nvSpPr>
        <p:spPr>
          <a:xfrm>
            <a:off x="5143500" y="3130726"/>
            <a:ext cx="1143000" cy="4062651"/>
          </a:xfrm>
          <a:prstGeom prst="rect">
            <a:avLst/>
          </a:prstGeom>
          <a:noFill/>
        </p:spPr>
        <p:txBody>
          <a:bodyPr wrap="square" rtlCol="0">
            <a:spAutoFit/>
          </a:bodyPr>
          <a:lstStyle/>
          <a:p>
            <a:pPr defTabSz="1028752">
              <a:defRPr/>
            </a:pPr>
            <a:r>
              <a:rPr lang="fr-FR" sz="25800" b="1" kern="0" spc="480" dirty="0">
                <a:solidFill>
                  <a:srgbClr val="FFC000"/>
                </a:solidFill>
                <a:latin typeface="Dosis" pitchFamily="2" charset="0"/>
              </a:rPr>
              <a:t>v</a:t>
            </a:r>
            <a:endParaRPr lang="fr-FR" sz="25800" kern="0" spc="480" dirty="0">
              <a:solidFill>
                <a:srgbClr val="FFC000"/>
              </a:solidFill>
              <a:latin typeface="Dosis" pitchFamily="2" charset="0"/>
            </a:endParaRPr>
          </a:p>
        </p:txBody>
      </p:sp>
      <p:sp>
        <p:nvSpPr>
          <p:cNvPr id="2" name="ZoneTexte 1">
            <a:extLst>
              <a:ext uri="{FF2B5EF4-FFF2-40B4-BE49-F238E27FC236}">
                <a16:creationId xmlns:a16="http://schemas.microsoft.com/office/drawing/2014/main" id="{5BE7A4E7-0B39-EBE9-AE98-37340746C9E6}"/>
              </a:ext>
            </a:extLst>
          </p:cNvPr>
          <p:cNvSpPr txBox="1"/>
          <p:nvPr/>
        </p:nvSpPr>
        <p:spPr>
          <a:xfrm>
            <a:off x="10287000" y="3047034"/>
            <a:ext cx="1143000" cy="4062651"/>
          </a:xfrm>
          <a:prstGeom prst="rect">
            <a:avLst/>
          </a:prstGeom>
          <a:noFill/>
        </p:spPr>
        <p:txBody>
          <a:bodyPr wrap="square" rtlCol="0">
            <a:spAutoFit/>
          </a:bodyPr>
          <a:lstStyle/>
          <a:p>
            <a:pPr defTabSz="1028752">
              <a:defRPr/>
            </a:pPr>
            <a:r>
              <a:rPr lang="fr-FR" sz="25800" b="1" kern="0" spc="480" dirty="0">
                <a:solidFill>
                  <a:srgbClr val="106585"/>
                </a:solidFill>
                <a:latin typeface="Dosis" pitchFamily="2" charset="0"/>
              </a:rPr>
              <a:t>i</a:t>
            </a:r>
            <a:endParaRPr lang="fr-FR" sz="25800" kern="0" spc="480" dirty="0">
              <a:solidFill>
                <a:srgbClr val="106585"/>
              </a:solidFill>
              <a:latin typeface="Dosis" pitchFamily="2" charset="0"/>
            </a:endParaRPr>
          </a:p>
        </p:txBody>
      </p:sp>
      <p:sp>
        <p:nvSpPr>
          <p:cNvPr id="6" name="ZoneTexte 5">
            <a:extLst>
              <a:ext uri="{FF2B5EF4-FFF2-40B4-BE49-F238E27FC236}">
                <a16:creationId xmlns:a16="http://schemas.microsoft.com/office/drawing/2014/main" id="{95D702DF-12B9-FEC1-7E4C-16AF4E041D19}"/>
              </a:ext>
            </a:extLst>
          </p:cNvPr>
          <p:cNvSpPr txBox="1"/>
          <p:nvPr/>
        </p:nvSpPr>
        <p:spPr>
          <a:xfrm>
            <a:off x="3714752" y="866171"/>
            <a:ext cx="10690262" cy="400110"/>
          </a:xfrm>
          <a:prstGeom prst="rect">
            <a:avLst/>
          </a:prstGeom>
          <a:noFill/>
        </p:spPr>
        <p:txBody>
          <a:bodyPr wrap="square">
            <a:spAutoFit/>
          </a:bodyPr>
          <a:lstStyle/>
          <a:p>
            <a:pPr defTabSz="685834"/>
            <a:r>
              <a:rPr lang="fr-MA" sz="2000" i="1" dirty="0">
                <a:solidFill>
                  <a:prstClr val="white">
                    <a:lumMod val="65000"/>
                  </a:prstClr>
                </a:solidFill>
                <a:latin typeface="Dosis" pitchFamily="2" charset="0"/>
              </a:rPr>
              <a:t>Dire</a:t>
            </a:r>
            <a:r>
              <a:rPr lang="fr-MA" sz="2000" i="1" u="sng" dirty="0">
                <a:solidFill>
                  <a:prstClr val="white">
                    <a:lumMod val="65000"/>
                  </a:prstClr>
                </a:solidFill>
                <a:latin typeface="Dosis" pitchFamily="2" charset="0"/>
              </a:rPr>
              <a:t> le son des lettres.</a:t>
            </a:r>
            <a:endParaRPr lang="fr-MA" sz="2000" i="1" dirty="0">
              <a:solidFill>
                <a:prstClr val="white">
                  <a:lumMod val="65000"/>
                </a:prstClr>
              </a:solidFill>
              <a:latin typeface="Dosis" pitchFamily="2" charset="0"/>
            </a:endParaRPr>
          </a:p>
        </p:txBody>
      </p:sp>
      <p:graphicFrame>
        <p:nvGraphicFramePr>
          <p:cNvPr id="4" name="Tableau 3">
            <a:extLst>
              <a:ext uri="{FF2B5EF4-FFF2-40B4-BE49-F238E27FC236}">
                <a16:creationId xmlns:a16="http://schemas.microsoft.com/office/drawing/2014/main" id="{3749E8E2-BC55-2FE7-B09A-5870808B0B0D}"/>
              </a:ext>
            </a:extLst>
          </p:cNvPr>
          <p:cNvGraphicFramePr>
            <a:graphicFrameLocks noGrp="1"/>
          </p:cNvGraphicFramePr>
          <p:nvPr>
            <p:custDataLst>
              <p:tags r:id="rId1"/>
            </p:custDataLst>
          </p:nvPr>
        </p:nvGraphicFramePr>
        <p:xfrm>
          <a:off x="2286001" y="-19050"/>
          <a:ext cx="13421837"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89">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75000"/>
                            </a:schemeClr>
                          </a:solidFill>
                          <a:latin typeface="Dosis" pitchFamily="2" charset="0"/>
                        </a:rPr>
                        <a:t>2. </a:t>
                      </a:r>
                      <a:r>
                        <a:rPr lang="fr-FR" sz="2000" b="1" kern="1200" dirty="0">
                          <a:solidFill>
                            <a:schemeClr val="bg1">
                              <a:lumMod val="75000"/>
                            </a:schemeClr>
                          </a:solidFill>
                          <a:latin typeface="Dosis" pitchFamily="2" charset="0"/>
                          <a:ea typeface="+mn-ea"/>
                          <a:cs typeface="+mn-cs"/>
                        </a:rPr>
                        <a:t>Vocabulaire</a:t>
                      </a:r>
                      <a:endParaRPr lang="fr-FR" sz="20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996C216C-DD81-178B-517E-DD54C844B106}"/>
              </a:ext>
            </a:extLst>
          </p:cNvPr>
          <p:cNvSpPr txBox="1"/>
          <p:nvPr/>
        </p:nvSpPr>
        <p:spPr>
          <a:xfrm>
            <a:off x="3702229" y="495300"/>
            <a:ext cx="11099623" cy="457048"/>
          </a:xfrm>
          <a:prstGeom prst="rect">
            <a:avLst/>
          </a:prstGeom>
          <a:noFill/>
        </p:spPr>
        <p:txBody>
          <a:bodyPr wrap="square">
            <a:spAutoFit/>
          </a:bodyPr>
          <a:lstStyle/>
          <a:p>
            <a:pPr marL="0" lvl="1" defTabSz="685834">
              <a:lnSpc>
                <a:spcPts val="3017"/>
              </a:lnSpc>
              <a:spcBef>
                <a:spcPct val="0"/>
              </a:spcBef>
            </a:pPr>
            <a:r>
              <a:rPr lang="fr-MA" sz="2250" b="1" dirty="0">
                <a:solidFill>
                  <a:prstClr val="white">
                    <a:lumMod val="65000"/>
                  </a:prstClr>
                </a:solidFill>
                <a:latin typeface="Calibri"/>
              </a:rPr>
              <a:t>« v» « i » </a:t>
            </a:r>
            <a:endParaRPr lang="fr-FR" sz="2250" b="1" dirty="0">
              <a:solidFill>
                <a:prstClr val="white">
                  <a:lumMod val="65000"/>
                </a:prstClr>
              </a:solidFill>
              <a:latin typeface="Calibri"/>
            </a:endParaRPr>
          </a:p>
        </p:txBody>
      </p:sp>
      <p:pic>
        <p:nvPicPr>
          <p:cNvPr id="7" name="Image 6">
            <a:extLst>
              <a:ext uri="{FF2B5EF4-FFF2-40B4-BE49-F238E27FC236}">
                <a16:creationId xmlns:a16="http://schemas.microsoft.com/office/drawing/2014/main" id="{986763B8-D0D2-044A-6784-1C603F679E95}"/>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2" y="373126"/>
            <a:ext cx="1381080" cy="1120448"/>
          </a:xfrm>
          <a:prstGeom prst="rect">
            <a:avLst/>
          </a:prstGeom>
        </p:spPr>
      </p:pic>
    </p:spTree>
    <p:extLst>
      <p:ext uri="{BB962C8B-B14F-4D97-AF65-F5344CB8AC3E}">
        <p14:creationId xmlns:p14="http://schemas.microsoft.com/office/powerpoint/2010/main" val="28112766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BA4EB-A4A4-FC1A-300E-5F10EB9AC3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A3779A0-52A7-910F-FF3C-196DB9CE80C8}"/>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C7E1285C-F344-75DF-177B-1896027E5BD2}"/>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B2E3BF08-8121-A034-4F02-360944FE99FB}"/>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3" name="Rectangle : coins arrondis 2">
            <a:extLst>
              <a:ext uri="{FF2B5EF4-FFF2-40B4-BE49-F238E27FC236}">
                <a16:creationId xmlns:a16="http://schemas.microsoft.com/office/drawing/2014/main" id="{91AA1AB2-440F-3738-BFEB-0110A67EE520}"/>
              </a:ext>
            </a:extLst>
          </p:cNvPr>
          <p:cNvSpPr/>
          <p:nvPr/>
        </p:nvSpPr>
        <p:spPr>
          <a:xfrm>
            <a:off x="2628901" y="1485903"/>
            <a:ext cx="13030202" cy="7179961"/>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76AF3F54-0E43-E970-864E-333B74111E66}"/>
              </a:ext>
            </a:extLst>
          </p:cNvPr>
          <p:cNvSpPr/>
          <p:nvPr/>
        </p:nvSpPr>
        <p:spPr>
          <a:xfrm>
            <a:off x="2836659" y="604723"/>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36265F09-4E59-D15F-B8EC-0E51E31E8631}"/>
              </a:ext>
            </a:extLst>
          </p:cNvPr>
          <p:cNvSpPr txBox="1"/>
          <p:nvPr/>
        </p:nvSpPr>
        <p:spPr>
          <a:xfrm>
            <a:off x="6653214" y="3112176"/>
            <a:ext cx="4981575" cy="4062651"/>
          </a:xfrm>
          <a:prstGeom prst="rect">
            <a:avLst/>
          </a:prstGeom>
          <a:noFill/>
        </p:spPr>
        <p:txBody>
          <a:bodyPr wrap="square" rtlCol="0">
            <a:spAutoFit/>
          </a:bodyPr>
          <a:lstStyle/>
          <a:p>
            <a:pPr algn="ctr" defTabSz="1028752">
              <a:defRPr/>
            </a:pPr>
            <a:r>
              <a:rPr lang="fr-FR" sz="25800" b="1" kern="0" spc="480" dirty="0">
                <a:solidFill>
                  <a:srgbClr val="FFC000"/>
                </a:solidFill>
                <a:latin typeface="Dosis" pitchFamily="2" charset="0"/>
              </a:rPr>
              <a:t>v</a:t>
            </a:r>
            <a:r>
              <a:rPr lang="fr-FR" sz="25800" b="1" kern="0" spc="480" dirty="0">
                <a:solidFill>
                  <a:srgbClr val="106585"/>
                </a:solidFill>
                <a:latin typeface="Dosis" pitchFamily="2" charset="0"/>
              </a:rPr>
              <a:t>i</a:t>
            </a:r>
            <a:endParaRPr lang="fr-FR" sz="25800" kern="0" spc="480" dirty="0">
              <a:solidFill>
                <a:srgbClr val="106585"/>
              </a:solidFill>
              <a:latin typeface="Dosis" pitchFamily="2" charset="0"/>
            </a:endParaRPr>
          </a:p>
        </p:txBody>
      </p:sp>
      <p:graphicFrame>
        <p:nvGraphicFramePr>
          <p:cNvPr id="7" name="Tableau 6">
            <a:extLst>
              <a:ext uri="{FF2B5EF4-FFF2-40B4-BE49-F238E27FC236}">
                <a16:creationId xmlns:a16="http://schemas.microsoft.com/office/drawing/2014/main" id="{57B516E2-33D9-BE96-BAC9-C1273C3AF97E}"/>
              </a:ext>
            </a:extLst>
          </p:cNvPr>
          <p:cNvGraphicFramePr>
            <a:graphicFrameLocks noGrp="1"/>
          </p:cNvGraphicFramePr>
          <p:nvPr>
            <p:custDataLst>
              <p:tags r:id="rId1"/>
            </p:custDataLst>
          </p:nvPr>
        </p:nvGraphicFramePr>
        <p:xfrm>
          <a:off x="2237267" y="-52355"/>
          <a:ext cx="13421837" cy="685800"/>
        </p:xfrm>
        <a:graphic>
          <a:graphicData uri="http://schemas.openxmlformats.org/drawingml/2006/table">
            <a:tbl>
              <a:tblPr firstRow="1" bandRow="1">
                <a:tableStyleId>{5C22544A-7EE6-4342-B048-85BDC9FD1C3A}</a:tableStyleId>
              </a:tblPr>
              <a:tblGrid>
                <a:gridCol w="2236973">
                  <a:extLst>
                    <a:ext uri="{9D8B030D-6E8A-4147-A177-3AD203B41FA5}">
                      <a16:colId xmlns:a16="http://schemas.microsoft.com/office/drawing/2014/main" val="1026576551"/>
                    </a:ext>
                  </a:extLst>
                </a:gridCol>
                <a:gridCol w="2236973">
                  <a:extLst>
                    <a:ext uri="{9D8B030D-6E8A-4147-A177-3AD203B41FA5}">
                      <a16:colId xmlns:a16="http://schemas.microsoft.com/office/drawing/2014/main" val="1915038765"/>
                    </a:ext>
                  </a:extLst>
                </a:gridCol>
                <a:gridCol w="2236973">
                  <a:extLst>
                    <a:ext uri="{9D8B030D-6E8A-4147-A177-3AD203B41FA5}">
                      <a16:colId xmlns:a16="http://schemas.microsoft.com/office/drawing/2014/main" val="2262048582"/>
                    </a:ext>
                  </a:extLst>
                </a:gridCol>
                <a:gridCol w="2549989">
                  <a:extLst>
                    <a:ext uri="{9D8B030D-6E8A-4147-A177-3AD203B41FA5}">
                      <a16:colId xmlns:a16="http://schemas.microsoft.com/office/drawing/2014/main" val="2897137454"/>
                    </a:ext>
                  </a:extLst>
                </a:gridCol>
                <a:gridCol w="2496866">
                  <a:extLst>
                    <a:ext uri="{9D8B030D-6E8A-4147-A177-3AD203B41FA5}">
                      <a16:colId xmlns:a16="http://schemas.microsoft.com/office/drawing/2014/main" val="2418460758"/>
                    </a:ext>
                  </a:extLst>
                </a:gridCol>
                <a:gridCol w="1664063">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75000"/>
                            </a:schemeClr>
                          </a:solidFill>
                          <a:latin typeface="Dosis" pitchFamily="2" charset="0"/>
                        </a:rPr>
                        <a:t>2. </a:t>
                      </a:r>
                      <a:r>
                        <a:rPr lang="fr-FR" sz="2000" b="1" kern="1200" dirty="0">
                          <a:solidFill>
                            <a:schemeClr val="bg1">
                              <a:lumMod val="75000"/>
                            </a:schemeClr>
                          </a:solidFill>
                          <a:latin typeface="Dosis" pitchFamily="2" charset="0"/>
                          <a:ea typeface="+mn-ea"/>
                          <a:cs typeface="+mn-cs"/>
                        </a:rPr>
                        <a:t>Vocabulaire</a:t>
                      </a:r>
                      <a:endParaRPr lang="fr-FR" sz="20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4" name="ZoneTexte 3">
            <a:extLst>
              <a:ext uri="{FF2B5EF4-FFF2-40B4-BE49-F238E27FC236}">
                <a16:creationId xmlns:a16="http://schemas.microsoft.com/office/drawing/2014/main" id="{90FB99DA-D42F-7239-5FBB-17E498617C88}"/>
              </a:ext>
            </a:extLst>
          </p:cNvPr>
          <p:cNvSpPr txBox="1"/>
          <p:nvPr/>
        </p:nvSpPr>
        <p:spPr>
          <a:xfrm>
            <a:off x="3331391" y="539140"/>
            <a:ext cx="11920776" cy="830548"/>
          </a:xfrm>
          <a:prstGeom prst="rect">
            <a:avLst/>
          </a:prstGeom>
          <a:noFill/>
        </p:spPr>
        <p:txBody>
          <a:bodyPr wrap="square">
            <a:spAutoFit/>
          </a:bodyPr>
          <a:lstStyle/>
          <a:p>
            <a:pPr marL="0" lvl="1" defTabSz="685834">
              <a:lnSpc>
                <a:spcPts val="3017"/>
              </a:lnSpc>
              <a:spcBef>
                <a:spcPct val="0"/>
              </a:spcBef>
            </a:pPr>
            <a:r>
              <a:rPr lang="fr-MA" sz="2250" b="1" dirty="0">
                <a:solidFill>
                  <a:prstClr val="white">
                    <a:lumMod val="65000"/>
                  </a:prstClr>
                </a:solidFill>
                <a:latin typeface="Dosis" panose="02010703020202060003" pitchFamily="2" charset="0"/>
              </a:rPr>
              <a:t>« va »</a:t>
            </a:r>
            <a:r>
              <a:rPr lang="fr-FR" sz="2250" b="1" dirty="0">
                <a:solidFill>
                  <a:prstClr val="white">
                    <a:lumMod val="65000"/>
                  </a:prstClr>
                </a:solidFill>
                <a:latin typeface="Dosis" panose="02010703020202060003" pitchFamily="2" charset="0"/>
              </a:rPr>
              <a:t> . </a:t>
            </a:r>
            <a:r>
              <a:rPr lang="fr-MA" sz="2250" b="1" dirty="0">
                <a:solidFill>
                  <a:prstClr val="white">
                    <a:lumMod val="65000"/>
                  </a:prstClr>
                </a:solidFill>
                <a:latin typeface="Dosis" panose="02010703020202060003" pitchFamily="2" charset="0"/>
              </a:rPr>
              <a:t>« v»  « i » « vi ». </a:t>
            </a:r>
          </a:p>
          <a:p>
            <a:pPr marL="0" lvl="1" defTabSz="685834">
              <a:lnSpc>
                <a:spcPts val="3017"/>
              </a:lnSpc>
              <a:spcBef>
                <a:spcPct val="0"/>
              </a:spcBef>
            </a:pPr>
            <a:r>
              <a:rPr lang="fr-MA" sz="2250" b="1" dirty="0">
                <a:solidFill>
                  <a:prstClr val="white">
                    <a:lumMod val="65000"/>
                  </a:prstClr>
                </a:solidFill>
                <a:latin typeface="Dosis" panose="02010703020202060003" pitchFamily="2" charset="0"/>
              </a:rPr>
              <a:t>Lisons ensemble « v »  « i » « vi ». </a:t>
            </a:r>
            <a:endParaRPr lang="fr-FR" sz="1900" b="1" dirty="0">
              <a:solidFill>
                <a:prstClr val="white">
                  <a:lumMod val="65000"/>
                </a:prstClr>
              </a:solidFill>
              <a:latin typeface="Dosis" panose="02010703020202060003" pitchFamily="2" charset="0"/>
            </a:endParaRPr>
          </a:p>
        </p:txBody>
      </p:sp>
    </p:spTree>
    <p:extLst>
      <p:ext uri="{BB962C8B-B14F-4D97-AF65-F5344CB8AC3E}">
        <p14:creationId xmlns:p14="http://schemas.microsoft.com/office/powerpoint/2010/main" val="35677234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19F96-1BDA-FA45-2FDD-62A6120A1D6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7417B8E-AD61-0A58-2AAD-0EBF8EB54B9A}"/>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E86D7E0F-D2C5-0972-352A-B93D949015D5}"/>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7D26AEF4-B477-1AA0-CBBF-43BD9FD52587}"/>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34DB83DA-ADE6-E8E9-23D1-DCCC3C978C4C}"/>
              </a:ext>
            </a:extLst>
          </p:cNvPr>
          <p:cNvSpPr/>
          <p:nvPr/>
        </p:nvSpPr>
        <p:spPr>
          <a:xfrm>
            <a:off x="3175525" y="59248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85834"/>
            <a:endParaRPr lang="fr-MA" sz="1350" dirty="0">
              <a:solidFill>
                <a:prstClr val="black"/>
              </a:solidFill>
              <a:latin typeface="Dosis" pitchFamily="2" charset="0"/>
            </a:endParaRPr>
          </a:p>
        </p:txBody>
      </p:sp>
      <p:grpSp>
        <p:nvGrpSpPr>
          <p:cNvPr id="8" name="Group 1190">
            <a:extLst>
              <a:ext uri="{FF2B5EF4-FFF2-40B4-BE49-F238E27FC236}">
                <a16:creationId xmlns:a16="http://schemas.microsoft.com/office/drawing/2014/main" id="{BCFBC1A7-50DD-FD74-F457-750215FB3081}"/>
              </a:ext>
            </a:extLst>
          </p:cNvPr>
          <p:cNvGrpSpPr>
            <a:grpSpLocks/>
          </p:cNvGrpSpPr>
          <p:nvPr/>
        </p:nvGrpSpPr>
        <p:grpSpPr>
          <a:xfrm>
            <a:off x="5600700" y="2352233"/>
            <a:ext cx="7086600" cy="6228465"/>
            <a:chOff x="751252" y="1615960"/>
            <a:chExt cx="2368377" cy="2147303"/>
          </a:xfrm>
        </p:grpSpPr>
        <p:sp>
          <p:nvSpPr>
            <p:cNvPr id="11" name="Graphic 1191">
              <a:extLst>
                <a:ext uri="{FF2B5EF4-FFF2-40B4-BE49-F238E27FC236}">
                  <a16:creationId xmlns:a16="http://schemas.microsoft.com/office/drawing/2014/main" id="{471931F8-F87C-1911-2143-42F801287356}"/>
                </a:ext>
              </a:extLst>
            </p:cNvPr>
            <p:cNvSpPr/>
            <p:nvPr/>
          </p:nvSpPr>
          <p:spPr>
            <a:xfrm>
              <a:off x="2093990" y="1849119"/>
              <a:ext cx="374650" cy="1564005"/>
            </a:xfrm>
            <a:custGeom>
              <a:avLst/>
              <a:gdLst/>
              <a:ahLst/>
              <a:cxnLst/>
              <a:rect l="l" t="t" r="r" b="b"/>
              <a:pathLst>
                <a:path w="374650" h="1564005">
                  <a:moveTo>
                    <a:pt x="0" y="0"/>
                  </a:moveTo>
                  <a:lnTo>
                    <a:pt x="374650" y="0"/>
                  </a:lnTo>
                </a:path>
                <a:path w="374650" h="1564005">
                  <a:moveTo>
                    <a:pt x="0" y="312420"/>
                  </a:moveTo>
                  <a:lnTo>
                    <a:pt x="374650" y="312420"/>
                  </a:lnTo>
                </a:path>
                <a:path w="374650" h="1564005">
                  <a:moveTo>
                    <a:pt x="0" y="624839"/>
                  </a:moveTo>
                  <a:lnTo>
                    <a:pt x="374650" y="624839"/>
                  </a:lnTo>
                </a:path>
                <a:path w="374650" h="1564005">
                  <a:moveTo>
                    <a:pt x="0" y="938783"/>
                  </a:moveTo>
                  <a:lnTo>
                    <a:pt x="374650" y="938783"/>
                  </a:lnTo>
                </a:path>
                <a:path w="374650" h="1564005">
                  <a:moveTo>
                    <a:pt x="0" y="1251203"/>
                  </a:moveTo>
                  <a:lnTo>
                    <a:pt x="374650" y="1251203"/>
                  </a:lnTo>
                </a:path>
                <a:path w="374650" h="1564005">
                  <a:moveTo>
                    <a:pt x="0" y="1563624"/>
                  </a:moveTo>
                  <a:lnTo>
                    <a:pt x="374650" y="1563624"/>
                  </a:lnTo>
                </a:path>
              </a:pathLst>
            </a:custGeom>
            <a:ln w="9525">
              <a:solidFill>
                <a:srgbClr val="92D050"/>
              </a:solidFill>
              <a:prstDash val="solid"/>
            </a:ln>
          </p:spPr>
          <p:txBody>
            <a:bodyPr wrap="square" lIns="0" tIns="0" rIns="0" bIns="0" rtlCol="0">
              <a:prstTxWarp prst="textNoShape">
                <a:avLst/>
              </a:prstTxWarp>
              <a:noAutofit/>
            </a:bodyPr>
            <a:lstStyle/>
            <a:p>
              <a:endParaRPr lang="fr-MA" b="1"/>
            </a:p>
          </p:txBody>
        </p:sp>
        <p:pic>
          <p:nvPicPr>
            <p:cNvPr id="12" name="Image 11">
              <a:extLst>
                <a:ext uri="{FF2B5EF4-FFF2-40B4-BE49-F238E27FC236}">
                  <a16:creationId xmlns:a16="http://schemas.microsoft.com/office/drawing/2014/main" id="{D8937DBB-523D-A18D-C751-785F61BA1B6F}"/>
                </a:ext>
              </a:extLst>
            </p:cNvPr>
            <p:cNvPicPr/>
            <p:nvPr/>
          </p:nvPicPr>
          <p:blipFill>
            <a:blip r:embed="rId7" cstate="print"/>
            <a:stretch>
              <a:fillRect/>
            </a:stretch>
          </p:blipFill>
          <p:spPr>
            <a:xfrm>
              <a:off x="751252" y="2447868"/>
              <a:ext cx="554911" cy="416417"/>
            </a:xfrm>
            <a:prstGeom prst="rect">
              <a:avLst/>
            </a:prstGeom>
          </p:spPr>
        </p:pic>
        <p:pic>
          <p:nvPicPr>
            <p:cNvPr id="13" name="Image 12">
              <a:extLst>
                <a:ext uri="{FF2B5EF4-FFF2-40B4-BE49-F238E27FC236}">
                  <a16:creationId xmlns:a16="http://schemas.microsoft.com/office/drawing/2014/main" id="{C89BCF06-CE0E-ED1B-588D-A82ECC32C022}"/>
                </a:ext>
              </a:extLst>
            </p:cNvPr>
            <p:cNvPicPr/>
            <p:nvPr/>
          </p:nvPicPr>
          <p:blipFill>
            <a:blip r:embed="rId8" cstate="print"/>
            <a:stretch>
              <a:fillRect/>
            </a:stretch>
          </p:blipFill>
          <p:spPr>
            <a:xfrm>
              <a:off x="813830" y="2399296"/>
              <a:ext cx="429818" cy="582155"/>
            </a:xfrm>
            <a:prstGeom prst="rect">
              <a:avLst/>
            </a:prstGeom>
          </p:spPr>
        </p:pic>
        <p:sp>
          <p:nvSpPr>
            <p:cNvPr id="14" name="Graphic 1201">
              <a:extLst>
                <a:ext uri="{FF2B5EF4-FFF2-40B4-BE49-F238E27FC236}">
                  <a16:creationId xmlns:a16="http://schemas.microsoft.com/office/drawing/2014/main" id="{EDCA4E27-09FD-0FA5-27EA-DAFCEE652FB7}"/>
                </a:ext>
              </a:extLst>
            </p:cNvPr>
            <p:cNvSpPr/>
            <p:nvPr/>
          </p:nvSpPr>
          <p:spPr>
            <a:xfrm>
              <a:off x="765062" y="2461767"/>
              <a:ext cx="477520" cy="338455"/>
            </a:xfrm>
            <a:custGeom>
              <a:avLst/>
              <a:gdLst/>
              <a:ahLst/>
              <a:cxnLst/>
              <a:rect l="l" t="t" r="r" b="b"/>
              <a:pathLst>
                <a:path w="477520" h="338455">
                  <a:moveTo>
                    <a:pt x="420624" y="0"/>
                  </a:moveTo>
                  <a:lnTo>
                    <a:pt x="56387" y="0"/>
                  </a:lnTo>
                  <a:lnTo>
                    <a:pt x="34440" y="4435"/>
                  </a:lnTo>
                  <a:lnTo>
                    <a:pt x="16516" y="16525"/>
                  </a:lnTo>
                  <a:lnTo>
                    <a:pt x="4431" y="34450"/>
                  </a:lnTo>
                  <a:lnTo>
                    <a:pt x="0" y="56387"/>
                  </a:lnTo>
                  <a:lnTo>
                    <a:pt x="0" y="281939"/>
                  </a:lnTo>
                  <a:lnTo>
                    <a:pt x="4431" y="303877"/>
                  </a:lnTo>
                  <a:lnTo>
                    <a:pt x="16516" y="321802"/>
                  </a:lnTo>
                  <a:lnTo>
                    <a:pt x="34440" y="333892"/>
                  </a:lnTo>
                  <a:lnTo>
                    <a:pt x="56387" y="338327"/>
                  </a:lnTo>
                  <a:lnTo>
                    <a:pt x="420624" y="338327"/>
                  </a:lnTo>
                  <a:lnTo>
                    <a:pt x="442561" y="333892"/>
                  </a:lnTo>
                  <a:lnTo>
                    <a:pt x="460486" y="321802"/>
                  </a:lnTo>
                  <a:lnTo>
                    <a:pt x="472576" y="303877"/>
                  </a:lnTo>
                  <a:lnTo>
                    <a:pt x="477012" y="281939"/>
                  </a:lnTo>
                  <a:lnTo>
                    <a:pt x="477012" y="56387"/>
                  </a:lnTo>
                  <a:lnTo>
                    <a:pt x="472576" y="34450"/>
                  </a:lnTo>
                  <a:lnTo>
                    <a:pt x="460486" y="16525"/>
                  </a:lnTo>
                  <a:lnTo>
                    <a:pt x="442561" y="4435"/>
                  </a:lnTo>
                  <a:lnTo>
                    <a:pt x="420624" y="0"/>
                  </a:lnTo>
                  <a:close/>
                </a:path>
              </a:pathLst>
            </a:custGeom>
            <a:solidFill>
              <a:srgbClr val="FFFFFF"/>
            </a:solidFill>
          </p:spPr>
          <p:txBody>
            <a:bodyPr wrap="square" lIns="0" tIns="0" rIns="0" bIns="0" rtlCol="0">
              <a:prstTxWarp prst="textNoShape">
                <a:avLst/>
              </a:prstTxWarp>
              <a:noAutofit/>
            </a:bodyPr>
            <a:lstStyle/>
            <a:p>
              <a:pPr algn="ctr"/>
              <a:r>
                <a:rPr lang="fr-FR" sz="6600" b="1" dirty="0">
                  <a:solidFill>
                    <a:srgbClr val="00B050"/>
                  </a:solidFill>
                </a:rPr>
                <a:t>v</a:t>
              </a:r>
              <a:endParaRPr lang="fr-MA" sz="6600" b="1" dirty="0">
                <a:solidFill>
                  <a:srgbClr val="00B050"/>
                </a:solidFill>
              </a:endParaRPr>
            </a:p>
          </p:txBody>
        </p:sp>
        <p:sp>
          <p:nvSpPr>
            <p:cNvPr id="15" name="Graphic 1202">
              <a:extLst>
                <a:ext uri="{FF2B5EF4-FFF2-40B4-BE49-F238E27FC236}">
                  <a16:creationId xmlns:a16="http://schemas.microsoft.com/office/drawing/2014/main" id="{C10A5A24-2184-334B-3DC6-CCF8AA8BF1ED}"/>
                </a:ext>
              </a:extLst>
            </p:cNvPr>
            <p:cNvSpPr/>
            <p:nvPr/>
          </p:nvSpPr>
          <p:spPr>
            <a:xfrm>
              <a:off x="765062" y="2461767"/>
              <a:ext cx="477520" cy="338455"/>
            </a:xfrm>
            <a:custGeom>
              <a:avLst/>
              <a:gdLst/>
              <a:ahLst/>
              <a:cxnLst/>
              <a:rect l="l" t="t" r="r" b="b"/>
              <a:pathLst>
                <a:path w="477520" h="338455">
                  <a:moveTo>
                    <a:pt x="0" y="56387"/>
                  </a:moveTo>
                  <a:lnTo>
                    <a:pt x="4431" y="34450"/>
                  </a:lnTo>
                  <a:lnTo>
                    <a:pt x="16516" y="16525"/>
                  </a:lnTo>
                  <a:lnTo>
                    <a:pt x="34440" y="4435"/>
                  </a:lnTo>
                  <a:lnTo>
                    <a:pt x="56387" y="0"/>
                  </a:lnTo>
                  <a:lnTo>
                    <a:pt x="420624" y="0"/>
                  </a:lnTo>
                  <a:lnTo>
                    <a:pt x="442561" y="4435"/>
                  </a:lnTo>
                  <a:lnTo>
                    <a:pt x="460486" y="16525"/>
                  </a:lnTo>
                  <a:lnTo>
                    <a:pt x="472576" y="34450"/>
                  </a:lnTo>
                  <a:lnTo>
                    <a:pt x="477012" y="56387"/>
                  </a:lnTo>
                  <a:lnTo>
                    <a:pt x="477012" y="281939"/>
                  </a:lnTo>
                  <a:lnTo>
                    <a:pt x="472576" y="303877"/>
                  </a:lnTo>
                  <a:lnTo>
                    <a:pt x="460486" y="321802"/>
                  </a:lnTo>
                  <a:lnTo>
                    <a:pt x="442561" y="333892"/>
                  </a:lnTo>
                  <a:lnTo>
                    <a:pt x="420624" y="338327"/>
                  </a:lnTo>
                  <a:lnTo>
                    <a:pt x="56387" y="338327"/>
                  </a:lnTo>
                  <a:lnTo>
                    <a:pt x="34440" y="333892"/>
                  </a:lnTo>
                  <a:lnTo>
                    <a:pt x="16516" y="321802"/>
                  </a:lnTo>
                  <a:lnTo>
                    <a:pt x="4431" y="303877"/>
                  </a:lnTo>
                  <a:lnTo>
                    <a:pt x="0" y="281939"/>
                  </a:lnTo>
                  <a:lnTo>
                    <a:pt x="0" y="56387"/>
                  </a:lnTo>
                  <a:close/>
                </a:path>
              </a:pathLst>
            </a:custGeom>
            <a:ln w="12699">
              <a:solidFill>
                <a:srgbClr val="00AFEF"/>
              </a:solidFill>
              <a:prstDash val="solid"/>
            </a:ln>
          </p:spPr>
          <p:txBody>
            <a:bodyPr wrap="square" lIns="0" tIns="0" rIns="0" bIns="0" rtlCol="0">
              <a:prstTxWarp prst="textNoShape">
                <a:avLst/>
              </a:prstTxWarp>
              <a:noAutofit/>
            </a:bodyPr>
            <a:lstStyle/>
            <a:p>
              <a:endParaRPr lang="fr-MA" b="1"/>
            </a:p>
          </p:txBody>
        </p:sp>
        <p:pic>
          <p:nvPicPr>
            <p:cNvPr id="16" name="Image 15">
              <a:extLst>
                <a:ext uri="{FF2B5EF4-FFF2-40B4-BE49-F238E27FC236}">
                  <a16:creationId xmlns:a16="http://schemas.microsoft.com/office/drawing/2014/main" id="{A8BF7F5D-48B9-A0FE-F03D-3A2D251C7CC2}"/>
                </a:ext>
              </a:extLst>
            </p:cNvPr>
            <p:cNvPicPr/>
            <p:nvPr/>
          </p:nvPicPr>
          <p:blipFill>
            <a:blip r:embed="rId9" cstate="print"/>
            <a:stretch>
              <a:fillRect/>
            </a:stretch>
          </p:blipFill>
          <p:spPr>
            <a:xfrm>
              <a:off x="1584974" y="1675371"/>
              <a:ext cx="591299" cy="396252"/>
            </a:xfrm>
            <a:prstGeom prst="rect">
              <a:avLst/>
            </a:prstGeom>
          </p:spPr>
        </p:pic>
        <p:pic>
          <p:nvPicPr>
            <p:cNvPr id="17" name="Image 16">
              <a:extLst>
                <a:ext uri="{FF2B5EF4-FFF2-40B4-BE49-F238E27FC236}">
                  <a16:creationId xmlns:a16="http://schemas.microsoft.com/office/drawing/2014/main" id="{563CAF03-7D23-06B8-4B3C-349587DBAEF9}"/>
                </a:ext>
              </a:extLst>
            </p:cNvPr>
            <p:cNvPicPr/>
            <p:nvPr/>
          </p:nvPicPr>
          <p:blipFill>
            <a:blip r:embed="rId10" cstate="print"/>
            <a:stretch>
              <a:fillRect/>
            </a:stretch>
          </p:blipFill>
          <p:spPr>
            <a:xfrm>
              <a:off x="1638314" y="1615960"/>
              <a:ext cx="481571" cy="582155"/>
            </a:xfrm>
            <a:prstGeom prst="rect">
              <a:avLst/>
            </a:prstGeom>
          </p:spPr>
        </p:pic>
        <p:sp>
          <p:nvSpPr>
            <p:cNvPr id="18" name="Graphic 1205">
              <a:extLst>
                <a:ext uri="{FF2B5EF4-FFF2-40B4-BE49-F238E27FC236}">
                  <a16:creationId xmlns:a16="http://schemas.microsoft.com/office/drawing/2014/main" id="{4AE51927-7485-FA36-3A18-F61F8ACDECDF}"/>
                </a:ext>
              </a:extLst>
            </p:cNvPr>
            <p:cNvSpPr/>
            <p:nvPr/>
          </p:nvSpPr>
          <p:spPr>
            <a:xfrm>
              <a:off x="1616978" y="1707387"/>
              <a:ext cx="477520" cy="281940"/>
            </a:xfrm>
            <a:custGeom>
              <a:avLst/>
              <a:gdLst/>
              <a:ahLst/>
              <a:cxnLst/>
              <a:rect l="l" t="t" r="r" b="b"/>
              <a:pathLst>
                <a:path w="477520" h="281940">
                  <a:moveTo>
                    <a:pt x="430022" y="0"/>
                  </a:moveTo>
                  <a:lnTo>
                    <a:pt x="46989" y="0"/>
                  </a:lnTo>
                  <a:lnTo>
                    <a:pt x="28717" y="3698"/>
                  </a:lnTo>
                  <a:lnTo>
                    <a:pt x="13779" y="13779"/>
                  </a:lnTo>
                  <a:lnTo>
                    <a:pt x="3698" y="28717"/>
                  </a:lnTo>
                  <a:lnTo>
                    <a:pt x="0" y="46989"/>
                  </a:lnTo>
                  <a:lnTo>
                    <a:pt x="0" y="234950"/>
                  </a:lnTo>
                  <a:lnTo>
                    <a:pt x="3698" y="253222"/>
                  </a:lnTo>
                  <a:lnTo>
                    <a:pt x="13779" y="268160"/>
                  </a:lnTo>
                  <a:lnTo>
                    <a:pt x="28717" y="278241"/>
                  </a:lnTo>
                  <a:lnTo>
                    <a:pt x="46989" y="281939"/>
                  </a:lnTo>
                  <a:lnTo>
                    <a:pt x="430022" y="281939"/>
                  </a:lnTo>
                  <a:lnTo>
                    <a:pt x="448294" y="278241"/>
                  </a:lnTo>
                  <a:lnTo>
                    <a:pt x="463232" y="268160"/>
                  </a:lnTo>
                  <a:lnTo>
                    <a:pt x="473313" y="253222"/>
                  </a:lnTo>
                  <a:lnTo>
                    <a:pt x="477012" y="234950"/>
                  </a:lnTo>
                  <a:lnTo>
                    <a:pt x="477012" y="46989"/>
                  </a:lnTo>
                  <a:lnTo>
                    <a:pt x="473313" y="28717"/>
                  </a:lnTo>
                  <a:lnTo>
                    <a:pt x="463232" y="13779"/>
                  </a:lnTo>
                  <a:lnTo>
                    <a:pt x="448294" y="3698"/>
                  </a:lnTo>
                  <a:lnTo>
                    <a:pt x="430022"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a</a:t>
              </a:r>
              <a:endParaRPr lang="fr-MA" sz="5400" b="1" dirty="0">
                <a:solidFill>
                  <a:srgbClr val="FF0000"/>
                </a:solidFill>
              </a:endParaRPr>
            </a:p>
          </p:txBody>
        </p:sp>
        <p:sp>
          <p:nvSpPr>
            <p:cNvPr id="19" name="Graphic 1206">
              <a:extLst>
                <a:ext uri="{FF2B5EF4-FFF2-40B4-BE49-F238E27FC236}">
                  <a16:creationId xmlns:a16="http://schemas.microsoft.com/office/drawing/2014/main" id="{74940345-1001-2FE9-A0BD-5E65BDD967BE}"/>
                </a:ext>
              </a:extLst>
            </p:cNvPr>
            <p:cNvSpPr/>
            <p:nvPr/>
          </p:nvSpPr>
          <p:spPr>
            <a:xfrm>
              <a:off x="1616978" y="1707387"/>
              <a:ext cx="477520" cy="281940"/>
            </a:xfrm>
            <a:custGeom>
              <a:avLst/>
              <a:gdLst/>
              <a:ahLst/>
              <a:cxnLst/>
              <a:rect l="l" t="t" r="r" b="b"/>
              <a:pathLst>
                <a:path w="477520" h="281940">
                  <a:moveTo>
                    <a:pt x="0" y="46989"/>
                  </a:moveTo>
                  <a:lnTo>
                    <a:pt x="3698" y="28717"/>
                  </a:lnTo>
                  <a:lnTo>
                    <a:pt x="13779" y="13779"/>
                  </a:lnTo>
                  <a:lnTo>
                    <a:pt x="28717" y="3698"/>
                  </a:lnTo>
                  <a:lnTo>
                    <a:pt x="46989" y="0"/>
                  </a:lnTo>
                  <a:lnTo>
                    <a:pt x="430022" y="0"/>
                  </a:lnTo>
                  <a:lnTo>
                    <a:pt x="448294" y="3698"/>
                  </a:lnTo>
                  <a:lnTo>
                    <a:pt x="463232" y="13779"/>
                  </a:lnTo>
                  <a:lnTo>
                    <a:pt x="473313" y="28717"/>
                  </a:lnTo>
                  <a:lnTo>
                    <a:pt x="477012" y="46989"/>
                  </a:lnTo>
                  <a:lnTo>
                    <a:pt x="477012" y="234950"/>
                  </a:lnTo>
                  <a:lnTo>
                    <a:pt x="473313" y="253222"/>
                  </a:lnTo>
                  <a:lnTo>
                    <a:pt x="463232" y="268160"/>
                  </a:lnTo>
                  <a:lnTo>
                    <a:pt x="448294" y="278241"/>
                  </a:lnTo>
                  <a:lnTo>
                    <a:pt x="430022" y="281939"/>
                  </a:lnTo>
                  <a:lnTo>
                    <a:pt x="46989" y="281939"/>
                  </a:lnTo>
                  <a:lnTo>
                    <a:pt x="28717" y="278241"/>
                  </a:lnTo>
                  <a:lnTo>
                    <a:pt x="13779" y="268160"/>
                  </a:lnTo>
                  <a:lnTo>
                    <a:pt x="3698" y="253222"/>
                  </a:lnTo>
                  <a:lnTo>
                    <a:pt x="0" y="234950"/>
                  </a:lnTo>
                  <a:lnTo>
                    <a:pt x="0" y="46989"/>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20" name="Image 19">
              <a:extLst>
                <a:ext uri="{FF2B5EF4-FFF2-40B4-BE49-F238E27FC236}">
                  <a16:creationId xmlns:a16="http://schemas.microsoft.com/office/drawing/2014/main" id="{07FFDCAC-AD2C-EBC8-9907-3DE52B30BB39}"/>
                </a:ext>
              </a:extLst>
            </p:cNvPr>
            <p:cNvPicPr/>
            <p:nvPr/>
          </p:nvPicPr>
          <p:blipFill>
            <a:blip r:embed="rId11" cstate="print"/>
            <a:stretch>
              <a:fillRect/>
            </a:stretch>
          </p:blipFill>
          <p:spPr>
            <a:xfrm>
              <a:off x="1584974" y="1987803"/>
              <a:ext cx="591299" cy="397764"/>
            </a:xfrm>
            <a:prstGeom prst="rect">
              <a:avLst/>
            </a:prstGeom>
          </p:spPr>
        </p:pic>
        <p:pic>
          <p:nvPicPr>
            <p:cNvPr id="23" name="Image 22">
              <a:extLst>
                <a:ext uri="{FF2B5EF4-FFF2-40B4-BE49-F238E27FC236}">
                  <a16:creationId xmlns:a16="http://schemas.microsoft.com/office/drawing/2014/main" id="{70303B9D-A4DA-C564-7CA3-F81729C669A1}"/>
                </a:ext>
              </a:extLst>
            </p:cNvPr>
            <p:cNvPicPr/>
            <p:nvPr/>
          </p:nvPicPr>
          <p:blipFill>
            <a:blip r:embed="rId12" cstate="print"/>
            <a:stretch>
              <a:fillRect/>
            </a:stretch>
          </p:blipFill>
          <p:spPr>
            <a:xfrm>
              <a:off x="1635266" y="1929904"/>
              <a:ext cx="487692" cy="582155"/>
            </a:xfrm>
            <a:prstGeom prst="rect">
              <a:avLst/>
            </a:prstGeom>
          </p:spPr>
        </p:pic>
        <p:sp>
          <p:nvSpPr>
            <p:cNvPr id="24" name="Graphic 1209">
              <a:extLst>
                <a:ext uri="{FF2B5EF4-FFF2-40B4-BE49-F238E27FC236}">
                  <a16:creationId xmlns:a16="http://schemas.microsoft.com/office/drawing/2014/main" id="{947072A5-69FD-7DFB-953E-F8B6AC4FB749}"/>
                </a:ext>
              </a:extLst>
            </p:cNvPr>
            <p:cNvSpPr/>
            <p:nvPr/>
          </p:nvSpPr>
          <p:spPr>
            <a:xfrm>
              <a:off x="1616978" y="2019807"/>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4"/>
                  </a:lnTo>
                  <a:lnTo>
                    <a:pt x="429768" y="283464"/>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o</a:t>
              </a:r>
              <a:endParaRPr lang="fr-MA" sz="5400" b="1" dirty="0">
                <a:solidFill>
                  <a:srgbClr val="FF0000"/>
                </a:solidFill>
              </a:endParaRPr>
            </a:p>
          </p:txBody>
        </p:sp>
        <p:sp>
          <p:nvSpPr>
            <p:cNvPr id="25" name="Graphic 1210">
              <a:extLst>
                <a:ext uri="{FF2B5EF4-FFF2-40B4-BE49-F238E27FC236}">
                  <a16:creationId xmlns:a16="http://schemas.microsoft.com/office/drawing/2014/main" id="{0D9D5422-438C-148F-BC0D-1B09AA9C9567}"/>
                </a:ext>
              </a:extLst>
            </p:cNvPr>
            <p:cNvSpPr/>
            <p:nvPr/>
          </p:nvSpPr>
          <p:spPr>
            <a:xfrm>
              <a:off x="1616978" y="2019807"/>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26" name="Image 25">
              <a:extLst>
                <a:ext uri="{FF2B5EF4-FFF2-40B4-BE49-F238E27FC236}">
                  <a16:creationId xmlns:a16="http://schemas.microsoft.com/office/drawing/2014/main" id="{EEC2BDE2-81DC-4306-9948-4BA40F1A1CB6}"/>
                </a:ext>
              </a:extLst>
            </p:cNvPr>
            <p:cNvPicPr/>
            <p:nvPr/>
          </p:nvPicPr>
          <p:blipFill>
            <a:blip r:embed="rId11" cstate="print"/>
            <a:stretch>
              <a:fillRect/>
            </a:stretch>
          </p:blipFill>
          <p:spPr>
            <a:xfrm>
              <a:off x="1584974" y="2300223"/>
              <a:ext cx="591299" cy="397764"/>
            </a:xfrm>
            <a:prstGeom prst="rect">
              <a:avLst/>
            </a:prstGeom>
          </p:spPr>
        </p:pic>
        <p:pic>
          <p:nvPicPr>
            <p:cNvPr id="27" name="Image 26">
              <a:extLst>
                <a:ext uri="{FF2B5EF4-FFF2-40B4-BE49-F238E27FC236}">
                  <a16:creationId xmlns:a16="http://schemas.microsoft.com/office/drawing/2014/main" id="{736337A8-F922-0971-479F-72AFFCDFABB5}"/>
                </a:ext>
              </a:extLst>
            </p:cNvPr>
            <p:cNvPicPr/>
            <p:nvPr/>
          </p:nvPicPr>
          <p:blipFill>
            <a:blip r:embed="rId13" cstate="print"/>
            <a:stretch>
              <a:fillRect/>
            </a:stretch>
          </p:blipFill>
          <p:spPr>
            <a:xfrm>
              <a:off x="1667270" y="2242324"/>
              <a:ext cx="425195" cy="582155"/>
            </a:xfrm>
            <a:prstGeom prst="rect">
              <a:avLst/>
            </a:prstGeom>
          </p:spPr>
        </p:pic>
        <p:sp>
          <p:nvSpPr>
            <p:cNvPr id="28" name="Graphic 1213">
              <a:extLst>
                <a:ext uri="{FF2B5EF4-FFF2-40B4-BE49-F238E27FC236}">
                  <a16:creationId xmlns:a16="http://schemas.microsoft.com/office/drawing/2014/main" id="{B72C13FF-02D4-CA29-5C65-56739154E04F}"/>
                </a:ext>
              </a:extLst>
            </p:cNvPr>
            <p:cNvSpPr/>
            <p:nvPr/>
          </p:nvSpPr>
          <p:spPr>
            <a:xfrm>
              <a:off x="1616978" y="2332227"/>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4"/>
                  </a:lnTo>
                  <a:lnTo>
                    <a:pt x="429768" y="283464"/>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i</a:t>
              </a:r>
              <a:endParaRPr lang="fr-MA" sz="5400" b="1" dirty="0">
                <a:solidFill>
                  <a:srgbClr val="FF0000"/>
                </a:solidFill>
              </a:endParaRPr>
            </a:p>
          </p:txBody>
        </p:sp>
        <p:sp>
          <p:nvSpPr>
            <p:cNvPr id="29" name="Graphic 1214">
              <a:extLst>
                <a:ext uri="{FF2B5EF4-FFF2-40B4-BE49-F238E27FC236}">
                  <a16:creationId xmlns:a16="http://schemas.microsoft.com/office/drawing/2014/main" id="{40509806-6472-0C93-E036-C53377782203}"/>
                </a:ext>
              </a:extLst>
            </p:cNvPr>
            <p:cNvSpPr/>
            <p:nvPr/>
          </p:nvSpPr>
          <p:spPr>
            <a:xfrm>
              <a:off x="1616978" y="2332227"/>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30" name="Image 29">
              <a:extLst>
                <a:ext uri="{FF2B5EF4-FFF2-40B4-BE49-F238E27FC236}">
                  <a16:creationId xmlns:a16="http://schemas.microsoft.com/office/drawing/2014/main" id="{B51E1518-E9B3-44C9-33CE-148E3C44D11B}"/>
                </a:ext>
              </a:extLst>
            </p:cNvPr>
            <p:cNvPicPr/>
            <p:nvPr/>
          </p:nvPicPr>
          <p:blipFill>
            <a:blip r:embed="rId11" cstate="print"/>
            <a:stretch>
              <a:fillRect/>
            </a:stretch>
          </p:blipFill>
          <p:spPr>
            <a:xfrm>
              <a:off x="1584974" y="2614167"/>
              <a:ext cx="591299" cy="397764"/>
            </a:xfrm>
            <a:prstGeom prst="rect">
              <a:avLst/>
            </a:prstGeom>
          </p:spPr>
        </p:pic>
        <p:pic>
          <p:nvPicPr>
            <p:cNvPr id="31" name="Image 30">
              <a:extLst>
                <a:ext uri="{FF2B5EF4-FFF2-40B4-BE49-F238E27FC236}">
                  <a16:creationId xmlns:a16="http://schemas.microsoft.com/office/drawing/2014/main" id="{D49ACA3C-7E8E-D826-103D-480D113A83C1}"/>
                </a:ext>
              </a:extLst>
            </p:cNvPr>
            <p:cNvPicPr/>
            <p:nvPr/>
          </p:nvPicPr>
          <p:blipFill>
            <a:blip r:embed="rId14" cstate="print"/>
            <a:stretch>
              <a:fillRect/>
            </a:stretch>
          </p:blipFill>
          <p:spPr>
            <a:xfrm>
              <a:off x="1632218" y="2554744"/>
              <a:ext cx="493814" cy="582155"/>
            </a:xfrm>
            <a:prstGeom prst="rect">
              <a:avLst/>
            </a:prstGeom>
          </p:spPr>
        </p:pic>
        <p:sp>
          <p:nvSpPr>
            <p:cNvPr id="32" name="Graphic 1217">
              <a:extLst>
                <a:ext uri="{FF2B5EF4-FFF2-40B4-BE49-F238E27FC236}">
                  <a16:creationId xmlns:a16="http://schemas.microsoft.com/office/drawing/2014/main" id="{AAD75454-D6A5-770A-C90C-143F021596AF}"/>
                </a:ext>
              </a:extLst>
            </p:cNvPr>
            <p:cNvSpPr/>
            <p:nvPr/>
          </p:nvSpPr>
          <p:spPr>
            <a:xfrm>
              <a:off x="1616978" y="2646171"/>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4"/>
                  </a:lnTo>
                  <a:lnTo>
                    <a:pt x="429768" y="283464"/>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u</a:t>
              </a:r>
              <a:endParaRPr lang="fr-MA" sz="5400" b="1" dirty="0">
                <a:solidFill>
                  <a:srgbClr val="FF0000"/>
                </a:solidFill>
              </a:endParaRPr>
            </a:p>
          </p:txBody>
        </p:sp>
        <p:sp>
          <p:nvSpPr>
            <p:cNvPr id="33" name="Graphic 1218">
              <a:extLst>
                <a:ext uri="{FF2B5EF4-FFF2-40B4-BE49-F238E27FC236}">
                  <a16:creationId xmlns:a16="http://schemas.microsoft.com/office/drawing/2014/main" id="{3EE13A8E-3E7E-E63D-73C5-566C8DE711E5}"/>
                </a:ext>
              </a:extLst>
            </p:cNvPr>
            <p:cNvSpPr/>
            <p:nvPr/>
          </p:nvSpPr>
          <p:spPr>
            <a:xfrm>
              <a:off x="1616978" y="2646171"/>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34" name="Image 33">
              <a:extLst>
                <a:ext uri="{FF2B5EF4-FFF2-40B4-BE49-F238E27FC236}">
                  <a16:creationId xmlns:a16="http://schemas.microsoft.com/office/drawing/2014/main" id="{9B956CB7-6980-9A7C-1B3F-A900BAD300F5}"/>
                </a:ext>
              </a:extLst>
            </p:cNvPr>
            <p:cNvPicPr/>
            <p:nvPr/>
          </p:nvPicPr>
          <p:blipFill>
            <a:blip r:embed="rId11" cstate="print"/>
            <a:stretch>
              <a:fillRect/>
            </a:stretch>
          </p:blipFill>
          <p:spPr>
            <a:xfrm>
              <a:off x="1584974" y="2926587"/>
              <a:ext cx="591299" cy="397764"/>
            </a:xfrm>
            <a:prstGeom prst="rect">
              <a:avLst/>
            </a:prstGeom>
          </p:spPr>
        </p:pic>
        <p:pic>
          <p:nvPicPr>
            <p:cNvPr id="35" name="Image 34">
              <a:extLst>
                <a:ext uri="{FF2B5EF4-FFF2-40B4-BE49-F238E27FC236}">
                  <a16:creationId xmlns:a16="http://schemas.microsoft.com/office/drawing/2014/main" id="{74F8CAEE-0DC4-DD4E-697F-8993061B6980}"/>
                </a:ext>
              </a:extLst>
            </p:cNvPr>
            <p:cNvPicPr/>
            <p:nvPr/>
          </p:nvPicPr>
          <p:blipFill>
            <a:blip r:embed="rId15" cstate="print"/>
            <a:stretch>
              <a:fillRect/>
            </a:stretch>
          </p:blipFill>
          <p:spPr>
            <a:xfrm>
              <a:off x="1636790" y="2868688"/>
              <a:ext cx="484670" cy="582155"/>
            </a:xfrm>
            <a:prstGeom prst="rect">
              <a:avLst/>
            </a:prstGeom>
          </p:spPr>
        </p:pic>
        <p:sp>
          <p:nvSpPr>
            <p:cNvPr id="36" name="Graphic 1221">
              <a:extLst>
                <a:ext uri="{FF2B5EF4-FFF2-40B4-BE49-F238E27FC236}">
                  <a16:creationId xmlns:a16="http://schemas.microsoft.com/office/drawing/2014/main" id="{C3CA17BB-087F-344B-A421-D96057D09CBA}"/>
                </a:ext>
              </a:extLst>
            </p:cNvPr>
            <p:cNvSpPr/>
            <p:nvPr/>
          </p:nvSpPr>
          <p:spPr>
            <a:xfrm>
              <a:off x="1616978" y="2958591"/>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3"/>
                  </a:lnTo>
                  <a:lnTo>
                    <a:pt x="429768" y="283463"/>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e</a:t>
              </a:r>
              <a:endParaRPr lang="fr-MA" sz="5400" b="1" dirty="0">
                <a:solidFill>
                  <a:srgbClr val="FF0000"/>
                </a:solidFill>
              </a:endParaRPr>
            </a:p>
          </p:txBody>
        </p:sp>
        <p:sp>
          <p:nvSpPr>
            <p:cNvPr id="37" name="Graphic 1222">
              <a:extLst>
                <a:ext uri="{FF2B5EF4-FFF2-40B4-BE49-F238E27FC236}">
                  <a16:creationId xmlns:a16="http://schemas.microsoft.com/office/drawing/2014/main" id="{C7662E7C-3595-DE27-0138-7E27879562B7}"/>
                </a:ext>
              </a:extLst>
            </p:cNvPr>
            <p:cNvSpPr/>
            <p:nvPr/>
          </p:nvSpPr>
          <p:spPr>
            <a:xfrm>
              <a:off x="1616978" y="2958591"/>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3"/>
                  </a:lnTo>
                  <a:lnTo>
                    <a:pt x="47243" y="283463"/>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38" name="Image 37">
              <a:extLst>
                <a:ext uri="{FF2B5EF4-FFF2-40B4-BE49-F238E27FC236}">
                  <a16:creationId xmlns:a16="http://schemas.microsoft.com/office/drawing/2014/main" id="{A8D584BA-5A47-78DE-6379-D5F76D8C7882}"/>
                </a:ext>
              </a:extLst>
            </p:cNvPr>
            <p:cNvPicPr/>
            <p:nvPr/>
          </p:nvPicPr>
          <p:blipFill>
            <a:blip r:embed="rId11" cstate="print"/>
            <a:stretch>
              <a:fillRect/>
            </a:stretch>
          </p:blipFill>
          <p:spPr>
            <a:xfrm>
              <a:off x="1584974" y="3239007"/>
              <a:ext cx="591299" cy="397764"/>
            </a:xfrm>
            <a:prstGeom prst="rect">
              <a:avLst/>
            </a:prstGeom>
          </p:spPr>
        </p:pic>
        <p:pic>
          <p:nvPicPr>
            <p:cNvPr id="39" name="Image 38">
              <a:extLst>
                <a:ext uri="{FF2B5EF4-FFF2-40B4-BE49-F238E27FC236}">
                  <a16:creationId xmlns:a16="http://schemas.microsoft.com/office/drawing/2014/main" id="{3E294133-BA2A-D6B6-D1A0-22FE0B93CB15}"/>
                </a:ext>
              </a:extLst>
            </p:cNvPr>
            <p:cNvPicPr/>
            <p:nvPr/>
          </p:nvPicPr>
          <p:blipFill>
            <a:blip r:embed="rId16" cstate="print"/>
            <a:stretch>
              <a:fillRect/>
            </a:stretch>
          </p:blipFill>
          <p:spPr>
            <a:xfrm>
              <a:off x="1636790" y="3181108"/>
              <a:ext cx="484670" cy="582155"/>
            </a:xfrm>
            <a:prstGeom prst="rect">
              <a:avLst/>
            </a:prstGeom>
          </p:spPr>
        </p:pic>
        <p:sp>
          <p:nvSpPr>
            <p:cNvPr id="40" name="Graphic 1225">
              <a:extLst>
                <a:ext uri="{FF2B5EF4-FFF2-40B4-BE49-F238E27FC236}">
                  <a16:creationId xmlns:a16="http://schemas.microsoft.com/office/drawing/2014/main" id="{D6409243-F82A-D765-9246-B88DCAE4D4B3}"/>
                </a:ext>
              </a:extLst>
            </p:cNvPr>
            <p:cNvSpPr/>
            <p:nvPr/>
          </p:nvSpPr>
          <p:spPr>
            <a:xfrm>
              <a:off x="1616978" y="3271011"/>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3"/>
                  </a:lnTo>
                  <a:lnTo>
                    <a:pt x="0" y="236219"/>
                  </a:lnTo>
                  <a:lnTo>
                    <a:pt x="3720" y="254585"/>
                  </a:lnTo>
                  <a:lnTo>
                    <a:pt x="13858" y="269605"/>
                  </a:lnTo>
                  <a:lnTo>
                    <a:pt x="28878" y="279743"/>
                  </a:lnTo>
                  <a:lnTo>
                    <a:pt x="47243" y="283463"/>
                  </a:lnTo>
                  <a:lnTo>
                    <a:pt x="429768" y="283463"/>
                  </a:lnTo>
                  <a:lnTo>
                    <a:pt x="448133" y="279743"/>
                  </a:lnTo>
                  <a:lnTo>
                    <a:pt x="463153" y="269605"/>
                  </a:lnTo>
                  <a:lnTo>
                    <a:pt x="473291" y="254585"/>
                  </a:lnTo>
                  <a:lnTo>
                    <a:pt x="477012" y="236219"/>
                  </a:lnTo>
                  <a:lnTo>
                    <a:pt x="477012" y="47243"/>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é</a:t>
              </a:r>
              <a:endParaRPr lang="fr-MA" sz="5400" b="1" dirty="0">
                <a:solidFill>
                  <a:srgbClr val="FF0000"/>
                </a:solidFill>
              </a:endParaRPr>
            </a:p>
          </p:txBody>
        </p:sp>
        <p:sp>
          <p:nvSpPr>
            <p:cNvPr id="41" name="Graphic 1226">
              <a:extLst>
                <a:ext uri="{FF2B5EF4-FFF2-40B4-BE49-F238E27FC236}">
                  <a16:creationId xmlns:a16="http://schemas.microsoft.com/office/drawing/2014/main" id="{438423D2-0018-836A-04C3-BDE54FBBA876}"/>
                </a:ext>
              </a:extLst>
            </p:cNvPr>
            <p:cNvSpPr/>
            <p:nvPr/>
          </p:nvSpPr>
          <p:spPr>
            <a:xfrm>
              <a:off x="1616978" y="3271011"/>
              <a:ext cx="477520" cy="283845"/>
            </a:xfrm>
            <a:custGeom>
              <a:avLst/>
              <a:gdLst/>
              <a:ahLst/>
              <a:cxnLst/>
              <a:rect l="l" t="t" r="r" b="b"/>
              <a:pathLst>
                <a:path w="477520" h="283845">
                  <a:moveTo>
                    <a:pt x="0" y="47243"/>
                  </a:moveTo>
                  <a:lnTo>
                    <a:pt x="3720" y="28878"/>
                  </a:lnTo>
                  <a:lnTo>
                    <a:pt x="13858" y="13858"/>
                  </a:lnTo>
                  <a:lnTo>
                    <a:pt x="28878" y="3720"/>
                  </a:lnTo>
                  <a:lnTo>
                    <a:pt x="47243" y="0"/>
                  </a:lnTo>
                  <a:lnTo>
                    <a:pt x="429768" y="0"/>
                  </a:lnTo>
                  <a:lnTo>
                    <a:pt x="448133" y="3720"/>
                  </a:lnTo>
                  <a:lnTo>
                    <a:pt x="463153" y="13858"/>
                  </a:lnTo>
                  <a:lnTo>
                    <a:pt x="473291" y="28878"/>
                  </a:lnTo>
                  <a:lnTo>
                    <a:pt x="477012" y="47243"/>
                  </a:lnTo>
                  <a:lnTo>
                    <a:pt x="477012" y="236219"/>
                  </a:lnTo>
                  <a:lnTo>
                    <a:pt x="473291" y="254585"/>
                  </a:lnTo>
                  <a:lnTo>
                    <a:pt x="463153" y="269605"/>
                  </a:lnTo>
                  <a:lnTo>
                    <a:pt x="448133" y="279743"/>
                  </a:lnTo>
                  <a:lnTo>
                    <a:pt x="429768" y="283463"/>
                  </a:lnTo>
                  <a:lnTo>
                    <a:pt x="47243" y="283463"/>
                  </a:lnTo>
                  <a:lnTo>
                    <a:pt x="28878" y="279743"/>
                  </a:lnTo>
                  <a:lnTo>
                    <a:pt x="13858" y="269605"/>
                  </a:lnTo>
                  <a:lnTo>
                    <a:pt x="3720" y="254585"/>
                  </a:lnTo>
                  <a:lnTo>
                    <a:pt x="0" y="236219"/>
                  </a:lnTo>
                  <a:lnTo>
                    <a:pt x="0" y="47243"/>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sp>
          <p:nvSpPr>
            <p:cNvPr id="45" name="Graphic 1230">
              <a:extLst>
                <a:ext uri="{FF2B5EF4-FFF2-40B4-BE49-F238E27FC236}">
                  <a16:creationId xmlns:a16="http://schemas.microsoft.com/office/drawing/2014/main" id="{88A1E6F9-B799-375A-46A0-DDA09099EF35}"/>
                </a:ext>
              </a:extLst>
            </p:cNvPr>
            <p:cNvSpPr/>
            <p:nvPr/>
          </p:nvSpPr>
          <p:spPr>
            <a:xfrm>
              <a:off x="2468894" y="1707387"/>
              <a:ext cx="568960" cy="281940"/>
            </a:xfrm>
            <a:custGeom>
              <a:avLst/>
              <a:gdLst/>
              <a:ahLst/>
              <a:cxnLst/>
              <a:rect l="l" t="t" r="r" b="b"/>
              <a:pathLst>
                <a:path w="568960" h="281940">
                  <a:moveTo>
                    <a:pt x="0" y="46989"/>
                  </a:moveTo>
                  <a:lnTo>
                    <a:pt x="3698" y="28717"/>
                  </a:lnTo>
                  <a:lnTo>
                    <a:pt x="13779" y="13779"/>
                  </a:lnTo>
                  <a:lnTo>
                    <a:pt x="28717" y="3698"/>
                  </a:lnTo>
                  <a:lnTo>
                    <a:pt x="46989" y="0"/>
                  </a:lnTo>
                  <a:lnTo>
                    <a:pt x="521461" y="0"/>
                  </a:lnTo>
                  <a:lnTo>
                    <a:pt x="539734" y="3698"/>
                  </a:lnTo>
                  <a:lnTo>
                    <a:pt x="554672" y="13779"/>
                  </a:lnTo>
                  <a:lnTo>
                    <a:pt x="564753" y="28717"/>
                  </a:lnTo>
                  <a:lnTo>
                    <a:pt x="568451" y="46989"/>
                  </a:lnTo>
                  <a:lnTo>
                    <a:pt x="568451" y="234950"/>
                  </a:lnTo>
                  <a:lnTo>
                    <a:pt x="564753" y="253222"/>
                  </a:lnTo>
                  <a:lnTo>
                    <a:pt x="554672" y="268160"/>
                  </a:lnTo>
                  <a:lnTo>
                    <a:pt x="539734" y="278241"/>
                  </a:lnTo>
                  <a:lnTo>
                    <a:pt x="521461" y="281939"/>
                  </a:lnTo>
                  <a:lnTo>
                    <a:pt x="46989" y="281939"/>
                  </a:lnTo>
                  <a:lnTo>
                    <a:pt x="28717" y="278241"/>
                  </a:lnTo>
                  <a:lnTo>
                    <a:pt x="13779" y="268160"/>
                  </a:lnTo>
                  <a:lnTo>
                    <a:pt x="3698" y="253222"/>
                  </a:lnTo>
                  <a:lnTo>
                    <a:pt x="0" y="234950"/>
                  </a:lnTo>
                  <a:lnTo>
                    <a:pt x="0" y="46989"/>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va</a:t>
              </a:r>
              <a:endParaRPr lang="fr-MA" sz="5400" b="1" dirty="0">
                <a:solidFill>
                  <a:srgbClr val="215968"/>
                </a:solidFill>
              </a:endParaRPr>
            </a:p>
          </p:txBody>
        </p:sp>
        <p:pic>
          <p:nvPicPr>
            <p:cNvPr id="46" name="Image 45">
              <a:extLst>
                <a:ext uri="{FF2B5EF4-FFF2-40B4-BE49-F238E27FC236}">
                  <a16:creationId xmlns:a16="http://schemas.microsoft.com/office/drawing/2014/main" id="{71D899C7-F519-2302-7CEF-C348D7354B57}"/>
                </a:ext>
              </a:extLst>
            </p:cNvPr>
            <p:cNvPicPr/>
            <p:nvPr/>
          </p:nvPicPr>
          <p:blipFill>
            <a:blip r:embed="rId17" cstate="print"/>
            <a:stretch>
              <a:fillRect/>
            </a:stretch>
          </p:blipFill>
          <p:spPr>
            <a:xfrm>
              <a:off x="2436890" y="1987803"/>
              <a:ext cx="682739" cy="397764"/>
            </a:xfrm>
            <a:prstGeom prst="rect">
              <a:avLst/>
            </a:prstGeom>
          </p:spPr>
        </p:pic>
        <p:sp>
          <p:nvSpPr>
            <p:cNvPr id="49" name="Graphic 1234">
              <a:extLst>
                <a:ext uri="{FF2B5EF4-FFF2-40B4-BE49-F238E27FC236}">
                  <a16:creationId xmlns:a16="http://schemas.microsoft.com/office/drawing/2014/main" id="{216E2A69-C0E3-1AA7-0A4D-F5DDC213D243}"/>
                </a:ext>
              </a:extLst>
            </p:cNvPr>
            <p:cNvSpPr/>
            <p:nvPr/>
          </p:nvSpPr>
          <p:spPr>
            <a:xfrm>
              <a:off x="2468894" y="2019807"/>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vo</a:t>
              </a:r>
              <a:endParaRPr lang="fr-MA" sz="5400" b="1" dirty="0">
                <a:solidFill>
                  <a:srgbClr val="215968"/>
                </a:solidFill>
              </a:endParaRPr>
            </a:p>
          </p:txBody>
        </p:sp>
        <p:pic>
          <p:nvPicPr>
            <p:cNvPr id="50" name="Image 49">
              <a:extLst>
                <a:ext uri="{FF2B5EF4-FFF2-40B4-BE49-F238E27FC236}">
                  <a16:creationId xmlns:a16="http://schemas.microsoft.com/office/drawing/2014/main" id="{18FF904C-98FD-E369-A599-78612C19C1F3}"/>
                </a:ext>
              </a:extLst>
            </p:cNvPr>
            <p:cNvPicPr/>
            <p:nvPr/>
          </p:nvPicPr>
          <p:blipFill>
            <a:blip r:embed="rId17" cstate="print"/>
            <a:stretch>
              <a:fillRect/>
            </a:stretch>
          </p:blipFill>
          <p:spPr>
            <a:xfrm>
              <a:off x="2436890" y="2300223"/>
              <a:ext cx="682739" cy="397764"/>
            </a:xfrm>
            <a:prstGeom prst="rect">
              <a:avLst/>
            </a:prstGeom>
          </p:spPr>
        </p:pic>
        <p:sp>
          <p:nvSpPr>
            <p:cNvPr id="53" name="Graphic 1238">
              <a:extLst>
                <a:ext uri="{FF2B5EF4-FFF2-40B4-BE49-F238E27FC236}">
                  <a16:creationId xmlns:a16="http://schemas.microsoft.com/office/drawing/2014/main" id="{0129C4F4-8E8E-A93D-0D98-0BC9C72C88D0}"/>
                </a:ext>
              </a:extLst>
            </p:cNvPr>
            <p:cNvSpPr/>
            <p:nvPr/>
          </p:nvSpPr>
          <p:spPr>
            <a:xfrm>
              <a:off x="2468894" y="2332227"/>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vi</a:t>
              </a:r>
              <a:endParaRPr lang="fr-MA" sz="5400" b="1" dirty="0">
                <a:solidFill>
                  <a:srgbClr val="215968"/>
                </a:solidFill>
              </a:endParaRPr>
            </a:p>
          </p:txBody>
        </p:sp>
        <p:pic>
          <p:nvPicPr>
            <p:cNvPr id="54" name="Image 53">
              <a:extLst>
                <a:ext uri="{FF2B5EF4-FFF2-40B4-BE49-F238E27FC236}">
                  <a16:creationId xmlns:a16="http://schemas.microsoft.com/office/drawing/2014/main" id="{2CB7137B-6E67-17E7-402B-2E8E067D6AB0}"/>
                </a:ext>
              </a:extLst>
            </p:cNvPr>
            <p:cNvPicPr/>
            <p:nvPr/>
          </p:nvPicPr>
          <p:blipFill>
            <a:blip r:embed="rId17" cstate="print"/>
            <a:stretch>
              <a:fillRect/>
            </a:stretch>
          </p:blipFill>
          <p:spPr>
            <a:xfrm>
              <a:off x="2436890" y="2614167"/>
              <a:ext cx="682739" cy="397764"/>
            </a:xfrm>
            <a:prstGeom prst="rect">
              <a:avLst/>
            </a:prstGeom>
          </p:spPr>
        </p:pic>
        <p:sp>
          <p:nvSpPr>
            <p:cNvPr id="57" name="Graphic 1242">
              <a:extLst>
                <a:ext uri="{FF2B5EF4-FFF2-40B4-BE49-F238E27FC236}">
                  <a16:creationId xmlns:a16="http://schemas.microsoft.com/office/drawing/2014/main" id="{F250C1D6-3F61-B75B-5165-A41E17D2A0F0}"/>
                </a:ext>
              </a:extLst>
            </p:cNvPr>
            <p:cNvSpPr/>
            <p:nvPr/>
          </p:nvSpPr>
          <p:spPr>
            <a:xfrm>
              <a:off x="2468894" y="2646171"/>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vu</a:t>
              </a:r>
              <a:endParaRPr lang="fr-MA" sz="5400" b="1" dirty="0">
                <a:solidFill>
                  <a:srgbClr val="215968"/>
                </a:solidFill>
              </a:endParaRPr>
            </a:p>
          </p:txBody>
        </p:sp>
        <p:pic>
          <p:nvPicPr>
            <p:cNvPr id="58" name="Image 57">
              <a:extLst>
                <a:ext uri="{FF2B5EF4-FFF2-40B4-BE49-F238E27FC236}">
                  <a16:creationId xmlns:a16="http://schemas.microsoft.com/office/drawing/2014/main" id="{538D9839-D854-3767-40A5-957AE3D4253C}"/>
                </a:ext>
              </a:extLst>
            </p:cNvPr>
            <p:cNvPicPr/>
            <p:nvPr/>
          </p:nvPicPr>
          <p:blipFill>
            <a:blip r:embed="rId17" cstate="print"/>
            <a:stretch>
              <a:fillRect/>
            </a:stretch>
          </p:blipFill>
          <p:spPr>
            <a:xfrm>
              <a:off x="2436890" y="2926587"/>
              <a:ext cx="682739" cy="397764"/>
            </a:xfrm>
            <a:prstGeom prst="rect">
              <a:avLst/>
            </a:prstGeom>
          </p:spPr>
        </p:pic>
        <p:sp>
          <p:nvSpPr>
            <p:cNvPr id="61" name="Graphic 1246">
              <a:extLst>
                <a:ext uri="{FF2B5EF4-FFF2-40B4-BE49-F238E27FC236}">
                  <a16:creationId xmlns:a16="http://schemas.microsoft.com/office/drawing/2014/main" id="{7C73DFB7-DA1A-8FA1-3CA5-DF8722DC5098}"/>
                </a:ext>
              </a:extLst>
            </p:cNvPr>
            <p:cNvSpPr/>
            <p:nvPr/>
          </p:nvSpPr>
          <p:spPr>
            <a:xfrm>
              <a:off x="2468894" y="2958591"/>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3"/>
                  </a:lnTo>
                  <a:lnTo>
                    <a:pt x="47243" y="283463"/>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err="1">
                  <a:solidFill>
                    <a:srgbClr val="215968"/>
                  </a:solidFill>
                </a:rPr>
                <a:t>ve</a:t>
              </a:r>
              <a:endParaRPr lang="fr-MA" sz="5400" b="1" dirty="0">
                <a:solidFill>
                  <a:srgbClr val="215968"/>
                </a:solidFill>
              </a:endParaRPr>
            </a:p>
          </p:txBody>
        </p:sp>
        <p:pic>
          <p:nvPicPr>
            <p:cNvPr id="62" name="Image 61">
              <a:extLst>
                <a:ext uri="{FF2B5EF4-FFF2-40B4-BE49-F238E27FC236}">
                  <a16:creationId xmlns:a16="http://schemas.microsoft.com/office/drawing/2014/main" id="{351E00E8-7AB3-CF7F-F717-B0864B806916}"/>
                </a:ext>
              </a:extLst>
            </p:cNvPr>
            <p:cNvPicPr/>
            <p:nvPr/>
          </p:nvPicPr>
          <p:blipFill>
            <a:blip r:embed="rId17" cstate="print"/>
            <a:stretch>
              <a:fillRect/>
            </a:stretch>
          </p:blipFill>
          <p:spPr>
            <a:xfrm>
              <a:off x="2436890" y="3239007"/>
              <a:ext cx="682739" cy="397764"/>
            </a:xfrm>
            <a:prstGeom prst="rect">
              <a:avLst/>
            </a:prstGeom>
          </p:spPr>
        </p:pic>
        <p:pic>
          <p:nvPicPr>
            <p:cNvPr id="63" name="Image 62">
              <a:extLst>
                <a:ext uri="{FF2B5EF4-FFF2-40B4-BE49-F238E27FC236}">
                  <a16:creationId xmlns:a16="http://schemas.microsoft.com/office/drawing/2014/main" id="{95A078F7-B6E1-01FB-8529-1CED5A79A0FA}"/>
                </a:ext>
              </a:extLst>
            </p:cNvPr>
            <p:cNvPicPr/>
            <p:nvPr/>
          </p:nvPicPr>
          <p:blipFill>
            <a:blip r:embed="rId18" cstate="print"/>
            <a:stretch>
              <a:fillRect/>
            </a:stretch>
          </p:blipFill>
          <p:spPr>
            <a:xfrm>
              <a:off x="2506994" y="3181108"/>
              <a:ext cx="537946" cy="582155"/>
            </a:xfrm>
            <a:prstGeom prst="rect">
              <a:avLst/>
            </a:prstGeom>
          </p:spPr>
        </p:pic>
        <p:sp>
          <p:nvSpPr>
            <p:cNvPr id="65" name="Graphic 1250">
              <a:extLst>
                <a:ext uri="{FF2B5EF4-FFF2-40B4-BE49-F238E27FC236}">
                  <a16:creationId xmlns:a16="http://schemas.microsoft.com/office/drawing/2014/main" id="{95757ADE-8B69-9136-95A3-826FB85EC9DA}"/>
                </a:ext>
              </a:extLst>
            </p:cNvPr>
            <p:cNvSpPr/>
            <p:nvPr/>
          </p:nvSpPr>
          <p:spPr>
            <a:xfrm>
              <a:off x="2468894" y="3271011"/>
              <a:ext cx="568960" cy="283845"/>
            </a:xfrm>
            <a:custGeom>
              <a:avLst/>
              <a:gdLst/>
              <a:ahLst/>
              <a:cxnLst/>
              <a:rect l="l" t="t" r="r" b="b"/>
              <a:pathLst>
                <a:path w="568960" h="283845">
                  <a:moveTo>
                    <a:pt x="0" y="47243"/>
                  </a:moveTo>
                  <a:lnTo>
                    <a:pt x="3720" y="28878"/>
                  </a:lnTo>
                  <a:lnTo>
                    <a:pt x="13858" y="13858"/>
                  </a:lnTo>
                  <a:lnTo>
                    <a:pt x="28878" y="3720"/>
                  </a:lnTo>
                  <a:lnTo>
                    <a:pt x="47243" y="0"/>
                  </a:lnTo>
                  <a:lnTo>
                    <a:pt x="521207" y="0"/>
                  </a:lnTo>
                  <a:lnTo>
                    <a:pt x="539573" y="3720"/>
                  </a:lnTo>
                  <a:lnTo>
                    <a:pt x="554593" y="13858"/>
                  </a:lnTo>
                  <a:lnTo>
                    <a:pt x="564731" y="28878"/>
                  </a:lnTo>
                  <a:lnTo>
                    <a:pt x="568451" y="47243"/>
                  </a:lnTo>
                  <a:lnTo>
                    <a:pt x="568451" y="236219"/>
                  </a:lnTo>
                  <a:lnTo>
                    <a:pt x="564731" y="254585"/>
                  </a:lnTo>
                  <a:lnTo>
                    <a:pt x="554593" y="269605"/>
                  </a:lnTo>
                  <a:lnTo>
                    <a:pt x="539573" y="279743"/>
                  </a:lnTo>
                  <a:lnTo>
                    <a:pt x="521207" y="283463"/>
                  </a:lnTo>
                  <a:lnTo>
                    <a:pt x="47243" y="283463"/>
                  </a:lnTo>
                  <a:lnTo>
                    <a:pt x="28878" y="279743"/>
                  </a:lnTo>
                  <a:lnTo>
                    <a:pt x="13858" y="269605"/>
                  </a:lnTo>
                  <a:lnTo>
                    <a:pt x="3720" y="254585"/>
                  </a:lnTo>
                  <a:lnTo>
                    <a:pt x="0" y="236219"/>
                  </a:lnTo>
                  <a:lnTo>
                    <a:pt x="0" y="47243"/>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vé</a:t>
              </a:r>
              <a:endParaRPr lang="fr-MA" sz="5400" b="1" dirty="0">
                <a:solidFill>
                  <a:srgbClr val="215968"/>
                </a:solidFill>
              </a:endParaRPr>
            </a:p>
          </p:txBody>
        </p:sp>
        <p:sp>
          <p:nvSpPr>
            <p:cNvPr id="66" name="Graphic 1251">
              <a:extLst>
                <a:ext uri="{FF2B5EF4-FFF2-40B4-BE49-F238E27FC236}">
                  <a16:creationId xmlns:a16="http://schemas.microsoft.com/office/drawing/2014/main" id="{10815616-4F5C-F0F4-6FA5-3A56E8C24A6C}"/>
                </a:ext>
              </a:extLst>
            </p:cNvPr>
            <p:cNvSpPr/>
            <p:nvPr/>
          </p:nvSpPr>
          <p:spPr>
            <a:xfrm>
              <a:off x="1242074" y="1849119"/>
              <a:ext cx="374650" cy="1564640"/>
            </a:xfrm>
            <a:custGeom>
              <a:avLst/>
              <a:gdLst/>
              <a:ahLst/>
              <a:cxnLst/>
              <a:rect l="l" t="t" r="r" b="b"/>
              <a:pathLst>
                <a:path w="374650" h="1564640">
                  <a:moveTo>
                    <a:pt x="0" y="782320"/>
                  </a:moveTo>
                  <a:lnTo>
                    <a:pt x="374649" y="0"/>
                  </a:lnTo>
                </a:path>
                <a:path w="374650" h="1564640">
                  <a:moveTo>
                    <a:pt x="0" y="781811"/>
                  </a:moveTo>
                  <a:lnTo>
                    <a:pt x="374649" y="312420"/>
                  </a:lnTo>
                </a:path>
                <a:path w="374650" h="1564640">
                  <a:moveTo>
                    <a:pt x="0" y="781303"/>
                  </a:moveTo>
                  <a:lnTo>
                    <a:pt x="374649" y="624839"/>
                  </a:lnTo>
                </a:path>
                <a:path w="374650" h="1564640">
                  <a:moveTo>
                    <a:pt x="0" y="781811"/>
                  </a:moveTo>
                  <a:lnTo>
                    <a:pt x="374649" y="938276"/>
                  </a:lnTo>
                </a:path>
                <a:path w="374650" h="1564640">
                  <a:moveTo>
                    <a:pt x="0" y="781811"/>
                  </a:moveTo>
                  <a:lnTo>
                    <a:pt x="374649" y="1251203"/>
                  </a:lnTo>
                </a:path>
                <a:path w="374650" h="1564640">
                  <a:moveTo>
                    <a:pt x="0" y="781811"/>
                  </a:moveTo>
                  <a:lnTo>
                    <a:pt x="374649" y="1564131"/>
                  </a:lnTo>
                </a:path>
              </a:pathLst>
            </a:custGeom>
            <a:ln w="12700">
              <a:solidFill>
                <a:srgbClr val="92D050"/>
              </a:solidFill>
              <a:prstDash val="solid"/>
            </a:ln>
          </p:spPr>
          <p:txBody>
            <a:bodyPr wrap="square" lIns="0" tIns="0" rIns="0" bIns="0" rtlCol="0">
              <a:prstTxWarp prst="textNoShape">
                <a:avLst/>
              </a:prstTxWarp>
              <a:noAutofit/>
            </a:bodyPr>
            <a:lstStyle/>
            <a:p>
              <a:endParaRPr lang="fr-MA" b="1"/>
            </a:p>
          </p:txBody>
        </p:sp>
      </p:grpSp>
      <p:graphicFrame>
        <p:nvGraphicFramePr>
          <p:cNvPr id="2" name="Tableau 1">
            <a:extLst>
              <a:ext uri="{FF2B5EF4-FFF2-40B4-BE49-F238E27FC236}">
                <a16:creationId xmlns:a16="http://schemas.microsoft.com/office/drawing/2014/main" id="{BE5729A3-F213-2225-ABEB-28912ECB28C7}"/>
              </a:ext>
            </a:extLst>
          </p:cNvPr>
          <p:cNvGraphicFramePr>
            <a:graphicFrameLocks noGrp="1"/>
          </p:cNvGraphicFramePr>
          <p:nvPr>
            <p:custDataLst>
              <p:tags r:id="rId1"/>
            </p:custDataLst>
          </p:nvPr>
        </p:nvGraphicFramePr>
        <p:xfrm>
          <a:off x="2709681" y="-63132"/>
          <a:ext cx="13154393" cy="68580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4" name="ZoneTexte 3">
            <a:extLst>
              <a:ext uri="{FF2B5EF4-FFF2-40B4-BE49-F238E27FC236}">
                <a16:creationId xmlns:a16="http://schemas.microsoft.com/office/drawing/2014/main" id="{687D522F-A922-FCCA-F325-3D9893FE7E70}"/>
              </a:ext>
            </a:extLst>
          </p:cNvPr>
          <p:cNvSpPr txBox="1"/>
          <p:nvPr>
            <p:custDataLst>
              <p:tags r:id="rId2"/>
            </p:custDataLst>
          </p:nvPr>
        </p:nvSpPr>
        <p:spPr>
          <a:xfrm>
            <a:off x="3812904" y="484519"/>
            <a:ext cx="10642412" cy="400110"/>
          </a:xfrm>
          <a:prstGeom prst="rect">
            <a:avLst/>
          </a:prstGeom>
          <a:noFill/>
        </p:spPr>
        <p:txBody>
          <a:bodyPr wrap="square" rtlCol="0">
            <a:spAutoFit/>
          </a:bodyPr>
          <a:lstStyle/>
          <a:p>
            <a:pPr defTabSz="685818">
              <a:defRPr/>
            </a:pPr>
            <a:r>
              <a:rPr lang="fr-FR" sz="2000" b="1" dirty="0">
                <a:solidFill>
                  <a:prstClr val="white">
                    <a:lumMod val="65000"/>
                  </a:prstClr>
                </a:solidFill>
                <a:latin typeface="Dosis" panose="02010703020202060003" pitchFamily="2" charset="0"/>
              </a:rPr>
              <a:t>je </a:t>
            </a:r>
            <a:r>
              <a:rPr lang="fr-FR" sz="2000" b="1">
                <a:solidFill>
                  <a:prstClr val="white">
                    <a:lumMod val="65000"/>
                  </a:prstClr>
                </a:solidFill>
                <a:latin typeface="Dosis" panose="02010703020202060003" pitchFamily="2" charset="0"/>
              </a:rPr>
              <a:t>vais  lire </a:t>
            </a:r>
            <a:r>
              <a:rPr lang="fr-FR" sz="2000" b="1" dirty="0">
                <a:solidFill>
                  <a:prstClr val="white">
                    <a:lumMod val="65000"/>
                  </a:prstClr>
                </a:solidFill>
                <a:latin typeface="Dosis" panose="02010703020202060003" pitchFamily="2" charset="0"/>
              </a:rPr>
              <a:t>l’arbre des syllabes. Écoutez attentivement. </a:t>
            </a:r>
          </a:p>
        </p:txBody>
      </p:sp>
      <p:sp>
        <p:nvSpPr>
          <p:cNvPr id="6" name="ZoneTexte 5">
            <a:extLst>
              <a:ext uri="{FF2B5EF4-FFF2-40B4-BE49-F238E27FC236}">
                <a16:creationId xmlns:a16="http://schemas.microsoft.com/office/drawing/2014/main" id="{DBB7E379-3A21-B3EB-557D-0E7D5E40893F}"/>
              </a:ext>
            </a:extLst>
          </p:cNvPr>
          <p:cNvSpPr txBox="1"/>
          <p:nvPr>
            <p:custDataLst>
              <p:tags r:id="rId3"/>
            </p:custDataLst>
          </p:nvPr>
        </p:nvSpPr>
        <p:spPr>
          <a:xfrm>
            <a:off x="3792123" y="930493"/>
            <a:ext cx="6038363" cy="400110"/>
          </a:xfrm>
          <a:prstGeom prst="rect">
            <a:avLst/>
          </a:prstGeom>
          <a:noFill/>
        </p:spPr>
        <p:txBody>
          <a:bodyPr wrap="square" rtlCol="0">
            <a:spAutoFit/>
          </a:bodyPr>
          <a:lstStyle/>
          <a:p>
            <a:pPr defTabSz="457200">
              <a:defRPr/>
            </a:pPr>
            <a:r>
              <a:rPr lang="fr-FR" sz="2000" i="1" dirty="0">
                <a:solidFill>
                  <a:prstClr val="white">
                    <a:lumMod val="65000"/>
                  </a:prstClr>
                </a:solidFill>
                <a:latin typeface="Dosis" panose="02010703020202060003" pitchFamily="2" charset="0"/>
              </a:rPr>
              <a:t>L’enseignant lit l’arbre des syllabes en  pointant les lettres. </a:t>
            </a:r>
            <a:endParaRPr lang="fr-FR" sz="2800" i="1" dirty="0">
              <a:solidFill>
                <a:prstClr val="white">
                  <a:lumMod val="65000"/>
                </a:prstClr>
              </a:solidFill>
              <a:latin typeface="Dosis" panose="02010703020202060003" pitchFamily="2" charset="0"/>
            </a:endParaRPr>
          </a:p>
        </p:txBody>
      </p:sp>
      <p:pic>
        <p:nvPicPr>
          <p:cNvPr id="7" name="Image 6">
            <a:extLst>
              <a:ext uri="{FF2B5EF4-FFF2-40B4-BE49-F238E27FC236}">
                <a16:creationId xmlns:a16="http://schemas.microsoft.com/office/drawing/2014/main" id="{D6391828-92F9-98FC-E90F-49436C32C21D}"/>
              </a:ext>
            </a:extLst>
          </p:cNvPr>
          <p:cNvPicPr>
            <a:picLocks noChangeAspect="1"/>
          </p:cNvPicPr>
          <p:nvPr>
            <p:custDataLst>
              <p:tags r:id="rId4"/>
            </p:custDataLst>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2" y="373126"/>
            <a:ext cx="1381080" cy="1120448"/>
          </a:xfrm>
          <a:prstGeom prst="rect">
            <a:avLst/>
          </a:prstGeom>
        </p:spPr>
      </p:pic>
    </p:spTree>
    <p:extLst>
      <p:ext uri="{BB962C8B-B14F-4D97-AF65-F5344CB8AC3E}">
        <p14:creationId xmlns:p14="http://schemas.microsoft.com/office/powerpoint/2010/main" val="41057085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553B0-AE24-AB2C-CE43-19ABA3A2874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BCE53B4-0BB1-6D4F-4EA6-0BB4C5A31337}"/>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53A6DB50-B2E3-DB6C-347F-DEC530E6CE31}"/>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D470D027-A048-67C6-9A36-F4A5D2F2C45B}"/>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0C8754FF-3ACC-9D9D-EEBC-99898D1D92C1}"/>
              </a:ext>
            </a:extLst>
          </p:cNvPr>
          <p:cNvSpPr/>
          <p:nvPr/>
        </p:nvSpPr>
        <p:spPr>
          <a:xfrm>
            <a:off x="3175525" y="59248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85834"/>
            <a:endParaRPr lang="fr-MA" sz="1350" dirty="0">
              <a:solidFill>
                <a:prstClr val="black"/>
              </a:solidFill>
              <a:latin typeface="Dosis" pitchFamily="2" charset="0"/>
            </a:endParaRPr>
          </a:p>
        </p:txBody>
      </p:sp>
      <p:grpSp>
        <p:nvGrpSpPr>
          <p:cNvPr id="8" name="Group 1190">
            <a:extLst>
              <a:ext uri="{FF2B5EF4-FFF2-40B4-BE49-F238E27FC236}">
                <a16:creationId xmlns:a16="http://schemas.microsoft.com/office/drawing/2014/main" id="{CFB4B548-AE4B-0201-D0A8-3C1C9BCB098F}"/>
              </a:ext>
            </a:extLst>
          </p:cNvPr>
          <p:cNvGrpSpPr>
            <a:grpSpLocks/>
          </p:cNvGrpSpPr>
          <p:nvPr/>
        </p:nvGrpSpPr>
        <p:grpSpPr>
          <a:xfrm>
            <a:off x="5600700" y="2352233"/>
            <a:ext cx="7086600" cy="6228465"/>
            <a:chOff x="751252" y="1615960"/>
            <a:chExt cx="2368377" cy="2147303"/>
          </a:xfrm>
        </p:grpSpPr>
        <p:sp>
          <p:nvSpPr>
            <p:cNvPr id="11" name="Graphic 1191">
              <a:extLst>
                <a:ext uri="{FF2B5EF4-FFF2-40B4-BE49-F238E27FC236}">
                  <a16:creationId xmlns:a16="http://schemas.microsoft.com/office/drawing/2014/main" id="{28E322EC-A07C-F134-DF02-648159344C9D}"/>
                </a:ext>
              </a:extLst>
            </p:cNvPr>
            <p:cNvSpPr/>
            <p:nvPr/>
          </p:nvSpPr>
          <p:spPr>
            <a:xfrm>
              <a:off x="2093990" y="1849119"/>
              <a:ext cx="374650" cy="1564005"/>
            </a:xfrm>
            <a:custGeom>
              <a:avLst/>
              <a:gdLst/>
              <a:ahLst/>
              <a:cxnLst/>
              <a:rect l="l" t="t" r="r" b="b"/>
              <a:pathLst>
                <a:path w="374650" h="1564005">
                  <a:moveTo>
                    <a:pt x="0" y="0"/>
                  </a:moveTo>
                  <a:lnTo>
                    <a:pt x="374650" y="0"/>
                  </a:lnTo>
                </a:path>
                <a:path w="374650" h="1564005">
                  <a:moveTo>
                    <a:pt x="0" y="312420"/>
                  </a:moveTo>
                  <a:lnTo>
                    <a:pt x="374650" y="312420"/>
                  </a:lnTo>
                </a:path>
                <a:path w="374650" h="1564005">
                  <a:moveTo>
                    <a:pt x="0" y="624839"/>
                  </a:moveTo>
                  <a:lnTo>
                    <a:pt x="374650" y="624839"/>
                  </a:lnTo>
                </a:path>
                <a:path w="374650" h="1564005">
                  <a:moveTo>
                    <a:pt x="0" y="938783"/>
                  </a:moveTo>
                  <a:lnTo>
                    <a:pt x="374650" y="938783"/>
                  </a:lnTo>
                </a:path>
                <a:path w="374650" h="1564005">
                  <a:moveTo>
                    <a:pt x="0" y="1251203"/>
                  </a:moveTo>
                  <a:lnTo>
                    <a:pt x="374650" y="1251203"/>
                  </a:lnTo>
                </a:path>
                <a:path w="374650" h="1564005">
                  <a:moveTo>
                    <a:pt x="0" y="1563624"/>
                  </a:moveTo>
                  <a:lnTo>
                    <a:pt x="374650" y="1563624"/>
                  </a:lnTo>
                </a:path>
              </a:pathLst>
            </a:custGeom>
            <a:ln w="9525">
              <a:solidFill>
                <a:srgbClr val="92D050"/>
              </a:solidFill>
              <a:prstDash val="solid"/>
            </a:ln>
          </p:spPr>
          <p:txBody>
            <a:bodyPr wrap="square" lIns="0" tIns="0" rIns="0" bIns="0" rtlCol="0">
              <a:prstTxWarp prst="textNoShape">
                <a:avLst/>
              </a:prstTxWarp>
              <a:noAutofit/>
            </a:bodyPr>
            <a:lstStyle/>
            <a:p>
              <a:endParaRPr lang="fr-MA" b="1"/>
            </a:p>
          </p:txBody>
        </p:sp>
        <p:pic>
          <p:nvPicPr>
            <p:cNvPr id="12" name="Image 11">
              <a:extLst>
                <a:ext uri="{FF2B5EF4-FFF2-40B4-BE49-F238E27FC236}">
                  <a16:creationId xmlns:a16="http://schemas.microsoft.com/office/drawing/2014/main" id="{264A394F-D798-2FE2-1AA6-658226FEF191}"/>
                </a:ext>
              </a:extLst>
            </p:cNvPr>
            <p:cNvPicPr/>
            <p:nvPr/>
          </p:nvPicPr>
          <p:blipFill>
            <a:blip r:embed="rId6" cstate="print"/>
            <a:stretch>
              <a:fillRect/>
            </a:stretch>
          </p:blipFill>
          <p:spPr>
            <a:xfrm>
              <a:off x="751252" y="2447868"/>
              <a:ext cx="554911" cy="416417"/>
            </a:xfrm>
            <a:prstGeom prst="rect">
              <a:avLst/>
            </a:prstGeom>
          </p:spPr>
        </p:pic>
        <p:pic>
          <p:nvPicPr>
            <p:cNvPr id="13" name="Image 12">
              <a:extLst>
                <a:ext uri="{FF2B5EF4-FFF2-40B4-BE49-F238E27FC236}">
                  <a16:creationId xmlns:a16="http://schemas.microsoft.com/office/drawing/2014/main" id="{783083E0-8D7F-DDA7-4D42-9696F7242265}"/>
                </a:ext>
              </a:extLst>
            </p:cNvPr>
            <p:cNvPicPr/>
            <p:nvPr/>
          </p:nvPicPr>
          <p:blipFill>
            <a:blip r:embed="rId7" cstate="print"/>
            <a:stretch>
              <a:fillRect/>
            </a:stretch>
          </p:blipFill>
          <p:spPr>
            <a:xfrm>
              <a:off x="813830" y="2399296"/>
              <a:ext cx="429818" cy="582155"/>
            </a:xfrm>
            <a:prstGeom prst="rect">
              <a:avLst/>
            </a:prstGeom>
          </p:spPr>
        </p:pic>
        <p:sp>
          <p:nvSpPr>
            <p:cNvPr id="14" name="Graphic 1201">
              <a:extLst>
                <a:ext uri="{FF2B5EF4-FFF2-40B4-BE49-F238E27FC236}">
                  <a16:creationId xmlns:a16="http://schemas.microsoft.com/office/drawing/2014/main" id="{18BE0CD4-4924-D6EE-C293-3804F52A0E75}"/>
                </a:ext>
              </a:extLst>
            </p:cNvPr>
            <p:cNvSpPr/>
            <p:nvPr/>
          </p:nvSpPr>
          <p:spPr>
            <a:xfrm>
              <a:off x="765062" y="2461767"/>
              <a:ext cx="477520" cy="338455"/>
            </a:xfrm>
            <a:custGeom>
              <a:avLst/>
              <a:gdLst/>
              <a:ahLst/>
              <a:cxnLst/>
              <a:rect l="l" t="t" r="r" b="b"/>
              <a:pathLst>
                <a:path w="477520" h="338455">
                  <a:moveTo>
                    <a:pt x="420624" y="0"/>
                  </a:moveTo>
                  <a:lnTo>
                    <a:pt x="56387" y="0"/>
                  </a:lnTo>
                  <a:lnTo>
                    <a:pt x="34440" y="4435"/>
                  </a:lnTo>
                  <a:lnTo>
                    <a:pt x="16516" y="16525"/>
                  </a:lnTo>
                  <a:lnTo>
                    <a:pt x="4431" y="34450"/>
                  </a:lnTo>
                  <a:lnTo>
                    <a:pt x="0" y="56387"/>
                  </a:lnTo>
                  <a:lnTo>
                    <a:pt x="0" y="281939"/>
                  </a:lnTo>
                  <a:lnTo>
                    <a:pt x="4431" y="303877"/>
                  </a:lnTo>
                  <a:lnTo>
                    <a:pt x="16516" y="321802"/>
                  </a:lnTo>
                  <a:lnTo>
                    <a:pt x="34440" y="333892"/>
                  </a:lnTo>
                  <a:lnTo>
                    <a:pt x="56387" y="338327"/>
                  </a:lnTo>
                  <a:lnTo>
                    <a:pt x="420624" y="338327"/>
                  </a:lnTo>
                  <a:lnTo>
                    <a:pt x="442561" y="333892"/>
                  </a:lnTo>
                  <a:lnTo>
                    <a:pt x="460486" y="321802"/>
                  </a:lnTo>
                  <a:lnTo>
                    <a:pt x="472576" y="303877"/>
                  </a:lnTo>
                  <a:lnTo>
                    <a:pt x="477012" y="281939"/>
                  </a:lnTo>
                  <a:lnTo>
                    <a:pt x="477012" y="56387"/>
                  </a:lnTo>
                  <a:lnTo>
                    <a:pt x="472576" y="34450"/>
                  </a:lnTo>
                  <a:lnTo>
                    <a:pt x="460486" y="16525"/>
                  </a:lnTo>
                  <a:lnTo>
                    <a:pt x="442561" y="4435"/>
                  </a:lnTo>
                  <a:lnTo>
                    <a:pt x="420624" y="0"/>
                  </a:lnTo>
                  <a:close/>
                </a:path>
              </a:pathLst>
            </a:custGeom>
            <a:solidFill>
              <a:srgbClr val="FFFFFF"/>
            </a:solidFill>
          </p:spPr>
          <p:txBody>
            <a:bodyPr wrap="square" lIns="0" tIns="0" rIns="0" bIns="0" rtlCol="0">
              <a:prstTxWarp prst="textNoShape">
                <a:avLst/>
              </a:prstTxWarp>
              <a:noAutofit/>
            </a:bodyPr>
            <a:lstStyle/>
            <a:p>
              <a:pPr algn="ctr"/>
              <a:r>
                <a:rPr lang="fr-FR" sz="6600" b="1" dirty="0">
                  <a:solidFill>
                    <a:srgbClr val="00B050"/>
                  </a:solidFill>
                </a:rPr>
                <a:t>v</a:t>
              </a:r>
              <a:endParaRPr lang="fr-MA" sz="6600" b="1" dirty="0">
                <a:solidFill>
                  <a:srgbClr val="00B050"/>
                </a:solidFill>
              </a:endParaRPr>
            </a:p>
          </p:txBody>
        </p:sp>
        <p:sp>
          <p:nvSpPr>
            <p:cNvPr id="15" name="Graphic 1202">
              <a:extLst>
                <a:ext uri="{FF2B5EF4-FFF2-40B4-BE49-F238E27FC236}">
                  <a16:creationId xmlns:a16="http://schemas.microsoft.com/office/drawing/2014/main" id="{0410AB26-A9A2-DDB1-88A4-3C4335032066}"/>
                </a:ext>
              </a:extLst>
            </p:cNvPr>
            <p:cNvSpPr/>
            <p:nvPr/>
          </p:nvSpPr>
          <p:spPr>
            <a:xfrm>
              <a:off x="765062" y="2461767"/>
              <a:ext cx="477520" cy="338455"/>
            </a:xfrm>
            <a:custGeom>
              <a:avLst/>
              <a:gdLst/>
              <a:ahLst/>
              <a:cxnLst/>
              <a:rect l="l" t="t" r="r" b="b"/>
              <a:pathLst>
                <a:path w="477520" h="338455">
                  <a:moveTo>
                    <a:pt x="0" y="56387"/>
                  </a:moveTo>
                  <a:lnTo>
                    <a:pt x="4431" y="34450"/>
                  </a:lnTo>
                  <a:lnTo>
                    <a:pt x="16516" y="16525"/>
                  </a:lnTo>
                  <a:lnTo>
                    <a:pt x="34440" y="4435"/>
                  </a:lnTo>
                  <a:lnTo>
                    <a:pt x="56387" y="0"/>
                  </a:lnTo>
                  <a:lnTo>
                    <a:pt x="420624" y="0"/>
                  </a:lnTo>
                  <a:lnTo>
                    <a:pt x="442561" y="4435"/>
                  </a:lnTo>
                  <a:lnTo>
                    <a:pt x="460486" y="16525"/>
                  </a:lnTo>
                  <a:lnTo>
                    <a:pt x="472576" y="34450"/>
                  </a:lnTo>
                  <a:lnTo>
                    <a:pt x="477012" y="56387"/>
                  </a:lnTo>
                  <a:lnTo>
                    <a:pt x="477012" y="281939"/>
                  </a:lnTo>
                  <a:lnTo>
                    <a:pt x="472576" y="303877"/>
                  </a:lnTo>
                  <a:lnTo>
                    <a:pt x="460486" y="321802"/>
                  </a:lnTo>
                  <a:lnTo>
                    <a:pt x="442561" y="333892"/>
                  </a:lnTo>
                  <a:lnTo>
                    <a:pt x="420624" y="338327"/>
                  </a:lnTo>
                  <a:lnTo>
                    <a:pt x="56387" y="338327"/>
                  </a:lnTo>
                  <a:lnTo>
                    <a:pt x="34440" y="333892"/>
                  </a:lnTo>
                  <a:lnTo>
                    <a:pt x="16516" y="321802"/>
                  </a:lnTo>
                  <a:lnTo>
                    <a:pt x="4431" y="303877"/>
                  </a:lnTo>
                  <a:lnTo>
                    <a:pt x="0" y="281939"/>
                  </a:lnTo>
                  <a:lnTo>
                    <a:pt x="0" y="56387"/>
                  </a:lnTo>
                  <a:close/>
                </a:path>
              </a:pathLst>
            </a:custGeom>
            <a:ln w="12699">
              <a:solidFill>
                <a:srgbClr val="00AFEF"/>
              </a:solidFill>
              <a:prstDash val="solid"/>
            </a:ln>
          </p:spPr>
          <p:txBody>
            <a:bodyPr wrap="square" lIns="0" tIns="0" rIns="0" bIns="0" rtlCol="0">
              <a:prstTxWarp prst="textNoShape">
                <a:avLst/>
              </a:prstTxWarp>
              <a:noAutofit/>
            </a:bodyPr>
            <a:lstStyle/>
            <a:p>
              <a:endParaRPr lang="fr-MA" b="1"/>
            </a:p>
          </p:txBody>
        </p:sp>
        <p:pic>
          <p:nvPicPr>
            <p:cNvPr id="16" name="Image 15">
              <a:extLst>
                <a:ext uri="{FF2B5EF4-FFF2-40B4-BE49-F238E27FC236}">
                  <a16:creationId xmlns:a16="http://schemas.microsoft.com/office/drawing/2014/main" id="{7105F04C-65F1-2C28-3160-C0C82DD1770C}"/>
                </a:ext>
              </a:extLst>
            </p:cNvPr>
            <p:cNvPicPr/>
            <p:nvPr/>
          </p:nvPicPr>
          <p:blipFill>
            <a:blip r:embed="rId8" cstate="print"/>
            <a:stretch>
              <a:fillRect/>
            </a:stretch>
          </p:blipFill>
          <p:spPr>
            <a:xfrm>
              <a:off x="1584974" y="1675371"/>
              <a:ext cx="591299" cy="396252"/>
            </a:xfrm>
            <a:prstGeom prst="rect">
              <a:avLst/>
            </a:prstGeom>
          </p:spPr>
        </p:pic>
        <p:pic>
          <p:nvPicPr>
            <p:cNvPr id="17" name="Image 16">
              <a:extLst>
                <a:ext uri="{FF2B5EF4-FFF2-40B4-BE49-F238E27FC236}">
                  <a16:creationId xmlns:a16="http://schemas.microsoft.com/office/drawing/2014/main" id="{905AD514-9AEF-1EA7-6223-F557728E6F7E}"/>
                </a:ext>
              </a:extLst>
            </p:cNvPr>
            <p:cNvPicPr/>
            <p:nvPr/>
          </p:nvPicPr>
          <p:blipFill>
            <a:blip r:embed="rId9" cstate="print"/>
            <a:stretch>
              <a:fillRect/>
            </a:stretch>
          </p:blipFill>
          <p:spPr>
            <a:xfrm>
              <a:off x="1638314" y="1615960"/>
              <a:ext cx="481571" cy="582155"/>
            </a:xfrm>
            <a:prstGeom prst="rect">
              <a:avLst/>
            </a:prstGeom>
          </p:spPr>
        </p:pic>
        <p:sp>
          <p:nvSpPr>
            <p:cNvPr id="18" name="Graphic 1205">
              <a:extLst>
                <a:ext uri="{FF2B5EF4-FFF2-40B4-BE49-F238E27FC236}">
                  <a16:creationId xmlns:a16="http://schemas.microsoft.com/office/drawing/2014/main" id="{E9F550FC-02D7-C40E-B8F6-5813FE8FC16F}"/>
                </a:ext>
              </a:extLst>
            </p:cNvPr>
            <p:cNvSpPr/>
            <p:nvPr/>
          </p:nvSpPr>
          <p:spPr>
            <a:xfrm>
              <a:off x="1616978" y="1707387"/>
              <a:ext cx="477520" cy="281940"/>
            </a:xfrm>
            <a:custGeom>
              <a:avLst/>
              <a:gdLst/>
              <a:ahLst/>
              <a:cxnLst/>
              <a:rect l="l" t="t" r="r" b="b"/>
              <a:pathLst>
                <a:path w="477520" h="281940">
                  <a:moveTo>
                    <a:pt x="430022" y="0"/>
                  </a:moveTo>
                  <a:lnTo>
                    <a:pt x="46989" y="0"/>
                  </a:lnTo>
                  <a:lnTo>
                    <a:pt x="28717" y="3698"/>
                  </a:lnTo>
                  <a:lnTo>
                    <a:pt x="13779" y="13779"/>
                  </a:lnTo>
                  <a:lnTo>
                    <a:pt x="3698" y="28717"/>
                  </a:lnTo>
                  <a:lnTo>
                    <a:pt x="0" y="46989"/>
                  </a:lnTo>
                  <a:lnTo>
                    <a:pt x="0" y="234950"/>
                  </a:lnTo>
                  <a:lnTo>
                    <a:pt x="3698" y="253222"/>
                  </a:lnTo>
                  <a:lnTo>
                    <a:pt x="13779" y="268160"/>
                  </a:lnTo>
                  <a:lnTo>
                    <a:pt x="28717" y="278241"/>
                  </a:lnTo>
                  <a:lnTo>
                    <a:pt x="46989" y="281939"/>
                  </a:lnTo>
                  <a:lnTo>
                    <a:pt x="430022" y="281939"/>
                  </a:lnTo>
                  <a:lnTo>
                    <a:pt x="448294" y="278241"/>
                  </a:lnTo>
                  <a:lnTo>
                    <a:pt x="463232" y="268160"/>
                  </a:lnTo>
                  <a:lnTo>
                    <a:pt x="473313" y="253222"/>
                  </a:lnTo>
                  <a:lnTo>
                    <a:pt x="477012" y="234950"/>
                  </a:lnTo>
                  <a:lnTo>
                    <a:pt x="477012" y="46989"/>
                  </a:lnTo>
                  <a:lnTo>
                    <a:pt x="473313" y="28717"/>
                  </a:lnTo>
                  <a:lnTo>
                    <a:pt x="463232" y="13779"/>
                  </a:lnTo>
                  <a:lnTo>
                    <a:pt x="448294" y="3698"/>
                  </a:lnTo>
                  <a:lnTo>
                    <a:pt x="430022"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a</a:t>
              </a:r>
              <a:endParaRPr lang="fr-MA" sz="5400" b="1" dirty="0">
                <a:solidFill>
                  <a:srgbClr val="FF0000"/>
                </a:solidFill>
              </a:endParaRPr>
            </a:p>
          </p:txBody>
        </p:sp>
        <p:sp>
          <p:nvSpPr>
            <p:cNvPr id="19" name="Graphic 1206">
              <a:extLst>
                <a:ext uri="{FF2B5EF4-FFF2-40B4-BE49-F238E27FC236}">
                  <a16:creationId xmlns:a16="http://schemas.microsoft.com/office/drawing/2014/main" id="{A7053C15-6150-0D20-95B7-0C2EA1C2166A}"/>
                </a:ext>
              </a:extLst>
            </p:cNvPr>
            <p:cNvSpPr/>
            <p:nvPr/>
          </p:nvSpPr>
          <p:spPr>
            <a:xfrm>
              <a:off x="1616978" y="1707387"/>
              <a:ext cx="477520" cy="281940"/>
            </a:xfrm>
            <a:custGeom>
              <a:avLst/>
              <a:gdLst/>
              <a:ahLst/>
              <a:cxnLst/>
              <a:rect l="l" t="t" r="r" b="b"/>
              <a:pathLst>
                <a:path w="477520" h="281940">
                  <a:moveTo>
                    <a:pt x="0" y="46989"/>
                  </a:moveTo>
                  <a:lnTo>
                    <a:pt x="3698" y="28717"/>
                  </a:lnTo>
                  <a:lnTo>
                    <a:pt x="13779" y="13779"/>
                  </a:lnTo>
                  <a:lnTo>
                    <a:pt x="28717" y="3698"/>
                  </a:lnTo>
                  <a:lnTo>
                    <a:pt x="46989" y="0"/>
                  </a:lnTo>
                  <a:lnTo>
                    <a:pt x="430022" y="0"/>
                  </a:lnTo>
                  <a:lnTo>
                    <a:pt x="448294" y="3698"/>
                  </a:lnTo>
                  <a:lnTo>
                    <a:pt x="463232" y="13779"/>
                  </a:lnTo>
                  <a:lnTo>
                    <a:pt x="473313" y="28717"/>
                  </a:lnTo>
                  <a:lnTo>
                    <a:pt x="477012" y="46989"/>
                  </a:lnTo>
                  <a:lnTo>
                    <a:pt x="477012" y="234950"/>
                  </a:lnTo>
                  <a:lnTo>
                    <a:pt x="473313" y="253222"/>
                  </a:lnTo>
                  <a:lnTo>
                    <a:pt x="463232" y="268160"/>
                  </a:lnTo>
                  <a:lnTo>
                    <a:pt x="448294" y="278241"/>
                  </a:lnTo>
                  <a:lnTo>
                    <a:pt x="430022" y="281939"/>
                  </a:lnTo>
                  <a:lnTo>
                    <a:pt x="46989" y="281939"/>
                  </a:lnTo>
                  <a:lnTo>
                    <a:pt x="28717" y="278241"/>
                  </a:lnTo>
                  <a:lnTo>
                    <a:pt x="13779" y="268160"/>
                  </a:lnTo>
                  <a:lnTo>
                    <a:pt x="3698" y="253222"/>
                  </a:lnTo>
                  <a:lnTo>
                    <a:pt x="0" y="234950"/>
                  </a:lnTo>
                  <a:lnTo>
                    <a:pt x="0" y="46989"/>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20" name="Image 19">
              <a:extLst>
                <a:ext uri="{FF2B5EF4-FFF2-40B4-BE49-F238E27FC236}">
                  <a16:creationId xmlns:a16="http://schemas.microsoft.com/office/drawing/2014/main" id="{6C148B5D-30A1-9CBE-C402-9C71E71A8EF0}"/>
                </a:ext>
              </a:extLst>
            </p:cNvPr>
            <p:cNvPicPr/>
            <p:nvPr/>
          </p:nvPicPr>
          <p:blipFill>
            <a:blip r:embed="rId10" cstate="print"/>
            <a:stretch>
              <a:fillRect/>
            </a:stretch>
          </p:blipFill>
          <p:spPr>
            <a:xfrm>
              <a:off x="1584974" y="1987803"/>
              <a:ext cx="591299" cy="397764"/>
            </a:xfrm>
            <a:prstGeom prst="rect">
              <a:avLst/>
            </a:prstGeom>
          </p:spPr>
        </p:pic>
        <p:pic>
          <p:nvPicPr>
            <p:cNvPr id="23" name="Image 22">
              <a:extLst>
                <a:ext uri="{FF2B5EF4-FFF2-40B4-BE49-F238E27FC236}">
                  <a16:creationId xmlns:a16="http://schemas.microsoft.com/office/drawing/2014/main" id="{74244DDB-E59F-7B56-E697-459AE33DEA05}"/>
                </a:ext>
              </a:extLst>
            </p:cNvPr>
            <p:cNvPicPr/>
            <p:nvPr/>
          </p:nvPicPr>
          <p:blipFill>
            <a:blip r:embed="rId11" cstate="print"/>
            <a:stretch>
              <a:fillRect/>
            </a:stretch>
          </p:blipFill>
          <p:spPr>
            <a:xfrm>
              <a:off x="1635266" y="1929904"/>
              <a:ext cx="487692" cy="582155"/>
            </a:xfrm>
            <a:prstGeom prst="rect">
              <a:avLst/>
            </a:prstGeom>
          </p:spPr>
        </p:pic>
        <p:sp>
          <p:nvSpPr>
            <p:cNvPr id="24" name="Graphic 1209">
              <a:extLst>
                <a:ext uri="{FF2B5EF4-FFF2-40B4-BE49-F238E27FC236}">
                  <a16:creationId xmlns:a16="http://schemas.microsoft.com/office/drawing/2014/main" id="{7F6CB984-0610-F1A3-9196-64DA3A8AC709}"/>
                </a:ext>
              </a:extLst>
            </p:cNvPr>
            <p:cNvSpPr/>
            <p:nvPr/>
          </p:nvSpPr>
          <p:spPr>
            <a:xfrm>
              <a:off x="1616978" y="2019807"/>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4"/>
                  </a:lnTo>
                  <a:lnTo>
                    <a:pt x="429768" y="283464"/>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o</a:t>
              </a:r>
              <a:endParaRPr lang="fr-MA" sz="5400" b="1" dirty="0">
                <a:solidFill>
                  <a:srgbClr val="FF0000"/>
                </a:solidFill>
              </a:endParaRPr>
            </a:p>
          </p:txBody>
        </p:sp>
        <p:sp>
          <p:nvSpPr>
            <p:cNvPr id="25" name="Graphic 1210">
              <a:extLst>
                <a:ext uri="{FF2B5EF4-FFF2-40B4-BE49-F238E27FC236}">
                  <a16:creationId xmlns:a16="http://schemas.microsoft.com/office/drawing/2014/main" id="{1EF3C677-1612-0D67-3654-0127F88ADF9E}"/>
                </a:ext>
              </a:extLst>
            </p:cNvPr>
            <p:cNvSpPr/>
            <p:nvPr/>
          </p:nvSpPr>
          <p:spPr>
            <a:xfrm>
              <a:off x="1616978" y="2019807"/>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26" name="Image 25">
              <a:extLst>
                <a:ext uri="{FF2B5EF4-FFF2-40B4-BE49-F238E27FC236}">
                  <a16:creationId xmlns:a16="http://schemas.microsoft.com/office/drawing/2014/main" id="{E925EC91-C1F6-8E6A-962D-665FCAE2888E}"/>
                </a:ext>
              </a:extLst>
            </p:cNvPr>
            <p:cNvPicPr/>
            <p:nvPr/>
          </p:nvPicPr>
          <p:blipFill>
            <a:blip r:embed="rId10" cstate="print"/>
            <a:stretch>
              <a:fillRect/>
            </a:stretch>
          </p:blipFill>
          <p:spPr>
            <a:xfrm>
              <a:off x="1584974" y="2300223"/>
              <a:ext cx="591299" cy="397764"/>
            </a:xfrm>
            <a:prstGeom prst="rect">
              <a:avLst/>
            </a:prstGeom>
          </p:spPr>
        </p:pic>
        <p:pic>
          <p:nvPicPr>
            <p:cNvPr id="27" name="Image 26">
              <a:extLst>
                <a:ext uri="{FF2B5EF4-FFF2-40B4-BE49-F238E27FC236}">
                  <a16:creationId xmlns:a16="http://schemas.microsoft.com/office/drawing/2014/main" id="{8AC19C22-47D6-9A26-E524-E17A81D8A0FF}"/>
                </a:ext>
              </a:extLst>
            </p:cNvPr>
            <p:cNvPicPr/>
            <p:nvPr/>
          </p:nvPicPr>
          <p:blipFill>
            <a:blip r:embed="rId12" cstate="print"/>
            <a:stretch>
              <a:fillRect/>
            </a:stretch>
          </p:blipFill>
          <p:spPr>
            <a:xfrm>
              <a:off x="1667270" y="2242324"/>
              <a:ext cx="425195" cy="582155"/>
            </a:xfrm>
            <a:prstGeom prst="rect">
              <a:avLst/>
            </a:prstGeom>
          </p:spPr>
        </p:pic>
        <p:sp>
          <p:nvSpPr>
            <p:cNvPr id="28" name="Graphic 1213">
              <a:extLst>
                <a:ext uri="{FF2B5EF4-FFF2-40B4-BE49-F238E27FC236}">
                  <a16:creationId xmlns:a16="http://schemas.microsoft.com/office/drawing/2014/main" id="{8F7BF154-A58B-F977-1579-CCA4C10E7420}"/>
                </a:ext>
              </a:extLst>
            </p:cNvPr>
            <p:cNvSpPr/>
            <p:nvPr/>
          </p:nvSpPr>
          <p:spPr>
            <a:xfrm>
              <a:off x="1616978" y="2332227"/>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4"/>
                  </a:lnTo>
                  <a:lnTo>
                    <a:pt x="429768" y="283464"/>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i</a:t>
              </a:r>
              <a:endParaRPr lang="fr-MA" sz="5400" b="1" dirty="0">
                <a:solidFill>
                  <a:srgbClr val="FF0000"/>
                </a:solidFill>
              </a:endParaRPr>
            </a:p>
          </p:txBody>
        </p:sp>
        <p:sp>
          <p:nvSpPr>
            <p:cNvPr id="29" name="Graphic 1214">
              <a:extLst>
                <a:ext uri="{FF2B5EF4-FFF2-40B4-BE49-F238E27FC236}">
                  <a16:creationId xmlns:a16="http://schemas.microsoft.com/office/drawing/2014/main" id="{B4B888AB-A31C-B3C3-1E66-FA900EB77E54}"/>
                </a:ext>
              </a:extLst>
            </p:cNvPr>
            <p:cNvSpPr/>
            <p:nvPr/>
          </p:nvSpPr>
          <p:spPr>
            <a:xfrm>
              <a:off x="1616978" y="2332227"/>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30" name="Image 29">
              <a:extLst>
                <a:ext uri="{FF2B5EF4-FFF2-40B4-BE49-F238E27FC236}">
                  <a16:creationId xmlns:a16="http://schemas.microsoft.com/office/drawing/2014/main" id="{5CF2BCF2-915B-EA0C-25B2-E04D5CB8C2C5}"/>
                </a:ext>
              </a:extLst>
            </p:cNvPr>
            <p:cNvPicPr/>
            <p:nvPr/>
          </p:nvPicPr>
          <p:blipFill>
            <a:blip r:embed="rId10" cstate="print"/>
            <a:stretch>
              <a:fillRect/>
            </a:stretch>
          </p:blipFill>
          <p:spPr>
            <a:xfrm>
              <a:off x="1584974" y="2614167"/>
              <a:ext cx="591299" cy="397764"/>
            </a:xfrm>
            <a:prstGeom prst="rect">
              <a:avLst/>
            </a:prstGeom>
          </p:spPr>
        </p:pic>
        <p:pic>
          <p:nvPicPr>
            <p:cNvPr id="31" name="Image 30">
              <a:extLst>
                <a:ext uri="{FF2B5EF4-FFF2-40B4-BE49-F238E27FC236}">
                  <a16:creationId xmlns:a16="http://schemas.microsoft.com/office/drawing/2014/main" id="{5AC46DEB-B980-7FCA-689B-E050831BF22A}"/>
                </a:ext>
              </a:extLst>
            </p:cNvPr>
            <p:cNvPicPr/>
            <p:nvPr/>
          </p:nvPicPr>
          <p:blipFill>
            <a:blip r:embed="rId13" cstate="print"/>
            <a:stretch>
              <a:fillRect/>
            </a:stretch>
          </p:blipFill>
          <p:spPr>
            <a:xfrm>
              <a:off x="1632218" y="2554744"/>
              <a:ext cx="493814" cy="582155"/>
            </a:xfrm>
            <a:prstGeom prst="rect">
              <a:avLst/>
            </a:prstGeom>
          </p:spPr>
        </p:pic>
        <p:sp>
          <p:nvSpPr>
            <p:cNvPr id="32" name="Graphic 1217">
              <a:extLst>
                <a:ext uri="{FF2B5EF4-FFF2-40B4-BE49-F238E27FC236}">
                  <a16:creationId xmlns:a16="http://schemas.microsoft.com/office/drawing/2014/main" id="{833FE3E5-3423-5150-2879-A1C21733D82A}"/>
                </a:ext>
              </a:extLst>
            </p:cNvPr>
            <p:cNvSpPr/>
            <p:nvPr/>
          </p:nvSpPr>
          <p:spPr>
            <a:xfrm>
              <a:off x="1616978" y="2646171"/>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4"/>
                  </a:lnTo>
                  <a:lnTo>
                    <a:pt x="429768" y="283464"/>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u</a:t>
              </a:r>
              <a:endParaRPr lang="fr-MA" sz="5400" b="1" dirty="0">
                <a:solidFill>
                  <a:srgbClr val="FF0000"/>
                </a:solidFill>
              </a:endParaRPr>
            </a:p>
          </p:txBody>
        </p:sp>
        <p:sp>
          <p:nvSpPr>
            <p:cNvPr id="33" name="Graphic 1218">
              <a:extLst>
                <a:ext uri="{FF2B5EF4-FFF2-40B4-BE49-F238E27FC236}">
                  <a16:creationId xmlns:a16="http://schemas.microsoft.com/office/drawing/2014/main" id="{D90EDBD5-DE8A-4B69-4F9A-B5B9CB4BC05D}"/>
                </a:ext>
              </a:extLst>
            </p:cNvPr>
            <p:cNvSpPr/>
            <p:nvPr/>
          </p:nvSpPr>
          <p:spPr>
            <a:xfrm>
              <a:off x="1616978" y="2646171"/>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34" name="Image 33">
              <a:extLst>
                <a:ext uri="{FF2B5EF4-FFF2-40B4-BE49-F238E27FC236}">
                  <a16:creationId xmlns:a16="http://schemas.microsoft.com/office/drawing/2014/main" id="{C1CA7E6A-1F6E-D55B-4E04-780D04173E2F}"/>
                </a:ext>
              </a:extLst>
            </p:cNvPr>
            <p:cNvPicPr/>
            <p:nvPr/>
          </p:nvPicPr>
          <p:blipFill>
            <a:blip r:embed="rId10" cstate="print"/>
            <a:stretch>
              <a:fillRect/>
            </a:stretch>
          </p:blipFill>
          <p:spPr>
            <a:xfrm>
              <a:off x="1584974" y="2926587"/>
              <a:ext cx="591299" cy="397764"/>
            </a:xfrm>
            <a:prstGeom prst="rect">
              <a:avLst/>
            </a:prstGeom>
          </p:spPr>
        </p:pic>
        <p:pic>
          <p:nvPicPr>
            <p:cNvPr id="35" name="Image 34">
              <a:extLst>
                <a:ext uri="{FF2B5EF4-FFF2-40B4-BE49-F238E27FC236}">
                  <a16:creationId xmlns:a16="http://schemas.microsoft.com/office/drawing/2014/main" id="{A31D35D0-054E-CA13-9932-DC9B2F354A7D}"/>
                </a:ext>
              </a:extLst>
            </p:cNvPr>
            <p:cNvPicPr/>
            <p:nvPr/>
          </p:nvPicPr>
          <p:blipFill>
            <a:blip r:embed="rId14" cstate="print"/>
            <a:stretch>
              <a:fillRect/>
            </a:stretch>
          </p:blipFill>
          <p:spPr>
            <a:xfrm>
              <a:off x="1636790" y="2868688"/>
              <a:ext cx="484670" cy="582155"/>
            </a:xfrm>
            <a:prstGeom prst="rect">
              <a:avLst/>
            </a:prstGeom>
          </p:spPr>
        </p:pic>
        <p:sp>
          <p:nvSpPr>
            <p:cNvPr id="36" name="Graphic 1221">
              <a:extLst>
                <a:ext uri="{FF2B5EF4-FFF2-40B4-BE49-F238E27FC236}">
                  <a16:creationId xmlns:a16="http://schemas.microsoft.com/office/drawing/2014/main" id="{0B8F290C-57EC-8ABA-B5DB-0BE9E973A8BC}"/>
                </a:ext>
              </a:extLst>
            </p:cNvPr>
            <p:cNvSpPr/>
            <p:nvPr/>
          </p:nvSpPr>
          <p:spPr>
            <a:xfrm>
              <a:off x="1616978" y="2958591"/>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4"/>
                  </a:lnTo>
                  <a:lnTo>
                    <a:pt x="0" y="236220"/>
                  </a:lnTo>
                  <a:lnTo>
                    <a:pt x="3720" y="254585"/>
                  </a:lnTo>
                  <a:lnTo>
                    <a:pt x="13858" y="269605"/>
                  </a:lnTo>
                  <a:lnTo>
                    <a:pt x="28878" y="279743"/>
                  </a:lnTo>
                  <a:lnTo>
                    <a:pt x="47243" y="283463"/>
                  </a:lnTo>
                  <a:lnTo>
                    <a:pt x="429768" y="283463"/>
                  </a:lnTo>
                  <a:lnTo>
                    <a:pt x="448133" y="279743"/>
                  </a:lnTo>
                  <a:lnTo>
                    <a:pt x="463153" y="269605"/>
                  </a:lnTo>
                  <a:lnTo>
                    <a:pt x="473291" y="254585"/>
                  </a:lnTo>
                  <a:lnTo>
                    <a:pt x="477012" y="236220"/>
                  </a:lnTo>
                  <a:lnTo>
                    <a:pt x="477012" y="47244"/>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e</a:t>
              </a:r>
              <a:endParaRPr lang="fr-MA" sz="5400" b="1" dirty="0">
                <a:solidFill>
                  <a:srgbClr val="FF0000"/>
                </a:solidFill>
              </a:endParaRPr>
            </a:p>
          </p:txBody>
        </p:sp>
        <p:sp>
          <p:nvSpPr>
            <p:cNvPr id="37" name="Graphic 1222">
              <a:extLst>
                <a:ext uri="{FF2B5EF4-FFF2-40B4-BE49-F238E27FC236}">
                  <a16:creationId xmlns:a16="http://schemas.microsoft.com/office/drawing/2014/main" id="{074BFC3E-F278-BC87-9DC6-881D58E41F71}"/>
                </a:ext>
              </a:extLst>
            </p:cNvPr>
            <p:cNvSpPr/>
            <p:nvPr/>
          </p:nvSpPr>
          <p:spPr>
            <a:xfrm>
              <a:off x="1616978" y="2958591"/>
              <a:ext cx="477520" cy="283845"/>
            </a:xfrm>
            <a:custGeom>
              <a:avLst/>
              <a:gdLst/>
              <a:ahLst/>
              <a:cxnLst/>
              <a:rect l="l" t="t" r="r" b="b"/>
              <a:pathLst>
                <a:path w="477520" h="283845">
                  <a:moveTo>
                    <a:pt x="0" y="47244"/>
                  </a:moveTo>
                  <a:lnTo>
                    <a:pt x="3720" y="28878"/>
                  </a:lnTo>
                  <a:lnTo>
                    <a:pt x="13858" y="13858"/>
                  </a:lnTo>
                  <a:lnTo>
                    <a:pt x="28878" y="3720"/>
                  </a:lnTo>
                  <a:lnTo>
                    <a:pt x="47243" y="0"/>
                  </a:lnTo>
                  <a:lnTo>
                    <a:pt x="429768" y="0"/>
                  </a:lnTo>
                  <a:lnTo>
                    <a:pt x="448133" y="3720"/>
                  </a:lnTo>
                  <a:lnTo>
                    <a:pt x="463153" y="13858"/>
                  </a:lnTo>
                  <a:lnTo>
                    <a:pt x="473291" y="28878"/>
                  </a:lnTo>
                  <a:lnTo>
                    <a:pt x="477012" y="47244"/>
                  </a:lnTo>
                  <a:lnTo>
                    <a:pt x="477012" y="236220"/>
                  </a:lnTo>
                  <a:lnTo>
                    <a:pt x="473291" y="254585"/>
                  </a:lnTo>
                  <a:lnTo>
                    <a:pt x="463153" y="269605"/>
                  </a:lnTo>
                  <a:lnTo>
                    <a:pt x="448133" y="279743"/>
                  </a:lnTo>
                  <a:lnTo>
                    <a:pt x="429768" y="283463"/>
                  </a:lnTo>
                  <a:lnTo>
                    <a:pt x="47243" y="283463"/>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pic>
          <p:nvPicPr>
            <p:cNvPr id="38" name="Image 37">
              <a:extLst>
                <a:ext uri="{FF2B5EF4-FFF2-40B4-BE49-F238E27FC236}">
                  <a16:creationId xmlns:a16="http://schemas.microsoft.com/office/drawing/2014/main" id="{963BA90D-CD12-C5A7-D467-1F3EC8F0D73C}"/>
                </a:ext>
              </a:extLst>
            </p:cNvPr>
            <p:cNvPicPr/>
            <p:nvPr/>
          </p:nvPicPr>
          <p:blipFill>
            <a:blip r:embed="rId10" cstate="print"/>
            <a:stretch>
              <a:fillRect/>
            </a:stretch>
          </p:blipFill>
          <p:spPr>
            <a:xfrm>
              <a:off x="1584974" y="3239007"/>
              <a:ext cx="591299" cy="397764"/>
            </a:xfrm>
            <a:prstGeom prst="rect">
              <a:avLst/>
            </a:prstGeom>
          </p:spPr>
        </p:pic>
        <p:pic>
          <p:nvPicPr>
            <p:cNvPr id="39" name="Image 38">
              <a:extLst>
                <a:ext uri="{FF2B5EF4-FFF2-40B4-BE49-F238E27FC236}">
                  <a16:creationId xmlns:a16="http://schemas.microsoft.com/office/drawing/2014/main" id="{4EA7797A-C9CA-20AA-DAAC-B0797ADE64A9}"/>
                </a:ext>
              </a:extLst>
            </p:cNvPr>
            <p:cNvPicPr/>
            <p:nvPr/>
          </p:nvPicPr>
          <p:blipFill>
            <a:blip r:embed="rId15" cstate="print"/>
            <a:stretch>
              <a:fillRect/>
            </a:stretch>
          </p:blipFill>
          <p:spPr>
            <a:xfrm>
              <a:off x="1636790" y="3181108"/>
              <a:ext cx="484670" cy="582155"/>
            </a:xfrm>
            <a:prstGeom prst="rect">
              <a:avLst/>
            </a:prstGeom>
          </p:spPr>
        </p:pic>
        <p:sp>
          <p:nvSpPr>
            <p:cNvPr id="40" name="Graphic 1225">
              <a:extLst>
                <a:ext uri="{FF2B5EF4-FFF2-40B4-BE49-F238E27FC236}">
                  <a16:creationId xmlns:a16="http://schemas.microsoft.com/office/drawing/2014/main" id="{73847F27-7F58-5FD5-6478-951638BF5D49}"/>
                </a:ext>
              </a:extLst>
            </p:cNvPr>
            <p:cNvSpPr/>
            <p:nvPr/>
          </p:nvSpPr>
          <p:spPr>
            <a:xfrm>
              <a:off x="1616978" y="3271011"/>
              <a:ext cx="477520" cy="283845"/>
            </a:xfrm>
            <a:custGeom>
              <a:avLst/>
              <a:gdLst/>
              <a:ahLst/>
              <a:cxnLst/>
              <a:rect l="l" t="t" r="r" b="b"/>
              <a:pathLst>
                <a:path w="477520" h="283845">
                  <a:moveTo>
                    <a:pt x="429768" y="0"/>
                  </a:moveTo>
                  <a:lnTo>
                    <a:pt x="47243" y="0"/>
                  </a:lnTo>
                  <a:lnTo>
                    <a:pt x="28878" y="3720"/>
                  </a:lnTo>
                  <a:lnTo>
                    <a:pt x="13858" y="13858"/>
                  </a:lnTo>
                  <a:lnTo>
                    <a:pt x="3720" y="28878"/>
                  </a:lnTo>
                  <a:lnTo>
                    <a:pt x="0" y="47243"/>
                  </a:lnTo>
                  <a:lnTo>
                    <a:pt x="0" y="236219"/>
                  </a:lnTo>
                  <a:lnTo>
                    <a:pt x="3720" y="254585"/>
                  </a:lnTo>
                  <a:lnTo>
                    <a:pt x="13858" y="269605"/>
                  </a:lnTo>
                  <a:lnTo>
                    <a:pt x="28878" y="279743"/>
                  </a:lnTo>
                  <a:lnTo>
                    <a:pt x="47243" y="283463"/>
                  </a:lnTo>
                  <a:lnTo>
                    <a:pt x="429768" y="283463"/>
                  </a:lnTo>
                  <a:lnTo>
                    <a:pt x="448133" y="279743"/>
                  </a:lnTo>
                  <a:lnTo>
                    <a:pt x="463153" y="269605"/>
                  </a:lnTo>
                  <a:lnTo>
                    <a:pt x="473291" y="254585"/>
                  </a:lnTo>
                  <a:lnTo>
                    <a:pt x="477012" y="236219"/>
                  </a:lnTo>
                  <a:lnTo>
                    <a:pt x="477012" y="47243"/>
                  </a:lnTo>
                  <a:lnTo>
                    <a:pt x="473291" y="28878"/>
                  </a:lnTo>
                  <a:lnTo>
                    <a:pt x="463153" y="13858"/>
                  </a:lnTo>
                  <a:lnTo>
                    <a:pt x="448133" y="3720"/>
                  </a:lnTo>
                  <a:lnTo>
                    <a:pt x="429768" y="0"/>
                  </a:lnTo>
                  <a:close/>
                </a:path>
              </a:pathLst>
            </a:custGeom>
            <a:solidFill>
              <a:srgbClr val="FFFFFF"/>
            </a:solidFill>
          </p:spPr>
          <p:txBody>
            <a:bodyPr wrap="square" lIns="0" tIns="0" rIns="0" bIns="0" rtlCol="0">
              <a:prstTxWarp prst="textNoShape">
                <a:avLst/>
              </a:prstTxWarp>
              <a:noAutofit/>
            </a:bodyPr>
            <a:lstStyle/>
            <a:p>
              <a:pPr algn="ctr"/>
              <a:r>
                <a:rPr lang="fr-FR" sz="5400" b="1" dirty="0">
                  <a:solidFill>
                    <a:srgbClr val="FF0000"/>
                  </a:solidFill>
                </a:rPr>
                <a:t>é</a:t>
              </a:r>
              <a:endParaRPr lang="fr-MA" sz="5400" b="1" dirty="0">
                <a:solidFill>
                  <a:srgbClr val="FF0000"/>
                </a:solidFill>
              </a:endParaRPr>
            </a:p>
          </p:txBody>
        </p:sp>
        <p:sp>
          <p:nvSpPr>
            <p:cNvPr id="41" name="Graphic 1226">
              <a:extLst>
                <a:ext uri="{FF2B5EF4-FFF2-40B4-BE49-F238E27FC236}">
                  <a16:creationId xmlns:a16="http://schemas.microsoft.com/office/drawing/2014/main" id="{D57A2CEC-B6E0-7915-E9A8-BBECE200AB35}"/>
                </a:ext>
              </a:extLst>
            </p:cNvPr>
            <p:cNvSpPr/>
            <p:nvPr/>
          </p:nvSpPr>
          <p:spPr>
            <a:xfrm>
              <a:off x="1616978" y="3271011"/>
              <a:ext cx="477520" cy="283845"/>
            </a:xfrm>
            <a:custGeom>
              <a:avLst/>
              <a:gdLst/>
              <a:ahLst/>
              <a:cxnLst/>
              <a:rect l="l" t="t" r="r" b="b"/>
              <a:pathLst>
                <a:path w="477520" h="283845">
                  <a:moveTo>
                    <a:pt x="0" y="47243"/>
                  </a:moveTo>
                  <a:lnTo>
                    <a:pt x="3720" y="28878"/>
                  </a:lnTo>
                  <a:lnTo>
                    <a:pt x="13858" y="13858"/>
                  </a:lnTo>
                  <a:lnTo>
                    <a:pt x="28878" y="3720"/>
                  </a:lnTo>
                  <a:lnTo>
                    <a:pt x="47243" y="0"/>
                  </a:lnTo>
                  <a:lnTo>
                    <a:pt x="429768" y="0"/>
                  </a:lnTo>
                  <a:lnTo>
                    <a:pt x="448133" y="3720"/>
                  </a:lnTo>
                  <a:lnTo>
                    <a:pt x="463153" y="13858"/>
                  </a:lnTo>
                  <a:lnTo>
                    <a:pt x="473291" y="28878"/>
                  </a:lnTo>
                  <a:lnTo>
                    <a:pt x="477012" y="47243"/>
                  </a:lnTo>
                  <a:lnTo>
                    <a:pt x="477012" y="236219"/>
                  </a:lnTo>
                  <a:lnTo>
                    <a:pt x="473291" y="254585"/>
                  </a:lnTo>
                  <a:lnTo>
                    <a:pt x="463153" y="269605"/>
                  </a:lnTo>
                  <a:lnTo>
                    <a:pt x="448133" y="279743"/>
                  </a:lnTo>
                  <a:lnTo>
                    <a:pt x="429768" y="283463"/>
                  </a:lnTo>
                  <a:lnTo>
                    <a:pt x="47243" y="283463"/>
                  </a:lnTo>
                  <a:lnTo>
                    <a:pt x="28878" y="279743"/>
                  </a:lnTo>
                  <a:lnTo>
                    <a:pt x="13858" y="269605"/>
                  </a:lnTo>
                  <a:lnTo>
                    <a:pt x="3720" y="254585"/>
                  </a:lnTo>
                  <a:lnTo>
                    <a:pt x="0" y="236219"/>
                  </a:lnTo>
                  <a:lnTo>
                    <a:pt x="0" y="47243"/>
                  </a:lnTo>
                  <a:close/>
                </a:path>
              </a:pathLst>
            </a:custGeom>
            <a:ln w="12700">
              <a:solidFill>
                <a:srgbClr val="00AFEF"/>
              </a:solidFill>
              <a:prstDash val="solid"/>
            </a:ln>
          </p:spPr>
          <p:txBody>
            <a:bodyPr wrap="square" lIns="0" tIns="0" rIns="0" bIns="0" rtlCol="0">
              <a:prstTxWarp prst="textNoShape">
                <a:avLst/>
              </a:prstTxWarp>
              <a:noAutofit/>
            </a:bodyPr>
            <a:lstStyle/>
            <a:p>
              <a:endParaRPr lang="fr-MA" b="1"/>
            </a:p>
          </p:txBody>
        </p:sp>
        <p:sp>
          <p:nvSpPr>
            <p:cNvPr id="45" name="Graphic 1230">
              <a:extLst>
                <a:ext uri="{FF2B5EF4-FFF2-40B4-BE49-F238E27FC236}">
                  <a16:creationId xmlns:a16="http://schemas.microsoft.com/office/drawing/2014/main" id="{1984C1BC-EA4D-0D8B-A9B9-DE78D371C422}"/>
                </a:ext>
              </a:extLst>
            </p:cNvPr>
            <p:cNvSpPr/>
            <p:nvPr/>
          </p:nvSpPr>
          <p:spPr>
            <a:xfrm>
              <a:off x="2468894" y="1707387"/>
              <a:ext cx="568960" cy="281940"/>
            </a:xfrm>
            <a:custGeom>
              <a:avLst/>
              <a:gdLst/>
              <a:ahLst/>
              <a:cxnLst/>
              <a:rect l="l" t="t" r="r" b="b"/>
              <a:pathLst>
                <a:path w="568960" h="281940">
                  <a:moveTo>
                    <a:pt x="0" y="46989"/>
                  </a:moveTo>
                  <a:lnTo>
                    <a:pt x="3698" y="28717"/>
                  </a:lnTo>
                  <a:lnTo>
                    <a:pt x="13779" y="13779"/>
                  </a:lnTo>
                  <a:lnTo>
                    <a:pt x="28717" y="3698"/>
                  </a:lnTo>
                  <a:lnTo>
                    <a:pt x="46989" y="0"/>
                  </a:lnTo>
                  <a:lnTo>
                    <a:pt x="521461" y="0"/>
                  </a:lnTo>
                  <a:lnTo>
                    <a:pt x="539734" y="3698"/>
                  </a:lnTo>
                  <a:lnTo>
                    <a:pt x="554672" y="13779"/>
                  </a:lnTo>
                  <a:lnTo>
                    <a:pt x="564753" y="28717"/>
                  </a:lnTo>
                  <a:lnTo>
                    <a:pt x="568451" y="46989"/>
                  </a:lnTo>
                  <a:lnTo>
                    <a:pt x="568451" y="234950"/>
                  </a:lnTo>
                  <a:lnTo>
                    <a:pt x="564753" y="253222"/>
                  </a:lnTo>
                  <a:lnTo>
                    <a:pt x="554672" y="268160"/>
                  </a:lnTo>
                  <a:lnTo>
                    <a:pt x="539734" y="278241"/>
                  </a:lnTo>
                  <a:lnTo>
                    <a:pt x="521461" y="281939"/>
                  </a:lnTo>
                  <a:lnTo>
                    <a:pt x="46989" y="281939"/>
                  </a:lnTo>
                  <a:lnTo>
                    <a:pt x="28717" y="278241"/>
                  </a:lnTo>
                  <a:lnTo>
                    <a:pt x="13779" y="268160"/>
                  </a:lnTo>
                  <a:lnTo>
                    <a:pt x="3698" y="253222"/>
                  </a:lnTo>
                  <a:lnTo>
                    <a:pt x="0" y="234950"/>
                  </a:lnTo>
                  <a:lnTo>
                    <a:pt x="0" y="46989"/>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va</a:t>
              </a:r>
              <a:endParaRPr lang="fr-MA" sz="5400" b="1" dirty="0">
                <a:solidFill>
                  <a:srgbClr val="215968"/>
                </a:solidFill>
              </a:endParaRPr>
            </a:p>
          </p:txBody>
        </p:sp>
        <p:pic>
          <p:nvPicPr>
            <p:cNvPr id="46" name="Image 45">
              <a:extLst>
                <a:ext uri="{FF2B5EF4-FFF2-40B4-BE49-F238E27FC236}">
                  <a16:creationId xmlns:a16="http://schemas.microsoft.com/office/drawing/2014/main" id="{3DBCF5FC-B03E-D60A-C5EC-2236530F1EE3}"/>
                </a:ext>
              </a:extLst>
            </p:cNvPr>
            <p:cNvPicPr/>
            <p:nvPr/>
          </p:nvPicPr>
          <p:blipFill>
            <a:blip r:embed="rId16" cstate="print"/>
            <a:stretch>
              <a:fillRect/>
            </a:stretch>
          </p:blipFill>
          <p:spPr>
            <a:xfrm>
              <a:off x="2436890" y="1987803"/>
              <a:ext cx="682739" cy="397764"/>
            </a:xfrm>
            <a:prstGeom prst="rect">
              <a:avLst/>
            </a:prstGeom>
          </p:spPr>
        </p:pic>
        <p:sp>
          <p:nvSpPr>
            <p:cNvPr id="49" name="Graphic 1234">
              <a:extLst>
                <a:ext uri="{FF2B5EF4-FFF2-40B4-BE49-F238E27FC236}">
                  <a16:creationId xmlns:a16="http://schemas.microsoft.com/office/drawing/2014/main" id="{93FE2009-B019-8663-623B-05A9F3B3D659}"/>
                </a:ext>
              </a:extLst>
            </p:cNvPr>
            <p:cNvSpPr/>
            <p:nvPr/>
          </p:nvSpPr>
          <p:spPr>
            <a:xfrm>
              <a:off x="2468894" y="2019807"/>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vo</a:t>
              </a:r>
              <a:endParaRPr lang="fr-MA" sz="5400" b="1" dirty="0">
                <a:solidFill>
                  <a:srgbClr val="215968"/>
                </a:solidFill>
              </a:endParaRPr>
            </a:p>
          </p:txBody>
        </p:sp>
        <p:pic>
          <p:nvPicPr>
            <p:cNvPr id="50" name="Image 49">
              <a:extLst>
                <a:ext uri="{FF2B5EF4-FFF2-40B4-BE49-F238E27FC236}">
                  <a16:creationId xmlns:a16="http://schemas.microsoft.com/office/drawing/2014/main" id="{347D747F-3AB2-4638-4D0F-6C79A268EDE3}"/>
                </a:ext>
              </a:extLst>
            </p:cNvPr>
            <p:cNvPicPr/>
            <p:nvPr/>
          </p:nvPicPr>
          <p:blipFill>
            <a:blip r:embed="rId16" cstate="print"/>
            <a:stretch>
              <a:fillRect/>
            </a:stretch>
          </p:blipFill>
          <p:spPr>
            <a:xfrm>
              <a:off x="2436890" y="2300223"/>
              <a:ext cx="682739" cy="397764"/>
            </a:xfrm>
            <a:prstGeom prst="rect">
              <a:avLst/>
            </a:prstGeom>
          </p:spPr>
        </p:pic>
        <p:sp>
          <p:nvSpPr>
            <p:cNvPr id="53" name="Graphic 1238">
              <a:extLst>
                <a:ext uri="{FF2B5EF4-FFF2-40B4-BE49-F238E27FC236}">
                  <a16:creationId xmlns:a16="http://schemas.microsoft.com/office/drawing/2014/main" id="{BC516B58-E370-4B69-FA7B-F767C5A322D9}"/>
                </a:ext>
              </a:extLst>
            </p:cNvPr>
            <p:cNvSpPr/>
            <p:nvPr/>
          </p:nvSpPr>
          <p:spPr>
            <a:xfrm>
              <a:off x="2468894" y="2332227"/>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vi</a:t>
              </a:r>
              <a:endParaRPr lang="fr-MA" sz="5400" b="1" dirty="0">
                <a:solidFill>
                  <a:srgbClr val="215968"/>
                </a:solidFill>
              </a:endParaRPr>
            </a:p>
          </p:txBody>
        </p:sp>
        <p:pic>
          <p:nvPicPr>
            <p:cNvPr id="54" name="Image 53">
              <a:extLst>
                <a:ext uri="{FF2B5EF4-FFF2-40B4-BE49-F238E27FC236}">
                  <a16:creationId xmlns:a16="http://schemas.microsoft.com/office/drawing/2014/main" id="{DA5E9257-BA23-058C-589F-3E1CF1C8B29D}"/>
                </a:ext>
              </a:extLst>
            </p:cNvPr>
            <p:cNvPicPr/>
            <p:nvPr/>
          </p:nvPicPr>
          <p:blipFill>
            <a:blip r:embed="rId16" cstate="print"/>
            <a:stretch>
              <a:fillRect/>
            </a:stretch>
          </p:blipFill>
          <p:spPr>
            <a:xfrm>
              <a:off x="2436890" y="2614167"/>
              <a:ext cx="682739" cy="397764"/>
            </a:xfrm>
            <a:prstGeom prst="rect">
              <a:avLst/>
            </a:prstGeom>
          </p:spPr>
        </p:pic>
        <p:sp>
          <p:nvSpPr>
            <p:cNvPr id="57" name="Graphic 1242">
              <a:extLst>
                <a:ext uri="{FF2B5EF4-FFF2-40B4-BE49-F238E27FC236}">
                  <a16:creationId xmlns:a16="http://schemas.microsoft.com/office/drawing/2014/main" id="{91126B05-5E4D-5A2C-7315-67CAEE8D9D6F}"/>
                </a:ext>
              </a:extLst>
            </p:cNvPr>
            <p:cNvSpPr/>
            <p:nvPr/>
          </p:nvSpPr>
          <p:spPr>
            <a:xfrm>
              <a:off x="2468894" y="2646171"/>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4"/>
                  </a:lnTo>
                  <a:lnTo>
                    <a:pt x="47243" y="283464"/>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vu</a:t>
              </a:r>
              <a:endParaRPr lang="fr-MA" sz="5400" b="1" dirty="0">
                <a:solidFill>
                  <a:srgbClr val="215968"/>
                </a:solidFill>
              </a:endParaRPr>
            </a:p>
          </p:txBody>
        </p:sp>
        <p:pic>
          <p:nvPicPr>
            <p:cNvPr id="58" name="Image 57">
              <a:extLst>
                <a:ext uri="{FF2B5EF4-FFF2-40B4-BE49-F238E27FC236}">
                  <a16:creationId xmlns:a16="http://schemas.microsoft.com/office/drawing/2014/main" id="{AE1AEB9C-6B2D-42D7-AE66-3FE2567F2F33}"/>
                </a:ext>
              </a:extLst>
            </p:cNvPr>
            <p:cNvPicPr/>
            <p:nvPr/>
          </p:nvPicPr>
          <p:blipFill>
            <a:blip r:embed="rId16" cstate="print"/>
            <a:stretch>
              <a:fillRect/>
            </a:stretch>
          </p:blipFill>
          <p:spPr>
            <a:xfrm>
              <a:off x="2436890" y="2926587"/>
              <a:ext cx="682739" cy="397764"/>
            </a:xfrm>
            <a:prstGeom prst="rect">
              <a:avLst/>
            </a:prstGeom>
          </p:spPr>
        </p:pic>
        <p:sp>
          <p:nvSpPr>
            <p:cNvPr id="61" name="Graphic 1246">
              <a:extLst>
                <a:ext uri="{FF2B5EF4-FFF2-40B4-BE49-F238E27FC236}">
                  <a16:creationId xmlns:a16="http://schemas.microsoft.com/office/drawing/2014/main" id="{F7E1B034-DE66-822F-623C-3F2038568AB6}"/>
                </a:ext>
              </a:extLst>
            </p:cNvPr>
            <p:cNvSpPr/>
            <p:nvPr/>
          </p:nvSpPr>
          <p:spPr>
            <a:xfrm>
              <a:off x="2468894" y="2958591"/>
              <a:ext cx="568960" cy="283845"/>
            </a:xfrm>
            <a:custGeom>
              <a:avLst/>
              <a:gdLst/>
              <a:ahLst/>
              <a:cxnLst/>
              <a:rect l="l" t="t" r="r" b="b"/>
              <a:pathLst>
                <a:path w="568960" h="283845">
                  <a:moveTo>
                    <a:pt x="0" y="47244"/>
                  </a:moveTo>
                  <a:lnTo>
                    <a:pt x="3720" y="28878"/>
                  </a:lnTo>
                  <a:lnTo>
                    <a:pt x="13858" y="13858"/>
                  </a:lnTo>
                  <a:lnTo>
                    <a:pt x="28878" y="3720"/>
                  </a:lnTo>
                  <a:lnTo>
                    <a:pt x="47243" y="0"/>
                  </a:lnTo>
                  <a:lnTo>
                    <a:pt x="521207" y="0"/>
                  </a:lnTo>
                  <a:lnTo>
                    <a:pt x="539573" y="3720"/>
                  </a:lnTo>
                  <a:lnTo>
                    <a:pt x="554593" y="13858"/>
                  </a:lnTo>
                  <a:lnTo>
                    <a:pt x="564731" y="28878"/>
                  </a:lnTo>
                  <a:lnTo>
                    <a:pt x="568451" y="47244"/>
                  </a:lnTo>
                  <a:lnTo>
                    <a:pt x="568451" y="236220"/>
                  </a:lnTo>
                  <a:lnTo>
                    <a:pt x="564731" y="254585"/>
                  </a:lnTo>
                  <a:lnTo>
                    <a:pt x="554593" y="269605"/>
                  </a:lnTo>
                  <a:lnTo>
                    <a:pt x="539573" y="279743"/>
                  </a:lnTo>
                  <a:lnTo>
                    <a:pt x="521207" y="283463"/>
                  </a:lnTo>
                  <a:lnTo>
                    <a:pt x="47243" y="283463"/>
                  </a:lnTo>
                  <a:lnTo>
                    <a:pt x="28878" y="279743"/>
                  </a:lnTo>
                  <a:lnTo>
                    <a:pt x="13858" y="269605"/>
                  </a:lnTo>
                  <a:lnTo>
                    <a:pt x="3720" y="254585"/>
                  </a:lnTo>
                  <a:lnTo>
                    <a:pt x="0" y="236220"/>
                  </a:lnTo>
                  <a:lnTo>
                    <a:pt x="0" y="47244"/>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err="1">
                  <a:solidFill>
                    <a:srgbClr val="215968"/>
                  </a:solidFill>
                </a:rPr>
                <a:t>ve</a:t>
              </a:r>
              <a:endParaRPr lang="fr-MA" sz="5400" b="1" dirty="0">
                <a:solidFill>
                  <a:srgbClr val="215968"/>
                </a:solidFill>
              </a:endParaRPr>
            </a:p>
          </p:txBody>
        </p:sp>
        <p:pic>
          <p:nvPicPr>
            <p:cNvPr id="62" name="Image 61">
              <a:extLst>
                <a:ext uri="{FF2B5EF4-FFF2-40B4-BE49-F238E27FC236}">
                  <a16:creationId xmlns:a16="http://schemas.microsoft.com/office/drawing/2014/main" id="{77CD8819-1587-7BAF-B02E-909E031712C5}"/>
                </a:ext>
              </a:extLst>
            </p:cNvPr>
            <p:cNvPicPr/>
            <p:nvPr/>
          </p:nvPicPr>
          <p:blipFill>
            <a:blip r:embed="rId16" cstate="print"/>
            <a:stretch>
              <a:fillRect/>
            </a:stretch>
          </p:blipFill>
          <p:spPr>
            <a:xfrm>
              <a:off x="2436890" y="3239007"/>
              <a:ext cx="682739" cy="397764"/>
            </a:xfrm>
            <a:prstGeom prst="rect">
              <a:avLst/>
            </a:prstGeom>
          </p:spPr>
        </p:pic>
        <p:pic>
          <p:nvPicPr>
            <p:cNvPr id="63" name="Image 62">
              <a:extLst>
                <a:ext uri="{FF2B5EF4-FFF2-40B4-BE49-F238E27FC236}">
                  <a16:creationId xmlns:a16="http://schemas.microsoft.com/office/drawing/2014/main" id="{D84A4B99-D4F8-DD06-91E3-A1A1A2715674}"/>
                </a:ext>
              </a:extLst>
            </p:cNvPr>
            <p:cNvPicPr/>
            <p:nvPr/>
          </p:nvPicPr>
          <p:blipFill>
            <a:blip r:embed="rId17" cstate="print"/>
            <a:stretch>
              <a:fillRect/>
            </a:stretch>
          </p:blipFill>
          <p:spPr>
            <a:xfrm>
              <a:off x="2506994" y="3181108"/>
              <a:ext cx="537946" cy="582155"/>
            </a:xfrm>
            <a:prstGeom prst="rect">
              <a:avLst/>
            </a:prstGeom>
          </p:spPr>
        </p:pic>
        <p:sp>
          <p:nvSpPr>
            <p:cNvPr id="65" name="Graphic 1250">
              <a:extLst>
                <a:ext uri="{FF2B5EF4-FFF2-40B4-BE49-F238E27FC236}">
                  <a16:creationId xmlns:a16="http://schemas.microsoft.com/office/drawing/2014/main" id="{736A4167-4F54-13D7-0236-72949BE4C980}"/>
                </a:ext>
              </a:extLst>
            </p:cNvPr>
            <p:cNvSpPr/>
            <p:nvPr/>
          </p:nvSpPr>
          <p:spPr>
            <a:xfrm>
              <a:off x="2468894" y="3271011"/>
              <a:ext cx="568960" cy="283845"/>
            </a:xfrm>
            <a:custGeom>
              <a:avLst/>
              <a:gdLst/>
              <a:ahLst/>
              <a:cxnLst/>
              <a:rect l="l" t="t" r="r" b="b"/>
              <a:pathLst>
                <a:path w="568960" h="283845">
                  <a:moveTo>
                    <a:pt x="0" y="47243"/>
                  </a:moveTo>
                  <a:lnTo>
                    <a:pt x="3720" y="28878"/>
                  </a:lnTo>
                  <a:lnTo>
                    <a:pt x="13858" y="13858"/>
                  </a:lnTo>
                  <a:lnTo>
                    <a:pt x="28878" y="3720"/>
                  </a:lnTo>
                  <a:lnTo>
                    <a:pt x="47243" y="0"/>
                  </a:lnTo>
                  <a:lnTo>
                    <a:pt x="521207" y="0"/>
                  </a:lnTo>
                  <a:lnTo>
                    <a:pt x="539573" y="3720"/>
                  </a:lnTo>
                  <a:lnTo>
                    <a:pt x="554593" y="13858"/>
                  </a:lnTo>
                  <a:lnTo>
                    <a:pt x="564731" y="28878"/>
                  </a:lnTo>
                  <a:lnTo>
                    <a:pt x="568451" y="47243"/>
                  </a:lnTo>
                  <a:lnTo>
                    <a:pt x="568451" y="236219"/>
                  </a:lnTo>
                  <a:lnTo>
                    <a:pt x="564731" y="254585"/>
                  </a:lnTo>
                  <a:lnTo>
                    <a:pt x="554593" y="269605"/>
                  </a:lnTo>
                  <a:lnTo>
                    <a:pt x="539573" y="279743"/>
                  </a:lnTo>
                  <a:lnTo>
                    <a:pt x="521207" y="283463"/>
                  </a:lnTo>
                  <a:lnTo>
                    <a:pt x="47243" y="283463"/>
                  </a:lnTo>
                  <a:lnTo>
                    <a:pt x="28878" y="279743"/>
                  </a:lnTo>
                  <a:lnTo>
                    <a:pt x="13858" y="269605"/>
                  </a:lnTo>
                  <a:lnTo>
                    <a:pt x="3720" y="254585"/>
                  </a:lnTo>
                  <a:lnTo>
                    <a:pt x="0" y="236219"/>
                  </a:lnTo>
                  <a:lnTo>
                    <a:pt x="0" y="47243"/>
                  </a:lnTo>
                  <a:close/>
                </a:path>
              </a:pathLst>
            </a:custGeom>
            <a:ln w="12700">
              <a:solidFill>
                <a:srgbClr val="00AFEF"/>
              </a:solidFill>
              <a:prstDash val="solid"/>
            </a:ln>
          </p:spPr>
          <p:txBody>
            <a:bodyPr wrap="square" lIns="0" tIns="0" rIns="0" bIns="0" rtlCol="0">
              <a:prstTxWarp prst="textNoShape">
                <a:avLst/>
              </a:prstTxWarp>
              <a:noAutofit/>
            </a:bodyPr>
            <a:lstStyle/>
            <a:p>
              <a:pPr algn="ctr"/>
              <a:r>
                <a:rPr lang="fr-FR" sz="5400" b="1" dirty="0">
                  <a:solidFill>
                    <a:srgbClr val="215968"/>
                  </a:solidFill>
                </a:rPr>
                <a:t>vé</a:t>
              </a:r>
              <a:endParaRPr lang="fr-MA" sz="5400" b="1" dirty="0">
                <a:solidFill>
                  <a:srgbClr val="215968"/>
                </a:solidFill>
              </a:endParaRPr>
            </a:p>
          </p:txBody>
        </p:sp>
        <p:sp>
          <p:nvSpPr>
            <p:cNvPr id="66" name="Graphic 1251">
              <a:extLst>
                <a:ext uri="{FF2B5EF4-FFF2-40B4-BE49-F238E27FC236}">
                  <a16:creationId xmlns:a16="http://schemas.microsoft.com/office/drawing/2014/main" id="{8DFDF2E0-A427-048A-2EDB-ADFF7AF659C2}"/>
                </a:ext>
              </a:extLst>
            </p:cNvPr>
            <p:cNvSpPr/>
            <p:nvPr/>
          </p:nvSpPr>
          <p:spPr>
            <a:xfrm>
              <a:off x="1242074" y="1849119"/>
              <a:ext cx="374650" cy="1564640"/>
            </a:xfrm>
            <a:custGeom>
              <a:avLst/>
              <a:gdLst/>
              <a:ahLst/>
              <a:cxnLst/>
              <a:rect l="l" t="t" r="r" b="b"/>
              <a:pathLst>
                <a:path w="374650" h="1564640">
                  <a:moveTo>
                    <a:pt x="0" y="782320"/>
                  </a:moveTo>
                  <a:lnTo>
                    <a:pt x="374649" y="0"/>
                  </a:lnTo>
                </a:path>
                <a:path w="374650" h="1564640">
                  <a:moveTo>
                    <a:pt x="0" y="781811"/>
                  </a:moveTo>
                  <a:lnTo>
                    <a:pt x="374649" y="312420"/>
                  </a:lnTo>
                </a:path>
                <a:path w="374650" h="1564640">
                  <a:moveTo>
                    <a:pt x="0" y="781303"/>
                  </a:moveTo>
                  <a:lnTo>
                    <a:pt x="374649" y="624839"/>
                  </a:lnTo>
                </a:path>
                <a:path w="374650" h="1564640">
                  <a:moveTo>
                    <a:pt x="0" y="781811"/>
                  </a:moveTo>
                  <a:lnTo>
                    <a:pt x="374649" y="938276"/>
                  </a:lnTo>
                </a:path>
                <a:path w="374650" h="1564640">
                  <a:moveTo>
                    <a:pt x="0" y="781811"/>
                  </a:moveTo>
                  <a:lnTo>
                    <a:pt x="374649" y="1251203"/>
                  </a:lnTo>
                </a:path>
                <a:path w="374650" h="1564640">
                  <a:moveTo>
                    <a:pt x="0" y="781811"/>
                  </a:moveTo>
                  <a:lnTo>
                    <a:pt x="374649" y="1564131"/>
                  </a:lnTo>
                </a:path>
              </a:pathLst>
            </a:custGeom>
            <a:ln w="12700">
              <a:solidFill>
                <a:srgbClr val="92D050"/>
              </a:solidFill>
              <a:prstDash val="solid"/>
            </a:ln>
          </p:spPr>
          <p:txBody>
            <a:bodyPr wrap="square" lIns="0" tIns="0" rIns="0" bIns="0" rtlCol="0">
              <a:prstTxWarp prst="textNoShape">
                <a:avLst/>
              </a:prstTxWarp>
              <a:noAutofit/>
            </a:bodyPr>
            <a:lstStyle/>
            <a:p>
              <a:endParaRPr lang="fr-MA" b="1"/>
            </a:p>
          </p:txBody>
        </p:sp>
      </p:grpSp>
      <p:graphicFrame>
        <p:nvGraphicFramePr>
          <p:cNvPr id="2" name="Tableau 1">
            <a:extLst>
              <a:ext uri="{FF2B5EF4-FFF2-40B4-BE49-F238E27FC236}">
                <a16:creationId xmlns:a16="http://schemas.microsoft.com/office/drawing/2014/main" id="{4D45B685-95EF-C964-6962-34AD61635108}"/>
              </a:ext>
            </a:extLst>
          </p:cNvPr>
          <p:cNvGraphicFramePr>
            <a:graphicFrameLocks noGrp="1"/>
          </p:cNvGraphicFramePr>
          <p:nvPr>
            <p:custDataLst>
              <p:tags r:id="rId1"/>
            </p:custDataLst>
          </p:nvPr>
        </p:nvGraphicFramePr>
        <p:xfrm>
          <a:off x="2709681" y="-63132"/>
          <a:ext cx="13154393" cy="68580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4299CB44-CEF8-326A-B521-F8B6358E2764}"/>
              </a:ext>
            </a:extLst>
          </p:cNvPr>
          <p:cNvSpPr txBox="1"/>
          <p:nvPr>
            <p:custDataLst>
              <p:tags r:id="rId2"/>
            </p:custDataLst>
          </p:nvPr>
        </p:nvSpPr>
        <p:spPr>
          <a:xfrm>
            <a:off x="3783897" y="550314"/>
            <a:ext cx="7965341" cy="400110"/>
          </a:xfrm>
          <a:prstGeom prst="rect">
            <a:avLst/>
          </a:prstGeom>
          <a:noFill/>
        </p:spPr>
        <p:txBody>
          <a:bodyPr wrap="square" rtlCol="0">
            <a:spAutoFit/>
          </a:bodyPr>
          <a:lstStyle/>
          <a:p>
            <a:pPr defTabSz="685818">
              <a:defRPr/>
            </a:pPr>
            <a:r>
              <a:rPr lang="fr-FR" sz="2000" b="1" dirty="0">
                <a:solidFill>
                  <a:prstClr val="white">
                    <a:lumMod val="65000"/>
                  </a:prstClr>
                </a:solidFill>
                <a:latin typeface="Dosis" panose="02010703020202060003" pitchFamily="2" charset="0"/>
              </a:rPr>
              <a:t>Lisons ensemble.</a:t>
            </a:r>
            <a:endParaRPr lang="fr-FR" b="1" dirty="0">
              <a:solidFill>
                <a:prstClr val="white">
                  <a:lumMod val="65000"/>
                </a:prstClr>
              </a:solidFill>
              <a:latin typeface="Dosis" panose="02010703020202060003" pitchFamily="2" charset="0"/>
            </a:endParaRPr>
          </a:p>
        </p:txBody>
      </p:sp>
      <p:pic>
        <p:nvPicPr>
          <p:cNvPr id="21" name="Image 20">
            <a:extLst>
              <a:ext uri="{FF2B5EF4-FFF2-40B4-BE49-F238E27FC236}">
                <a16:creationId xmlns:a16="http://schemas.microsoft.com/office/drawing/2014/main" id="{22B35314-8D64-5174-4535-633C601B232B}"/>
              </a:ext>
            </a:extLst>
          </p:cNvPr>
          <p:cNvPicPr>
            <a:picLocks noChangeAspect="1"/>
          </p:cNvPicPr>
          <p:nvPr>
            <p:custDataLst>
              <p:tags r:id="rId3"/>
            </p:custDataLst>
          </p:nvPr>
        </p:nvPicPr>
        <p:blipFill>
          <a:blip r:embed="rId18">
            <a:clrChange>
              <a:clrFrom>
                <a:srgbClr val="FFFFFF"/>
              </a:clrFrom>
              <a:clrTo>
                <a:srgbClr val="FFFFFF">
                  <a:alpha val="0"/>
                </a:srgbClr>
              </a:clrTo>
            </a:clrChange>
          </a:blip>
          <a:stretch>
            <a:fillRect/>
          </a:stretch>
        </p:blipFill>
        <p:spPr>
          <a:xfrm>
            <a:off x="14504105" y="342900"/>
            <a:ext cx="1212143" cy="990600"/>
          </a:xfrm>
          <a:prstGeom prst="rect">
            <a:avLst/>
          </a:prstGeom>
        </p:spPr>
      </p:pic>
    </p:spTree>
    <p:extLst>
      <p:ext uri="{BB962C8B-B14F-4D97-AF65-F5344CB8AC3E}">
        <p14:creationId xmlns:p14="http://schemas.microsoft.com/office/powerpoint/2010/main" val="13504332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4A803-8CEC-0962-0234-F19CC01DCAE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7892311-472F-1A4B-FABF-BAAEF050B196}"/>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96F931E5-E646-C0F0-6812-0D462FD76122}"/>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65BA8401-3B42-D612-A707-C9150A8E810E}"/>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1" name="ZoneTexte 20">
            <a:extLst>
              <a:ext uri="{FF2B5EF4-FFF2-40B4-BE49-F238E27FC236}">
                <a16:creationId xmlns:a16="http://schemas.microsoft.com/office/drawing/2014/main" id="{E277A98F-D920-D6FD-AD58-24927756BCC0}"/>
              </a:ext>
            </a:extLst>
          </p:cNvPr>
          <p:cNvSpPr txBox="1"/>
          <p:nvPr/>
        </p:nvSpPr>
        <p:spPr>
          <a:xfrm>
            <a:off x="3866898" y="532938"/>
            <a:ext cx="11099623" cy="459549"/>
          </a:xfrm>
          <a:prstGeom prst="rect">
            <a:avLst/>
          </a:prstGeom>
          <a:noFill/>
        </p:spPr>
        <p:txBody>
          <a:bodyPr wrap="square">
            <a:spAutoFit/>
          </a:bodyPr>
          <a:lstStyle/>
          <a:p>
            <a:pPr marL="0" lvl="1" defTabSz="685834">
              <a:lnSpc>
                <a:spcPts val="3017"/>
              </a:lnSpc>
              <a:spcBef>
                <a:spcPct val="0"/>
              </a:spcBef>
            </a:pPr>
            <a:r>
              <a:rPr lang="fr-FR" sz="2300" dirty="0">
                <a:solidFill>
                  <a:schemeClr val="bg1">
                    <a:lumMod val="65000"/>
                  </a:schemeClr>
                </a:solidFill>
                <a:latin typeface="Dosis" panose="02010703020202060003" pitchFamily="2" charset="0"/>
              </a:rPr>
              <a:t>Je vais lire les syllabes. Ecoutez et suivez bien.</a:t>
            </a:r>
            <a:endParaRPr lang="fr-FR" sz="2300" b="1" dirty="0">
              <a:solidFill>
                <a:schemeClr val="bg1">
                  <a:lumMod val="65000"/>
                </a:schemeClr>
              </a:solidFill>
              <a:latin typeface="Dosis" panose="02010703020202060003" pitchFamily="2" charset="0"/>
            </a:endParaRPr>
          </a:p>
        </p:txBody>
      </p:sp>
      <p:sp>
        <p:nvSpPr>
          <p:cNvPr id="22" name="Freeform 8">
            <a:extLst>
              <a:ext uri="{FF2B5EF4-FFF2-40B4-BE49-F238E27FC236}">
                <a16:creationId xmlns:a16="http://schemas.microsoft.com/office/drawing/2014/main" id="{53058192-A997-E66C-BF88-30F4889BB9DE}"/>
              </a:ext>
            </a:extLst>
          </p:cNvPr>
          <p:cNvSpPr/>
          <p:nvPr/>
        </p:nvSpPr>
        <p:spPr>
          <a:xfrm>
            <a:off x="3175525" y="59248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black"/>
              </a:solidFill>
              <a:latin typeface="Dosis" pitchFamily="2" charset="0"/>
            </a:endParaRPr>
          </a:p>
        </p:txBody>
      </p:sp>
      <p:sp>
        <p:nvSpPr>
          <p:cNvPr id="3" name="Rectangle : coins arrondis 2">
            <a:extLst>
              <a:ext uri="{FF2B5EF4-FFF2-40B4-BE49-F238E27FC236}">
                <a16:creationId xmlns:a16="http://schemas.microsoft.com/office/drawing/2014/main" id="{F0AD3FD0-B111-FA30-70FE-C460519C26E2}"/>
              </a:ext>
            </a:extLst>
          </p:cNvPr>
          <p:cNvSpPr/>
          <p:nvPr/>
        </p:nvSpPr>
        <p:spPr>
          <a:xfrm>
            <a:off x="4048700" y="2417792"/>
            <a:ext cx="9938903" cy="1659081"/>
          </a:xfrm>
          <a:prstGeom prst="roundRect">
            <a:avLst/>
          </a:prstGeom>
          <a:ln w="57150"/>
        </p:spPr>
        <p:style>
          <a:lnRef idx="2">
            <a:schemeClr val="accent3"/>
          </a:lnRef>
          <a:fillRef idx="1">
            <a:schemeClr val="lt1"/>
          </a:fillRef>
          <a:effectRef idx="0">
            <a:schemeClr val="accent3"/>
          </a:effectRef>
          <a:fontRef idx="minor">
            <a:schemeClr val="dk1"/>
          </a:fontRef>
        </p:style>
        <p:txBody>
          <a:bodyPr rtlCol="0" anchor="ctr"/>
          <a:lstStyle/>
          <a:p>
            <a:pPr algn="ctr"/>
            <a:r>
              <a:rPr lang="fr-FR" sz="9600" b="1" kern="0" spc="480" dirty="0">
                <a:solidFill>
                  <a:srgbClr val="106585"/>
                </a:solidFill>
                <a:latin typeface="Dosis" pitchFamily="2" charset="0"/>
              </a:rPr>
              <a:t>va – </a:t>
            </a:r>
            <a:r>
              <a:rPr lang="fr-FR" sz="9600" b="1" kern="0" spc="480" dirty="0" err="1">
                <a:solidFill>
                  <a:srgbClr val="106585"/>
                </a:solidFill>
                <a:latin typeface="Dosis" pitchFamily="2" charset="0"/>
              </a:rPr>
              <a:t>ov</a:t>
            </a:r>
            <a:r>
              <a:rPr lang="fr-FR" sz="9600" b="1" kern="0" spc="480" dirty="0">
                <a:solidFill>
                  <a:srgbClr val="106585"/>
                </a:solidFill>
                <a:latin typeface="Dosis" pitchFamily="2" charset="0"/>
              </a:rPr>
              <a:t> – vu - </a:t>
            </a:r>
            <a:r>
              <a:rPr lang="fr-FR" sz="9600" b="1" kern="0" spc="480" dirty="0" err="1">
                <a:solidFill>
                  <a:srgbClr val="106585"/>
                </a:solidFill>
                <a:latin typeface="Dosis" pitchFamily="2" charset="0"/>
              </a:rPr>
              <a:t>év</a:t>
            </a:r>
            <a:endParaRPr lang="fr-MA" dirty="0"/>
          </a:p>
        </p:txBody>
      </p:sp>
      <p:sp>
        <p:nvSpPr>
          <p:cNvPr id="4" name="Rectangle : coins arrondis 3">
            <a:extLst>
              <a:ext uri="{FF2B5EF4-FFF2-40B4-BE49-F238E27FC236}">
                <a16:creationId xmlns:a16="http://schemas.microsoft.com/office/drawing/2014/main" id="{1DF5BC58-6411-68BB-C3E6-F3133A3E4769}"/>
              </a:ext>
            </a:extLst>
          </p:cNvPr>
          <p:cNvSpPr/>
          <p:nvPr/>
        </p:nvSpPr>
        <p:spPr>
          <a:xfrm>
            <a:off x="4572000" y="7247622"/>
            <a:ext cx="8892302" cy="1659081"/>
          </a:xfrm>
          <a:prstGeom prst="roundRect">
            <a:avLst/>
          </a:prstGeom>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sz="9600" b="1" kern="0" spc="480" dirty="0">
                <a:solidFill>
                  <a:srgbClr val="106585"/>
                </a:solidFill>
                <a:latin typeface="Dosis" pitchFamily="2" charset="0"/>
              </a:rPr>
              <a:t>vi –av – vé - vu</a:t>
            </a:r>
            <a:endParaRPr lang="fr-MA" dirty="0"/>
          </a:p>
        </p:txBody>
      </p:sp>
      <p:sp>
        <p:nvSpPr>
          <p:cNvPr id="7" name="Rectangle : coins arrondis 6">
            <a:extLst>
              <a:ext uri="{FF2B5EF4-FFF2-40B4-BE49-F238E27FC236}">
                <a16:creationId xmlns:a16="http://schemas.microsoft.com/office/drawing/2014/main" id="{89E66825-A587-D132-5CCD-14731D4ECA52}"/>
              </a:ext>
            </a:extLst>
          </p:cNvPr>
          <p:cNvSpPr/>
          <p:nvPr/>
        </p:nvSpPr>
        <p:spPr>
          <a:xfrm>
            <a:off x="4572000" y="4865524"/>
            <a:ext cx="8892302" cy="1659082"/>
          </a:xfrm>
          <a:prstGeom prst="roundRect">
            <a:avLst/>
          </a:prstGeom>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sz="9600" b="1" kern="0" spc="480" dirty="0" err="1">
                <a:solidFill>
                  <a:srgbClr val="106585"/>
                </a:solidFill>
                <a:latin typeface="Dosis" pitchFamily="2" charset="0"/>
              </a:rPr>
              <a:t>uv</a:t>
            </a:r>
            <a:r>
              <a:rPr lang="fr-FR" sz="9600" b="1" kern="0" spc="480" dirty="0">
                <a:solidFill>
                  <a:srgbClr val="106585"/>
                </a:solidFill>
                <a:latin typeface="Dosis" pitchFamily="2" charset="0"/>
              </a:rPr>
              <a:t> –</a:t>
            </a:r>
            <a:r>
              <a:rPr lang="fr-FR" sz="9600" b="1" kern="0" spc="480" dirty="0" err="1">
                <a:solidFill>
                  <a:srgbClr val="106585"/>
                </a:solidFill>
                <a:latin typeface="Dosis" pitchFamily="2" charset="0"/>
              </a:rPr>
              <a:t>ve</a:t>
            </a:r>
            <a:r>
              <a:rPr lang="fr-FR" sz="9600" b="1" kern="0" spc="480" dirty="0">
                <a:solidFill>
                  <a:srgbClr val="106585"/>
                </a:solidFill>
                <a:latin typeface="Dosis" pitchFamily="2" charset="0"/>
              </a:rPr>
              <a:t> – iv - vo</a:t>
            </a:r>
            <a:endParaRPr lang="fr-MA" dirty="0"/>
          </a:p>
        </p:txBody>
      </p:sp>
      <p:graphicFrame>
        <p:nvGraphicFramePr>
          <p:cNvPr id="2" name="Tableau 1">
            <a:extLst>
              <a:ext uri="{FF2B5EF4-FFF2-40B4-BE49-F238E27FC236}">
                <a16:creationId xmlns:a16="http://schemas.microsoft.com/office/drawing/2014/main" id="{F2D1D8F3-4F7E-7802-6014-3BBE19686578}"/>
              </a:ext>
            </a:extLst>
          </p:cNvPr>
          <p:cNvGraphicFramePr>
            <a:graphicFrameLocks noGrp="1"/>
          </p:cNvGraphicFramePr>
          <p:nvPr>
            <p:custDataLst>
              <p:tags r:id="rId1"/>
            </p:custDataLst>
          </p:nvPr>
        </p:nvGraphicFramePr>
        <p:xfrm>
          <a:off x="2564827" y="-95423"/>
          <a:ext cx="13154393" cy="44196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6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75E8BF96-6A6F-D25D-5D90-2083D2CD62C0}"/>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2" y="373126"/>
            <a:ext cx="1381080" cy="1120448"/>
          </a:xfrm>
          <a:prstGeom prst="rect">
            <a:avLst/>
          </a:prstGeom>
        </p:spPr>
      </p:pic>
    </p:spTree>
    <p:extLst>
      <p:ext uri="{BB962C8B-B14F-4D97-AF65-F5344CB8AC3E}">
        <p14:creationId xmlns:p14="http://schemas.microsoft.com/office/powerpoint/2010/main" val="41538024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A1263-7515-D8E7-6F7E-43BA2CB0E77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6964B39-8759-F0EE-8BF3-C8BED5FFFCF3}"/>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6C5B55AD-76CB-C5C5-38C0-AAE161141510}"/>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6F825858-EC96-5F52-8A94-38306755929A}"/>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EF04D3B1-EED3-7A96-F290-AFB371C72BA2}"/>
              </a:ext>
            </a:extLst>
          </p:cNvPr>
          <p:cNvSpPr/>
          <p:nvPr/>
        </p:nvSpPr>
        <p:spPr>
          <a:xfrm>
            <a:off x="3175525" y="59248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black"/>
              </a:solidFill>
              <a:latin typeface="Dosis" pitchFamily="2" charset="0"/>
            </a:endParaRPr>
          </a:p>
        </p:txBody>
      </p:sp>
      <p:sp>
        <p:nvSpPr>
          <p:cNvPr id="3" name="Rectangle : coins arrondis 2">
            <a:extLst>
              <a:ext uri="{FF2B5EF4-FFF2-40B4-BE49-F238E27FC236}">
                <a16:creationId xmlns:a16="http://schemas.microsoft.com/office/drawing/2014/main" id="{787D9D76-2A06-98D0-4551-8AF513E7F31E}"/>
              </a:ext>
            </a:extLst>
          </p:cNvPr>
          <p:cNvSpPr/>
          <p:nvPr/>
        </p:nvSpPr>
        <p:spPr>
          <a:xfrm>
            <a:off x="4048700" y="2417792"/>
            <a:ext cx="9938903" cy="1659081"/>
          </a:xfrm>
          <a:prstGeom prst="roundRect">
            <a:avLst/>
          </a:prstGeom>
          <a:ln w="57150"/>
        </p:spPr>
        <p:style>
          <a:lnRef idx="2">
            <a:schemeClr val="accent3"/>
          </a:lnRef>
          <a:fillRef idx="1">
            <a:schemeClr val="lt1"/>
          </a:fillRef>
          <a:effectRef idx="0">
            <a:schemeClr val="accent3"/>
          </a:effectRef>
          <a:fontRef idx="minor">
            <a:schemeClr val="dk1"/>
          </a:fontRef>
        </p:style>
        <p:txBody>
          <a:bodyPr rtlCol="0" anchor="ctr"/>
          <a:lstStyle/>
          <a:p>
            <a:pPr algn="ctr"/>
            <a:r>
              <a:rPr lang="fr-FR" sz="9600" b="1" kern="0" spc="480" dirty="0">
                <a:solidFill>
                  <a:srgbClr val="106585"/>
                </a:solidFill>
                <a:latin typeface="Dosis" pitchFamily="2" charset="0"/>
              </a:rPr>
              <a:t>va – </a:t>
            </a:r>
            <a:r>
              <a:rPr lang="fr-FR" sz="9600" b="1" kern="0" spc="480" dirty="0" err="1">
                <a:solidFill>
                  <a:srgbClr val="106585"/>
                </a:solidFill>
                <a:latin typeface="Dosis" pitchFamily="2" charset="0"/>
              </a:rPr>
              <a:t>ov</a:t>
            </a:r>
            <a:r>
              <a:rPr lang="fr-FR" sz="9600" b="1" kern="0" spc="480" dirty="0">
                <a:solidFill>
                  <a:srgbClr val="106585"/>
                </a:solidFill>
                <a:latin typeface="Dosis" pitchFamily="2" charset="0"/>
              </a:rPr>
              <a:t> – vu - </a:t>
            </a:r>
            <a:r>
              <a:rPr lang="fr-FR" sz="9600" b="1" kern="0" spc="480" dirty="0" err="1">
                <a:solidFill>
                  <a:srgbClr val="106585"/>
                </a:solidFill>
                <a:latin typeface="Dosis" pitchFamily="2" charset="0"/>
              </a:rPr>
              <a:t>év</a:t>
            </a:r>
            <a:endParaRPr lang="fr-MA" dirty="0"/>
          </a:p>
        </p:txBody>
      </p:sp>
      <p:sp>
        <p:nvSpPr>
          <p:cNvPr id="4" name="Rectangle : coins arrondis 3">
            <a:extLst>
              <a:ext uri="{FF2B5EF4-FFF2-40B4-BE49-F238E27FC236}">
                <a16:creationId xmlns:a16="http://schemas.microsoft.com/office/drawing/2014/main" id="{5B873805-7BA9-BB15-86BD-08383527E679}"/>
              </a:ext>
            </a:extLst>
          </p:cNvPr>
          <p:cNvSpPr/>
          <p:nvPr/>
        </p:nvSpPr>
        <p:spPr>
          <a:xfrm>
            <a:off x="4572000" y="7247622"/>
            <a:ext cx="8892302" cy="1659081"/>
          </a:xfrm>
          <a:prstGeom prst="roundRect">
            <a:avLst/>
          </a:prstGeom>
          <a:ln w="57150">
            <a:solidFill>
              <a:srgbClr val="00B0F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sz="9600" b="1" kern="0" spc="480" dirty="0">
                <a:solidFill>
                  <a:srgbClr val="106585"/>
                </a:solidFill>
                <a:latin typeface="Dosis" pitchFamily="2" charset="0"/>
              </a:rPr>
              <a:t>vi –av – vé - vu</a:t>
            </a:r>
            <a:endParaRPr lang="fr-MA" dirty="0"/>
          </a:p>
        </p:txBody>
      </p:sp>
      <p:sp>
        <p:nvSpPr>
          <p:cNvPr id="7" name="Rectangle : coins arrondis 6">
            <a:extLst>
              <a:ext uri="{FF2B5EF4-FFF2-40B4-BE49-F238E27FC236}">
                <a16:creationId xmlns:a16="http://schemas.microsoft.com/office/drawing/2014/main" id="{3141F219-8A07-B7D8-EDB9-8D5925A9788C}"/>
              </a:ext>
            </a:extLst>
          </p:cNvPr>
          <p:cNvSpPr/>
          <p:nvPr/>
        </p:nvSpPr>
        <p:spPr>
          <a:xfrm>
            <a:off x="4572000" y="4865524"/>
            <a:ext cx="8892302" cy="1659082"/>
          </a:xfrm>
          <a:prstGeom prst="roundRect">
            <a:avLst/>
          </a:prstGeom>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sz="9600" b="1" kern="0" spc="480" dirty="0" err="1">
                <a:solidFill>
                  <a:srgbClr val="106585"/>
                </a:solidFill>
                <a:latin typeface="Dosis" pitchFamily="2" charset="0"/>
              </a:rPr>
              <a:t>uv</a:t>
            </a:r>
            <a:r>
              <a:rPr lang="fr-FR" sz="9600" b="1" kern="0" spc="480" dirty="0">
                <a:solidFill>
                  <a:srgbClr val="106585"/>
                </a:solidFill>
                <a:latin typeface="Dosis" pitchFamily="2" charset="0"/>
              </a:rPr>
              <a:t> –</a:t>
            </a:r>
            <a:r>
              <a:rPr lang="fr-FR" sz="9600" b="1" kern="0" spc="480" dirty="0" err="1">
                <a:solidFill>
                  <a:srgbClr val="106585"/>
                </a:solidFill>
                <a:latin typeface="Dosis" pitchFamily="2" charset="0"/>
              </a:rPr>
              <a:t>ve</a:t>
            </a:r>
            <a:r>
              <a:rPr lang="fr-FR" sz="9600" b="1" kern="0" spc="480" dirty="0">
                <a:solidFill>
                  <a:srgbClr val="106585"/>
                </a:solidFill>
                <a:latin typeface="Dosis" pitchFamily="2" charset="0"/>
              </a:rPr>
              <a:t> – iv - vo</a:t>
            </a:r>
            <a:endParaRPr lang="fr-MA" dirty="0"/>
          </a:p>
        </p:txBody>
      </p:sp>
      <p:graphicFrame>
        <p:nvGraphicFramePr>
          <p:cNvPr id="2" name="Tableau 1">
            <a:extLst>
              <a:ext uri="{FF2B5EF4-FFF2-40B4-BE49-F238E27FC236}">
                <a16:creationId xmlns:a16="http://schemas.microsoft.com/office/drawing/2014/main" id="{B0F75307-F03C-2E2D-6159-B817EE09A404}"/>
              </a:ext>
            </a:extLst>
          </p:cNvPr>
          <p:cNvGraphicFramePr>
            <a:graphicFrameLocks noGrp="1"/>
          </p:cNvGraphicFramePr>
          <p:nvPr>
            <p:custDataLst>
              <p:tags r:id="rId1"/>
            </p:custDataLst>
          </p:nvPr>
        </p:nvGraphicFramePr>
        <p:xfrm>
          <a:off x="2564827" y="-95423"/>
          <a:ext cx="13154393" cy="44196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6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B87F28BF-ABC9-7314-A020-86BF72F78105}"/>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2" y="373126"/>
            <a:ext cx="1381080" cy="1120448"/>
          </a:xfrm>
          <a:prstGeom prst="rect">
            <a:avLst/>
          </a:prstGeom>
        </p:spPr>
      </p:pic>
      <p:sp>
        <p:nvSpPr>
          <p:cNvPr id="8" name="ZoneTexte 7">
            <a:extLst>
              <a:ext uri="{FF2B5EF4-FFF2-40B4-BE49-F238E27FC236}">
                <a16:creationId xmlns:a16="http://schemas.microsoft.com/office/drawing/2014/main" id="{7A955B32-319B-08BD-0417-77F8906FDBDA}"/>
              </a:ext>
            </a:extLst>
          </p:cNvPr>
          <p:cNvSpPr txBox="1"/>
          <p:nvPr/>
        </p:nvSpPr>
        <p:spPr>
          <a:xfrm>
            <a:off x="3866898" y="516371"/>
            <a:ext cx="11099623" cy="459549"/>
          </a:xfrm>
          <a:prstGeom prst="rect">
            <a:avLst/>
          </a:prstGeom>
          <a:noFill/>
        </p:spPr>
        <p:txBody>
          <a:bodyPr wrap="square">
            <a:spAutoFit/>
          </a:bodyPr>
          <a:lstStyle/>
          <a:p>
            <a:pPr marL="0" lvl="1" defTabSz="685834">
              <a:lnSpc>
                <a:spcPts val="3017"/>
              </a:lnSpc>
              <a:spcBef>
                <a:spcPct val="0"/>
              </a:spcBef>
            </a:pPr>
            <a:r>
              <a:rPr lang="fr-FR" sz="2300" dirty="0">
                <a:solidFill>
                  <a:schemeClr val="bg1">
                    <a:lumMod val="65000"/>
                  </a:schemeClr>
                </a:solidFill>
                <a:latin typeface="Dosis" panose="02010703020202060003" pitchFamily="2" charset="0"/>
              </a:rPr>
              <a:t>Lisons ensemble.</a:t>
            </a:r>
            <a:endParaRPr lang="fr-FR" sz="2300" b="1" dirty="0">
              <a:solidFill>
                <a:schemeClr val="bg1">
                  <a:lumMod val="65000"/>
                </a:schemeClr>
              </a:solidFill>
              <a:latin typeface="Dosis" panose="02010703020202060003" pitchFamily="2" charset="0"/>
            </a:endParaRPr>
          </a:p>
        </p:txBody>
      </p:sp>
    </p:spTree>
    <p:extLst>
      <p:ext uri="{BB962C8B-B14F-4D97-AF65-F5344CB8AC3E}">
        <p14:creationId xmlns:p14="http://schemas.microsoft.com/office/powerpoint/2010/main" val="36644430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074DA-91F7-EE0A-693A-820F4551D4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C3F7F26-5B9B-FCB9-2D26-A5F0B45552F2}"/>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4" name="Rectangle : coins arrondis 3">
            <a:extLst>
              <a:ext uri="{FF2B5EF4-FFF2-40B4-BE49-F238E27FC236}">
                <a16:creationId xmlns:a16="http://schemas.microsoft.com/office/drawing/2014/main" id="{BF1C4E71-D5EB-3806-DE54-1FECBADA8DD0}"/>
              </a:ext>
            </a:extLst>
          </p:cNvPr>
          <p:cNvSpPr/>
          <p:nvPr/>
        </p:nvSpPr>
        <p:spPr>
          <a:xfrm>
            <a:off x="2561855" y="342900"/>
            <a:ext cx="13164293" cy="96012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FD9AAC5A-0780-EEFE-4F4D-098C3AFDA784}"/>
              </a:ext>
            </a:extLst>
          </p:cNvPr>
          <p:cNvSpPr/>
          <p:nvPr/>
        </p:nvSpPr>
        <p:spPr>
          <a:xfrm>
            <a:off x="2571754" y="342900"/>
            <a:ext cx="1315439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14" name="Freeform 8">
            <a:extLst>
              <a:ext uri="{FF2B5EF4-FFF2-40B4-BE49-F238E27FC236}">
                <a16:creationId xmlns:a16="http://schemas.microsoft.com/office/drawing/2014/main" id="{9096A1E6-8340-A370-5AAA-4A8E0EDA3E4C}"/>
              </a:ext>
            </a:extLst>
          </p:cNvPr>
          <p:cNvSpPr/>
          <p:nvPr/>
        </p:nvSpPr>
        <p:spPr>
          <a:xfrm>
            <a:off x="3097531" y="642482"/>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0" name="ZoneTexte 19">
            <a:extLst>
              <a:ext uri="{FF2B5EF4-FFF2-40B4-BE49-F238E27FC236}">
                <a16:creationId xmlns:a16="http://schemas.microsoft.com/office/drawing/2014/main" id="{990E1B9C-ED59-5EEF-0F45-2B630813525E}"/>
              </a:ext>
            </a:extLst>
          </p:cNvPr>
          <p:cNvSpPr txBox="1"/>
          <p:nvPr/>
        </p:nvSpPr>
        <p:spPr>
          <a:xfrm>
            <a:off x="3846588" y="307517"/>
            <a:ext cx="11529396" cy="438582"/>
          </a:xfrm>
          <a:prstGeom prst="rect">
            <a:avLst/>
          </a:prstGeom>
          <a:noFill/>
        </p:spPr>
        <p:txBody>
          <a:bodyPr wrap="square" rtlCol="0">
            <a:spAutoFit/>
          </a:bodyPr>
          <a:lstStyle/>
          <a:p>
            <a:pPr defTabSz="342900">
              <a:defRPr/>
            </a:pPr>
            <a:r>
              <a:rPr lang="fr-FR" sz="2250" b="1" dirty="0">
                <a:solidFill>
                  <a:prstClr val="white">
                    <a:lumMod val="65000"/>
                  </a:prstClr>
                </a:solidFill>
                <a:latin typeface="Dosis" panose="02010703020202060003" pitchFamily="2" charset="0"/>
              </a:rPr>
              <a:t>Ouvrez vos livrets à l’activité 1, page 27</a:t>
            </a:r>
          </a:p>
        </p:txBody>
      </p:sp>
      <p:pic>
        <p:nvPicPr>
          <p:cNvPr id="8" name="Image 7">
            <a:extLst>
              <a:ext uri="{FF2B5EF4-FFF2-40B4-BE49-F238E27FC236}">
                <a16:creationId xmlns:a16="http://schemas.microsoft.com/office/drawing/2014/main" id="{84051954-B285-54D2-F9A5-50109CEA413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15100" y="1979653"/>
            <a:ext cx="5257800" cy="6327697"/>
          </a:xfrm>
          <a:prstGeom prst="rect">
            <a:avLst/>
          </a:prstGeom>
        </p:spPr>
      </p:pic>
      <p:sp>
        <p:nvSpPr>
          <p:cNvPr id="9" name="Rectangle 8">
            <a:extLst>
              <a:ext uri="{FF2B5EF4-FFF2-40B4-BE49-F238E27FC236}">
                <a16:creationId xmlns:a16="http://schemas.microsoft.com/office/drawing/2014/main" id="{A35EE18D-943A-E74D-4716-2AA9AF9DAC77}"/>
              </a:ext>
            </a:extLst>
          </p:cNvPr>
          <p:cNvSpPr/>
          <p:nvPr/>
        </p:nvSpPr>
        <p:spPr>
          <a:xfrm>
            <a:off x="6239248" y="2857500"/>
            <a:ext cx="6028953" cy="17526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fr-FR">
              <a:solidFill>
                <a:prstClr val="white"/>
              </a:solidFill>
              <a:latin typeface="Calibri"/>
            </a:endParaRPr>
          </a:p>
        </p:txBody>
      </p:sp>
      <p:graphicFrame>
        <p:nvGraphicFramePr>
          <p:cNvPr id="10" name="Tableau 9">
            <a:extLst>
              <a:ext uri="{FF2B5EF4-FFF2-40B4-BE49-F238E27FC236}">
                <a16:creationId xmlns:a16="http://schemas.microsoft.com/office/drawing/2014/main" id="{F4472C4D-2B25-1B86-BFBE-C70F19BCA111}"/>
              </a:ext>
            </a:extLst>
          </p:cNvPr>
          <p:cNvGraphicFramePr>
            <a:graphicFrameLocks noGrp="1"/>
          </p:cNvGraphicFramePr>
          <p:nvPr>
            <p:custDataLst>
              <p:tags r:id="rId1"/>
            </p:custDataLst>
          </p:nvPr>
        </p:nvGraphicFramePr>
        <p:xfrm>
          <a:off x="2736645" y="-72363"/>
          <a:ext cx="13154393" cy="44196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261177">
                <a:tc>
                  <a:txBody>
                    <a:bodyPr/>
                    <a:lstStyle/>
                    <a:p>
                      <a:pPr marL="0" indent="0" algn="ctr">
                        <a:buFont typeface="+mj-lt"/>
                        <a:buNone/>
                        <a:tabLst>
                          <a:tab pos="1695450" algn="l"/>
                        </a:tabLst>
                      </a:pPr>
                      <a:r>
                        <a:rPr lang="fr-FR" sz="1800" b="1" kern="1200" dirty="0">
                          <a:solidFill>
                            <a:schemeClr val="bg1">
                              <a:lumMod val="6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65000"/>
                            </a:schemeClr>
                          </a:solidFill>
                          <a:latin typeface="Dosis" pitchFamily="2" charset="0"/>
                        </a:rPr>
                        <a:t>2. </a:t>
                      </a:r>
                      <a:r>
                        <a:rPr lang="fr-FR" sz="1800" b="1" kern="1200" dirty="0">
                          <a:solidFill>
                            <a:schemeClr val="bg1">
                              <a:lumMod val="65000"/>
                            </a:schemeClr>
                          </a:solidFill>
                          <a:latin typeface="Dosis" pitchFamily="2" charset="0"/>
                          <a:ea typeface="+mn-ea"/>
                          <a:cs typeface="+mn-cs"/>
                        </a:rPr>
                        <a:t>Vocabulaire</a:t>
                      </a:r>
                      <a:endParaRPr lang="fr-FR" sz="18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000" dirty="0">
                          <a:solidFill>
                            <a:schemeClr val="bg1"/>
                          </a:solidFill>
                          <a:latin typeface="Dosis" pitchFamily="2" charset="0"/>
                        </a:rPr>
                        <a:t>3. </a:t>
                      </a:r>
                      <a:r>
                        <a:rPr lang="fr-FR" sz="2000" b="1" kern="1200" dirty="0">
                          <a:solidFill>
                            <a:schemeClr val="bg1"/>
                          </a:solidFill>
                          <a:latin typeface="Dosis" pitchFamily="2" charset="0"/>
                          <a:ea typeface="+mn-ea"/>
                          <a:cs typeface="+mn-cs"/>
                        </a:rPr>
                        <a:t>Lecture</a:t>
                      </a:r>
                      <a:endParaRPr lang="fr-FR" sz="20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000" dirty="0">
                          <a:solidFill>
                            <a:schemeClr val="bg1">
                              <a:lumMod val="65000"/>
                            </a:schemeClr>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6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6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EABE365C-4E7F-4079-2FA7-1320E9335610}"/>
              </a:ext>
            </a:extLst>
          </p:cNvPr>
          <p:cNvSpPr txBox="1"/>
          <p:nvPr/>
        </p:nvSpPr>
        <p:spPr>
          <a:xfrm>
            <a:off x="3854167" y="604053"/>
            <a:ext cx="12230277" cy="800219"/>
          </a:xfrm>
          <a:prstGeom prst="rect">
            <a:avLst/>
          </a:prstGeom>
          <a:noFill/>
        </p:spPr>
        <p:txBody>
          <a:bodyPr wrap="square" rtlCol="0">
            <a:spAutoFit/>
          </a:bodyPr>
          <a:lstStyle/>
          <a:p>
            <a:pPr defTabSz="685818">
              <a:defRPr/>
            </a:pPr>
            <a:r>
              <a:rPr lang="fr-FR" sz="2300" b="1" dirty="0">
                <a:solidFill>
                  <a:schemeClr val="bg1">
                    <a:lumMod val="65000"/>
                  </a:schemeClr>
                </a:solidFill>
                <a:latin typeface="Dosis" pitchFamily="2" charset="0"/>
              </a:rPr>
              <a:t>Lisez  à votre voisin à voix basse . Ensuite, échangez les rôles.</a:t>
            </a:r>
            <a:endParaRPr lang="fr-FR" sz="2300" dirty="0">
              <a:solidFill>
                <a:schemeClr val="bg1">
                  <a:lumMod val="65000"/>
                </a:schemeClr>
              </a:solidFill>
              <a:latin typeface="Dosis" pitchFamily="2" charset="0"/>
            </a:endParaRPr>
          </a:p>
          <a:p>
            <a:pPr defTabSz="685834">
              <a:defRPr/>
            </a:pPr>
            <a:r>
              <a:rPr lang="fr-FR" sz="2300" i="1" dirty="0">
                <a:solidFill>
                  <a:schemeClr val="bg1">
                    <a:lumMod val="65000"/>
                  </a:schemeClr>
                </a:solidFill>
                <a:latin typeface="Dosis" pitchFamily="2" charset="0"/>
              </a:rPr>
              <a:t>L’enseignant  (e ) circule entre les rangs et donne une rétroaction positive ou corrective.    </a:t>
            </a:r>
          </a:p>
        </p:txBody>
      </p:sp>
      <p:pic>
        <p:nvPicPr>
          <p:cNvPr id="5" name="Image 4" descr="Une image contenant dessin, dessin humoristique, croquis, Dessin d’enfant&#10;&#10;Description générée automatiquement">
            <a:extLst>
              <a:ext uri="{FF2B5EF4-FFF2-40B4-BE49-F238E27FC236}">
                <a16:creationId xmlns:a16="http://schemas.microsoft.com/office/drawing/2014/main" id="{F8E0C76C-03DB-B126-18D9-85CAB05BBA66}"/>
              </a:ext>
            </a:extLst>
          </p:cNvPr>
          <p:cNvPicPr>
            <a:picLocks noChangeAspect="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01801" y="328859"/>
            <a:ext cx="1289923" cy="978580"/>
          </a:xfrm>
          <a:prstGeom prst="rect">
            <a:avLst/>
          </a:prstGeom>
        </p:spPr>
      </p:pic>
    </p:spTree>
    <p:extLst>
      <p:ext uri="{BB962C8B-B14F-4D97-AF65-F5344CB8AC3E}">
        <p14:creationId xmlns:p14="http://schemas.microsoft.com/office/powerpoint/2010/main" val="33576103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2907-7262-8700-32D8-7AB7E808E4B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EA18EAC-5FC1-1B7B-5310-36422FA07592}"/>
              </a:ext>
            </a:extLst>
          </p:cNvPr>
          <p:cNvSpPr/>
          <p:nvPr/>
        </p:nvSpPr>
        <p:spPr>
          <a:xfrm>
            <a:off x="228600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endParaRPr lang="fr-MA" sz="1350" dirty="0">
              <a:solidFill>
                <a:prstClr val="black"/>
              </a:solidFill>
              <a:latin typeface="Dosis" pitchFamily="2" charset="0"/>
            </a:endParaRPr>
          </a:p>
        </p:txBody>
      </p:sp>
      <p:sp>
        <p:nvSpPr>
          <p:cNvPr id="8" name="TextBox 8">
            <a:extLst>
              <a:ext uri="{FF2B5EF4-FFF2-40B4-BE49-F238E27FC236}">
                <a16:creationId xmlns:a16="http://schemas.microsoft.com/office/drawing/2014/main" id="{FE86F910-D894-5301-C662-2A7B216B5B9D}"/>
              </a:ext>
            </a:extLst>
          </p:cNvPr>
          <p:cNvSpPr txBox="1"/>
          <p:nvPr/>
        </p:nvSpPr>
        <p:spPr>
          <a:xfrm>
            <a:off x="7068791" y="8639428"/>
            <a:ext cx="3785406" cy="209994"/>
          </a:xfrm>
          <a:prstGeom prst="rect">
            <a:avLst/>
          </a:prstGeom>
        </p:spPr>
        <p:txBody>
          <a:bodyPr lIns="0" tIns="0" rIns="0" bIns="0" rtlCol="0" anchor="t">
            <a:spAutoFit/>
          </a:bodyPr>
          <a:lstStyle/>
          <a:p>
            <a:pPr algn="ctr" defTabSz="685834">
              <a:lnSpc>
                <a:spcPts val="1766"/>
              </a:lnSpc>
              <a:spcBef>
                <a:spcPct val="0"/>
              </a:spcBef>
            </a:pPr>
            <a:r>
              <a:rPr lang="en-US" sz="1262">
                <a:solidFill>
                  <a:srgbClr val="FCFEFD"/>
                </a:solidFill>
                <a:latin typeface="Arimo Italics"/>
              </a:rPr>
              <a:t>Version provisoire pour la formation des enseignants </a:t>
            </a:r>
          </a:p>
        </p:txBody>
      </p:sp>
      <p:sp>
        <p:nvSpPr>
          <p:cNvPr id="3" name="Ellipse 2">
            <a:extLst>
              <a:ext uri="{FF2B5EF4-FFF2-40B4-BE49-F238E27FC236}">
                <a16:creationId xmlns:a16="http://schemas.microsoft.com/office/drawing/2014/main" id="{CC8AB261-8418-725B-DBD2-7C65CE3D0AD4}"/>
              </a:ext>
            </a:extLst>
          </p:cNvPr>
          <p:cNvSpPr/>
          <p:nvPr/>
        </p:nvSpPr>
        <p:spPr>
          <a:xfrm>
            <a:off x="5143500" y="1487584"/>
            <a:ext cx="8001000" cy="7924800"/>
          </a:xfrm>
          <a:prstGeom prst="ellipse">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a:p>
            <a:pPr algn="ctr" defTabSz="685834"/>
            <a:endParaRPr lang="fr-FR" sz="8200" b="1" dirty="0">
              <a:solidFill>
                <a:srgbClr val="106585"/>
              </a:solidFill>
              <a:latin typeface="Microsoft Uighur" panose="02000000000000000000" pitchFamily="2" charset="-78"/>
              <a:cs typeface="Microsoft Uighur" panose="02000000000000000000" pitchFamily="2" charset="-78"/>
            </a:endParaRPr>
          </a:p>
          <a:p>
            <a:pPr algn="ctr" defTabSz="685834">
              <a:lnSpc>
                <a:spcPts val="6911"/>
              </a:lnSpc>
            </a:pPr>
            <a:endParaRPr lang="en-US" sz="4000" b="1" dirty="0">
              <a:solidFill>
                <a:schemeClr val="accent1"/>
              </a:solidFill>
              <a:latin typeface="Dosis" pitchFamily="2" charset="0"/>
            </a:endParaRPr>
          </a:p>
          <a:p>
            <a:pPr algn="ctr" defTabSz="685834">
              <a:lnSpc>
                <a:spcPts val="6911"/>
              </a:lnSpc>
            </a:pPr>
            <a:r>
              <a:rPr lang="en-US" sz="4000" b="1" dirty="0">
                <a:solidFill>
                  <a:schemeClr val="accent1"/>
                </a:solidFill>
                <a:latin typeface="Dosis" pitchFamily="2" charset="0"/>
              </a:rPr>
              <a:t>Lecture des mots</a:t>
            </a:r>
          </a:p>
          <a:p>
            <a:pPr algn="ctr" defTabSz="685834"/>
            <a:endParaRPr lang="fr-FR" sz="40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44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p:txBody>
      </p:sp>
      <p:pic>
        <p:nvPicPr>
          <p:cNvPr id="6" name="Image 5">
            <a:extLst>
              <a:ext uri="{FF2B5EF4-FFF2-40B4-BE49-F238E27FC236}">
                <a16:creationId xmlns:a16="http://schemas.microsoft.com/office/drawing/2014/main" id="{F6DB54C9-04BC-8523-D28C-DFAA18FCC1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9573" y="5524501"/>
            <a:ext cx="4035627" cy="3887883"/>
          </a:xfrm>
          <a:prstGeom prst="ellipse">
            <a:avLst/>
          </a:prstGeom>
          <a:ln>
            <a:noFill/>
          </a:ln>
          <a:effectLst>
            <a:softEdge rad="112500"/>
          </a:effectLst>
        </p:spPr>
      </p:pic>
    </p:spTree>
    <p:extLst>
      <p:ext uri="{BB962C8B-B14F-4D97-AF65-F5344CB8AC3E}">
        <p14:creationId xmlns:p14="http://schemas.microsoft.com/office/powerpoint/2010/main" val="41927190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6931DE-F686-D652-3611-B6F4CBECBE3F}"/>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4" name="Rectangle : coins arrondis 3">
            <a:extLst>
              <a:ext uri="{FF2B5EF4-FFF2-40B4-BE49-F238E27FC236}">
                <a16:creationId xmlns:a16="http://schemas.microsoft.com/office/drawing/2014/main" id="{3DA753F7-34A3-AF94-2A06-5F55E4AB4AD5}"/>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B9F3B06F-1015-E00B-1286-5CBACC5E8954}"/>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1" name="ZoneTexte 20">
            <a:extLst>
              <a:ext uri="{FF2B5EF4-FFF2-40B4-BE49-F238E27FC236}">
                <a16:creationId xmlns:a16="http://schemas.microsoft.com/office/drawing/2014/main" id="{BF6DB104-1405-FF42-3F6E-D1686F23FA66}"/>
              </a:ext>
            </a:extLst>
          </p:cNvPr>
          <p:cNvSpPr txBox="1"/>
          <p:nvPr/>
        </p:nvSpPr>
        <p:spPr>
          <a:xfrm>
            <a:off x="3702229" y="735272"/>
            <a:ext cx="11099623" cy="445828"/>
          </a:xfrm>
          <a:prstGeom prst="rect">
            <a:avLst/>
          </a:prstGeom>
          <a:noFill/>
        </p:spPr>
        <p:txBody>
          <a:bodyPr wrap="square">
            <a:spAutoFit/>
          </a:bodyPr>
          <a:lstStyle/>
          <a:p>
            <a:pPr marL="0" lvl="1" defTabSz="685834">
              <a:lnSpc>
                <a:spcPts val="3017"/>
              </a:lnSpc>
              <a:spcBef>
                <a:spcPct val="0"/>
              </a:spcBef>
            </a:pPr>
            <a:r>
              <a:rPr lang="fr-FR" sz="2250" b="1" dirty="0">
                <a:solidFill>
                  <a:prstClr val="white">
                    <a:lumMod val="65000"/>
                  </a:prstClr>
                </a:solidFill>
                <a:latin typeface="Dosis" pitchFamily="2" charset="0"/>
              </a:rPr>
              <a:t>On lit toujours de gauche à droite.  </a:t>
            </a:r>
          </a:p>
        </p:txBody>
      </p:sp>
      <p:sp>
        <p:nvSpPr>
          <p:cNvPr id="22" name="Freeform 8">
            <a:extLst>
              <a:ext uri="{FF2B5EF4-FFF2-40B4-BE49-F238E27FC236}">
                <a16:creationId xmlns:a16="http://schemas.microsoft.com/office/drawing/2014/main" id="{D95C7CB2-66CB-D746-D8E1-2EEC11AF6632}"/>
              </a:ext>
            </a:extLst>
          </p:cNvPr>
          <p:cNvSpPr/>
          <p:nvPr/>
        </p:nvSpPr>
        <p:spPr>
          <a:xfrm>
            <a:off x="3165150" y="802666"/>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4F08A76F-20A8-E851-A847-D3E4E2985D79}"/>
              </a:ext>
            </a:extLst>
          </p:cNvPr>
          <p:cNvSpPr txBox="1"/>
          <p:nvPr/>
        </p:nvSpPr>
        <p:spPr>
          <a:xfrm>
            <a:off x="7048500" y="3948942"/>
            <a:ext cx="4191000" cy="2389116"/>
          </a:xfrm>
          <a:prstGeom prst="rect">
            <a:avLst/>
          </a:prstGeom>
          <a:noFill/>
        </p:spPr>
        <p:txBody>
          <a:bodyPr wrap="square" rtlCol="0">
            <a:spAutoFit/>
          </a:bodyPr>
          <a:lstStyle/>
          <a:p>
            <a:pPr algn="ctr" defTabSz="1028752">
              <a:defRPr/>
            </a:pPr>
            <a:r>
              <a:rPr lang="fr-FR" sz="14925" b="1" kern="0" spc="480" dirty="0">
                <a:solidFill>
                  <a:srgbClr val="106585"/>
                </a:solidFill>
                <a:latin typeface="Dosis" pitchFamily="2" charset="0"/>
              </a:rPr>
              <a:t>vélo</a:t>
            </a:r>
            <a:endParaRPr lang="fr-FR" sz="14925" kern="0" spc="480" dirty="0">
              <a:solidFill>
                <a:srgbClr val="106585"/>
              </a:solidFill>
              <a:latin typeface="Dosis" pitchFamily="2" charset="0"/>
            </a:endParaRPr>
          </a:p>
        </p:txBody>
      </p:sp>
      <p:cxnSp>
        <p:nvCxnSpPr>
          <p:cNvPr id="7" name="Connecteur droit avec flèche 6">
            <a:extLst>
              <a:ext uri="{FF2B5EF4-FFF2-40B4-BE49-F238E27FC236}">
                <a16:creationId xmlns:a16="http://schemas.microsoft.com/office/drawing/2014/main" id="{45A1B3F3-E058-CBEE-5C82-F227E73A8DF4}"/>
              </a:ext>
            </a:extLst>
          </p:cNvPr>
          <p:cNvCxnSpPr>
            <a:cxnSpLocks/>
          </p:cNvCxnSpPr>
          <p:nvPr/>
        </p:nvCxnSpPr>
        <p:spPr>
          <a:xfrm>
            <a:off x="7543800" y="6667500"/>
            <a:ext cx="2667000" cy="0"/>
          </a:xfrm>
          <a:prstGeom prst="straightConnector1">
            <a:avLst/>
          </a:prstGeom>
          <a:ln w="76200">
            <a:solidFill>
              <a:schemeClr val="accent6">
                <a:lumMod val="75000"/>
              </a:schemeClr>
            </a:solidFill>
            <a:tailEnd type="triangle"/>
          </a:ln>
        </p:spPr>
        <p:style>
          <a:lnRef idx="1">
            <a:schemeClr val="accent2"/>
          </a:lnRef>
          <a:fillRef idx="0">
            <a:schemeClr val="accent2"/>
          </a:fillRef>
          <a:effectRef idx="0">
            <a:schemeClr val="accent2"/>
          </a:effectRef>
          <a:fontRef idx="minor">
            <a:schemeClr val="tx1"/>
          </a:fontRef>
        </p:style>
      </p:cxnSp>
      <p:graphicFrame>
        <p:nvGraphicFramePr>
          <p:cNvPr id="3" name="Tableau 2">
            <a:extLst>
              <a:ext uri="{FF2B5EF4-FFF2-40B4-BE49-F238E27FC236}">
                <a16:creationId xmlns:a16="http://schemas.microsoft.com/office/drawing/2014/main" id="{FB6AF275-B62A-5047-89C6-D6B512192332}"/>
              </a:ext>
            </a:extLst>
          </p:cNvPr>
          <p:cNvGraphicFramePr>
            <a:graphicFrameLocks noGrp="1"/>
          </p:cNvGraphicFramePr>
          <p:nvPr>
            <p:custDataLst>
              <p:tags r:id="rId1"/>
            </p:custDataLst>
          </p:nvPr>
        </p:nvGraphicFramePr>
        <p:xfrm>
          <a:off x="2709681" y="-63132"/>
          <a:ext cx="13154393" cy="68580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5DDF04C1-5661-FD45-A82E-BCD9FC6FA1E9}"/>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2" y="373126"/>
            <a:ext cx="1381080" cy="1120448"/>
          </a:xfrm>
          <a:prstGeom prst="rect">
            <a:avLst/>
          </a:prstGeom>
        </p:spPr>
      </p:pic>
    </p:spTree>
    <p:extLst>
      <p:ext uri="{BB962C8B-B14F-4D97-AF65-F5344CB8AC3E}">
        <p14:creationId xmlns:p14="http://schemas.microsoft.com/office/powerpoint/2010/main" val="260325014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797-8B8A-7AC0-6046-F6DB0F4BF420}"/>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8DFC21F3-AB33-FAAC-B54B-F99EF57FE87A}"/>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1" name="Rectangle : coins arrondis 10">
            <a:extLst>
              <a:ext uri="{FF2B5EF4-FFF2-40B4-BE49-F238E27FC236}">
                <a16:creationId xmlns:a16="http://schemas.microsoft.com/office/drawing/2014/main" id="{415E8836-6782-5EFA-0BBF-41CA6C0A0E03}"/>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95C7CB2-66CB-D746-D8E1-2EEC11AF6632}"/>
              </a:ext>
            </a:extLst>
          </p:cNvPr>
          <p:cNvSpPr/>
          <p:nvPr/>
        </p:nvSpPr>
        <p:spPr>
          <a:xfrm>
            <a:off x="2975568" y="723901"/>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7D27B7B4-A211-D303-8652-390C526575C3}"/>
              </a:ext>
            </a:extLst>
          </p:cNvPr>
          <p:cNvSpPr txBox="1"/>
          <p:nvPr/>
        </p:nvSpPr>
        <p:spPr>
          <a:xfrm>
            <a:off x="6172200" y="3718110"/>
            <a:ext cx="5410200" cy="2850780"/>
          </a:xfrm>
          <a:prstGeom prst="rect">
            <a:avLst/>
          </a:prstGeom>
          <a:noFill/>
        </p:spPr>
        <p:txBody>
          <a:bodyPr wrap="square" rtlCol="0">
            <a:spAutoFit/>
          </a:bodyPr>
          <a:lstStyle/>
          <a:p>
            <a:pPr algn="ctr" defTabSz="1028752">
              <a:defRPr/>
            </a:pPr>
            <a:r>
              <a:rPr lang="fr-FR" sz="17925" b="1" kern="0" spc="623" dirty="0">
                <a:solidFill>
                  <a:srgbClr val="106585"/>
                </a:solidFill>
                <a:latin typeface="Dosis" pitchFamily="2" charset="0"/>
              </a:rPr>
              <a:t>vélo</a:t>
            </a:r>
            <a:endParaRPr lang="fr-FR" sz="17925" kern="0" spc="623" dirty="0">
              <a:solidFill>
                <a:srgbClr val="106585"/>
              </a:solidFill>
              <a:latin typeface="Dosis" pitchFamily="2" charset="0"/>
            </a:endParaRPr>
          </a:p>
        </p:txBody>
      </p:sp>
      <p:sp>
        <p:nvSpPr>
          <p:cNvPr id="10" name="Parenthèse ouvrante 9">
            <a:extLst>
              <a:ext uri="{FF2B5EF4-FFF2-40B4-BE49-F238E27FC236}">
                <a16:creationId xmlns:a16="http://schemas.microsoft.com/office/drawing/2014/main" id="{04000651-0C53-8930-2F51-13E82A76EEE6}"/>
              </a:ext>
            </a:extLst>
          </p:cNvPr>
          <p:cNvSpPr/>
          <p:nvPr/>
        </p:nvSpPr>
        <p:spPr>
          <a:xfrm rot="16200000">
            <a:off x="7690013" y="5275175"/>
            <a:ext cx="359821" cy="2023847"/>
          </a:xfrm>
          <a:prstGeom prst="leftBracket">
            <a:avLst>
              <a:gd name="adj" fmla="val 106746"/>
            </a:avLst>
          </a:pr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A" sz="1350" dirty="0"/>
          </a:p>
        </p:txBody>
      </p:sp>
      <p:sp>
        <p:nvSpPr>
          <p:cNvPr id="14" name="Parenthèse ouvrante 13">
            <a:extLst>
              <a:ext uri="{FF2B5EF4-FFF2-40B4-BE49-F238E27FC236}">
                <a16:creationId xmlns:a16="http://schemas.microsoft.com/office/drawing/2014/main" id="{912E2B72-C1C3-2E4B-0D19-FC765BA12F02}"/>
              </a:ext>
            </a:extLst>
          </p:cNvPr>
          <p:cNvSpPr/>
          <p:nvPr/>
        </p:nvSpPr>
        <p:spPr>
          <a:xfrm rot="16200000">
            <a:off x="9905599" y="5359292"/>
            <a:ext cx="342901" cy="1838694"/>
          </a:xfrm>
          <a:prstGeom prst="leftBracket">
            <a:avLst>
              <a:gd name="adj" fmla="val 106746"/>
            </a:avLst>
          </a:pr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A" sz="1350" dirty="0"/>
          </a:p>
        </p:txBody>
      </p:sp>
      <p:graphicFrame>
        <p:nvGraphicFramePr>
          <p:cNvPr id="2" name="Tableau 1">
            <a:extLst>
              <a:ext uri="{FF2B5EF4-FFF2-40B4-BE49-F238E27FC236}">
                <a16:creationId xmlns:a16="http://schemas.microsoft.com/office/drawing/2014/main" id="{288A7448-B5AE-A778-29A9-084017A6EB6D}"/>
              </a:ext>
            </a:extLst>
          </p:cNvPr>
          <p:cNvGraphicFramePr>
            <a:graphicFrameLocks noGrp="1"/>
          </p:cNvGraphicFramePr>
          <p:nvPr>
            <p:custDataLst>
              <p:tags r:id="rId1"/>
            </p:custDataLst>
          </p:nvPr>
        </p:nvGraphicFramePr>
        <p:xfrm>
          <a:off x="2709681" y="-63132"/>
          <a:ext cx="13154393" cy="68580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BF6DB104-1405-FF42-3F6E-D1686F23FA66}"/>
              </a:ext>
            </a:extLst>
          </p:cNvPr>
          <p:cNvSpPr txBox="1"/>
          <p:nvPr/>
        </p:nvSpPr>
        <p:spPr>
          <a:xfrm>
            <a:off x="3391087" y="502050"/>
            <a:ext cx="12177335" cy="784830"/>
          </a:xfrm>
          <a:prstGeom prst="rect">
            <a:avLst/>
          </a:prstGeom>
          <a:noFill/>
        </p:spPr>
        <p:txBody>
          <a:bodyPr wrap="square">
            <a:spAutoFit/>
          </a:bodyPr>
          <a:lstStyle/>
          <a:p>
            <a:pPr marL="0" lvl="1" defTabSz="685834">
              <a:spcBef>
                <a:spcPct val="0"/>
              </a:spcBef>
            </a:pPr>
            <a:r>
              <a:rPr lang="fr-FR" sz="2250" b="1" dirty="0">
                <a:solidFill>
                  <a:prstClr val="white">
                    <a:lumMod val="65000"/>
                  </a:prstClr>
                </a:solidFill>
                <a:latin typeface="Dosis" panose="02010703020202060003" pitchFamily="2" charset="0"/>
              </a:rPr>
              <a:t>  Regardez comment je fais pour lire ce mot: «v»  «é »  «  vé ».   « l»  «  o »  «  lo ».  «vé »  «  lo » . « vélo ».</a:t>
            </a:r>
          </a:p>
          <a:p>
            <a:pPr marL="0" lvl="1" defTabSz="685834">
              <a:spcBef>
                <a:spcPct val="0"/>
              </a:spcBef>
            </a:pPr>
            <a:r>
              <a:rPr lang="fr-FR" sz="2250" b="1" dirty="0">
                <a:solidFill>
                  <a:prstClr val="white">
                    <a:lumMod val="65000"/>
                  </a:prstClr>
                </a:solidFill>
                <a:latin typeface="Dosis" panose="02010703020202060003" pitchFamily="2" charset="0"/>
              </a:rPr>
              <a:t>  Lisons  ensemble     «v»  «é »  «  vé ».   « l»  «  o »  «  lo ».  «vé »  «  lo » . « vélo ».</a:t>
            </a:r>
          </a:p>
        </p:txBody>
      </p:sp>
    </p:spTree>
    <p:extLst>
      <p:ext uri="{BB962C8B-B14F-4D97-AF65-F5344CB8AC3E}">
        <p14:creationId xmlns:p14="http://schemas.microsoft.com/office/powerpoint/2010/main" val="37439841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AE111-0A51-B408-0A0B-A9688CC383A9}"/>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06706FC2-F4EF-8599-D514-7E1C766ED251}"/>
              </a:ext>
            </a:extLst>
          </p:cNvPr>
          <p:cNvSpPr/>
          <p:nvPr/>
        </p:nvSpPr>
        <p:spPr>
          <a:xfrm>
            <a:off x="2551955" y="419101"/>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4EE3F017-14A5-8AC5-D950-FF74E53B2F0D}"/>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95C7CB2-66CB-D746-D8E1-2EEC11AF6632}"/>
              </a:ext>
            </a:extLst>
          </p:cNvPr>
          <p:cNvSpPr/>
          <p:nvPr/>
        </p:nvSpPr>
        <p:spPr>
          <a:xfrm>
            <a:off x="2975568" y="71471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7D27B7B4-A211-D303-8652-390C526575C3}"/>
              </a:ext>
            </a:extLst>
          </p:cNvPr>
          <p:cNvSpPr txBox="1"/>
          <p:nvPr/>
        </p:nvSpPr>
        <p:spPr>
          <a:xfrm>
            <a:off x="6543676" y="3463631"/>
            <a:ext cx="5486400" cy="2850780"/>
          </a:xfrm>
          <a:prstGeom prst="rect">
            <a:avLst/>
          </a:prstGeom>
          <a:noFill/>
        </p:spPr>
        <p:txBody>
          <a:bodyPr wrap="square" rtlCol="0">
            <a:spAutoFit/>
          </a:bodyPr>
          <a:lstStyle/>
          <a:p>
            <a:pPr algn="ctr" defTabSz="1028752">
              <a:defRPr/>
            </a:pPr>
            <a:r>
              <a:rPr lang="fr-FR" sz="17925" b="1" kern="0" spc="623" dirty="0">
                <a:solidFill>
                  <a:srgbClr val="106585"/>
                </a:solidFill>
                <a:latin typeface="Dosis" pitchFamily="2" charset="0"/>
              </a:rPr>
              <a:t>a</a:t>
            </a:r>
            <a:r>
              <a:rPr lang="fr-FR" sz="3000" b="1" kern="0" spc="623" dirty="0">
                <a:solidFill>
                  <a:srgbClr val="106585"/>
                </a:solidFill>
                <a:latin typeface="Dosis" pitchFamily="2" charset="0"/>
              </a:rPr>
              <a:t> </a:t>
            </a:r>
            <a:r>
              <a:rPr lang="fr-FR" sz="17925" b="1" kern="0" spc="623" dirty="0">
                <a:solidFill>
                  <a:srgbClr val="106585"/>
                </a:solidFill>
                <a:latin typeface="Dosis" pitchFamily="2" charset="0"/>
              </a:rPr>
              <a:t>vi</a:t>
            </a:r>
            <a:r>
              <a:rPr lang="fr-FR" sz="17925" b="1" kern="0" spc="623" dirty="0">
                <a:solidFill>
                  <a:schemeClr val="bg1">
                    <a:lumMod val="65000"/>
                  </a:schemeClr>
                </a:solidFill>
                <a:latin typeface="Dosis" pitchFamily="2" charset="0"/>
              </a:rPr>
              <a:t>s</a:t>
            </a:r>
            <a:endParaRPr lang="fr-FR" sz="17925" kern="0" spc="623" dirty="0">
              <a:solidFill>
                <a:schemeClr val="bg1">
                  <a:lumMod val="65000"/>
                </a:schemeClr>
              </a:solidFill>
              <a:latin typeface="Dosis" pitchFamily="2" charset="0"/>
            </a:endParaRPr>
          </a:p>
        </p:txBody>
      </p:sp>
      <p:graphicFrame>
        <p:nvGraphicFramePr>
          <p:cNvPr id="2" name="Tableau 1">
            <a:extLst>
              <a:ext uri="{FF2B5EF4-FFF2-40B4-BE49-F238E27FC236}">
                <a16:creationId xmlns:a16="http://schemas.microsoft.com/office/drawing/2014/main" id="{0D10448E-3D38-EB85-4742-DA639D3D289D}"/>
              </a:ext>
            </a:extLst>
          </p:cNvPr>
          <p:cNvGraphicFramePr>
            <a:graphicFrameLocks noGrp="1"/>
          </p:cNvGraphicFramePr>
          <p:nvPr>
            <p:custDataLst>
              <p:tags r:id="rId1"/>
            </p:custDataLst>
          </p:nvPr>
        </p:nvGraphicFramePr>
        <p:xfrm>
          <a:off x="2709681" y="-63132"/>
          <a:ext cx="13154393" cy="68580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BF6DB104-1405-FF42-3F6E-D1686F23FA66}"/>
              </a:ext>
            </a:extLst>
          </p:cNvPr>
          <p:cNvSpPr txBox="1"/>
          <p:nvPr/>
        </p:nvSpPr>
        <p:spPr>
          <a:xfrm>
            <a:off x="3508232" y="550294"/>
            <a:ext cx="11818813" cy="830548"/>
          </a:xfrm>
          <a:prstGeom prst="rect">
            <a:avLst/>
          </a:prstGeom>
          <a:noFill/>
        </p:spPr>
        <p:txBody>
          <a:bodyPr wrap="square">
            <a:spAutoFit/>
          </a:bodyPr>
          <a:lstStyle/>
          <a:p>
            <a:pPr marL="0" lvl="1" defTabSz="685834">
              <a:lnSpc>
                <a:spcPts val="3017"/>
              </a:lnSpc>
              <a:spcBef>
                <a:spcPct val="0"/>
              </a:spcBef>
            </a:pPr>
            <a:r>
              <a:rPr lang="fr-FR" sz="2300" b="1" dirty="0">
                <a:solidFill>
                  <a:prstClr val="white">
                    <a:lumMod val="65000"/>
                  </a:prstClr>
                </a:solidFill>
                <a:latin typeface="Dosis" panose="02010703020202060003" pitchFamily="2" charset="0"/>
              </a:rPr>
              <a:t> </a:t>
            </a:r>
            <a:r>
              <a:rPr lang="fr-FR" sz="2300" dirty="0">
                <a:solidFill>
                  <a:schemeClr val="bg1">
                    <a:lumMod val="65000"/>
                  </a:schemeClr>
                </a:solidFill>
                <a:latin typeface="Dosis" panose="02010703020202060003" pitchFamily="2" charset="0"/>
              </a:rPr>
              <a:t>La lettre  s   est muette, je ne la prononce pas. Elle est en gris. Donc je lis: </a:t>
            </a:r>
            <a:r>
              <a:rPr lang="fr-FR" sz="2300" b="1" dirty="0">
                <a:solidFill>
                  <a:prstClr val="white">
                    <a:lumMod val="65000"/>
                  </a:prstClr>
                </a:solidFill>
                <a:latin typeface="Dosis" panose="02010703020202060003" pitchFamily="2" charset="0"/>
              </a:rPr>
              <a:t>« a»  «v» « i ». « a » « vi ».  « </a:t>
            </a:r>
            <a:r>
              <a:rPr lang="fr-FR" sz="2300" b="1" dirty="0" err="1">
                <a:solidFill>
                  <a:prstClr val="white">
                    <a:lumMod val="65000"/>
                  </a:prstClr>
                </a:solidFill>
                <a:latin typeface="Dosis" panose="02010703020202060003" pitchFamily="2" charset="0"/>
              </a:rPr>
              <a:t>avi</a:t>
            </a:r>
            <a:r>
              <a:rPr lang="fr-FR" sz="2300" b="1" dirty="0">
                <a:solidFill>
                  <a:prstClr val="white">
                    <a:lumMod val="65000"/>
                  </a:prstClr>
                </a:solidFill>
                <a:latin typeface="Dosis" panose="02010703020202060003" pitchFamily="2" charset="0"/>
              </a:rPr>
              <a:t> » . Avis.  Lisons ensemble « a»  «v» « i ». « a » « vi ».  « </a:t>
            </a:r>
            <a:r>
              <a:rPr lang="fr-FR" sz="2300" b="1" dirty="0" err="1">
                <a:solidFill>
                  <a:prstClr val="white">
                    <a:lumMod val="65000"/>
                  </a:prstClr>
                </a:solidFill>
                <a:latin typeface="Dosis" panose="02010703020202060003" pitchFamily="2" charset="0"/>
              </a:rPr>
              <a:t>avi</a:t>
            </a:r>
            <a:r>
              <a:rPr lang="fr-FR" sz="2300" b="1" dirty="0">
                <a:solidFill>
                  <a:prstClr val="white">
                    <a:lumMod val="65000"/>
                  </a:prstClr>
                </a:solidFill>
                <a:latin typeface="Dosis" panose="02010703020202060003" pitchFamily="2" charset="0"/>
              </a:rPr>
              <a:t> » . Avis. </a:t>
            </a:r>
          </a:p>
        </p:txBody>
      </p:sp>
    </p:spTree>
    <p:extLst>
      <p:ext uri="{BB962C8B-B14F-4D97-AF65-F5344CB8AC3E}">
        <p14:creationId xmlns:p14="http://schemas.microsoft.com/office/powerpoint/2010/main" val="29817100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D4ED0-474F-B7EE-E91A-A81696E23F2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ADA760-9F24-0D9E-8DDF-C7D6A2F44551}"/>
              </a:ext>
            </a:extLst>
          </p:cNvPr>
          <p:cNvSpPr/>
          <p:nvPr/>
        </p:nvSpPr>
        <p:spPr>
          <a:xfrm>
            <a:off x="228600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endParaRPr lang="fr-MA" sz="1350" dirty="0">
              <a:solidFill>
                <a:prstClr val="black"/>
              </a:solidFill>
              <a:latin typeface="Dosis" pitchFamily="2" charset="0"/>
            </a:endParaRPr>
          </a:p>
        </p:txBody>
      </p:sp>
      <p:sp>
        <p:nvSpPr>
          <p:cNvPr id="8" name="TextBox 8">
            <a:extLst>
              <a:ext uri="{FF2B5EF4-FFF2-40B4-BE49-F238E27FC236}">
                <a16:creationId xmlns:a16="http://schemas.microsoft.com/office/drawing/2014/main" id="{5866B4C7-28CE-4FB9-3A5E-F21473894971}"/>
              </a:ext>
            </a:extLst>
          </p:cNvPr>
          <p:cNvSpPr txBox="1"/>
          <p:nvPr/>
        </p:nvSpPr>
        <p:spPr>
          <a:xfrm>
            <a:off x="7068791" y="8639428"/>
            <a:ext cx="3785406" cy="209994"/>
          </a:xfrm>
          <a:prstGeom prst="rect">
            <a:avLst/>
          </a:prstGeom>
        </p:spPr>
        <p:txBody>
          <a:bodyPr lIns="0" tIns="0" rIns="0" bIns="0" rtlCol="0" anchor="t">
            <a:spAutoFit/>
          </a:bodyPr>
          <a:lstStyle/>
          <a:p>
            <a:pPr algn="ctr" defTabSz="685834">
              <a:lnSpc>
                <a:spcPts val="1766"/>
              </a:lnSpc>
              <a:spcBef>
                <a:spcPct val="0"/>
              </a:spcBef>
            </a:pPr>
            <a:r>
              <a:rPr lang="en-US" sz="1262">
                <a:solidFill>
                  <a:srgbClr val="FCFEFD"/>
                </a:solidFill>
                <a:latin typeface="Arimo Italics"/>
              </a:rPr>
              <a:t>Version provisoire pour la formation des enseignants </a:t>
            </a:r>
          </a:p>
        </p:txBody>
      </p:sp>
      <p:sp>
        <p:nvSpPr>
          <p:cNvPr id="3" name="Ellipse 2">
            <a:extLst>
              <a:ext uri="{FF2B5EF4-FFF2-40B4-BE49-F238E27FC236}">
                <a16:creationId xmlns:a16="http://schemas.microsoft.com/office/drawing/2014/main" id="{460C28C5-A4ED-BFF9-5610-1FC467DC8997}"/>
              </a:ext>
            </a:extLst>
          </p:cNvPr>
          <p:cNvSpPr/>
          <p:nvPr/>
        </p:nvSpPr>
        <p:spPr>
          <a:xfrm>
            <a:off x="5143500" y="1487584"/>
            <a:ext cx="8001000" cy="7924800"/>
          </a:xfrm>
          <a:prstGeom prst="ellipse">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a:p>
            <a:pPr algn="ctr" defTabSz="685834"/>
            <a:endParaRPr lang="fr-FR" sz="82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r>
              <a:rPr lang="en-US" sz="3200" dirty="0">
                <a:solidFill>
                  <a:srgbClr val="215968"/>
                </a:solidFill>
                <a:latin typeface="Carelia"/>
              </a:rPr>
              <a:t>Rebrassage de lecture </a:t>
            </a:r>
          </a:p>
          <a:p>
            <a:pPr algn="ctr" defTabSz="685834">
              <a:lnSpc>
                <a:spcPts val="6911"/>
              </a:lnSpc>
            </a:pPr>
            <a:r>
              <a:rPr lang="fr-FR" sz="4000" b="1" dirty="0">
                <a:solidFill>
                  <a:schemeClr val="accent1"/>
                </a:solidFill>
                <a:latin typeface="Dosis" pitchFamily="2" charset="0"/>
              </a:rPr>
              <a:t>Jeu du duel</a:t>
            </a:r>
            <a:endParaRPr lang="en-US" sz="3600" dirty="0">
              <a:solidFill>
                <a:schemeClr val="accent1"/>
              </a:solidFill>
              <a:latin typeface="Dosis" pitchFamily="2" charset="0"/>
            </a:endParaRPr>
          </a:p>
          <a:p>
            <a:pPr algn="ctr" defTabSz="685834"/>
            <a:endParaRPr lang="fr-FR" sz="40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44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endParaRPr lang="fr-FR" sz="9600" b="1" dirty="0">
              <a:solidFill>
                <a:srgbClr val="106585"/>
              </a:solidFill>
              <a:latin typeface="Microsoft Uighur" panose="02000000000000000000" pitchFamily="2" charset="-78"/>
              <a:cs typeface="Microsoft Uighur" panose="02000000000000000000" pitchFamily="2" charset="-78"/>
            </a:endParaRPr>
          </a:p>
          <a:p>
            <a:pPr algn="ctr" defTabSz="685834">
              <a:lnSpc>
                <a:spcPts val="11099"/>
              </a:lnSpc>
            </a:pPr>
            <a:r>
              <a:rPr lang="fr-FR" sz="9600" b="1" dirty="0">
                <a:solidFill>
                  <a:srgbClr val="106585"/>
                </a:solidFill>
                <a:latin typeface="Microsoft Uighur" panose="02000000000000000000" pitchFamily="2" charset="-78"/>
                <a:cs typeface="Microsoft Uighur" panose="02000000000000000000" pitchFamily="2" charset="-78"/>
              </a:rPr>
              <a:t> </a:t>
            </a:r>
          </a:p>
        </p:txBody>
      </p:sp>
      <p:pic>
        <p:nvPicPr>
          <p:cNvPr id="4" name="Image 3" descr="Une image contenant habits, garçon, Dessin animé, clipart&#10;&#10;Le contenu généré par l’IA peut être incorrect.">
            <a:extLst>
              <a:ext uri="{FF2B5EF4-FFF2-40B4-BE49-F238E27FC236}">
                <a16:creationId xmlns:a16="http://schemas.microsoft.com/office/drawing/2014/main" id="{9CCAE90B-2966-7258-952F-842EE6BACE96}"/>
              </a:ext>
            </a:extLst>
          </p:cNvPr>
          <p:cNvPicPr>
            <a:picLocks noChangeAspect="1"/>
          </p:cNvPicPr>
          <p:nvPr/>
        </p:nvPicPr>
        <p:blipFill>
          <a:blip r:embed="rId3" cstate="print">
            <a:clrChange>
              <a:clrFrom>
                <a:srgbClr val="F8BA6D"/>
              </a:clrFrom>
              <a:clrTo>
                <a:srgbClr val="F8BA6D">
                  <a:alpha val="0"/>
                </a:srgbClr>
              </a:clrTo>
            </a:clrChange>
            <a:extLst>
              <a:ext uri="{28A0092B-C50C-407E-A947-70E740481C1C}">
                <a14:useLocalDpi xmlns:a14="http://schemas.microsoft.com/office/drawing/2010/main" val="0"/>
              </a:ext>
            </a:extLst>
          </a:blip>
          <a:stretch>
            <a:fillRect/>
          </a:stretch>
        </p:blipFill>
        <p:spPr>
          <a:xfrm>
            <a:off x="7061864" y="5561866"/>
            <a:ext cx="4153392" cy="2514600"/>
          </a:xfrm>
          <a:prstGeom prst="rect">
            <a:avLst/>
          </a:prstGeom>
        </p:spPr>
      </p:pic>
    </p:spTree>
    <p:extLst>
      <p:ext uri="{BB962C8B-B14F-4D97-AF65-F5344CB8AC3E}">
        <p14:creationId xmlns:p14="http://schemas.microsoft.com/office/powerpoint/2010/main" val="41938729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41B125C-A95B-AB21-474A-F2B6D7F32E55}"/>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58AF23F4-379F-448D-001B-4A780209FBCE}"/>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MA" sz="1350" i="1" dirty="0">
              <a:solidFill>
                <a:prstClr val="white"/>
              </a:solidFill>
              <a:latin typeface="Dosis" pitchFamily="2" charset="0"/>
            </a:endParaRPr>
          </a:p>
        </p:txBody>
      </p:sp>
      <p:sp>
        <p:nvSpPr>
          <p:cNvPr id="10" name="Rectangle : coins arrondis 9">
            <a:extLst>
              <a:ext uri="{FF2B5EF4-FFF2-40B4-BE49-F238E27FC236}">
                <a16:creationId xmlns:a16="http://schemas.microsoft.com/office/drawing/2014/main" id="{20D6B16D-C2B1-5B6B-89B9-9A7EED237B29}"/>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endParaRPr lang="fr-FR" sz="1350" dirty="0">
              <a:solidFill>
                <a:prstClr val="white"/>
              </a:solidFill>
              <a:latin typeface="Dosis" pitchFamily="2" charset="0"/>
            </a:endParaRPr>
          </a:p>
        </p:txBody>
      </p:sp>
      <p:sp>
        <p:nvSpPr>
          <p:cNvPr id="5" name="ZoneTexte 4">
            <a:extLst>
              <a:ext uri="{FF2B5EF4-FFF2-40B4-BE49-F238E27FC236}">
                <a16:creationId xmlns:a16="http://schemas.microsoft.com/office/drawing/2014/main" id="{8C942FE5-60C2-A422-FC84-6F358514755A}"/>
              </a:ext>
            </a:extLst>
          </p:cNvPr>
          <p:cNvSpPr txBox="1"/>
          <p:nvPr/>
        </p:nvSpPr>
        <p:spPr>
          <a:xfrm>
            <a:off x="2806068" y="2247901"/>
            <a:ext cx="13058006" cy="6175345"/>
          </a:xfrm>
          <a:prstGeom prst="rect">
            <a:avLst/>
          </a:prstGeom>
          <a:noFill/>
        </p:spPr>
        <p:txBody>
          <a:bodyPr wrap="square" rtlCol="0">
            <a:spAutoFit/>
          </a:bodyPr>
          <a:lstStyle/>
          <a:p>
            <a:pPr algn="ctr" defTabSz="1028752">
              <a:lnSpc>
                <a:spcPct val="150000"/>
              </a:lnSpc>
              <a:spcAft>
                <a:spcPts val="1350"/>
              </a:spcAft>
              <a:defRPr/>
            </a:pPr>
            <a:r>
              <a:rPr lang="fr-FR" sz="8625" b="1" kern="0" spc="480" dirty="0" err="1">
                <a:solidFill>
                  <a:srgbClr val="106585"/>
                </a:solidFill>
                <a:latin typeface="Dosis" pitchFamily="2" charset="0"/>
              </a:rPr>
              <a:t>ve</a:t>
            </a:r>
            <a:r>
              <a:rPr lang="fr-FR" sz="8625" b="1" kern="0" spc="480" dirty="0">
                <a:solidFill>
                  <a:srgbClr val="106585"/>
                </a:solidFill>
                <a:latin typeface="Dosis" pitchFamily="2" charset="0"/>
              </a:rPr>
              <a:t>    iv   vé   vo   vi    </a:t>
            </a:r>
            <a:r>
              <a:rPr lang="fr-FR" sz="8625" b="1" kern="0" spc="480" dirty="0" err="1">
                <a:solidFill>
                  <a:srgbClr val="106585"/>
                </a:solidFill>
                <a:latin typeface="Dosis" pitchFamily="2" charset="0"/>
              </a:rPr>
              <a:t>év</a:t>
            </a:r>
            <a:endParaRPr lang="fr-FR" sz="8625" b="1" kern="0" spc="480" dirty="0">
              <a:solidFill>
                <a:srgbClr val="106585"/>
              </a:solidFill>
              <a:latin typeface="Dosis" pitchFamily="2" charset="0"/>
            </a:endParaRPr>
          </a:p>
          <a:p>
            <a:pPr defTabSz="1028752">
              <a:lnSpc>
                <a:spcPct val="150000"/>
              </a:lnSpc>
              <a:spcAft>
                <a:spcPts val="1350"/>
              </a:spcAft>
              <a:defRPr/>
            </a:pPr>
            <a:r>
              <a:rPr lang="ar-MA" sz="8625" b="1" kern="0" spc="480" dirty="0">
                <a:solidFill>
                  <a:srgbClr val="106585"/>
                </a:solidFill>
                <a:latin typeface="Dosis" pitchFamily="2" charset="0"/>
              </a:rPr>
              <a:t> </a:t>
            </a:r>
            <a:r>
              <a:rPr lang="fr-FR" sz="8625" b="1" kern="0" spc="480" dirty="0">
                <a:solidFill>
                  <a:srgbClr val="106585"/>
                </a:solidFill>
                <a:latin typeface="Dosis" pitchFamily="2" charset="0"/>
              </a:rPr>
              <a:t>vol  avi</a:t>
            </a:r>
            <a:r>
              <a:rPr lang="fr-FR" sz="8625" b="1" kern="0" spc="480" dirty="0">
                <a:solidFill>
                  <a:schemeClr val="bg1">
                    <a:lumMod val="65000"/>
                  </a:schemeClr>
                </a:solidFill>
                <a:latin typeface="Dosis" pitchFamily="2" charset="0"/>
              </a:rPr>
              <a:t>s</a:t>
            </a:r>
            <a:r>
              <a:rPr lang="fr-FR" sz="8625" b="1" kern="0" spc="480" dirty="0">
                <a:solidFill>
                  <a:srgbClr val="106585"/>
                </a:solidFill>
                <a:latin typeface="Dosis" pitchFamily="2" charset="0"/>
              </a:rPr>
              <a:t>  vomi  rêv</a:t>
            </a:r>
            <a:r>
              <a:rPr lang="fr-FR" sz="8625" b="1" kern="0" spc="480" dirty="0">
                <a:solidFill>
                  <a:schemeClr val="bg1">
                    <a:lumMod val="65000"/>
                  </a:schemeClr>
                </a:solidFill>
                <a:latin typeface="Dosis" pitchFamily="2" charset="0"/>
              </a:rPr>
              <a:t>e</a:t>
            </a:r>
            <a:r>
              <a:rPr lang="fr-FR" sz="8625" b="1" kern="0" spc="480" dirty="0">
                <a:solidFill>
                  <a:srgbClr val="106585"/>
                </a:solidFill>
                <a:latin typeface="Dosis" pitchFamily="2" charset="0"/>
              </a:rPr>
              <a:t>  vu</a:t>
            </a:r>
            <a:r>
              <a:rPr lang="fr-FR" sz="8625" b="1" kern="0" spc="480" dirty="0">
                <a:solidFill>
                  <a:schemeClr val="bg1">
                    <a:lumMod val="65000"/>
                  </a:schemeClr>
                </a:solidFill>
                <a:latin typeface="Dosis" pitchFamily="2" charset="0"/>
              </a:rPr>
              <a:t>e</a:t>
            </a:r>
          </a:p>
          <a:p>
            <a:pPr algn="ctr" defTabSz="1028752">
              <a:lnSpc>
                <a:spcPct val="150000"/>
              </a:lnSpc>
              <a:spcAft>
                <a:spcPts val="1350"/>
              </a:spcAft>
              <a:defRPr/>
            </a:pPr>
            <a:r>
              <a:rPr lang="fr-FR" sz="8625" b="1" kern="0" spc="480" dirty="0">
                <a:solidFill>
                  <a:srgbClr val="106585"/>
                </a:solidFill>
                <a:latin typeface="Dosis" pitchFamily="2" charset="0"/>
              </a:rPr>
              <a:t> </a:t>
            </a:r>
            <a:r>
              <a:rPr lang="fr-FR" sz="8000" b="1" kern="0" spc="480" dirty="0">
                <a:solidFill>
                  <a:srgbClr val="106585"/>
                </a:solidFill>
                <a:latin typeface="Dosis" pitchFamily="2" charset="0"/>
              </a:rPr>
              <a:t>vélo   lavé </a:t>
            </a:r>
            <a:r>
              <a:rPr lang="fr-FR" sz="8000" b="1" kern="0" spc="480" dirty="0">
                <a:solidFill>
                  <a:schemeClr val="bg1">
                    <a:lumMod val="50000"/>
                  </a:schemeClr>
                </a:solidFill>
                <a:latin typeface="Dosis" pitchFamily="2" charset="0"/>
              </a:rPr>
              <a:t>  </a:t>
            </a:r>
            <a:r>
              <a:rPr lang="fr-FR" sz="8000" b="1" kern="0" spc="480" dirty="0">
                <a:solidFill>
                  <a:srgbClr val="106585"/>
                </a:solidFill>
                <a:latin typeface="Dosis" pitchFamily="2" charset="0"/>
              </a:rPr>
              <a:t>ravi </a:t>
            </a:r>
            <a:r>
              <a:rPr lang="fr-FR" sz="8000" b="1" kern="0" spc="480" dirty="0">
                <a:solidFill>
                  <a:schemeClr val="bg1">
                    <a:lumMod val="50000"/>
                  </a:schemeClr>
                </a:solidFill>
                <a:latin typeface="Dosis" pitchFamily="2" charset="0"/>
              </a:rPr>
              <a:t>  </a:t>
            </a:r>
            <a:r>
              <a:rPr lang="fr-FR" sz="8000" b="1" kern="0" spc="480" dirty="0">
                <a:solidFill>
                  <a:srgbClr val="106585"/>
                </a:solidFill>
                <a:latin typeface="Dosis" pitchFamily="2" charset="0"/>
              </a:rPr>
              <a:t>levé  vif</a:t>
            </a:r>
          </a:p>
        </p:txBody>
      </p:sp>
      <p:graphicFrame>
        <p:nvGraphicFramePr>
          <p:cNvPr id="3" name="Tableau 2">
            <a:extLst>
              <a:ext uri="{FF2B5EF4-FFF2-40B4-BE49-F238E27FC236}">
                <a16:creationId xmlns:a16="http://schemas.microsoft.com/office/drawing/2014/main" id="{629772BF-8921-4117-D9EC-A72DC283608F}"/>
              </a:ext>
            </a:extLst>
          </p:cNvPr>
          <p:cNvGraphicFramePr>
            <a:graphicFrameLocks noGrp="1"/>
          </p:cNvGraphicFramePr>
          <p:nvPr>
            <p:custDataLst>
              <p:tags r:id="rId1"/>
            </p:custDataLst>
          </p:nvPr>
        </p:nvGraphicFramePr>
        <p:xfrm>
          <a:off x="2709681" y="-63132"/>
          <a:ext cx="13154393" cy="68580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65000"/>
                            </a:schemeClr>
                          </a:solidFill>
                          <a:latin typeface="Dosis" pitchFamily="2" charset="0"/>
                        </a:rPr>
                        <a:t>2. </a:t>
                      </a:r>
                      <a:r>
                        <a:rPr lang="fr-FR" sz="2000" b="1" kern="1200" dirty="0">
                          <a:solidFill>
                            <a:schemeClr val="bg1">
                              <a:lumMod val="65000"/>
                            </a:schemeClr>
                          </a:solidFill>
                          <a:latin typeface="Dosis" pitchFamily="2" charset="0"/>
                          <a:ea typeface="+mn-ea"/>
                          <a:cs typeface="+mn-cs"/>
                        </a:rPr>
                        <a:t>Vocabulaire</a:t>
                      </a:r>
                      <a:endParaRPr lang="fr-FR" sz="2000" b="1" dirty="0">
                        <a:solidFill>
                          <a:schemeClr val="bg1">
                            <a:lumMod val="6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Lecture</a:t>
                      </a:r>
                      <a:endParaRPr lang="fr-FR" sz="1800" dirty="0">
                        <a:solidFill>
                          <a:schemeClr val="bg1"/>
                        </a:solidFill>
                        <a:latin typeface="Dosis" pitchFamily="2" charset="0"/>
                      </a:endParaRP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7" name="ZoneTexte 6">
            <a:extLst>
              <a:ext uri="{FF2B5EF4-FFF2-40B4-BE49-F238E27FC236}">
                <a16:creationId xmlns:a16="http://schemas.microsoft.com/office/drawing/2014/main" id="{3BD14F32-CAE5-DD0D-C35F-6DEE21D50989}"/>
              </a:ext>
            </a:extLst>
          </p:cNvPr>
          <p:cNvSpPr txBox="1"/>
          <p:nvPr/>
        </p:nvSpPr>
        <p:spPr>
          <a:xfrm>
            <a:off x="3646654" y="540454"/>
            <a:ext cx="12355347" cy="800219"/>
          </a:xfrm>
          <a:prstGeom prst="rect">
            <a:avLst/>
          </a:prstGeom>
          <a:noFill/>
        </p:spPr>
        <p:txBody>
          <a:bodyPr wrap="square">
            <a:spAutoFit/>
          </a:bodyPr>
          <a:lstStyle/>
          <a:p>
            <a:pPr defTabSz="685834"/>
            <a:r>
              <a:rPr lang="fr-MA" sz="2300" dirty="0">
                <a:solidFill>
                  <a:prstClr val="white">
                    <a:lumMod val="65000"/>
                  </a:prstClr>
                </a:solidFill>
                <a:latin typeface="Dosis" pitchFamily="2" charset="0"/>
              </a:rPr>
              <a:t>On va commencer le jeu. Qui veut passer au tableau?</a:t>
            </a:r>
          </a:p>
          <a:p>
            <a:pPr defTabSz="685834"/>
            <a:r>
              <a:rPr lang="fr-FR" sz="2300" i="1" dirty="0">
                <a:solidFill>
                  <a:schemeClr val="bg1">
                    <a:lumMod val="65000"/>
                  </a:schemeClr>
                </a:solidFill>
                <a:latin typeface="Dosis" panose="02010703020202060003" pitchFamily="2" charset="0"/>
              </a:rPr>
              <a:t>L’enseignant (e ) fait passer </a:t>
            </a:r>
            <a:r>
              <a:rPr lang="fr-FR" sz="2300" b="1" i="1" u="sng" dirty="0">
                <a:latin typeface="Dosis" panose="02010703020202060003" pitchFamily="2" charset="0"/>
              </a:rPr>
              <a:t>tous</a:t>
            </a:r>
            <a:r>
              <a:rPr lang="fr-FR" sz="2300" i="1" dirty="0">
                <a:solidFill>
                  <a:schemeClr val="bg1">
                    <a:lumMod val="65000"/>
                  </a:schemeClr>
                </a:solidFill>
                <a:latin typeface="Dosis" panose="02010703020202060003" pitchFamily="2" charset="0"/>
              </a:rPr>
              <a:t> les élèves deux par deux  et annonce le gagnant</a:t>
            </a:r>
            <a:r>
              <a:rPr lang="fr-MA" sz="2300" i="1" dirty="0">
                <a:solidFill>
                  <a:prstClr val="white">
                    <a:lumMod val="65000"/>
                  </a:prstClr>
                </a:solidFill>
                <a:latin typeface="Dosis" pitchFamily="2" charset="0"/>
              </a:rPr>
              <a:t>. </a:t>
            </a:r>
          </a:p>
        </p:txBody>
      </p:sp>
      <p:sp>
        <p:nvSpPr>
          <p:cNvPr id="8" name="Freeform 8">
            <a:extLst>
              <a:ext uri="{FF2B5EF4-FFF2-40B4-BE49-F238E27FC236}">
                <a16:creationId xmlns:a16="http://schemas.microsoft.com/office/drawing/2014/main" id="{A6F560BE-FF5E-7EDB-81FD-858EB7BFD4E6}"/>
              </a:ext>
            </a:extLst>
          </p:cNvPr>
          <p:cNvSpPr/>
          <p:nvPr/>
        </p:nvSpPr>
        <p:spPr>
          <a:xfrm>
            <a:off x="2806069" y="74290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00">
              <a:defRPr/>
            </a:pPr>
            <a:endParaRPr lang="fr-MA" sz="1350" dirty="0">
              <a:solidFill>
                <a:prstClr val="black"/>
              </a:solidFill>
              <a:latin typeface="Dosis"/>
            </a:endParaRPr>
          </a:p>
        </p:txBody>
      </p:sp>
      <p:pic>
        <p:nvPicPr>
          <p:cNvPr id="2" name="Image 1" descr="Une image contenant habits, garçon, Dessin animé, clipart&#10;&#10;Le contenu généré par l’IA peut être incorrect.">
            <a:extLst>
              <a:ext uri="{FF2B5EF4-FFF2-40B4-BE49-F238E27FC236}">
                <a16:creationId xmlns:a16="http://schemas.microsoft.com/office/drawing/2014/main" id="{DB2B5EF7-7E08-CF62-9A71-BCB7D66EE70E}"/>
              </a:ext>
            </a:extLst>
          </p:cNvPr>
          <p:cNvPicPr>
            <a:picLocks noChangeAspect="1"/>
          </p:cNvPicPr>
          <p:nvPr/>
        </p:nvPicPr>
        <p:blipFill>
          <a:blip r:embed="rId4" cstate="print">
            <a:clrChange>
              <a:clrFrom>
                <a:srgbClr val="F8BA6D"/>
              </a:clrFrom>
              <a:clrTo>
                <a:srgbClr val="F8BA6D">
                  <a:alpha val="0"/>
                </a:srgbClr>
              </a:clrTo>
            </a:clrChange>
            <a:extLst>
              <a:ext uri="{28A0092B-C50C-407E-A947-70E740481C1C}">
                <a14:useLocalDpi xmlns:a14="http://schemas.microsoft.com/office/drawing/2010/main" val="0"/>
              </a:ext>
            </a:extLst>
          </a:blip>
          <a:stretch>
            <a:fillRect/>
          </a:stretch>
        </p:blipFill>
        <p:spPr>
          <a:xfrm>
            <a:off x="14401800" y="466268"/>
            <a:ext cx="1176520" cy="874404"/>
          </a:xfrm>
          <a:prstGeom prst="rect">
            <a:avLst/>
          </a:prstGeom>
        </p:spPr>
      </p:pic>
    </p:spTree>
    <p:extLst>
      <p:ext uri="{BB962C8B-B14F-4D97-AF65-F5344CB8AC3E}">
        <p14:creationId xmlns:p14="http://schemas.microsoft.com/office/powerpoint/2010/main" val="32813321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7C479-D268-74E2-3A9A-BE81D589598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2FD33F7-DEE4-6710-4E35-03BFE0601884}"/>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C7AD2E31-7B17-1554-BBE2-432A0346F3A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6901B5A-E4F1-EF2F-09BD-837BCFDE0FA4}"/>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658D9081-E039-8DF9-A2A5-B5EFFA33A1E6}"/>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59CB5415-4A0B-E657-0760-037BC22D0AB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65963EEF-CBF2-1474-A786-7DAFBA2A0DC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3F275BB6-9279-CEC9-BC6F-19138C5D96B8}"/>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035F34B4-9CBA-8CD1-86B9-B1BB2BEAFFCB}"/>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C2244FD8-DBCF-DC19-7A78-16C4B463883A}"/>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5BF989C2-645B-3B2D-94B5-7B2C8C57DEF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0274395C-608A-E82A-C3CF-58EB2900DD16}"/>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 l’activité: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Lecture- palier 3-</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EC5D2267-E1F6-6D2D-1277-058D6C7C32F6}"/>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32507616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702CA-7B45-7B20-4BE6-77E20891E798}"/>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9A24276C-345D-B34B-3FAB-1DAA6F399852}"/>
              </a:ext>
            </a:extLst>
          </p:cNvPr>
          <p:cNvGrpSpPr/>
          <p:nvPr/>
        </p:nvGrpSpPr>
        <p:grpSpPr>
          <a:xfrm>
            <a:off x="8045899" y="3326345"/>
            <a:ext cx="9381916" cy="1948997"/>
            <a:chOff x="457199" y="637024"/>
            <a:chExt cx="8229601" cy="835467"/>
          </a:xfrm>
        </p:grpSpPr>
        <p:sp>
          <p:nvSpPr>
            <p:cNvPr id="27" name="Shape 3">
              <a:extLst>
                <a:ext uri="{FF2B5EF4-FFF2-40B4-BE49-F238E27FC236}">
                  <a16:creationId xmlns:a16="http://schemas.microsoft.com/office/drawing/2014/main" id="{37ACAD06-350E-D101-2213-74AC7A0ED86E}"/>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0EEA2BC1-0CB6-E410-B6BA-42A322B327B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77628CC3-6C70-A146-B4F6-0B4767175396}"/>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BFABAC61-E080-8A08-D485-93A614DF3FD3}"/>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FFCB2D3D-0614-C58E-3332-C35128B82571}"/>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DE2438BD-53C6-FD3D-0A68-5DF32810CE98}"/>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3154C552-D3B0-12C2-859F-D990031B171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D6F2E889-92C2-FC83-CBE3-CDC58B483677}"/>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996368CC-4542-AD08-4BF1-4A5FA837DC78}"/>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0EE716B0-94C4-4484-6987-27ED47EA55B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3793AD34-3D77-2A22-D177-1A08CE573D8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D6CA8A23-AC11-FE43-6D1D-A05DC3FC03F2}"/>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BDA6DB1F-7661-5675-43A3-838E1718B56B}"/>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C1CC0828-CC52-5038-E5BF-EAC3DAFA506A}"/>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A337ADE1-9616-F201-27A1-A90EF48FDAEA}"/>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33C41590-D02A-887F-12D8-9D88F30428B9}"/>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B1BEE08C-F6E8-94FA-342F-5937FDA7C818}"/>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-tableau - livret</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3A98A53B-B395-9EB4-6BDF-AD8F2EBFE9DC}"/>
              </a:ext>
            </a:extLst>
          </p:cNvPr>
          <p:cNvSpPr txBox="1"/>
          <p:nvPr/>
        </p:nvSpPr>
        <p:spPr>
          <a:xfrm>
            <a:off x="8523066" y="3536358"/>
            <a:ext cx="8904749" cy="1231106"/>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Favoriser l'accès à une lecture fluide et compréhensive.</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Prépare à la compréhension des textes.</a:t>
            </a:r>
          </a:p>
        </p:txBody>
      </p:sp>
      <p:sp>
        <p:nvSpPr>
          <p:cNvPr id="4" name="Rectangle : coins arrondis 18">
            <a:extLst>
              <a:ext uri="{FF2B5EF4-FFF2-40B4-BE49-F238E27FC236}">
                <a16:creationId xmlns:a16="http://schemas.microsoft.com/office/drawing/2014/main" id="{0FE7FE7A-9713-2D9A-F7DB-D176FE868767}"/>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8479B31D-A6A6-754F-7ED2-3A8F39642043}"/>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CE918A64-4B46-8D5C-6D1D-A072702DCEAF}"/>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43AC91B1-AB24-8E4B-D33B-6A58EC74F3EE}"/>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0395232E-6B05-D1D0-52BC-E90D5918BA4F}"/>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de lecture</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2C365717-A7C7-7D39-35C5-068721820DF3}"/>
              </a:ext>
            </a:extLst>
          </p:cNvPr>
          <p:cNvSpPr txBox="1"/>
          <p:nvPr/>
        </p:nvSpPr>
        <p:spPr>
          <a:xfrm>
            <a:off x="1152538" y="1166549"/>
            <a:ext cx="4667104"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Activité : lecture – palier</a:t>
            </a: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a:t>
            </a: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000" dirty="0"/>
          </a:p>
        </p:txBody>
      </p:sp>
      <p:grpSp>
        <p:nvGrpSpPr>
          <p:cNvPr id="16" name="Groupe 15">
            <a:extLst>
              <a:ext uri="{FF2B5EF4-FFF2-40B4-BE49-F238E27FC236}">
                <a16:creationId xmlns:a16="http://schemas.microsoft.com/office/drawing/2014/main" id="{B1071E98-1B18-3AC9-7D0F-F4ADFEFEF4FB}"/>
              </a:ext>
            </a:extLst>
          </p:cNvPr>
          <p:cNvGrpSpPr/>
          <p:nvPr/>
        </p:nvGrpSpPr>
        <p:grpSpPr>
          <a:xfrm>
            <a:off x="2322147" y="5781846"/>
            <a:ext cx="15661053" cy="4174949"/>
            <a:chOff x="457199" y="637024"/>
            <a:chExt cx="9196967" cy="835467"/>
          </a:xfrm>
        </p:grpSpPr>
        <p:sp>
          <p:nvSpPr>
            <p:cNvPr id="17" name="Shape 3">
              <a:extLst>
                <a:ext uri="{FF2B5EF4-FFF2-40B4-BE49-F238E27FC236}">
                  <a16:creationId xmlns:a16="http://schemas.microsoft.com/office/drawing/2014/main" id="{1E049AA9-A3B2-E2E7-53B1-392AB5EFFCBE}"/>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C0F632FB-11C0-B000-D353-E02C4A2E18D8}"/>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126BE948-862E-3D4D-F33C-65B2C0AFB8A0}"/>
              </a:ext>
            </a:extLst>
          </p:cNvPr>
          <p:cNvSpPr/>
          <p:nvPr/>
        </p:nvSpPr>
        <p:spPr>
          <a:xfrm>
            <a:off x="2656760" y="5356679"/>
            <a:ext cx="3004728" cy="786426"/>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100EBDC2-CE82-90A9-548B-98E5F2EC5A48}"/>
              </a:ext>
            </a:extLst>
          </p:cNvPr>
          <p:cNvSpPr txBox="1"/>
          <p:nvPr/>
        </p:nvSpPr>
        <p:spPr>
          <a:xfrm>
            <a:off x="2656760" y="6195596"/>
            <a:ext cx="15504332" cy="4355038"/>
          </a:xfrm>
          <a:prstGeom prst="rect">
            <a:avLst/>
          </a:prstGeom>
        </p:spPr>
        <p:txBody>
          <a:bodyPr wrap="square" lIns="0" tIns="0" rIns="0" bIns="0" rtlCol="0" anchor="t">
            <a:spAutoFit/>
          </a:bodyPr>
          <a:lstStyle/>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Présentation  du groupe consonantique (</a:t>
            </a:r>
            <a:r>
              <a:rPr lang="fr-FR" sz="4000" b="1" dirty="0" err="1">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bl</a:t>
            </a: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 cl…) puis de la syllabe.</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 Segmentation phonémique-2-Fusion des phonèmes(</a:t>
            </a:r>
            <a:r>
              <a:rPr lang="fr-FR" sz="4000" b="1"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bl</a:t>
            </a: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cl…) -3-Lecture de l’arbre des syllabes-</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Lecture  de mots</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1-Segmentation phonémique-2- Fusion du groupe consonantique-3-Fusion des syllabes-4- Lecture des syllabes et des mots </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3: Rebrassage de lecture    -     Etape 4: Lecture de phrases</a:t>
            </a:r>
          </a:p>
          <a:p>
            <a:pPr defTabSz="1955800">
              <a:lnSpc>
                <a:spcPct val="90000"/>
              </a:lnSpc>
              <a:spcBef>
                <a:spcPct val="0"/>
              </a:spcBef>
              <a:spcAft>
                <a:spcPct val="15000"/>
              </a:spcAft>
            </a:pPr>
            <a:endPar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1527614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29B6F-760F-849C-D449-0763B8DF03A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7A81670-C077-7739-C2FF-4C1B4FD74B54}"/>
              </a:ext>
            </a:extLst>
          </p:cNvPr>
          <p:cNvSpPr/>
          <p:nvPr/>
        </p:nvSpPr>
        <p:spPr>
          <a:xfrm>
            <a:off x="2286002"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0EB885F0-97B2-D9AC-BA96-932681EB33EA}"/>
              </a:ext>
            </a:extLst>
          </p:cNvPr>
          <p:cNvGrpSpPr/>
          <p:nvPr/>
        </p:nvGrpSpPr>
        <p:grpSpPr>
          <a:xfrm>
            <a:off x="2769617" y="647700"/>
            <a:ext cx="12748764" cy="9220200"/>
            <a:chOff x="312517" y="308344"/>
            <a:chExt cx="8518967" cy="6230679"/>
          </a:xfrm>
        </p:grpSpPr>
        <p:sp>
          <p:nvSpPr>
            <p:cNvPr id="24" name="Rectangle : coins arrondis 23">
              <a:extLst>
                <a:ext uri="{FF2B5EF4-FFF2-40B4-BE49-F238E27FC236}">
                  <a16:creationId xmlns:a16="http://schemas.microsoft.com/office/drawing/2014/main" id="{06508FE4-FA07-E2CB-BDE3-9F34C70AA346}"/>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90A5952B-A6AF-0DDE-3FDC-7CCF059E9083}"/>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E3AB2469-666A-2B3A-94AB-6B9F05ABE480}"/>
              </a:ext>
            </a:extLst>
          </p:cNvPr>
          <p:cNvGrpSpPr/>
          <p:nvPr/>
        </p:nvGrpSpPr>
        <p:grpSpPr>
          <a:xfrm>
            <a:off x="1968558" y="2"/>
            <a:ext cx="13881044" cy="486002"/>
            <a:chOff x="-1604302" y="20290"/>
            <a:chExt cx="10430213" cy="411175"/>
          </a:xfrm>
          <a:noFill/>
        </p:grpSpPr>
        <p:sp>
          <p:nvSpPr>
            <p:cNvPr id="28" name="Rectangle : coins arrondis 27">
              <a:extLst>
                <a:ext uri="{FF2B5EF4-FFF2-40B4-BE49-F238E27FC236}">
                  <a16:creationId xmlns:a16="http://schemas.microsoft.com/office/drawing/2014/main" id="{41BE61D3-1EF2-15B4-35BC-6FBACFC05E50}"/>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D98C3D85-4AEA-1987-7166-106039D258BA}"/>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7180C1F2-06E1-78C9-6297-B238BFD02E95}"/>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3926B29C-50AB-9EBF-8450-92E2AE59BDF6}"/>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078F55E5-380E-CA0C-B982-9DFE2348D949}"/>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91441EE6-FD82-2B5F-F409-F2E496F6BCB6}"/>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342F491A-630D-9DE9-FAF0-4802371FEF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201" y="901981"/>
            <a:ext cx="581346" cy="514106"/>
          </a:xfrm>
          <a:prstGeom prst="rect">
            <a:avLst/>
          </a:prstGeom>
        </p:spPr>
      </p:pic>
      <p:sp>
        <p:nvSpPr>
          <p:cNvPr id="3" name="ZoneTexte 2">
            <a:extLst>
              <a:ext uri="{FF2B5EF4-FFF2-40B4-BE49-F238E27FC236}">
                <a16:creationId xmlns:a16="http://schemas.microsoft.com/office/drawing/2014/main" id="{AD1AEC97-D9D5-8073-D75D-A3DF006742EB}"/>
              </a:ext>
            </a:extLst>
          </p:cNvPr>
          <p:cNvSpPr txBox="1"/>
          <p:nvPr/>
        </p:nvSpPr>
        <p:spPr>
          <a:xfrm>
            <a:off x="5143500" y="3130725"/>
            <a:ext cx="1143000" cy="4062972"/>
          </a:xfrm>
          <a:prstGeom prst="rect">
            <a:avLst/>
          </a:prstGeom>
          <a:noFill/>
        </p:spPr>
        <p:txBody>
          <a:bodyPr wrap="square" rtlCol="0">
            <a:spAutoFit/>
          </a:bodyPr>
          <a:lstStyle/>
          <a:p>
            <a:pPr defTabSz="1028804">
              <a:defRPr/>
            </a:pPr>
            <a:endParaRPr lang="fr-FR" sz="25802" kern="0" spc="480" dirty="0">
              <a:solidFill>
                <a:srgbClr val="FFC000"/>
              </a:solidFill>
              <a:latin typeface="Dosis" pitchFamily="2" charset="0"/>
            </a:endParaRPr>
          </a:p>
        </p:txBody>
      </p:sp>
      <p:sp>
        <p:nvSpPr>
          <p:cNvPr id="11" name="ZoneTexte 10">
            <a:extLst>
              <a:ext uri="{FF2B5EF4-FFF2-40B4-BE49-F238E27FC236}">
                <a16:creationId xmlns:a16="http://schemas.microsoft.com/office/drawing/2014/main" id="{FD4F0980-9502-4D71-3E3F-209215342B09}"/>
              </a:ext>
            </a:extLst>
          </p:cNvPr>
          <p:cNvSpPr txBox="1"/>
          <p:nvPr>
            <p:custDataLst>
              <p:tags r:id="rId1"/>
            </p:custDataLst>
          </p:nvPr>
        </p:nvSpPr>
        <p:spPr>
          <a:xfrm>
            <a:off x="3932887" y="872844"/>
            <a:ext cx="11559470" cy="461665"/>
          </a:xfrm>
          <a:prstGeom prst="rect">
            <a:avLst/>
          </a:prstGeom>
          <a:noFill/>
        </p:spPr>
        <p:txBody>
          <a:bodyPr wrap="square" rtlCol="0">
            <a:spAutoFit/>
          </a:bodyPr>
          <a:lstStyle/>
          <a:p>
            <a:pPr defTabSz="609660">
              <a:spcAft>
                <a:spcPts val="401"/>
              </a:spcAft>
              <a:defRPr/>
            </a:pPr>
            <a:r>
              <a:rPr lang="pt-BR" sz="2400" b="1" dirty="0">
                <a:solidFill>
                  <a:prstClr val="white">
                    <a:lumMod val="65000"/>
                  </a:prstClr>
                </a:solidFill>
              </a:rPr>
              <a:t>Nous allons apprendre à lire des mots comme celui-la </a:t>
            </a:r>
            <a:endParaRPr lang="fr-FR" sz="2400" b="1" dirty="0">
              <a:solidFill>
                <a:prstClr val="white">
                  <a:lumMod val="65000"/>
                </a:prstClr>
              </a:solidFill>
            </a:endParaRPr>
          </a:p>
        </p:txBody>
      </p:sp>
      <p:sp>
        <p:nvSpPr>
          <p:cNvPr id="12" name="ZoneTexte 11">
            <a:extLst>
              <a:ext uri="{FF2B5EF4-FFF2-40B4-BE49-F238E27FC236}">
                <a16:creationId xmlns:a16="http://schemas.microsoft.com/office/drawing/2014/main" id="{9C359118-9A6E-0757-2C33-D59BC9AEE606}"/>
              </a:ext>
            </a:extLst>
          </p:cNvPr>
          <p:cNvSpPr txBox="1"/>
          <p:nvPr>
            <p:custDataLst>
              <p:tags r:id="rId2"/>
            </p:custDataLst>
          </p:nvPr>
        </p:nvSpPr>
        <p:spPr>
          <a:xfrm>
            <a:off x="3805175" y="1416086"/>
            <a:ext cx="8158229" cy="461665"/>
          </a:xfrm>
          <a:prstGeom prst="rect">
            <a:avLst/>
          </a:prstGeom>
          <a:noFill/>
        </p:spPr>
        <p:txBody>
          <a:bodyPr wrap="square" rtlCol="0">
            <a:spAutoFit/>
          </a:bodyPr>
          <a:lstStyle/>
          <a:p>
            <a:pPr defTabSz="609660">
              <a:spcAft>
                <a:spcPts val="401"/>
              </a:spcAft>
              <a:defRPr/>
            </a:pPr>
            <a:r>
              <a:rPr lang="fr-FR" sz="2400" i="1" dirty="0">
                <a:solidFill>
                  <a:prstClr val="white">
                    <a:lumMod val="65000"/>
                  </a:prstClr>
                </a:solidFill>
                <a:latin typeface="Calibri"/>
              </a:rPr>
              <a:t>.</a:t>
            </a:r>
          </a:p>
        </p:txBody>
      </p:sp>
      <p:pic>
        <p:nvPicPr>
          <p:cNvPr id="5" name="Image 4">
            <a:extLst>
              <a:ext uri="{FF2B5EF4-FFF2-40B4-BE49-F238E27FC236}">
                <a16:creationId xmlns:a16="http://schemas.microsoft.com/office/drawing/2014/main" id="{5E535B3B-9810-A52B-0306-C539E5C5260C}"/>
              </a:ext>
            </a:extLst>
          </p:cNvPr>
          <p:cNvPicPr>
            <a:picLocks noChangeAspect="1"/>
          </p:cNvPicPr>
          <p:nvPr>
            <p:custDataLst>
              <p:tags r:id="rId3"/>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79113" y="680396"/>
            <a:ext cx="1381080" cy="1120448"/>
          </a:xfrm>
          <a:prstGeom prst="rect">
            <a:avLst/>
          </a:prstGeom>
        </p:spPr>
      </p:pic>
      <p:sp>
        <p:nvSpPr>
          <p:cNvPr id="7" name="ZoneTexte 6">
            <a:extLst>
              <a:ext uri="{FF2B5EF4-FFF2-40B4-BE49-F238E27FC236}">
                <a16:creationId xmlns:a16="http://schemas.microsoft.com/office/drawing/2014/main" id="{D543DD89-EDFA-3E7A-CA9E-9A10C6351909}"/>
              </a:ext>
            </a:extLst>
          </p:cNvPr>
          <p:cNvSpPr txBox="1"/>
          <p:nvPr/>
        </p:nvSpPr>
        <p:spPr>
          <a:xfrm>
            <a:off x="2359789" y="3180284"/>
            <a:ext cx="11048999" cy="4062972"/>
          </a:xfrm>
          <a:prstGeom prst="rect">
            <a:avLst/>
          </a:prstGeom>
          <a:noFill/>
        </p:spPr>
        <p:txBody>
          <a:bodyPr wrap="square" rtlCol="0">
            <a:spAutoFit/>
          </a:bodyPr>
          <a:lstStyle/>
          <a:p>
            <a:pPr defTabSz="1028804">
              <a:defRPr/>
            </a:pPr>
            <a:r>
              <a:rPr lang="fr-FR" sz="25802" b="1" kern="0" spc="480" dirty="0">
                <a:solidFill>
                  <a:srgbClr val="106585"/>
                </a:solidFill>
                <a:latin typeface="Dosis" pitchFamily="2" charset="0"/>
              </a:rPr>
              <a:t>     </a:t>
            </a:r>
            <a:r>
              <a:rPr lang="fr-FR" sz="21450" b="1" kern="0" spc="480" dirty="0">
                <a:solidFill>
                  <a:srgbClr val="106585"/>
                </a:solidFill>
                <a:latin typeface="Dosis" pitchFamily="2" charset="0"/>
              </a:rPr>
              <a:t>pli</a:t>
            </a:r>
            <a:endParaRPr lang="fr-FR" sz="25802" kern="0" spc="480" dirty="0">
              <a:solidFill>
                <a:schemeClr val="bg1">
                  <a:lumMod val="65000"/>
                </a:schemeClr>
              </a:solidFill>
              <a:latin typeface="Dosis" pitchFamily="2" charset="0"/>
            </a:endParaRPr>
          </a:p>
        </p:txBody>
      </p:sp>
    </p:spTree>
    <p:extLst>
      <p:ext uri="{BB962C8B-B14F-4D97-AF65-F5344CB8AC3E}">
        <p14:creationId xmlns:p14="http://schemas.microsoft.com/office/powerpoint/2010/main" val="8697356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4E006-96CC-1B52-7267-DC6AAF4F0DD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B1D02EC-9990-8EA2-E45A-7CEDA94EF8DA}"/>
              </a:ext>
            </a:extLst>
          </p:cNvPr>
          <p:cNvSpPr/>
          <p:nvPr/>
        </p:nvSpPr>
        <p:spPr>
          <a:xfrm>
            <a:off x="2286002"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541E91E5-8D8D-1032-9FEC-DA0CA198C92B}"/>
              </a:ext>
            </a:extLst>
          </p:cNvPr>
          <p:cNvGrpSpPr/>
          <p:nvPr/>
        </p:nvGrpSpPr>
        <p:grpSpPr>
          <a:xfrm>
            <a:off x="2769617" y="680396"/>
            <a:ext cx="12748764" cy="9339905"/>
            <a:chOff x="312517" y="330438"/>
            <a:chExt cx="8518967" cy="6311571"/>
          </a:xfrm>
        </p:grpSpPr>
        <p:sp>
          <p:nvSpPr>
            <p:cNvPr id="24" name="Rectangle : coins arrondis 23">
              <a:extLst>
                <a:ext uri="{FF2B5EF4-FFF2-40B4-BE49-F238E27FC236}">
                  <a16:creationId xmlns:a16="http://schemas.microsoft.com/office/drawing/2014/main" id="{87EC7157-747C-9B5D-2235-D19FF31F2E2B}"/>
                </a:ext>
              </a:extLst>
            </p:cNvPr>
            <p:cNvSpPr/>
            <p:nvPr/>
          </p:nvSpPr>
          <p:spPr>
            <a:xfrm>
              <a:off x="312517" y="411330"/>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A22F7418-255E-F19B-6955-2E99F77EBE81}"/>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179EE316-8F82-D89F-2CE6-E9BA8A2B32FD}"/>
              </a:ext>
            </a:extLst>
          </p:cNvPr>
          <p:cNvGrpSpPr/>
          <p:nvPr/>
        </p:nvGrpSpPr>
        <p:grpSpPr>
          <a:xfrm>
            <a:off x="1968558" y="2"/>
            <a:ext cx="13881044" cy="486002"/>
            <a:chOff x="-1604302" y="20290"/>
            <a:chExt cx="10430213" cy="411175"/>
          </a:xfrm>
          <a:noFill/>
        </p:grpSpPr>
        <p:sp>
          <p:nvSpPr>
            <p:cNvPr id="28" name="Rectangle : coins arrondis 27">
              <a:extLst>
                <a:ext uri="{FF2B5EF4-FFF2-40B4-BE49-F238E27FC236}">
                  <a16:creationId xmlns:a16="http://schemas.microsoft.com/office/drawing/2014/main" id="{CBE8D51C-F33F-2943-DDA2-56997B92104C}"/>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8783DCE6-A443-A9A7-06B6-06EFF9DAFE0B}"/>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34A33EA8-02C4-BACF-292E-CF459A139FA3}"/>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8FD34444-4DC1-5948-FA05-1A2910062019}"/>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7E78B965-7BFF-E967-D221-4933CECCCA69}"/>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5E9DC52B-9FFA-69B2-E2F2-AD2EE2CC4D67}"/>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159934E2-29BB-CE91-311A-4B9D313BA9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201" y="901981"/>
            <a:ext cx="581346" cy="514106"/>
          </a:xfrm>
          <a:prstGeom prst="rect">
            <a:avLst/>
          </a:prstGeom>
        </p:spPr>
      </p:pic>
      <p:sp>
        <p:nvSpPr>
          <p:cNvPr id="3" name="ZoneTexte 2">
            <a:extLst>
              <a:ext uri="{FF2B5EF4-FFF2-40B4-BE49-F238E27FC236}">
                <a16:creationId xmlns:a16="http://schemas.microsoft.com/office/drawing/2014/main" id="{D8334613-CC3F-2578-78BF-887B3B687999}"/>
              </a:ext>
            </a:extLst>
          </p:cNvPr>
          <p:cNvSpPr txBox="1"/>
          <p:nvPr/>
        </p:nvSpPr>
        <p:spPr>
          <a:xfrm>
            <a:off x="5143500" y="3130725"/>
            <a:ext cx="1143000" cy="4062972"/>
          </a:xfrm>
          <a:prstGeom prst="rect">
            <a:avLst/>
          </a:prstGeom>
          <a:noFill/>
        </p:spPr>
        <p:txBody>
          <a:bodyPr wrap="square" rtlCol="0">
            <a:spAutoFit/>
          </a:bodyPr>
          <a:lstStyle/>
          <a:p>
            <a:pPr defTabSz="1028804">
              <a:defRPr/>
            </a:pPr>
            <a:endParaRPr lang="fr-FR" sz="25802" kern="0" spc="480" dirty="0">
              <a:solidFill>
                <a:srgbClr val="FFC000"/>
              </a:solidFill>
              <a:latin typeface="Dosis" pitchFamily="2" charset="0"/>
            </a:endParaRPr>
          </a:p>
        </p:txBody>
      </p:sp>
      <p:sp>
        <p:nvSpPr>
          <p:cNvPr id="11" name="ZoneTexte 10">
            <a:extLst>
              <a:ext uri="{FF2B5EF4-FFF2-40B4-BE49-F238E27FC236}">
                <a16:creationId xmlns:a16="http://schemas.microsoft.com/office/drawing/2014/main" id="{993CD0DE-239C-D22A-F445-04073CC22C2B}"/>
              </a:ext>
            </a:extLst>
          </p:cNvPr>
          <p:cNvSpPr txBox="1"/>
          <p:nvPr>
            <p:custDataLst>
              <p:tags r:id="rId1"/>
            </p:custDataLst>
          </p:nvPr>
        </p:nvSpPr>
        <p:spPr>
          <a:xfrm>
            <a:off x="3932887" y="872844"/>
            <a:ext cx="11559470" cy="461665"/>
          </a:xfrm>
          <a:prstGeom prst="rect">
            <a:avLst/>
          </a:prstGeom>
          <a:noFill/>
        </p:spPr>
        <p:txBody>
          <a:bodyPr wrap="square" rtlCol="0">
            <a:spAutoFit/>
          </a:bodyPr>
          <a:lstStyle/>
          <a:p>
            <a:pPr defTabSz="609660">
              <a:spcAft>
                <a:spcPts val="401"/>
              </a:spcAft>
              <a:defRPr/>
            </a:pPr>
            <a:r>
              <a:rPr lang="fr-FR" sz="2400" b="1" dirty="0">
                <a:solidFill>
                  <a:prstClr val="white">
                    <a:lumMod val="65000"/>
                  </a:prstClr>
                </a:solidFill>
                <a:latin typeface="Dosis" panose="02010703020202060003" pitchFamily="2" charset="0"/>
              </a:rPr>
              <a:t>«p» «l» «i».</a:t>
            </a:r>
            <a:r>
              <a:rPr lang="pt-BR" sz="2400" b="1" dirty="0">
                <a:solidFill>
                  <a:prstClr val="white">
                    <a:lumMod val="65000"/>
                  </a:prstClr>
                </a:solidFill>
              </a:rPr>
              <a:t> Lisons ensemble.</a:t>
            </a:r>
            <a:endParaRPr lang="fr-FR" sz="2400" b="1" dirty="0">
              <a:solidFill>
                <a:prstClr val="white">
                  <a:lumMod val="65000"/>
                </a:prstClr>
              </a:solidFill>
            </a:endParaRPr>
          </a:p>
        </p:txBody>
      </p:sp>
      <p:sp>
        <p:nvSpPr>
          <p:cNvPr id="12" name="ZoneTexte 11">
            <a:extLst>
              <a:ext uri="{FF2B5EF4-FFF2-40B4-BE49-F238E27FC236}">
                <a16:creationId xmlns:a16="http://schemas.microsoft.com/office/drawing/2014/main" id="{A68C5161-2A7C-3BC7-F4EA-6C14325FE2DE}"/>
              </a:ext>
            </a:extLst>
          </p:cNvPr>
          <p:cNvSpPr txBox="1"/>
          <p:nvPr>
            <p:custDataLst>
              <p:tags r:id="rId2"/>
            </p:custDataLst>
          </p:nvPr>
        </p:nvSpPr>
        <p:spPr>
          <a:xfrm>
            <a:off x="3805175" y="1416086"/>
            <a:ext cx="8158229" cy="461665"/>
          </a:xfrm>
          <a:prstGeom prst="rect">
            <a:avLst/>
          </a:prstGeom>
          <a:noFill/>
        </p:spPr>
        <p:txBody>
          <a:bodyPr wrap="square" rtlCol="0">
            <a:spAutoFit/>
          </a:bodyPr>
          <a:lstStyle/>
          <a:p>
            <a:pPr defTabSz="609660">
              <a:spcAft>
                <a:spcPts val="401"/>
              </a:spcAft>
              <a:defRPr/>
            </a:pPr>
            <a:r>
              <a:rPr lang="fr-FR" sz="2400" i="1" dirty="0">
                <a:solidFill>
                  <a:prstClr val="white">
                    <a:lumMod val="65000"/>
                  </a:prstClr>
                </a:solidFill>
                <a:latin typeface="Calibri"/>
              </a:rPr>
              <a:t>Dire le son des lettres.</a:t>
            </a:r>
          </a:p>
        </p:txBody>
      </p:sp>
      <p:sp>
        <p:nvSpPr>
          <p:cNvPr id="9" name="Parenthèse fermante 8">
            <a:extLst>
              <a:ext uri="{FF2B5EF4-FFF2-40B4-BE49-F238E27FC236}">
                <a16:creationId xmlns:a16="http://schemas.microsoft.com/office/drawing/2014/main" id="{9BC4F2F5-82D9-0B0A-38C2-502E4CC4182C}"/>
              </a:ext>
            </a:extLst>
          </p:cNvPr>
          <p:cNvSpPr/>
          <p:nvPr/>
        </p:nvSpPr>
        <p:spPr>
          <a:xfrm rot="5400000">
            <a:off x="6271901" y="6032766"/>
            <a:ext cx="376565" cy="1947564"/>
          </a:xfrm>
          <a:prstGeom prst="rightBracket">
            <a:avLst>
              <a:gd name="adj" fmla="val 20553"/>
            </a:avLst>
          </a:prstGeom>
          <a:ln w="762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MA"/>
          </a:p>
        </p:txBody>
      </p:sp>
      <p:sp>
        <p:nvSpPr>
          <p:cNvPr id="5" name="Parenthèse fermante 4">
            <a:extLst>
              <a:ext uri="{FF2B5EF4-FFF2-40B4-BE49-F238E27FC236}">
                <a16:creationId xmlns:a16="http://schemas.microsoft.com/office/drawing/2014/main" id="{73E018C4-20E4-0550-F3CE-ABD629AC357B}"/>
              </a:ext>
            </a:extLst>
          </p:cNvPr>
          <p:cNvSpPr/>
          <p:nvPr/>
        </p:nvSpPr>
        <p:spPr>
          <a:xfrm rot="5400000">
            <a:off x="8630424" y="6244769"/>
            <a:ext cx="376565" cy="1523559"/>
          </a:xfrm>
          <a:prstGeom prst="rightBracket">
            <a:avLst>
              <a:gd name="adj" fmla="val 20553"/>
            </a:avLst>
          </a:prstGeom>
          <a:ln w="762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MA"/>
          </a:p>
        </p:txBody>
      </p:sp>
      <p:sp>
        <p:nvSpPr>
          <p:cNvPr id="7" name="Parenthèse fermante 6">
            <a:extLst>
              <a:ext uri="{FF2B5EF4-FFF2-40B4-BE49-F238E27FC236}">
                <a16:creationId xmlns:a16="http://schemas.microsoft.com/office/drawing/2014/main" id="{07AC204A-2628-6667-D423-B01096B5DD49}"/>
              </a:ext>
            </a:extLst>
          </p:cNvPr>
          <p:cNvSpPr/>
          <p:nvPr/>
        </p:nvSpPr>
        <p:spPr>
          <a:xfrm rot="5400000">
            <a:off x="10922890" y="6250837"/>
            <a:ext cx="376566" cy="1523561"/>
          </a:xfrm>
          <a:prstGeom prst="rightBracket">
            <a:avLst>
              <a:gd name="adj" fmla="val 20553"/>
            </a:avLst>
          </a:prstGeom>
          <a:ln w="762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MA"/>
          </a:p>
        </p:txBody>
      </p:sp>
      <p:pic>
        <p:nvPicPr>
          <p:cNvPr id="8" name="Image 7">
            <a:extLst>
              <a:ext uri="{FF2B5EF4-FFF2-40B4-BE49-F238E27FC236}">
                <a16:creationId xmlns:a16="http://schemas.microsoft.com/office/drawing/2014/main" id="{4D719A68-300A-9F51-0F43-6595CED5E940}"/>
              </a:ext>
            </a:extLst>
          </p:cNvPr>
          <p:cNvPicPr>
            <a:picLocks noChangeAspect="1"/>
          </p:cNvPicPr>
          <p:nvPr>
            <p:custDataLst>
              <p:tags r:id="rId3"/>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79113" y="680396"/>
            <a:ext cx="1381080" cy="1120448"/>
          </a:xfrm>
          <a:prstGeom prst="rect">
            <a:avLst/>
          </a:prstGeom>
        </p:spPr>
      </p:pic>
      <p:sp>
        <p:nvSpPr>
          <p:cNvPr id="4" name="ZoneTexte 3">
            <a:extLst>
              <a:ext uri="{FF2B5EF4-FFF2-40B4-BE49-F238E27FC236}">
                <a16:creationId xmlns:a16="http://schemas.microsoft.com/office/drawing/2014/main" id="{8186FC52-8F70-6414-7581-C7E0C75C84C8}"/>
              </a:ext>
            </a:extLst>
          </p:cNvPr>
          <p:cNvSpPr txBox="1"/>
          <p:nvPr/>
        </p:nvSpPr>
        <p:spPr>
          <a:xfrm>
            <a:off x="2359789" y="3180284"/>
            <a:ext cx="11048999" cy="4062972"/>
          </a:xfrm>
          <a:prstGeom prst="rect">
            <a:avLst/>
          </a:prstGeom>
          <a:noFill/>
        </p:spPr>
        <p:txBody>
          <a:bodyPr wrap="square" rtlCol="0">
            <a:spAutoFit/>
          </a:bodyPr>
          <a:lstStyle/>
          <a:p>
            <a:pPr defTabSz="1028804">
              <a:defRPr/>
            </a:pPr>
            <a:r>
              <a:rPr lang="fr-FR" sz="25802" b="1" kern="0" spc="480" dirty="0">
                <a:solidFill>
                  <a:srgbClr val="106585"/>
                </a:solidFill>
                <a:latin typeface="Dosis" pitchFamily="2" charset="0"/>
              </a:rPr>
              <a:t>     </a:t>
            </a:r>
            <a:r>
              <a:rPr lang="fr-FR" sz="21450" b="1" kern="0" spc="480" dirty="0">
                <a:solidFill>
                  <a:srgbClr val="106585"/>
                </a:solidFill>
                <a:latin typeface="Dosis" pitchFamily="2" charset="0"/>
              </a:rPr>
              <a:t>p  l  i</a:t>
            </a:r>
            <a:endParaRPr lang="fr-FR" sz="25802" kern="0" spc="480" dirty="0">
              <a:solidFill>
                <a:schemeClr val="bg1">
                  <a:lumMod val="65000"/>
                </a:schemeClr>
              </a:solidFill>
              <a:latin typeface="Dosis" pitchFamily="2" charset="0"/>
            </a:endParaRPr>
          </a:p>
        </p:txBody>
      </p:sp>
    </p:spTree>
    <p:extLst>
      <p:ext uri="{BB962C8B-B14F-4D97-AF65-F5344CB8AC3E}">
        <p14:creationId xmlns:p14="http://schemas.microsoft.com/office/powerpoint/2010/main" val="17184846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68E47-9508-D771-1988-4DBCFDFBE4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B8300F-A9BA-26C7-4BC8-2DBCF20461A2}"/>
              </a:ext>
            </a:extLst>
          </p:cNvPr>
          <p:cNvSpPr/>
          <p:nvPr/>
        </p:nvSpPr>
        <p:spPr>
          <a:xfrm>
            <a:off x="2286002"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EE7D3327-1B21-C66B-720B-D26E8BED4570}"/>
              </a:ext>
            </a:extLst>
          </p:cNvPr>
          <p:cNvGrpSpPr/>
          <p:nvPr/>
        </p:nvGrpSpPr>
        <p:grpSpPr>
          <a:xfrm>
            <a:off x="2769617" y="647700"/>
            <a:ext cx="12748764" cy="9220200"/>
            <a:chOff x="312517" y="308344"/>
            <a:chExt cx="8518967" cy="6230679"/>
          </a:xfrm>
        </p:grpSpPr>
        <p:sp>
          <p:nvSpPr>
            <p:cNvPr id="24" name="Rectangle : coins arrondis 23">
              <a:extLst>
                <a:ext uri="{FF2B5EF4-FFF2-40B4-BE49-F238E27FC236}">
                  <a16:creationId xmlns:a16="http://schemas.microsoft.com/office/drawing/2014/main" id="{05E57830-5258-EEDF-73C6-B25F12FF8FBC}"/>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9D586720-DD1B-0532-DAAF-3914D1F6B29C}"/>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2382A245-4B10-2489-8964-61907D726196}"/>
              </a:ext>
            </a:extLst>
          </p:cNvPr>
          <p:cNvGrpSpPr/>
          <p:nvPr/>
        </p:nvGrpSpPr>
        <p:grpSpPr>
          <a:xfrm>
            <a:off x="1968558" y="2"/>
            <a:ext cx="13881044" cy="486002"/>
            <a:chOff x="-1604302" y="20290"/>
            <a:chExt cx="10430213" cy="411175"/>
          </a:xfrm>
          <a:noFill/>
        </p:grpSpPr>
        <p:sp>
          <p:nvSpPr>
            <p:cNvPr id="28" name="Rectangle : coins arrondis 27">
              <a:extLst>
                <a:ext uri="{FF2B5EF4-FFF2-40B4-BE49-F238E27FC236}">
                  <a16:creationId xmlns:a16="http://schemas.microsoft.com/office/drawing/2014/main" id="{BD9C98EB-2C01-DD88-8721-5B4DBA509261}"/>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6AEBADA8-4FE4-A943-7A31-259FEECFB002}"/>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9044EE0B-CC32-35F5-22DC-5A19DC9E8610}"/>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60B4EC52-C25C-F0BD-2D68-3F73E52BBBB4}"/>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C5102F30-771D-666B-5DFC-64FACF83AD25}"/>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52D4FA19-25BA-603B-D473-23A032995874}"/>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F8AF1A8E-C7F0-289F-2F1B-9A60DB690A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201" y="901981"/>
            <a:ext cx="581346" cy="514106"/>
          </a:xfrm>
          <a:prstGeom prst="rect">
            <a:avLst/>
          </a:prstGeom>
        </p:spPr>
      </p:pic>
      <p:sp>
        <p:nvSpPr>
          <p:cNvPr id="11" name="ZoneTexte 10">
            <a:extLst>
              <a:ext uri="{FF2B5EF4-FFF2-40B4-BE49-F238E27FC236}">
                <a16:creationId xmlns:a16="http://schemas.microsoft.com/office/drawing/2014/main" id="{8E6A5409-7247-8077-0F22-A4CE02246F6D}"/>
              </a:ext>
            </a:extLst>
          </p:cNvPr>
          <p:cNvSpPr txBox="1"/>
          <p:nvPr>
            <p:custDataLst>
              <p:tags r:id="rId1"/>
            </p:custDataLst>
          </p:nvPr>
        </p:nvSpPr>
        <p:spPr>
          <a:xfrm>
            <a:off x="3932887" y="872844"/>
            <a:ext cx="11559470" cy="461665"/>
          </a:xfrm>
          <a:prstGeom prst="rect">
            <a:avLst/>
          </a:prstGeom>
          <a:noFill/>
        </p:spPr>
        <p:txBody>
          <a:bodyPr wrap="square" rtlCol="0">
            <a:spAutoFit/>
          </a:bodyPr>
          <a:lstStyle/>
          <a:p>
            <a:pPr defTabSz="609660">
              <a:spcAft>
                <a:spcPts val="401"/>
              </a:spcAft>
              <a:defRPr/>
            </a:pPr>
            <a:r>
              <a:rPr lang="pt-BR" sz="2400" b="1" dirty="0">
                <a:solidFill>
                  <a:prstClr val="white">
                    <a:lumMod val="65000"/>
                  </a:prstClr>
                </a:solidFill>
              </a:rPr>
              <a:t> </a:t>
            </a:r>
            <a:r>
              <a:rPr lang="fr-FR" sz="2400" b="1" dirty="0">
                <a:solidFill>
                  <a:prstClr val="white">
                    <a:lumMod val="65000"/>
                  </a:prstClr>
                </a:solidFill>
                <a:latin typeface="Dosis" panose="02010703020202060003" pitchFamily="2" charset="0"/>
              </a:rPr>
              <a:t>«</a:t>
            </a:r>
            <a:r>
              <a:rPr lang="pt-BR" sz="2400" b="1" dirty="0">
                <a:solidFill>
                  <a:prstClr val="white">
                    <a:lumMod val="65000"/>
                  </a:prstClr>
                </a:solidFill>
              </a:rPr>
              <a:t>pl</a:t>
            </a:r>
            <a:r>
              <a:rPr lang="fr-FR" sz="2400" b="1" dirty="0">
                <a:solidFill>
                  <a:prstClr val="white">
                    <a:lumMod val="65000"/>
                  </a:prstClr>
                </a:solidFill>
                <a:latin typeface="Dosis" panose="02010703020202060003" pitchFamily="2" charset="0"/>
              </a:rPr>
              <a:t>» «</a:t>
            </a:r>
            <a:r>
              <a:rPr lang="pt-BR" sz="2400" b="1" dirty="0">
                <a:solidFill>
                  <a:prstClr val="white">
                    <a:lumMod val="65000"/>
                  </a:prstClr>
                </a:solidFill>
              </a:rPr>
              <a:t>i</a:t>
            </a:r>
            <a:r>
              <a:rPr lang="fr-FR" sz="2400" b="1" dirty="0">
                <a:solidFill>
                  <a:prstClr val="white">
                    <a:lumMod val="65000"/>
                  </a:prstClr>
                </a:solidFill>
                <a:latin typeface="Dosis" panose="02010703020202060003" pitchFamily="2" charset="0"/>
              </a:rPr>
              <a:t>»</a:t>
            </a:r>
            <a:r>
              <a:rPr lang="pt-BR" sz="2400" b="1" dirty="0">
                <a:solidFill>
                  <a:prstClr val="white">
                    <a:lumMod val="65000"/>
                  </a:prstClr>
                </a:solidFill>
              </a:rPr>
              <a:t>. Lisons ensemble.</a:t>
            </a:r>
            <a:endParaRPr lang="fr-FR" sz="2400" b="1" dirty="0">
              <a:solidFill>
                <a:prstClr val="white">
                  <a:lumMod val="65000"/>
                </a:prstClr>
              </a:solidFill>
            </a:endParaRPr>
          </a:p>
        </p:txBody>
      </p:sp>
      <p:sp>
        <p:nvSpPr>
          <p:cNvPr id="12" name="ZoneTexte 11">
            <a:extLst>
              <a:ext uri="{FF2B5EF4-FFF2-40B4-BE49-F238E27FC236}">
                <a16:creationId xmlns:a16="http://schemas.microsoft.com/office/drawing/2014/main" id="{D484C58A-F05E-8F06-C312-181802540BC0}"/>
              </a:ext>
            </a:extLst>
          </p:cNvPr>
          <p:cNvSpPr txBox="1"/>
          <p:nvPr>
            <p:custDataLst>
              <p:tags r:id="rId2"/>
            </p:custDataLst>
          </p:nvPr>
        </p:nvSpPr>
        <p:spPr>
          <a:xfrm>
            <a:off x="3805175" y="1416086"/>
            <a:ext cx="8158229" cy="461665"/>
          </a:xfrm>
          <a:prstGeom prst="rect">
            <a:avLst/>
          </a:prstGeom>
          <a:noFill/>
        </p:spPr>
        <p:txBody>
          <a:bodyPr wrap="square" rtlCol="0">
            <a:spAutoFit/>
          </a:bodyPr>
          <a:lstStyle/>
          <a:p>
            <a:pPr defTabSz="609660">
              <a:spcAft>
                <a:spcPts val="401"/>
              </a:spcAft>
              <a:defRPr/>
            </a:pPr>
            <a:r>
              <a:rPr lang="fr-FR" sz="2400" i="1" dirty="0">
                <a:solidFill>
                  <a:prstClr val="white">
                    <a:lumMod val="65000"/>
                  </a:prstClr>
                </a:solidFill>
                <a:latin typeface="Calibri"/>
              </a:rPr>
              <a:t>Dire le son des lettres  et non pas leur nom.</a:t>
            </a:r>
          </a:p>
        </p:txBody>
      </p:sp>
      <p:pic>
        <p:nvPicPr>
          <p:cNvPr id="8" name="Image 7">
            <a:extLst>
              <a:ext uri="{FF2B5EF4-FFF2-40B4-BE49-F238E27FC236}">
                <a16:creationId xmlns:a16="http://schemas.microsoft.com/office/drawing/2014/main" id="{5438878E-CF9D-A160-E35E-E46E9357ECD2}"/>
              </a:ext>
            </a:extLst>
          </p:cNvPr>
          <p:cNvPicPr>
            <a:picLocks noChangeAspect="1"/>
          </p:cNvPicPr>
          <p:nvPr>
            <p:custDataLst>
              <p:tags r:id="rId3"/>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79113" y="680396"/>
            <a:ext cx="1381080" cy="1120448"/>
          </a:xfrm>
          <a:prstGeom prst="rect">
            <a:avLst/>
          </a:prstGeom>
        </p:spPr>
      </p:pic>
      <p:sp>
        <p:nvSpPr>
          <p:cNvPr id="4" name="ZoneTexte 3">
            <a:extLst>
              <a:ext uri="{FF2B5EF4-FFF2-40B4-BE49-F238E27FC236}">
                <a16:creationId xmlns:a16="http://schemas.microsoft.com/office/drawing/2014/main" id="{713EF101-801A-939A-A1DA-20E78E71B8F3}"/>
              </a:ext>
            </a:extLst>
          </p:cNvPr>
          <p:cNvSpPr txBox="1"/>
          <p:nvPr/>
        </p:nvSpPr>
        <p:spPr>
          <a:xfrm>
            <a:off x="5143500" y="3130725"/>
            <a:ext cx="1143000" cy="4062972"/>
          </a:xfrm>
          <a:prstGeom prst="rect">
            <a:avLst/>
          </a:prstGeom>
          <a:noFill/>
        </p:spPr>
        <p:txBody>
          <a:bodyPr wrap="square" rtlCol="0">
            <a:spAutoFit/>
          </a:bodyPr>
          <a:lstStyle/>
          <a:p>
            <a:pPr defTabSz="1028804">
              <a:defRPr/>
            </a:pPr>
            <a:endParaRPr lang="fr-FR" sz="25802" kern="0" spc="480" dirty="0">
              <a:solidFill>
                <a:srgbClr val="FFC000"/>
              </a:solidFill>
              <a:latin typeface="Dosis" pitchFamily="2" charset="0"/>
            </a:endParaRPr>
          </a:p>
        </p:txBody>
      </p:sp>
      <p:sp>
        <p:nvSpPr>
          <p:cNvPr id="13" name="Parenthèse fermante 12">
            <a:extLst>
              <a:ext uri="{FF2B5EF4-FFF2-40B4-BE49-F238E27FC236}">
                <a16:creationId xmlns:a16="http://schemas.microsoft.com/office/drawing/2014/main" id="{D45A5A69-8202-5AF5-CFA0-6BAA8BE03408}"/>
              </a:ext>
            </a:extLst>
          </p:cNvPr>
          <p:cNvSpPr/>
          <p:nvPr/>
        </p:nvSpPr>
        <p:spPr>
          <a:xfrm rot="5400000">
            <a:off x="10922890" y="6250837"/>
            <a:ext cx="376566" cy="1523561"/>
          </a:xfrm>
          <a:prstGeom prst="rightBracket">
            <a:avLst>
              <a:gd name="adj" fmla="val 20553"/>
            </a:avLst>
          </a:prstGeom>
          <a:ln w="762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MA"/>
          </a:p>
        </p:txBody>
      </p:sp>
      <p:sp>
        <p:nvSpPr>
          <p:cNvPr id="14" name="ZoneTexte 13">
            <a:extLst>
              <a:ext uri="{FF2B5EF4-FFF2-40B4-BE49-F238E27FC236}">
                <a16:creationId xmlns:a16="http://schemas.microsoft.com/office/drawing/2014/main" id="{A2D328BD-2E1E-625D-A317-A9681D19B53E}"/>
              </a:ext>
            </a:extLst>
          </p:cNvPr>
          <p:cNvSpPr txBox="1"/>
          <p:nvPr/>
        </p:nvSpPr>
        <p:spPr>
          <a:xfrm>
            <a:off x="2359789" y="3180284"/>
            <a:ext cx="11048999" cy="4062972"/>
          </a:xfrm>
          <a:prstGeom prst="rect">
            <a:avLst/>
          </a:prstGeom>
          <a:noFill/>
        </p:spPr>
        <p:txBody>
          <a:bodyPr wrap="square" rtlCol="0">
            <a:spAutoFit/>
          </a:bodyPr>
          <a:lstStyle/>
          <a:p>
            <a:pPr defTabSz="1028804">
              <a:defRPr/>
            </a:pPr>
            <a:r>
              <a:rPr lang="fr-FR" sz="25802" b="1" kern="0" spc="480" dirty="0">
                <a:solidFill>
                  <a:srgbClr val="106585"/>
                </a:solidFill>
                <a:latin typeface="Dosis" pitchFamily="2" charset="0"/>
              </a:rPr>
              <a:t>     </a:t>
            </a:r>
            <a:r>
              <a:rPr lang="fr-FR" sz="21450" b="1" kern="0" spc="480" dirty="0">
                <a:solidFill>
                  <a:srgbClr val="106585"/>
                </a:solidFill>
                <a:latin typeface="Dosis" pitchFamily="2" charset="0"/>
              </a:rPr>
              <a:t>pl    i</a:t>
            </a:r>
            <a:endParaRPr lang="fr-FR" sz="25802" kern="0" spc="480" dirty="0">
              <a:solidFill>
                <a:schemeClr val="bg1">
                  <a:lumMod val="65000"/>
                </a:schemeClr>
              </a:solidFill>
              <a:latin typeface="Dosis" pitchFamily="2" charset="0"/>
            </a:endParaRPr>
          </a:p>
        </p:txBody>
      </p:sp>
      <p:sp>
        <p:nvSpPr>
          <p:cNvPr id="20" name="Parenthèse fermante 19">
            <a:extLst>
              <a:ext uri="{FF2B5EF4-FFF2-40B4-BE49-F238E27FC236}">
                <a16:creationId xmlns:a16="http://schemas.microsoft.com/office/drawing/2014/main" id="{C0782511-3EA1-14DB-E29D-BE11AA44D093}"/>
              </a:ext>
            </a:extLst>
          </p:cNvPr>
          <p:cNvSpPr/>
          <p:nvPr/>
        </p:nvSpPr>
        <p:spPr>
          <a:xfrm rot="5400000">
            <a:off x="6805301" y="6032766"/>
            <a:ext cx="376565" cy="1947564"/>
          </a:xfrm>
          <a:prstGeom prst="rightBracket">
            <a:avLst>
              <a:gd name="adj" fmla="val 20553"/>
            </a:avLst>
          </a:prstGeom>
          <a:ln w="762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MA"/>
          </a:p>
        </p:txBody>
      </p:sp>
    </p:spTree>
    <p:extLst>
      <p:ext uri="{BB962C8B-B14F-4D97-AF65-F5344CB8AC3E}">
        <p14:creationId xmlns:p14="http://schemas.microsoft.com/office/powerpoint/2010/main" val="21870357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FE184-96DB-6CC7-9306-DFE9B0465DA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5F9284-F5F0-092A-7C72-F217F5EA600D}"/>
              </a:ext>
            </a:extLst>
          </p:cNvPr>
          <p:cNvSpPr/>
          <p:nvPr/>
        </p:nvSpPr>
        <p:spPr>
          <a:xfrm>
            <a:off x="2286002"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4A6999AE-15C6-30BF-2B97-A72B0BCE9FF2}"/>
              </a:ext>
            </a:extLst>
          </p:cNvPr>
          <p:cNvGrpSpPr/>
          <p:nvPr/>
        </p:nvGrpSpPr>
        <p:grpSpPr>
          <a:xfrm>
            <a:off x="2769617" y="647700"/>
            <a:ext cx="12748764" cy="9220200"/>
            <a:chOff x="312517" y="308344"/>
            <a:chExt cx="8518967" cy="6230679"/>
          </a:xfrm>
        </p:grpSpPr>
        <p:sp>
          <p:nvSpPr>
            <p:cNvPr id="24" name="Rectangle : coins arrondis 23">
              <a:extLst>
                <a:ext uri="{FF2B5EF4-FFF2-40B4-BE49-F238E27FC236}">
                  <a16:creationId xmlns:a16="http://schemas.microsoft.com/office/drawing/2014/main" id="{8FAD6573-B3B5-D73D-F4C9-765A52E8FB34}"/>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276E0A51-649D-3DB5-D773-56C22B1FB944}"/>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B7935CA6-7009-68D9-5A7E-9C982DA6D7B1}"/>
              </a:ext>
            </a:extLst>
          </p:cNvPr>
          <p:cNvGrpSpPr/>
          <p:nvPr/>
        </p:nvGrpSpPr>
        <p:grpSpPr>
          <a:xfrm>
            <a:off x="1968558" y="2"/>
            <a:ext cx="13881044" cy="486002"/>
            <a:chOff x="-1604302" y="20290"/>
            <a:chExt cx="10430213" cy="411175"/>
          </a:xfrm>
          <a:noFill/>
        </p:grpSpPr>
        <p:sp>
          <p:nvSpPr>
            <p:cNvPr id="28" name="Rectangle : coins arrondis 27">
              <a:extLst>
                <a:ext uri="{FF2B5EF4-FFF2-40B4-BE49-F238E27FC236}">
                  <a16:creationId xmlns:a16="http://schemas.microsoft.com/office/drawing/2014/main" id="{F5E9CF0B-BC04-1E86-ADAE-EFC379A87489}"/>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FFFE233F-7B2F-6A94-BF4E-7BD855E2DA55}"/>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9C045500-F92F-E8AA-221A-BAE8CD4D2044}"/>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74D808F0-13E8-3D76-79DD-CB40869D90E0}"/>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494C569D-D179-EC72-BCD1-06D21020377E}"/>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a:t>
              </a:r>
              <a:r>
                <a:rPr lang="fr-FR" sz="3000" b="1" dirty="0">
                  <a:solidFill>
                    <a:schemeClr val="bg1">
                      <a:lumMod val="75000"/>
                    </a:schemeClr>
                  </a:solidFill>
                  <a:latin typeface="Microsoft Uighur" panose="02000000000000000000" pitchFamily="2" charset="-78"/>
                  <a:cs typeface="Microsoft Uighur" panose="02000000000000000000" pitchFamily="2" charset="-78"/>
                </a:rPr>
                <a:t>Vocabulaire</a:t>
              </a:r>
              <a:endParaRPr lang="fr-FR" sz="3600" b="1"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3" name="Rectangle : coins arrondis 32">
              <a:extLst>
                <a:ext uri="{FF2B5EF4-FFF2-40B4-BE49-F238E27FC236}">
                  <a16:creationId xmlns:a16="http://schemas.microsoft.com/office/drawing/2014/main" id="{5AA1A672-C2CA-879E-0B47-87757DE85903}"/>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4D31BD36-948F-69DA-7CDE-40A00CBEC8C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201" y="901981"/>
            <a:ext cx="581346" cy="514106"/>
          </a:xfrm>
          <a:prstGeom prst="rect">
            <a:avLst/>
          </a:prstGeom>
        </p:spPr>
      </p:pic>
      <p:sp>
        <p:nvSpPr>
          <p:cNvPr id="3" name="ZoneTexte 2">
            <a:extLst>
              <a:ext uri="{FF2B5EF4-FFF2-40B4-BE49-F238E27FC236}">
                <a16:creationId xmlns:a16="http://schemas.microsoft.com/office/drawing/2014/main" id="{98A38247-55F7-A0DC-F5EF-D49521F345E7}"/>
              </a:ext>
            </a:extLst>
          </p:cNvPr>
          <p:cNvSpPr txBox="1"/>
          <p:nvPr/>
        </p:nvSpPr>
        <p:spPr>
          <a:xfrm>
            <a:off x="5143500" y="3130725"/>
            <a:ext cx="1143000" cy="4062972"/>
          </a:xfrm>
          <a:prstGeom prst="rect">
            <a:avLst/>
          </a:prstGeom>
          <a:noFill/>
        </p:spPr>
        <p:txBody>
          <a:bodyPr wrap="square" rtlCol="0">
            <a:spAutoFit/>
          </a:bodyPr>
          <a:lstStyle/>
          <a:p>
            <a:pPr defTabSz="1028804">
              <a:defRPr/>
            </a:pPr>
            <a:endParaRPr lang="fr-FR" sz="25802" kern="0" spc="480" dirty="0">
              <a:solidFill>
                <a:srgbClr val="FFC000"/>
              </a:solidFill>
              <a:latin typeface="Dosis" pitchFamily="2" charset="0"/>
            </a:endParaRPr>
          </a:p>
        </p:txBody>
      </p:sp>
      <p:sp>
        <p:nvSpPr>
          <p:cNvPr id="11" name="ZoneTexte 10">
            <a:extLst>
              <a:ext uri="{FF2B5EF4-FFF2-40B4-BE49-F238E27FC236}">
                <a16:creationId xmlns:a16="http://schemas.microsoft.com/office/drawing/2014/main" id="{52BC0CAA-CE3E-DC83-35F5-E207DD2657CA}"/>
              </a:ext>
            </a:extLst>
          </p:cNvPr>
          <p:cNvSpPr txBox="1"/>
          <p:nvPr>
            <p:custDataLst>
              <p:tags r:id="rId1"/>
            </p:custDataLst>
          </p:nvPr>
        </p:nvSpPr>
        <p:spPr>
          <a:xfrm>
            <a:off x="3932887" y="872844"/>
            <a:ext cx="11559470" cy="461665"/>
          </a:xfrm>
          <a:prstGeom prst="rect">
            <a:avLst/>
          </a:prstGeom>
          <a:noFill/>
        </p:spPr>
        <p:txBody>
          <a:bodyPr wrap="square" rtlCol="0">
            <a:spAutoFit/>
          </a:bodyPr>
          <a:lstStyle/>
          <a:p>
            <a:pPr defTabSz="609660">
              <a:spcAft>
                <a:spcPts val="401"/>
              </a:spcAft>
              <a:defRPr/>
            </a:pPr>
            <a:r>
              <a:rPr lang="fr-FR" sz="2400" b="1" dirty="0">
                <a:solidFill>
                  <a:prstClr val="white">
                    <a:lumMod val="65000"/>
                  </a:prstClr>
                </a:solidFill>
                <a:latin typeface="Dosis" panose="02010703020202060003" pitchFamily="2" charset="0"/>
              </a:rPr>
              <a:t>« </a:t>
            </a:r>
            <a:r>
              <a:rPr lang="pt-BR" sz="2400" b="1" dirty="0">
                <a:solidFill>
                  <a:prstClr val="white">
                    <a:lumMod val="65000"/>
                  </a:prstClr>
                </a:solidFill>
              </a:rPr>
              <a:t>pli</a:t>
            </a:r>
            <a:r>
              <a:rPr lang="fr-FR" sz="2400" b="1" dirty="0">
                <a:solidFill>
                  <a:prstClr val="white">
                    <a:lumMod val="65000"/>
                  </a:prstClr>
                </a:solidFill>
                <a:latin typeface="Dosis" panose="02010703020202060003" pitchFamily="2" charset="0"/>
              </a:rPr>
              <a:t> » </a:t>
            </a:r>
            <a:r>
              <a:rPr lang="pt-BR" sz="2400" b="1" dirty="0">
                <a:solidFill>
                  <a:prstClr val="white">
                    <a:lumMod val="65000"/>
                  </a:prstClr>
                </a:solidFill>
              </a:rPr>
              <a:t> Lisons ensemble.</a:t>
            </a:r>
            <a:endParaRPr lang="fr-FR" sz="2400" b="1" dirty="0">
              <a:solidFill>
                <a:prstClr val="white">
                  <a:lumMod val="65000"/>
                </a:prstClr>
              </a:solidFill>
            </a:endParaRPr>
          </a:p>
        </p:txBody>
      </p:sp>
      <p:sp>
        <p:nvSpPr>
          <p:cNvPr id="12" name="ZoneTexte 11">
            <a:extLst>
              <a:ext uri="{FF2B5EF4-FFF2-40B4-BE49-F238E27FC236}">
                <a16:creationId xmlns:a16="http://schemas.microsoft.com/office/drawing/2014/main" id="{2CDD7540-6763-2993-A5DF-BC77E9F4B6C5}"/>
              </a:ext>
            </a:extLst>
          </p:cNvPr>
          <p:cNvSpPr txBox="1"/>
          <p:nvPr>
            <p:custDataLst>
              <p:tags r:id="rId2"/>
            </p:custDataLst>
          </p:nvPr>
        </p:nvSpPr>
        <p:spPr>
          <a:xfrm>
            <a:off x="3805175" y="1416086"/>
            <a:ext cx="8158229" cy="461665"/>
          </a:xfrm>
          <a:prstGeom prst="rect">
            <a:avLst/>
          </a:prstGeom>
          <a:noFill/>
        </p:spPr>
        <p:txBody>
          <a:bodyPr wrap="square" rtlCol="0">
            <a:spAutoFit/>
          </a:bodyPr>
          <a:lstStyle/>
          <a:p>
            <a:pPr defTabSz="609660">
              <a:spcAft>
                <a:spcPts val="401"/>
              </a:spcAft>
              <a:defRPr/>
            </a:pPr>
            <a:r>
              <a:rPr lang="fr-FR" sz="2400" i="1" dirty="0">
                <a:solidFill>
                  <a:prstClr val="white">
                    <a:lumMod val="65000"/>
                  </a:prstClr>
                </a:solidFill>
                <a:latin typeface="Calibri"/>
              </a:rPr>
              <a:t>Dire le son des lettres  et non pas leur nom.</a:t>
            </a:r>
          </a:p>
        </p:txBody>
      </p:sp>
      <p:pic>
        <p:nvPicPr>
          <p:cNvPr id="5" name="Image 4">
            <a:extLst>
              <a:ext uri="{FF2B5EF4-FFF2-40B4-BE49-F238E27FC236}">
                <a16:creationId xmlns:a16="http://schemas.microsoft.com/office/drawing/2014/main" id="{57F19EAC-12A5-B0E9-B475-B013FDBE6C2F}"/>
              </a:ext>
            </a:extLst>
          </p:cNvPr>
          <p:cNvPicPr>
            <a:picLocks noChangeAspect="1"/>
          </p:cNvPicPr>
          <p:nvPr>
            <p:custDataLst>
              <p:tags r:id="rId3"/>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79113" y="680396"/>
            <a:ext cx="1381080" cy="1120448"/>
          </a:xfrm>
          <a:prstGeom prst="rect">
            <a:avLst/>
          </a:prstGeom>
        </p:spPr>
      </p:pic>
      <p:sp>
        <p:nvSpPr>
          <p:cNvPr id="4" name="ZoneTexte 3">
            <a:extLst>
              <a:ext uri="{FF2B5EF4-FFF2-40B4-BE49-F238E27FC236}">
                <a16:creationId xmlns:a16="http://schemas.microsoft.com/office/drawing/2014/main" id="{4A5A7675-2991-C307-EE24-E12A541CBC4E}"/>
              </a:ext>
            </a:extLst>
          </p:cNvPr>
          <p:cNvSpPr txBox="1"/>
          <p:nvPr/>
        </p:nvSpPr>
        <p:spPr>
          <a:xfrm>
            <a:off x="3505205" y="3070331"/>
            <a:ext cx="11048999" cy="4062972"/>
          </a:xfrm>
          <a:prstGeom prst="rect">
            <a:avLst/>
          </a:prstGeom>
          <a:noFill/>
        </p:spPr>
        <p:txBody>
          <a:bodyPr wrap="square" rtlCol="0">
            <a:spAutoFit/>
          </a:bodyPr>
          <a:lstStyle/>
          <a:p>
            <a:pPr algn="ctr" defTabSz="1028804">
              <a:defRPr/>
            </a:pPr>
            <a:r>
              <a:rPr lang="fr-FR" sz="25802" b="1" kern="0" spc="480" dirty="0">
                <a:solidFill>
                  <a:srgbClr val="106585"/>
                </a:solidFill>
                <a:latin typeface="Dosis" pitchFamily="2" charset="0"/>
              </a:rPr>
              <a:t> pli</a:t>
            </a:r>
            <a:endParaRPr lang="fr-FR" sz="25802" kern="0" spc="480" dirty="0">
              <a:solidFill>
                <a:schemeClr val="bg1">
                  <a:lumMod val="65000"/>
                </a:schemeClr>
              </a:solidFill>
              <a:latin typeface="Dosis" pitchFamily="2" charset="0"/>
            </a:endParaRPr>
          </a:p>
        </p:txBody>
      </p:sp>
      <p:sp>
        <p:nvSpPr>
          <p:cNvPr id="7" name="Parenthèse fermante 6">
            <a:extLst>
              <a:ext uri="{FF2B5EF4-FFF2-40B4-BE49-F238E27FC236}">
                <a16:creationId xmlns:a16="http://schemas.microsoft.com/office/drawing/2014/main" id="{71223D31-54EC-B5D6-3573-B5EBEE23752F}"/>
              </a:ext>
            </a:extLst>
          </p:cNvPr>
          <p:cNvSpPr/>
          <p:nvPr/>
        </p:nvSpPr>
        <p:spPr>
          <a:xfrm rot="5400000">
            <a:off x="8543128" y="4696747"/>
            <a:ext cx="566690" cy="4445060"/>
          </a:xfrm>
          <a:prstGeom prst="rightBracket">
            <a:avLst>
              <a:gd name="adj" fmla="val 20553"/>
            </a:avLst>
          </a:prstGeom>
          <a:ln w="762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MA"/>
          </a:p>
        </p:txBody>
      </p:sp>
    </p:spTree>
    <p:extLst>
      <p:ext uri="{BB962C8B-B14F-4D97-AF65-F5344CB8AC3E}">
        <p14:creationId xmlns:p14="http://schemas.microsoft.com/office/powerpoint/2010/main" val="15223029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D0B89-D4CA-6F1F-7A70-55852966F7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E487D33-DDC1-8C1E-A9C2-B24526C85C97}"/>
              </a:ext>
            </a:extLst>
          </p:cNvPr>
          <p:cNvSpPr/>
          <p:nvPr/>
        </p:nvSpPr>
        <p:spPr>
          <a:xfrm>
            <a:off x="2286002"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BA8F0202-C2F0-1644-8ACC-EA0408F855B2}"/>
              </a:ext>
            </a:extLst>
          </p:cNvPr>
          <p:cNvGrpSpPr/>
          <p:nvPr/>
        </p:nvGrpSpPr>
        <p:grpSpPr>
          <a:xfrm>
            <a:off x="2769617" y="647700"/>
            <a:ext cx="12748764" cy="9220200"/>
            <a:chOff x="312517" y="308344"/>
            <a:chExt cx="8518967" cy="6230679"/>
          </a:xfrm>
        </p:grpSpPr>
        <p:sp>
          <p:nvSpPr>
            <p:cNvPr id="24" name="Rectangle : coins arrondis 23">
              <a:extLst>
                <a:ext uri="{FF2B5EF4-FFF2-40B4-BE49-F238E27FC236}">
                  <a16:creationId xmlns:a16="http://schemas.microsoft.com/office/drawing/2014/main" id="{1D7282C7-28D4-518D-2E8F-EB7C1362E999}"/>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E429C6B2-643D-4189-D9C3-04B77088069C}"/>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3E97F576-068A-07ED-F182-A2A006F88389}"/>
              </a:ext>
            </a:extLst>
          </p:cNvPr>
          <p:cNvGrpSpPr/>
          <p:nvPr/>
        </p:nvGrpSpPr>
        <p:grpSpPr>
          <a:xfrm>
            <a:off x="1968558" y="2"/>
            <a:ext cx="13881044" cy="486002"/>
            <a:chOff x="-1604302" y="20290"/>
            <a:chExt cx="10430213" cy="411175"/>
          </a:xfrm>
          <a:noFill/>
        </p:grpSpPr>
        <p:sp>
          <p:nvSpPr>
            <p:cNvPr id="28" name="Rectangle : coins arrondis 27">
              <a:extLst>
                <a:ext uri="{FF2B5EF4-FFF2-40B4-BE49-F238E27FC236}">
                  <a16:creationId xmlns:a16="http://schemas.microsoft.com/office/drawing/2014/main" id="{4FA6282B-4C3D-EF83-4126-4F31C4097F12}"/>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A5ED05F5-9DE5-F3C8-8A8B-EB3A7B59F92F}"/>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81DA05C3-A6D1-2CEF-2689-060EABFB3B4D}"/>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74CF46B4-27AE-C5A1-7379-6FFA6075FF9F}"/>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1A82802C-6468-1115-0731-8F8DC0E23FC0}"/>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80244EE7-8B38-5BB5-2ACF-018920F67B1E}"/>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F6372D5B-9C15-9036-354A-E9E475D51FB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201" y="901981"/>
            <a:ext cx="581346" cy="514106"/>
          </a:xfrm>
          <a:prstGeom prst="rect">
            <a:avLst/>
          </a:prstGeom>
        </p:spPr>
      </p:pic>
      <p:sp>
        <p:nvSpPr>
          <p:cNvPr id="3" name="ZoneTexte 2">
            <a:extLst>
              <a:ext uri="{FF2B5EF4-FFF2-40B4-BE49-F238E27FC236}">
                <a16:creationId xmlns:a16="http://schemas.microsoft.com/office/drawing/2014/main" id="{E94B7C4F-A0BC-226C-ABFA-654C17E63CA6}"/>
              </a:ext>
            </a:extLst>
          </p:cNvPr>
          <p:cNvSpPr txBox="1"/>
          <p:nvPr/>
        </p:nvSpPr>
        <p:spPr>
          <a:xfrm>
            <a:off x="5143500" y="3130725"/>
            <a:ext cx="1143000" cy="4062972"/>
          </a:xfrm>
          <a:prstGeom prst="rect">
            <a:avLst/>
          </a:prstGeom>
          <a:noFill/>
        </p:spPr>
        <p:txBody>
          <a:bodyPr wrap="square" rtlCol="0">
            <a:spAutoFit/>
          </a:bodyPr>
          <a:lstStyle/>
          <a:p>
            <a:pPr defTabSz="1028804">
              <a:defRPr/>
            </a:pPr>
            <a:endParaRPr lang="fr-FR" sz="25802" kern="0" spc="480" dirty="0">
              <a:solidFill>
                <a:srgbClr val="FFC000"/>
              </a:solidFill>
              <a:latin typeface="Dosis" pitchFamily="2" charset="0"/>
            </a:endParaRPr>
          </a:p>
        </p:txBody>
      </p:sp>
      <p:sp>
        <p:nvSpPr>
          <p:cNvPr id="6" name="ZoneTexte 5">
            <a:extLst>
              <a:ext uri="{FF2B5EF4-FFF2-40B4-BE49-F238E27FC236}">
                <a16:creationId xmlns:a16="http://schemas.microsoft.com/office/drawing/2014/main" id="{6A443D6A-5A40-87C6-265E-38CF97234B1E}"/>
              </a:ext>
            </a:extLst>
          </p:cNvPr>
          <p:cNvSpPr txBox="1"/>
          <p:nvPr/>
        </p:nvSpPr>
        <p:spPr>
          <a:xfrm>
            <a:off x="3505205" y="3070331"/>
            <a:ext cx="11048999" cy="4062972"/>
          </a:xfrm>
          <a:prstGeom prst="rect">
            <a:avLst/>
          </a:prstGeom>
          <a:noFill/>
        </p:spPr>
        <p:txBody>
          <a:bodyPr wrap="square" rtlCol="0">
            <a:spAutoFit/>
          </a:bodyPr>
          <a:lstStyle/>
          <a:p>
            <a:pPr algn="ctr" defTabSz="1028804">
              <a:defRPr/>
            </a:pPr>
            <a:r>
              <a:rPr lang="fr-FR" sz="25802" b="1" kern="0" spc="480" dirty="0">
                <a:solidFill>
                  <a:srgbClr val="106585"/>
                </a:solidFill>
                <a:latin typeface="Dosis" pitchFamily="2" charset="0"/>
              </a:rPr>
              <a:t> blé</a:t>
            </a:r>
            <a:endParaRPr lang="fr-FR" sz="25802" kern="0" spc="480" dirty="0">
              <a:solidFill>
                <a:schemeClr val="bg1">
                  <a:lumMod val="65000"/>
                </a:schemeClr>
              </a:solidFill>
              <a:latin typeface="Dosis" pitchFamily="2" charset="0"/>
            </a:endParaRPr>
          </a:p>
        </p:txBody>
      </p:sp>
      <p:sp>
        <p:nvSpPr>
          <p:cNvPr id="11" name="ZoneTexte 10">
            <a:extLst>
              <a:ext uri="{FF2B5EF4-FFF2-40B4-BE49-F238E27FC236}">
                <a16:creationId xmlns:a16="http://schemas.microsoft.com/office/drawing/2014/main" id="{0734219E-C1DF-9A02-8109-0C341CD0D837}"/>
              </a:ext>
            </a:extLst>
          </p:cNvPr>
          <p:cNvSpPr txBox="1"/>
          <p:nvPr>
            <p:custDataLst>
              <p:tags r:id="rId1"/>
            </p:custDataLst>
          </p:nvPr>
        </p:nvSpPr>
        <p:spPr>
          <a:xfrm>
            <a:off x="3932887" y="872844"/>
            <a:ext cx="11559470" cy="461665"/>
          </a:xfrm>
          <a:prstGeom prst="rect">
            <a:avLst/>
          </a:prstGeom>
          <a:noFill/>
        </p:spPr>
        <p:txBody>
          <a:bodyPr wrap="square" rtlCol="0">
            <a:spAutoFit/>
          </a:bodyPr>
          <a:lstStyle/>
          <a:p>
            <a:pPr defTabSz="609660">
              <a:spcAft>
                <a:spcPts val="401"/>
              </a:spcAft>
              <a:defRPr/>
            </a:pPr>
            <a:r>
              <a:rPr lang="pt-BR" sz="2400" b="1" dirty="0">
                <a:solidFill>
                  <a:prstClr val="white">
                    <a:lumMod val="65000"/>
                  </a:prstClr>
                </a:solidFill>
              </a:rPr>
              <a:t> Qui veut passer au tableau pour lire comme moi?</a:t>
            </a:r>
            <a:endParaRPr lang="fr-FR" sz="2400" b="1" dirty="0">
              <a:solidFill>
                <a:prstClr val="white">
                  <a:lumMod val="65000"/>
                </a:prstClr>
              </a:solidFill>
            </a:endParaRPr>
          </a:p>
        </p:txBody>
      </p:sp>
      <p:sp>
        <p:nvSpPr>
          <p:cNvPr id="12" name="ZoneTexte 11">
            <a:extLst>
              <a:ext uri="{FF2B5EF4-FFF2-40B4-BE49-F238E27FC236}">
                <a16:creationId xmlns:a16="http://schemas.microsoft.com/office/drawing/2014/main" id="{6729BD4F-BFDC-5ED5-A9CE-2C6FC153F705}"/>
              </a:ext>
            </a:extLst>
          </p:cNvPr>
          <p:cNvSpPr txBox="1"/>
          <p:nvPr>
            <p:custDataLst>
              <p:tags r:id="rId2"/>
            </p:custDataLst>
          </p:nvPr>
        </p:nvSpPr>
        <p:spPr>
          <a:xfrm>
            <a:off x="3805175" y="1416086"/>
            <a:ext cx="8158229" cy="461665"/>
          </a:xfrm>
          <a:prstGeom prst="rect">
            <a:avLst/>
          </a:prstGeom>
          <a:noFill/>
        </p:spPr>
        <p:txBody>
          <a:bodyPr wrap="square" rtlCol="0">
            <a:spAutoFit/>
          </a:bodyPr>
          <a:lstStyle/>
          <a:p>
            <a:pPr defTabSz="609660">
              <a:spcAft>
                <a:spcPts val="401"/>
              </a:spcAft>
              <a:defRPr/>
            </a:pPr>
            <a:r>
              <a:rPr lang="fr-FR" sz="2400" i="1" dirty="0">
                <a:solidFill>
                  <a:prstClr val="white">
                    <a:lumMod val="65000"/>
                  </a:prstClr>
                </a:solidFill>
                <a:latin typeface="Calibri"/>
              </a:rPr>
              <a:t>Dire le son des lettres  et non pas leur nom.</a:t>
            </a:r>
          </a:p>
        </p:txBody>
      </p:sp>
      <p:pic>
        <p:nvPicPr>
          <p:cNvPr id="4" name="Image 3">
            <a:extLst>
              <a:ext uri="{FF2B5EF4-FFF2-40B4-BE49-F238E27FC236}">
                <a16:creationId xmlns:a16="http://schemas.microsoft.com/office/drawing/2014/main" id="{6620F49B-DA0D-55AB-80E5-7C69A7F4A2CA}"/>
              </a:ext>
            </a:extLst>
          </p:cNvPr>
          <p:cNvPicPr>
            <a:picLocks noChangeAspect="1"/>
          </p:cNvPicPr>
          <p:nvPr>
            <p:custDataLst>
              <p:tags r:id="rId3"/>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379113" y="680396"/>
            <a:ext cx="1381080" cy="1120448"/>
          </a:xfrm>
          <a:prstGeom prst="rect">
            <a:avLst/>
          </a:prstGeom>
        </p:spPr>
      </p:pic>
    </p:spTree>
    <p:extLst>
      <p:ext uri="{BB962C8B-B14F-4D97-AF65-F5344CB8AC3E}">
        <p14:creationId xmlns:p14="http://schemas.microsoft.com/office/powerpoint/2010/main" val="3035079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72FE1-7230-96C8-3541-9B421D812D3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AE51B4C-FB05-BCCD-67DF-00CE2149E34F}"/>
              </a:ext>
            </a:extLst>
          </p:cNvPr>
          <p:cNvSpPr/>
          <p:nvPr/>
        </p:nvSpPr>
        <p:spPr>
          <a:xfrm>
            <a:off x="2286002"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71580535-299D-597E-16E1-078F9D16F867}"/>
              </a:ext>
            </a:extLst>
          </p:cNvPr>
          <p:cNvGrpSpPr/>
          <p:nvPr/>
        </p:nvGrpSpPr>
        <p:grpSpPr>
          <a:xfrm>
            <a:off x="2769617" y="551951"/>
            <a:ext cx="12748764" cy="9220200"/>
            <a:chOff x="312517" y="308344"/>
            <a:chExt cx="8518967" cy="6230679"/>
          </a:xfrm>
        </p:grpSpPr>
        <p:sp>
          <p:nvSpPr>
            <p:cNvPr id="24" name="Rectangle : coins arrondis 23">
              <a:extLst>
                <a:ext uri="{FF2B5EF4-FFF2-40B4-BE49-F238E27FC236}">
                  <a16:creationId xmlns:a16="http://schemas.microsoft.com/office/drawing/2014/main" id="{A8ECB3C7-273C-A455-AF6F-D56BE21DE8E9}"/>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E3B22328-69F7-6A07-5035-2AF2A2F658F1}"/>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96B6FBD1-BA7A-1DBF-8D0F-196C678C22B3}"/>
              </a:ext>
            </a:extLst>
          </p:cNvPr>
          <p:cNvGrpSpPr/>
          <p:nvPr/>
        </p:nvGrpSpPr>
        <p:grpSpPr>
          <a:xfrm>
            <a:off x="1968558" y="2"/>
            <a:ext cx="13881044" cy="486002"/>
            <a:chOff x="-1604302" y="20290"/>
            <a:chExt cx="10430213" cy="411175"/>
          </a:xfrm>
          <a:noFill/>
        </p:grpSpPr>
        <p:sp>
          <p:nvSpPr>
            <p:cNvPr id="28" name="Rectangle : coins arrondis 27">
              <a:extLst>
                <a:ext uri="{FF2B5EF4-FFF2-40B4-BE49-F238E27FC236}">
                  <a16:creationId xmlns:a16="http://schemas.microsoft.com/office/drawing/2014/main" id="{849E15DD-0EFF-FFE2-3483-36694B9303C7}"/>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CC9B267A-3530-45D6-0C97-299534FF04CB}"/>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929581EE-CAF7-C947-CB4C-668F000C81BA}"/>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6984FB63-0D2D-542D-D6B4-526127DEA48C}"/>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A91D77D7-8A8F-B16A-34A7-E74E00369050}"/>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2C515EF0-C519-21AE-AF19-98023BD2E223}"/>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65BF7083-9CEF-2242-11A9-CE5F0288AC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201" y="901981"/>
            <a:ext cx="581346" cy="514106"/>
          </a:xfrm>
          <a:prstGeom prst="rect">
            <a:avLst/>
          </a:prstGeom>
        </p:spPr>
      </p:pic>
      <p:sp>
        <p:nvSpPr>
          <p:cNvPr id="3" name="ZoneTexte 2">
            <a:extLst>
              <a:ext uri="{FF2B5EF4-FFF2-40B4-BE49-F238E27FC236}">
                <a16:creationId xmlns:a16="http://schemas.microsoft.com/office/drawing/2014/main" id="{DC8E7646-E303-D866-BC51-C910BC5197D5}"/>
              </a:ext>
            </a:extLst>
          </p:cNvPr>
          <p:cNvSpPr txBox="1"/>
          <p:nvPr/>
        </p:nvSpPr>
        <p:spPr>
          <a:xfrm>
            <a:off x="5143500" y="3130725"/>
            <a:ext cx="1143000" cy="4062972"/>
          </a:xfrm>
          <a:prstGeom prst="rect">
            <a:avLst/>
          </a:prstGeom>
          <a:noFill/>
        </p:spPr>
        <p:txBody>
          <a:bodyPr wrap="square" rtlCol="0">
            <a:spAutoFit/>
          </a:bodyPr>
          <a:lstStyle/>
          <a:p>
            <a:pPr defTabSz="1028804">
              <a:defRPr/>
            </a:pPr>
            <a:endParaRPr lang="fr-FR" sz="25802" kern="0" spc="480" dirty="0">
              <a:solidFill>
                <a:srgbClr val="FFC000"/>
              </a:solidFill>
              <a:latin typeface="Dosis" pitchFamily="2" charset="0"/>
            </a:endParaRPr>
          </a:p>
        </p:txBody>
      </p:sp>
      <p:sp>
        <p:nvSpPr>
          <p:cNvPr id="6" name="ZoneTexte 5">
            <a:extLst>
              <a:ext uri="{FF2B5EF4-FFF2-40B4-BE49-F238E27FC236}">
                <a16:creationId xmlns:a16="http://schemas.microsoft.com/office/drawing/2014/main" id="{57A0EFE7-0DE6-13BE-35B2-4DFB1E47E11E}"/>
              </a:ext>
            </a:extLst>
          </p:cNvPr>
          <p:cNvSpPr txBox="1"/>
          <p:nvPr/>
        </p:nvSpPr>
        <p:spPr>
          <a:xfrm>
            <a:off x="3429000" y="3070331"/>
            <a:ext cx="11658600" cy="4062972"/>
          </a:xfrm>
          <a:prstGeom prst="rect">
            <a:avLst/>
          </a:prstGeom>
          <a:noFill/>
        </p:spPr>
        <p:txBody>
          <a:bodyPr wrap="square" rtlCol="0">
            <a:spAutoFit/>
          </a:bodyPr>
          <a:lstStyle/>
          <a:p>
            <a:pPr algn="ctr" defTabSz="1028804">
              <a:defRPr/>
            </a:pPr>
            <a:r>
              <a:rPr lang="fr-FR" sz="25802" b="1" kern="0" spc="480" dirty="0">
                <a:solidFill>
                  <a:srgbClr val="106585"/>
                </a:solidFill>
                <a:latin typeface="Dosis" pitchFamily="2" charset="0"/>
              </a:rPr>
              <a:t>clé</a:t>
            </a:r>
            <a:endParaRPr lang="fr-FR" sz="25802" kern="0" spc="480" dirty="0">
              <a:solidFill>
                <a:schemeClr val="bg1">
                  <a:lumMod val="65000"/>
                </a:schemeClr>
              </a:solidFill>
              <a:latin typeface="Dosis" pitchFamily="2" charset="0"/>
            </a:endParaRPr>
          </a:p>
        </p:txBody>
      </p:sp>
      <p:sp>
        <p:nvSpPr>
          <p:cNvPr id="11" name="ZoneTexte 10">
            <a:extLst>
              <a:ext uri="{FF2B5EF4-FFF2-40B4-BE49-F238E27FC236}">
                <a16:creationId xmlns:a16="http://schemas.microsoft.com/office/drawing/2014/main" id="{3D2ADFBE-B519-F609-CCD6-2BF633E55740}"/>
              </a:ext>
            </a:extLst>
          </p:cNvPr>
          <p:cNvSpPr txBox="1"/>
          <p:nvPr>
            <p:custDataLst>
              <p:tags r:id="rId1"/>
            </p:custDataLst>
          </p:nvPr>
        </p:nvSpPr>
        <p:spPr>
          <a:xfrm>
            <a:off x="3932887" y="872844"/>
            <a:ext cx="7874000" cy="461665"/>
          </a:xfrm>
          <a:prstGeom prst="rect">
            <a:avLst/>
          </a:prstGeom>
          <a:noFill/>
        </p:spPr>
        <p:txBody>
          <a:bodyPr wrap="square" rtlCol="0">
            <a:spAutoFit/>
          </a:bodyPr>
          <a:lstStyle/>
          <a:p>
            <a:pPr defTabSz="609660">
              <a:spcAft>
                <a:spcPts val="401"/>
              </a:spcAft>
              <a:defRPr/>
            </a:pPr>
            <a:r>
              <a:rPr lang="pt-BR" sz="2400" b="1" dirty="0">
                <a:solidFill>
                  <a:prstClr val="white">
                    <a:lumMod val="65000"/>
                  </a:prstClr>
                </a:solidFill>
                <a:latin typeface="Calibri"/>
              </a:rPr>
              <a:t> Qui veut passer au tableau pour lire comme moi?</a:t>
            </a:r>
            <a:endParaRPr lang="fr-FR" sz="2400" b="1" dirty="0">
              <a:solidFill>
                <a:prstClr val="white">
                  <a:lumMod val="65000"/>
                </a:prstClr>
              </a:solidFill>
              <a:latin typeface="Calibri"/>
            </a:endParaRPr>
          </a:p>
        </p:txBody>
      </p:sp>
      <p:sp>
        <p:nvSpPr>
          <p:cNvPr id="12" name="ZoneTexte 11">
            <a:extLst>
              <a:ext uri="{FF2B5EF4-FFF2-40B4-BE49-F238E27FC236}">
                <a16:creationId xmlns:a16="http://schemas.microsoft.com/office/drawing/2014/main" id="{D700BE64-B50F-EB4D-BFB6-09BDFC74B245}"/>
              </a:ext>
            </a:extLst>
          </p:cNvPr>
          <p:cNvSpPr txBox="1"/>
          <p:nvPr>
            <p:custDataLst>
              <p:tags r:id="rId2"/>
            </p:custDataLst>
          </p:nvPr>
        </p:nvSpPr>
        <p:spPr>
          <a:xfrm>
            <a:off x="3805175" y="1416084"/>
            <a:ext cx="6664457" cy="369332"/>
          </a:xfrm>
          <a:prstGeom prst="rect">
            <a:avLst/>
          </a:prstGeom>
          <a:noFill/>
        </p:spPr>
        <p:txBody>
          <a:bodyPr wrap="square" rtlCol="0">
            <a:spAutoFit/>
          </a:bodyPr>
          <a:lstStyle/>
          <a:p>
            <a:pPr defTabSz="609660">
              <a:spcAft>
                <a:spcPts val="401"/>
              </a:spcAft>
              <a:defRPr/>
            </a:pPr>
            <a:r>
              <a:rPr lang="fr-FR" i="1" dirty="0">
                <a:solidFill>
                  <a:prstClr val="white">
                    <a:lumMod val="65000"/>
                  </a:prstClr>
                </a:solidFill>
                <a:latin typeface="Calibri"/>
              </a:rPr>
              <a:t>Dire le son des lettres (pas le nom des lettres).</a:t>
            </a:r>
          </a:p>
        </p:txBody>
      </p:sp>
      <p:pic>
        <p:nvPicPr>
          <p:cNvPr id="8" name="Image 7">
            <a:extLst>
              <a:ext uri="{FF2B5EF4-FFF2-40B4-BE49-F238E27FC236}">
                <a16:creationId xmlns:a16="http://schemas.microsoft.com/office/drawing/2014/main" id="{9673370D-0320-EF89-3418-28D1C043C46C}"/>
              </a:ext>
            </a:extLst>
          </p:cNvPr>
          <p:cNvPicPr>
            <a:picLocks noChangeAspect="1"/>
          </p:cNvPicPr>
          <p:nvPr>
            <p:custDataLst>
              <p:tags r:id="rId3"/>
            </p:custDataLst>
          </p:nvPr>
        </p:nvPicPr>
        <p:blipFill>
          <a:blip r:embed="rId6"/>
          <a:stretch>
            <a:fillRect/>
          </a:stretch>
        </p:blipFill>
        <p:spPr>
          <a:xfrm>
            <a:off x="14286248" y="584647"/>
            <a:ext cx="1135890" cy="982898"/>
          </a:xfrm>
          <a:prstGeom prst="roundRect">
            <a:avLst>
              <a:gd name="adj" fmla="val 11078"/>
            </a:avLst>
          </a:prstGeom>
        </p:spPr>
      </p:pic>
    </p:spTree>
    <p:extLst>
      <p:ext uri="{BB962C8B-B14F-4D97-AF65-F5344CB8AC3E}">
        <p14:creationId xmlns:p14="http://schemas.microsoft.com/office/powerpoint/2010/main" val="1384290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A473A-6325-9DEE-E1CB-E12F17F015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C890F9-E3C9-4E6C-9E75-BA813503F134}"/>
              </a:ext>
            </a:extLst>
          </p:cNvPr>
          <p:cNvSpPr/>
          <p:nvPr/>
        </p:nvSpPr>
        <p:spPr>
          <a:xfrm>
            <a:off x="2285999"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C6F3C201-5DC1-4F13-4E26-FF722CF3850E}"/>
              </a:ext>
            </a:extLst>
          </p:cNvPr>
          <p:cNvGrpSpPr/>
          <p:nvPr/>
        </p:nvGrpSpPr>
        <p:grpSpPr>
          <a:xfrm>
            <a:off x="2753685" y="571500"/>
            <a:ext cx="12748764" cy="9220200"/>
            <a:chOff x="312517" y="308344"/>
            <a:chExt cx="8518967" cy="6230679"/>
          </a:xfrm>
        </p:grpSpPr>
        <p:sp>
          <p:nvSpPr>
            <p:cNvPr id="24" name="Rectangle : coins arrondis 23">
              <a:extLst>
                <a:ext uri="{FF2B5EF4-FFF2-40B4-BE49-F238E27FC236}">
                  <a16:creationId xmlns:a16="http://schemas.microsoft.com/office/drawing/2014/main" id="{15F24A1D-32F6-F04A-1FF0-363056655B37}"/>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7FC5439B-26FB-0E34-FF96-8BB842CA185C}"/>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E711550D-F339-DF51-48CE-B062B74D6E3D}"/>
              </a:ext>
            </a:extLst>
          </p:cNvPr>
          <p:cNvGrpSpPr/>
          <p:nvPr/>
        </p:nvGrpSpPr>
        <p:grpSpPr>
          <a:xfrm>
            <a:off x="1968557" y="1"/>
            <a:ext cx="13881044" cy="486002"/>
            <a:chOff x="-1604302" y="20290"/>
            <a:chExt cx="10430213" cy="411175"/>
          </a:xfrm>
          <a:noFill/>
        </p:grpSpPr>
        <p:sp>
          <p:nvSpPr>
            <p:cNvPr id="28" name="Rectangle : coins arrondis 27">
              <a:extLst>
                <a:ext uri="{FF2B5EF4-FFF2-40B4-BE49-F238E27FC236}">
                  <a16:creationId xmlns:a16="http://schemas.microsoft.com/office/drawing/2014/main" id="{5EDF7595-EEB0-BB90-3F2C-BCB44ADC7018}"/>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3F6F48A8-8BB6-5703-B8F4-629A2620EBAC}"/>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4DCF9340-DA49-6657-E06C-5E0BB548BB32}"/>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5D375004-E62E-0134-73E2-37DAB66B8568}"/>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DE15D765-53E9-1EC6-948C-75A71AA25DCA}"/>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28B27FE3-2A0B-C5D0-BC8B-226C4319D63F}"/>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74B6ABFC-722A-33B7-E3BA-9375BCF2DA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1080" y="811082"/>
            <a:ext cx="581346" cy="514106"/>
          </a:xfrm>
          <a:prstGeom prst="rect">
            <a:avLst/>
          </a:prstGeom>
        </p:spPr>
      </p:pic>
      <p:sp>
        <p:nvSpPr>
          <p:cNvPr id="4" name="ZoneTexte 3">
            <a:extLst>
              <a:ext uri="{FF2B5EF4-FFF2-40B4-BE49-F238E27FC236}">
                <a16:creationId xmlns:a16="http://schemas.microsoft.com/office/drawing/2014/main" id="{C772BC4F-72D0-6886-1E62-165F094A5EF5}"/>
              </a:ext>
            </a:extLst>
          </p:cNvPr>
          <p:cNvSpPr txBox="1"/>
          <p:nvPr/>
        </p:nvSpPr>
        <p:spPr>
          <a:xfrm>
            <a:off x="3458614" y="664617"/>
            <a:ext cx="12950660" cy="861774"/>
          </a:xfrm>
          <a:prstGeom prst="rect">
            <a:avLst/>
          </a:prstGeom>
          <a:noFill/>
        </p:spPr>
        <p:txBody>
          <a:bodyPr wrap="square">
            <a:spAutoFit/>
          </a:bodyPr>
          <a:lstStyle/>
          <a:p>
            <a:pPr marL="0" lvl="1" defTabSz="342917">
              <a:lnSpc>
                <a:spcPts val="3017"/>
              </a:lnSpc>
              <a:spcBef>
                <a:spcPct val="0"/>
              </a:spcBef>
              <a:defRPr/>
            </a:pPr>
            <a:r>
              <a:rPr lang="fr-FR" sz="2801" b="1" dirty="0">
                <a:solidFill>
                  <a:schemeClr val="bg1">
                    <a:lumMod val="65000"/>
                  </a:schemeClr>
                </a:solidFill>
                <a:latin typeface="Dosis" panose="02010703020202060003" pitchFamily="2" charset="0"/>
                <a:cs typeface="Microsoft Uighur" panose="02000000000000000000" pitchFamily="2" charset="-78"/>
              </a:rPr>
              <a:t>Je vais  lire les syllabes. Écoutez attentivement.</a:t>
            </a:r>
          </a:p>
          <a:p>
            <a:pPr marL="0" lvl="1" defTabSz="342917">
              <a:lnSpc>
                <a:spcPts val="3017"/>
              </a:lnSpc>
              <a:spcBef>
                <a:spcPct val="0"/>
              </a:spcBef>
              <a:defRPr/>
            </a:pPr>
            <a:r>
              <a:rPr lang="fr-FR" sz="2801" b="1" dirty="0">
                <a:solidFill>
                  <a:schemeClr val="bg1">
                    <a:lumMod val="65000"/>
                  </a:schemeClr>
                </a:solidFill>
                <a:latin typeface="Dosis" panose="02010703020202060003" pitchFamily="2" charset="0"/>
                <a:cs typeface="Microsoft Uighur" panose="02000000000000000000" pitchFamily="2" charset="-78"/>
              </a:rPr>
              <a:t>Lisons ensemble. </a:t>
            </a:r>
          </a:p>
        </p:txBody>
      </p:sp>
      <p:pic>
        <p:nvPicPr>
          <p:cNvPr id="59" name="Image 58">
            <a:extLst>
              <a:ext uri="{FF2B5EF4-FFF2-40B4-BE49-F238E27FC236}">
                <a16:creationId xmlns:a16="http://schemas.microsoft.com/office/drawing/2014/main" id="{A118A0B2-119F-C626-4FFB-FE118F6DFE86}"/>
              </a:ext>
            </a:extLst>
          </p:cNvPr>
          <p:cNvPicPr>
            <a:picLocks noChangeAspect="1"/>
          </p:cNvPicPr>
          <p:nvPr>
            <p:custDataLst>
              <p:tags r:id="rId1"/>
            </p:custDataLst>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3" y="373127"/>
            <a:ext cx="1381080" cy="1120448"/>
          </a:xfrm>
          <a:prstGeom prst="rect">
            <a:avLst/>
          </a:prstGeom>
        </p:spPr>
      </p:pic>
      <p:sp>
        <p:nvSpPr>
          <p:cNvPr id="5" name="Rectangle 1">
            <a:extLst>
              <a:ext uri="{FF2B5EF4-FFF2-40B4-BE49-F238E27FC236}">
                <a16:creationId xmlns:a16="http://schemas.microsoft.com/office/drawing/2014/main" id="{0A32FB6D-D7C4-FFC8-D07C-C08136762D46}"/>
              </a:ext>
            </a:extLst>
          </p:cNvPr>
          <p:cNvSpPr>
            <a:spLocks noChangeArrowheads="1"/>
          </p:cNvSpPr>
          <p:nvPr/>
        </p:nvSpPr>
        <p:spPr bwMode="auto">
          <a:xfrm>
            <a:off x="2892428" y="30375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6" name="Rectangle 1">
            <a:extLst>
              <a:ext uri="{FF2B5EF4-FFF2-40B4-BE49-F238E27FC236}">
                <a16:creationId xmlns:a16="http://schemas.microsoft.com/office/drawing/2014/main" id="{236B364C-356F-DEA4-3D89-98F1CCF3782C}"/>
              </a:ext>
            </a:extLst>
          </p:cNvPr>
          <p:cNvSpPr>
            <a:spLocks noChangeArrowheads="1"/>
          </p:cNvSpPr>
          <p:nvPr/>
        </p:nvSpPr>
        <p:spPr bwMode="auto">
          <a:xfrm>
            <a:off x="2911478" y="25803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8" name="Rectangle 1">
            <a:extLst>
              <a:ext uri="{FF2B5EF4-FFF2-40B4-BE49-F238E27FC236}">
                <a16:creationId xmlns:a16="http://schemas.microsoft.com/office/drawing/2014/main" id="{C5C9D3E5-EB3A-EA28-254A-D395719AA38D}"/>
              </a:ext>
            </a:extLst>
          </p:cNvPr>
          <p:cNvSpPr>
            <a:spLocks noChangeArrowheads="1"/>
          </p:cNvSpPr>
          <p:nvPr/>
        </p:nvSpPr>
        <p:spPr bwMode="auto">
          <a:xfrm>
            <a:off x="2865440" y="30375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3" name="ZoneTexte 2">
            <a:extLst>
              <a:ext uri="{FF2B5EF4-FFF2-40B4-BE49-F238E27FC236}">
                <a16:creationId xmlns:a16="http://schemas.microsoft.com/office/drawing/2014/main" id="{EB5983B7-622B-99D9-192F-DE2D92CE98B6}"/>
              </a:ext>
            </a:extLst>
          </p:cNvPr>
          <p:cNvSpPr txBox="1"/>
          <p:nvPr/>
        </p:nvSpPr>
        <p:spPr>
          <a:xfrm>
            <a:off x="3579135" y="3158147"/>
            <a:ext cx="11330917" cy="4922501"/>
          </a:xfrm>
          <a:prstGeom prst="rect">
            <a:avLst/>
          </a:prstGeom>
          <a:noFill/>
        </p:spPr>
        <p:txBody>
          <a:bodyPr wrap="square">
            <a:spAutoFit/>
          </a:bodyPr>
          <a:lstStyle/>
          <a:p>
            <a:pPr marL="0" lvl="1" defTabSz="342917">
              <a:lnSpc>
                <a:spcPct val="150000"/>
              </a:lnSpc>
              <a:spcBef>
                <a:spcPct val="0"/>
              </a:spcBef>
              <a:defRPr/>
            </a:pPr>
            <a:r>
              <a:rPr lang="fr-FR" sz="5400" b="1" dirty="0" err="1">
                <a:latin typeface="Dosis" panose="02010703020202060003" pitchFamily="2" charset="0"/>
                <a:cs typeface="Microsoft Uighur" panose="02000000000000000000" pitchFamily="2" charset="-78"/>
              </a:rPr>
              <a:t>bla</a:t>
            </a:r>
            <a:r>
              <a:rPr lang="fr-FR" sz="5400" b="1" dirty="0">
                <a:latin typeface="Dosis" panose="02010703020202060003" pitchFamily="2" charset="0"/>
                <a:cs typeface="Microsoft Uighur" panose="02000000000000000000" pitchFamily="2" charset="-78"/>
              </a:rPr>
              <a:t>    </a:t>
            </a:r>
            <a:r>
              <a:rPr lang="fr-FR" sz="5400" b="1" dirty="0" err="1">
                <a:latin typeface="Dosis" panose="02010703020202060003" pitchFamily="2" charset="0"/>
                <a:cs typeface="Microsoft Uighur" panose="02000000000000000000" pitchFamily="2" charset="-78"/>
              </a:rPr>
              <a:t>bli</a:t>
            </a:r>
            <a:r>
              <a:rPr lang="fr-FR" sz="5400" b="1" dirty="0">
                <a:latin typeface="Dosis" panose="02010703020202060003" pitchFamily="2" charset="0"/>
                <a:cs typeface="Microsoft Uighur" panose="02000000000000000000" pitchFamily="2" charset="-78"/>
              </a:rPr>
              <a:t>      </a:t>
            </a:r>
            <a:r>
              <a:rPr lang="fr-FR" sz="5400" b="1" dirty="0" err="1">
                <a:latin typeface="Dosis" panose="02010703020202060003" pitchFamily="2" charset="0"/>
                <a:cs typeface="Microsoft Uighur" panose="02000000000000000000" pitchFamily="2" charset="-78"/>
              </a:rPr>
              <a:t>blu</a:t>
            </a:r>
            <a:r>
              <a:rPr lang="fr-FR" sz="5400" b="1" dirty="0">
                <a:latin typeface="Dosis" panose="02010703020202060003" pitchFamily="2" charset="0"/>
                <a:cs typeface="Microsoft Uighur" panose="02000000000000000000" pitchFamily="2" charset="-78"/>
              </a:rPr>
              <a:t>     </a:t>
            </a:r>
            <a:r>
              <a:rPr lang="fr-FR" sz="5400" b="1" dirty="0" err="1">
                <a:latin typeface="Dosis" panose="02010703020202060003" pitchFamily="2" charset="0"/>
                <a:cs typeface="Microsoft Uighur" panose="02000000000000000000" pitchFamily="2" charset="-78"/>
              </a:rPr>
              <a:t>pla</a:t>
            </a:r>
            <a:r>
              <a:rPr lang="fr-FR" sz="5400" b="1" dirty="0">
                <a:latin typeface="Dosis" panose="02010703020202060003" pitchFamily="2" charset="0"/>
                <a:cs typeface="Microsoft Uighur" panose="02000000000000000000" pitchFamily="2" charset="-78"/>
              </a:rPr>
              <a:t>      </a:t>
            </a:r>
            <a:r>
              <a:rPr lang="fr-FR" sz="5400" b="1" dirty="0" err="1">
                <a:latin typeface="Dosis" panose="02010703020202060003" pitchFamily="2" charset="0"/>
                <a:cs typeface="Microsoft Uighur" panose="02000000000000000000" pitchFamily="2" charset="-78"/>
              </a:rPr>
              <a:t>plo</a:t>
            </a:r>
            <a:r>
              <a:rPr lang="fr-FR" sz="5400" b="1" dirty="0">
                <a:latin typeface="Dosis" panose="02010703020202060003" pitchFamily="2" charset="0"/>
                <a:cs typeface="Microsoft Uighur" panose="02000000000000000000" pitchFamily="2" charset="-78"/>
              </a:rPr>
              <a:t>      flou     </a:t>
            </a:r>
            <a:r>
              <a:rPr lang="fr-FR" sz="5400" b="1" dirty="0" err="1">
                <a:latin typeface="Dosis" panose="02010703020202060003" pitchFamily="2" charset="0"/>
                <a:cs typeface="Microsoft Uighur" panose="02000000000000000000" pitchFamily="2" charset="-78"/>
              </a:rPr>
              <a:t>fle</a:t>
            </a:r>
            <a:endParaRPr lang="fr-FR" sz="5400" b="1" dirty="0">
              <a:latin typeface="Dosis" panose="02010703020202060003" pitchFamily="2" charset="0"/>
              <a:cs typeface="Microsoft Uighur" panose="02000000000000000000" pitchFamily="2" charset="-78"/>
            </a:endParaRPr>
          </a:p>
          <a:p>
            <a:pPr marL="0" lvl="1" defTabSz="342917">
              <a:lnSpc>
                <a:spcPct val="150000"/>
              </a:lnSpc>
              <a:spcBef>
                <a:spcPct val="0"/>
              </a:spcBef>
              <a:defRPr/>
            </a:pPr>
            <a:r>
              <a:rPr lang="fr-FR" sz="5400" b="1" dirty="0" err="1">
                <a:latin typeface="Dosis" panose="02010703020202060003" pitchFamily="2" charset="0"/>
                <a:cs typeface="Microsoft Uighur" panose="02000000000000000000" pitchFamily="2" charset="-78"/>
              </a:rPr>
              <a:t>fli</a:t>
            </a:r>
            <a:r>
              <a:rPr lang="fr-FR" sz="5400" b="1" dirty="0">
                <a:latin typeface="Dosis" panose="02010703020202060003" pitchFamily="2" charset="0"/>
                <a:cs typeface="Microsoft Uighur" panose="02000000000000000000" pitchFamily="2" charset="-78"/>
              </a:rPr>
              <a:t>      pli      </a:t>
            </a:r>
            <a:r>
              <a:rPr lang="fr-FR" sz="5400" b="1" dirty="0" err="1">
                <a:latin typeface="Dosis" panose="02010703020202060003" pitchFamily="2" charset="0"/>
                <a:cs typeface="Microsoft Uighur" panose="02000000000000000000" pitchFamily="2" charset="-78"/>
              </a:rPr>
              <a:t>plé</a:t>
            </a:r>
            <a:r>
              <a:rPr lang="fr-FR" sz="5400" b="1" dirty="0">
                <a:latin typeface="Dosis" panose="02010703020202060003" pitchFamily="2" charset="0"/>
                <a:cs typeface="Microsoft Uighur" panose="02000000000000000000" pitchFamily="2" charset="-78"/>
              </a:rPr>
              <a:t>      </a:t>
            </a:r>
            <a:r>
              <a:rPr lang="fr-FR" sz="5400" b="1" dirty="0" err="1">
                <a:latin typeface="Dosis" panose="02010703020202060003" pitchFamily="2" charset="0"/>
                <a:cs typeface="Microsoft Uighur" panose="02000000000000000000" pitchFamily="2" charset="-78"/>
              </a:rPr>
              <a:t>ple</a:t>
            </a:r>
            <a:r>
              <a:rPr lang="fr-FR" sz="5400" b="1" dirty="0">
                <a:latin typeface="Dosis" panose="02010703020202060003" pitchFamily="2" charset="0"/>
                <a:cs typeface="Microsoft Uighur" panose="02000000000000000000" pitchFamily="2" charset="-78"/>
              </a:rPr>
              <a:t>       plou       fla      </a:t>
            </a:r>
            <a:r>
              <a:rPr lang="fr-FR" sz="5400" b="1" dirty="0" err="1">
                <a:latin typeface="Dosis" panose="02010703020202060003" pitchFamily="2" charset="0"/>
                <a:cs typeface="Microsoft Uighur" panose="02000000000000000000" pitchFamily="2" charset="-78"/>
              </a:rPr>
              <a:t>flo</a:t>
            </a:r>
            <a:endParaRPr lang="fr-FR" sz="5400" b="1" dirty="0">
              <a:latin typeface="Dosis" panose="02010703020202060003" pitchFamily="2" charset="0"/>
              <a:cs typeface="Microsoft Uighur" panose="02000000000000000000" pitchFamily="2" charset="-78"/>
            </a:endParaRPr>
          </a:p>
          <a:p>
            <a:pPr marL="0" lvl="1" defTabSz="342917">
              <a:lnSpc>
                <a:spcPct val="150000"/>
              </a:lnSpc>
              <a:spcBef>
                <a:spcPct val="0"/>
              </a:spcBef>
              <a:defRPr/>
            </a:pPr>
            <a:r>
              <a:rPr lang="fr-FR" sz="5400" b="1" dirty="0" err="1">
                <a:latin typeface="Dosis" panose="02010703020202060003" pitchFamily="2" charset="0"/>
                <a:cs typeface="Microsoft Uighur" panose="02000000000000000000" pitchFamily="2" charset="-78"/>
              </a:rPr>
              <a:t>flu</a:t>
            </a:r>
            <a:r>
              <a:rPr lang="fr-FR" sz="5400" b="1" dirty="0">
                <a:latin typeface="Dosis" panose="02010703020202060003" pitchFamily="2" charset="0"/>
                <a:cs typeface="Microsoft Uighur" panose="02000000000000000000" pitchFamily="2" charset="-78"/>
              </a:rPr>
              <a:t>    </a:t>
            </a:r>
            <a:r>
              <a:rPr lang="fr-FR" sz="5400" b="1" dirty="0" err="1">
                <a:latin typeface="Dosis" panose="02010703020202060003" pitchFamily="2" charset="0"/>
                <a:cs typeface="Microsoft Uighur" panose="02000000000000000000" pitchFamily="2" charset="-78"/>
              </a:rPr>
              <a:t>blou</a:t>
            </a:r>
            <a:r>
              <a:rPr lang="fr-FR" sz="5400" b="1" dirty="0">
                <a:latin typeface="Dosis" panose="02010703020202060003" pitchFamily="2" charset="0"/>
                <a:cs typeface="Microsoft Uighur" panose="02000000000000000000" pitchFamily="2" charset="-78"/>
              </a:rPr>
              <a:t>     blé     plu     </a:t>
            </a:r>
            <a:r>
              <a:rPr lang="fr-FR" sz="5400" b="1" dirty="0" err="1">
                <a:latin typeface="Dosis" panose="02010703020202060003" pitchFamily="2" charset="0"/>
                <a:cs typeface="Microsoft Uighur" panose="02000000000000000000" pitchFamily="2" charset="-78"/>
              </a:rPr>
              <a:t>flé</a:t>
            </a:r>
            <a:r>
              <a:rPr lang="fr-FR" sz="5400" b="1" dirty="0">
                <a:latin typeface="Dosis" panose="02010703020202060003" pitchFamily="2" charset="0"/>
                <a:cs typeface="Microsoft Uighur" panose="02000000000000000000" pitchFamily="2" charset="-78"/>
              </a:rPr>
              <a:t>     clou      clé  </a:t>
            </a:r>
          </a:p>
          <a:p>
            <a:pPr marL="0" lvl="1" defTabSz="342917">
              <a:lnSpc>
                <a:spcPct val="150000"/>
              </a:lnSpc>
              <a:spcBef>
                <a:spcPct val="0"/>
              </a:spcBef>
              <a:defRPr/>
            </a:pPr>
            <a:endParaRPr lang="fr-FR" sz="5400" b="1" dirty="0">
              <a:latin typeface="Dosis" panose="02010703020202060003" pitchFamily="2" charset="0"/>
              <a:cs typeface="Microsoft Uighur" panose="02000000000000000000" pitchFamily="2" charset="-78"/>
            </a:endParaRPr>
          </a:p>
        </p:txBody>
      </p:sp>
    </p:spTree>
    <p:extLst>
      <p:ext uri="{BB962C8B-B14F-4D97-AF65-F5344CB8AC3E}">
        <p14:creationId xmlns:p14="http://schemas.microsoft.com/office/powerpoint/2010/main" val="34193659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4089F-3C18-E8C4-3B21-B3FB39BACC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142FC10-C616-3757-34C3-B1094BC53368}"/>
              </a:ext>
            </a:extLst>
          </p:cNvPr>
          <p:cNvSpPr/>
          <p:nvPr/>
        </p:nvSpPr>
        <p:spPr>
          <a:xfrm>
            <a:off x="2285999"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530B4D97-30E4-4C22-B80B-D2892C09EA55}"/>
              </a:ext>
            </a:extLst>
          </p:cNvPr>
          <p:cNvGrpSpPr/>
          <p:nvPr/>
        </p:nvGrpSpPr>
        <p:grpSpPr>
          <a:xfrm>
            <a:off x="2753685" y="571500"/>
            <a:ext cx="12748764" cy="9220200"/>
            <a:chOff x="312517" y="308344"/>
            <a:chExt cx="8518967" cy="6230679"/>
          </a:xfrm>
        </p:grpSpPr>
        <p:sp>
          <p:nvSpPr>
            <p:cNvPr id="24" name="Rectangle : coins arrondis 23">
              <a:extLst>
                <a:ext uri="{FF2B5EF4-FFF2-40B4-BE49-F238E27FC236}">
                  <a16:creationId xmlns:a16="http://schemas.microsoft.com/office/drawing/2014/main" id="{4CDCD9AA-95E9-58F4-6032-EC43395C1440}"/>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D18E1A92-C4DE-DEDA-F711-58D9EAC36E85}"/>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F497B767-5399-7D9D-F8D6-8EEC3EEE4757}"/>
              </a:ext>
            </a:extLst>
          </p:cNvPr>
          <p:cNvGrpSpPr/>
          <p:nvPr/>
        </p:nvGrpSpPr>
        <p:grpSpPr>
          <a:xfrm>
            <a:off x="1968557" y="1"/>
            <a:ext cx="13881044" cy="486002"/>
            <a:chOff x="-1604302" y="20290"/>
            <a:chExt cx="10430213" cy="411175"/>
          </a:xfrm>
          <a:noFill/>
        </p:grpSpPr>
        <p:sp>
          <p:nvSpPr>
            <p:cNvPr id="28" name="Rectangle : coins arrondis 27">
              <a:extLst>
                <a:ext uri="{FF2B5EF4-FFF2-40B4-BE49-F238E27FC236}">
                  <a16:creationId xmlns:a16="http://schemas.microsoft.com/office/drawing/2014/main" id="{5FE71170-9129-4010-8731-B10AF18170C0}"/>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2708CA44-D115-63C2-098D-2A2FF9093538}"/>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13C1B057-7453-C240-3D74-3E8106A0A168}"/>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059E35F6-6B81-7585-EE91-4E2931BC9F75}"/>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9796C046-3700-C60A-6037-235ECBCF8959}"/>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919D3931-6036-B23F-E5C6-0A067A58B7A7}"/>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6F8A12A5-D2F8-ED59-BA99-72D3C996C2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1080" y="811082"/>
            <a:ext cx="581346" cy="514106"/>
          </a:xfrm>
          <a:prstGeom prst="rect">
            <a:avLst/>
          </a:prstGeom>
        </p:spPr>
      </p:pic>
      <p:sp>
        <p:nvSpPr>
          <p:cNvPr id="4" name="ZoneTexte 3">
            <a:extLst>
              <a:ext uri="{FF2B5EF4-FFF2-40B4-BE49-F238E27FC236}">
                <a16:creationId xmlns:a16="http://schemas.microsoft.com/office/drawing/2014/main" id="{F64E1721-22F6-F34F-263A-C5E4C53BA1F6}"/>
              </a:ext>
            </a:extLst>
          </p:cNvPr>
          <p:cNvSpPr txBox="1"/>
          <p:nvPr/>
        </p:nvSpPr>
        <p:spPr>
          <a:xfrm>
            <a:off x="3458614" y="664617"/>
            <a:ext cx="12950660" cy="861774"/>
          </a:xfrm>
          <a:prstGeom prst="rect">
            <a:avLst/>
          </a:prstGeom>
          <a:noFill/>
        </p:spPr>
        <p:txBody>
          <a:bodyPr wrap="square">
            <a:spAutoFit/>
          </a:bodyPr>
          <a:lstStyle/>
          <a:p>
            <a:pPr marL="0" lvl="1" defTabSz="342917">
              <a:lnSpc>
                <a:spcPts val="3017"/>
              </a:lnSpc>
              <a:spcBef>
                <a:spcPct val="0"/>
              </a:spcBef>
              <a:defRPr/>
            </a:pPr>
            <a:r>
              <a:rPr lang="fr-FR" sz="2801" b="1" dirty="0">
                <a:solidFill>
                  <a:schemeClr val="bg1">
                    <a:lumMod val="65000"/>
                  </a:schemeClr>
                </a:solidFill>
                <a:latin typeface="Dosis" panose="02010703020202060003" pitchFamily="2" charset="0"/>
                <a:cs typeface="Microsoft Uighur" panose="02000000000000000000" pitchFamily="2" charset="-78"/>
              </a:rPr>
              <a:t>Je vais  lire les mots. Écoutez attentivement.</a:t>
            </a:r>
          </a:p>
          <a:p>
            <a:pPr marL="0" lvl="1" defTabSz="342917">
              <a:lnSpc>
                <a:spcPts val="3017"/>
              </a:lnSpc>
              <a:spcBef>
                <a:spcPct val="0"/>
              </a:spcBef>
              <a:defRPr/>
            </a:pPr>
            <a:r>
              <a:rPr lang="fr-FR" sz="2801" b="1" dirty="0">
                <a:solidFill>
                  <a:schemeClr val="bg1">
                    <a:lumMod val="65000"/>
                  </a:schemeClr>
                </a:solidFill>
                <a:latin typeface="Dosis" panose="02010703020202060003" pitchFamily="2" charset="0"/>
                <a:cs typeface="Microsoft Uighur" panose="02000000000000000000" pitchFamily="2" charset="-78"/>
              </a:rPr>
              <a:t>Lisons ensemble. </a:t>
            </a:r>
          </a:p>
        </p:txBody>
      </p:sp>
      <p:pic>
        <p:nvPicPr>
          <p:cNvPr id="59" name="Image 58">
            <a:extLst>
              <a:ext uri="{FF2B5EF4-FFF2-40B4-BE49-F238E27FC236}">
                <a16:creationId xmlns:a16="http://schemas.microsoft.com/office/drawing/2014/main" id="{4D997796-2E4D-49C4-7E97-80A1D4058EED}"/>
              </a:ext>
            </a:extLst>
          </p:cNvPr>
          <p:cNvPicPr>
            <a:picLocks noChangeAspect="1"/>
          </p:cNvPicPr>
          <p:nvPr>
            <p:custDataLst>
              <p:tags r:id="rId1"/>
            </p:custDataLst>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641703" y="373127"/>
            <a:ext cx="1381080" cy="1120448"/>
          </a:xfrm>
          <a:prstGeom prst="rect">
            <a:avLst/>
          </a:prstGeom>
        </p:spPr>
      </p:pic>
      <p:sp>
        <p:nvSpPr>
          <p:cNvPr id="5" name="Rectangle 1">
            <a:extLst>
              <a:ext uri="{FF2B5EF4-FFF2-40B4-BE49-F238E27FC236}">
                <a16:creationId xmlns:a16="http://schemas.microsoft.com/office/drawing/2014/main" id="{A3B4E067-48DA-CD12-C078-0BBE070502AD}"/>
              </a:ext>
            </a:extLst>
          </p:cNvPr>
          <p:cNvSpPr>
            <a:spLocks noChangeArrowheads="1"/>
          </p:cNvSpPr>
          <p:nvPr/>
        </p:nvSpPr>
        <p:spPr bwMode="auto">
          <a:xfrm>
            <a:off x="2892428" y="30375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6" name="Rectangle 1">
            <a:extLst>
              <a:ext uri="{FF2B5EF4-FFF2-40B4-BE49-F238E27FC236}">
                <a16:creationId xmlns:a16="http://schemas.microsoft.com/office/drawing/2014/main" id="{00D175D7-545E-CE8F-23FF-FE443727CF81}"/>
              </a:ext>
            </a:extLst>
          </p:cNvPr>
          <p:cNvSpPr>
            <a:spLocks noChangeArrowheads="1"/>
          </p:cNvSpPr>
          <p:nvPr/>
        </p:nvSpPr>
        <p:spPr bwMode="auto">
          <a:xfrm>
            <a:off x="2911478" y="25803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8" name="Rectangle 1">
            <a:extLst>
              <a:ext uri="{FF2B5EF4-FFF2-40B4-BE49-F238E27FC236}">
                <a16:creationId xmlns:a16="http://schemas.microsoft.com/office/drawing/2014/main" id="{18FF4B9A-D2F0-DB8F-D77A-16E46A9B0906}"/>
              </a:ext>
            </a:extLst>
          </p:cNvPr>
          <p:cNvSpPr>
            <a:spLocks noChangeArrowheads="1"/>
          </p:cNvSpPr>
          <p:nvPr/>
        </p:nvSpPr>
        <p:spPr bwMode="auto">
          <a:xfrm>
            <a:off x="2895602" y="270102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graphicFrame>
        <p:nvGraphicFramePr>
          <p:cNvPr id="3" name="Tableau 2">
            <a:extLst>
              <a:ext uri="{FF2B5EF4-FFF2-40B4-BE49-F238E27FC236}">
                <a16:creationId xmlns:a16="http://schemas.microsoft.com/office/drawing/2014/main" id="{6B261F8F-7525-B9FD-82DB-7003208AC0A6}"/>
              </a:ext>
            </a:extLst>
          </p:cNvPr>
          <p:cNvGraphicFramePr>
            <a:graphicFrameLocks noGrp="1"/>
          </p:cNvGraphicFramePr>
          <p:nvPr>
            <p:extLst>
              <p:ext uri="{D42A27DB-BD31-4B8C-83A1-F6EECF244321}">
                <p14:modId xmlns:p14="http://schemas.microsoft.com/office/powerpoint/2010/main" val="1836306287"/>
              </p:ext>
            </p:extLst>
          </p:nvPr>
        </p:nvGraphicFramePr>
        <p:xfrm>
          <a:off x="2895600" y="2701025"/>
          <a:ext cx="12283441" cy="4854024"/>
        </p:xfrm>
        <a:graphic>
          <a:graphicData uri="http://schemas.openxmlformats.org/drawingml/2006/table">
            <a:tbl>
              <a:tblPr/>
              <a:tblGrid>
                <a:gridCol w="2472641">
                  <a:extLst>
                    <a:ext uri="{9D8B030D-6E8A-4147-A177-3AD203B41FA5}">
                      <a16:colId xmlns:a16="http://schemas.microsoft.com/office/drawing/2014/main" val="3458139662"/>
                    </a:ext>
                  </a:extLst>
                </a:gridCol>
                <a:gridCol w="2432759">
                  <a:extLst>
                    <a:ext uri="{9D8B030D-6E8A-4147-A177-3AD203B41FA5}">
                      <a16:colId xmlns:a16="http://schemas.microsoft.com/office/drawing/2014/main" val="771464400"/>
                    </a:ext>
                  </a:extLst>
                </a:gridCol>
                <a:gridCol w="2472641">
                  <a:extLst>
                    <a:ext uri="{9D8B030D-6E8A-4147-A177-3AD203B41FA5}">
                      <a16:colId xmlns:a16="http://schemas.microsoft.com/office/drawing/2014/main" val="3602423836"/>
                    </a:ext>
                  </a:extLst>
                </a:gridCol>
                <a:gridCol w="2472641">
                  <a:extLst>
                    <a:ext uri="{9D8B030D-6E8A-4147-A177-3AD203B41FA5}">
                      <a16:colId xmlns:a16="http://schemas.microsoft.com/office/drawing/2014/main" val="1087109378"/>
                    </a:ext>
                  </a:extLst>
                </a:gridCol>
                <a:gridCol w="2432759">
                  <a:extLst>
                    <a:ext uri="{9D8B030D-6E8A-4147-A177-3AD203B41FA5}">
                      <a16:colId xmlns:a16="http://schemas.microsoft.com/office/drawing/2014/main" val="21679297"/>
                    </a:ext>
                  </a:extLst>
                </a:gridCol>
              </a:tblGrid>
              <a:tr h="1213506">
                <a:tc>
                  <a:txBody>
                    <a:bodyPr/>
                    <a:lstStyle/>
                    <a:p>
                      <a:pPr algn="ctr">
                        <a:lnSpc>
                          <a:spcPct val="200000"/>
                        </a:lnSpc>
                        <a:buNone/>
                      </a:pPr>
                      <a:r>
                        <a:rPr lang="fr-MA" sz="4100" b="1" i="0" dirty="0">
                          <a:solidFill>
                            <a:srgbClr val="242021"/>
                          </a:solidFill>
                          <a:effectLst/>
                          <a:latin typeface="Dosis-SemiBold"/>
                        </a:rPr>
                        <a:t>parl</a:t>
                      </a:r>
                      <a:r>
                        <a:rPr lang="fr-MA" sz="4100" b="1" i="0" dirty="0">
                          <a:solidFill>
                            <a:srgbClr val="818284"/>
                          </a:solidFill>
                          <a:effectLst/>
                          <a:latin typeface="Dosis-SemiBold"/>
                        </a:rPr>
                        <a:t>e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kern="1200" dirty="0">
                          <a:solidFill>
                            <a:srgbClr val="242021"/>
                          </a:solidFill>
                          <a:effectLst/>
                          <a:latin typeface="Dosis-SemiBold"/>
                          <a:ea typeface="+mn-ea"/>
                          <a:cs typeface="+mn-cs"/>
                        </a:rPr>
                        <a:t>clé </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cartabl</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plum</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réclam</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2023696168"/>
                  </a:ext>
                </a:extLst>
              </a:tr>
              <a:tr h="1213506">
                <a:tc>
                  <a:txBody>
                    <a:bodyPr/>
                    <a:lstStyle/>
                    <a:p>
                      <a:pPr algn="ctr">
                        <a:lnSpc>
                          <a:spcPct val="200000"/>
                        </a:lnSpc>
                        <a:buNone/>
                      </a:pPr>
                      <a:r>
                        <a:rPr lang="fr-MA" sz="4100" b="1" i="0">
                          <a:solidFill>
                            <a:srgbClr val="242021"/>
                          </a:solidFill>
                          <a:effectLst/>
                          <a:latin typeface="Dosis-SemiBold"/>
                        </a:rPr>
                        <a:t>pla</a:t>
                      </a:r>
                      <a:r>
                        <a:rPr lang="fr-MA" sz="4100" b="1" i="0">
                          <a:solidFill>
                            <a:srgbClr val="818284"/>
                          </a:solidFill>
                          <a:effectLst/>
                          <a:latin typeface="Dosis-SemiBold"/>
                        </a:rPr>
                        <a:t>t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flaqu</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marL="0" algn="ctr" defTabSz="914400" rtl="0" eaLnBrk="1" latinLnBrk="0" hangingPunct="1">
                        <a:lnSpc>
                          <a:spcPct val="200000"/>
                        </a:lnSpc>
                        <a:buNone/>
                      </a:pPr>
                      <a:r>
                        <a:rPr lang="fr-MA" sz="4100" b="1" i="0" kern="1200" dirty="0">
                          <a:solidFill>
                            <a:srgbClr val="242021"/>
                          </a:solidFill>
                          <a:effectLst/>
                          <a:latin typeface="Dosis-SemiBold"/>
                          <a:ea typeface="+mn-ea"/>
                          <a:cs typeface="+mn-cs"/>
                        </a:rPr>
                        <a:t>tabl</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clôtur</a:t>
                      </a:r>
                      <a:r>
                        <a:rPr lang="fr-MA" sz="4100" b="1" i="0" dirty="0">
                          <a:solidFill>
                            <a:schemeClr val="bg1">
                              <a:lumMod val="75000"/>
                            </a:schemeClr>
                          </a:solidFill>
                          <a:effectLst/>
                          <a:latin typeface="Dosis-SemiBold"/>
                        </a:rPr>
                        <a:t>e</a:t>
                      </a:r>
                      <a:r>
                        <a:rPr lang="fr-MA" sz="4100" b="1" i="0" dirty="0">
                          <a:solidFill>
                            <a:srgbClr val="242021"/>
                          </a:solidFill>
                          <a:effectLst/>
                          <a:latin typeface="Dosis-SemiBold"/>
                        </a:rPr>
                        <a:t>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brocoli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1370211777"/>
                  </a:ext>
                </a:extLst>
              </a:tr>
              <a:tr h="1213506">
                <a:tc>
                  <a:txBody>
                    <a:bodyPr/>
                    <a:lstStyle/>
                    <a:p>
                      <a:pPr algn="ctr">
                        <a:lnSpc>
                          <a:spcPct val="200000"/>
                        </a:lnSpc>
                        <a:buNone/>
                      </a:pPr>
                      <a:r>
                        <a:rPr lang="fr-MA" sz="4100" b="1" i="0" dirty="0">
                          <a:solidFill>
                            <a:srgbClr val="242021"/>
                          </a:solidFill>
                          <a:effectLst/>
                          <a:latin typeface="Dosis-SemiBold"/>
                        </a:rPr>
                        <a:t>blé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plissé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glac</a:t>
                      </a:r>
                      <a:r>
                        <a:rPr lang="fr-MA" sz="4100" b="1" i="0" dirty="0">
                          <a:solidFill>
                            <a:schemeClr val="bg1">
                              <a:lumMod val="75000"/>
                            </a:schemeClr>
                          </a:solidFill>
                          <a:effectLst/>
                          <a:latin typeface="Dosis-SemiBold"/>
                        </a:rPr>
                        <a:t>e</a:t>
                      </a:r>
                      <a:r>
                        <a:rPr lang="fr-MA" sz="4100" b="1" i="0" dirty="0">
                          <a:solidFill>
                            <a:srgbClr val="242021"/>
                          </a:solidFill>
                          <a:effectLst/>
                          <a:latin typeface="Dosis-SemiBold"/>
                        </a:rPr>
                        <a:t>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 </a:t>
                      </a:r>
                      <a:r>
                        <a:rPr lang="fr-MA" sz="4100" b="1" i="0" kern="1200" dirty="0">
                          <a:solidFill>
                            <a:srgbClr val="242021"/>
                          </a:solidFill>
                          <a:effectLst/>
                          <a:latin typeface="Dosis-SemiBold"/>
                          <a:ea typeface="+mn-ea"/>
                          <a:cs typeface="+mn-cs"/>
                        </a:rPr>
                        <a:t>slalom</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fr-MA" sz="4100" b="1" i="0" kern="1200" dirty="0">
                          <a:solidFill>
                            <a:srgbClr val="242021"/>
                          </a:solidFill>
                          <a:effectLst/>
                          <a:latin typeface="Dosis-SemiBold"/>
                          <a:ea typeface="+mn-ea"/>
                          <a:cs typeface="+mn-cs"/>
                        </a:rPr>
                        <a:t>plaqu</a:t>
                      </a:r>
                      <a:r>
                        <a:rPr lang="fr-MA" sz="4100" b="1" i="0" kern="1200" dirty="0">
                          <a:solidFill>
                            <a:schemeClr val="bg1">
                              <a:lumMod val="75000"/>
                            </a:schemeClr>
                          </a:solidFill>
                          <a:effectLst/>
                          <a:latin typeface="Dosis-SemiBold"/>
                          <a:ea typeface="+mn-ea"/>
                          <a:cs typeface="+mn-cs"/>
                        </a:rPr>
                        <a:t>e </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750885930"/>
                  </a:ext>
                </a:extLst>
              </a:tr>
              <a:tr h="1213506">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fr-MA" sz="4100" b="1" i="0" kern="1200" dirty="0">
                          <a:solidFill>
                            <a:srgbClr val="242021"/>
                          </a:solidFill>
                          <a:effectLst/>
                          <a:latin typeface="Dosis-SemiBold"/>
                          <a:ea typeface="+mn-ea"/>
                          <a:cs typeface="+mn-cs"/>
                        </a:rPr>
                        <a:t>class</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flût</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kern="1200" dirty="0">
                          <a:solidFill>
                            <a:srgbClr val="242021"/>
                          </a:solidFill>
                          <a:effectLst/>
                          <a:latin typeface="Dosis-SemiBold"/>
                          <a:ea typeface="+mn-ea"/>
                          <a:cs typeface="+mn-cs"/>
                        </a:rPr>
                        <a:t>plac</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flou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placar</a:t>
                      </a:r>
                      <a:r>
                        <a:rPr lang="fr-MA" sz="4100" b="1" i="0" dirty="0">
                          <a:solidFill>
                            <a:srgbClr val="818284"/>
                          </a:solidFill>
                          <a:effectLst/>
                          <a:latin typeface="Dosis-SemiBold"/>
                        </a:rPr>
                        <a:t>d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2914487856"/>
                  </a:ext>
                </a:extLst>
              </a:tr>
            </a:tbl>
          </a:graphicData>
        </a:graphic>
      </p:graphicFrame>
    </p:spTree>
    <p:extLst>
      <p:ext uri="{BB962C8B-B14F-4D97-AF65-F5344CB8AC3E}">
        <p14:creationId xmlns:p14="http://schemas.microsoft.com/office/powerpoint/2010/main" val="213007531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06C76-B464-8930-099C-6056F589E5F5}"/>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1033521B-1748-102B-1A2C-CB938C3C9AEC}"/>
              </a:ext>
            </a:extLst>
          </p:cNvPr>
          <p:cNvSpPr/>
          <p:nvPr/>
        </p:nvSpPr>
        <p:spPr>
          <a:xfrm>
            <a:off x="228600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endParaRPr lang="fr-MA" sz="1350" dirty="0">
              <a:latin typeface="Dosis" pitchFamily="2" charset="0"/>
            </a:endParaRPr>
          </a:p>
        </p:txBody>
      </p:sp>
      <p:grpSp>
        <p:nvGrpSpPr>
          <p:cNvPr id="2" name="Groupe 1">
            <a:extLst>
              <a:ext uri="{FF2B5EF4-FFF2-40B4-BE49-F238E27FC236}">
                <a16:creationId xmlns:a16="http://schemas.microsoft.com/office/drawing/2014/main" id="{203F8DA2-3D03-576A-E263-6BEE599F890B}"/>
              </a:ext>
            </a:extLst>
          </p:cNvPr>
          <p:cNvGrpSpPr/>
          <p:nvPr/>
        </p:nvGrpSpPr>
        <p:grpSpPr>
          <a:xfrm>
            <a:off x="2286000" y="1285875"/>
            <a:ext cx="13716000" cy="7715250"/>
            <a:chOff x="0" y="0"/>
            <a:chExt cx="18288000" cy="10287000"/>
          </a:xfrm>
        </p:grpSpPr>
        <p:sp>
          <p:nvSpPr>
            <p:cNvPr id="3" name="Freeform 2">
              <a:extLst>
                <a:ext uri="{FF2B5EF4-FFF2-40B4-BE49-F238E27FC236}">
                  <a16:creationId xmlns:a16="http://schemas.microsoft.com/office/drawing/2014/main" id="{8C282D15-EABF-5156-36AE-0E60EA6D9E5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pPr defTabSz="514401"/>
              <a:endParaRPr lang="fr-MA" sz="1013" dirty="0">
                <a:solidFill>
                  <a:prstClr val="black"/>
                </a:solidFill>
                <a:latin typeface="Dosis" pitchFamily="2" charset="0"/>
              </a:endParaRPr>
            </a:p>
          </p:txBody>
        </p:sp>
        <p:sp>
          <p:nvSpPr>
            <p:cNvPr id="11" name="TextBox 9">
              <a:extLst>
                <a:ext uri="{FF2B5EF4-FFF2-40B4-BE49-F238E27FC236}">
                  <a16:creationId xmlns:a16="http://schemas.microsoft.com/office/drawing/2014/main" id="{C7A468B0-1B6A-A7EF-8639-F1C231C67B7E}"/>
                </a:ext>
              </a:extLst>
            </p:cNvPr>
            <p:cNvSpPr txBox="1"/>
            <p:nvPr/>
          </p:nvSpPr>
          <p:spPr>
            <a:xfrm>
              <a:off x="4070516" y="854736"/>
              <a:ext cx="5575584" cy="359072"/>
            </a:xfrm>
            <a:prstGeom prst="rect">
              <a:avLst/>
            </a:prstGeom>
          </p:spPr>
          <p:txBody>
            <a:bodyPr lIns="0" tIns="0" rIns="0" bIns="0" rtlCol="0" anchor="t">
              <a:spAutoFit/>
            </a:bodyPr>
            <a:lstStyle/>
            <a:p>
              <a:pPr algn="ctr">
                <a:lnSpc>
                  <a:spcPts val="1556"/>
                </a:lnSpc>
              </a:pPr>
              <a:r>
                <a:rPr lang="ar-MA" sz="3000" b="1" dirty="0">
                  <a:solidFill>
                    <a:schemeClr val="bg1"/>
                  </a:solidFill>
                  <a:latin typeface="Microsoft Uighur" panose="02000000000000000000" pitchFamily="2" charset="-78"/>
                  <a:cs typeface="Microsoft Uighur" panose="02000000000000000000" pitchFamily="2" charset="-78"/>
                </a:rPr>
                <a:t>الإعداد المادي للأستاذ</a:t>
              </a:r>
            </a:p>
          </p:txBody>
        </p:sp>
        <p:sp>
          <p:nvSpPr>
            <p:cNvPr id="13" name="Ellipse 12">
              <a:extLst>
                <a:ext uri="{FF2B5EF4-FFF2-40B4-BE49-F238E27FC236}">
                  <a16:creationId xmlns:a16="http://schemas.microsoft.com/office/drawing/2014/main" id="{730EC258-962B-40AB-A589-D979D8BD1CB5}"/>
                </a:ext>
              </a:extLst>
            </p:cNvPr>
            <p:cNvSpPr/>
            <p:nvPr/>
          </p:nvSpPr>
          <p:spPr>
            <a:xfrm>
              <a:off x="4419600" y="419100"/>
              <a:ext cx="9448800" cy="9448800"/>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1">
                <a:lnSpc>
                  <a:spcPts val="8325"/>
                </a:lnSpc>
              </a:pPr>
              <a:r>
                <a:rPr lang="fr-FR" sz="6600" b="1" dirty="0">
                  <a:solidFill>
                    <a:srgbClr val="106585"/>
                  </a:solidFill>
                  <a:latin typeface="Microsoft Uighur" panose="02000000000000000000" pitchFamily="2" charset="-78"/>
                  <a:cs typeface="Microsoft Uighur" panose="02000000000000000000" pitchFamily="2" charset="-78"/>
                </a:rPr>
                <a:t>Rebrassage de lecture</a:t>
              </a:r>
            </a:p>
            <a:p>
              <a:pPr algn="ctr" defTabSz="514401"/>
              <a:r>
                <a:rPr lang="fr-FR" sz="4950" b="1" dirty="0">
                  <a:solidFill>
                    <a:srgbClr val="204550"/>
                  </a:solidFill>
                  <a:latin typeface="Microsoft Uighur" panose="02000000000000000000" pitchFamily="2" charset="-78"/>
                  <a:cs typeface="Microsoft Uighur" panose="02000000000000000000" pitchFamily="2" charset="-78"/>
                </a:rPr>
                <a:t>Le jeu du duel</a:t>
              </a:r>
            </a:p>
          </p:txBody>
        </p:sp>
      </p:grpSp>
      <p:sp>
        <p:nvSpPr>
          <p:cNvPr id="5" name="Freeform 2">
            <a:extLst>
              <a:ext uri="{FF2B5EF4-FFF2-40B4-BE49-F238E27FC236}">
                <a16:creationId xmlns:a16="http://schemas.microsoft.com/office/drawing/2014/main" id="{EFF24D4C-95C9-8169-C202-3313533C6B19}"/>
              </a:ext>
            </a:extLst>
          </p:cNvPr>
          <p:cNvSpPr/>
          <p:nvPr/>
        </p:nvSpPr>
        <p:spPr>
          <a:xfrm>
            <a:off x="2286003" y="8649801"/>
            <a:ext cx="1320713" cy="1637201"/>
          </a:xfrm>
          <a:custGeom>
            <a:avLst/>
            <a:gdLst/>
            <a:ahLst/>
            <a:cxnLst/>
            <a:rect l="l" t="t" r="r" b="b"/>
            <a:pathLst>
              <a:path w="2684349" h="3327606">
                <a:moveTo>
                  <a:pt x="0" y="0"/>
                </a:moveTo>
                <a:lnTo>
                  <a:pt x="2684349" y="0"/>
                </a:lnTo>
                <a:lnTo>
                  <a:pt x="2684349" y="3327606"/>
                </a:lnTo>
                <a:lnTo>
                  <a:pt x="0" y="3327606"/>
                </a:lnTo>
                <a:lnTo>
                  <a:pt x="0" y="0"/>
                </a:lnTo>
                <a:close/>
              </a:path>
            </a:pathLst>
          </a:custGeom>
          <a:blipFill>
            <a:blip>
              <a:extLst>
                <a:ext uri="{96DAC541-7B7A-43D3-8B79-37D633B846F1}">
                  <asvg:svgBlip xmlns:asvg="http://schemas.microsoft.com/office/drawing/2016/SVG/main" r:embed="rId4"/>
                </a:ext>
              </a:extLst>
            </a:blip>
            <a:stretch>
              <a:fillRect l="-157570" t="-6438" b="-44673"/>
            </a:stretch>
          </a:blipFill>
          <a:ln>
            <a:noFill/>
          </a:ln>
        </p:spPr>
        <p:txBody>
          <a:bodyPr/>
          <a:lstStyle/>
          <a:p>
            <a:endParaRPr lang="fr-MA" sz="321" dirty="0">
              <a:latin typeface="Dosis" pitchFamily="2" charset="0"/>
            </a:endParaRPr>
          </a:p>
        </p:txBody>
      </p:sp>
      <p:sp>
        <p:nvSpPr>
          <p:cNvPr id="6" name="Freeform 4">
            <a:extLst>
              <a:ext uri="{FF2B5EF4-FFF2-40B4-BE49-F238E27FC236}">
                <a16:creationId xmlns:a16="http://schemas.microsoft.com/office/drawing/2014/main" id="{7DC48A00-1B14-B15F-5250-491FB625FE1B}"/>
              </a:ext>
            </a:extLst>
          </p:cNvPr>
          <p:cNvSpPr/>
          <p:nvPr/>
        </p:nvSpPr>
        <p:spPr>
          <a:xfrm>
            <a:off x="14248819" y="8454821"/>
            <a:ext cx="1734896" cy="1832180"/>
          </a:xfrm>
          <a:custGeom>
            <a:avLst/>
            <a:gdLst/>
            <a:ahLst/>
            <a:cxnLst/>
            <a:rect l="l" t="t" r="r" b="b"/>
            <a:pathLst>
              <a:path w="3556432" h="3755858">
                <a:moveTo>
                  <a:pt x="0" y="0"/>
                </a:moveTo>
                <a:lnTo>
                  <a:pt x="3556432" y="0"/>
                </a:lnTo>
                <a:lnTo>
                  <a:pt x="3556432" y="3755858"/>
                </a:lnTo>
                <a:lnTo>
                  <a:pt x="0" y="3755858"/>
                </a:lnTo>
                <a:lnTo>
                  <a:pt x="0" y="0"/>
                </a:lnTo>
                <a:close/>
              </a:path>
            </a:pathLst>
          </a:custGeom>
          <a:blipFill>
            <a:blip>
              <a:extLst>
                <a:ext uri="{96DAC541-7B7A-43D3-8B79-37D633B846F1}">
                  <asvg:svgBlip xmlns:asvg="http://schemas.microsoft.com/office/drawing/2016/SVG/main" r:embed="rId5"/>
                </a:ext>
              </a:extLst>
            </a:blip>
            <a:stretch>
              <a:fillRect l="-4351" t="-332" r="-93446" b="-41558"/>
            </a:stretch>
          </a:blipFill>
        </p:spPr>
        <p:txBody>
          <a:bodyPr/>
          <a:lstStyle/>
          <a:p>
            <a:endParaRPr lang="fr-MA" sz="321" dirty="0">
              <a:latin typeface="Dosis" pitchFamily="2" charset="0"/>
            </a:endParaRPr>
          </a:p>
        </p:txBody>
      </p:sp>
      <p:pic>
        <p:nvPicPr>
          <p:cNvPr id="7" name="Image 6" descr="Une image contenant habits, garçon, Dessin animé, clipart&#10;&#10;Le contenu généré par l’IA peut être incorrect.">
            <a:extLst>
              <a:ext uri="{FF2B5EF4-FFF2-40B4-BE49-F238E27FC236}">
                <a16:creationId xmlns:a16="http://schemas.microsoft.com/office/drawing/2014/main" id="{4151ED9D-FAE0-1650-B84B-A9FE627762E7}"/>
              </a:ext>
            </a:extLst>
          </p:cNvPr>
          <p:cNvPicPr>
            <a:picLocks noChangeAspect="1"/>
          </p:cNvPicPr>
          <p:nvPr/>
        </p:nvPicPr>
        <p:blipFill>
          <a:blip r:embed="rId6" cstate="print">
            <a:clrChange>
              <a:clrFrom>
                <a:srgbClr val="F8BA6D"/>
              </a:clrFrom>
              <a:clrTo>
                <a:srgbClr val="F8BA6D">
                  <a:alpha val="0"/>
                </a:srgbClr>
              </a:clrTo>
            </a:clrChange>
            <a:extLst>
              <a:ext uri="{28A0092B-C50C-407E-A947-70E740481C1C}">
                <a14:useLocalDpi xmlns:a14="http://schemas.microsoft.com/office/drawing/2010/main" val="0"/>
              </a:ext>
            </a:extLst>
          </a:blip>
          <a:stretch>
            <a:fillRect/>
          </a:stretch>
        </p:blipFill>
        <p:spPr>
          <a:xfrm>
            <a:off x="6902363" y="6856310"/>
            <a:ext cx="4153392" cy="2514600"/>
          </a:xfrm>
          <a:prstGeom prst="rect">
            <a:avLst/>
          </a:prstGeom>
        </p:spPr>
      </p:pic>
    </p:spTree>
    <p:extLst>
      <p:ext uri="{BB962C8B-B14F-4D97-AF65-F5344CB8AC3E}">
        <p14:creationId xmlns:p14="http://schemas.microsoft.com/office/powerpoint/2010/main" val="297391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0D67B-D6E3-9D69-06C4-892B8E1F10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CDA4B6C-F5DA-571A-955A-5805602F0816}"/>
              </a:ext>
            </a:extLst>
          </p:cNvPr>
          <p:cNvSpPr/>
          <p:nvPr/>
        </p:nvSpPr>
        <p:spPr>
          <a:xfrm>
            <a:off x="2285999"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9595D0FD-C21A-B362-C139-0D4F2CB3CDAD}"/>
              </a:ext>
            </a:extLst>
          </p:cNvPr>
          <p:cNvGrpSpPr/>
          <p:nvPr/>
        </p:nvGrpSpPr>
        <p:grpSpPr>
          <a:xfrm>
            <a:off x="2753685" y="571500"/>
            <a:ext cx="12748764" cy="9220200"/>
            <a:chOff x="312517" y="308344"/>
            <a:chExt cx="8518967" cy="6230679"/>
          </a:xfrm>
        </p:grpSpPr>
        <p:sp>
          <p:nvSpPr>
            <p:cNvPr id="24" name="Rectangle : coins arrondis 23">
              <a:extLst>
                <a:ext uri="{FF2B5EF4-FFF2-40B4-BE49-F238E27FC236}">
                  <a16:creationId xmlns:a16="http://schemas.microsoft.com/office/drawing/2014/main" id="{87E99908-21D0-DC1D-737F-581766ADE817}"/>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C09EE252-D2FB-86C8-678A-A8B01881953E}"/>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05CD3840-A882-6167-CB70-F6EE84C71F97}"/>
              </a:ext>
            </a:extLst>
          </p:cNvPr>
          <p:cNvGrpSpPr/>
          <p:nvPr/>
        </p:nvGrpSpPr>
        <p:grpSpPr>
          <a:xfrm>
            <a:off x="1968557" y="1"/>
            <a:ext cx="13881044" cy="486002"/>
            <a:chOff x="-1604302" y="20290"/>
            <a:chExt cx="10430213" cy="411175"/>
          </a:xfrm>
          <a:noFill/>
        </p:grpSpPr>
        <p:sp>
          <p:nvSpPr>
            <p:cNvPr id="28" name="Rectangle : coins arrondis 27">
              <a:extLst>
                <a:ext uri="{FF2B5EF4-FFF2-40B4-BE49-F238E27FC236}">
                  <a16:creationId xmlns:a16="http://schemas.microsoft.com/office/drawing/2014/main" id="{E034E830-5F4E-E443-32FB-5811F1BDDE0B}"/>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7EF2FA5F-F883-5D07-49B8-52444588AF39}"/>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D3D92FFF-E22B-62F0-D2D1-E8F42AB680A0}"/>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D2F04311-409C-D485-D5B3-2A2A7AE997F7}"/>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03471CEA-29C8-A867-CE3C-EE5B2197C5B8}"/>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C5F53D13-8F1E-F560-BCF5-B63096D07358}"/>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14B34C15-4302-E049-6431-72AE01266E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01080" y="811082"/>
            <a:ext cx="581346" cy="514106"/>
          </a:xfrm>
          <a:prstGeom prst="rect">
            <a:avLst/>
          </a:prstGeom>
        </p:spPr>
      </p:pic>
      <p:sp>
        <p:nvSpPr>
          <p:cNvPr id="4" name="ZoneTexte 3">
            <a:extLst>
              <a:ext uri="{FF2B5EF4-FFF2-40B4-BE49-F238E27FC236}">
                <a16:creationId xmlns:a16="http://schemas.microsoft.com/office/drawing/2014/main" id="{70007BF6-30D0-F916-9371-D822CE7A723D}"/>
              </a:ext>
            </a:extLst>
          </p:cNvPr>
          <p:cNvSpPr txBox="1"/>
          <p:nvPr/>
        </p:nvSpPr>
        <p:spPr>
          <a:xfrm>
            <a:off x="3458614" y="664617"/>
            <a:ext cx="11720427" cy="1339085"/>
          </a:xfrm>
          <a:prstGeom prst="rect">
            <a:avLst/>
          </a:prstGeom>
          <a:noFill/>
        </p:spPr>
        <p:txBody>
          <a:bodyPr wrap="square">
            <a:spAutoFit/>
          </a:bodyPr>
          <a:lstStyle/>
          <a:p>
            <a:pPr defTabSz="685869">
              <a:defRPr/>
            </a:pPr>
            <a:r>
              <a:rPr lang="fr-FR" sz="2801" b="1" dirty="0">
                <a:solidFill>
                  <a:prstClr val="white">
                    <a:lumMod val="65000"/>
                  </a:prstClr>
                </a:solidFill>
                <a:latin typeface="Dosis" pitchFamily="2" charset="0"/>
              </a:rPr>
              <a:t>Maintenant, on va commencer le jeu. Qui veut passer au tableau?</a:t>
            </a:r>
          </a:p>
          <a:p>
            <a:pPr defTabSz="685869">
              <a:defRPr/>
            </a:pPr>
            <a:r>
              <a:rPr lang="fr-FR" sz="2801" b="1" dirty="0">
                <a:solidFill>
                  <a:prstClr val="white">
                    <a:lumMod val="65000"/>
                  </a:prstClr>
                </a:solidFill>
                <a:latin typeface="Dosis" pitchFamily="2" charset="0"/>
              </a:rPr>
              <a:t>Le gagnant sera celui qui aura lu correctement plus de mots. </a:t>
            </a:r>
          </a:p>
          <a:p>
            <a:pPr marL="0" lvl="1" defTabSz="342917">
              <a:lnSpc>
                <a:spcPts val="3017"/>
              </a:lnSpc>
              <a:spcBef>
                <a:spcPct val="0"/>
              </a:spcBef>
              <a:defRPr/>
            </a:pPr>
            <a:r>
              <a:rPr lang="fr-FR" sz="2801" b="1" dirty="0">
                <a:solidFill>
                  <a:schemeClr val="bg1">
                    <a:lumMod val="65000"/>
                  </a:schemeClr>
                </a:solidFill>
                <a:latin typeface="Dosis" panose="02010703020202060003" pitchFamily="2" charset="0"/>
                <a:cs typeface="Microsoft Uighur" panose="02000000000000000000" pitchFamily="2" charset="-78"/>
              </a:rPr>
              <a:t>. </a:t>
            </a:r>
          </a:p>
        </p:txBody>
      </p:sp>
      <p:sp>
        <p:nvSpPr>
          <p:cNvPr id="5" name="Rectangle 1">
            <a:extLst>
              <a:ext uri="{FF2B5EF4-FFF2-40B4-BE49-F238E27FC236}">
                <a16:creationId xmlns:a16="http://schemas.microsoft.com/office/drawing/2014/main" id="{8F53B89D-3054-0D68-2CEE-66E4C2239C36}"/>
              </a:ext>
            </a:extLst>
          </p:cNvPr>
          <p:cNvSpPr>
            <a:spLocks noChangeArrowheads="1"/>
          </p:cNvSpPr>
          <p:nvPr/>
        </p:nvSpPr>
        <p:spPr bwMode="auto">
          <a:xfrm>
            <a:off x="2892428" y="30375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6" name="Rectangle 1">
            <a:extLst>
              <a:ext uri="{FF2B5EF4-FFF2-40B4-BE49-F238E27FC236}">
                <a16:creationId xmlns:a16="http://schemas.microsoft.com/office/drawing/2014/main" id="{B6870004-D5E4-F641-116B-62FB64C0FE05}"/>
              </a:ext>
            </a:extLst>
          </p:cNvPr>
          <p:cNvSpPr>
            <a:spLocks noChangeArrowheads="1"/>
          </p:cNvSpPr>
          <p:nvPr/>
        </p:nvSpPr>
        <p:spPr bwMode="auto">
          <a:xfrm>
            <a:off x="2911478" y="25803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8" name="Rectangle 1">
            <a:extLst>
              <a:ext uri="{FF2B5EF4-FFF2-40B4-BE49-F238E27FC236}">
                <a16:creationId xmlns:a16="http://schemas.microsoft.com/office/drawing/2014/main" id="{A629CE56-FCDB-555C-2B14-DD6E935FED03}"/>
              </a:ext>
            </a:extLst>
          </p:cNvPr>
          <p:cNvSpPr>
            <a:spLocks noChangeArrowheads="1"/>
          </p:cNvSpPr>
          <p:nvPr/>
        </p:nvSpPr>
        <p:spPr bwMode="auto">
          <a:xfrm>
            <a:off x="2895602" y="270102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graphicFrame>
        <p:nvGraphicFramePr>
          <p:cNvPr id="3" name="Tableau 2">
            <a:extLst>
              <a:ext uri="{FF2B5EF4-FFF2-40B4-BE49-F238E27FC236}">
                <a16:creationId xmlns:a16="http://schemas.microsoft.com/office/drawing/2014/main" id="{3EB45572-1F75-AC34-600B-D7B941FF43C3}"/>
              </a:ext>
            </a:extLst>
          </p:cNvPr>
          <p:cNvGraphicFramePr>
            <a:graphicFrameLocks noGrp="1"/>
          </p:cNvGraphicFramePr>
          <p:nvPr>
            <p:extLst>
              <p:ext uri="{D42A27DB-BD31-4B8C-83A1-F6EECF244321}">
                <p14:modId xmlns:p14="http://schemas.microsoft.com/office/powerpoint/2010/main" val="456630"/>
              </p:ext>
            </p:extLst>
          </p:nvPr>
        </p:nvGraphicFramePr>
        <p:xfrm>
          <a:off x="2895600" y="2701025"/>
          <a:ext cx="12283441" cy="4854024"/>
        </p:xfrm>
        <a:graphic>
          <a:graphicData uri="http://schemas.openxmlformats.org/drawingml/2006/table">
            <a:tbl>
              <a:tblPr/>
              <a:tblGrid>
                <a:gridCol w="2472641">
                  <a:extLst>
                    <a:ext uri="{9D8B030D-6E8A-4147-A177-3AD203B41FA5}">
                      <a16:colId xmlns:a16="http://schemas.microsoft.com/office/drawing/2014/main" val="3458139662"/>
                    </a:ext>
                  </a:extLst>
                </a:gridCol>
                <a:gridCol w="2432759">
                  <a:extLst>
                    <a:ext uri="{9D8B030D-6E8A-4147-A177-3AD203B41FA5}">
                      <a16:colId xmlns:a16="http://schemas.microsoft.com/office/drawing/2014/main" val="771464400"/>
                    </a:ext>
                  </a:extLst>
                </a:gridCol>
                <a:gridCol w="2472641">
                  <a:extLst>
                    <a:ext uri="{9D8B030D-6E8A-4147-A177-3AD203B41FA5}">
                      <a16:colId xmlns:a16="http://schemas.microsoft.com/office/drawing/2014/main" val="3602423836"/>
                    </a:ext>
                  </a:extLst>
                </a:gridCol>
                <a:gridCol w="2472641">
                  <a:extLst>
                    <a:ext uri="{9D8B030D-6E8A-4147-A177-3AD203B41FA5}">
                      <a16:colId xmlns:a16="http://schemas.microsoft.com/office/drawing/2014/main" val="1087109378"/>
                    </a:ext>
                  </a:extLst>
                </a:gridCol>
                <a:gridCol w="2432759">
                  <a:extLst>
                    <a:ext uri="{9D8B030D-6E8A-4147-A177-3AD203B41FA5}">
                      <a16:colId xmlns:a16="http://schemas.microsoft.com/office/drawing/2014/main" val="21679297"/>
                    </a:ext>
                  </a:extLst>
                </a:gridCol>
              </a:tblGrid>
              <a:tr h="1213506">
                <a:tc>
                  <a:txBody>
                    <a:bodyPr/>
                    <a:lstStyle/>
                    <a:p>
                      <a:pPr algn="ctr">
                        <a:lnSpc>
                          <a:spcPct val="200000"/>
                        </a:lnSpc>
                        <a:buNone/>
                      </a:pPr>
                      <a:r>
                        <a:rPr lang="fr-MA" sz="4100" b="1" i="0" dirty="0">
                          <a:solidFill>
                            <a:srgbClr val="242021"/>
                          </a:solidFill>
                          <a:effectLst/>
                          <a:latin typeface="Dosis-SemiBold"/>
                        </a:rPr>
                        <a:t>parl</a:t>
                      </a:r>
                      <a:r>
                        <a:rPr lang="fr-MA" sz="4100" b="1" i="0" dirty="0">
                          <a:solidFill>
                            <a:srgbClr val="818284"/>
                          </a:solidFill>
                          <a:effectLst/>
                          <a:latin typeface="Dosis-SemiBold"/>
                        </a:rPr>
                        <a:t>e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kern="1200" dirty="0">
                          <a:solidFill>
                            <a:srgbClr val="242021"/>
                          </a:solidFill>
                          <a:effectLst/>
                          <a:latin typeface="Dosis-SemiBold"/>
                          <a:ea typeface="+mn-ea"/>
                          <a:cs typeface="+mn-cs"/>
                        </a:rPr>
                        <a:t>clé </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cartabl</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plum</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réclam</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2023696168"/>
                  </a:ext>
                </a:extLst>
              </a:tr>
              <a:tr h="1213506">
                <a:tc>
                  <a:txBody>
                    <a:bodyPr/>
                    <a:lstStyle/>
                    <a:p>
                      <a:pPr algn="ctr">
                        <a:lnSpc>
                          <a:spcPct val="200000"/>
                        </a:lnSpc>
                        <a:buNone/>
                      </a:pPr>
                      <a:r>
                        <a:rPr lang="fr-MA" sz="4100" b="1" i="0">
                          <a:solidFill>
                            <a:srgbClr val="242021"/>
                          </a:solidFill>
                          <a:effectLst/>
                          <a:latin typeface="Dosis-SemiBold"/>
                        </a:rPr>
                        <a:t>pla</a:t>
                      </a:r>
                      <a:r>
                        <a:rPr lang="fr-MA" sz="4100" b="1" i="0">
                          <a:solidFill>
                            <a:srgbClr val="818284"/>
                          </a:solidFill>
                          <a:effectLst/>
                          <a:latin typeface="Dosis-SemiBold"/>
                        </a:rPr>
                        <a:t>t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flaqu</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marL="0" algn="ctr" defTabSz="914400" rtl="0" eaLnBrk="1" latinLnBrk="0" hangingPunct="1">
                        <a:lnSpc>
                          <a:spcPct val="200000"/>
                        </a:lnSpc>
                        <a:buNone/>
                      </a:pPr>
                      <a:r>
                        <a:rPr lang="fr-MA" sz="4100" b="1" i="0" kern="1200" dirty="0">
                          <a:solidFill>
                            <a:srgbClr val="242021"/>
                          </a:solidFill>
                          <a:effectLst/>
                          <a:latin typeface="Dosis-SemiBold"/>
                          <a:ea typeface="+mn-ea"/>
                          <a:cs typeface="+mn-cs"/>
                        </a:rPr>
                        <a:t>tabl</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clôtur</a:t>
                      </a:r>
                      <a:r>
                        <a:rPr lang="fr-MA" sz="4100" b="1" i="0" dirty="0">
                          <a:solidFill>
                            <a:schemeClr val="bg1">
                              <a:lumMod val="75000"/>
                            </a:schemeClr>
                          </a:solidFill>
                          <a:effectLst/>
                          <a:latin typeface="Dosis-SemiBold"/>
                        </a:rPr>
                        <a:t>e</a:t>
                      </a:r>
                      <a:r>
                        <a:rPr lang="fr-MA" sz="4100" b="1" i="0" dirty="0">
                          <a:solidFill>
                            <a:srgbClr val="242021"/>
                          </a:solidFill>
                          <a:effectLst/>
                          <a:latin typeface="Dosis-SemiBold"/>
                        </a:rPr>
                        <a:t>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brocoli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1370211777"/>
                  </a:ext>
                </a:extLst>
              </a:tr>
              <a:tr h="1213506">
                <a:tc>
                  <a:txBody>
                    <a:bodyPr/>
                    <a:lstStyle/>
                    <a:p>
                      <a:pPr algn="ctr">
                        <a:lnSpc>
                          <a:spcPct val="200000"/>
                        </a:lnSpc>
                        <a:buNone/>
                      </a:pPr>
                      <a:r>
                        <a:rPr lang="fr-MA" sz="4100" b="1" i="0" dirty="0">
                          <a:solidFill>
                            <a:srgbClr val="242021"/>
                          </a:solidFill>
                          <a:effectLst/>
                          <a:latin typeface="Dosis-SemiBold"/>
                        </a:rPr>
                        <a:t>blé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plissé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glac</a:t>
                      </a:r>
                      <a:r>
                        <a:rPr lang="fr-MA" sz="4100" b="1" i="0" dirty="0">
                          <a:solidFill>
                            <a:schemeClr val="bg1">
                              <a:lumMod val="75000"/>
                            </a:schemeClr>
                          </a:solidFill>
                          <a:effectLst/>
                          <a:latin typeface="Dosis-SemiBold"/>
                        </a:rPr>
                        <a:t>e</a:t>
                      </a:r>
                      <a:r>
                        <a:rPr lang="fr-MA" sz="4100" b="1" i="0" dirty="0">
                          <a:solidFill>
                            <a:srgbClr val="242021"/>
                          </a:solidFill>
                          <a:effectLst/>
                          <a:latin typeface="Dosis-SemiBold"/>
                        </a:rPr>
                        <a:t>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 </a:t>
                      </a:r>
                      <a:r>
                        <a:rPr lang="fr-MA" sz="4100" b="1" i="0" kern="1200" dirty="0">
                          <a:solidFill>
                            <a:srgbClr val="242021"/>
                          </a:solidFill>
                          <a:effectLst/>
                          <a:latin typeface="Dosis-SemiBold"/>
                          <a:ea typeface="+mn-ea"/>
                          <a:cs typeface="+mn-cs"/>
                        </a:rPr>
                        <a:t>slalom</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fr-MA" sz="4100" b="1" i="0" kern="1200" dirty="0">
                          <a:solidFill>
                            <a:srgbClr val="242021"/>
                          </a:solidFill>
                          <a:effectLst/>
                          <a:latin typeface="Dosis-SemiBold"/>
                          <a:ea typeface="+mn-ea"/>
                          <a:cs typeface="+mn-cs"/>
                        </a:rPr>
                        <a:t>plaqu</a:t>
                      </a:r>
                      <a:r>
                        <a:rPr lang="fr-MA" sz="4100" b="1" i="0" kern="1200" dirty="0">
                          <a:solidFill>
                            <a:schemeClr val="bg1">
                              <a:lumMod val="75000"/>
                            </a:schemeClr>
                          </a:solidFill>
                          <a:effectLst/>
                          <a:latin typeface="Dosis-SemiBold"/>
                          <a:ea typeface="+mn-ea"/>
                          <a:cs typeface="+mn-cs"/>
                        </a:rPr>
                        <a:t>e </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750885930"/>
                  </a:ext>
                </a:extLst>
              </a:tr>
              <a:tr h="1213506">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fr-MA" sz="4100" b="1" i="0" kern="1200" dirty="0">
                          <a:solidFill>
                            <a:srgbClr val="242021"/>
                          </a:solidFill>
                          <a:effectLst/>
                          <a:latin typeface="Dosis-SemiBold"/>
                          <a:ea typeface="+mn-ea"/>
                          <a:cs typeface="+mn-cs"/>
                        </a:rPr>
                        <a:t>class</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flût</a:t>
                      </a:r>
                      <a:r>
                        <a:rPr lang="fr-MA" sz="4100" b="1" i="0">
                          <a:solidFill>
                            <a:srgbClr val="818284"/>
                          </a:solidFill>
                          <a:effectLst/>
                          <a:latin typeface="Dosis-SemiBold"/>
                        </a:rPr>
                        <a:t>e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kern="1200" dirty="0">
                          <a:solidFill>
                            <a:srgbClr val="242021"/>
                          </a:solidFill>
                          <a:effectLst/>
                          <a:latin typeface="Dosis-SemiBold"/>
                          <a:ea typeface="+mn-ea"/>
                          <a:cs typeface="+mn-cs"/>
                        </a:rPr>
                        <a:t>plac</a:t>
                      </a:r>
                      <a:r>
                        <a:rPr lang="fr-MA" sz="4100" b="1" i="0" kern="1200" dirty="0">
                          <a:solidFill>
                            <a:schemeClr val="bg1">
                              <a:lumMod val="75000"/>
                            </a:schemeClr>
                          </a:solidFill>
                          <a:effectLst/>
                          <a:latin typeface="Dosis-SemiBold"/>
                          <a:ea typeface="+mn-ea"/>
                          <a:cs typeface="+mn-cs"/>
                        </a:rPr>
                        <a:t>e</a:t>
                      </a: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a:solidFill>
                            <a:srgbClr val="242021"/>
                          </a:solidFill>
                          <a:effectLst/>
                          <a:latin typeface="Dosis-SemiBold"/>
                        </a:rPr>
                        <a:t>flou </a:t>
                      </a:r>
                      <a:endParaRPr lang="fr-MA" sz="320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tc>
                  <a:txBody>
                    <a:bodyPr/>
                    <a:lstStyle/>
                    <a:p>
                      <a:pPr algn="ctr">
                        <a:lnSpc>
                          <a:spcPct val="200000"/>
                        </a:lnSpc>
                        <a:buNone/>
                      </a:pPr>
                      <a:r>
                        <a:rPr lang="fr-MA" sz="4100" b="1" i="0" dirty="0">
                          <a:solidFill>
                            <a:srgbClr val="242021"/>
                          </a:solidFill>
                          <a:effectLst/>
                          <a:latin typeface="Dosis-SemiBold"/>
                        </a:rPr>
                        <a:t>placar</a:t>
                      </a:r>
                      <a:r>
                        <a:rPr lang="fr-MA" sz="4100" b="1" i="0" dirty="0">
                          <a:solidFill>
                            <a:srgbClr val="818284"/>
                          </a:solidFill>
                          <a:effectLst/>
                          <a:latin typeface="Dosis-SemiBold"/>
                        </a:rPr>
                        <a:t>d </a:t>
                      </a:r>
                      <a:endParaRPr lang="fr-MA" sz="3200" dirty="0">
                        <a:effectLst/>
                      </a:endParaRPr>
                    </a:p>
                  </a:txBody>
                  <a:tcPr anchor="ctr">
                    <a:lnL w="7620" cap="flat" cmpd="sng" algn="ctr">
                      <a:solidFill>
                        <a:srgbClr val="95509F"/>
                      </a:solidFill>
                      <a:prstDash val="solid"/>
                      <a:round/>
                      <a:headEnd type="none" w="med" len="med"/>
                      <a:tailEnd type="none" w="med" len="med"/>
                    </a:lnL>
                    <a:lnR w="7620" cap="flat" cmpd="sng" algn="ctr">
                      <a:solidFill>
                        <a:srgbClr val="95509F"/>
                      </a:solidFill>
                      <a:prstDash val="solid"/>
                      <a:round/>
                      <a:headEnd type="none" w="med" len="med"/>
                      <a:tailEnd type="none" w="med" len="med"/>
                    </a:lnR>
                    <a:lnT w="7620" cap="flat" cmpd="sng" algn="ctr">
                      <a:solidFill>
                        <a:srgbClr val="95509F"/>
                      </a:solidFill>
                      <a:prstDash val="solid"/>
                      <a:round/>
                      <a:headEnd type="none" w="med" len="med"/>
                      <a:tailEnd type="none" w="med" len="med"/>
                    </a:lnT>
                    <a:lnB w="7620" cap="flat" cmpd="sng" algn="ctr">
                      <a:solidFill>
                        <a:srgbClr val="95509F"/>
                      </a:solidFill>
                      <a:prstDash val="solid"/>
                      <a:round/>
                      <a:headEnd type="none" w="med" len="med"/>
                      <a:tailEnd type="none" w="med" len="med"/>
                    </a:lnB>
                    <a:noFill/>
                  </a:tcPr>
                </a:tc>
                <a:extLst>
                  <a:ext uri="{0D108BD9-81ED-4DB2-BD59-A6C34878D82A}">
                    <a16:rowId xmlns:a16="http://schemas.microsoft.com/office/drawing/2014/main" val="2914487856"/>
                  </a:ext>
                </a:extLst>
              </a:tr>
            </a:tbl>
          </a:graphicData>
        </a:graphic>
      </p:graphicFrame>
    </p:spTree>
    <p:extLst>
      <p:ext uri="{BB962C8B-B14F-4D97-AF65-F5344CB8AC3E}">
        <p14:creationId xmlns:p14="http://schemas.microsoft.com/office/powerpoint/2010/main" val="37175307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167CE-8C6E-243E-A3A2-54D4732C19A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44A1ABE-9714-581A-5C37-2A207DA814CE}"/>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DAF6A063-6AF3-38DC-A5F1-1FA620EEF137}"/>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D48A4A48-F265-B870-4B96-E2C81BAF4757}"/>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AAFA9413-4CFF-0345-D403-B4FB07A64AFC}"/>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F1009991-1282-C612-C932-B5EB1C96329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BC185691-F43E-E362-A04E-D8F61D2F8568}"/>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3E042953-E5F7-DCA6-BE21-97F22047780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4C303B4C-F2D6-5B38-7822-914ED2CFD28E}"/>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C162D345-FC62-EE7C-74B5-517943DA42D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3068DF33-C473-366A-F496-3109429B72E2}"/>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03CE216F-3211-D7FD-7F48-C053B71BD945}"/>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 l’activité: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Lecture des mots outils</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202307D4-ECF9-EBAB-1A03-A94D8597C39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27282121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D8664-6508-BDF0-BC56-AE8164AE1261}"/>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B16C6D29-3F0D-6C6A-1DE9-9EC32456B994}"/>
              </a:ext>
            </a:extLst>
          </p:cNvPr>
          <p:cNvGrpSpPr/>
          <p:nvPr/>
        </p:nvGrpSpPr>
        <p:grpSpPr>
          <a:xfrm>
            <a:off x="8045899" y="3326345"/>
            <a:ext cx="9381916" cy="1948997"/>
            <a:chOff x="457199" y="637024"/>
            <a:chExt cx="8229601" cy="835467"/>
          </a:xfrm>
        </p:grpSpPr>
        <p:sp>
          <p:nvSpPr>
            <p:cNvPr id="27" name="Shape 3">
              <a:extLst>
                <a:ext uri="{FF2B5EF4-FFF2-40B4-BE49-F238E27FC236}">
                  <a16:creationId xmlns:a16="http://schemas.microsoft.com/office/drawing/2014/main" id="{FDDB34AF-7446-FFFF-91A1-28C1EA08A396}"/>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AECA4188-68DE-320F-BF63-F5DE1164E9F0}"/>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F75CA6F2-0804-6AB2-7DA2-FA4EDAC7C322}"/>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FE72230A-AE7D-CE7E-C2BA-5B7A1427B59A}"/>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19D1C310-F96B-F8F9-59E9-9BF0E363855E}"/>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02C9B401-E770-5E82-1B81-BA347B19B5FC}"/>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89172917-5E9F-29AA-4E51-F4914AF0FCB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4FBA1172-AAE1-ADB4-FA19-7E3C8E0D5F89}"/>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6809CD76-9014-2366-A319-E126E0CBAD75}"/>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ED6941FF-AE5B-3B7B-2CD9-3F87A11116C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D4A5BD77-88DF-29DC-AD24-FA20662AA7F7}"/>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F371BC33-043C-0813-985D-8E08903FEDBC}"/>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25D72F90-2175-2F74-0E1F-F7A59C64F232}"/>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27B25D70-3FB7-3D9C-B794-59A5CBF2A8FA}"/>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3219C84A-7C14-3A66-0E28-7235BFB1EFDF}"/>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5EC25FDA-2C0A-F5D5-C5BF-F06C0784837D}"/>
              </a:ext>
            </a:extLst>
          </p:cNvPr>
          <p:cNvSpPr/>
          <p:nvPr/>
        </p:nvSpPr>
        <p:spPr>
          <a:xfrm>
            <a:off x="210872" y="618991"/>
            <a:ext cx="6875728"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9A1ADB9A-336C-D903-98DE-6BCC0E14674E}"/>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-tableau - livret</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067C20A0-4FDD-3458-62B0-DB4C6BF47B4A}"/>
              </a:ext>
            </a:extLst>
          </p:cNvPr>
          <p:cNvSpPr txBox="1"/>
          <p:nvPr/>
        </p:nvSpPr>
        <p:spPr>
          <a:xfrm>
            <a:off x="8523066" y="3536358"/>
            <a:ext cx="8904749" cy="1231106"/>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Mémoriser les mots outils les plus fréquents.</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Reconnaître rapidement les mots outils en lecture</a:t>
            </a:r>
          </a:p>
        </p:txBody>
      </p:sp>
      <p:sp>
        <p:nvSpPr>
          <p:cNvPr id="4" name="Rectangle : coins arrondis 18">
            <a:extLst>
              <a:ext uri="{FF2B5EF4-FFF2-40B4-BE49-F238E27FC236}">
                <a16:creationId xmlns:a16="http://schemas.microsoft.com/office/drawing/2014/main" id="{7012C64A-84CB-B48C-BC01-E255EBE9DCF1}"/>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8D32A42F-DA08-140F-FC98-865CFA97CA4A}"/>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8E26B51E-3070-278C-9278-027839E597A2}"/>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6EA9D3A0-E55F-1D2C-23D3-0AA03210E135}"/>
              </a:ext>
            </a:extLst>
          </p:cNvPr>
          <p:cNvSpPr/>
          <p:nvPr/>
        </p:nvSpPr>
        <p:spPr>
          <a:xfrm>
            <a:off x="6712408" y="1623272"/>
            <a:ext cx="8603792"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C8C5A55D-D865-811A-E660-317DE6AB94A2}"/>
              </a:ext>
            </a:extLst>
          </p:cNvPr>
          <p:cNvSpPr txBox="1"/>
          <p:nvPr/>
        </p:nvSpPr>
        <p:spPr>
          <a:xfrm>
            <a:off x="6852402" y="1706926"/>
            <a:ext cx="8741375" cy="1446550"/>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de lecture des mots outils</a:t>
            </a:r>
          </a:p>
          <a:p>
            <a:pPr algn="ctr" rtl="1"/>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BF3BD631-1D58-9323-602B-C7D20ACB7DD2}"/>
              </a:ext>
            </a:extLst>
          </p:cNvPr>
          <p:cNvSpPr txBox="1"/>
          <p:nvPr/>
        </p:nvSpPr>
        <p:spPr>
          <a:xfrm>
            <a:off x="1152538" y="1166549"/>
            <a:ext cx="5259316" cy="1323439"/>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Activité : Lecture des mots outils</a:t>
            </a:r>
          </a:p>
          <a:p>
            <a:endParaRPr lang="fr-MA" sz="4000" dirty="0"/>
          </a:p>
        </p:txBody>
      </p:sp>
      <p:grpSp>
        <p:nvGrpSpPr>
          <p:cNvPr id="16" name="Groupe 15">
            <a:extLst>
              <a:ext uri="{FF2B5EF4-FFF2-40B4-BE49-F238E27FC236}">
                <a16:creationId xmlns:a16="http://schemas.microsoft.com/office/drawing/2014/main" id="{C7AC7B98-2E46-7FA9-3B5B-B67752714608}"/>
              </a:ext>
            </a:extLst>
          </p:cNvPr>
          <p:cNvGrpSpPr/>
          <p:nvPr/>
        </p:nvGrpSpPr>
        <p:grpSpPr>
          <a:xfrm>
            <a:off x="2322147" y="5781846"/>
            <a:ext cx="15661053" cy="4174949"/>
            <a:chOff x="457199" y="637024"/>
            <a:chExt cx="9196967" cy="835467"/>
          </a:xfrm>
        </p:grpSpPr>
        <p:sp>
          <p:nvSpPr>
            <p:cNvPr id="17" name="Shape 3">
              <a:extLst>
                <a:ext uri="{FF2B5EF4-FFF2-40B4-BE49-F238E27FC236}">
                  <a16:creationId xmlns:a16="http://schemas.microsoft.com/office/drawing/2014/main" id="{A0F9D75C-2CAF-1351-F89E-B354D1035706}"/>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E8B29493-E65E-97C5-22EA-12AAAF3B74FC}"/>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358D5E5C-5841-CA5D-1D1B-B44C0C135B69}"/>
              </a:ext>
            </a:extLst>
          </p:cNvPr>
          <p:cNvSpPr/>
          <p:nvPr/>
        </p:nvSpPr>
        <p:spPr>
          <a:xfrm>
            <a:off x="2656760" y="5356679"/>
            <a:ext cx="3004728" cy="786426"/>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744A72CF-AEC6-5593-CDCE-ADBC65C3E1A3}"/>
              </a:ext>
            </a:extLst>
          </p:cNvPr>
          <p:cNvSpPr txBox="1"/>
          <p:nvPr/>
        </p:nvSpPr>
        <p:spPr>
          <a:xfrm>
            <a:off x="2893117" y="6513299"/>
            <a:ext cx="15504332" cy="3154710"/>
          </a:xfrm>
          <a:prstGeom prst="rect">
            <a:avLst/>
          </a:prstGeom>
        </p:spPr>
        <p:txBody>
          <a:bodyPr wrap="square" lIns="0" tIns="0" rIns="0" bIns="0" rtlCol="0" anchor="t">
            <a:spAutoFit/>
          </a:bodyPr>
          <a:lstStyle/>
          <a:p>
            <a:pPr marL="571500" indent="-571500" defTabSz="1955800">
              <a:lnSpc>
                <a:spcPct val="90000"/>
              </a:lnSpc>
              <a:spcBef>
                <a:spcPct val="0"/>
              </a:spcBef>
              <a:spcAft>
                <a:spcPct val="15000"/>
              </a:spcAft>
              <a:buFont typeface="Arial" panose="020B0604020202020204" pitchFamily="34" charset="0"/>
              <a:buChar char="•"/>
            </a:pPr>
            <a:r>
              <a:rPr lang="fr-FR" sz="4000" b="1" dirty="0">
                <a:latin typeface="Microsoft Uighur" panose="02000000000000000000" pitchFamily="2" charset="-78"/>
                <a:ea typeface="Calibri" panose="020F0502020204030204" pitchFamily="34" charset="0"/>
                <a:cs typeface="Microsoft Uighur" panose="02000000000000000000" pitchFamily="2" charset="-78"/>
              </a:rPr>
              <a:t>Présentation du mot </a:t>
            </a:r>
          </a:p>
          <a:p>
            <a:pPr marL="571500" indent="-571500" defTabSz="1955800">
              <a:lnSpc>
                <a:spcPct val="90000"/>
              </a:lnSpc>
              <a:spcBef>
                <a:spcPct val="0"/>
              </a:spcBef>
              <a:spcAft>
                <a:spcPct val="15000"/>
              </a:spcAft>
              <a:buFont typeface="Arial" panose="020B0604020202020204" pitchFamily="34" charset="0"/>
              <a:buChar char="•"/>
            </a:pPr>
            <a:r>
              <a:rPr lang="fr-FR" sz="4000" b="1" dirty="0">
                <a:latin typeface="Microsoft Uighur" panose="02000000000000000000" pitchFamily="2" charset="-78"/>
                <a:ea typeface="Calibri" panose="020F0502020204030204" pitchFamily="34" charset="0"/>
                <a:cs typeface="Microsoft Uighur" panose="02000000000000000000" pitchFamily="2" charset="-78"/>
              </a:rPr>
              <a:t>Lecture en chœur  </a:t>
            </a:r>
          </a:p>
          <a:p>
            <a:pPr marL="571500" indent="-571500" defTabSz="1955800">
              <a:lnSpc>
                <a:spcPct val="90000"/>
              </a:lnSpc>
              <a:spcBef>
                <a:spcPct val="0"/>
              </a:spcBef>
              <a:spcAft>
                <a:spcPct val="15000"/>
              </a:spcAft>
              <a:buFont typeface="Arial" panose="020B0604020202020204" pitchFamily="34" charset="0"/>
              <a:buChar char="•"/>
            </a:pPr>
            <a:r>
              <a:rPr lang="fr-FR" sz="4000" b="1" dirty="0">
                <a:latin typeface="Microsoft Uighur" panose="02000000000000000000" pitchFamily="2" charset="-78"/>
                <a:ea typeface="Calibri" panose="020F0502020204030204" pitchFamily="34" charset="0"/>
                <a:cs typeface="Microsoft Uighur" panose="02000000000000000000" pitchFamily="2" charset="-78"/>
              </a:rPr>
              <a:t>Contextualisation </a:t>
            </a:r>
          </a:p>
          <a:p>
            <a:pPr marL="571500" indent="-571500" defTabSz="1955800">
              <a:lnSpc>
                <a:spcPct val="90000"/>
              </a:lnSpc>
              <a:spcBef>
                <a:spcPct val="0"/>
              </a:spcBef>
              <a:spcAft>
                <a:spcPct val="15000"/>
              </a:spcAft>
              <a:buFont typeface="Arial" panose="020B0604020202020204" pitchFamily="34" charset="0"/>
              <a:buChar char="•"/>
            </a:pPr>
            <a:r>
              <a:rPr lang="fr-FR" sz="4000" b="1" dirty="0">
                <a:latin typeface="Microsoft Uighur" panose="02000000000000000000" pitchFamily="2" charset="-78"/>
                <a:ea typeface="Calibri" panose="020F0502020204030204" pitchFamily="34" charset="0"/>
                <a:cs typeface="Microsoft Uighur" panose="02000000000000000000" pitchFamily="2" charset="-78"/>
              </a:rPr>
              <a:t>Dictée flash</a:t>
            </a:r>
          </a:p>
          <a:p>
            <a:pPr marL="571500" indent="-571500" defTabSz="1955800">
              <a:lnSpc>
                <a:spcPct val="90000"/>
              </a:lnSpc>
              <a:spcBef>
                <a:spcPct val="0"/>
              </a:spcBef>
              <a:spcAft>
                <a:spcPct val="15000"/>
              </a:spcAft>
              <a:buFont typeface="Arial" panose="020B0604020202020204" pitchFamily="34" charset="0"/>
              <a:buChar char="•"/>
            </a:pPr>
            <a:r>
              <a:rPr lang="fr-FR" sz="4000" b="1" dirty="0">
                <a:latin typeface="Microsoft Uighur" panose="02000000000000000000" pitchFamily="2" charset="-78"/>
                <a:ea typeface="Calibri" panose="020F0502020204030204" pitchFamily="34" charset="0"/>
                <a:cs typeface="Microsoft Uighur" panose="02000000000000000000" pitchFamily="2" charset="-78"/>
              </a:rPr>
              <a:t>Lecture en binôme </a:t>
            </a:r>
          </a:p>
        </p:txBody>
      </p:sp>
    </p:spTree>
    <p:extLst>
      <p:ext uri="{BB962C8B-B14F-4D97-AF65-F5344CB8AC3E}">
        <p14:creationId xmlns:p14="http://schemas.microsoft.com/office/powerpoint/2010/main" val="17661531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4F5E0-8F01-6F1A-15CB-BBCBFA91769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AB38DBE-AC2F-1330-C23F-01CC68C0B63C}"/>
              </a:ext>
            </a:extLst>
          </p:cNvPr>
          <p:cNvGrpSpPr/>
          <p:nvPr/>
        </p:nvGrpSpPr>
        <p:grpSpPr>
          <a:xfrm>
            <a:off x="2267712" y="723901"/>
            <a:ext cx="13716000" cy="8189810"/>
            <a:chOff x="0" y="0"/>
            <a:chExt cx="18288000" cy="10287000"/>
          </a:xfrm>
        </p:grpSpPr>
        <p:sp>
          <p:nvSpPr>
            <p:cNvPr id="3" name="Freeform 2">
              <a:extLst>
                <a:ext uri="{FF2B5EF4-FFF2-40B4-BE49-F238E27FC236}">
                  <a16:creationId xmlns:a16="http://schemas.microsoft.com/office/drawing/2014/main" id="{5ADB67B6-DE6C-4741-DC87-12666F1B67E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pPr defTabSz="514401"/>
              <a:endParaRPr lang="fr-MA" sz="1013" dirty="0">
                <a:solidFill>
                  <a:prstClr val="black"/>
                </a:solidFill>
                <a:latin typeface="Dosis" pitchFamily="2" charset="0"/>
              </a:endParaRPr>
            </a:p>
          </p:txBody>
        </p:sp>
        <p:sp>
          <p:nvSpPr>
            <p:cNvPr id="11" name="TextBox 9">
              <a:extLst>
                <a:ext uri="{FF2B5EF4-FFF2-40B4-BE49-F238E27FC236}">
                  <a16:creationId xmlns:a16="http://schemas.microsoft.com/office/drawing/2014/main" id="{30AF71B1-D517-55D3-6320-786EBC3FC652}"/>
                </a:ext>
              </a:extLst>
            </p:cNvPr>
            <p:cNvSpPr txBox="1"/>
            <p:nvPr/>
          </p:nvSpPr>
          <p:spPr>
            <a:xfrm>
              <a:off x="4070516" y="854736"/>
              <a:ext cx="5575584" cy="338266"/>
            </a:xfrm>
            <a:prstGeom prst="rect">
              <a:avLst/>
            </a:prstGeom>
          </p:spPr>
          <p:txBody>
            <a:bodyPr lIns="0" tIns="0" rIns="0" bIns="0" rtlCol="0" anchor="t">
              <a:spAutoFit/>
            </a:bodyPr>
            <a:lstStyle/>
            <a:p>
              <a:pPr algn="ctr">
                <a:lnSpc>
                  <a:spcPts val="1556"/>
                </a:lnSpc>
              </a:pPr>
              <a:r>
                <a:rPr lang="ar-MA" sz="3000" b="1" dirty="0">
                  <a:solidFill>
                    <a:schemeClr val="bg1"/>
                  </a:solidFill>
                  <a:latin typeface="Microsoft Uighur" panose="02000000000000000000" pitchFamily="2" charset="-78"/>
                  <a:cs typeface="Microsoft Uighur" panose="02000000000000000000" pitchFamily="2" charset="-78"/>
                </a:rPr>
                <a:t>الإعداد المادي للأستاذ</a:t>
              </a:r>
            </a:p>
          </p:txBody>
        </p:sp>
        <p:sp>
          <p:nvSpPr>
            <p:cNvPr id="13" name="Ellipse 12">
              <a:extLst>
                <a:ext uri="{FF2B5EF4-FFF2-40B4-BE49-F238E27FC236}">
                  <a16:creationId xmlns:a16="http://schemas.microsoft.com/office/drawing/2014/main" id="{6E881432-562C-A63B-27AB-0794AB8036DA}"/>
                </a:ext>
              </a:extLst>
            </p:cNvPr>
            <p:cNvSpPr/>
            <p:nvPr/>
          </p:nvSpPr>
          <p:spPr>
            <a:xfrm>
              <a:off x="4119256" y="4218"/>
              <a:ext cx="10637127" cy="9448800"/>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1">
                <a:lnSpc>
                  <a:spcPts val="8325"/>
                </a:lnSpc>
              </a:pPr>
              <a:r>
                <a:rPr lang="fr-FR" sz="6600" b="1" dirty="0">
                  <a:solidFill>
                    <a:srgbClr val="106585"/>
                  </a:solidFill>
                  <a:latin typeface="Microsoft Uighur" panose="02000000000000000000" pitchFamily="2" charset="-78"/>
                  <a:cs typeface="Microsoft Uighur" panose="02000000000000000000" pitchFamily="2" charset="-78"/>
                </a:rPr>
                <a:t>Lecture </a:t>
              </a:r>
            </a:p>
            <a:p>
              <a:pPr algn="ctr" defTabSz="514401">
                <a:lnSpc>
                  <a:spcPts val="8325"/>
                </a:lnSpc>
              </a:pPr>
              <a:r>
                <a:rPr lang="fr-FR" sz="6600" b="1" dirty="0">
                  <a:solidFill>
                    <a:srgbClr val="106585"/>
                  </a:solidFill>
                  <a:latin typeface="Microsoft Uighur" panose="02000000000000000000" pitchFamily="2" charset="-78"/>
                  <a:cs typeface="Microsoft Uighur" panose="02000000000000000000" pitchFamily="2" charset="-78"/>
                </a:rPr>
                <a:t>des mots-outils:</a:t>
              </a:r>
            </a:p>
            <a:p>
              <a:pPr algn="ctr" defTabSz="514401">
                <a:lnSpc>
                  <a:spcPts val="8325"/>
                </a:lnSpc>
              </a:pPr>
              <a:r>
                <a:rPr lang="fr-FR" sz="6000" dirty="0">
                  <a:solidFill>
                    <a:srgbClr val="106585"/>
                  </a:solidFill>
                  <a:latin typeface="Microsoft Uighur" panose="02000000000000000000" pitchFamily="2" charset="-78"/>
                  <a:cs typeface="Microsoft Uighur" panose="02000000000000000000" pitchFamily="2" charset="-78"/>
                </a:rPr>
                <a:t>est - un - qui - à côté -peu - beaucoup- nous vous</a:t>
              </a:r>
            </a:p>
          </p:txBody>
        </p:sp>
      </p:grpSp>
    </p:spTree>
    <p:extLst>
      <p:ext uri="{BB962C8B-B14F-4D97-AF65-F5344CB8AC3E}">
        <p14:creationId xmlns:p14="http://schemas.microsoft.com/office/powerpoint/2010/main" val="29834703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C23A5-028B-96E8-2BAF-03A7BF4C6A1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4C4B1C-EF44-A161-35DD-E31DCD4A7880}"/>
              </a:ext>
            </a:extLst>
          </p:cNvPr>
          <p:cNvSpPr/>
          <p:nvPr/>
        </p:nvSpPr>
        <p:spPr>
          <a:xfrm>
            <a:off x="2285999"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CBD25FA5-B538-F2FB-9EBD-A39DF58B4483}"/>
              </a:ext>
            </a:extLst>
          </p:cNvPr>
          <p:cNvGrpSpPr/>
          <p:nvPr/>
        </p:nvGrpSpPr>
        <p:grpSpPr>
          <a:xfrm>
            <a:off x="2753685" y="571500"/>
            <a:ext cx="12748764" cy="9220200"/>
            <a:chOff x="312517" y="308344"/>
            <a:chExt cx="8518967" cy="6230679"/>
          </a:xfrm>
        </p:grpSpPr>
        <p:sp>
          <p:nvSpPr>
            <p:cNvPr id="24" name="Rectangle : coins arrondis 23">
              <a:extLst>
                <a:ext uri="{FF2B5EF4-FFF2-40B4-BE49-F238E27FC236}">
                  <a16:creationId xmlns:a16="http://schemas.microsoft.com/office/drawing/2014/main" id="{8AC06399-4A57-7DED-1AFB-D03ED1F20993}"/>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dirty="0"/>
                <a:t>dd</a:t>
              </a:r>
            </a:p>
          </p:txBody>
        </p:sp>
        <p:sp>
          <p:nvSpPr>
            <p:cNvPr id="25" name="Rectangle : coins arrondis 24">
              <a:extLst>
                <a:ext uri="{FF2B5EF4-FFF2-40B4-BE49-F238E27FC236}">
                  <a16:creationId xmlns:a16="http://schemas.microsoft.com/office/drawing/2014/main" id="{69AAF545-4746-DF56-AF1C-BD24B9BD58AD}"/>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66E99B40-3656-2676-A15F-442D385CC479}"/>
              </a:ext>
            </a:extLst>
          </p:cNvPr>
          <p:cNvGrpSpPr/>
          <p:nvPr/>
        </p:nvGrpSpPr>
        <p:grpSpPr>
          <a:xfrm>
            <a:off x="1968557" y="1"/>
            <a:ext cx="13881044" cy="486002"/>
            <a:chOff x="-1604302" y="20290"/>
            <a:chExt cx="10430213" cy="411175"/>
          </a:xfrm>
          <a:noFill/>
        </p:grpSpPr>
        <p:sp>
          <p:nvSpPr>
            <p:cNvPr id="28" name="Rectangle : coins arrondis 27">
              <a:extLst>
                <a:ext uri="{FF2B5EF4-FFF2-40B4-BE49-F238E27FC236}">
                  <a16:creationId xmlns:a16="http://schemas.microsoft.com/office/drawing/2014/main" id="{B4D94643-8111-98C2-5E36-2254D30BA240}"/>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C3E2385C-3107-1DF2-54E0-7ADEF85A69BD}"/>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0E488F10-808C-4B3C-93C5-8F95183D821D}"/>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9628A2D0-B9C4-5834-61E4-79B99F0D1D76}"/>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33BC6A9C-B165-BBC7-182A-568C6947DB58}"/>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FC33BE54-FD52-5CFB-AE6E-7C9230F31CF7}"/>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ECA90399-C030-FA0D-F429-D9AB2E63DF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7201" y="901979"/>
            <a:ext cx="581346" cy="514106"/>
          </a:xfrm>
          <a:prstGeom prst="rect">
            <a:avLst/>
          </a:prstGeom>
        </p:spPr>
      </p:pic>
      <p:sp>
        <p:nvSpPr>
          <p:cNvPr id="8" name="ZoneTexte 7">
            <a:extLst>
              <a:ext uri="{FF2B5EF4-FFF2-40B4-BE49-F238E27FC236}">
                <a16:creationId xmlns:a16="http://schemas.microsoft.com/office/drawing/2014/main" id="{8B8A709F-4DB7-2A81-9243-3A9983510555}"/>
              </a:ext>
            </a:extLst>
          </p:cNvPr>
          <p:cNvSpPr txBox="1"/>
          <p:nvPr/>
        </p:nvSpPr>
        <p:spPr>
          <a:xfrm>
            <a:off x="3793627" y="778631"/>
            <a:ext cx="11487782" cy="834844"/>
          </a:xfrm>
          <a:prstGeom prst="rect">
            <a:avLst/>
          </a:prstGeom>
          <a:noFill/>
        </p:spPr>
        <p:txBody>
          <a:bodyPr wrap="square">
            <a:spAutoFit/>
          </a:bodyPr>
          <a:lstStyle/>
          <a:p>
            <a:pPr marL="0" lvl="1" defTabSz="685869">
              <a:lnSpc>
                <a:spcPts val="3017"/>
              </a:lnSpc>
              <a:spcBef>
                <a:spcPct val="0"/>
              </a:spcBef>
              <a:defRPr/>
            </a:pPr>
            <a:r>
              <a:rPr lang="fr-FR" sz="2400" b="1" dirty="0">
                <a:solidFill>
                  <a:prstClr val="white">
                    <a:lumMod val="65000"/>
                  </a:prstClr>
                </a:solidFill>
                <a:latin typeface="Dosis" pitchFamily="2" charset="0"/>
              </a:rPr>
              <a:t>Il y a peu de pommes - beaucoup de pommes. Répétons ensemble: peu- beaucoup.</a:t>
            </a:r>
          </a:p>
          <a:p>
            <a:pPr marL="0" lvl="1" defTabSz="685869">
              <a:lnSpc>
                <a:spcPts val="3017"/>
              </a:lnSpc>
              <a:spcBef>
                <a:spcPct val="0"/>
              </a:spcBef>
              <a:defRPr/>
            </a:pPr>
            <a:r>
              <a:rPr lang="fr-FR" sz="2400" dirty="0">
                <a:solidFill>
                  <a:prstClr val="white">
                    <a:lumMod val="65000"/>
                  </a:prstClr>
                </a:solidFill>
                <a:latin typeface="Dosis" pitchFamily="2" charset="0"/>
              </a:rPr>
              <a:t>Montrer les deux quantités  pour faire comparer.</a:t>
            </a:r>
          </a:p>
        </p:txBody>
      </p:sp>
      <p:sp>
        <p:nvSpPr>
          <p:cNvPr id="5" name="Rectangle 1">
            <a:extLst>
              <a:ext uri="{FF2B5EF4-FFF2-40B4-BE49-F238E27FC236}">
                <a16:creationId xmlns:a16="http://schemas.microsoft.com/office/drawing/2014/main" id="{33A3C489-2287-4DB6-57BF-B6016A5C684F}"/>
              </a:ext>
            </a:extLst>
          </p:cNvPr>
          <p:cNvSpPr>
            <a:spLocks noChangeArrowheads="1"/>
          </p:cNvSpPr>
          <p:nvPr/>
        </p:nvSpPr>
        <p:spPr bwMode="auto">
          <a:xfrm>
            <a:off x="3017840" y="33804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pic>
        <p:nvPicPr>
          <p:cNvPr id="7" name="Image 6">
            <a:extLst>
              <a:ext uri="{FF2B5EF4-FFF2-40B4-BE49-F238E27FC236}">
                <a16:creationId xmlns:a16="http://schemas.microsoft.com/office/drawing/2014/main" id="{56A9661A-BF62-E0E6-1D01-5A028A1B4803}"/>
              </a:ext>
            </a:extLst>
          </p:cNvPr>
          <p:cNvPicPr>
            <a:picLocks noChangeAspect="1"/>
          </p:cNvPicPr>
          <p:nvPr/>
        </p:nvPicPr>
        <p:blipFill>
          <a:blip r:embed="rId4"/>
          <a:stretch>
            <a:fillRect/>
          </a:stretch>
        </p:blipFill>
        <p:spPr>
          <a:xfrm>
            <a:off x="5341317" y="3089307"/>
            <a:ext cx="7573505" cy="4633362"/>
          </a:xfrm>
          <a:prstGeom prst="rect">
            <a:avLst/>
          </a:prstGeom>
          <a:ln w="19050">
            <a:solidFill>
              <a:schemeClr val="tx1"/>
            </a:solidFill>
          </a:ln>
        </p:spPr>
      </p:pic>
      <p:pic>
        <p:nvPicPr>
          <p:cNvPr id="3" name="Image 2">
            <a:extLst>
              <a:ext uri="{FF2B5EF4-FFF2-40B4-BE49-F238E27FC236}">
                <a16:creationId xmlns:a16="http://schemas.microsoft.com/office/drawing/2014/main" id="{6212DA9E-5D17-FA55-4042-C81932A34BE7}"/>
              </a:ext>
            </a:extLst>
          </p:cNvPr>
          <p:cNvPicPr>
            <a:picLocks noChangeAspect="1"/>
          </p:cNvPicPr>
          <p:nvPr>
            <p:custDataLst>
              <p:tags r:id="rId1"/>
            </p:custDataLst>
          </p:nvPr>
        </p:nvPicPr>
        <p:blipFill>
          <a:blip r:embed="rId5">
            <a:clrChange>
              <a:clrFrom>
                <a:srgbClr val="FFFFFF"/>
              </a:clrFrom>
              <a:clrTo>
                <a:srgbClr val="FFFFFF">
                  <a:alpha val="0"/>
                </a:srgbClr>
              </a:clrTo>
            </a:clrChange>
          </a:blip>
          <a:stretch>
            <a:fillRect/>
          </a:stretch>
        </p:blipFill>
        <p:spPr>
          <a:xfrm>
            <a:off x="14286247" y="574019"/>
            <a:ext cx="1192137" cy="1000763"/>
          </a:xfrm>
          <a:prstGeom prst="rect">
            <a:avLst/>
          </a:prstGeom>
        </p:spPr>
      </p:pic>
    </p:spTree>
    <p:extLst>
      <p:ext uri="{BB962C8B-B14F-4D97-AF65-F5344CB8AC3E}">
        <p14:creationId xmlns:p14="http://schemas.microsoft.com/office/powerpoint/2010/main" val="10658902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2E677-CEAD-213A-5DE5-82BA6373D32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F1BE1CD-67C2-20A2-FDC7-4CDDFF977623}"/>
              </a:ext>
            </a:extLst>
          </p:cNvPr>
          <p:cNvSpPr/>
          <p:nvPr/>
        </p:nvSpPr>
        <p:spPr>
          <a:xfrm>
            <a:off x="2285999"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809113C0-0200-4F61-3D8E-5BA87A5BD729}"/>
              </a:ext>
            </a:extLst>
          </p:cNvPr>
          <p:cNvGrpSpPr/>
          <p:nvPr/>
        </p:nvGrpSpPr>
        <p:grpSpPr>
          <a:xfrm>
            <a:off x="2693418" y="766008"/>
            <a:ext cx="12748764" cy="9220200"/>
            <a:chOff x="312517" y="308344"/>
            <a:chExt cx="8518967" cy="6230679"/>
          </a:xfrm>
        </p:grpSpPr>
        <p:sp>
          <p:nvSpPr>
            <p:cNvPr id="24" name="Rectangle : coins arrondis 23">
              <a:extLst>
                <a:ext uri="{FF2B5EF4-FFF2-40B4-BE49-F238E27FC236}">
                  <a16:creationId xmlns:a16="http://schemas.microsoft.com/office/drawing/2014/main" id="{6D6C0236-D120-7D10-E56D-CD298C443F1F}"/>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0FA28F8B-592E-696F-0A9B-E24723F5F1B1}"/>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45EC845F-75A7-6F85-A337-2E0B697EEA75}"/>
              </a:ext>
            </a:extLst>
          </p:cNvPr>
          <p:cNvGrpSpPr/>
          <p:nvPr/>
        </p:nvGrpSpPr>
        <p:grpSpPr>
          <a:xfrm>
            <a:off x="1968557" y="1"/>
            <a:ext cx="13881044" cy="486002"/>
            <a:chOff x="-1604302" y="20290"/>
            <a:chExt cx="10430213" cy="411175"/>
          </a:xfrm>
          <a:noFill/>
        </p:grpSpPr>
        <p:sp>
          <p:nvSpPr>
            <p:cNvPr id="28" name="Rectangle : coins arrondis 27">
              <a:extLst>
                <a:ext uri="{FF2B5EF4-FFF2-40B4-BE49-F238E27FC236}">
                  <a16:creationId xmlns:a16="http://schemas.microsoft.com/office/drawing/2014/main" id="{DDC4718D-A7E3-E626-8834-7A9BCB059CC4}"/>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B6F7E47D-02B9-A8E8-D345-678940AED36D}"/>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789D0511-2724-101D-8FC6-09D69901EF8B}"/>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304D36D7-5DC0-5127-2FCE-33D9E27A37A2}"/>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4714ADAC-2256-A1F2-3FA1-220BC530FB91}"/>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33" name="Rectangle : coins arrondis 32">
              <a:extLst>
                <a:ext uri="{FF2B5EF4-FFF2-40B4-BE49-F238E27FC236}">
                  <a16:creationId xmlns:a16="http://schemas.microsoft.com/office/drawing/2014/main" id="{F2E32249-6F69-C752-946B-2B3770BDBC80}"/>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D1698222-03F5-2E45-2F7E-A40FAC8380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7201" y="901979"/>
            <a:ext cx="581346" cy="514106"/>
          </a:xfrm>
          <a:prstGeom prst="rect">
            <a:avLst/>
          </a:prstGeom>
        </p:spPr>
      </p:pic>
      <p:sp>
        <p:nvSpPr>
          <p:cNvPr id="8" name="ZoneTexte 7">
            <a:extLst>
              <a:ext uri="{FF2B5EF4-FFF2-40B4-BE49-F238E27FC236}">
                <a16:creationId xmlns:a16="http://schemas.microsoft.com/office/drawing/2014/main" id="{2749DDA0-575A-EAD2-206F-4C0BF8A94BE1}"/>
              </a:ext>
            </a:extLst>
          </p:cNvPr>
          <p:cNvSpPr txBox="1"/>
          <p:nvPr/>
        </p:nvSpPr>
        <p:spPr>
          <a:xfrm>
            <a:off x="3793627" y="778631"/>
            <a:ext cx="11487782" cy="834844"/>
          </a:xfrm>
          <a:prstGeom prst="rect">
            <a:avLst/>
          </a:prstGeom>
          <a:noFill/>
        </p:spPr>
        <p:txBody>
          <a:bodyPr wrap="square">
            <a:spAutoFit/>
          </a:bodyPr>
          <a:lstStyle/>
          <a:p>
            <a:pPr marL="0" lvl="1" defTabSz="685869">
              <a:lnSpc>
                <a:spcPts val="3017"/>
              </a:lnSpc>
              <a:spcBef>
                <a:spcPct val="0"/>
              </a:spcBef>
              <a:defRPr/>
            </a:pPr>
            <a:r>
              <a:rPr lang="fr-FR" sz="2400" b="1" dirty="0">
                <a:solidFill>
                  <a:prstClr val="white">
                    <a:lumMod val="65000"/>
                  </a:prstClr>
                </a:solidFill>
                <a:latin typeface="Dosis" pitchFamily="2" charset="0"/>
              </a:rPr>
              <a:t>Au réfrigérateur il y a peu de gâteaux et  beaucoup de légumes. </a:t>
            </a:r>
          </a:p>
          <a:p>
            <a:pPr marL="0" lvl="1" defTabSz="685869">
              <a:lnSpc>
                <a:spcPts val="3017"/>
              </a:lnSpc>
              <a:spcBef>
                <a:spcPct val="0"/>
              </a:spcBef>
              <a:defRPr/>
            </a:pPr>
            <a:r>
              <a:rPr lang="fr-FR" sz="2400" b="1" dirty="0">
                <a:solidFill>
                  <a:prstClr val="white">
                    <a:lumMod val="65000"/>
                  </a:prstClr>
                </a:solidFill>
                <a:latin typeface="Dosis" pitchFamily="2" charset="0"/>
              </a:rPr>
              <a:t>Répétons ensemble: peu- beaucoup.</a:t>
            </a:r>
          </a:p>
        </p:txBody>
      </p:sp>
      <p:sp>
        <p:nvSpPr>
          <p:cNvPr id="5" name="Rectangle 1">
            <a:extLst>
              <a:ext uri="{FF2B5EF4-FFF2-40B4-BE49-F238E27FC236}">
                <a16:creationId xmlns:a16="http://schemas.microsoft.com/office/drawing/2014/main" id="{2B216A59-81EF-B026-1A6C-EC2B5518C82B}"/>
              </a:ext>
            </a:extLst>
          </p:cNvPr>
          <p:cNvSpPr>
            <a:spLocks noChangeArrowheads="1"/>
          </p:cNvSpPr>
          <p:nvPr/>
        </p:nvSpPr>
        <p:spPr bwMode="auto">
          <a:xfrm>
            <a:off x="3017840" y="33804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pic>
        <p:nvPicPr>
          <p:cNvPr id="10" name="Image 9">
            <a:extLst>
              <a:ext uri="{FF2B5EF4-FFF2-40B4-BE49-F238E27FC236}">
                <a16:creationId xmlns:a16="http://schemas.microsoft.com/office/drawing/2014/main" id="{F563D600-F98B-7C17-987B-7C7BA2082F17}"/>
              </a:ext>
            </a:extLst>
          </p:cNvPr>
          <p:cNvPicPr>
            <a:picLocks noChangeAspect="1"/>
          </p:cNvPicPr>
          <p:nvPr/>
        </p:nvPicPr>
        <p:blipFill>
          <a:blip r:embed="rId4"/>
          <a:stretch>
            <a:fillRect/>
          </a:stretch>
        </p:blipFill>
        <p:spPr>
          <a:xfrm>
            <a:off x="5118987" y="2079258"/>
            <a:ext cx="6705600" cy="5883641"/>
          </a:xfrm>
          <a:prstGeom prst="rect">
            <a:avLst/>
          </a:prstGeom>
        </p:spPr>
      </p:pic>
      <p:sp>
        <p:nvSpPr>
          <p:cNvPr id="6" name="Rectangle 5">
            <a:extLst>
              <a:ext uri="{FF2B5EF4-FFF2-40B4-BE49-F238E27FC236}">
                <a16:creationId xmlns:a16="http://schemas.microsoft.com/office/drawing/2014/main" id="{5386442E-0BF5-C357-7B70-E8E3519702A5}"/>
              </a:ext>
            </a:extLst>
          </p:cNvPr>
          <p:cNvSpPr/>
          <p:nvPr/>
        </p:nvSpPr>
        <p:spPr>
          <a:xfrm>
            <a:off x="12101901" y="4538975"/>
            <a:ext cx="3340283" cy="609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5">
                    <a:lumMod val="75000"/>
                  </a:schemeClr>
                </a:solidFill>
              </a:rPr>
              <a:t>beaucoup</a:t>
            </a:r>
            <a:endParaRPr lang="fr-MA" sz="6000" dirty="0">
              <a:solidFill>
                <a:schemeClr val="accent5">
                  <a:lumMod val="75000"/>
                </a:schemeClr>
              </a:solidFill>
            </a:endParaRPr>
          </a:p>
        </p:txBody>
      </p:sp>
      <p:sp>
        <p:nvSpPr>
          <p:cNvPr id="3" name="Rectangle 2">
            <a:extLst>
              <a:ext uri="{FF2B5EF4-FFF2-40B4-BE49-F238E27FC236}">
                <a16:creationId xmlns:a16="http://schemas.microsoft.com/office/drawing/2014/main" id="{3DBAA679-929C-FE03-B447-B7354A302DBB}"/>
              </a:ext>
            </a:extLst>
          </p:cNvPr>
          <p:cNvSpPr/>
          <p:nvPr/>
        </p:nvSpPr>
        <p:spPr>
          <a:xfrm>
            <a:off x="3017840" y="4777965"/>
            <a:ext cx="2027009" cy="609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6000" dirty="0">
                <a:solidFill>
                  <a:schemeClr val="accent5">
                    <a:lumMod val="75000"/>
                  </a:schemeClr>
                </a:solidFill>
              </a:rPr>
              <a:t>peu</a:t>
            </a:r>
            <a:endParaRPr lang="fr-MA" sz="4800" dirty="0">
              <a:solidFill>
                <a:schemeClr val="accent5">
                  <a:lumMod val="75000"/>
                </a:schemeClr>
              </a:solidFill>
            </a:endParaRPr>
          </a:p>
        </p:txBody>
      </p:sp>
      <p:cxnSp>
        <p:nvCxnSpPr>
          <p:cNvPr id="11" name="Connecteur droit avec flèche 10">
            <a:extLst>
              <a:ext uri="{FF2B5EF4-FFF2-40B4-BE49-F238E27FC236}">
                <a16:creationId xmlns:a16="http://schemas.microsoft.com/office/drawing/2014/main" id="{A5384E68-8C35-11BD-3FF8-A7D527FC4697}"/>
              </a:ext>
            </a:extLst>
          </p:cNvPr>
          <p:cNvCxnSpPr/>
          <p:nvPr/>
        </p:nvCxnSpPr>
        <p:spPr>
          <a:xfrm flipH="1" flipV="1">
            <a:off x="11824588" y="3543300"/>
            <a:ext cx="1510413" cy="9144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48E7E2CE-37AC-9207-EA2B-2399B00E6F3C}"/>
              </a:ext>
            </a:extLst>
          </p:cNvPr>
          <p:cNvCxnSpPr/>
          <p:nvPr/>
        </p:nvCxnSpPr>
        <p:spPr>
          <a:xfrm flipH="1">
            <a:off x="11824588" y="5143500"/>
            <a:ext cx="1662813" cy="16002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59023B8E-7BA4-60F2-A0B8-7F01F58113C5}"/>
              </a:ext>
            </a:extLst>
          </p:cNvPr>
          <p:cNvCxnSpPr/>
          <p:nvPr/>
        </p:nvCxnSpPr>
        <p:spPr>
          <a:xfrm>
            <a:off x="5118990" y="5143500"/>
            <a:ext cx="1436273"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Ellipse 15">
            <a:extLst>
              <a:ext uri="{FF2B5EF4-FFF2-40B4-BE49-F238E27FC236}">
                <a16:creationId xmlns:a16="http://schemas.microsoft.com/office/drawing/2014/main" id="{89A12ED3-7801-DD57-7C6D-B2968093971C}"/>
              </a:ext>
            </a:extLst>
          </p:cNvPr>
          <p:cNvSpPr/>
          <p:nvPr/>
        </p:nvSpPr>
        <p:spPr>
          <a:xfrm>
            <a:off x="6555263" y="4200272"/>
            <a:ext cx="4265141" cy="17052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9" name="Image 8">
            <a:extLst>
              <a:ext uri="{FF2B5EF4-FFF2-40B4-BE49-F238E27FC236}">
                <a16:creationId xmlns:a16="http://schemas.microsoft.com/office/drawing/2014/main" id="{01A657BF-16D1-0DDF-1F60-6B715076DB25}"/>
              </a:ext>
            </a:extLst>
          </p:cNvPr>
          <p:cNvPicPr>
            <a:picLocks noChangeAspect="1"/>
          </p:cNvPicPr>
          <p:nvPr>
            <p:custDataLst>
              <p:tags r:id="rId1"/>
            </p:custDataLst>
          </p:nvPr>
        </p:nvPicPr>
        <p:blipFill>
          <a:blip r:embed="rId5">
            <a:clrChange>
              <a:clrFrom>
                <a:srgbClr val="FFFFFF"/>
              </a:clrFrom>
              <a:clrTo>
                <a:srgbClr val="FFFFFF">
                  <a:alpha val="0"/>
                </a:srgbClr>
              </a:clrTo>
            </a:clrChange>
          </a:blip>
          <a:stretch>
            <a:fillRect/>
          </a:stretch>
        </p:blipFill>
        <p:spPr>
          <a:xfrm>
            <a:off x="14286247" y="547892"/>
            <a:ext cx="1192137" cy="1000763"/>
          </a:xfrm>
          <a:prstGeom prst="rect">
            <a:avLst/>
          </a:prstGeom>
        </p:spPr>
      </p:pic>
    </p:spTree>
    <p:extLst>
      <p:ext uri="{BB962C8B-B14F-4D97-AF65-F5344CB8AC3E}">
        <p14:creationId xmlns:p14="http://schemas.microsoft.com/office/powerpoint/2010/main" val="85444759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5C10-631A-19D2-B440-3B5762E9E6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B596E1-09D6-511F-0CEF-DBC29789C909}"/>
              </a:ext>
            </a:extLst>
          </p:cNvPr>
          <p:cNvSpPr/>
          <p:nvPr/>
        </p:nvSpPr>
        <p:spPr>
          <a:xfrm>
            <a:off x="2285999" y="-10633"/>
            <a:ext cx="13716002" cy="10297634"/>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07DBDDFD-7976-4323-879F-32E096D97B5C}"/>
              </a:ext>
            </a:extLst>
          </p:cNvPr>
          <p:cNvGrpSpPr/>
          <p:nvPr/>
        </p:nvGrpSpPr>
        <p:grpSpPr>
          <a:xfrm>
            <a:off x="2753685" y="571500"/>
            <a:ext cx="12748764" cy="9220200"/>
            <a:chOff x="312517" y="308344"/>
            <a:chExt cx="8518967" cy="6230679"/>
          </a:xfrm>
        </p:grpSpPr>
        <p:sp>
          <p:nvSpPr>
            <p:cNvPr id="24" name="Rectangle : coins arrondis 23">
              <a:extLst>
                <a:ext uri="{FF2B5EF4-FFF2-40B4-BE49-F238E27FC236}">
                  <a16:creationId xmlns:a16="http://schemas.microsoft.com/office/drawing/2014/main" id="{7E88A5BA-988B-44CD-7B3B-B6CC3B48ECA9}"/>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sp>
          <p:nvSpPr>
            <p:cNvPr id="25" name="Rectangle : coins arrondis 24">
              <a:extLst>
                <a:ext uri="{FF2B5EF4-FFF2-40B4-BE49-F238E27FC236}">
                  <a16:creationId xmlns:a16="http://schemas.microsoft.com/office/drawing/2014/main" id="{FCE6F33A-8FEB-95BA-21F3-3FA951C257AB}"/>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grpSp>
        <p:nvGrpSpPr>
          <p:cNvPr id="27" name="Groupe 26">
            <a:extLst>
              <a:ext uri="{FF2B5EF4-FFF2-40B4-BE49-F238E27FC236}">
                <a16:creationId xmlns:a16="http://schemas.microsoft.com/office/drawing/2014/main" id="{D182F07B-B7DE-CB5E-C534-BBD7349AC13A}"/>
              </a:ext>
            </a:extLst>
          </p:cNvPr>
          <p:cNvGrpSpPr/>
          <p:nvPr/>
        </p:nvGrpSpPr>
        <p:grpSpPr>
          <a:xfrm>
            <a:off x="1968557" y="1"/>
            <a:ext cx="13881044" cy="486002"/>
            <a:chOff x="-1604302" y="20290"/>
            <a:chExt cx="10430213" cy="411175"/>
          </a:xfrm>
          <a:noFill/>
        </p:grpSpPr>
        <p:sp>
          <p:nvSpPr>
            <p:cNvPr id="28" name="Rectangle : coins arrondis 27">
              <a:extLst>
                <a:ext uri="{FF2B5EF4-FFF2-40B4-BE49-F238E27FC236}">
                  <a16:creationId xmlns:a16="http://schemas.microsoft.com/office/drawing/2014/main" id="{8FA43725-AA6D-CA9E-1D53-9D0C56681072}"/>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3. Lecture</a:t>
              </a:r>
            </a:p>
          </p:txBody>
        </p:sp>
        <p:sp>
          <p:nvSpPr>
            <p:cNvPr id="29" name="Rectangle : coins arrondis 28">
              <a:extLst>
                <a:ext uri="{FF2B5EF4-FFF2-40B4-BE49-F238E27FC236}">
                  <a16:creationId xmlns:a16="http://schemas.microsoft.com/office/drawing/2014/main" id="{242FB1F6-A195-F17E-4837-ED58DD4151E1}"/>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85000"/>
                    </a:schemeClr>
                  </a:solidFill>
                  <a:latin typeface="Microsoft Uighur" panose="02000000000000000000" pitchFamily="2" charset="-78"/>
                  <a:cs typeface="Microsoft Uighur" panose="02000000000000000000" pitchFamily="2" charset="-78"/>
                </a:rPr>
                <a:t>4.Ecriture</a:t>
              </a:r>
            </a:p>
          </p:txBody>
        </p:sp>
        <p:sp>
          <p:nvSpPr>
            <p:cNvPr id="30" name="Rectangle : coins arrondis 29">
              <a:extLst>
                <a:ext uri="{FF2B5EF4-FFF2-40B4-BE49-F238E27FC236}">
                  <a16:creationId xmlns:a16="http://schemas.microsoft.com/office/drawing/2014/main" id="{318656B4-9918-268B-BEF1-6E3B57C46117}"/>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5.Pratique autonome</a:t>
              </a:r>
            </a:p>
          </p:txBody>
        </p:sp>
        <p:sp>
          <p:nvSpPr>
            <p:cNvPr id="31" name="Rectangle : coins arrondis 30">
              <a:extLst>
                <a:ext uri="{FF2B5EF4-FFF2-40B4-BE49-F238E27FC236}">
                  <a16:creationId xmlns:a16="http://schemas.microsoft.com/office/drawing/2014/main" id="{7122AC74-ADCC-2A46-555A-4D48D6A8DC87}"/>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32" name="Rectangle : coins arrondis 31">
              <a:extLst>
                <a:ext uri="{FF2B5EF4-FFF2-40B4-BE49-F238E27FC236}">
                  <a16:creationId xmlns:a16="http://schemas.microsoft.com/office/drawing/2014/main" id="{33B258CB-F02D-DC4F-47C5-2E4E9894F5D7}"/>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2. </a:t>
              </a:r>
              <a:r>
                <a:rPr lang="fr-FR" sz="3000" b="1" dirty="0">
                  <a:solidFill>
                    <a:schemeClr val="bg1">
                      <a:lumMod val="75000"/>
                    </a:schemeClr>
                  </a:solidFill>
                  <a:latin typeface="Microsoft Uighur" panose="02000000000000000000" pitchFamily="2" charset="-78"/>
                  <a:cs typeface="Microsoft Uighur" panose="02000000000000000000" pitchFamily="2" charset="-78"/>
                </a:rPr>
                <a:t>Vocabulaire</a:t>
              </a:r>
              <a:endParaRPr lang="fr-FR" sz="3600" b="1"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3" name="Rectangle : coins arrondis 32">
              <a:extLst>
                <a:ext uri="{FF2B5EF4-FFF2-40B4-BE49-F238E27FC236}">
                  <a16:creationId xmlns:a16="http://schemas.microsoft.com/office/drawing/2014/main" id="{3B49F47F-C1D2-6CD4-53E8-B8CA67AA99F4}"/>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pic>
        <p:nvPicPr>
          <p:cNvPr id="34" name="Graphique 33">
            <a:extLst>
              <a:ext uri="{FF2B5EF4-FFF2-40B4-BE49-F238E27FC236}">
                <a16:creationId xmlns:a16="http://schemas.microsoft.com/office/drawing/2014/main" id="{7205FCD9-281C-1570-B7A0-55888F0B5E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7201" y="901979"/>
            <a:ext cx="581346" cy="514106"/>
          </a:xfrm>
          <a:prstGeom prst="rect">
            <a:avLst/>
          </a:prstGeom>
        </p:spPr>
      </p:pic>
      <p:sp>
        <p:nvSpPr>
          <p:cNvPr id="3" name="ZoneTexte 2">
            <a:extLst>
              <a:ext uri="{FF2B5EF4-FFF2-40B4-BE49-F238E27FC236}">
                <a16:creationId xmlns:a16="http://schemas.microsoft.com/office/drawing/2014/main" id="{049B21F0-75DA-B0A0-DECA-0F1EBEEE0FCE}"/>
              </a:ext>
            </a:extLst>
          </p:cNvPr>
          <p:cNvSpPr txBox="1"/>
          <p:nvPr/>
        </p:nvSpPr>
        <p:spPr>
          <a:xfrm>
            <a:off x="3457876" y="1640406"/>
            <a:ext cx="10958054" cy="6555641"/>
          </a:xfrm>
          <a:prstGeom prst="rect">
            <a:avLst/>
          </a:prstGeom>
          <a:noFill/>
        </p:spPr>
        <p:txBody>
          <a:bodyPr wrap="square" rtlCol="0">
            <a:spAutoFit/>
          </a:bodyPr>
          <a:lstStyle/>
          <a:p>
            <a:pPr algn="ctr" defTabSz="514401">
              <a:lnSpc>
                <a:spcPct val="150000"/>
              </a:lnSpc>
            </a:pPr>
            <a:r>
              <a:rPr lang="fr-FR" sz="9600" b="1" dirty="0">
                <a:solidFill>
                  <a:srgbClr val="204550"/>
                </a:solidFill>
                <a:latin typeface="Microsoft Uighur" panose="02000000000000000000" pitchFamily="2" charset="-78"/>
                <a:cs typeface="Microsoft Uighur" panose="02000000000000000000" pitchFamily="2" charset="-78"/>
              </a:rPr>
              <a:t> </a:t>
            </a:r>
            <a:r>
              <a:rPr lang="fr-FR" sz="9600" b="1" dirty="0">
                <a:solidFill>
                  <a:schemeClr val="accent5">
                    <a:lumMod val="75000"/>
                  </a:schemeClr>
                </a:solidFill>
                <a:latin typeface="Microsoft Uighur" panose="02000000000000000000" pitchFamily="2" charset="-78"/>
                <a:cs typeface="Microsoft Uighur" panose="02000000000000000000" pitchFamily="2" charset="-78"/>
              </a:rPr>
              <a:t>est            un      chez          </a:t>
            </a:r>
          </a:p>
          <a:p>
            <a:pPr algn="ctr" defTabSz="514401">
              <a:lnSpc>
                <a:spcPct val="150000"/>
              </a:lnSpc>
            </a:pPr>
            <a:r>
              <a:rPr lang="fr-FR" sz="9600" b="1" dirty="0">
                <a:solidFill>
                  <a:schemeClr val="accent5">
                    <a:lumMod val="75000"/>
                  </a:schemeClr>
                </a:solidFill>
                <a:latin typeface="Microsoft Uighur" panose="02000000000000000000" pitchFamily="2" charset="-78"/>
                <a:cs typeface="Microsoft Uighur" panose="02000000000000000000" pitchFamily="2" charset="-78"/>
              </a:rPr>
              <a:t> à côté        nous       vous</a:t>
            </a:r>
          </a:p>
          <a:p>
            <a:pPr algn="ctr" defTabSz="514401">
              <a:lnSpc>
                <a:spcPct val="150000"/>
              </a:lnSpc>
            </a:pPr>
            <a:r>
              <a:rPr lang="fr-FR" sz="9600" b="1" dirty="0">
                <a:solidFill>
                  <a:schemeClr val="accent6">
                    <a:lumMod val="75000"/>
                  </a:schemeClr>
                </a:solidFill>
                <a:latin typeface="Microsoft Uighur" panose="02000000000000000000" pitchFamily="2" charset="-78"/>
                <a:cs typeface="Microsoft Uighur" panose="02000000000000000000" pitchFamily="2" charset="-78"/>
              </a:rPr>
              <a:t>peu         beaucoup</a:t>
            </a:r>
          </a:p>
        </p:txBody>
      </p:sp>
      <p:sp>
        <p:nvSpPr>
          <p:cNvPr id="8" name="ZoneTexte 7">
            <a:extLst>
              <a:ext uri="{FF2B5EF4-FFF2-40B4-BE49-F238E27FC236}">
                <a16:creationId xmlns:a16="http://schemas.microsoft.com/office/drawing/2014/main" id="{4C67E221-96A8-4878-A951-4E21E72197D6}"/>
              </a:ext>
            </a:extLst>
          </p:cNvPr>
          <p:cNvSpPr txBox="1"/>
          <p:nvPr/>
        </p:nvSpPr>
        <p:spPr>
          <a:xfrm>
            <a:off x="3793627" y="778631"/>
            <a:ext cx="11487782" cy="834844"/>
          </a:xfrm>
          <a:prstGeom prst="rect">
            <a:avLst/>
          </a:prstGeom>
          <a:noFill/>
        </p:spPr>
        <p:txBody>
          <a:bodyPr wrap="square">
            <a:spAutoFit/>
          </a:bodyPr>
          <a:lstStyle/>
          <a:p>
            <a:pPr marL="0" lvl="1" defTabSz="685869">
              <a:lnSpc>
                <a:spcPts val="3017"/>
              </a:lnSpc>
              <a:spcBef>
                <a:spcPct val="0"/>
              </a:spcBef>
              <a:defRPr/>
            </a:pPr>
            <a:r>
              <a:rPr lang="en-US" sz="2400" b="1" dirty="0" err="1">
                <a:solidFill>
                  <a:prstClr val="white">
                    <a:lumMod val="65000"/>
                  </a:prstClr>
                </a:solidFill>
                <a:latin typeface="Dosis" pitchFamily="2" charset="0"/>
              </a:rPr>
              <a:t>Maintenant</a:t>
            </a:r>
            <a:r>
              <a:rPr lang="en-US" sz="2400" b="1" dirty="0">
                <a:solidFill>
                  <a:prstClr val="white">
                    <a:lumMod val="65000"/>
                  </a:prstClr>
                </a:solidFill>
                <a:latin typeface="Dosis" pitchFamily="2" charset="0"/>
              </a:rPr>
              <a:t>, </a:t>
            </a:r>
            <a:r>
              <a:rPr lang="en-US" sz="2400" b="1" dirty="0" err="1">
                <a:solidFill>
                  <a:prstClr val="white">
                    <a:lumMod val="65000"/>
                  </a:prstClr>
                </a:solidFill>
                <a:latin typeface="Dosis" pitchFamily="2" charset="0"/>
              </a:rPr>
              <a:t>lisons</a:t>
            </a:r>
            <a:r>
              <a:rPr lang="en-US" sz="2400" b="1" dirty="0">
                <a:solidFill>
                  <a:prstClr val="white">
                    <a:lumMod val="65000"/>
                  </a:prstClr>
                </a:solidFill>
                <a:latin typeface="Dosis" pitchFamily="2" charset="0"/>
              </a:rPr>
              <a:t>   ensemble. </a:t>
            </a:r>
          </a:p>
          <a:p>
            <a:pPr marL="0" lvl="1" defTabSz="685869">
              <a:lnSpc>
                <a:spcPts val="3017"/>
              </a:lnSpc>
              <a:spcBef>
                <a:spcPct val="0"/>
              </a:spcBef>
              <a:defRPr/>
            </a:pPr>
            <a:r>
              <a:rPr lang="en-US" sz="2400" b="1" dirty="0">
                <a:solidFill>
                  <a:prstClr val="white">
                    <a:lumMod val="65000"/>
                  </a:prstClr>
                </a:solidFill>
                <a:latin typeface="Dosis" pitchFamily="2" charset="0"/>
              </a:rPr>
              <a:t>Qui </a:t>
            </a:r>
            <a:r>
              <a:rPr lang="en-US" sz="2400" b="1" dirty="0" err="1">
                <a:solidFill>
                  <a:prstClr val="white">
                    <a:lumMod val="65000"/>
                  </a:prstClr>
                </a:solidFill>
                <a:latin typeface="Dosis" pitchFamily="2" charset="0"/>
              </a:rPr>
              <a:t>veut</a:t>
            </a:r>
            <a:r>
              <a:rPr lang="en-US" sz="2400" b="1" dirty="0">
                <a:solidFill>
                  <a:prstClr val="white">
                    <a:lumMod val="65000"/>
                  </a:prstClr>
                </a:solidFill>
                <a:latin typeface="Dosis" pitchFamily="2" charset="0"/>
              </a:rPr>
              <a:t> lire? </a:t>
            </a:r>
            <a:r>
              <a:rPr lang="fr-MA" sz="2400" i="1" dirty="0">
                <a:solidFill>
                  <a:prstClr val="white">
                    <a:lumMod val="65000"/>
                  </a:prstClr>
                </a:solidFill>
                <a:latin typeface="Dosis" pitchFamily="2" charset="0"/>
              </a:rPr>
              <a:t>L’enseignant (e) désigne trois élèves pour lire .</a:t>
            </a:r>
            <a:endParaRPr lang="fr-FR" sz="2400" b="1" dirty="0">
              <a:solidFill>
                <a:prstClr val="white">
                  <a:lumMod val="65000"/>
                </a:prstClr>
              </a:solidFill>
              <a:latin typeface="Dosis" pitchFamily="2" charset="0"/>
            </a:endParaRPr>
          </a:p>
        </p:txBody>
      </p:sp>
      <p:sp>
        <p:nvSpPr>
          <p:cNvPr id="5" name="Rectangle 1">
            <a:extLst>
              <a:ext uri="{FF2B5EF4-FFF2-40B4-BE49-F238E27FC236}">
                <a16:creationId xmlns:a16="http://schemas.microsoft.com/office/drawing/2014/main" id="{A8802D2D-B60F-C823-55F6-3FF7964F0918}"/>
              </a:ext>
            </a:extLst>
          </p:cNvPr>
          <p:cNvSpPr>
            <a:spLocks noChangeArrowheads="1"/>
          </p:cNvSpPr>
          <p:nvPr/>
        </p:nvSpPr>
        <p:spPr bwMode="auto">
          <a:xfrm>
            <a:off x="3017840" y="338047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pic>
        <p:nvPicPr>
          <p:cNvPr id="6" name="Image 5">
            <a:extLst>
              <a:ext uri="{FF2B5EF4-FFF2-40B4-BE49-F238E27FC236}">
                <a16:creationId xmlns:a16="http://schemas.microsoft.com/office/drawing/2014/main" id="{94D18D6F-486A-E0AF-D9BB-C12E3B7FCA67}"/>
              </a:ext>
            </a:extLst>
          </p:cNvPr>
          <p:cNvPicPr>
            <a:picLocks noChangeAspect="1"/>
          </p:cNvPicPr>
          <p:nvPr>
            <p:custDataLst>
              <p:tags r:id="rId1"/>
            </p:custDataLst>
          </p:nvPr>
        </p:nvPicPr>
        <p:blipFill>
          <a:blip r:embed="rId4">
            <a:clrChange>
              <a:clrFrom>
                <a:srgbClr val="FFFFFF"/>
              </a:clrFrom>
              <a:clrTo>
                <a:srgbClr val="FFFFFF">
                  <a:alpha val="0"/>
                </a:srgbClr>
              </a:clrTo>
            </a:clrChange>
          </a:blip>
          <a:stretch>
            <a:fillRect/>
          </a:stretch>
        </p:blipFill>
        <p:spPr>
          <a:xfrm>
            <a:off x="14286247" y="574019"/>
            <a:ext cx="1192137" cy="1000763"/>
          </a:xfrm>
          <a:prstGeom prst="rect">
            <a:avLst/>
          </a:prstGeom>
        </p:spPr>
      </p:pic>
      <p:sp>
        <p:nvSpPr>
          <p:cNvPr id="4" name="Rectangle 3">
            <a:extLst>
              <a:ext uri="{FF2B5EF4-FFF2-40B4-BE49-F238E27FC236}">
                <a16:creationId xmlns:a16="http://schemas.microsoft.com/office/drawing/2014/main" id="{5463977F-E751-2746-E7C9-F42CC9D844A5}"/>
              </a:ext>
            </a:extLst>
          </p:cNvPr>
          <p:cNvSpPr/>
          <p:nvPr/>
        </p:nvSpPr>
        <p:spPr>
          <a:xfrm>
            <a:off x="3291769" y="8619643"/>
            <a:ext cx="11672595" cy="109585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tx1"/>
                </a:solidFill>
              </a:rPr>
              <a:t>N.B:</a:t>
            </a:r>
            <a:r>
              <a:rPr lang="fr-FR" sz="2800" dirty="0">
                <a:solidFill>
                  <a:schemeClr val="tx1"/>
                </a:solidFill>
              </a:rPr>
              <a:t> Les autres mots outils figurant sur ce slide ont été présentés lors des séances précédentes. </a:t>
            </a:r>
            <a:endParaRPr lang="fr-MA" sz="2000" dirty="0">
              <a:solidFill>
                <a:schemeClr val="tx1"/>
              </a:solidFill>
            </a:endParaRPr>
          </a:p>
        </p:txBody>
      </p:sp>
    </p:spTree>
    <p:extLst>
      <p:ext uri="{BB962C8B-B14F-4D97-AF65-F5344CB8AC3E}">
        <p14:creationId xmlns:p14="http://schemas.microsoft.com/office/powerpoint/2010/main" val="39669506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31611-3F36-3DD6-159B-98C3C82C9047}"/>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89110BC7-C138-77ED-2FDB-595B25B965E9}"/>
              </a:ext>
            </a:extLst>
          </p:cNvPr>
          <p:cNvSpPr/>
          <p:nvPr/>
        </p:nvSpPr>
        <p:spPr>
          <a:xfrm>
            <a:off x="228600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endParaRPr lang="fr-MA" sz="1350" dirty="0">
              <a:latin typeface="Dosis" pitchFamily="2" charset="0"/>
            </a:endParaRPr>
          </a:p>
        </p:txBody>
      </p:sp>
      <p:grpSp>
        <p:nvGrpSpPr>
          <p:cNvPr id="2" name="Groupe 1">
            <a:extLst>
              <a:ext uri="{FF2B5EF4-FFF2-40B4-BE49-F238E27FC236}">
                <a16:creationId xmlns:a16="http://schemas.microsoft.com/office/drawing/2014/main" id="{EF310A44-4067-E1F6-4A8B-E1BC70E6A4C3}"/>
              </a:ext>
            </a:extLst>
          </p:cNvPr>
          <p:cNvGrpSpPr/>
          <p:nvPr/>
        </p:nvGrpSpPr>
        <p:grpSpPr>
          <a:xfrm>
            <a:off x="2286000" y="1285875"/>
            <a:ext cx="13716000" cy="7715250"/>
            <a:chOff x="0" y="0"/>
            <a:chExt cx="18288000" cy="10287000"/>
          </a:xfrm>
        </p:grpSpPr>
        <p:sp>
          <p:nvSpPr>
            <p:cNvPr id="3" name="Freeform 2">
              <a:extLst>
                <a:ext uri="{FF2B5EF4-FFF2-40B4-BE49-F238E27FC236}">
                  <a16:creationId xmlns:a16="http://schemas.microsoft.com/office/drawing/2014/main" id="{D77F7582-03A1-4D04-0138-FEC95D68086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pPr defTabSz="514401"/>
              <a:endParaRPr lang="fr-MA" sz="1013" dirty="0">
                <a:solidFill>
                  <a:prstClr val="black"/>
                </a:solidFill>
                <a:latin typeface="Dosis" pitchFamily="2" charset="0"/>
              </a:endParaRPr>
            </a:p>
          </p:txBody>
        </p:sp>
        <p:sp>
          <p:nvSpPr>
            <p:cNvPr id="11" name="TextBox 9">
              <a:extLst>
                <a:ext uri="{FF2B5EF4-FFF2-40B4-BE49-F238E27FC236}">
                  <a16:creationId xmlns:a16="http://schemas.microsoft.com/office/drawing/2014/main" id="{418BA849-2859-4A5C-EB25-21A3BF1BD657}"/>
                </a:ext>
              </a:extLst>
            </p:cNvPr>
            <p:cNvSpPr txBox="1"/>
            <p:nvPr/>
          </p:nvSpPr>
          <p:spPr>
            <a:xfrm>
              <a:off x="4070516" y="854736"/>
              <a:ext cx="5575584" cy="359072"/>
            </a:xfrm>
            <a:prstGeom prst="rect">
              <a:avLst/>
            </a:prstGeom>
          </p:spPr>
          <p:txBody>
            <a:bodyPr lIns="0" tIns="0" rIns="0" bIns="0" rtlCol="0" anchor="t">
              <a:spAutoFit/>
            </a:bodyPr>
            <a:lstStyle/>
            <a:p>
              <a:pPr algn="ctr">
                <a:lnSpc>
                  <a:spcPts val="1556"/>
                </a:lnSpc>
              </a:pPr>
              <a:r>
                <a:rPr lang="ar-MA" sz="3000" b="1" dirty="0">
                  <a:solidFill>
                    <a:schemeClr val="bg1"/>
                  </a:solidFill>
                  <a:latin typeface="Microsoft Uighur" panose="02000000000000000000" pitchFamily="2" charset="-78"/>
                  <a:cs typeface="Microsoft Uighur" panose="02000000000000000000" pitchFamily="2" charset="-78"/>
                </a:rPr>
                <a:t>الإعداد المادي للأستاذ</a:t>
              </a:r>
            </a:p>
          </p:txBody>
        </p:sp>
        <p:sp>
          <p:nvSpPr>
            <p:cNvPr id="13" name="Ellipse 12">
              <a:extLst>
                <a:ext uri="{FF2B5EF4-FFF2-40B4-BE49-F238E27FC236}">
                  <a16:creationId xmlns:a16="http://schemas.microsoft.com/office/drawing/2014/main" id="{59A5BB6C-4AFD-62EB-BFAD-D09573FCDC99}"/>
                </a:ext>
              </a:extLst>
            </p:cNvPr>
            <p:cNvSpPr/>
            <p:nvPr/>
          </p:nvSpPr>
          <p:spPr>
            <a:xfrm>
              <a:off x="4419600" y="419100"/>
              <a:ext cx="9448800" cy="9448800"/>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1"/>
              <a:r>
                <a:rPr lang="fr-FR" sz="4950" b="1" dirty="0">
                  <a:solidFill>
                    <a:srgbClr val="204550"/>
                  </a:solidFill>
                  <a:latin typeface="Microsoft Uighur" panose="02000000000000000000" pitchFamily="2" charset="-78"/>
                  <a:cs typeface="Microsoft Uighur" panose="02000000000000000000" pitchFamily="2" charset="-78"/>
                </a:rPr>
                <a:t>Je lis des phrases</a:t>
              </a:r>
            </a:p>
          </p:txBody>
        </p:sp>
      </p:grpSp>
    </p:spTree>
    <p:extLst>
      <p:ext uri="{BB962C8B-B14F-4D97-AF65-F5344CB8AC3E}">
        <p14:creationId xmlns:p14="http://schemas.microsoft.com/office/powerpoint/2010/main" val="27759189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6416C-54A9-EBB7-0BCC-C4D5ABE1A15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277742F-5D87-8C44-F4F5-2CADD2A98707}"/>
              </a:ext>
            </a:extLst>
          </p:cNvPr>
          <p:cNvSpPr/>
          <p:nvPr/>
        </p:nvSpPr>
        <p:spPr>
          <a:xfrm>
            <a:off x="2285999" y="-10633"/>
            <a:ext cx="13716002" cy="10297634"/>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F981F849-03F8-B1A9-B954-5E46C215C5CB}"/>
              </a:ext>
            </a:extLst>
          </p:cNvPr>
          <p:cNvGrpSpPr/>
          <p:nvPr/>
        </p:nvGrpSpPr>
        <p:grpSpPr>
          <a:xfrm>
            <a:off x="2753765" y="528083"/>
            <a:ext cx="12748764" cy="9220200"/>
            <a:chOff x="312517" y="308344"/>
            <a:chExt cx="8518967" cy="6230679"/>
          </a:xfrm>
        </p:grpSpPr>
        <p:sp>
          <p:nvSpPr>
            <p:cNvPr id="24" name="Rectangle : coins arrondis 23">
              <a:extLst>
                <a:ext uri="{FF2B5EF4-FFF2-40B4-BE49-F238E27FC236}">
                  <a16:creationId xmlns:a16="http://schemas.microsoft.com/office/drawing/2014/main" id="{C4918C8D-F2B4-1BC7-A4D2-4BCCE1647705}"/>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dirty="0" err="1"/>
                <a:t>ssssdd</a:t>
              </a:r>
              <a:endParaRPr lang="fr-FR" sz="2100" dirty="0"/>
            </a:p>
          </p:txBody>
        </p:sp>
        <p:sp>
          <p:nvSpPr>
            <p:cNvPr id="25" name="Rectangle : coins arrondis 24">
              <a:extLst>
                <a:ext uri="{FF2B5EF4-FFF2-40B4-BE49-F238E27FC236}">
                  <a16:creationId xmlns:a16="http://schemas.microsoft.com/office/drawing/2014/main" id="{42E5B49D-79AB-ACE0-92F9-85F15A2DD57C}"/>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pic>
        <p:nvPicPr>
          <p:cNvPr id="34" name="Graphique 33">
            <a:extLst>
              <a:ext uri="{FF2B5EF4-FFF2-40B4-BE49-F238E27FC236}">
                <a16:creationId xmlns:a16="http://schemas.microsoft.com/office/drawing/2014/main" id="{DA9A75BA-E6B3-B0AB-D237-23F223DDB5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67201" y="901979"/>
            <a:ext cx="581346" cy="514106"/>
          </a:xfrm>
          <a:prstGeom prst="rect">
            <a:avLst/>
          </a:prstGeom>
        </p:spPr>
      </p:pic>
      <p:grpSp>
        <p:nvGrpSpPr>
          <p:cNvPr id="3" name="Groupe 2">
            <a:extLst>
              <a:ext uri="{FF2B5EF4-FFF2-40B4-BE49-F238E27FC236}">
                <a16:creationId xmlns:a16="http://schemas.microsoft.com/office/drawing/2014/main" id="{CBBA5DD7-545D-15BD-0460-80CBC0932E88}"/>
              </a:ext>
            </a:extLst>
          </p:cNvPr>
          <p:cNvGrpSpPr/>
          <p:nvPr/>
        </p:nvGrpSpPr>
        <p:grpSpPr>
          <a:xfrm>
            <a:off x="1968557" y="1"/>
            <a:ext cx="13881044" cy="486002"/>
            <a:chOff x="-1604302" y="20290"/>
            <a:chExt cx="10430213" cy="411175"/>
          </a:xfrm>
          <a:noFill/>
        </p:grpSpPr>
        <p:sp>
          <p:nvSpPr>
            <p:cNvPr id="5" name="Rectangle : coins arrondis 4">
              <a:extLst>
                <a:ext uri="{FF2B5EF4-FFF2-40B4-BE49-F238E27FC236}">
                  <a16:creationId xmlns:a16="http://schemas.microsoft.com/office/drawing/2014/main" id="{E668D89F-30F1-4B23-6400-66B674A73DC9}"/>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75000"/>
                    </a:schemeClr>
                  </a:solidFill>
                  <a:latin typeface="Microsoft Uighur" panose="02000000000000000000" pitchFamily="2" charset="-78"/>
                  <a:cs typeface="Microsoft Uighur" panose="02000000000000000000" pitchFamily="2" charset="-78"/>
                </a:rPr>
                <a:t>3. </a:t>
              </a:r>
              <a:r>
                <a:rPr lang="fr-FR" sz="3000" b="1" dirty="0">
                  <a:solidFill>
                    <a:schemeClr val="bg1"/>
                  </a:solidFill>
                  <a:latin typeface="Microsoft Uighur" panose="02000000000000000000" pitchFamily="2" charset="-78"/>
                  <a:cs typeface="Microsoft Uighur" panose="02000000000000000000" pitchFamily="2" charset="-78"/>
                </a:rPr>
                <a:t>Lecture</a:t>
              </a:r>
            </a:p>
          </p:txBody>
        </p:sp>
        <p:sp>
          <p:nvSpPr>
            <p:cNvPr id="6" name="Rectangle : coins arrondis 5">
              <a:extLst>
                <a:ext uri="{FF2B5EF4-FFF2-40B4-BE49-F238E27FC236}">
                  <a16:creationId xmlns:a16="http://schemas.microsoft.com/office/drawing/2014/main" id="{C25024E7-631E-8CED-88D8-4F0C0DE3D106}"/>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000" b="1" dirty="0">
                  <a:solidFill>
                    <a:schemeClr val="bg1">
                      <a:lumMod val="75000"/>
                    </a:schemeClr>
                  </a:solidFill>
                  <a:latin typeface="Microsoft Uighur" panose="02000000000000000000" pitchFamily="2" charset="-78"/>
                  <a:cs typeface="Microsoft Uighur" panose="02000000000000000000" pitchFamily="2" charset="-78"/>
                </a:rPr>
                <a:t>4.Ecriture</a:t>
              </a:r>
            </a:p>
          </p:txBody>
        </p:sp>
        <p:sp>
          <p:nvSpPr>
            <p:cNvPr id="7" name="Rectangle : coins arrondis 6">
              <a:extLst>
                <a:ext uri="{FF2B5EF4-FFF2-40B4-BE49-F238E27FC236}">
                  <a16:creationId xmlns:a16="http://schemas.microsoft.com/office/drawing/2014/main" id="{656AFABE-9C44-63F8-D76B-8299616E5EBA}"/>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65000"/>
                    </a:schemeClr>
                  </a:solidFill>
                  <a:latin typeface="Microsoft Uighur" panose="02000000000000000000" pitchFamily="2" charset="-78"/>
                  <a:cs typeface="Microsoft Uighur" panose="02000000000000000000" pitchFamily="2" charset="-78"/>
                </a:rPr>
                <a:t>5.Pratique autonome</a:t>
              </a:r>
            </a:p>
          </p:txBody>
        </p:sp>
        <p:sp>
          <p:nvSpPr>
            <p:cNvPr id="8" name="Rectangle : coins arrondis 7">
              <a:extLst>
                <a:ext uri="{FF2B5EF4-FFF2-40B4-BE49-F238E27FC236}">
                  <a16:creationId xmlns:a16="http://schemas.microsoft.com/office/drawing/2014/main" id="{5E8D13FC-18E8-158E-6459-1811DC214D07}"/>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10" name="Rectangle : coins arrondis 9">
              <a:extLst>
                <a:ext uri="{FF2B5EF4-FFF2-40B4-BE49-F238E27FC236}">
                  <a16:creationId xmlns:a16="http://schemas.microsoft.com/office/drawing/2014/main" id="{806684DB-48FE-B05A-61AA-C5510AA0E86F}"/>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11" name="Rectangle : coins arrondis 10">
              <a:extLst>
                <a:ext uri="{FF2B5EF4-FFF2-40B4-BE49-F238E27FC236}">
                  <a16:creationId xmlns:a16="http://schemas.microsoft.com/office/drawing/2014/main" id="{7EF97C10-A6D6-8D39-48A7-498D3F9A31AA}"/>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sp>
        <p:nvSpPr>
          <p:cNvPr id="13" name="ZoneTexte 12">
            <a:extLst>
              <a:ext uri="{FF2B5EF4-FFF2-40B4-BE49-F238E27FC236}">
                <a16:creationId xmlns:a16="http://schemas.microsoft.com/office/drawing/2014/main" id="{5E7800CE-E042-8A27-1F14-3DC47AB5FEB0}"/>
              </a:ext>
            </a:extLst>
          </p:cNvPr>
          <p:cNvSpPr txBox="1"/>
          <p:nvPr/>
        </p:nvSpPr>
        <p:spPr>
          <a:xfrm>
            <a:off x="3774577" y="800285"/>
            <a:ext cx="12036974" cy="492314"/>
          </a:xfrm>
          <a:prstGeom prst="rect">
            <a:avLst/>
          </a:prstGeom>
          <a:noFill/>
        </p:spPr>
        <p:txBody>
          <a:bodyPr wrap="square" rtlCol="0">
            <a:spAutoFit/>
          </a:bodyPr>
          <a:lstStyle/>
          <a:p>
            <a:pPr defTabSz="685853">
              <a:defRPr/>
            </a:pPr>
            <a:r>
              <a:rPr lang="fr-FR" sz="2599" b="1" dirty="0">
                <a:solidFill>
                  <a:prstClr val="white">
                    <a:lumMod val="65000"/>
                  </a:prstClr>
                </a:solidFill>
                <a:latin typeface="Dosis" pitchFamily="2" charset="0"/>
              </a:rPr>
              <a:t>Je vais lire  les phrases. Lisons ensemble.</a:t>
            </a:r>
            <a:endParaRPr lang="fr-FR" sz="2599" dirty="0">
              <a:solidFill>
                <a:prstClr val="white">
                  <a:lumMod val="65000"/>
                </a:prstClr>
              </a:solidFill>
              <a:latin typeface="Dosis" pitchFamily="2" charset="0"/>
            </a:endParaRPr>
          </a:p>
        </p:txBody>
      </p:sp>
      <p:sp>
        <p:nvSpPr>
          <p:cNvPr id="12" name="Rectangle 1">
            <a:extLst>
              <a:ext uri="{FF2B5EF4-FFF2-40B4-BE49-F238E27FC236}">
                <a16:creationId xmlns:a16="http://schemas.microsoft.com/office/drawing/2014/main" id="{F33E85DC-29E8-4190-1A26-49EF77773209}"/>
              </a:ext>
            </a:extLst>
          </p:cNvPr>
          <p:cNvSpPr>
            <a:spLocks noChangeArrowheads="1"/>
          </p:cNvSpPr>
          <p:nvPr/>
        </p:nvSpPr>
        <p:spPr bwMode="auto">
          <a:xfrm>
            <a:off x="2884488" y="3060433"/>
            <a:ext cx="1151731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14" name="ZoneTexte 13">
            <a:extLst>
              <a:ext uri="{FF2B5EF4-FFF2-40B4-BE49-F238E27FC236}">
                <a16:creationId xmlns:a16="http://schemas.microsoft.com/office/drawing/2014/main" id="{24FB462C-118A-8EDF-1B7A-D5B7A140DCAF}"/>
              </a:ext>
            </a:extLst>
          </p:cNvPr>
          <p:cNvSpPr txBox="1"/>
          <p:nvPr/>
        </p:nvSpPr>
        <p:spPr>
          <a:xfrm>
            <a:off x="2779794" y="2044212"/>
            <a:ext cx="12623718" cy="13003688"/>
          </a:xfrm>
          <a:prstGeom prst="rect">
            <a:avLst/>
          </a:prstGeom>
          <a:noFill/>
        </p:spPr>
        <p:txBody>
          <a:bodyPr wrap="square">
            <a:spAutoFit/>
          </a:bodyPr>
          <a:lstStyle/>
          <a:p>
            <a:pPr defTabSz="1028804">
              <a:defRPr/>
            </a:pPr>
            <a:r>
              <a:rPr lang="fr-FR" sz="6000" b="1" kern="0" spc="623" dirty="0">
                <a:solidFill>
                  <a:srgbClr val="106585"/>
                </a:solidFill>
                <a:latin typeface="Dosis" pitchFamily="2" charset="0"/>
              </a:rPr>
              <a:t>Elle a épluché beaucou</a:t>
            </a:r>
            <a:r>
              <a:rPr lang="fr-FR" sz="6000" b="1" kern="0" spc="623" dirty="0">
                <a:solidFill>
                  <a:schemeClr val="bg1">
                    <a:lumMod val="65000"/>
                  </a:schemeClr>
                </a:solidFill>
                <a:latin typeface="Dosis" pitchFamily="2" charset="0"/>
              </a:rPr>
              <a:t>p</a:t>
            </a:r>
          </a:p>
          <a:p>
            <a:pPr defTabSz="1028804">
              <a:defRPr/>
            </a:pPr>
            <a:r>
              <a:rPr lang="fr-FR" sz="6000" b="1" kern="0" spc="623" dirty="0">
                <a:solidFill>
                  <a:srgbClr val="106585"/>
                </a:solidFill>
                <a:latin typeface="Dosis" pitchFamily="2" charset="0"/>
              </a:rPr>
              <a:t>de légum</a:t>
            </a:r>
            <a:r>
              <a:rPr lang="fr-FR" sz="6000" b="1" kern="0" spc="623" dirty="0">
                <a:solidFill>
                  <a:schemeClr val="bg1">
                    <a:lumMod val="65000"/>
                  </a:schemeClr>
                </a:solidFill>
                <a:latin typeface="Dosis" pitchFamily="2" charset="0"/>
              </a:rPr>
              <a:t>es</a:t>
            </a:r>
            <a:r>
              <a:rPr lang="fr-FR" sz="6000" b="1" kern="0" spc="623" dirty="0">
                <a:solidFill>
                  <a:srgbClr val="106585"/>
                </a:solidFill>
                <a:latin typeface="Dosis" pitchFamily="2" charset="0"/>
              </a:rPr>
              <a:t> cru</a:t>
            </a:r>
            <a:r>
              <a:rPr lang="fr-FR" sz="6000" b="1" kern="0" spc="623" dirty="0">
                <a:solidFill>
                  <a:schemeClr val="bg1">
                    <a:lumMod val="65000"/>
                  </a:schemeClr>
                </a:solidFill>
                <a:latin typeface="Dosis" pitchFamily="2" charset="0"/>
              </a:rPr>
              <a:t>s</a:t>
            </a:r>
            <a:r>
              <a:rPr lang="fr-FR" sz="6000" b="1" kern="0" spc="623" dirty="0">
                <a:solidFill>
                  <a:srgbClr val="106585"/>
                </a:solidFill>
                <a:latin typeface="Dosis" pitchFamily="2" charset="0"/>
              </a:rPr>
              <a:t>.</a:t>
            </a:r>
          </a:p>
          <a:p>
            <a:pPr defTabSz="1028804">
              <a:defRPr/>
            </a:pPr>
            <a:endParaRPr lang="fr-FR" sz="7200" b="1" kern="0" spc="623" dirty="0">
              <a:solidFill>
                <a:srgbClr val="106585"/>
              </a:solidFill>
              <a:latin typeface="Dosis" pitchFamily="2" charset="0"/>
            </a:endParaRPr>
          </a:p>
          <a:p>
            <a:pPr defTabSz="1028804">
              <a:defRPr/>
            </a:pPr>
            <a:endParaRPr lang="fr-FR" sz="7200" b="1" kern="0" spc="623" dirty="0">
              <a:solidFill>
                <a:srgbClr val="106585"/>
              </a:solidFill>
              <a:latin typeface="Dosis" pitchFamily="2" charset="0"/>
            </a:endParaRPr>
          </a:p>
          <a:p>
            <a:pPr defTabSz="1028804">
              <a:defRPr/>
            </a:pPr>
            <a:r>
              <a:rPr lang="fr-FR" sz="6600" b="1" kern="0" spc="623" dirty="0">
                <a:solidFill>
                  <a:srgbClr val="106585"/>
                </a:solidFill>
                <a:latin typeface="Dosis" pitchFamily="2" charset="0"/>
              </a:rPr>
              <a:t>Le brocoli est un </a:t>
            </a:r>
          </a:p>
          <a:p>
            <a:pPr defTabSz="1028804">
              <a:defRPr/>
            </a:pPr>
            <a:r>
              <a:rPr lang="fr-FR" sz="6600" b="1" kern="0" spc="623" dirty="0">
                <a:solidFill>
                  <a:srgbClr val="106585"/>
                </a:solidFill>
                <a:latin typeface="Dosis" pitchFamily="2" charset="0"/>
              </a:rPr>
              <a:t>légum</a:t>
            </a:r>
            <a:r>
              <a:rPr lang="fr-FR" sz="6600" b="1" kern="0" spc="623" dirty="0">
                <a:solidFill>
                  <a:schemeClr val="bg1">
                    <a:lumMod val="65000"/>
                  </a:schemeClr>
                </a:solidFill>
                <a:latin typeface="Dosis" pitchFamily="2" charset="0"/>
              </a:rPr>
              <a:t>e</a:t>
            </a:r>
            <a:r>
              <a:rPr lang="fr-FR" sz="6600" b="1" kern="0" spc="623" dirty="0">
                <a:solidFill>
                  <a:srgbClr val="106585"/>
                </a:solidFill>
                <a:latin typeface="Dosis" pitchFamily="2" charset="0"/>
              </a:rPr>
              <a:t> ver</a:t>
            </a:r>
            <a:r>
              <a:rPr lang="fr-FR" sz="6600" b="1" kern="0" spc="623" dirty="0">
                <a:solidFill>
                  <a:schemeClr val="bg1">
                    <a:lumMod val="65000"/>
                  </a:schemeClr>
                </a:solidFill>
                <a:latin typeface="Dosis" pitchFamily="2" charset="0"/>
              </a:rPr>
              <a:t>t</a:t>
            </a:r>
            <a:r>
              <a:rPr lang="fr-FR" sz="6600" b="1" kern="0" spc="623" dirty="0">
                <a:solidFill>
                  <a:srgbClr val="106585"/>
                </a:solidFill>
                <a:latin typeface="Dosis" pitchFamily="2" charset="0"/>
              </a:rPr>
              <a:t>.</a:t>
            </a:r>
          </a:p>
          <a:p>
            <a:pPr defTabSz="1028804">
              <a:defRPr/>
            </a:pPr>
            <a:endParaRPr lang="fr-FR" sz="7200" b="1" kern="0" spc="623" dirty="0">
              <a:solidFill>
                <a:schemeClr val="bg1">
                  <a:lumMod val="75000"/>
                </a:schemeClr>
              </a:solidFill>
              <a:latin typeface="Dosis" pitchFamily="2" charset="0"/>
            </a:endParaRPr>
          </a:p>
          <a:p>
            <a:pPr defTabSz="1028804">
              <a:defRPr/>
            </a:pPr>
            <a:endParaRPr lang="fr-FR" sz="7200" b="1" kern="0" spc="623" dirty="0">
              <a:solidFill>
                <a:schemeClr val="bg1">
                  <a:lumMod val="75000"/>
                </a:schemeClr>
              </a:solidFill>
              <a:latin typeface="Dosis" pitchFamily="2" charset="0"/>
            </a:endParaRPr>
          </a:p>
          <a:p>
            <a:pPr defTabSz="1028804">
              <a:defRPr/>
            </a:pPr>
            <a:endParaRPr lang="fr-FR" sz="29901" kern="0" spc="623" dirty="0">
              <a:solidFill>
                <a:schemeClr val="bg1">
                  <a:lumMod val="65000"/>
                </a:schemeClr>
              </a:solidFill>
              <a:latin typeface="Dosis" pitchFamily="2" charset="0"/>
            </a:endParaRPr>
          </a:p>
        </p:txBody>
      </p:sp>
      <p:pic>
        <p:nvPicPr>
          <p:cNvPr id="9" name="Image 8">
            <a:extLst>
              <a:ext uri="{FF2B5EF4-FFF2-40B4-BE49-F238E27FC236}">
                <a16:creationId xmlns:a16="http://schemas.microsoft.com/office/drawing/2014/main" id="{F00C5D76-E47B-7543-31F5-61D81D1A7E4E}"/>
              </a:ext>
            </a:extLst>
          </p:cNvPr>
          <p:cNvPicPr>
            <a:picLocks noChangeAspect="1"/>
          </p:cNvPicPr>
          <p:nvPr/>
        </p:nvPicPr>
        <p:blipFill>
          <a:blip r:embed="rId5"/>
          <a:stretch>
            <a:fillRect/>
          </a:stretch>
        </p:blipFill>
        <p:spPr>
          <a:xfrm>
            <a:off x="12382209" y="2102313"/>
            <a:ext cx="2520447" cy="2562570"/>
          </a:xfrm>
          <a:prstGeom prst="rect">
            <a:avLst/>
          </a:prstGeom>
        </p:spPr>
      </p:pic>
      <p:pic>
        <p:nvPicPr>
          <p:cNvPr id="16" name="Image 15">
            <a:extLst>
              <a:ext uri="{FF2B5EF4-FFF2-40B4-BE49-F238E27FC236}">
                <a16:creationId xmlns:a16="http://schemas.microsoft.com/office/drawing/2014/main" id="{71A7F02D-ED30-919E-8406-559FB49B564E}"/>
              </a:ext>
            </a:extLst>
          </p:cNvPr>
          <p:cNvPicPr>
            <a:picLocks noChangeAspect="1"/>
          </p:cNvPicPr>
          <p:nvPr/>
        </p:nvPicPr>
        <p:blipFill>
          <a:blip r:embed="rId6"/>
          <a:stretch>
            <a:fillRect/>
          </a:stretch>
        </p:blipFill>
        <p:spPr>
          <a:xfrm>
            <a:off x="12440127" y="6495023"/>
            <a:ext cx="2411939" cy="2408598"/>
          </a:xfrm>
          <a:prstGeom prst="rect">
            <a:avLst/>
          </a:prstGeom>
        </p:spPr>
      </p:pic>
      <p:pic>
        <p:nvPicPr>
          <p:cNvPr id="15" name="Image 14">
            <a:extLst>
              <a:ext uri="{FF2B5EF4-FFF2-40B4-BE49-F238E27FC236}">
                <a16:creationId xmlns:a16="http://schemas.microsoft.com/office/drawing/2014/main" id="{83AD9D30-CA68-7F5D-B568-31CC9FC40F84}"/>
              </a:ext>
            </a:extLst>
          </p:cNvPr>
          <p:cNvPicPr>
            <a:picLocks noChangeAspect="1"/>
          </p:cNvPicPr>
          <p:nvPr>
            <p:custDataLst>
              <p:tags r:id="rId1"/>
            </p:custDataLst>
          </p:nvPr>
        </p:nvPicPr>
        <p:blipFill>
          <a:blip r:embed="rId7">
            <a:clrChange>
              <a:clrFrom>
                <a:srgbClr val="FFFFFF"/>
              </a:clrFrom>
              <a:clrTo>
                <a:srgbClr val="FFFFFF">
                  <a:alpha val="0"/>
                </a:srgbClr>
              </a:clrTo>
            </a:clrChange>
          </a:blip>
          <a:stretch>
            <a:fillRect/>
          </a:stretch>
        </p:blipFill>
        <p:spPr>
          <a:xfrm>
            <a:off x="14286247" y="574019"/>
            <a:ext cx="1192137" cy="1000763"/>
          </a:xfrm>
          <a:prstGeom prst="rect">
            <a:avLst/>
          </a:prstGeom>
        </p:spPr>
      </p:pic>
    </p:spTree>
    <p:extLst>
      <p:ext uri="{BB962C8B-B14F-4D97-AF65-F5344CB8AC3E}">
        <p14:creationId xmlns:p14="http://schemas.microsoft.com/office/powerpoint/2010/main" val="31998952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11A8F-FA75-DD34-CF0A-65C4A1B5E16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F96F0A6-4E53-E3C3-44CF-EA023A8B097A}"/>
              </a:ext>
            </a:extLst>
          </p:cNvPr>
          <p:cNvSpPr/>
          <p:nvPr/>
        </p:nvSpPr>
        <p:spPr>
          <a:xfrm>
            <a:off x="2285999" y="-10633"/>
            <a:ext cx="13716002" cy="10297634"/>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801" dirty="0"/>
          </a:p>
        </p:txBody>
      </p:sp>
      <p:grpSp>
        <p:nvGrpSpPr>
          <p:cNvPr id="23" name="Groupe 22">
            <a:extLst>
              <a:ext uri="{FF2B5EF4-FFF2-40B4-BE49-F238E27FC236}">
                <a16:creationId xmlns:a16="http://schemas.microsoft.com/office/drawing/2014/main" id="{295D0146-9AF2-876A-E6C2-2833418FBDAA}"/>
              </a:ext>
            </a:extLst>
          </p:cNvPr>
          <p:cNvGrpSpPr/>
          <p:nvPr/>
        </p:nvGrpSpPr>
        <p:grpSpPr>
          <a:xfrm>
            <a:off x="2753765" y="528083"/>
            <a:ext cx="12748764" cy="9220200"/>
            <a:chOff x="312517" y="308344"/>
            <a:chExt cx="8518967" cy="6230679"/>
          </a:xfrm>
        </p:grpSpPr>
        <p:sp>
          <p:nvSpPr>
            <p:cNvPr id="24" name="Rectangle : coins arrondis 23">
              <a:extLst>
                <a:ext uri="{FF2B5EF4-FFF2-40B4-BE49-F238E27FC236}">
                  <a16:creationId xmlns:a16="http://schemas.microsoft.com/office/drawing/2014/main" id="{8926EAEA-ED06-DEE4-6592-75FBBE482057}"/>
                </a:ext>
              </a:extLst>
            </p:cNvPr>
            <p:cNvSpPr/>
            <p:nvPr/>
          </p:nvSpPr>
          <p:spPr>
            <a:xfrm>
              <a:off x="312517" y="308344"/>
              <a:ext cx="8518967" cy="6230679"/>
            </a:xfrm>
            <a:prstGeom prst="roundRect">
              <a:avLst>
                <a:gd name="adj" fmla="val 1963"/>
              </a:avLst>
            </a:prstGeom>
            <a:solidFill>
              <a:schemeClr val="bg1"/>
            </a:solidFill>
            <a:ln w="19050">
              <a:solidFill>
                <a:schemeClr val="bg1">
                  <a:lumMod val="6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dirty="0" err="1"/>
                <a:t>ssssdd</a:t>
              </a:r>
              <a:endParaRPr lang="fr-FR" sz="2100" dirty="0"/>
            </a:p>
          </p:txBody>
        </p:sp>
        <p:sp>
          <p:nvSpPr>
            <p:cNvPr id="25" name="Rectangle : coins arrondis 24">
              <a:extLst>
                <a:ext uri="{FF2B5EF4-FFF2-40B4-BE49-F238E27FC236}">
                  <a16:creationId xmlns:a16="http://schemas.microsoft.com/office/drawing/2014/main" id="{8A805BC8-4D6A-CB48-9532-36F32B2FC43D}"/>
                </a:ext>
              </a:extLst>
            </p:cNvPr>
            <p:cNvSpPr/>
            <p:nvPr/>
          </p:nvSpPr>
          <p:spPr>
            <a:xfrm>
              <a:off x="329910" y="330438"/>
              <a:ext cx="8496000" cy="797442"/>
            </a:xfrm>
            <a:prstGeom prst="roundRect">
              <a:avLst>
                <a:gd name="adj" fmla="val 18771"/>
              </a:avLst>
            </a:prstGeom>
            <a:solidFill>
              <a:schemeClr val="bg1">
                <a:lumMod val="95000"/>
                <a:alpha val="73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100" dirty="0"/>
            </a:p>
          </p:txBody>
        </p:sp>
      </p:grpSp>
      <p:pic>
        <p:nvPicPr>
          <p:cNvPr id="34" name="Graphique 33">
            <a:extLst>
              <a:ext uri="{FF2B5EF4-FFF2-40B4-BE49-F238E27FC236}">
                <a16:creationId xmlns:a16="http://schemas.microsoft.com/office/drawing/2014/main" id="{F65345BD-433F-8F11-54FF-4703E41441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7201" y="901979"/>
            <a:ext cx="581346" cy="514106"/>
          </a:xfrm>
          <a:prstGeom prst="rect">
            <a:avLst/>
          </a:prstGeom>
        </p:spPr>
      </p:pic>
      <p:grpSp>
        <p:nvGrpSpPr>
          <p:cNvPr id="3" name="Groupe 2">
            <a:extLst>
              <a:ext uri="{FF2B5EF4-FFF2-40B4-BE49-F238E27FC236}">
                <a16:creationId xmlns:a16="http://schemas.microsoft.com/office/drawing/2014/main" id="{80E0F892-9B45-B559-BED8-D9A9A0F56AA1}"/>
              </a:ext>
            </a:extLst>
          </p:cNvPr>
          <p:cNvGrpSpPr/>
          <p:nvPr/>
        </p:nvGrpSpPr>
        <p:grpSpPr>
          <a:xfrm>
            <a:off x="1968557" y="1"/>
            <a:ext cx="13881044" cy="486002"/>
            <a:chOff x="-1604302" y="20290"/>
            <a:chExt cx="10430213" cy="411175"/>
          </a:xfrm>
          <a:noFill/>
        </p:grpSpPr>
        <p:sp>
          <p:nvSpPr>
            <p:cNvPr id="5" name="Rectangle : coins arrondis 4">
              <a:extLst>
                <a:ext uri="{FF2B5EF4-FFF2-40B4-BE49-F238E27FC236}">
                  <a16:creationId xmlns:a16="http://schemas.microsoft.com/office/drawing/2014/main" id="{3FD889F1-9454-898B-C3A3-DEC8995F29ED}"/>
                </a:ext>
              </a:extLst>
            </p:cNvPr>
            <p:cNvSpPr/>
            <p:nvPr/>
          </p:nvSpPr>
          <p:spPr>
            <a:xfrm>
              <a:off x="1887581"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3. Lecture</a:t>
              </a:r>
            </a:p>
          </p:txBody>
        </p:sp>
        <p:sp>
          <p:nvSpPr>
            <p:cNvPr id="6" name="Rectangle : coins arrondis 5">
              <a:extLst>
                <a:ext uri="{FF2B5EF4-FFF2-40B4-BE49-F238E27FC236}">
                  <a16:creationId xmlns:a16="http://schemas.microsoft.com/office/drawing/2014/main" id="{BE586B2D-126D-1C14-E2F6-9FC64EFE5F20}"/>
                </a:ext>
              </a:extLst>
            </p:cNvPr>
            <p:cNvSpPr/>
            <p:nvPr/>
          </p:nvSpPr>
          <p:spPr>
            <a:xfrm>
              <a:off x="3633523"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3600" b="1" dirty="0">
                  <a:solidFill>
                    <a:schemeClr val="bg1">
                      <a:lumMod val="75000"/>
                    </a:schemeClr>
                  </a:solidFill>
                  <a:latin typeface="Microsoft Uighur" panose="02000000000000000000" pitchFamily="2" charset="-78"/>
                  <a:cs typeface="Microsoft Uighur" panose="02000000000000000000" pitchFamily="2" charset="-78"/>
                </a:rPr>
                <a:t>4.Ecriture</a:t>
              </a:r>
            </a:p>
          </p:txBody>
        </p:sp>
        <p:sp>
          <p:nvSpPr>
            <p:cNvPr id="7" name="Rectangle : coins arrondis 6">
              <a:extLst>
                <a:ext uri="{FF2B5EF4-FFF2-40B4-BE49-F238E27FC236}">
                  <a16:creationId xmlns:a16="http://schemas.microsoft.com/office/drawing/2014/main" id="{4E3464B8-C784-BD43-D0B5-FF43A64608A1}"/>
                </a:ext>
              </a:extLst>
            </p:cNvPr>
            <p:cNvSpPr/>
            <p:nvPr/>
          </p:nvSpPr>
          <p:spPr>
            <a:xfrm>
              <a:off x="5218742" y="20291"/>
              <a:ext cx="2432465"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latin typeface="Microsoft Uighur" panose="02000000000000000000" pitchFamily="2" charset="-78"/>
                  <a:cs typeface="Microsoft Uighur" panose="02000000000000000000" pitchFamily="2" charset="-78"/>
                </a:rPr>
                <a:t>5.Pratique autonome</a:t>
              </a:r>
            </a:p>
          </p:txBody>
        </p:sp>
        <p:sp>
          <p:nvSpPr>
            <p:cNvPr id="8" name="Rectangle : coins arrondis 7">
              <a:extLst>
                <a:ext uri="{FF2B5EF4-FFF2-40B4-BE49-F238E27FC236}">
                  <a16:creationId xmlns:a16="http://schemas.microsoft.com/office/drawing/2014/main" id="{5541AF18-A911-081C-98C4-6AE7BB8C55BF}"/>
                </a:ext>
              </a:extLst>
            </p:cNvPr>
            <p:cNvSpPr/>
            <p:nvPr/>
          </p:nvSpPr>
          <p:spPr>
            <a:xfrm>
              <a:off x="7125405" y="20290"/>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85000"/>
                    </a:schemeClr>
                  </a:solidFill>
                  <a:latin typeface="Microsoft Uighur" panose="02000000000000000000" pitchFamily="2" charset="-78"/>
                  <a:cs typeface="Microsoft Uighur" panose="02000000000000000000" pitchFamily="2" charset="-78"/>
                </a:rPr>
                <a:t>            6.Jeu</a:t>
              </a:r>
            </a:p>
          </p:txBody>
        </p:sp>
        <p:sp>
          <p:nvSpPr>
            <p:cNvPr id="10" name="Rectangle : coins arrondis 9">
              <a:extLst>
                <a:ext uri="{FF2B5EF4-FFF2-40B4-BE49-F238E27FC236}">
                  <a16:creationId xmlns:a16="http://schemas.microsoft.com/office/drawing/2014/main" id="{9249D7D6-0083-79F4-6F05-33CD95398146}"/>
                </a:ext>
              </a:extLst>
            </p:cNvPr>
            <p:cNvSpPr/>
            <p:nvPr/>
          </p:nvSpPr>
          <p:spPr>
            <a:xfrm>
              <a:off x="141640"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000" b="1" dirty="0">
                  <a:solidFill>
                    <a:schemeClr val="bg1">
                      <a:lumMod val="75000"/>
                    </a:schemeClr>
                  </a:solidFill>
                  <a:latin typeface="Microsoft Uighur" panose="02000000000000000000" pitchFamily="2" charset="-78"/>
                  <a:cs typeface="Microsoft Uighur" panose="02000000000000000000" pitchFamily="2" charset="-78"/>
                </a:rPr>
                <a:t>2. Vocabulaire</a:t>
              </a:r>
            </a:p>
          </p:txBody>
        </p:sp>
        <p:sp>
          <p:nvSpPr>
            <p:cNvPr id="11" name="Rectangle : coins arrondis 10">
              <a:extLst>
                <a:ext uri="{FF2B5EF4-FFF2-40B4-BE49-F238E27FC236}">
                  <a16:creationId xmlns:a16="http://schemas.microsoft.com/office/drawing/2014/main" id="{F7DF72B7-0147-7492-A363-CD2670C1D13F}"/>
                </a:ext>
              </a:extLst>
            </p:cNvPr>
            <p:cNvSpPr/>
            <p:nvPr/>
          </p:nvSpPr>
          <p:spPr>
            <a:xfrm>
              <a:off x="-1604302" y="20291"/>
              <a:ext cx="1700506" cy="41117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lumMod val="75000"/>
                    </a:schemeClr>
                  </a:solidFill>
                  <a:latin typeface="Microsoft Uighur" panose="02000000000000000000" pitchFamily="2" charset="-78"/>
                  <a:cs typeface="Microsoft Uighur" panose="02000000000000000000" pitchFamily="2" charset="-78"/>
                </a:rPr>
                <a:t>1. Rituel </a:t>
              </a:r>
            </a:p>
          </p:txBody>
        </p:sp>
      </p:grpSp>
      <p:sp>
        <p:nvSpPr>
          <p:cNvPr id="13" name="ZoneTexte 12">
            <a:extLst>
              <a:ext uri="{FF2B5EF4-FFF2-40B4-BE49-F238E27FC236}">
                <a16:creationId xmlns:a16="http://schemas.microsoft.com/office/drawing/2014/main" id="{59BB91D2-6D75-CD56-8642-65413762A86A}"/>
              </a:ext>
            </a:extLst>
          </p:cNvPr>
          <p:cNvSpPr txBox="1"/>
          <p:nvPr/>
        </p:nvSpPr>
        <p:spPr>
          <a:xfrm>
            <a:off x="3774577" y="800285"/>
            <a:ext cx="12036974" cy="492314"/>
          </a:xfrm>
          <a:prstGeom prst="rect">
            <a:avLst/>
          </a:prstGeom>
          <a:noFill/>
        </p:spPr>
        <p:txBody>
          <a:bodyPr wrap="square" rtlCol="0">
            <a:spAutoFit/>
          </a:bodyPr>
          <a:lstStyle/>
          <a:p>
            <a:pPr defTabSz="685853">
              <a:defRPr/>
            </a:pPr>
            <a:r>
              <a:rPr lang="fr-FR" sz="2599" b="1" dirty="0">
                <a:solidFill>
                  <a:prstClr val="white">
                    <a:lumMod val="65000"/>
                  </a:prstClr>
                </a:solidFill>
                <a:latin typeface="Dosis" pitchFamily="2" charset="0"/>
              </a:rPr>
              <a:t>Qui veut lire?</a:t>
            </a:r>
            <a:endParaRPr lang="fr-FR" sz="2599" i="1" dirty="0">
              <a:solidFill>
                <a:prstClr val="white">
                  <a:lumMod val="65000"/>
                </a:prstClr>
              </a:solidFill>
              <a:latin typeface="Dosis" pitchFamily="2" charset="0"/>
            </a:endParaRPr>
          </a:p>
        </p:txBody>
      </p:sp>
      <p:sp>
        <p:nvSpPr>
          <p:cNvPr id="12" name="Rectangle 1">
            <a:extLst>
              <a:ext uri="{FF2B5EF4-FFF2-40B4-BE49-F238E27FC236}">
                <a16:creationId xmlns:a16="http://schemas.microsoft.com/office/drawing/2014/main" id="{9AA132D3-01EB-911F-E8DC-033445DB7532}"/>
              </a:ext>
            </a:extLst>
          </p:cNvPr>
          <p:cNvSpPr>
            <a:spLocks noChangeArrowheads="1"/>
          </p:cNvSpPr>
          <p:nvPr/>
        </p:nvSpPr>
        <p:spPr bwMode="auto">
          <a:xfrm>
            <a:off x="2884488" y="3060433"/>
            <a:ext cx="1151731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45" eaLnBrk="0" fontAlgn="base" hangingPunct="0">
              <a:spcBef>
                <a:spcPct val="0"/>
              </a:spcBef>
              <a:spcAft>
                <a:spcPct val="0"/>
              </a:spcAft>
            </a:pPr>
            <a:br>
              <a:rPr lang="fr-FR" altLang="fr-FR">
                <a:latin typeface="Arial" panose="020B0604020202020204" pitchFamily="34" charset="0"/>
              </a:rPr>
            </a:br>
            <a:endParaRPr lang="fr-FR" altLang="fr-FR">
              <a:latin typeface="Arial" panose="020B0604020202020204" pitchFamily="34" charset="0"/>
            </a:endParaRPr>
          </a:p>
        </p:txBody>
      </p:sp>
      <p:sp>
        <p:nvSpPr>
          <p:cNvPr id="14" name="ZoneTexte 13">
            <a:extLst>
              <a:ext uri="{FF2B5EF4-FFF2-40B4-BE49-F238E27FC236}">
                <a16:creationId xmlns:a16="http://schemas.microsoft.com/office/drawing/2014/main" id="{9A4017B9-43DE-E673-4098-BD33E8595779}"/>
              </a:ext>
            </a:extLst>
          </p:cNvPr>
          <p:cNvSpPr txBox="1"/>
          <p:nvPr/>
        </p:nvSpPr>
        <p:spPr>
          <a:xfrm>
            <a:off x="2779794" y="2044213"/>
            <a:ext cx="12623718" cy="14296350"/>
          </a:xfrm>
          <a:prstGeom prst="rect">
            <a:avLst/>
          </a:prstGeom>
          <a:noFill/>
        </p:spPr>
        <p:txBody>
          <a:bodyPr wrap="square">
            <a:spAutoFit/>
          </a:bodyPr>
          <a:lstStyle/>
          <a:p>
            <a:pPr defTabSz="1028804">
              <a:lnSpc>
                <a:spcPct val="200000"/>
              </a:lnSpc>
              <a:defRPr/>
            </a:pPr>
            <a:r>
              <a:rPr lang="fr-FR" sz="6000" b="1" kern="0" spc="623" dirty="0">
                <a:solidFill>
                  <a:srgbClr val="106585"/>
                </a:solidFill>
                <a:latin typeface="Dosis" pitchFamily="2" charset="0"/>
              </a:rPr>
              <a:t>Elle a épluché les légumes crus.</a:t>
            </a:r>
          </a:p>
          <a:p>
            <a:pPr defTabSz="1028804">
              <a:lnSpc>
                <a:spcPct val="200000"/>
              </a:lnSpc>
              <a:defRPr/>
            </a:pPr>
            <a:r>
              <a:rPr lang="fr-FR" sz="6000" b="1" kern="0" spc="623" dirty="0">
                <a:solidFill>
                  <a:srgbClr val="106585"/>
                </a:solidFill>
                <a:latin typeface="Dosis" pitchFamily="2" charset="0"/>
              </a:rPr>
              <a:t>Le brocoli est un légume vert.</a:t>
            </a:r>
          </a:p>
          <a:p>
            <a:pPr defTabSz="1028804">
              <a:lnSpc>
                <a:spcPct val="200000"/>
              </a:lnSpc>
              <a:defRPr/>
            </a:pPr>
            <a:r>
              <a:rPr lang="fr-FR" sz="6000" b="1" kern="0" spc="623" dirty="0">
                <a:solidFill>
                  <a:srgbClr val="106585"/>
                </a:solidFill>
                <a:latin typeface="Dosis" pitchFamily="2" charset="0"/>
              </a:rPr>
              <a:t>Il a mis la glace sur la table.</a:t>
            </a:r>
          </a:p>
          <a:p>
            <a:pPr defTabSz="1028804">
              <a:lnSpc>
                <a:spcPct val="200000"/>
              </a:lnSpc>
              <a:defRPr/>
            </a:pPr>
            <a:r>
              <a:rPr lang="fr-FR" sz="6000" b="1" kern="0" spc="623" dirty="0">
                <a:solidFill>
                  <a:srgbClr val="106585"/>
                </a:solidFill>
                <a:latin typeface="Dosis" pitchFamily="2" charset="0"/>
              </a:rPr>
              <a:t>Le four est près du placard.</a:t>
            </a:r>
          </a:p>
          <a:p>
            <a:pPr defTabSz="1028804">
              <a:defRPr/>
            </a:pPr>
            <a:endParaRPr lang="fr-FR" sz="7200" b="1" kern="0" spc="623" dirty="0">
              <a:solidFill>
                <a:srgbClr val="106585"/>
              </a:solidFill>
              <a:latin typeface="Dosis" pitchFamily="2" charset="0"/>
            </a:endParaRPr>
          </a:p>
          <a:p>
            <a:pPr defTabSz="1028804">
              <a:defRPr/>
            </a:pPr>
            <a:endParaRPr lang="fr-FR" sz="7200" b="1" kern="0" spc="623" dirty="0">
              <a:solidFill>
                <a:schemeClr val="bg1">
                  <a:lumMod val="75000"/>
                </a:schemeClr>
              </a:solidFill>
              <a:latin typeface="Dosis" pitchFamily="2" charset="0"/>
            </a:endParaRPr>
          </a:p>
          <a:p>
            <a:pPr defTabSz="1028804">
              <a:defRPr/>
            </a:pPr>
            <a:endParaRPr lang="fr-FR" sz="29901" kern="0" spc="623" dirty="0">
              <a:solidFill>
                <a:schemeClr val="bg1">
                  <a:lumMod val="65000"/>
                </a:schemeClr>
              </a:solidFill>
              <a:latin typeface="Dosis" pitchFamily="2" charset="0"/>
            </a:endParaRPr>
          </a:p>
        </p:txBody>
      </p:sp>
    </p:spTree>
    <p:extLst>
      <p:ext uri="{BB962C8B-B14F-4D97-AF65-F5344CB8AC3E}">
        <p14:creationId xmlns:p14="http://schemas.microsoft.com/office/powerpoint/2010/main" val="259529533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A0275-EC9A-94E4-9CA1-121D640726E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0DA1815-9C95-8E69-C513-DFE5768980B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E363D908-4B6E-30FF-940F-CE1FC45FFEA6}"/>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F5B1272-CC8D-C192-97BA-58F5E7279A13}"/>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C0BE4273-7119-2FDF-CD62-3B5319DDBD1B}"/>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FAC60138-503E-2E53-B951-FA20E42C0B1A}"/>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1DE8BB96-C3DB-E1A8-AD8F-87A0767FEACF}"/>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77ACA9A1-DFFB-C2F5-2FCF-6921E2F1D979}"/>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953193CD-7742-CCC9-C8A9-C4503E93926E}"/>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FA14F819-4C98-5AD5-AD9E-303C5109DE1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0D620EBE-D49C-7780-BE34-4120DA02D32B}"/>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13FE8075-8FA6-1EEB-BF78-E08CC174C865}"/>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 l’activité: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Lecture- palier 6</a:t>
            </a:r>
            <a:r>
              <a:rPr lang="ar-MA" sz="6000" dirty="0">
                <a:solidFill>
                  <a:srgbClr val="FFFF00"/>
                </a:solidFill>
                <a:latin typeface="Microsoft Uighur" panose="02000000000000000000" pitchFamily="2" charset="-78"/>
                <a:cs typeface="Microsoft Uighur" panose="02000000000000000000" pitchFamily="2" charset="-78"/>
                <a:sym typeface="Times New Roman MT Bold"/>
              </a:rPr>
              <a:t> </a:t>
            </a:r>
            <a:r>
              <a:rPr lang="fr-FR" sz="6000" dirty="0">
                <a:solidFill>
                  <a:srgbClr val="FFFF00"/>
                </a:solidFill>
                <a:latin typeface="Microsoft Uighur" panose="02000000000000000000" pitchFamily="2" charset="-78"/>
                <a:cs typeface="Microsoft Uighur" panose="02000000000000000000" pitchFamily="2" charset="-78"/>
                <a:sym typeface="Times New Roman MT Bold"/>
              </a:rPr>
              <a:t>-</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957DB1D6-527D-3383-7C42-31EE805BAA4D}"/>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312273921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E61A1-8AAC-D923-A98C-994E9DE2457E}"/>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9E5557FA-D419-165A-B1E4-E480AD18A25C}"/>
              </a:ext>
            </a:extLst>
          </p:cNvPr>
          <p:cNvGrpSpPr/>
          <p:nvPr/>
        </p:nvGrpSpPr>
        <p:grpSpPr>
          <a:xfrm>
            <a:off x="7978347" y="3271702"/>
            <a:ext cx="9937301" cy="1948997"/>
            <a:chOff x="457199" y="637024"/>
            <a:chExt cx="8229601" cy="835467"/>
          </a:xfrm>
        </p:grpSpPr>
        <p:sp>
          <p:nvSpPr>
            <p:cNvPr id="27" name="Shape 3">
              <a:extLst>
                <a:ext uri="{FF2B5EF4-FFF2-40B4-BE49-F238E27FC236}">
                  <a16:creationId xmlns:a16="http://schemas.microsoft.com/office/drawing/2014/main" id="{BCDB519B-4FC5-63B9-0368-776504112B33}"/>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7886B4CE-0625-E0FA-DA5E-7B7BA36448E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4BDF1500-5526-AD37-202C-635CA46694AD}"/>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AA28EA78-051D-BD5F-E516-EB58953338AA}"/>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1605C7CC-994B-ECAA-D784-DE84AD8018D6}"/>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7D7D7E18-A07A-A45B-14B1-E48EC99BFA6F}"/>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545D591C-11D0-1006-8879-A506540079E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927EB15D-4938-9234-69AE-294BDF7B8F6C}"/>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4A97170B-B96F-D889-A44D-CF33CF859CD6}"/>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C5A9C8BA-0ABA-DC52-E454-9B2565753DA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DFEC3020-9773-28A0-4719-0EB3626BD02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E69D2746-610A-BB21-3122-BE656F8C3B5A}"/>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47688867-2796-F6A0-6BED-387A95E3E48B}"/>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273C62F7-8EF7-F90F-72CB-D984378E04A0}"/>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9B2C26B2-96D4-8645-BCB4-EC48DA8449BC}"/>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48326E58-1C7B-1982-D9A1-61847C209879}"/>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77E01DC5-9351-65B4-A91F-F9FCDE85AD91}"/>
              </a:ext>
            </a:extLst>
          </p:cNvPr>
          <p:cNvSpPr txBox="1"/>
          <p:nvPr/>
        </p:nvSpPr>
        <p:spPr>
          <a:xfrm>
            <a:off x="2549444" y="4095031"/>
            <a:ext cx="5290796" cy="1235723"/>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-tableau - livret</a:t>
            </a: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23E5EDEA-2CC2-2099-62B4-1110AEF439B6}"/>
              </a:ext>
            </a:extLst>
          </p:cNvPr>
          <p:cNvSpPr txBox="1"/>
          <p:nvPr/>
        </p:nvSpPr>
        <p:spPr>
          <a:xfrm>
            <a:off x="8346449" y="3593469"/>
            <a:ext cx="9833631" cy="1231106"/>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Mobilise les compétences de décodage et de compréhension.</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Favorise l'accès au sens du texte.</a:t>
            </a:r>
          </a:p>
        </p:txBody>
      </p:sp>
      <p:sp>
        <p:nvSpPr>
          <p:cNvPr id="4" name="Rectangle : coins arrondis 18">
            <a:extLst>
              <a:ext uri="{FF2B5EF4-FFF2-40B4-BE49-F238E27FC236}">
                <a16:creationId xmlns:a16="http://schemas.microsoft.com/office/drawing/2014/main" id="{5F958F47-B638-C4F8-5E4F-77DA689ECCC4}"/>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56030760-6CC5-331A-0072-B9C0C4E6E1D4}"/>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05C1E26-444A-36A7-1EE5-793D5A0F7C43}"/>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70CC097B-FD64-0AFB-7BC1-A873F9426BDB}"/>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626EB9AD-63B3-C39F-5A64-5ACF86C459F9}"/>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de lecture</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D215022E-2B65-ED58-C477-387C2AF25B6A}"/>
              </a:ext>
            </a:extLst>
          </p:cNvPr>
          <p:cNvSpPr txBox="1"/>
          <p:nvPr/>
        </p:nvSpPr>
        <p:spPr>
          <a:xfrm>
            <a:off x="1152538" y="1166549"/>
            <a:ext cx="4179132" cy="1323439"/>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Activité : lecture </a:t>
            </a: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palier 6 -</a:t>
            </a:r>
            <a:endParaRPr lang="fr-MA" sz="4000" dirty="0"/>
          </a:p>
        </p:txBody>
      </p:sp>
      <p:grpSp>
        <p:nvGrpSpPr>
          <p:cNvPr id="16" name="Groupe 15">
            <a:extLst>
              <a:ext uri="{FF2B5EF4-FFF2-40B4-BE49-F238E27FC236}">
                <a16:creationId xmlns:a16="http://schemas.microsoft.com/office/drawing/2014/main" id="{79E54B48-E0D1-D659-BF59-AD5114B2B1C9}"/>
              </a:ext>
            </a:extLst>
          </p:cNvPr>
          <p:cNvGrpSpPr/>
          <p:nvPr/>
        </p:nvGrpSpPr>
        <p:grpSpPr>
          <a:xfrm>
            <a:off x="2322147" y="5781846"/>
            <a:ext cx="15661053" cy="4174949"/>
            <a:chOff x="457199" y="637024"/>
            <a:chExt cx="9196967" cy="835467"/>
          </a:xfrm>
        </p:grpSpPr>
        <p:sp>
          <p:nvSpPr>
            <p:cNvPr id="17" name="Shape 3">
              <a:extLst>
                <a:ext uri="{FF2B5EF4-FFF2-40B4-BE49-F238E27FC236}">
                  <a16:creationId xmlns:a16="http://schemas.microsoft.com/office/drawing/2014/main" id="{3095321C-40CA-493B-F98D-381A93AB3F64}"/>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E208822E-F633-4142-6604-88F05C942116}"/>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E9F418D0-B402-2238-DA79-91B0BF893DE0}"/>
              </a:ext>
            </a:extLst>
          </p:cNvPr>
          <p:cNvSpPr/>
          <p:nvPr/>
        </p:nvSpPr>
        <p:spPr>
          <a:xfrm>
            <a:off x="2656760" y="5356679"/>
            <a:ext cx="3004728" cy="786426"/>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DFAD931A-F622-B3ED-9E18-973C5E261EA3}"/>
              </a:ext>
            </a:extLst>
          </p:cNvPr>
          <p:cNvSpPr txBox="1"/>
          <p:nvPr/>
        </p:nvSpPr>
        <p:spPr>
          <a:xfrm>
            <a:off x="2783668" y="6200738"/>
            <a:ext cx="15199532" cy="3708708"/>
          </a:xfrm>
          <a:prstGeom prst="rect">
            <a:avLst/>
          </a:prstGeom>
        </p:spPr>
        <p:txBody>
          <a:bodyPr wrap="square" lIns="0" tIns="0" rIns="0" bIns="0" rtlCol="0" anchor="t">
            <a:spAutoFit/>
          </a:bodyPr>
          <a:lstStyle/>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Préparation à la fluidité: </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 - </a:t>
            </a: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lecture des mots du texte</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lecture du texte: </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Modelage de la lecture. - Lecture relais(Faire passer à chaque fois une  équipe de 4 lecteurs au tableau. Chaque élève lit une partie. )- Lecture dans les livrets  (binômes)</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3: Travail de compréhension: </a:t>
            </a:r>
            <a:r>
              <a:rPr lang="fr-FR" sz="4000" b="1" dirty="0">
                <a:latin typeface="Microsoft Uighur" panose="02000000000000000000" pitchFamily="2" charset="-78"/>
                <a:ea typeface="Calibri" panose="020F0502020204030204" pitchFamily="34" charset="0"/>
                <a:cs typeface="Microsoft Uighur" panose="02000000000000000000" pitchFamily="2" charset="-78"/>
              </a:rPr>
              <a:t>questions ouvertes et fermées.</a:t>
            </a:r>
          </a:p>
        </p:txBody>
      </p:sp>
    </p:spTree>
    <p:extLst>
      <p:ext uri="{BB962C8B-B14F-4D97-AF65-F5344CB8AC3E}">
        <p14:creationId xmlns:p14="http://schemas.microsoft.com/office/powerpoint/2010/main" val="12744400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99781-8D71-6781-9411-961251040E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480B236-7E09-77A8-6407-52087936A07B}"/>
              </a:ext>
            </a:extLst>
          </p:cNvPr>
          <p:cNvSpPr/>
          <p:nvPr/>
        </p:nvSpPr>
        <p:spPr>
          <a:xfrm>
            <a:off x="2286011" y="-1"/>
            <a:ext cx="13715999" cy="10230506"/>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914423"/>
            <a:endParaRPr lang="fr-MA" sz="857" dirty="0">
              <a:solidFill>
                <a:prstClr val="black"/>
              </a:solidFill>
              <a:latin typeface="Dosis" pitchFamily="2" charset="0"/>
            </a:endParaRPr>
          </a:p>
        </p:txBody>
      </p:sp>
      <p:sp>
        <p:nvSpPr>
          <p:cNvPr id="6" name="TextBox 6">
            <a:extLst>
              <a:ext uri="{FF2B5EF4-FFF2-40B4-BE49-F238E27FC236}">
                <a16:creationId xmlns:a16="http://schemas.microsoft.com/office/drawing/2014/main" id="{6C88B8A1-F0D0-5190-F367-A51995A2744B}"/>
              </a:ext>
            </a:extLst>
          </p:cNvPr>
          <p:cNvSpPr txBox="1"/>
          <p:nvPr/>
        </p:nvSpPr>
        <p:spPr>
          <a:xfrm>
            <a:off x="3360347" y="966829"/>
            <a:ext cx="11567327" cy="1207767"/>
          </a:xfrm>
          <a:prstGeom prst="rect">
            <a:avLst/>
          </a:prstGeom>
        </p:spPr>
        <p:txBody>
          <a:bodyPr lIns="0" tIns="0" rIns="0" bIns="0" rtlCol="0" anchor="t">
            <a:spAutoFit/>
          </a:bodyPr>
          <a:lstStyle/>
          <a:p>
            <a:pPr algn="ctr" defTabSz="685853">
              <a:lnSpc>
                <a:spcPts val="11100"/>
              </a:lnSpc>
            </a:pPr>
            <a:r>
              <a:rPr lang="en-US" sz="4800" dirty="0">
                <a:solidFill>
                  <a:srgbClr val="215968"/>
                </a:solidFill>
                <a:latin typeface="Carelia"/>
              </a:rPr>
              <a:t>Lecture </a:t>
            </a:r>
            <a:r>
              <a:rPr lang="en-US" sz="4800" dirty="0" err="1">
                <a:solidFill>
                  <a:srgbClr val="215968"/>
                </a:solidFill>
                <a:latin typeface="Carelia"/>
              </a:rPr>
              <a:t>fluidité</a:t>
            </a:r>
            <a:r>
              <a:rPr lang="en-US" sz="4800" dirty="0">
                <a:solidFill>
                  <a:srgbClr val="215968"/>
                </a:solidFill>
                <a:latin typeface="Carelia"/>
              </a:rPr>
              <a:t> </a:t>
            </a:r>
          </a:p>
        </p:txBody>
      </p:sp>
      <p:sp>
        <p:nvSpPr>
          <p:cNvPr id="8" name="TextBox 8">
            <a:extLst>
              <a:ext uri="{FF2B5EF4-FFF2-40B4-BE49-F238E27FC236}">
                <a16:creationId xmlns:a16="http://schemas.microsoft.com/office/drawing/2014/main" id="{A45C370E-032C-8C71-25E6-E9294A30B82C}"/>
              </a:ext>
            </a:extLst>
          </p:cNvPr>
          <p:cNvSpPr txBox="1"/>
          <p:nvPr/>
        </p:nvSpPr>
        <p:spPr>
          <a:xfrm>
            <a:off x="7092507" y="8599495"/>
            <a:ext cx="3742158" cy="199927"/>
          </a:xfrm>
          <a:prstGeom prst="rect">
            <a:avLst/>
          </a:prstGeom>
        </p:spPr>
        <p:txBody>
          <a:bodyPr lIns="0" tIns="0" rIns="0" bIns="0" rtlCol="0" anchor="t">
            <a:spAutoFit/>
          </a:bodyPr>
          <a:lstStyle/>
          <a:p>
            <a:pPr algn="ctr" defTabSz="914423">
              <a:lnSpc>
                <a:spcPts val="1746"/>
              </a:lnSpc>
              <a:spcBef>
                <a:spcPct val="0"/>
              </a:spcBef>
            </a:pPr>
            <a:r>
              <a:rPr lang="en-US" sz="1248">
                <a:solidFill>
                  <a:srgbClr val="FCFEFD"/>
                </a:solidFill>
                <a:latin typeface="Arimo Italics"/>
              </a:rPr>
              <a:t>Version provisoire pour la formation des enseignants </a:t>
            </a:r>
          </a:p>
        </p:txBody>
      </p:sp>
      <p:sp>
        <p:nvSpPr>
          <p:cNvPr id="14" name="Nuage 13">
            <a:extLst>
              <a:ext uri="{FF2B5EF4-FFF2-40B4-BE49-F238E27FC236}">
                <a16:creationId xmlns:a16="http://schemas.microsoft.com/office/drawing/2014/main" id="{DE07972A-B095-57BC-AADB-BB91F278365F}"/>
              </a:ext>
            </a:extLst>
          </p:cNvPr>
          <p:cNvSpPr/>
          <p:nvPr/>
        </p:nvSpPr>
        <p:spPr>
          <a:xfrm>
            <a:off x="4267205" y="2857505"/>
            <a:ext cx="9457241" cy="3735030"/>
          </a:xfrm>
          <a:prstGeom prst="cloud">
            <a:avLst/>
          </a:prstGeom>
        </p:spPr>
        <p:style>
          <a:lnRef idx="2">
            <a:schemeClr val="accent3"/>
          </a:lnRef>
          <a:fillRef idx="1">
            <a:schemeClr val="lt1"/>
          </a:fillRef>
          <a:effectRef idx="0">
            <a:schemeClr val="accent3"/>
          </a:effectRef>
          <a:fontRef idx="minor">
            <a:schemeClr val="dk1"/>
          </a:fontRef>
        </p:style>
        <p:txBody>
          <a:bodyPr rtlCol="0" anchor="ctr"/>
          <a:lstStyle/>
          <a:p>
            <a:pPr algn="ctr" defTabSz="914423"/>
            <a:endParaRPr lang="fr-MA" sz="2700" dirty="0">
              <a:solidFill>
                <a:prstClr val="black"/>
              </a:solidFill>
              <a:latin typeface="Calibri"/>
            </a:endParaRPr>
          </a:p>
        </p:txBody>
      </p:sp>
      <p:sp>
        <p:nvSpPr>
          <p:cNvPr id="15" name="TextBox 7">
            <a:extLst>
              <a:ext uri="{FF2B5EF4-FFF2-40B4-BE49-F238E27FC236}">
                <a16:creationId xmlns:a16="http://schemas.microsoft.com/office/drawing/2014/main" id="{BFD76BC8-B368-33CB-77C7-2EB00087C531}"/>
              </a:ext>
            </a:extLst>
          </p:cNvPr>
          <p:cNvSpPr txBox="1"/>
          <p:nvPr/>
        </p:nvSpPr>
        <p:spPr>
          <a:xfrm>
            <a:off x="4804825" y="3485354"/>
            <a:ext cx="8382000" cy="1658146"/>
          </a:xfrm>
          <a:prstGeom prst="rect">
            <a:avLst/>
          </a:prstGeom>
        </p:spPr>
        <p:txBody>
          <a:bodyPr wrap="square" lIns="0" tIns="0" rIns="0" bIns="0" rtlCol="0" anchor="t">
            <a:spAutoFit/>
          </a:bodyPr>
          <a:lstStyle/>
          <a:p>
            <a:pPr algn="ctr" defTabSz="685853">
              <a:lnSpc>
                <a:spcPts val="6912"/>
              </a:lnSpc>
            </a:pPr>
            <a:r>
              <a:rPr lang="fr-MA" sz="3799" b="1" dirty="0">
                <a:solidFill>
                  <a:srgbClr val="9BBB59">
                    <a:lumMod val="75000"/>
                  </a:srgbClr>
                </a:solidFill>
                <a:latin typeface="Dosis" pitchFamily="2" charset="0"/>
              </a:rPr>
              <a:t>Préparation à la fluidité:</a:t>
            </a:r>
          </a:p>
          <a:p>
            <a:pPr algn="ctr" defTabSz="685853">
              <a:lnSpc>
                <a:spcPts val="6912"/>
              </a:lnSpc>
            </a:pPr>
            <a:r>
              <a:rPr lang="fr-MA" sz="3799" b="1" dirty="0">
                <a:solidFill>
                  <a:srgbClr val="9BBB59">
                    <a:lumMod val="75000"/>
                  </a:srgbClr>
                </a:solidFill>
                <a:latin typeface="Dosis" pitchFamily="2" charset="0"/>
              </a:rPr>
              <a:t>Mots du texte</a:t>
            </a:r>
          </a:p>
        </p:txBody>
      </p:sp>
    </p:spTree>
    <p:extLst>
      <p:ext uri="{BB962C8B-B14F-4D97-AF65-F5344CB8AC3E}">
        <p14:creationId xmlns:p14="http://schemas.microsoft.com/office/powerpoint/2010/main" val="88418115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7975A-81E4-056B-2323-740AE28E957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FCE8B27-06CB-79F8-6036-D9A65FC148D6}"/>
              </a:ext>
            </a:extLst>
          </p:cNvPr>
          <p:cNvSpPr/>
          <p:nvPr/>
        </p:nvSpPr>
        <p:spPr>
          <a:xfrm>
            <a:off x="2286000" y="11"/>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ECB3597D-DF93-3ACB-096E-293453811543}"/>
              </a:ext>
            </a:extLst>
          </p:cNvPr>
          <p:cNvSpPr/>
          <p:nvPr/>
        </p:nvSpPr>
        <p:spPr>
          <a:xfrm>
            <a:off x="2561860" y="342911"/>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lnSpc>
                <a:spcPct val="150000"/>
              </a:lnSpc>
              <a:defRPr/>
            </a:pPr>
            <a:endParaRPr lang="fr-FR" sz="6000" b="1" dirty="0">
              <a:solidFill>
                <a:srgbClr val="225D6D"/>
              </a:solidFill>
              <a:latin typeface="Calibri"/>
            </a:endParaRPr>
          </a:p>
        </p:txBody>
      </p:sp>
      <p:sp>
        <p:nvSpPr>
          <p:cNvPr id="9" name="Rectangle : coins arrondis 8">
            <a:extLst>
              <a:ext uri="{FF2B5EF4-FFF2-40B4-BE49-F238E27FC236}">
                <a16:creationId xmlns:a16="http://schemas.microsoft.com/office/drawing/2014/main" id="{BDDED183-CFD5-C7C6-C30D-20277D82DF9A}"/>
              </a:ext>
            </a:extLst>
          </p:cNvPr>
          <p:cNvSpPr/>
          <p:nvPr/>
        </p:nvSpPr>
        <p:spPr>
          <a:xfrm>
            <a:off x="2571758" y="342904"/>
            <a:ext cx="13154396" cy="8664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642DAA4A-E1B6-A884-6B26-9654C5BB081B}"/>
              </a:ext>
            </a:extLst>
          </p:cNvPr>
          <p:cNvSpPr/>
          <p:nvPr/>
        </p:nvSpPr>
        <p:spPr>
          <a:xfrm>
            <a:off x="3137050" y="587762"/>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85853">
              <a:defRPr/>
            </a:pPr>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ED3418E1-D21E-24B9-EDE4-51DAA2756FC7}"/>
              </a:ext>
            </a:extLst>
          </p:cNvPr>
          <p:cNvSpPr txBox="1"/>
          <p:nvPr/>
        </p:nvSpPr>
        <p:spPr>
          <a:xfrm>
            <a:off x="2717076" y="2632498"/>
            <a:ext cx="12827724" cy="4657044"/>
          </a:xfrm>
          <a:prstGeom prst="rect">
            <a:avLst/>
          </a:prstGeom>
          <a:noFill/>
        </p:spPr>
        <p:txBody>
          <a:bodyPr wrap="square" rtlCol="0">
            <a:spAutoFit/>
          </a:bodyPr>
          <a:lstStyle/>
          <a:p>
            <a:pPr algn="ctr" defTabSz="1028778">
              <a:lnSpc>
                <a:spcPct val="250000"/>
              </a:lnSpc>
              <a:defRPr/>
            </a:pPr>
            <a:r>
              <a:rPr lang="fr-FR" sz="4200" b="1" kern="0" spc="480" dirty="0">
                <a:solidFill>
                  <a:srgbClr val="0070C0"/>
                </a:solidFill>
                <a:latin typeface="Dosis" pitchFamily="2" charset="0"/>
              </a:rPr>
              <a:t>a organisé   éblouie    un auteur  construit</a:t>
            </a:r>
          </a:p>
          <a:p>
            <a:pPr algn="ctr" defTabSz="1028778">
              <a:lnSpc>
                <a:spcPct val="250000"/>
              </a:lnSpc>
              <a:defRPr/>
            </a:pPr>
            <a:r>
              <a:rPr lang="fr-FR" sz="4200" b="1" kern="0" spc="480" dirty="0">
                <a:solidFill>
                  <a:srgbClr val="0070C0"/>
                </a:solidFill>
                <a:latin typeface="Dosis" pitchFamily="2" charset="0"/>
              </a:rPr>
              <a:t>ses histoires    il y en avait      nous avons eu    </a:t>
            </a:r>
          </a:p>
          <a:p>
            <a:pPr algn="ctr" defTabSz="1028778">
              <a:lnSpc>
                <a:spcPct val="250000"/>
              </a:lnSpc>
              <a:defRPr/>
            </a:pPr>
            <a:r>
              <a:rPr lang="fr-FR" sz="4200" b="1" kern="0" spc="480" dirty="0">
                <a:solidFill>
                  <a:srgbClr val="0070C0"/>
                </a:solidFill>
                <a:latin typeface="Dosis" pitchFamily="2" charset="0"/>
              </a:rPr>
              <a:t>un moment      un coin        plein d’idées</a:t>
            </a:r>
          </a:p>
        </p:txBody>
      </p:sp>
      <p:graphicFrame>
        <p:nvGraphicFramePr>
          <p:cNvPr id="7" name="Tableau 6">
            <a:extLst>
              <a:ext uri="{FF2B5EF4-FFF2-40B4-BE49-F238E27FC236}">
                <a16:creationId xmlns:a16="http://schemas.microsoft.com/office/drawing/2014/main" id="{C18F2DEC-0022-2CF9-D968-DBD92A940FB5}"/>
              </a:ext>
            </a:extLst>
          </p:cNvPr>
          <p:cNvGraphicFramePr>
            <a:graphicFrameLocks noGrp="1"/>
          </p:cNvGraphicFramePr>
          <p:nvPr>
            <p:custDataLst>
              <p:tags r:id="rId1"/>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v</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fluidité</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2.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ZoneTexte 1">
            <a:extLst>
              <a:ext uri="{FF2B5EF4-FFF2-40B4-BE49-F238E27FC236}">
                <a16:creationId xmlns:a16="http://schemas.microsoft.com/office/drawing/2014/main" id="{D4360729-1E9A-A9A7-895A-01610D9F75E7}"/>
              </a:ext>
            </a:extLst>
          </p:cNvPr>
          <p:cNvSpPr txBox="1"/>
          <p:nvPr/>
        </p:nvSpPr>
        <p:spPr>
          <a:xfrm>
            <a:off x="3318392" y="494265"/>
            <a:ext cx="12362096" cy="415498"/>
          </a:xfrm>
          <a:prstGeom prst="rect">
            <a:avLst/>
          </a:prstGeom>
          <a:noFill/>
        </p:spPr>
        <p:txBody>
          <a:bodyPr wrap="square" rtlCol="0">
            <a:spAutoFit/>
          </a:bodyPr>
          <a:lstStyle/>
          <a:p>
            <a:pPr defTabSz="914423">
              <a:spcAft>
                <a:spcPts val="600"/>
              </a:spcAft>
              <a:defRPr/>
            </a:pPr>
            <a:r>
              <a:rPr lang="fr-FR" sz="2100" b="1" dirty="0">
                <a:solidFill>
                  <a:prstClr val="white">
                    <a:lumMod val="65000"/>
                  </a:prstClr>
                </a:solidFill>
              </a:rPr>
              <a:t>   Pour lire le texte avec fluidité,  Je vais vous lire les mots du texte. Ecoutez attentivement.</a:t>
            </a:r>
          </a:p>
        </p:txBody>
      </p:sp>
      <p:pic>
        <p:nvPicPr>
          <p:cNvPr id="10" name="Image 9">
            <a:extLst>
              <a:ext uri="{FF2B5EF4-FFF2-40B4-BE49-F238E27FC236}">
                <a16:creationId xmlns:a16="http://schemas.microsoft.com/office/drawing/2014/main" id="{887A5663-B882-E06C-D5E3-C072CD56FF3C}"/>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25800" y="393470"/>
            <a:ext cx="1636031" cy="1631801"/>
          </a:xfrm>
          <a:prstGeom prst="rect">
            <a:avLst/>
          </a:prstGeom>
        </p:spPr>
      </p:pic>
      <p:sp>
        <p:nvSpPr>
          <p:cNvPr id="3" name="Arc 2">
            <a:extLst>
              <a:ext uri="{FF2B5EF4-FFF2-40B4-BE49-F238E27FC236}">
                <a16:creationId xmlns:a16="http://schemas.microsoft.com/office/drawing/2014/main" id="{CA7C5058-73A6-9A7F-9EEA-A1711F6AD024}"/>
              </a:ext>
            </a:extLst>
          </p:cNvPr>
          <p:cNvSpPr/>
          <p:nvPr/>
        </p:nvSpPr>
        <p:spPr>
          <a:xfrm rot="7524786">
            <a:off x="3279873" y="3987386"/>
            <a:ext cx="1768612" cy="1704473"/>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8" name="Arc 7">
            <a:extLst>
              <a:ext uri="{FF2B5EF4-FFF2-40B4-BE49-F238E27FC236}">
                <a16:creationId xmlns:a16="http://schemas.microsoft.com/office/drawing/2014/main" id="{24F8D897-9C3D-54AD-2C19-EAF647DF56BB}"/>
              </a:ext>
            </a:extLst>
          </p:cNvPr>
          <p:cNvSpPr/>
          <p:nvPr/>
        </p:nvSpPr>
        <p:spPr>
          <a:xfrm rot="7524786">
            <a:off x="9393341" y="2506152"/>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1" name="Arc 10">
            <a:extLst>
              <a:ext uri="{FF2B5EF4-FFF2-40B4-BE49-F238E27FC236}">
                <a16:creationId xmlns:a16="http://schemas.microsoft.com/office/drawing/2014/main" id="{B9330521-2C07-A0C8-0A88-09AE2AD7DD1B}"/>
              </a:ext>
            </a:extLst>
          </p:cNvPr>
          <p:cNvSpPr/>
          <p:nvPr/>
        </p:nvSpPr>
        <p:spPr>
          <a:xfrm rot="7524786">
            <a:off x="7272825" y="4206530"/>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2" name="Arc 11">
            <a:extLst>
              <a:ext uri="{FF2B5EF4-FFF2-40B4-BE49-F238E27FC236}">
                <a16:creationId xmlns:a16="http://schemas.microsoft.com/office/drawing/2014/main" id="{F0FB8784-879E-751B-A2E1-D4E373E2451E}"/>
              </a:ext>
            </a:extLst>
          </p:cNvPr>
          <p:cNvSpPr/>
          <p:nvPr/>
        </p:nvSpPr>
        <p:spPr>
          <a:xfrm rot="7524786">
            <a:off x="8181450" y="4219647"/>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3" name="Arc 12">
            <a:extLst>
              <a:ext uri="{FF2B5EF4-FFF2-40B4-BE49-F238E27FC236}">
                <a16:creationId xmlns:a16="http://schemas.microsoft.com/office/drawing/2014/main" id="{A944B807-DF4B-E9C6-BCE6-E74BAC2A1ADC}"/>
              </a:ext>
            </a:extLst>
          </p:cNvPr>
          <p:cNvSpPr/>
          <p:nvPr/>
        </p:nvSpPr>
        <p:spPr>
          <a:xfrm rot="7524786">
            <a:off x="11941215" y="4219646"/>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4" name="Titre 1">
            <a:extLst>
              <a:ext uri="{FF2B5EF4-FFF2-40B4-BE49-F238E27FC236}">
                <a16:creationId xmlns:a16="http://schemas.microsoft.com/office/drawing/2014/main" id="{3A3FD113-B665-5560-0374-2EFF2A17BB3D}"/>
              </a:ext>
            </a:extLst>
          </p:cNvPr>
          <p:cNvSpPr txBox="1">
            <a:spLocks/>
          </p:cNvSpPr>
          <p:nvPr/>
        </p:nvSpPr>
        <p:spPr>
          <a:xfrm>
            <a:off x="766104" y="303677"/>
            <a:ext cx="2276441" cy="1140994"/>
          </a:xfrm>
          <a:prstGeom prst="rect">
            <a:avLst/>
          </a:prstGeom>
          <a:solidFill>
            <a:srgbClr val="7CEB99"/>
          </a:solidFill>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14423" rtl="1">
              <a:lnSpc>
                <a:spcPct val="100000"/>
              </a:lnSpc>
              <a:spcBef>
                <a:spcPts val="0"/>
              </a:spcBef>
              <a:defRPr/>
            </a:pPr>
            <a:r>
              <a:rPr lang="fr-FR" sz="3200" b="1" dirty="0">
                <a:solidFill>
                  <a:prstClr val="black"/>
                </a:solidFill>
                <a:latin typeface="Calibri" panose="020F0502020204030204"/>
              </a:rPr>
              <a:t>La préparation à la fluidité</a:t>
            </a:r>
            <a:endParaRPr lang="fr-FR" sz="3200" dirty="0">
              <a:solidFill>
                <a:prstClr val="black"/>
              </a:solidFill>
              <a:latin typeface="Calibri" panose="020F0502020204030204"/>
            </a:endParaRPr>
          </a:p>
        </p:txBody>
      </p:sp>
    </p:spTree>
    <p:extLst>
      <p:ext uri="{BB962C8B-B14F-4D97-AF65-F5344CB8AC3E}">
        <p14:creationId xmlns:p14="http://schemas.microsoft.com/office/powerpoint/2010/main" val="4592611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41D8E-0570-E36B-7493-188B1C1221B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EB552C5-2468-1B0A-7F81-6E6AC87DA1F3}"/>
              </a:ext>
            </a:extLst>
          </p:cNvPr>
          <p:cNvSpPr/>
          <p:nvPr/>
        </p:nvSpPr>
        <p:spPr>
          <a:xfrm>
            <a:off x="2286000" y="11"/>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MA" sz="1350" dirty="0">
              <a:solidFill>
                <a:prstClr val="white"/>
              </a:solidFill>
              <a:latin typeface="Dosis" pitchFamily="2" charset="0"/>
            </a:endParaRPr>
          </a:p>
        </p:txBody>
      </p:sp>
      <p:sp>
        <p:nvSpPr>
          <p:cNvPr id="6" name="Rectangle : coins arrondis 5">
            <a:extLst>
              <a:ext uri="{FF2B5EF4-FFF2-40B4-BE49-F238E27FC236}">
                <a16:creationId xmlns:a16="http://schemas.microsoft.com/office/drawing/2014/main" id="{70281151-3D16-35CE-C762-BA51E7EB077A}"/>
              </a:ext>
            </a:extLst>
          </p:cNvPr>
          <p:cNvSpPr/>
          <p:nvPr/>
        </p:nvSpPr>
        <p:spPr>
          <a:xfrm>
            <a:off x="2561860" y="342911"/>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lnSpc>
                <a:spcPct val="150000"/>
              </a:lnSpc>
              <a:defRPr/>
            </a:pPr>
            <a:endParaRPr lang="fr-FR" sz="6000" b="1" dirty="0">
              <a:solidFill>
                <a:srgbClr val="225D6D"/>
              </a:solidFill>
              <a:latin typeface="Calibri"/>
            </a:endParaRPr>
          </a:p>
        </p:txBody>
      </p:sp>
      <p:sp>
        <p:nvSpPr>
          <p:cNvPr id="9" name="Rectangle : coins arrondis 8">
            <a:extLst>
              <a:ext uri="{FF2B5EF4-FFF2-40B4-BE49-F238E27FC236}">
                <a16:creationId xmlns:a16="http://schemas.microsoft.com/office/drawing/2014/main" id="{6D4173AA-3B27-35E3-2959-4AB023ACC903}"/>
              </a:ext>
            </a:extLst>
          </p:cNvPr>
          <p:cNvSpPr/>
          <p:nvPr/>
        </p:nvSpPr>
        <p:spPr>
          <a:xfrm>
            <a:off x="2571758" y="342904"/>
            <a:ext cx="13154396" cy="8664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53"/>
            <a:endParaRPr lang="fr-FR"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ECB7C1C7-3D34-49A2-BA17-1D7A040212BE}"/>
              </a:ext>
            </a:extLst>
          </p:cNvPr>
          <p:cNvSpPr/>
          <p:nvPr/>
        </p:nvSpPr>
        <p:spPr>
          <a:xfrm>
            <a:off x="3137050" y="587762"/>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85853">
              <a:defRPr/>
            </a:pPr>
            <a:endParaRPr lang="fr-MA" sz="1350" dirty="0">
              <a:solidFill>
                <a:prstClr val="black"/>
              </a:solidFill>
              <a:latin typeface="Dosis" pitchFamily="2" charset="0"/>
            </a:endParaRPr>
          </a:p>
        </p:txBody>
      </p:sp>
      <p:sp>
        <p:nvSpPr>
          <p:cNvPr id="5" name="ZoneTexte 4">
            <a:extLst>
              <a:ext uri="{FF2B5EF4-FFF2-40B4-BE49-F238E27FC236}">
                <a16:creationId xmlns:a16="http://schemas.microsoft.com/office/drawing/2014/main" id="{95FD335E-46B7-BA08-FC3D-8938EEA9E312}"/>
              </a:ext>
            </a:extLst>
          </p:cNvPr>
          <p:cNvSpPr txBox="1"/>
          <p:nvPr/>
        </p:nvSpPr>
        <p:spPr>
          <a:xfrm>
            <a:off x="2717076" y="2632498"/>
            <a:ext cx="12827724" cy="4657044"/>
          </a:xfrm>
          <a:prstGeom prst="rect">
            <a:avLst/>
          </a:prstGeom>
          <a:noFill/>
        </p:spPr>
        <p:txBody>
          <a:bodyPr wrap="square" rtlCol="0">
            <a:spAutoFit/>
          </a:bodyPr>
          <a:lstStyle/>
          <a:p>
            <a:pPr algn="ctr" defTabSz="1028778">
              <a:lnSpc>
                <a:spcPct val="250000"/>
              </a:lnSpc>
              <a:defRPr/>
            </a:pPr>
            <a:r>
              <a:rPr lang="fr-FR" sz="4200" b="1" kern="0" spc="480" dirty="0">
                <a:solidFill>
                  <a:srgbClr val="0070C0"/>
                </a:solidFill>
                <a:latin typeface="Dosis" pitchFamily="2" charset="0"/>
              </a:rPr>
              <a:t>a organisé   éblouie    un auteur  construit</a:t>
            </a:r>
          </a:p>
          <a:p>
            <a:pPr algn="ctr" defTabSz="1028778">
              <a:lnSpc>
                <a:spcPct val="250000"/>
              </a:lnSpc>
              <a:defRPr/>
            </a:pPr>
            <a:r>
              <a:rPr lang="fr-FR" sz="4200" b="1" kern="0" spc="480" dirty="0">
                <a:solidFill>
                  <a:srgbClr val="0070C0"/>
                </a:solidFill>
                <a:latin typeface="Dosis" pitchFamily="2" charset="0"/>
              </a:rPr>
              <a:t>ses histoires    il y en avait      nous avons eu    </a:t>
            </a:r>
          </a:p>
          <a:p>
            <a:pPr algn="ctr" defTabSz="1028778">
              <a:lnSpc>
                <a:spcPct val="250000"/>
              </a:lnSpc>
              <a:defRPr/>
            </a:pPr>
            <a:r>
              <a:rPr lang="fr-FR" sz="4200" b="1" kern="0" spc="480" dirty="0">
                <a:solidFill>
                  <a:srgbClr val="0070C0"/>
                </a:solidFill>
                <a:latin typeface="Dosis" pitchFamily="2" charset="0"/>
              </a:rPr>
              <a:t>un moment      un coin        plein d’idées</a:t>
            </a:r>
          </a:p>
        </p:txBody>
      </p:sp>
      <p:graphicFrame>
        <p:nvGraphicFramePr>
          <p:cNvPr id="7" name="Tableau 6">
            <a:extLst>
              <a:ext uri="{FF2B5EF4-FFF2-40B4-BE49-F238E27FC236}">
                <a16:creationId xmlns:a16="http://schemas.microsoft.com/office/drawing/2014/main" id="{C8959B64-9A25-D123-2245-8A31F7A1BD0E}"/>
              </a:ext>
            </a:extLst>
          </p:cNvPr>
          <p:cNvGraphicFramePr>
            <a:graphicFrameLocks noGrp="1"/>
          </p:cNvGraphicFramePr>
          <p:nvPr>
            <p:custDataLst>
              <p:tags r:id="rId1"/>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fluidité</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ZoneTexte 1">
            <a:extLst>
              <a:ext uri="{FF2B5EF4-FFF2-40B4-BE49-F238E27FC236}">
                <a16:creationId xmlns:a16="http://schemas.microsoft.com/office/drawing/2014/main" id="{7DA22543-4785-4898-2D30-1A89F8AC32D7}"/>
              </a:ext>
            </a:extLst>
          </p:cNvPr>
          <p:cNvSpPr txBox="1"/>
          <p:nvPr/>
        </p:nvSpPr>
        <p:spPr>
          <a:xfrm>
            <a:off x="3475305" y="344968"/>
            <a:ext cx="12362096" cy="800219"/>
          </a:xfrm>
          <a:prstGeom prst="rect">
            <a:avLst/>
          </a:prstGeom>
          <a:noFill/>
        </p:spPr>
        <p:txBody>
          <a:bodyPr wrap="square" rtlCol="0">
            <a:spAutoFit/>
          </a:bodyPr>
          <a:lstStyle/>
          <a:p>
            <a:pPr defTabSz="914423">
              <a:spcAft>
                <a:spcPts val="600"/>
              </a:spcAft>
              <a:defRPr/>
            </a:pPr>
            <a:r>
              <a:rPr lang="fr-FR" sz="2100" b="1" dirty="0">
                <a:solidFill>
                  <a:prstClr val="white">
                    <a:lumMod val="65000"/>
                  </a:prstClr>
                </a:solidFill>
              </a:rPr>
              <a:t> Lisons ensemble. </a:t>
            </a:r>
            <a:r>
              <a:rPr lang="fr-FR" sz="2000" b="1" dirty="0">
                <a:solidFill>
                  <a:prstClr val="white">
                    <a:lumMod val="65000"/>
                  </a:prstClr>
                </a:solidFill>
              </a:rPr>
              <a:t>Qui veut passer au tableau pour lire les mots du texte?</a:t>
            </a:r>
          </a:p>
          <a:p>
            <a:pPr defTabSz="914423">
              <a:spcAft>
                <a:spcPts val="600"/>
              </a:spcAft>
              <a:defRPr/>
            </a:pPr>
            <a:r>
              <a:rPr lang="fr-FR" sz="2000" i="1" dirty="0">
                <a:solidFill>
                  <a:prstClr val="white">
                    <a:lumMod val="65000"/>
                  </a:prstClr>
                </a:solidFill>
              </a:rPr>
              <a:t>Cibler les élèves en difficulté de lecture. Les encourager pour leurs efforts. </a:t>
            </a:r>
          </a:p>
        </p:txBody>
      </p:sp>
      <p:sp>
        <p:nvSpPr>
          <p:cNvPr id="3" name="Arc 2">
            <a:extLst>
              <a:ext uri="{FF2B5EF4-FFF2-40B4-BE49-F238E27FC236}">
                <a16:creationId xmlns:a16="http://schemas.microsoft.com/office/drawing/2014/main" id="{511CD49D-2C93-6C43-D8C9-D00AD21DB237}"/>
              </a:ext>
            </a:extLst>
          </p:cNvPr>
          <p:cNvSpPr/>
          <p:nvPr/>
        </p:nvSpPr>
        <p:spPr>
          <a:xfrm rot="7524786">
            <a:off x="3279873" y="3987386"/>
            <a:ext cx="1768612" cy="1704473"/>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8" name="Arc 7">
            <a:extLst>
              <a:ext uri="{FF2B5EF4-FFF2-40B4-BE49-F238E27FC236}">
                <a16:creationId xmlns:a16="http://schemas.microsoft.com/office/drawing/2014/main" id="{CD79658B-7458-8596-9F05-94463875E6F3}"/>
              </a:ext>
            </a:extLst>
          </p:cNvPr>
          <p:cNvSpPr/>
          <p:nvPr/>
        </p:nvSpPr>
        <p:spPr>
          <a:xfrm rot="7524786">
            <a:off x="9393341" y="2506152"/>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0" name="Arc 9">
            <a:extLst>
              <a:ext uri="{FF2B5EF4-FFF2-40B4-BE49-F238E27FC236}">
                <a16:creationId xmlns:a16="http://schemas.microsoft.com/office/drawing/2014/main" id="{41C1410B-CC6B-8FA6-8BAB-E65ECE6C730B}"/>
              </a:ext>
            </a:extLst>
          </p:cNvPr>
          <p:cNvSpPr/>
          <p:nvPr/>
        </p:nvSpPr>
        <p:spPr>
          <a:xfrm rot="7524786">
            <a:off x="7272825" y="4206530"/>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1" name="Arc 10">
            <a:extLst>
              <a:ext uri="{FF2B5EF4-FFF2-40B4-BE49-F238E27FC236}">
                <a16:creationId xmlns:a16="http://schemas.microsoft.com/office/drawing/2014/main" id="{6517F878-E364-05FA-50BE-A9C6AE93C4A9}"/>
              </a:ext>
            </a:extLst>
          </p:cNvPr>
          <p:cNvSpPr/>
          <p:nvPr/>
        </p:nvSpPr>
        <p:spPr>
          <a:xfrm rot="7524786">
            <a:off x="8181450" y="4219647"/>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2" name="Arc 11">
            <a:extLst>
              <a:ext uri="{FF2B5EF4-FFF2-40B4-BE49-F238E27FC236}">
                <a16:creationId xmlns:a16="http://schemas.microsoft.com/office/drawing/2014/main" id="{247EB746-8118-4ADB-C1B9-88BF5E4A7749}"/>
              </a:ext>
            </a:extLst>
          </p:cNvPr>
          <p:cNvSpPr/>
          <p:nvPr/>
        </p:nvSpPr>
        <p:spPr>
          <a:xfrm rot="7524786">
            <a:off x="11941215" y="4219646"/>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Tree>
    <p:extLst>
      <p:ext uri="{BB962C8B-B14F-4D97-AF65-F5344CB8AC3E}">
        <p14:creationId xmlns:p14="http://schemas.microsoft.com/office/powerpoint/2010/main" val="6583221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9127F-5175-6D4F-6D59-A14A2E3612A7}"/>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88D50ED2-E741-F771-BCE8-23FBF2F246DF}"/>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403D226B-C81D-7FD6-91FC-76A5FDF12C0D}"/>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E795D8F-CDC4-D91A-D98C-0F5A38EBC19D}"/>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EC9A10A8-12B4-14CE-1CDD-C3B0093EE941}"/>
              </a:ext>
            </a:extLst>
          </p:cNvPr>
          <p:cNvSpPr/>
          <p:nvPr>
            <p:custDataLst>
              <p:tags r:id="rId4"/>
            </p:custDataLst>
          </p:nvPr>
        </p:nvSpPr>
        <p:spPr>
          <a:xfrm>
            <a:off x="2571743" y="255592"/>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218689E5-0D81-BF52-257A-6F4F5B755E06}"/>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E6958785-1E53-84A3-6B7E-4F0E3B46BAB1}"/>
              </a:ext>
            </a:extLst>
          </p:cNvPr>
          <p:cNvSpPr/>
          <p:nvPr>
            <p:custDataLst>
              <p:tags r:id="rId6"/>
            </p:custDataLst>
          </p:nvPr>
        </p:nvSpPr>
        <p:spPr>
          <a:xfrm>
            <a:off x="3064828" y="758133"/>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08BFFF27-B681-9EE7-85DA-7599E35A6373}"/>
              </a:ext>
            </a:extLst>
          </p:cNvPr>
          <p:cNvSpPr txBox="1"/>
          <p:nvPr>
            <p:custDataLst>
              <p:tags r:id="rId7"/>
            </p:custDataLst>
          </p:nvPr>
        </p:nvSpPr>
        <p:spPr>
          <a:xfrm>
            <a:off x="3710607" y="70561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Maintenant, je vais lire le texte écoutez attentivement et suivez au tableau.</a:t>
            </a:r>
          </a:p>
        </p:txBody>
      </p:sp>
      <p:graphicFrame>
        <p:nvGraphicFramePr>
          <p:cNvPr id="5" name="Tableau 4">
            <a:extLst>
              <a:ext uri="{FF2B5EF4-FFF2-40B4-BE49-F238E27FC236}">
                <a16:creationId xmlns:a16="http://schemas.microsoft.com/office/drawing/2014/main" id="{BD1AB587-3740-CC95-A22B-9D1CD0F1D324}"/>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402D8F0F-5C2D-A8B9-59E8-C4DCAF716A85}"/>
              </a:ext>
            </a:extLst>
          </p:cNvPr>
          <p:cNvGraphicFramePr>
            <a:graphicFrameLocks noGrp="1"/>
          </p:cNvGraphicFramePr>
          <p:nvPr>
            <p:custDataLst>
              <p:tags r:id="rId8"/>
            </p:custDataLst>
            <p:extLst>
              <p:ext uri="{D42A27DB-BD31-4B8C-83A1-F6EECF244321}">
                <p14:modId xmlns:p14="http://schemas.microsoft.com/office/powerpoint/2010/main" val="2975752987"/>
              </p:ext>
            </p:extLst>
          </p:nvPr>
        </p:nvGraphicFramePr>
        <p:xfrm>
          <a:off x="2249267" y="-469353"/>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fluidité</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7" name="Image 6">
            <a:extLst>
              <a:ext uri="{FF2B5EF4-FFF2-40B4-BE49-F238E27FC236}">
                <a16:creationId xmlns:a16="http://schemas.microsoft.com/office/drawing/2014/main" id="{8382004F-2360-9FAC-0030-9D4C805F5CF8}"/>
              </a:ext>
            </a:extLst>
          </p:cNvPr>
          <p:cNvPicPr>
            <a:picLocks noChangeAspect="1"/>
          </p:cNvPicPr>
          <p:nvPr>
            <p:custDataLst>
              <p:tags r:id="rId9"/>
            </p:custDataLst>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402702" y="175610"/>
            <a:ext cx="1636031" cy="1631801"/>
          </a:xfrm>
          <a:prstGeom prst="rect">
            <a:avLst/>
          </a:prstGeom>
        </p:spPr>
      </p:pic>
      <p:sp>
        <p:nvSpPr>
          <p:cNvPr id="9" name="Rectangle : coins arrondis 8">
            <a:extLst>
              <a:ext uri="{FF2B5EF4-FFF2-40B4-BE49-F238E27FC236}">
                <a16:creationId xmlns:a16="http://schemas.microsoft.com/office/drawing/2014/main" id="{8A430DC0-63B9-4CAB-809C-6FD382B38FBB}"/>
              </a:ext>
            </a:extLst>
          </p:cNvPr>
          <p:cNvSpPr/>
          <p:nvPr>
            <p:custDataLst>
              <p:tags r:id="rId10"/>
            </p:custDataLst>
          </p:nvPr>
        </p:nvSpPr>
        <p:spPr>
          <a:xfrm>
            <a:off x="2956828" y="2003645"/>
            <a:ext cx="12283175" cy="7327535"/>
          </a:xfrm>
          <a:prstGeom prst="roundRect">
            <a:avLst>
              <a:gd name="adj" fmla="val 7071"/>
            </a:avLst>
          </a:prstGeom>
          <a:solidFill>
            <a:schemeClr val="bg1">
              <a:lumMod val="9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a:defRPr/>
            </a:pPr>
            <a:endParaRPr lang="fr-FR" dirty="0">
              <a:solidFill>
                <a:prstClr val="white"/>
              </a:solidFill>
              <a:latin typeface="Calibri"/>
            </a:endParaRPr>
          </a:p>
        </p:txBody>
      </p:sp>
      <p:sp>
        <p:nvSpPr>
          <p:cNvPr id="10" name="ZoneTexte 9">
            <a:extLst>
              <a:ext uri="{FF2B5EF4-FFF2-40B4-BE49-F238E27FC236}">
                <a16:creationId xmlns:a16="http://schemas.microsoft.com/office/drawing/2014/main" id="{D9DBE85F-1729-403B-F05F-9CE7283CDB80}"/>
              </a:ext>
            </a:extLst>
          </p:cNvPr>
          <p:cNvSpPr txBox="1"/>
          <p:nvPr>
            <p:custDataLst>
              <p:tags r:id="rId11"/>
            </p:custDataLst>
          </p:nvPr>
        </p:nvSpPr>
        <p:spPr>
          <a:xfrm>
            <a:off x="3272588" y="2385139"/>
            <a:ext cx="11742825" cy="5831405"/>
          </a:xfrm>
          <a:prstGeom prst="rect">
            <a:avLst/>
          </a:prstGeom>
          <a:noFill/>
        </p:spPr>
        <p:txBody>
          <a:bodyPr wrap="square">
            <a:spAutoFit/>
          </a:bodyPr>
          <a:lstStyle/>
          <a:p>
            <a:pPr algn="ctr"/>
            <a:r>
              <a:rPr lang="fr-FR" sz="2700" b="1" dirty="0">
                <a:solidFill>
                  <a:srgbClr val="0070C0"/>
                </a:solidFill>
                <a:latin typeface="Dosis-SemiBold"/>
              </a:rPr>
              <a:t>Une visite du salon du livre</a:t>
            </a:r>
          </a:p>
          <a:p>
            <a:pPr algn="ctr"/>
            <a:endParaRPr lang="fr-FR" sz="2700" b="1" dirty="0">
              <a:solidFill>
                <a:srgbClr val="0070C0"/>
              </a:solidFill>
              <a:latin typeface="Dosis-SemiBold"/>
            </a:endParaRPr>
          </a:p>
          <a:p>
            <a:pPr algn="just">
              <a:lnSpc>
                <a:spcPct val="150000"/>
              </a:lnSpc>
            </a:pPr>
            <a:r>
              <a:rPr lang="fr-FR" sz="2700" dirty="0">
                <a:solidFill>
                  <a:srgbClr val="002060"/>
                </a:solidFill>
                <a:latin typeface="Dosis" pitchFamily="2" charset="0"/>
              </a:rPr>
              <a:t>Je m’appelle Farah. Hier, notre école a organisé une visite du salon du livre. Dès notre arrivée, j’ai été éblouie par la quantité de livres exposés : romans, bandes dessinées, contes, documentaires… il y en avait pour tous les goûts !</a:t>
            </a:r>
          </a:p>
          <a:p>
            <a:pPr algn="just">
              <a:lnSpc>
                <a:spcPct val="150000"/>
              </a:lnSpc>
            </a:pPr>
            <a:r>
              <a:rPr lang="fr-FR" sz="2700" dirty="0">
                <a:solidFill>
                  <a:srgbClr val="002060"/>
                </a:solidFill>
                <a:latin typeface="Dosis" pitchFamily="2" charset="0"/>
              </a:rPr>
              <a:t>Nous avons assisté à une rencontre avec un auteur. Il nous a expliqué comment il imagine ses personnages et construit ses histoires. Après cette rencontre, j’ai acheté un livre sur les animaux de la forêt. Nous avons eu un moment de lecture libre dans un coin calme du salon. Je suis repartie heureuse, avec un nouveau livre et plein d’idées dans la tête.</a:t>
            </a:r>
            <a:endParaRPr lang="fr-MA" sz="2700" dirty="0">
              <a:solidFill>
                <a:srgbClr val="002060"/>
              </a:solidFill>
              <a:latin typeface="Dosis" pitchFamily="2" charset="0"/>
            </a:endParaRPr>
          </a:p>
        </p:txBody>
      </p:sp>
    </p:spTree>
    <p:extLst>
      <p:ext uri="{BB962C8B-B14F-4D97-AF65-F5344CB8AC3E}">
        <p14:creationId xmlns:p14="http://schemas.microsoft.com/office/powerpoint/2010/main" val="17787654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FEAFC-AC22-13AE-4157-FA753F10CE72}"/>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45BBE745-553B-9D81-8006-E4071902318F}"/>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2F8925F9-D98C-2102-AD37-FF1A42DB47C8}"/>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4525FB5-468B-F9F6-14F1-016569D4DC27}"/>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FB63B023-098A-00D9-0DAD-4276088165C5}"/>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E3B5CCEB-EF65-3EA8-5193-32CEA9C37F11}"/>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4A107EF-E8E1-5F74-F3FE-8714D02839DA}"/>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6A142720-41C7-DD46-25F6-92325F37EF71}"/>
              </a:ext>
            </a:extLst>
          </p:cNvPr>
          <p:cNvSpPr txBox="1"/>
          <p:nvPr>
            <p:custDataLst>
              <p:tags r:id="rId7"/>
            </p:custDataLst>
          </p:nvPr>
        </p:nvSpPr>
        <p:spPr>
          <a:xfrm>
            <a:off x="3505027" y="410249"/>
            <a:ext cx="12054755" cy="830997"/>
          </a:xfrm>
          <a:prstGeom prst="rect">
            <a:avLst/>
          </a:prstGeom>
          <a:noFill/>
        </p:spPr>
        <p:txBody>
          <a:bodyPr wrap="square" rtlCol="0">
            <a:spAutoFit/>
          </a:bodyPr>
          <a:lstStyle/>
          <a:p>
            <a:pPr defTabSz="1028703">
              <a:defRPr/>
            </a:pPr>
            <a:r>
              <a:rPr lang="fr-FR" sz="2400" b="1" dirty="0">
                <a:solidFill>
                  <a:prstClr val="white">
                    <a:lumMod val="65000"/>
                  </a:prstClr>
                </a:solidFill>
              </a:rPr>
              <a:t>Maintenant je vais relire le texte.  Suivez avec le doigt. Cherchez et soulignez au crayon les mots du texte qu’on a lus tout à l’heure au tableau. </a:t>
            </a:r>
          </a:p>
        </p:txBody>
      </p:sp>
      <p:graphicFrame>
        <p:nvGraphicFramePr>
          <p:cNvPr id="5" name="Tableau 4">
            <a:extLst>
              <a:ext uri="{FF2B5EF4-FFF2-40B4-BE49-F238E27FC236}">
                <a16:creationId xmlns:a16="http://schemas.microsoft.com/office/drawing/2014/main" id="{27AB8529-3A5E-E062-71A5-7CFEC7D9473A}"/>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813FDB73-0AAF-FC18-8DC3-DDBD8BE8A46E}"/>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fluidité</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9" name="Image 8" descr="Une image contenant dessin humoristique, dessin, illustration, croquis&#10;&#10;Description générée automatiquement">
            <a:extLst>
              <a:ext uri="{FF2B5EF4-FFF2-40B4-BE49-F238E27FC236}">
                <a16:creationId xmlns:a16="http://schemas.microsoft.com/office/drawing/2014/main" id="{8312FB54-853F-116B-7EAF-393882B8238E}"/>
              </a:ext>
            </a:extLst>
          </p:cNvPr>
          <p:cNvPicPr>
            <a:picLocks noChangeAspect="1"/>
          </p:cNvPicPr>
          <p:nvPr>
            <p:custDataLst>
              <p:tags r:id="rId9"/>
            </p:custDataLst>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4428525" y="880085"/>
            <a:ext cx="1250264" cy="1512774"/>
          </a:xfrm>
          <a:prstGeom prst="rect">
            <a:avLst/>
          </a:prstGeom>
        </p:spPr>
      </p:pic>
      <p:sp>
        <p:nvSpPr>
          <p:cNvPr id="10" name="Rectangle : coins arrondis 9">
            <a:extLst>
              <a:ext uri="{FF2B5EF4-FFF2-40B4-BE49-F238E27FC236}">
                <a16:creationId xmlns:a16="http://schemas.microsoft.com/office/drawing/2014/main" id="{DB66B4D2-B031-1C68-8242-88B3AF9F850F}"/>
              </a:ext>
            </a:extLst>
          </p:cNvPr>
          <p:cNvSpPr/>
          <p:nvPr>
            <p:custDataLst>
              <p:tags r:id="rId10"/>
            </p:custDataLst>
          </p:nvPr>
        </p:nvSpPr>
        <p:spPr>
          <a:xfrm>
            <a:off x="2956828" y="2003645"/>
            <a:ext cx="12283175" cy="7327535"/>
          </a:xfrm>
          <a:prstGeom prst="roundRect">
            <a:avLst>
              <a:gd name="adj" fmla="val 7071"/>
            </a:avLst>
          </a:prstGeom>
          <a:solidFill>
            <a:schemeClr val="bg1">
              <a:lumMod val="9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a:defRPr/>
            </a:pPr>
            <a:endParaRPr lang="fr-FR" dirty="0">
              <a:solidFill>
                <a:prstClr val="white"/>
              </a:solidFill>
              <a:latin typeface="Calibri"/>
            </a:endParaRPr>
          </a:p>
        </p:txBody>
      </p:sp>
      <p:sp>
        <p:nvSpPr>
          <p:cNvPr id="11" name="ZoneTexte 10">
            <a:extLst>
              <a:ext uri="{FF2B5EF4-FFF2-40B4-BE49-F238E27FC236}">
                <a16:creationId xmlns:a16="http://schemas.microsoft.com/office/drawing/2014/main" id="{B639C64C-29CB-D272-80A3-B02128E0D80F}"/>
              </a:ext>
            </a:extLst>
          </p:cNvPr>
          <p:cNvSpPr txBox="1"/>
          <p:nvPr>
            <p:custDataLst>
              <p:tags r:id="rId11"/>
            </p:custDataLst>
          </p:nvPr>
        </p:nvSpPr>
        <p:spPr>
          <a:xfrm>
            <a:off x="3272588" y="2385139"/>
            <a:ext cx="11742825" cy="5831405"/>
          </a:xfrm>
          <a:prstGeom prst="rect">
            <a:avLst/>
          </a:prstGeom>
          <a:noFill/>
        </p:spPr>
        <p:txBody>
          <a:bodyPr wrap="square">
            <a:spAutoFit/>
          </a:bodyPr>
          <a:lstStyle/>
          <a:p>
            <a:pPr algn="ctr">
              <a:defRPr/>
            </a:pPr>
            <a:r>
              <a:rPr lang="fr-FR" sz="2700" b="1" dirty="0">
                <a:solidFill>
                  <a:srgbClr val="0070C0"/>
                </a:solidFill>
                <a:latin typeface="Dosis-SemiBold"/>
              </a:rPr>
              <a:t>Une visite du salon du livre</a:t>
            </a:r>
          </a:p>
          <a:p>
            <a:pPr algn="ctr">
              <a:defRPr/>
            </a:pPr>
            <a:endParaRPr lang="fr-FR" sz="2700" b="1" dirty="0">
              <a:solidFill>
                <a:srgbClr val="0070C0"/>
              </a:solidFill>
              <a:latin typeface="Dosis-SemiBold"/>
            </a:endParaRPr>
          </a:p>
          <a:p>
            <a:pPr algn="just">
              <a:lnSpc>
                <a:spcPct val="150000"/>
              </a:lnSpc>
              <a:defRPr/>
            </a:pPr>
            <a:r>
              <a:rPr lang="fr-FR" sz="2700" dirty="0">
                <a:solidFill>
                  <a:srgbClr val="002060"/>
                </a:solidFill>
                <a:latin typeface="Dosis" pitchFamily="2" charset="0"/>
              </a:rPr>
              <a:t>Je m’appelle Farah. Hier, notre école a organisé une visite du salon du livre. Dès notre arrivée, j’ai été éblouie par la quantité de livres exposés : romans, bandes dessinées, contes, documentaires… il y en avait pour tous les goûts !</a:t>
            </a:r>
          </a:p>
          <a:p>
            <a:pPr algn="just">
              <a:lnSpc>
                <a:spcPct val="150000"/>
              </a:lnSpc>
              <a:defRPr/>
            </a:pPr>
            <a:r>
              <a:rPr lang="fr-FR" sz="2700" dirty="0">
                <a:solidFill>
                  <a:srgbClr val="002060"/>
                </a:solidFill>
                <a:latin typeface="Dosis" pitchFamily="2" charset="0"/>
              </a:rPr>
              <a:t>Nous avons assisté à une rencontre avec un auteur. Il nous a expliqué comment il imagine ses personnages et construit ses histoires. Après cette rencontre, j’ai acheté un livre sur les animaux de la forêt. Nous avons eu un moment de lecture libre dans un coin calme du salon. Je suis repartie heureuse, avec un nouveau livre et plein d’idées dans la tête.</a:t>
            </a:r>
            <a:endParaRPr lang="fr-MA" sz="2700" dirty="0">
              <a:solidFill>
                <a:srgbClr val="002060"/>
              </a:solidFill>
              <a:latin typeface="Dosis" pitchFamily="2" charset="0"/>
            </a:endParaRPr>
          </a:p>
        </p:txBody>
      </p:sp>
      <p:pic>
        <p:nvPicPr>
          <p:cNvPr id="6" name="Picture 4" descr="main avec le doigt pointé 3190212 Art vectoriel chez Vecteezy">
            <a:extLst>
              <a:ext uri="{FF2B5EF4-FFF2-40B4-BE49-F238E27FC236}">
                <a16:creationId xmlns:a16="http://schemas.microsoft.com/office/drawing/2014/main" id="{C8261A81-F421-6E45-5EE2-DF69423D3E3F}"/>
              </a:ext>
            </a:extLst>
          </p:cNvPr>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28351" y="2852438"/>
            <a:ext cx="717009" cy="943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4178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66451-D22A-A3C7-5D1C-FE7FE3A892BC}"/>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E7D1572D-1909-5C62-8950-E2B89DD2406E}"/>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C307179B-B7AB-010E-39C4-72E8B2EE6EF3}"/>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125ECEF-FDC2-19E7-B58A-19BB3B861EA5}"/>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76405E2A-401D-2C9D-5662-076425F383CB}"/>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EFE5F236-710B-B271-11C4-F54F6C85DA39}"/>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40DEF83F-E278-6B67-86C9-37C99505BE70}"/>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CCF7F3A4-7612-4F79-C8D7-658F06A27DC0}"/>
              </a:ext>
            </a:extLst>
          </p:cNvPr>
          <p:cNvSpPr txBox="1"/>
          <p:nvPr>
            <p:custDataLst>
              <p:tags r:id="rId7"/>
            </p:custDataLst>
          </p:nvPr>
        </p:nvSpPr>
        <p:spPr>
          <a:xfrm>
            <a:off x="3578491" y="463489"/>
            <a:ext cx="11981291" cy="830997"/>
          </a:xfrm>
          <a:prstGeom prst="rect">
            <a:avLst/>
          </a:prstGeom>
          <a:noFill/>
        </p:spPr>
        <p:txBody>
          <a:bodyPr wrap="square" rtlCol="0">
            <a:spAutoFit/>
          </a:bodyPr>
          <a:lstStyle/>
          <a:p>
            <a:pPr defTabSz="1028703">
              <a:defRPr/>
            </a:pPr>
            <a:r>
              <a:rPr lang="fr-FR" sz="2400" b="1" dirty="0">
                <a:solidFill>
                  <a:prstClr val="white">
                    <a:lumMod val="65000"/>
                  </a:prstClr>
                </a:solidFill>
              </a:rPr>
              <a:t>Qui a trouvé tous les mots? (10 éléments). </a:t>
            </a:r>
          </a:p>
          <a:p>
            <a:pPr defTabSz="1028703">
              <a:defRPr/>
            </a:pPr>
            <a:r>
              <a:rPr lang="fr-FR" sz="2400" i="1" dirty="0">
                <a:solidFill>
                  <a:prstClr val="white">
                    <a:lumMod val="65000"/>
                  </a:prstClr>
                </a:solidFill>
              </a:rPr>
              <a:t>Nommer des gagnants. une étoile est à attribuer à celui/celle qui trouve le maximum de mots</a:t>
            </a:r>
            <a:r>
              <a:rPr lang="fr-FR" sz="2400" b="1" dirty="0">
                <a:solidFill>
                  <a:prstClr val="white">
                    <a:lumMod val="65000"/>
                  </a:prstClr>
                </a:solidFill>
              </a:rPr>
              <a:t>.</a:t>
            </a:r>
          </a:p>
        </p:txBody>
      </p:sp>
      <p:graphicFrame>
        <p:nvGraphicFramePr>
          <p:cNvPr id="5" name="Tableau 4">
            <a:extLst>
              <a:ext uri="{FF2B5EF4-FFF2-40B4-BE49-F238E27FC236}">
                <a16:creationId xmlns:a16="http://schemas.microsoft.com/office/drawing/2014/main" id="{2235B7A4-3704-2A58-EE8A-48D78E861BF6}"/>
              </a:ext>
            </a:extLst>
          </p:cNvPr>
          <p:cNvGraphicFramePr>
            <a:graphicFrameLocks noGrp="1"/>
          </p:cNvGraphicFramePr>
          <p:nvPr/>
        </p:nvGraphicFramePr>
        <p:xfrm>
          <a:off x="2542626" y="2447174"/>
          <a:ext cx="12850236" cy="5177790"/>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5177790">
                <a:tc>
                  <a:txBody>
                    <a:bodyPr/>
                    <a:lstStyle/>
                    <a:p>
                      <a:pPr algn="ctr" defTabSz="685852">
                        <a:lnSpc>
                          <a:spcPct val="250000"/>
                        </a:lnSpc>
                        <a:defRPr/>
                      </a:pPr>
                      <a:r>
                        <a:rPr lang="fr-FR" sz="4200" b="1" kern="0" spc="320" dirty="0">
                          <a:solidFill>
                            <a:srgbClr val="0070C0"/>
                          </a:solidFill>
                          <a:latin typeface="Dosis" pitchFamily="2" charset="0"/>
                        </a:rPr>
                        <a:t>a organisé     éblouie    un auteur     construit</a:t>
                      </a:r>
                    </a:p>
                    <a:p>
                      <a:pPr algn="ctr" defTabSz="685852">
                        <a:lnSpc>
                          <a:spcPct val="250000"/>
                        </a:lnSpc>
                        <a:defRPr/>
                      </a:pPr>
                      <a:r>
                        <a:rPr lang="fr-FR" sz="4200" b="1" kern="0" spc="320" dirty="0">
                          <a:solidFill>
                            <a:srgbClr val="0070C0"/>
                          </a:solidFill>
                          <a:latin typeface="Dosis" pitchFamily="2" charset="0"/>
                        </a:rPr>
                        <a:t>ses histoires    il y en avait      nous avons eu    </a:t>
                      </a:r>
                    </a:p>
                    <a:p>
                      <a:pPr algn="ctr" defTabSz="685852">
                        <a:lnSpc>
                          <a:spcPct val="250000"/>
                        </a:lnSpc>
                        <a:defRPr/>
                      </a:pPr>
                      <a:r>
                        <a:rPr lang="fr-FR" sz="4200" b="1" kern="0" spc="320" dirty="0">
                          <a:solidFill>
                            <a:srgbClr val="0070C0"/>
                          </a:solidFill>
                          <a:latin typeface="Dosis" pitchFamily="2" charset="0"/>
                        </a:rPr>
                        <a:t>un moment      un coin        plein d’idées</a:t>
                      </a:r>
                    </a:p>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C2FDB135-4499-4B9B-6956-F1D63EA96BB5}"/>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fluidité</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BBFD717B-C8B1-1A2E-D8B6-9484CFA9EB0D}"/>
              </a:ext>
            </a:extLst>
          </p:cNvPr>
          <p:cNvPicPr>
            <a:picLocks noChangeAspect="1"/>
          </p:cNvPicPr>
          <p:nvPr/>
        </p:nvPicPr>
        <p:blipFill>
          <a:blip r:embed="rId11"/>
          <a:stretch>
            <a:fillRect/>
          </a:stretch>
        </p:blipFill>
        <p:spPr>
          <a:xfrm>
            <a:off x="14075355" y="1261389"/>
            <a:ext cx="1593372" cy="1054233"/>
          </a:xfrm>
          <a:prstGeom prst="rect">
            <a:avLst/>
          </a:prstGeom>
        </p:spPr>
      </p:pic>
      <p:sp>
        <p:nvSpPr>
          <p:cNvPr id="2" name="Arc 1">
            <a:extLst>
              <a:ext uri="{FF2B5EF4-FFF2-40B4-BE49-F238E27FC236}">
                <a16:creationId xmlns:a16="http://schemas.microsoft.com/office/drawing/2014/main" id="{9A2D129F-2D07-D89D-BF7D-B79485C168A1}"/>
              </a:ext>
            </a:extLst>
          </p:cNvPr>
          <p:cNvSpPr/>
          <p:nvPr/>
        </p:nvSpPr>
        <p:spPr>
          <a:xfrm rot="7524786">
            <a:off x="3515591" y="3753766"/>
            <a:ext cx="1768612" cy="1704473"/>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7" name="Arc 6">
            <a:extLst>
              <a:ext uri="{FF2B5EF4-FFF2-40B4-BE49-F238E27FC236}">
                <a16:creationId xmlns:a16="http://schemas.microsoft.com/office/drawing/2014/main" id="{5BC2E8FB-0BF5-8B6C-1168-C3D84BA69C30}"/>
              </a:ext>
            </a:extLst>
          </p:cNvPr>
          <p:cNvSpPr/>
          <p:nvPr/>
        </p:nvSpPr>
        <p:spPr>
          <a:xfrm rot="7524786">
            <a:off x="9147791" y="2393571"/>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9" name="Arc 8">
            <a:extLst>
              <a:ext uri="{FF2B5EF4-FFF2-40B4-BE49-F238E27FC236}">
                <a16:creationId xmlns:a16="http://schemas.microsoft.com/office/drawing/2014/main" id="{FB8758DD-AA36-3E6A-9DAD-D85C6AB15EB1}"/>
              </a:ext>
            </a:extLst>
          </p:cNvPr>
          <p:cNvSpPr/>
          <p:nvPr/>
        </p:nvSpPr>
        <p:spPr>
          <a:xfrm rot="7524786">
            <a:off x="7299642" y="4007178"/>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0" name="Arc 9">
            <a:extLst>
              <a:ext uri="{FF2B5EF4-FFF2-40B4-BE49-F238E27FC236}">
                <a16:creationId xmlns:a16="http://schemas.microsoft.com/office/drawing/2014/main" id="{1661FFAF-BF74-6EF5-E76F-33DBBC3F2CD7}"/>
              </a:ext>
            </a:extLst>
          </p:cNvPr>
          <p:cNvSpPr/>
          <p:nvPr/>
        </p:nvSpPr>
        <p:spPr>
          <a:xfrm rot="7524786">
            <a:off x="8105100" y="4043117"/>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a:solidFill>
                <a:srgbClr val="C00000"/>
              </a:solidFill>
            </a:endParaRPr>
          </a:p>
        </p:txBody>
      </p:sp>
      <p:sp>
        <p:nvSpPr>
          <p:cNvPr id="11" name="Arc 10">
            <a:extLst>
              <a:ext uri="{FF2B5EF4-FFF2-40B4-BE49-F238E27FC236}">
                <a16:creationId xmlns:a16="http://schemas.microsoft.com/office/drawing/2014/main" id="{5C8E41BD-F074-5B34-0292-31F4364BB582}"/>
              </a:ext>
            </a:extLst>
          </p:cNvPr>
          <p:cNvSpPr/>
          <p:nvPr/>
        </p:nvSpPr>
        <p:spPr>
          <a:xfrm rot="7524786">
            <a:off x="11458442" y="4043117"/>
            <a:ext cx="1627619" cy="1483777"/>
          </a:xfrm>
          <a:prstGeom prst="arc">
            <a:avLst>
              <a:gd name="adj1" fmla="val 18296924"/>
              <a:gd name="adj2" fmla="val 21087996"/>
            </a:avLst>
          </a:prstGeom>
          <a:ln w="76200"/>
        </p:spPr>
        <p:style>
          <a:lnRef idx="3">
            <a:schemeClr val="accent2"/>
          </a:lnRef>
          <a:fillRef idx="0">
            <a:schemeClr val="accent2"/>
          </a:fillRef>
          <a:effectRef idx="2">
            <a:schemeClr val="accent2"/>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MA" dirty="0">
              <a:solidFill>
                <a:srgbClr val="C00000"/>
              </a:solidFill>
            </a:endParaRPr>
          </a:p>
        </p:txBody>
      </p:sp>
    </p:spTree>
    <p:extLst>
      <p:ext uri="{BB962C8B-B14F-4D97-AF65-F5344CB8AC3E}">
        <p14:creationId xmlns:p14="http://schemas.microsoft.com/office/powerpoint/2010/main" val="195558576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4068-0C04-D2F3-CBC5-B3C0C2DA86EB}"/>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7D6A319A-97AD-05DB-CAB0-C9A4CE68622C}"/>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D5B25596-A917-98DF-7764-E559743ECDD3}"/>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296AA4-20E8-CA54-3331-51892E2557EF}"/>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C2195224-7A50-1E60-DE5C-02F46597939E}"/>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0FE60327-36EF-A174-8B9C-9B7DB7D5F18B}"/>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C557F9C1-7A88-5DA6-624A-2FA32948ADBA}"/>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6847078F-9AE1-4CAE-F90B-C83C7F7D2D73}"/>
              </a:ext>
            </a:extLst>
          </p:cNvPr>
          <p:cNvSpPr txBox="1"/>
          <p:nvPr>
            <p:custDataLst>
              <p:tags r:id="rId7"/>
            </p:custDataLst>
          </p:nvPr>
        </p:nvSpPr>
        <p:spPr>
          <a:xfrm>
            <a:off x="3604617" y="463489"/>
            <a:ext cx="11529396" cy="830997"/>
          </a:xfrm>
          <a:prstGeom prst="rect">
            <a:avLst/>
          </a:prstGeom>
          <a:noFill/>
        </p:spPr>
        <p:txBody>
          <a:bodyPr wrap="square" rtlCol="0">
            <a:spAutoFit/>
          </a:bodyPr>
          <a:lstStyle/>
          <a:p>
            <a:pPr defTabSz="1028703">
              <a:defRPr/>
            </a:pPr>
            <a:r>
              <a:rPr lang="fr-FR" sz="2400" b="1" dirty="0">
                <a:solidFill>
                  <a:prstClr val="white">
                    <a:lumMod val="65000"/>
                  </a:prstClr>
                </a:solidFill>
              </a:rPr>
              <a:t>Qui veut passer au tableau pour lire? </a:t>
            </a:r>
            <a:r>
              <a:rPr lang="fr-FR" sz="2400" i="1" dirty="0">
                <a:solidFill>
                  <a:prstClr val="white">
                    <a:lumMod val="65000"/>
                  </a:prstClr>
                </a:solidFill>
              </a:rPr>
              <a:t>Faire passer 4 élèves à chaque fois. Chacun lit une partie du texte. Nommer une équipe gagnante.</a:t>
            </a:r>
          </a:p>
        </p:txBody>
      </p:sp>
      <p:graphicFrame>
        <p:nvGraphicFramePr>
          <p:cNvPr id="5" name="Tableau 4">
            <a:extLst>
              <a:ext uri="{FF2B5EF4-FFF2-40B4-BE49-F238E27FC236}">
                <a16:creationId xmlns:a16="http://schemas.microsoft.com/office/drawing/2014/main" id="{D79E9B1F-8008-A744-E95B-49874F2FC265}"/>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D467D719-BA79-1DE7-69CF-3E01A68849C6}"/>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283017">
                  <a:extLst>
                    <a:ext uri="{9D8B030D-6E8A-4147-A177-3AD203B41FA5}">
                      <a16:colId xmlns:a16="http://schemas.microsoft.com/office/drawing/2014/main" val="2418460758"/>
                    </a:ext>
                  </a:extLst>
                </a:gridCol>
                <a:gridCol w="1869434">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fluidité</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2.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9" name="Rectangle : coins arrondis 8">
            <a:extLst>
              <a:ext uri="{FF2B5EF4-FFF2-40B4-BE49-F238E27FC236}">
                <a16:creationId xmlns:a16="http://schemas.microsoft.com/office/drawing/2014/main" id="{F81AE70C-2F93-2217-6366-48B60B68DFB9}"/>
              </a:ext>
            </a:extLst>
          </p:cNvPr>
          <p:cNvSpPr/>
          <p:nvPr>
            <p:custDataLst>
              <p:tags r:id="rId9"/>
            </p:custDataLst>
          </p:nvPr>
        </p:nvSpPr>
        <p:spPr>
          <a:xfrm>
            <a:off x="2956828" y="2003645"/>
            <a:ext cx="12283175" cy="7327535"/>
          </a:xfrm>
          <a:prstGeom prst="roundRect">
            <a:avLst>
              <a:gd name="adj" fmla="val 7071"/>
            </a:avLst>
          </a:prstGeom>
          <a:solidFill>
            <a:schemeClr val="bg1">
              <a:lumMod val="9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a:defRPr/>
            </a:pPr>
            <a:endParaRPr lang="fr-FR" dirty="0">
              <a:solidFill>
                <a:prstClr val="white"/>
              </a:solidFill>
              <a:latin typeface="Calibri"/>
            </a:endParaRPr>
          </a:p>
        </p:txBody>
      </p:sp>
      <p:sp>
        <p:nvSpPr>
          <p:cNvPr id="10" name="ZoneTexte 9">
            <a:extLst>
              <a:ext uri="{FF2B5EF4-FFF2-40B4-BE49-F238E27FC236}">
                <a16:creationId xmlns:a16="http://schemas.microsoft.com/office/drawing/2014/main" id="{ED9EC5E8-8223-216D-492B-C6127A0FD6BD}"/>
              </a:ext>
            </a:extLst>
          </p:cNvPr>
          <p:cNvSpPr txBox="1"/>
          <p:nvPr>
            <p:custDataLst>
              <p:tags r:id="rId10"/>
            </p:custDataLst>
          </p:nvPr>
        </p:nvSpPr>
        <p:spPr>
          <a:xfrm>
            <a:off x="3272588" y="2385139"/>
            <a:ext cx="11742825" cy="5831405"/>
          </a:xfrm>
          <a:prstGeom prst="rect">
            <a:avLst/>
          </a:prstGeom>
          <a:noFill/>
        </p:spPr>
        <p:txBody>
          <a:bodyPr wrap="square">
            <a:spAutoFit/>
          </a:bodyPr>
          <a:lstStyle/>
          <a:p>
            <a:pPr algn="ctr">
              <a:defRPr/>
            </a:pPr>
            <a:r>
              <a:rPr lang="fr-FR" sz="2700" b="1" dirty="0">
                <a:solidFill>
                  <a:srgbClr val="0070C0"/>
                </a:solidFill>
                <a:latin typeface="Dosis-SemiBold"/>
              </a:rPr>
              <a:t>Une visite du salon du livre</a:t>
            </a:r>
          </a:p>
          <a:p>
            <a:pPr algn="ctr">
              <a:defRPr/>
            </a:pPr>
            <a:endParaRPr lang="fr-FR" sz="2700" b="1" dirty="0">
              <a:solidFill>
                <a:srgbClr val="0070C0"/>
              </a:solidFill>
              <a:latin typeface="Dosis-SemiBold"/>
            </a:endParaRPr>
          </a:p>
          <a:p>
            <a:pPr algn="just">
              <a:lnSpc>
                <a:spcPct val="150000"/>
              </a:lnSpc>
              <a:defRPr/>
            </a:pPr>
            <a:r>
              <a:rPr lang="fr-FR" sz="2700" dirty="0">
                <a:solidFill>
                  <a:srgbClr val="800000"/>
                </a:solidFill>
                <a:latin typeface="Dosis" pitchFamily="2" charset="0"/>
              </a:rPr>
              <a:t>Je m’appelle Farah. Hier, notre école a organisé une visite du salon du livre. Dès notre arrivée, j’ai été éblouie par la quantité de livres exposés </a:t>
            </a:r>
            <a:r>
              <a:rPr lang="fr-FR" sz="2700" dirty="0">
                <a:solidFill>
                  <a:srgbClr val="002060"/>
                </a:solidFill>
                <a:latin typeface="Dosis" pitchFamily="2" charset="0"/>
              </a:rPr>
              <a:t>: </a:t>
            </a:r>
            <a:r>
              <a:rPr lang="fr-FR" sz="2700" dirty="0">
                <a:solidFill>
                  <a:srgbClr val="0070C0"/>
                </a:solidFill>
                <a:latin typeface="Dosis" pitchFamily="2" charset="0"/>
              </a:rPr>
              <a:t>romans, bandes dessinées, contes, documentaires… il y en avait pour tous les goûts !</a:t>
            </a:r>
          </a:p>
          <a:p>
            <a:pPr algn="just">
              <a:lnSpc>
                <a:spcPct val="150000"/>
              </a:lnSpc>
              <a:defRPr/>
            </a:pPr>
            <a:r>
              <a:rPr lang="fr-FR" sz="2700" dirty="0">
                <a:solidFill>
                  <a:srgbClr val="0070C0"/>
                </a:solidFill>
                <a:latin typeface="Dosis" pitchFamily="2" charset="0"/>
              </a:rPr>
              <a:t>Nous avons assisté à une rencontre avec un auteur.</a:t>
            </a:r>
            <a:r>
              <a:rPr lang="fr-FR" sz="2700" dirty="0">
                <a:solidFill>
                  <a:srgbClr val="002060"/>
                </a:solidFill>
                <a:latin typeface="Dosis" pitchFamily="2" charset="0"/>
              </a:rPr>
              <a:t> </a:t>
            </a:r>
            <a:r>
              <a:rPr lang="fr-FR" sz="2700" dirty="0">
                <a:solidFill>
                  <a:srgbClr val="800000"/>
                </a:solidFill>
                <a:latin typeface="Dosis" pitchFamily="2" charset="0"/>
              </a:rPr>
              <a:t>Il nous a expliqué comment il imagine ses personnages et construit ses histoires. Après cette rencontre, j’ai acheté un livre sur les animaux de la forêt.</a:t>
            </a:r>
            <a:r>
              <a:rPr lang="fr-FR" sz="2700" dirty="0">
                <a:solidFill>
                  <a:srgbClr val="002060"/>
                </a:solidFill>
                <a:latin typeface="Dosis" pitchFamily="2" charset="0"/>
              </a:rPr>
              <a:t> </a:t>
            </a:r>
            <a:r>
              <a:rPr lang="fr-FR" sz="2700" dirty="0">
                <a:solidFill>
                  <a:srgbClr val="0070C0"/>
                </a:solidFill>
                <a:latin typeface="Dosis" pitchFamily="2" charset="0"/>
              </a:rPr>
              <a:t>Nous avons eu un moment de lecture libre dans un coin calme du salon. Je suis repartie heureuse, avec un nouveau livre et plein d’idées dans la tête.</a:t>
            </a:r>
            <a:endParaRPr lang="fr-MA" sz="2700" dirty="0">
              <a:solidFill>
                <a:srgbClr val="0070C0"/>
              </a:solidFill>
              <a:latin typeface="Dosis" pitchFamily="2" charset="0"/>
            </a:endParaRPr>
          </a:p>
        </p:txBody>
      </p:sp>
      <p:sp>
        <p:nvSpPr>
          <p:cNvPr id="7" name="Titre 1">
            <a:extLst>
              <a:ext uri="{FF2B5EF4-FFF2-40B4-BE49-F238E27FC236}">
                <a16:creationId xmlns:a16="http://schemas.microsoft.com/office/drawing/2014/main" id="{A4C85088-7BB4-20AC-F380-771A08E1E9F3}"/>
              </a:ext>
            </a:extLst>
          </p:cNvPr>
          <p:cNvSpPr txBox="1">
            <a:spLocks/>
          </p:cNvSpPr>
          <p:nvPr/>
        </p:nvSpPr>
        <p:spPr>
          <a:xfrm>
            <a:off x="1752600" y="318458"/>
            <a:ext cx="1800128" cy="1140994"/>
          </a:xfrm>
          <a:prstGeom prst="rect">
            <a:avLst/>
          </a:prstGeom>
          <a:solidFill>
            <a:srgbClr val="7CEB99"/>
          </a:solidFill>
        </p:spPr>
        <p:style>
          <a:lnRef idx="1">
            <a:schemeClr val="accent5"/>
          </a:lnRef>
          <a:fillRef idx="3">
            <a:schemeClr val="accent5"/>
          </a:fillRef>
          <a:effectRef idx="2">
            <a:schemeClr val="accent5"/>
          </a:effectRef>
          <a:fontRef idx="minor">
            <a:schemeClr val="lt1"/>
          </a:fontRef>
        </p:style>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14423" rtl="1">
              <a:lnSpc>
                <a:spcPct val="100000"/>
              </a:lnSpc>
              <a:spcBef>
                <a:spcPts val="0"/>
              </a:spcBef>
              <a:defRPr/>
            </a:pPr>
            <a:r>
              <a:rPr lang="fr-FR" sz="3200" b="1" dirty="0">
                <a:solidFill>
                  <a:prstClr val="black"/>
                </a:solidFill>
                <a:latin typeface="Calibri" panose="020F0502020204030204"/>
              </a:rPr>
              <a:t>La lecture</a:t>
            </a:r>
          </a:p>
          <a:p>
            <a:pPr defTabSz="914423" rtl="1">
              <a:lnSpc>
                <a:spcPct val="100000"/>
              </a:lnSpc>
              <a:spcBef>
                <a:spcPts val="0"/>
              </a:spcBef>
              <a:defRPr/>
            </a:pPr>
            <a:r>
              <a:rPr lang="fr-FR" sz="3200" b="1" dirty="0">
                <a:solidFill>
                  <a:prstClr val="black"/>
                </a:solidFill>
                <a:latin typeface="Calibri" panose="020F0502020204030204"/>
              </a:rPr>
              <a:t> relais</a:t>
            </a:r>
            <a:endParaRPr lang="fr-FR" sz="3200" dirty="0">
              <a:solidFill>
                <a:prstClr val="black"/>
              </a:solidFill>
              <a:latin typeface="Calibri" panose="020F0502020204030204"/>
            </a:endParaRPr>
          </a:p>
        </p:txBody>
      </p:sp>
    </p:spTree>
    <p:extLst>
      <p:ext uri="{BB962C8B-B14F-4D97-AF65-F5344CB8AC3E}">
        <p14:creationId xmlns:p14="http://schemas.microsoft.com/office/powerpoint/2010/main" val="137320327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E40AB-5783-90A0-1A1D-DD004C21F739}"/>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98BC6C62-CDFD-C4C6-0851-7E39C988605A}"/>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5B1BA8D5-751D-0BFE-5C9F-7C666132D0B8}"/>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15F6737-D3BB-1241-90E3-C087CEB494D5}"/>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276F9E50-1929-7823-1224-F584CACA4E5D}"/>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383724FF-18AA-D678-4501-D1D5C8A772A1}"/>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B8CE3C48-DC5A-C45F-7CD1-1233854A1994}"/>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4DF17815-4E87-19BD-DE8C-AE8C1B28E3FC}"/>
              </a:ext>
            </a:extLst>
          </p:cNvPr>
          <p:cNvSpPr txBox="1"/>
          <p:nvPr>
            <p:custDataLst>
              <p:tags r:id="rId7"/>
            </p:custDataLst>
          </p:nvPr>
        </p:nvSpPr>
        <p:spPr>
          <a:xfrm>
            <a:off x="3552364" y="463487"/>
            <a:ext cx="12128123" cy="461665"/>
          </a:xfrm>
          <a:prstGeom prst="rect">
            <a:avLst/>
          </a:prstGeom>
          <a:noFill/>
        </p:spPr>
        <p:txBody>
          <a:bodyPr wrap="square" rtlCol="0">
            <a:spAutoFit/>
          </a:bodyPr>
          <a:lstStyle/>
          <a:p>
            <a:pPr defTabSz="1028703">
              <a:defRPr/>
            </a:pPr>
            <a:r>
              <a:rPr lang="fr-FR" sz="2100" b="1" dirty="0">
                <a:solidFill>
                  <a:prstClr val="white">
                    <a:lumMod val="65000"/>
                  </a:prstClr>
                </a:solidFill>
              </a:rPr>
              <a:t>Maintenant vous allez prendre vos livrets. Lisez  à votre voisin (e) le texte puis échangez les rôles</a:t>
            </a:r>
            <a:r>
              <a:rPr lang="fr-FR" sz="2400" b="1" dirty="0">
                <a:solidFill>
                  <a:prstClr val="white">
                    <a:lumMod val="65000"/>
                  </a:prstClr>
                </a:solidFill>
              </a:rPr>
              <a:t>.</a:t>
            </a:r>
          </a:p>
        </p:txBody>
      </p:sp>
      <p:graphicFrame>
        <p:nvGraphicFramePr>
          <p:cNvPr id="4" name="Tableau 3">
            <a:extLst>
              <a:ext uri="{FF2B5EF4-FFF2-40B4-BE49-F238E27FC236}">
                <a16:creationId xmlns:a16="http://schemas.microsoft.com/office/drawing/2014/main" id="{9820B3A7-6FCE-7A00-3EA8-FA8FA7FC6B20}"/>
              </a:ext>
            </a:extLst>
          </p:cNvPr>
          <p:cNvGraphicFramePr>
            <a:graphicFrameLocks noGrp="1"/>
          </p:cNvGraphicFramePr>
          <p:nvPr>
            <p:custDataLst>
              <p:tags r:id="rId8"/>
            </p:custDataLst>
            <p:extLst>
              <p:ext uri="{D42A27DB-BD31-4B8C-83A1-F6EECF244321}">
                <p14:modId xmlns:p14="http://schemas.microsoft.com/office/powerpoint/2010/main" val="3123584499"/>
              </p:ext>
            </p:extLst>
          </p:nvPr>
        </p:nvGraphicFramePr>
        <p:xfrm>
          <a:off x="2243201" y="-42914"/>
          <a:ext cx="13394485" cy="506401"/>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506401">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5" name="Image 4" descr="Une image contenant dessin, dessin humoristique, croquis, Dessin d’enfant&#10;&#10;Description générée automatiquement">
            <a:extLst>
              <a:ext uri="{FF2B5EF4-FFF2-40B4-BE49-F238E27FC236}">
                <a16:creationId xmlns:a16="http://schemas.microsoft.com/office/drawing/2014/main" id="{DEE7A46A-C837-FF2A-46D7-77A8B171DDE6}"/>
              </a:ext>
            </a:extLst>
          </p:cNvPr>
          <p:cNvPicPr>
            <a:picLocks noChangeAspect="1"/>
          </p:cNvPicPr>
          <p:nvPr>
            <p:custDataLst>
              <p:tags r:id="rId9"/>
            </p:custDataLst>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581626" y="1014244"/>
            <a:ext cx="2056061" cy="1284935"/>
          </a:xfrm>
          <a:prstGeom prst="rect">
            <a:avLst/>
          </a:prstGeom>
        </p:spPr>
      </p:pic>
      <p:pic>
        <p:nvPicPr>
          <p:cNvPr id="7" name="Image 6">
            <a:extLst>
              <a:ext uri="{FF2B5EF4-FFF2-40B4-BE49-F238E27FC236}">
                <a16:creationId xmlns:a16="http://schemas.microsoft.com/office/drawing/2014/main" id="{9297CF46-8909-2335-7D27-20FBF86B3A2E}"/>
              </a:ext>
            </a:extLst>
          </p:cNvPr>
          <p:cNvPicPr>
            <a:picLocks noChangeAspect="1"/>
          </p:cNvPicPr>
          <p:nvPr/>
        </p:nvPicPr>
        <p:blipFill>
          <a:blip r:embed="rId13"/>
          <a:stretch>
            <a:fillRect/>
          </a:stretch>
        </p:blipFill>
        <p:spPr>
          <a:xfrm>
            <a:off x="6614245" y="1898507"/>
            <a:ext cx="5949407" cy="7631483"/>
          </a:xfrm>
          <a:prstGeom prst="rect">
            <a:avLst/>
          </a:prstGeom>
          <a:ln w="12700">
            <a:solidFill>
              <a:schemeClr val="tx1"/>
            </a:solidFill>
          </a:ln>
        </p:spPr>
      </p:pic>
      <p:sp>
        <p:nvSpPr>
          <p:cNvPr id="2" name="Rectangle 1">
            <a:extLst>
              <a:ext uri="{FF2B5EF4-FFF2-40B4-BE49-F238E27FC236}">
                <a16:creationId xmlns:a16="http://schemas.microsoft.com/office/drawing/2014/main" id="{E33CE3E5-8277-729B-3FA5-7CE19858573A}"/>
              </a:ext>
            </a:extLst>
          </p:cNvPr>
          <p:cNvSpPr/>
          <p:nvPr/>
        </p:nvSpPr>
        <p:spPr>
          <a:xfrm>
            <a:off x="4924697" y="3944984"/>
            <a:ext cx="8399418" cy="165898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Tree>
    <p:extLst>
      <p:ext uri="{BB962C8B-B14F-4D97-AF65-F5344CB8AC3E}">
        <p14:creationId xmlns:p14="http://schemas.microsoft.com/office/powerpoint/2010/main" val="301642225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6A4ED-1048-F52E-AD57-C25CEA72D0A2}"/>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7936E3E9-D2E7-C06A-2DDD-96913AA6D736}"/>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A2F73B8A-FD98-56A7-931F-4C0FE8E133A6}"/>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7D85F26-683A-5258-4F29-ECD7D285ACF0}"/>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42AD09F6-9ABE-535B-AEBC-1E534227D7BF}"/>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4ACCBCD3-CE21-284E-112C-452B22C5FF26}"/>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B72E0DCA-8097-B25D-568D-EB3960A78F35}"/>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469525B3-569F-7CB7-49CC-751CDB98E1BC}"/>
              </a:ext>
            </a:extLst>
          </p:cNvPr>
          <p:cNvSpPr txBox="1"/>
          <p:nvPr>
            <p:custDataLst>
              <p:tags r:id="rId7"/>
            </p:custDataLst>
          </p:nvPr>
        </p:nvSpPr>
        <p:spPr>
          <a:xfrm>
            <a:off x="3578490" y="463487"/>
            <a:ext cx="12101994" cy="461665"/>
          </a:xfrm>
          <a:prstGeom prst="rect">
            <a:avLst/>
          </a:prstGeom>
          <a:noFill/>
        </p:spPr>
        <p:txBody>
          <a:bodyPr wrap="square" rtlCol="0">
            <a:spAutoFit/>
          </a:bodyPr>
          <a:lstStyle/>
          <a:p>
            <a:pPr defTabSz="1028703">
              <a:defRPr/>
            </a:pPr>
            <a:r>
              <a:rPr lang="fr-FR" sz="2400" b="1" i="1" dirty="0">
                <a:solidFill>
                  <a:prstClr val="white">
                    <a:lumMod val="65000"/>
                  </a:prstClr>
                </a:solidFill>
              </a:rPr>
              <a:t>Lorsque l’élève finit de lire, il pose les 3 questions à son voisin</a:t>
            </a:r>
            <a:r>
              <a:rPr lang="fr-FR" sz="2400" i="1" dirty="0">
                <a:solidFill>
                  <a:prstClr val="white">
                    <a:lumMod val="65000"/>
                  </a:prstClr>
                </a:solidFill>
              </a:rPr>
              <a:t>.</a:t>
            </a:r>
          </a:p>
        </p:txBody>
      </p:sp>
      <p:graphicFrame>
        <p:nvGraphicFramePr>
          <p:cNvPr id="5" name="Tableau 4">
            <a:extLst>
              <a:ext uri="{FF2B5EF4-FFF2-40B4-BE49-F238E27FC236}">
                <a16:creationId xmlns:a16="http://schemas.microsoft.com/office/drawing/2014/main" id="{8607FA05-AA50-F547-B4F9-044C190C464B}"/>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BA0520D9-9EF5-F97F-33FA-7C02A5DFA701}"/>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3. </a:t>
                      </a:r>
                      <a:r>
                        <a:rPr lang="fr-FR" sz="1800" b="1" kern="1200" dirty="0">
                          <a:solidFill>
                            <a:schemeClr val="bg1"/>
                          </a:solidFill>
                          <a:latin typeface="Dosis" pitchFamily="2" charset="0"/>
                          <a:ea typeface="+mn-ea"/>
                          <a:cs typeface="+mn-cs"/>
                        </a:rPr>
                        <a:t>fluidité</a:t>
                      </a:r>
                      <a:endParaRPr lang="fr-FR" sz="18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75000"/>
                            </a:schemeClr>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Rectangle : coins arrondis 1">
            <a:extLst>
              <a:ext uri="{FF2B5EF4-FFF2-40B4-BE49-F238E27FC236}">
                <a16:creationId xmlns:a16="http://schemas.microsoft.com/office/drawing/2014/main" id="{F4C9BAAF-F3D5-B7EF-E533-778C6A6BE546}"/>
              </a:ext>
            </a:extLst>
          </p:cNvPr>
          <p:cNvSpPr/>
          <p:nvPr/>
        </p:nvSpPr>
        <p:spPr>
          <a:xfrm>
            <a:off x="4402421" y="2913017"/>
            <a:ext cx="10358609" cy="4598127"/>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fr-MA" sz="4200" b="1" dirty="0">
                <a:solidFill>
                  <a:schemeClr val="accent5">
                    <a:lumMod val="75000"/>
                  </a:schemeClr>
                </a:solidFill>
                <a:latin typeface="Dosis" pitchFamily="2" charset="0"/>
              </a:rPr>
              <a:t>1- </a:t>
            </a:r>
            <a:r>
              <a:rPr lang="fr-MA" sz="4200" dirty="0">
                <a:solidFill>
                  <a:schemeClr val="accent5">
                    <a:lumMod val="75000"/>
                  </a:schemeClr>
                </a:solidFill>
                <a:latin typeface="Dosis" pitchFamily="2" charset="0"/>
              </a:rPr>
              <a:t>Est-ce que </a:t>
            </a:r>
            <a:r>
              <a:rPr lang="fr-MA" sz="4200" b="1" dirty="0">
                <a:solidFill>
                  <a:schemeClr val="accent5">
                    <a:lumMod val="75000"/>
                  </a:schemeClr>
                </a:solidFill>
                <a:latin typeface="Dosis" pitchFamily="2" charset="0"/>
              </a:rPr>
              <a:t>ma voix était audible? </a:t>
            </a:r>
          </a:p>
          <a:p>
            <a:pPr>
              <a:lnSpc>
                <a:spcPct val="150000"/>
              </a:lnSpc>
            </a:pPr>
            <a:r>
              <a:rPr lang="fr-MA" sz="4200" b="1" dirty="0">
                <a:solidFill>
                  <a:schemeClr val="accent5">
                    <a:lumMod val="75000"/>
                  </a:schemeClr>
                </a:solidFill>
                <a:latin typeface="Dosis" pitchFamily="2" charset="0"/>
              </a:rPr>
              <a:t>2- </a:t>
            </a:r>
            <a:r>
              <a:rPr lang="fr-MA" sz="4200" dirty="0">
                <a:solidFill>
                  <a:schemeClr val="accent5">
                    <a:lumMod val="75000"/>
                  </a:schemeClr>
                </a:solidFill>
                <a:latin typeface="Dosis" pitchFamily="2" charset="0"/>
              </a:rPr>
              <a:t>Est-ce que </a:t>
            </a:r>
            <a:r>
              <a:rPr lang="fr-MA" sz="4200" b="1" dirty="0">
                <a:solidFill>
                  <a:schemeClr val="accent5">
                    <a:lumMod val="75000"/>
                  </a:schemeClr>
                </a:solidFill>
                <a:latin typeface="Dosis" pitchFamily="2" charset="0"/>
              </a:rPr>
              <a:t>j’ai lu correctement?</a:t>
            </a:r>
            <a:r>
              <a:rPr lang="fr-MA" sz="4200" dirty="0">
                <a:solidFill>
                  <a:schemeClr val="accent5">
                    <a:lumMod val="75000"/>
                  </a:schemeClr>
                </a:solidFill>
                <a:latin typeface="Dosis" pitchFamily="2" charset="0"/>
              </a:rPr>
              <a:t> </a:t>
            </a:r>
          </a:p>
          <a:p>
            <a:pPr>
              <a:lnSpc>
                <a:spcPct val="150000"/>
              </a:lnSpc>
            </a:pPr>
            <a:r>
              <a:rPr lang="fr-MA" sz="4200" b="1" dirty="0">
                <a:solidFill>
                  <a:schemeClr val="accent5">
                    <a:lumMod val="75000"/>
                  </a:schemeClr>
                </a:solidFill>
                <a:latin typeface="Dosis" pitchFamily="2" charset="0"/>
              </a:rPr>
              <a:t>3</a:t>
            </a:r>
            <a:r>
              <a:rPr lang="fr-MA" sz="4200" dirty="0">
                <a:solidFill>
                  <a:schemeClr val="accent5">
                    <a:lumMod val="75000"/>
                  </a:schemeClr>
                </a:solidFill>
                <a:latin typeface="Dosis" pitchFamily="2" charset="0"/>
              </a:rPr>
              <a:t>- Est-ce que  </a:t>
            </a:r>
            <a:r>
              <a:rPr lang="fr-MA" sz="4200" b="1" dirty="0">
                <a:solidFill>
                  <a:schemeClr val="accent5">
                    <a:lumMod val="75000"/>
                  </a:schemeClr>
                </a:solidFill>
                <a:latin typeface="Dosis" pitchFamily="2" charset="0"/>
              </a:rPr>
              <a:t>ma lecture était fluide?</a:t>
            </a:r>
          </a:p>
          <a:p>
            <a:pPr>
              <a:lnSpc>
                <a:spcPct val="150000"/>
              </a:lnSpc>
            </a:pPr>
            <a:endParaRPr lang="fr-MA" sz="4200" b="1" dirty="0">
              <a:solidFill>
                <a:schemeClr val="accent5">
                  <a:lumMod val="75000"/>
                </a:schemeClr>
              </a:solidFill>
              <a:latin typeface="Dosis" pitchFamily="2" charset="0"/>
            </a:endParaRPr>
          </a:p>
        </p:txBody>
      </p:sp>
    </p:spTree>
    <p:extLst>
      <p:ext uri="{BB962C8B-B14F-4D97-AF65-F5344CB8AC3E}">
        <p14:creationId xmlns:p14="http://schemas.microsoft.com/office/powerpoint/2010/main" val="39096072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16AD-C9FA-57B9-B0BB-A0961EB5A89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245359-36D6-4CE4-BF74-3C85E7F16489}"/>
              </a:ext>
            </a:extLst>
          </p:cNvPr>
          <p:cNvSpPr/>
          <p:nvPr/>
        </p:nvSpPr>
        <p:spPr>
          <a:xfrm>
            <a:off x="2286011" y="-56495"/>
            <a:ext cx="13715999"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914423"/>
            <a:endParaRPr lang="fr-MA" sz="857" dirty="0">
              <a:solidFill>
                <a:prstClr val="black"/>
              </a:solidFill>
              <a:latin typeface="Dosis" pitchFamily="2" charset="0"/>
            </a:endParaRPr>
          </a:p>
        </p:txBody>
      </p:sp>
      <p:sp>
        <p:nvSpPr>
          <p:cNvPr id="6" name="TextBox 6">
            <a:extLst>
              <a:ext uri="{FF2B5EF4-FFF2-40B4-BE49-F238E27FC236}">
                <a16:creationId xmlns:a16="http://schemas.microsoft.com/office/drawing/2014/main" id="{A7E73850-DA09-AC63-3AFA-F5B346CC2DD9}"/>
              </a:ext>
            </a:extLst>
          </p:cNvPr>
          <p:cNvSpPr txBox="1"/>
          <p:nvPr/>
        </p:nvSpPr>
        <p:spPr>
          <a:xfrm>
            <a:off x="3360347" y="966829"/>
            <a:ext cx="11567327" cy="1207767"/>
          </a:xfrm>
          <a:prstGeom prst="rect">
            <a:avLst/>
          </a:prstGeom>
        </p:spPr>
        <p:txBody>
          <a:bodyPr lIns="0" tIns="0" rIns="0" bIns="0" rtlCol="0" anchor="t">
            <a:spAutoFit/>
          </a:bodyPr>
          <a:lstStyle/>
          <a:p>
            <a:pPr algn="ctr" defTabSz="685853">
              <a:lnSpc>
                <a:spcPts val="11100"/>
              </a:lnSpc>
            </a:pPr>
            <a:r>
              <a:rPr lang="en-US" sz="4800" dirty="0">
                <a:solidFill>
                  <a:srgbClr val="215968"/>
                </a:solidFill>
                <a:latin typeface="Carelia"/>
              </a:rPr>
              <a:t>Lecture </a:t>
            </a:r>
            <a:r>
              <a:rPr lang="en-US" sz="4800" dirty="0" err="1">
                <a:solidFill>
                  <a:srgbClr val="215968"/>
                </a:solidFill>
                <a:latin typeface="Carelia"/>
              </a:rPr>
              <a:t>compréhension</a:t>
            </a:r>
            <a:endParaRPr lang="en-US" sz="4800" dirty="0">
              <a:solidFill>
                <a:srgbClr val="215968"/>
              </a:solidFill>
              <a:latin typeface="Carelia"/>
            </a:endParaRPr>
          </a:p>
        </p:txBody>
      </p:sp>
      <p:sp>
        <p:nvSpPr>
          <p:cNvPr id="8" name="TextBox 8">
            <a:extLst>
              <a:ext uri="{FF2B5EF4-FFF2-40B4-BE49-F238E27FC236}">
                <a16:creationId xmlns:a16="http://schemas.microsoft.com/office/drawing/2014/main" id="{0F4687CA-FC5D-7E86-E5A7-409D1E350A8A}"/>
              </a:ext>
            </a:extLst>
          </p:cNvPr>
          <p:cNvSpPr txBox="1"/>
          <p:nvPr/>
        </p:nvSpPr>
        <p:spPr>
          <a:xfrm>
            <a:off x="7092507" y="8599495"/>
            <a:ext cx="3742158" cy="199927"/>
          </a:xfrm>
          <a:prstGeom prst="rect">
            <a:avLst/>
          </a:prstGeom>
        </p:spPr>
        <p:txBody>
          <a:bodyPr lIns="0" tIns="0" rIns="0" bIns="0" rtlCol="0" anchor="t">
            <a:spAutoFit/>
          </a:bodyPr>
          <a:lstStyle/>
          <a:p>
            <a:pPr algn="ctr" defTabSz="914423">
              <a:lnSpc>
                <a:spcPts val="1746"/>
              </a:lnSpc>
              <a:spcBef>
                <a:spcPct val="0"/>
              </a:spcBef>
            </a:pPr>
            <a:r>
              <a:rPr lang="en-US" sz="1248">
                <a:solidFill>
                  <a:srgbClr val="FCFEFD"/>
                </a:solidFill>
                <a:latin typeface="Arimo Italics"/>
              </a:rPr>
              <a:t>Version provisoire pour la formation des enseignants </a:t>
            </a:r>
          </a:p>
        </p:txBody>
      </p:sp>
      <p:sp>
        <p:nvSpPr>
          <p:cNvPr id="14" name="Nuage 13">
            <a:extLst>
              <a:ext uri="{FF2B5EF4-FFF2-40B4-BE49-F238E27FC236}">
                <a16:creationId xmlns:a16="http://schemas.microsoft.com/office/drawing/2014/main" id="{514D11E7-F3D3-441D-6104-B03C6C300AC3}"/>
              </a:ext>
            </a:extLst>
          </p:cNvPr>
          <p:cNvSpPr/>
          <p:nvPr/>
        </p:nvSpPr>
        <p:spPr>
          <a:xfrm>
            <a:off x="4267205" y="2536733"/>
            <a:ext cx="10112477" cy="4468763"/>
          </a:xfrm>
          <a:prstGeom prst="cloud">
            <a:avLst/>
          </a:prstGeom>
        </p:spPr>
        <p:style>
          <a:lnRef idx="2">
            <a:schemeClr val="accent3"/>
          </a:lnRef>
          <a:fillRef idx="1">
            <a:schemeClr val="lt1"/>
          </a:fillRef>
          <a:effectRef idx="0">
            <a:schemeClr val="accent3"/>
          </a:effectRef>
          <a:fontRef idx="minor">
            <a:schemeClr val="dk1"/>
          </a:fontRef>
        </p:style>
        <p:txBody>
          <a:bodyPr rtlCol="0" anchor="ctr"/>
          <a:lstStyle/>
          <a:p>
            <a:pPr algn="ctr" defTabSz="914423"/>
            <a:endParaRPr lang="fr-MA" sz="2700" dirty="0">
              <a:solidFill>
                <a:prstClr val="black"/>
              </a:solidFill>
              <a:latin typeface="Calibri"/>
            </a:endParaRPr>
          </a:p>
        </p:txBody>
      </p:sp>
      <p:sp>
        <p:nvSpPr>
          <p:cNvPr id="15" name="TextBox 7">
            <a:extLst>
              <a:ext uri="{FF2B5EF4-FFF2-40B4-BE49-F238E27FC236}">
                <a16:creationId xmlns:a16="http://schemas.microsoft.com/office/drawing/2014/main" id="{20B78910-D8FF-D437-D0E8-EE11310393BE}"/>
              </a:ext>
            </a:extLst>
          </p:cNvPr>
          <p:cNvSpPr txBox="1"/>
          <p:nvPr/>
        </p:nvSpPr>
        <p:spPr>
          <a:xfrm>
            <a:off x="4937753" y="3997825"/>
            <a:ext cx="9067802" cy="773289"/>
          </a:xfrm>
          <a:prstGeom prst="rect">
            <a:avLst/>
          </a:prstGeom>
        </p:spPr>
        <p:txBody>
          <a:bodyPr wrap="square" lIns="0" tIns="0" rIns="0" bIns="0" rtlCol="0" anchor="t">
            <a:spAutoFit/>
          </a:bodyPr>
          <a:lstStyle/>
          <a:p>
            <a:pPr algn="ctr" defTabSz="685853">
              <a:lnSpc>
                <a:spcPts val="6912"/>
              </a:lnSpc>
            </a:pPr>
            <a:r>
              <a:rPr lang="fr-MA" sz="3799" b="1" dirty="0">
                <a:solidFill>
                  <a:srgbClr val="9BBB59">
                    <a:lumMod val="75000"/>
                  </a:srgbClr>
                </a:solidFill>
                <a:latin typeface="Dosis" pitchFamily="2" charset="0"/>
              </a:rPr>
              <a:t>Compréhension du texte</a:t>
            </a:r>
            <a:endParaRPr lang="en-US" sz="3799" b="1" dirty="0">
              <a:solidFill>
                <a:srgbClr val="FFC000"/>
              </a:solidFill>
              <a:latin typeface="Dosis" pitchFamily="2" charset="0"/>
            </a:endParaRPr>
          </a:p>
        </p:txBody>
      </p:sp>
    </p:spTree>
    <p:extLst>
      <p:ext uri="{BB962C8B-B14F-4D97-AF65-F5344CB8AC3E}">
        <p14:creationId xmlns:p14="http://schemas.microsoft.com/office/powerpoint/2010/main" val="121509486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EB19A-7C19-C096-83EE-CF4F357D7B90}"/>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23F8D019-A87A-B4C8-D652-DD7E09D78D38}"/>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EE847325-9F1A-C07B-37C6-F1D843FDA24C}"/>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307B040-A944-DB1B-54EF-D2FCD50B08D5}"/>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CF0A5E87-A17E-CFEC-8618-B1750E8B54EF}"/>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r>
              <a:rPr lang="fr-FR" sz="1350" dirty="0" err="1">
                <a:solidFill>
                  <a:prstClr val="white"/>
                </a:solidFill>
                <a:latin typeface="Dosis" pitchFamily="2" charset="0"/>
              </a:rPr>
              <a:t>gg</a:t>
            </a: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3BC39EE0-EC1D-B0AA-9A46-30DDAC278C98}"/>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6D934551-CCC1-EA27-8079-9C9C44818FD0}"/>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20834E95-C5CD-389A-4E96-88A88FCDB86A}"/>
              </a:ext>
            </a:extLst>
          </p:cNvPr>
          <p:cNvSpPr txBox="1"/>
          <p:nvPr>
            <p:custDataLst>
              <p:tags r:id="rId7"/>
            </p:custDataLst>
          </p:nvPr>
        </p:nvSpPr>
        <p:spPr>
          <a:xfrm>
            <a:off x="3505028" y="446596"/>
            <a:ext cx="12301760" cy="830997"/>
          </a:xfrm>
          <a:prstGeom prst="rect">
            <a:avLst/>
          </a:prstGeom>
          <a:noFill/>
        </p:spPr>
        <p:txBody>
          <a:bodyPr wrap="square" rtlCol="0">
            <a:spAutoFit/>
          </a:bodyPr>
          <a:lstStyle/>
          <a:p>
            <a:pPr defTabSz="1028703">
              <a:defRPr/>
            </a:pPr>
            <a:r>
              <a:rPr lang="fr-FR" sz="2400" b="1" dirty="0">
                <a:solidFill>
                  <a:prstClr val="white">
                    <a:lumMod val="65000"/>
                  </a:prstClr>
                </a:solidFill>
              </a:rPr>
              <a:t>Pour répondre aux questions de compréhension avec des choix  proposés  rappelez moi la démarche à suivre:</a:t>
            </a:r>
          </a:p>
        </p:txBody>
      </p:sp>
      <p:graphicFrame>
        <p:nvGraphicFramePr>
          <p:cNvPr id="5" name="Tableau 4">
            <a:extLst>
              <a:ext uri="{FF2B5EF4-FFF2-40B4-BE49-F238E27FC236}">
                <a16:creationId xmlns:a16="http://schemas.microsoft.com/office/drawing/2014/main" id="{243FFAA3-EE25-C497-D2D4-FAEAF1C757E7}"/>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8E75A28B-3442-C220-094C-DDA743A16130}"/>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ZoneTexte 1">
            <a:extLst>
              <a:ext uri="{FF2B5EF4-FFF2-40B4-BE49-F238E27FC236}">
                <a16:creationId xmlns:a16="http://schemas.microsoft.com/office/drawing/2014/main" id="{C4C6845C-7DE2-1D60-5BB6-5CA10D5A957B}"/>
              </a:ext>
            </a:extLst>
          </p:cNvPr>
          <p:cNvSpPr txBox="1"/>
          <p:nvPr/>
        </p:nvSpPr>
        <p:spPr>
          <a:xfrm>
            <a:off x="4392561" y="3433538"/>
            <a:ext cx="10923003"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Je lis la question. Qu’est-ce qu’on me demande ?    </a:t>
            </a:r>
          </a:p>
        </p:txBody>
      </p:sp>
      <p:pic>
        <p:nvPicPr>
          <p:cNvPr id="6" name="Image 5">
            <a:extLst>
              <a:ext uri="{FF2B5EF4-FFF2-40B4-BE49-F238E27FC236}">
                <a16:creationId xmlns:a16="http://schemas.microsoft.com/office/drawing/2014/main" id="{9805CD78-683E-715F-BD3C-BBA22E5B62BA}"/>
              </a:ext>
            </a:extLst>
          </p:cNvPr>
          <p:cNvPicPr>
            <a:picLocks noChangeAspect="1"/>
          </p:cNvPicPr>
          <p:nvPr>
            <p:custDataLst>
              <p:tags r:id="rId9"/>
            </p:custDataLst>
          </p:nvPr>
        </p:nvPicPr>
        <p:blipFill rotWithShape="1">
          <a:blip r:embed="rId14"/>
          <a:srcRect t="-1388" r="85434"/>
          <a:stretch/>
        </p:blipFill>
        <p:spPr>
          <a:xfrm>
            <a:off x="3169776" y="3433922"/>
            <a:ext cx="879249" cy="801852"/>
          </a:xfrm>
          <a:prstGeom prst="rect">
            <a:avLst/>
          </a:prstGeom>
        </p:spPr>
      </p:pic>
      <p:pic>
        <p:nvPicPr>
          <p:cNvPr id="7" name="Image 6">
            <a:extLst>
              <a:ext uri="{FF2B5EF4-FFF2-40B4-BE49-F238E27FC236}">
                <a16:creationId xmlns:a16="http://schemas.microsoft.com/office/drawing/2014/main" id="{44D6C736-C426-C392-12E8-A43B9CD14937}"/>
              </a:ext>
            </a:extLst>
          </p:cNvPr>
          <p:cNvPicPr>
            <a:picLocks noChangeAspect="1"/>
          </p:cNvPicPr>
          <p:nvPr>
            <p:custDataLst>
              <p:tags r:id="rId10"/>
            </p:custDataLst>
          </p:nvPr>
        </p:nvPicPr>
        <p:blipFill rotWithShape="1">
          <a:blip r:embed="rId14"/>
          <a:srcRect l="43253" t="-3255" r="37467"/>
          <a:stretch/>
        </p:blipFill>
        <p:spPr>
          <a:xfrm>
            <a:off x="2953553" y="4706756"/>
            <a:ext cx="1167800" cy="819408"/>
          </a:xfrm>
          <a:prstGeom prst="rect">
            <a:avLst/>
          </a:prstGeom>
        </p:spPr>
      </p:pic>
      <p:pic>
        <p:nvPicPr>
          <p:cNvPr id="9" name="Image 8">
            <a:extLst>
              <a:ext uri="{FF2B5EF4-FFF2-40B4-BE49-F238E27FC236}">
                <a16:creationId xmlns:a16="http://schemas.microsoft.com/office/drawing/2014/main" id="{B46FA072-49E4-F987-E04E-58AE4D18D9D1}"/>
              </a:ext>
            </a:extLst>
          </p:cNvPr>
          <p:cNvPicPr>
            <a:picLocks noChangeAspect="1"/>
          </p:cNvPicPr>
          <p:nvPr>
            <p:custDataLst>
              <p:tags r:id="rId11"/>
            </p:custDataLst>
          </p:nvPr>
        </p:nvPicPr>
        <p:blipFill rotWithShape="1">
          <a:blip r:embed="rId14"/>
          <a:srcRect l="85737" t="-3255" r="-1580"/>
          <a:stretch/>
        </p:blipFill>
        <p:spPr>
          <a:xfrm>
            <a:off x="3133336" y="6024503"/>
            <a:ext cx="952136" cy="812991"/>
          </a:xfrm>
          <a:prstGeom prst="rect">
            <a:avLst/>
          </a:prstGeom>
        </p:spPr>
      </p:pic>
      <p:sp>
        <p:nvSpPr>
          <p:cNvPr id="10" name="ZoneTexte 9">
            <a:extLst>
              <a:ext uri="{FF2B5EF4-FFF2-40B4-BE49-F238E27FC236}">
                <a16:creationId xmlns:a16="http://schemas.microsoft.com/office/drawing/2014/main" id="{4976264A-8916-F434-32A6-79840BD66DD6}"/>
              </a:ext>
            </a:extLst>
          </p:cNvPr>
          <p:cNvSpPr txBox="1"/>
          <p:nvPr/>
        </p:nvSpPr>
        <p:spPr>
          <a:xfrm>
            <a:off x="4397207" y="4661075"/>
            <a:ext cx="10580912"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Je reviens au texte et je cherche la réponse. </a:t>
            </a:r>
          </a:p>
        </p:txBody>
      </p:sp>
      <p:sp>
        <p:nvSpPr>
          <p:cNvPr id="11" name="ZoneTexte 10">
            <a:extLst>
              <a:ext uri="{FF2B5EF4-FFF2-40B4-BE49-F238E27FC236}">
                <a16:creationId xmlns:a16="http://schemas.microsoft.com/office/drawing/2014/main" id="{24CC57EA-CF98-13A8-6F0C-4903EAD1736B}"/>
              </a:ext>
            </a:extLst>
          </p:cNvPr>
          <p:cNvSpPr txBox="1"/>
          <p:nvPr/>
        </p:nvSpPr>
        <p:spPr>
          <a:xfrm>
            <a:off x="4356355" y="6001046"/>
            <a:ext cx="11450435"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Je lis les propositions et j’entoure la bonne réponse.   </a:t>
            </a:r>
          </a:p>
        </p:txBody>
      </p:sp>
    </p:spTree>
    <p:extLst>
      <p:ext uri="{BB962C8B-B14F-4D97-AF65-F5344CB8AC3E}">
        <p14:creationId xmlns:p14="http://schemas.microsoft.com/office/powerpoint/2010/main" val="190684957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BD16D-CA0F-3177-80FD-AC5E3B312EE8}"/>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20C2B57E-1A6B-9CAF-6F1C-5FD7E2F60A15}"/>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74802199-60E3-937B-CC9E-F7676C014BB7}"/>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2DC34C7-4FF3-FB12-EDA8-DFE50B6F07F7}"/>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DE2C88BC-F598-8E76-D21D-10407FCF6D18}"/>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6CE17178-4F48-C753-651D-B84C620A34B8}"/>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8853ADE5-57E7-EC2E-9A69-C4D694CCEBBD}"/>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7489D975-BE2F-A4AE-64BD-7C7C6482F766}"/>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Cherchez  la réponse dans le texte.</a:t>
            </a:r>
          </a:p>
        </p:txBody>
      </p:sp>
      <p:graphicFrame>
        <p:nvGraphicFramePr>
          <p:cNvPr id="5" name="Tableau 4">
            <a:extLst>
              <a:ext uri="{FF2B5EF4-FFF2-40B4-BE49-F238E27FC236}">
                <a16:creationId xmlns:a16="http://schemas.microsoft.com/office/drawing/2014/main" id="{70E7B935-1F8C-D26B-E3EA-7478EF643E77}"/>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258A8132-5F1D-A139-2CE9-3529046B2500}"/>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2.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10" name="TextBox 10">
            <a:extLst>
              <a:ext uri="{FF2B5EF4-FFF2-40B4-BE49-F238E27FC236}">
                <a16:creationId xmlns:a16="http://schemas.microsoft.com/office/drawing/2014/main" id="{D304B313-737E-34FA-75DD-C3D341BAA4BD}"/>
              </a:ext>
            </a:extLst>
          </p:cNvPr>
          <p:cNvSpPr txBox="1"/>
          <p:nvPr/>
        </p:nvSpPr>
        <p:spPr>
          <a:xfrm>
            <a:off x="4877624" y="4157768"/>
            <a:ext cx="7923978" cy="5201424"/>
          </a:xfrm>
          <a:prstGeom prst="rect">
            <a:avLst/>
          </a:prstGeom>
        </p:spPr>
        <p:txBody>
          <a:bodyPr wrap="square" lIns="0" tIns="0" rIns="0" bIns="0" rtlCol="0" anchor="t">
            <a:spAutoFit/>
          </a:bodyPr>
          <a:lstStyle/>
          <a:p>
            <a:pPr algn="ctr" defTabSz="685817">
              <a:lnSpc>
                <a:spcPts val="3026"/>
              </a:lnSpc>
              <a:defRPr/>
            </a:pPr>
            <a:endParaRPr lang="en-US" sz="2700" dirty="0">
              <a:solidFill>
                <a:srgbClr val="106585"/>
              </a:solidFill>
              <a:latin typeface="Dosis" pitchFamily="2" charset="0"/>
            </a:endParaRPr>
          </a:p>
          <a:p>
            <a:pPr defTabSz="685817">
              <a:lnSpc>
                <a:spcPct val="200000"/>
              </a:lnSpc>
              <a:defRPr/>
            </a:pPr>
            <a:r>
              <a:rPr lang="en-US" sz="2700" b="1" dirty="0">
                <a:solidFill>
                  <a:srgbClr val="106585"/>
                </a:solidFill>
                <a:latin typeface="Dosis" pitchFamily="2" charset="0"/>
              </a:rPr>
              <a:t>A</a:t>
            </a:r>
            <a:r>
              <a:rPr lang="en-US" sz="27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00AA48"/>
                </a:solidFill>
                <a:latin typeface="Dosis" pitchFamily="2" charset="0"/>
              </a:rPr>
              <a:t> </a:t>
            </a:r>
            <a:r>
              <a:rPr lang="en-US" sz="3600" dirty="0">
                <a:solidFill>
                  <a:srgbClr val="106585"/>
                </a:solidFill>
                <a:latin typeface="Dosis" pitchFamily="2" charset="0"/>
              </a:rPr>
              <a:t>est </a:t>
            </a:r>
            <a:r>
              <a:rPr lang="en-US" sz="3600" dirty="0" err="1">
                <a:solidFill>
                  <a:srgbClr val="106585"/>
                </a:solidFill>
                <a:latin typeface="Dosis" pitchFamily="2" charset="0"/>
              </a:rPr>
              <a:t>heureuse</a:t>
            </a:r>
            <a:endParaRPr lang="en-US" sz="3600" dirty="0">
              <a:solidFill>
                <a:srgbClr val="106585"/>
              </a:solidFill>
              <a:latin typeface="Dosis" pitchFamily="2" charset="0"/>
            </a:endParaRPr>
          </a:p>
          <a:p>
            <a:pPr defTabSz="685817">
              <a:lnSpc>
                <a:spcPct val="200000"/>
              </a:lnSpc>
              <a:defRPr/>
            </a:pPr>
            <a:r>
              <a:rPr lang="en-US" sz="3600" b="1" dirty="0">
                <a:solidFill>
                  <a:srgbClr val="106585"/>
                </a:solidFill>
                <a:latin typeface="Dosis" pitchFamily="2" charset="0"/>
              </a:rPr>
              <a:t>B</a:t>
            </a:r>
            <a:r>
              <a:rPr lang="en-US" sz="36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106585"/>
                </a:solidFill>
                <a:latin typeface="Dosis" pitchFamily="2" charset="0"/>
              </a:rPr>
              <a:t> est </a:t>
            </a:r>
            <a:r>
              <a:rPr lang="en-US" sz="3600" dirty="0" err="1">
                <a:solidFill>
                  <a:srgbClr val="106585"/>
                </a:solidFill>
                <a:latin typeface="Dosis" pitchFamily="2" charset="0"/>
              </a:rPr>
              <a:t>malheureuse</a:t>
            </a:r>
            <a:endParaRPr lang="en-US" sz="3600" dirty="0">
              <a:solidFill>
                <a:srgbClr val="106585"/>
              </a:solidFill>
              <a:latin typeface="Dosis" pitchFamily="2" charset="0"/>
            </a:endParaRPr>
          </a:p>
          <a:p>
            <a:pPr defTabSz="685817">
              <a:lnSpc>
                <a:spcPct val="200000"/>
              </a:lnSpc>
              <a:defRPr/>
            </a:pPr>
            <a:r>
              <a:rPr lang="en-US" sz="3600" b="1" dirty="0">
                <a:solidFill>
                  <a:srgbClr val="106585"/>
                </a:solidFill>
                <a:latin typeface="Dosis" pitchFamily="2" charset="0"/>
              </a:rPr>
              <a:t>C</a:t>
            </a:r>
            <a:r>
              <a:rPr lang="en-US" sz="36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106585"/>
                </a:solidFill>
                <a:latin typeface="Dosis" pitchFamily="2" charset="0"/>
              </a:rPr>
              <a:t> est </a:t>
            </a:r>
            <a:r>
              <a:rPr lang="en-US" sz="3600" dirty="0" err="1">
                <a:solidFill>
                  <a:srgbClr val="106585"/>
                </a:solidFill>
                <a:latin typeface="Dosis" pitchFamily="2" charset="0"/>
              </a:rPr>
              <a:t>fatiguée</a:t>
            </a:r>
            <a:endParaRPr lang="en-US" sz="3600" dirty="0">
              <a:solidFill>
                <a:srgbClr val="106585"/>
              </a:solidFill>
              <a:latin typeface="Dosis" pitchFamily="2" charset="0"/>
            </a:endParaRPr>
          </a:p>
          <a:p>
            <a:pPr defTabSz="685817">
              <a:lnSpc>
                <a:spcPct val="200000"/>
              </a:lnSpc>
              <a:defRPr/>
            </a:pPr>
            <a:r>
              <a:rPr lang="en-US" sz="3600" b="1" dirty="0">
                <a:solidFill>
                  <a:srgbClr val="106585"/>
                </a:solidFill>
                <a:latin typeface="Dosis" pitchFamily="2" charset="0"/>
              </a:rPr>
              <a:t>D</a:t>
            </a:r>
            <a:r>
              <a:rPr lang="en-US" sz="36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106585"/>
                </a:solidFill>
                <a:latin typeface="Dosis" pitchFamily="2" charset="0"/>
              </a:rPr>
              <a:t> est </a:t>
            </a:r>
            <a:r>
              <a:rPr lang="en-US" sz="3600" dirty="0" err="1">
                <a:solidFill>
                  <a:srgbClr val="106585"/>
                </a:solidFill>
                <a:latin typeface="Dosis" pitchFamily="2" charset="0"/>
              </a:rPr>
              <a:t>éblouie</a:t>
            </a:r>
            <a:endParaRPr lang="en-US" sz="3600" dirty="0">
              <a:solidFill>
                <a:srgbClr val="106585"/>
              </a:solidFill>
              <a:latin typeface="Dosis" pitchFamily="2" charset="0"/>
            </a:endParaRPr>
          </a:p>
          <a:p>
            <a:pPr defTabSz="685817">
              <a:lnSpc>
                <a:spcPts val="3026"/>
              </a:lnSpc>
              <a:defRPr/>
            </a:pPr>
            <a:endParaRPr lang="en-US" sz="2700" dirty="0">
              <a:solidFill>
                <a:srgbClr val="106585"/>
              </a:solidFill>
              <a:latin typeface="Dosis" pitchFamily="2" charset="0"/>
            </a:endParaRPr>
          </a:p>
        </p:txBody>
      </p:sp>
      <p:sp>
        <p:nvSpPr>
          <p:cNvPr id="11" name="ZoneTexte 10">
            <a:extLst>
              <a:ext uri="{FF2B5EF4-FFF2-40B4-BE49-F238E27FC236}">
                <a16:creationId xmlns:a16="http://schemas.microsoft.com/office/drawing/2014/main" id="{97C7D96A-A7AC-6064-1571-318871DC5801}"/>
              </a:ext>
            </a:extLst>
          </p:cNvPr>
          <p:cNvSpPr txBox="1"/>
          <p:nvPr/>
        </p:nvSpPr>
        <p:spPr>
          <a:xfrm>
            <a:off x="4395351" y="2864605"/>
            <a:ext cx="10404867"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Comment est Farah après la visite? </a:t>
            </a:r>
          </a:p>
        </p:txBody>
      </p:sp>
    </p:spTree>
    <p:extLst>
      <p:ext uri="{BB962C8B-B14F-4D97-AF65-F5344CB8AC3E}">
        <p14:creationId xmlns:p14="http://schemas.microsoft.com/office/powerpoint/2010/main" val="186172373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513A7-EF63-83B6-5866-055D945EA407}"/>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8FB34D10-215D-65AC-5918-3B013490DB0A}"/>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8482C39D-50EF-C620-3160-572268FFA955}"/>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7787920-6411-C07C-7B96-CB66118E857E}"/>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11FB4830-C314-4B4F-B711-6DD7298A8992}"/>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6E4C2E6D-5D39-99AD-242A-8C4DCDEC247A}"/>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64AF03A4-AB30-44D2-3A2C-1096FAD8ED4B}"/>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D4A267B8-2761-CB69-6587-8408F7991272}"/>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Revenons au texte et cherchons la phrase qui contient la  réponse.</a:t>
            </a:r>
          </a:p>
        </p:txBody>
      </p:sp>
      <p:graphicFrame>
        <p:nvGraphicFramePr>
          <p:cNvPr id="5" name="Tableau 4">
            <a:extLst>
              <a:ext uri="{FF2B5EF4-FFF2-40B4-BE49-F238E27FC236}">
                <a16:creationId xmlns:a16="http://schemas.microsoft.com/office/drawing/2014/main" id="{205A05D6-57E2-21C8-F03E-7AD296A436D6}"/>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8721B2D8-40F3-C0B8-C20D-FC8883162BE5}"/>
              </a:ext>
            </a:extLst>
          </p:cNvPr>
          <p:cNvGraphicFramePr>
            <a:graphicFrameLocks noGrp="1"/>
          </p:cNvGraphicFramePr>
          <p:nvPr>
            <p:custDataLst>
              <p:tags r:id="rId8"/>
            </p:custDataLst>
            <p:extLst>
              <p:ext uri="{D42A27DB-BD31-4B8C-83A1-F6EECF244321}">
                <p14:modId xmlns:p14="http://schemas.microsoft.com/office/powerpoint/2010/main" val="2773618478"/>
              </p:ext>
            </p:extLst>
          </p:nvPr>
        </p:nvGraphicFramePr>
        <p:xfrm>
          <a:off x="2243201" y="-42914"/>
          <a:ext cx="13394485" cy="506401"/>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506401">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B2BECBC4-177A-1874-73C0-353210020EA5}"/>
              </a:ext>
            </a:extLst>
          </p:cNvPr>
          <p:cNvPicPr>
            <a:picLocks noChangeAspect="1"/>
          </p:cNvPicPr>
          <p:nvPr/>
        </p:nvPicPr>
        <p:blipFill>
          <a:blip r:embed="rId11"/>
          <a:stretch>
            <a:fillRect/>
          </a:stretch>
        </p:blipFill>
        <p:spPr>
          <a:xfrm>
            <a:off x="3258174" y="2479600"/>
            <a:ext cx="11752977" cy="4868351"/>
          </a:xfrm>
          <a:prstGeom prst="rect">
            <a:avLst/>
          </a:prstGeom>
          <a:ln w="12700">
            <a:solidFill>
              <a:schemeClr val="tx1"/>
            </a:solidFill>
          </a:ln>
        </p:spPr>
      </p:pic>
    </p:spTree>
    <p:extLst>
      <p:ext uri="{BB962C8B-B14F-4D97-AF65-F5344CB8AC3E}">
        <p14:creationId xmlns:p14="http://schemas.microsoft.com/office/powerpoint/2010/main" val="389338923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92CA3-C2F3-4213-6FD4-219553B75C11}"/>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5D82407A-0F6B-694F-93D1-3D4F35F777F7}"/>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1CCC275A-B0F7-C06B-9A9B-A7CA8B1F170F}"/>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13FDA97-BFB3-F87D-84DA-3ACA1234A1D9}"/>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766A7D87-CB91-479D-D4EB-6E3AA70E168C}"/>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E4DBA2B1-068C-7007-62C3-52F2DFA5AC24}"/>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E1EB101-B961-3ACC-8D95-5ED0F8ECA84F}"/>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1CB9EC30-A9C7-3B0C-8EEE-1BCA079128F0}"/>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Voici la phrase qui contient la réponse.</a:t>
            </a:r>
          </a:p>
        </p:txBody>
      </p:sp>
      <p:graphicFrame>
        <p:nvGraphicFramePr>
          <p:cNvPr id="5" name="Tableau 4">
            <a:extLst>
              <a:ext uri="{FF2B5EF4-FFF2-40B4-BE49-F238E27FC236}">
                <a16:creationId xmlns:a16="http://schemas.microsoft.com/office/drawing/2014/main" id="{AD2BCF8B-190E-C468-5911-393D41DF8E87}"/>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78FE1150-2E54-03AA-B825-BF113197D620}"/>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8E58820E-72BE-A86C-CDAC-D5C31E5F4CDA}"/>
              </a:ext>
            </a:extLst>
          </p:cNvPr>
          <p:cNvPicPr>
            <a:picLocks noChangeAspect="1"/>
          </p:cNvPicPr>
          <p:nvPr/>
        </p:nvPicPr>
        <p:blipFill>
          <a:blip r:embed="rId11"/>
          <a:stretch>
            <a:fillRect/>
          </a:stretch>
        </p:blipFill>
        <p:spPr>
          <a:xfrm>
            <a:off x="3258174" y="2479601"/>
            <a:ext cx="11752977" cy="4868349"/>
          </a:xfrm>
          <a:prstGeom prst="rect">
            <a:avLst/>
          </a:prstGeom>
          <a:ln w="12700">
            <a:solidFill>
              <a:schemeClr val="tx1"/>
            </a:solidFill>
          </a:ln>
        </p:spPr>
      </p:pic>
      <p:cxnSp>
        <p:nvCxnSpPr>
          <p:cNvPr id="11" name="Connecteur droit 10">
            <a:extLst>
              <a:ext uri="{FF2B5EF4-FFF2-40B4-BE49-F238E27FC236}">
                <a16:creationId xmlns:a16="http://schemas.microsoft.com/office/drawing/2014/main" id="{B6F080C7-2A9D-468E-3A37-22B0B2F8AC1D}"/>
              </a:ext>
            </a:extLst>
          </p:cNvPr>
          <p:cNvCxnSpPr>
            <a:cxnSpLocks/>
          </p:cNvCxnSpPr>
          <p:nvPr/>
        </p:nvCxnSpPr>
        <p:spPr>
          <a:xfrm>
            <a:off x="3258174" y="7334980"/>
            <a:ext cx="3247226" cy="0"/>
          </a:xfrm>
          <a:prstGeom prst="line">
            <a:avLst/>
          </a:prstGeom>
          <a:ln w="5715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723257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F681F-C6E6-2063-9E39-0CD9E252617A}"/>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BABBBDFF-CA0C-3428-8F44-43B56C2450B7}"/>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59526A48-1B3D-1C3A-3223-3A53E9F07177}"/>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C25D7DA-A386-C287-5D3C-30EFEF1ECCE6}"/>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9F6E0F5C-6342-7F5E-8C5C-7CC5150F154A}"/>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E84C6CFE-3DC7-8374-5019-3DEA8342FE02}"/>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01DA8D32-5003-78EA-6EF3-C44347612C4A}"/>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51960ACB-C47B-93D1-EAC5-598C162B87F1}"/>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Corrigez</a:t>
            </a:r>
          </a:p>
        </p:txBody>
      </p:sp>
      <p:graphicFrame>
        <p:nvGraphicFramePr>
          <p:cNvPr id="5" name="Tableau 4">
            <a:extLst>
              <a:ext uri="{FF2B5EF4-FFF2-40B4-BE49-F238E27FC236}">
                <a16:creationId xmlns:a16="http://schemas.microsoft.com/office/drawing/2014/main" id="{E5E1BCCE-869B-107A-FFD8-4E3E53E5F358}"/>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509D2176-DAAF-84A9-3971-E61EE9975023}"/>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2.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10" name="TextBox 10">
            <a:extLst>
              <a:ext uri="{FF2B5EF4-FFF2-40B4-BE49-F238E27FC236}">
                <a16:creationId xmlns:a16="http://schemas.microsoft.com/office/drawing/2014/main" id="{646B8693-B255-0882-35DA-D9458C71DAAE}"/>
              </a:ext>
            </a:extLst>
          </p:cNvPr>
          <p:cNvSpPr txBox="1"/>
          <p:nvPr/>
        </p:nvSpPr>
        <p:spPr>
          <a:xfrm>
            <a:off x="4877624" y="4157768"/>
            <a:ext cx="7923978" cy="5201424"/>
          </a:xfrm>
          <a:prstGeom prst="rect">
            <a:avLst/>
          </a:prstGeom>
        </p:spPr>
        <p:txBody>
          <a:bodyPr wrap="square" lIns="0" tIns="0" rIns="0" bIns="0" rtlCol="0" anchor="t">
            <a:spAutoFit/>
          </a:bodyPr>
          <a:lstStyle/>
          <a:p>
            <a:pPr algn="ctr" defTabSz="685817">
              <a:lnSpc>
                <a:spcPts val="3026"/>
              </a:lnSpc>
              <a:defRPr/>
            </a:pPr>
            <a:endParaRPr lang="en-US" sz="2700" dirty="0">
              <a:solidFill>
                <a:srgbClr val="106585"/>
              </a:solidFill>
              <a:latin typeface="Dosis" pitchFamily="2" charset="0"/>
            </a:endParaRPr>
          </a:p>
          <a:p>
            <a:pPr defTabSz="685817">
              <a:lnSpc>
                <a:spcPct val="200000"/>
              </a:lnSpc>
              <a:defRPr/>
            </a:pPr>
            <a:r>
              <a:rPr lang="en-US" sz="2700" b="1" dirty="0">
                <a:solidFill>
                  <a:srgbClr val="106585"/>
                </a:solidFill>
                <a:latin typeface="Dosis" pitchFamily="2" charset="0"/>
              </a:rPr>
              <a:t>A</a:t>
            </a:r>
            <a:r>
              <a:rPr lang="en-US" sz="27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00AA48"/>
                </a:solidFill>
                <a:latin typeface="Dosis" pitchFamily="2" charset="0"/>
              </a:rPr>
              <a:t> </a:t>
            </a:r>
            <a:r>
              <a:rPr lang="en-US" sz="3600" dirty="0">
                <a:solidFill>
                  <a:srgbClr val="106585"/>
                </a:solidFill>
                <a:latin typeface="Dosis" pitchFamily="2" charset="0"/>
              </a:rPr>
              <a:t>est </a:t>
            </a:r>
            <a:r>
              <a:rPr lang="en-US" sz="3600" dirty="0" err="1">
                <a:solidFill>
                  <a:srgbClr val="106585"/>
                </a:solidFill>
                <a:latin typeface="Dosis" pitchFamily="2" charset="0"/>
              </a:rPr>
              <a:t>heureuse</a:t>
            </a:r>
            <a:endParaRPr lang="en-US" sz="3600" dirty="0">
              <a:solidFill>
                <a:srgbClr val="106585"/>
              </a:solidFill>
              <a:latin typeface="Dosis" pitchFamily="2" charset="0"/>
            </a:endParaRPr>
          </a:p>
          <a:p>
            <a:pPr defTabSz="685817">
              <a:lnSpc>
                <a:spcPct val="200000"/>
              </a:lnSpc>
              <a:defRPr/>
            </a:pPr>
            <a:r>
              <a:rPr lang="en-US" sz="3600" b="1" dirty="0">
                <a:solidFill>
                  <a:srgbClr val="106585"/>
                </a:solidFill>
                <a:latin typeface="Dosis" pitchFamily="2" charset="0"/>
              </a:rPr>
              <a:t>B</a:t>
            </a:r>
            <a:r>
              <a:rPr lang="en-US" sz="36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106585"/>
                </a:solidFill>
                <a:latin typeface="Dosis" pitchFamily="2" charset="0"/>
              </a:rPr>
              <a:t> est </a:t>
            </a:r>
            <a:r>
              <a:rPr lang="en-US" sz="3600" dirty="0" err="1">
                <a:solidFill>
                  <a:srgbClr val="106585"/>
                </a:solidFill>
                <a:latin typeface="Dosis" pitchFamily="2" charset="0"/>
              </a:rPr>
              <a:t>malheureuse</a:t>
            </a:r>
            <a:endParaRPr lang="en-US" sz="3600" dirty="0">
              <a:solidFill>
                <a:srgbClr val="106585"/>
              </a:solidFill>
              <a:latin typeface="Dosis" pitchFamily="2" charset="0"/>
            </a:endParaRPr>
          </a:p>
          <a:p>
            <a:pPr defTabSz="685817">
              <a:lnSpc>
                <a:spcPct val="200000"/>
              </a:lnSpc>
              <a:defRPr/>
            </a:pPr>
            <a:r>
              <a:rPr lang="en-US" sz="3600" b="1" dirty="0">
                <a:solidFill>
                  <a:srgbClr val="106585"/>
                </a:solidFill>
                <a:latin typeface="Dosis" pitchFamily="2" charset="0"/>
              </a:rPr>
              <a:t>C</a:t>
            </a:r>
            <a:r>
              <a:rPr lang="en-US" sz="36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106585"/>
                </a:solidFill>
                <a:latin typeface="Dosis" pitchFamily="2" charset="0"/>
              </a:rPr>
              <a:t> est </a:t>
            </a:r>
            <a:r>
              <a:rPr lang="en-US" sz="3600" dirty="0" err="1">
                <a:solidFill>
                  <a:srgbClr val="106585"/>
                </a:solidFill>
                <a:latin typeface="Dosis" pitchFamily="2" charset="0"/>
              </a:rPr>
              <a:t>fatiguée</a:t>
            </a:r>
            <a:endParaRPr lang="en-US" sz="3600" dirty="0">
              <a:solidFill>
                <a:srgbClr val="106585"/>
              </a:solidFill>
              <a:latin typeface="Dosis" pitchFamily="2" charset="0"/>
            </a:endParaRPr>
          </a:p>
          <a:p>
            <a:pPr defTabSz="685817">
              <a:lnSpc>
                <a:spcPct val="200000"/>
              </a:lnSpc>
              <a:defRPr/>
            </a:pPr>
            <a:r>
              <a:rPr lang="en-US" sz="3600" b="1" dirty="0">
                <a:solidFill>
                  <a:srgbClr val="106585"/>
                </a:solidFill>
                <a:latin typeface="Dosis" pitchFamily="2" charset="0"/>
              </a:rPr>
              <a:t>D</a:t>
            </a:r>
            <a:r>
              <a:rPr lang="en-US" sz="3600" dirty="0">
                <a:solidFill>
                  <a:srgbClr val="106585"/>
                </a:solidFill>
                <a:latin typeface="Dosis" pitchFamily="2" charset="0"/>
              </a:rPr>
              <a:t>.    </a:t>
            </a:r>
            <a:r>
              <a:rPr lang="en-US" sz="3600" dirty="0">
                <a:solidFill>
                  <a:srgbClr val="FF0000"/>
                </a:solidFill>
                <a:latin typeface="Dosis" pitchFamily="2" charset="0"/>
              </a:rPr>
              <a:t>Elle</a:t>
            </a:r>
            <a:r>
              <a:rPr lang="en-US" sz="3600" dirty="0">
                <a:solidFill>
                  <a:srgbClr val="106585"/>
                </a:solidFill>
                <a:latin typeface="Dosis" pitchFamily="2" charset="0"/>
              </a:rPr>
              <a:t> est </a:t>
            </a:r>
            <a:r>
              <a:rPr lang="en-US" sz="3600" dirty="0" err="1">
                <a:solidFill>
                  <a:srgbClr val="106585"/>
                </a:solidFill>
                <a:latin typeface="Dosis" pitchFamily="2" charset="0"/>
              </a:rPr>
              <a:t>éblouie</a:t>
            </a:r>
            <a:endParaRPr lang="en-US" sz="3600" dirty="0">
              <a:solidFill>
                <a:srgbClr val="106585"/>
              </a:solidFill>
              <a:latin typeface="Dosis" pitchFamily="2" charset="0"/>
            </a:endParaRPr>
          </a:p>
          <a:p>
            <a:pPr defTabSz="685817">
              <a:lnSpc>
                <a:spcPts val="3026"/>
              </a:lnSpc>
              <a:defRPr/>
            </a:pPr>
            <a:endParaRPr lang="en-US" sz="2700" dirty="0">
              <a:solidFill>
                <a:srgbClr val="106585"/>
              </a:solidFill>
              <a:latin typeface="Dosis" pitchFamily="2" charset="0"/>
            </a:endParaRPr>
          </a:p>
        </p:txBody>
      </p:sp>
      <p:sp>
        <p:nvSpPr>
          <p:cNvPr id="11" name="ZoneTexte 10">
            <a:extLst>
              <a:ext uri="{FF2B5EF4-FFF2-40B4-BE49-F238E27FC236}">
                <a16:creationId xmlns:a16="http://schemas.microsoft.com/office/drawing/2014/main" id="{147ED5AA-9099-80CC-F104-D5CE49AB36BA}"/>
              </a:ext>
            </a:extLst>
          </p:cNvPr>
          <p:cNvSpPr txBox="1"/>
          <p:nvPr/>
        </p:nvSpPr>
        <p:spPr>
          <a:xfrm>
            <a:off x="4395351" y="2864605"/>
            <a:ext cx="10404867"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Comment est Farah après la visite? </a:t>
            </a:r>
          </a:p>
        </p:txBody>
      </p:sp>
      <p:sp>
        <p:nvSpPr>
          <p:cNvPr id="13" name="Ellipse 12">
            <a:extLst>
              <a:ext uri="{FF2B5EF4-FFF2-40B4-BE49-F238E27FC236}">
                <a16:creationId xmlns:a16="http://schemas.microsoft.com/office/drawing/2014/main" id="{D86F26F6-79FA-DDC4-0D4A-9895592103FB}"/>
              </a:ext>
            </a:extLst>
          </p:cNvPr>
          <p:cNvSpPr/>
          <p:nvPr/>
        </p:nvSpPr>
        <p:spPr>
          <a:xfrm>
            <a:off x="4767944" y="4911637"/>
            <a:ext cx="457200" cy="61395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700"/>
          </a:p>
        </p:txBody>
      </p:sp>
    </p:spTree>
    <p:extLst>
      <p:ext uri="{BB962C8B-B14F-4D97-AF65-F5344CB8AC3E}">
        <p14:creationId xmlns:p14="http://schemas.microsoft.com/office/powerpoint/2010/main" val="268893443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C0B6D-B23A-9F6E-016B-F0F98F7CFC6B}"/>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F8E06AE2-1494-9C57-38DD-2731D78B163E}"/>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A872D8CB-3B4F-B274-A77D-9416D991344C}"/>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1C32BED-1F72-A9AD-0274-AD77F538F180}"/>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176D2DF4-BE0B-2C2F-5F1E-928B65C3CF04}"/>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22C52D62-5F69-A577-31D1-8814AD166843}"/>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1943FEA6-8305-EB23-3545-CBB709FFE9BE}"/>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F8043FA3-81CD-895E-44F1-B01AA24DC756}"/>
              </a:ext>
            </a:extLst>
          </p:cNvPr>
          <p:cNvSpPr txBox="1"/>
          <p:nvPr>
            <p:custDataLst>
              <p:tags r:id="rId7"/>
            </p:custDataLst>
          </p:nvPr>
        </p:nvSpPr>
        <p:spPr>
          <a:xfrm>
            <a:off x="3505028" y="446594"/>
            <a:ext cx="12054753" cy="461665"/>
          </a:xfrm>
          <a:prstGeom prst="rect">
            <a:avLst/>
          </a:prstGeom>
          <a:noFill/>
        </p:spPr>
        <p:txBody>
          <a:bodyPr wrap="square" rtlCol="0">
            <a:spAutoFit/>
          </a:bodyPr>
          <a:lstStyle/>
          <a:p>
            <a:pPr defTabSz="1028703">
              <a:defRPr/>
            </a:pPr>
            <a:r>
              <a:rPr lang="fr-FR" sz="2400" b="1" dirty="0">
                <a:solidFill>
                  <a:prstClr val="white">
                    <a:lumMod val="65000"/>
                  </a:prstClr>
                </a:solidFill>
              </a:rPr>
              <a:t>Pour répondre aux questions de compréhension ouvertes rappelez moi la démarche à suivre.</a:t>
            </a:r>
          </a:p>
        </p:txBody>
      </p:sp>
      <p:graphicFrame>
        <p:nvGraphicFramePr>
          <p:cNvPr id="5" name="Tableau 4">
            <a:extLst>
              <a:ext uri="{FF2B5EF4-FFF2-40B4-BE49-F238E27FC236}">
                <a16:creationId xmlns:a16="http://schemas.microsoft.com/office/drawing/2014/main" id="{CC4F003E-DE34-5200-485C-B45D04A5F1A1}"/>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371036DA-F0F6-9AF4-DDCC-3A3B00057508}"/>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 name="ZoneTexte 1">
            <a:extLst>
              <a:ext uri="{FF2B5EF4-FFF2-40B4-BE49-F238E27FC236}">
                <a16:creationId xmlns:a16="http://schemas.microsoft.com/office/drawing/2014/main" id="{853658E3-5F33-DF8E-3F10-5CE75893BCD5}"/>
              </a:ext>
            </a:extLst>
          </p:cNvPr>
          <p:cNvSpPr txBox="1"/>
          <p:nvPr/>
        </p:nvSpPr>
        <p:spPr>
          <a:xfrm>
            <a:off x="4392561" y="3433538"/>
            <a:ext cx="10923003"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Je lis la question. Qu’est-ce qu’on me demande ?    </a:t>
            </a:r>
          </a:p>
        </p:txBody>
      </p:sp>
      <p:pic>
        <p:nvPicPr>
          <p:cNvPr id="6" name="Image 5">
            <a:extLst>
              <a:ext uri="{FF2B5EF4-FFF2-40B4-BE49-F238E27FC236}">
                <a16:creationId xmlns:a16="http://schemas.microsoft.com/office/drawing/2014/main" id="{D67CDD6C-3B27-75A2-AF7F-E4FCBA633884}"/>
              </a:ext>
            </a:extLst>
          </p:cNvPr>
          <p:cNvPicPr>
            <a:picLocks noChangeAspect="1"/>
          </p:cNvPicPr>
          <p:nvPr>
            <p:custDataLst>
              <p:tags r:id="rId9"/>
            </p:custDataLst>
          </p:nvPr>
        </p:nvPicPr>
        <p:blipFill rotWithShape="1">
          <a:blip r:embed="rId14"/>
          <a:srcRect t="-1388" r="85434"/>
          <a:stretch/>
        </p:blipFill>
        <p:spPr>
          <a:xfrm>
            <a:off x="3169776" y="3433922"/>
            <a:ext cx="879249" cy="801852"/>
          </a:xfrm>
          <a:prstGeom prst="rect">
            <a:avLst/>
          </a:prstGeom>
        </p:spPr>
      </p:pic>
      <p:pic>
        <p:nvPicPr>
          <p:cNvPr id="7" name="Image 6">
            <a:extLst>
              <a:ext uri="{FF2B5EF4-FFF2-40B4-BE49-F238E27FC236}">
                <a16:creationId xmlns:a16="http://schemas.microsoft.com/office/drawing/2014/main" id="{3E2E1174-CF2C-54E3-0B45-9B63AA6C7FCD}"/>
              </a:ext>
            </a:extLst>
          </p:cNvPr>
          <p:cNvPicPr>
            <a:picLocks noChangeAspect="1"/>
          </p:cNvPicPr>
          <p:nvPr>
            <p:custDataLst>
              <p:tags r:id="rId10"/>
            </p:custDataLst>
          </p:nvPr>
        </p:nvPicPr>
        <p:blipFill rotWithShape="1">
          <a:blip r:embed="rId14"/>
          <a:srcRect l="43253" t="-3255" r="37467"/>
          <a:stretch/>
        </p:blipFill>
        <p:spPr>
          <a:xfrm>
            <a:off x="2953553" y="4706756"/>
            <a:ext cx="1167800" cy="819408"/>
          </a:xfrm>
          <a:prstGeom prst="rect">
            <a:avLst/>
          </a:prstGeom>
        </p:spPr>
      </p:pic>
      <p:pic>
        <p:nvPicPr>
          <p:cNvPr id="9" name="Image 8">
            <a:extLst>
              <a:ext uri="{FF2B5EF4-FFF2-40B4-BE49-F238E27FC236}">
                <a16:creationId xmlns:a16="http://schemas.microsoft.com/office/drawing/2014/main" id="{2BA67AC9-C943-27CA-53FD-250EEA493DB2}"/>
              </a:ext>
            </a:extLst>
          </p:cNvPr>
          <p:cNvPicPr>
            <a:picLocks noChangeAspect="1"/>
          </p:cNvPicPr>
          <p:nvPr>
            <p:custDataLst>
              <p:tags r:id="rId11"/>
            </p:custDataLst>
          </p:nvPr>
        </p:nvPicPr>
        <p:blipFill rotWithShape="1">
          <a:blip r:embed="rId14"/>
          <a:srcRect l="85737" t="-3255" r="-1580"/>
          <a:stretch/>
        </p:blipFill>
        <p:spPr>
          <a:xfrm>
            <a:off x="3133336" y="6024503"/>
            <a:ext cx="952136" cy="812991"/>
          </a:xfrm>
          <a:prstGeom prst="rect">
            <a:avLst/>
          </a:prstGeom>
        </p:spPr>
      </p:pic>
      <p:sp>
        <p:nvSpPr>
          <p:cNvPr id="10" name="ZoneTexte 9">
            <a:extLst>
              <a:ext uri="{FF2B5EF4-FFF2-40B4-BE49-F238E27FC236}">
                <a16:creationId xmlns:a16="http://schemas.microsoft.com/office/drawing/2014/main" id="{9B347D1E-91B9-E05F-434F-8854ACA75CA0}"/>
              </a:ext>
            </a:extLst>
          </p:cNvPr>
          <p:cNvSpPr txBox="1"/>
          <p:nvPr/>
        </p:nvSpPr>
        <p:spPr>
          <a:xfrm>
            <a:off x="4397207" y="4661075"/>
            <a:ext cx="10580912"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Je reviens au texte et je cherche la réponse. </a:t>
            </a:r>
          </a:p>
        </p:txBody>
      </p:sp>
      <p:sp>
        <p:nvSpPr>
          <p:cNvPr id="11" name="ZoneTexte 10">
            <a:extLst>
              <a:ext uri="{FF2B5EF4-FFF2-40B4-BE49-F238E27FC236}">
                <a16:creationId xmlns:a16="http://schemas.microsoft.com/office/drawing/2014/main" id="{767D5833-F1A6-257E-B07C-FB6A6C297F9E}"/>
              </a:ext>
            </a:extLst>
          </p:cNvPr>
          <p:cNvSpPr txBox="1"/>
          <p:nvPr/>
        </p:nvSpPr>
        <p:spPr>
          <a:xfrm>
            <a:off x="4356355" y="6001046"/>
            <a:ext cx="11302748" cy="738664"/>
          </a:xfrm>
          <a:prstGeom prst="rect">
            <a:avLst/>
          </a:prstGeom>
          <a:noFill/>
        </p:spPr>
        <p:txBody>
          <a:bodyPr wrap="square" rtlCol="0">
            <a:spAutoFit/>
          </a:bodyPr>
          <a:lstStyle/>
          <a:p>
            <a:pPr defTabSz="685800">
              <a:defRPr/>
            </a:pPr>
            <a:r>
              <a:rPr lang="fr-FR" sz="4200" b="1" dirty="0">
                <a:solidFill>
                  <a:srgbClr val="225D6D"/>
                </a:solidFill>
                <a:latin typeface="Dosis" pitchFamily="2" charset="0"/>
              </a:rPr>
              <a:t>Je </a:t>
            </a:r>
            <a:r>
              <a:rPr lang="fr-FR" sz="4200" b="1" dirty="0">
                <a:solidFill>
                  <a:srgbClr val="FF0000"/>
                </a:solidFill>
                <a:latin typeface="Dosis" pitchFamily="2" charset="0"/>
              </a:rPr>
              <a:t>formule une phrase </a:t>
            </a:r>
            <a:r>
              <a:rPr lang="fr-FR" sz="4200" b="1" dirty="0">
                <a:solidFill>
                  <a:srgbClr val="225D6D"/>
                </a:solidFill>
                <a:latin typeface="Dosis" pitchFamily="2" charset="0"/>
              </a:rPr>
              <a:t>pour répondre.</a:t>
            </a:r>
          </a:p>
        </p:txBody>
      </p:sp>
    </p:spTree>
    <p:extLst>
      <p:ext uri="{BB962C8B-B14F-4D97-AF65-F5344CB8AC3E}">
        <p14:creationId xmlns:p14="http://schemas.microsoft.com/office/powerpoint/2010/main" val="39651736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0DC55-6522-BC5D-2326-471EA7D76F93}"/>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F676CD0-B579-8C3D-82BC-28C035F96E56}"/>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74529D92-50CE-BD22-21C1-49358FAE2019}"/>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65D00B9-CDE9-94D9-A679-791B9653C33C}"/>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r>
              <a:rPr lang="fr-FR" sz="5400" b="1" kern="0" spc="480" dirty="0">
                <a:solidFill>
                  <a:srgbClr val="106585"/>
                </a:solidFill>
                <a:latin typeface="Dosis" pitchFamily="2" charset="0"/>
              </a:rPr>
              <a:t>Qu’explique l’auteur aux élèves?</a:t>
            </a:r>
          </a:p>
          <a:p>
            <a:pPr algn="ctr" defTabSz="1028778">
              <a:lnSpc>
                <a:spcPct val="150000"/>
              </a:lnSpc>
              <a:spcAft>
                <a:spcPts val="1350"/>
              </a:spcAft>
              <a:defRPr/>
            </a:pPr>
            <a:r>
              <a:rPr lang="fr-FR" sz="4200" b="1" kern="0" spc="480" dirty="0">
                <a:solidFill>
                  <a:srgbClr val="106585"/>
                </a:solidFill>
                <a:latin typeface="Dosis" pitchFamily="2" charset="0"/>
              </a:rPr>
              <a:t> </a:t>
            </a:r>
          </a:p>
        </p:txBody>
      </p:sp>
      <p:sp>
        <p:nvSpPr>
          <p:cNvPr id="23" name="Rectangle : coins arrondis 22">
            <a:extLst>
              <a:ext uri="{FF2B5EF4-FFF2-40B4-BE49-F238E27FC236}">
                <a16:creationId xmlns:a16="http://schemas.microsoft.com/office/drawing/2014/main" id="{12C843A0-EB74-131C-4AF5-5251E2CAE406}"/>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7A7CA5F1-597A-C31F-8429-7FF88D58F18F}"/>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253DD84C-79D9-0138-6D7A-D3A5EE37447B}"/>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1AD5D4C8-91BC-22B6-9090-A825DCB64730}"/>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Voici une question ouverte</a:t>
            </a:r>
          </a:p>
        </p:txBody>
      </p:sp>
      <p:graphicFrame>
        <p:nvGraphicFramePr>
          <p:cNvPr id="4" name="Tableau 3">
            <a:extLst>
              <a:ext uri="{FF2B5EF4-FFF2-40B4-BE49-F238E27FC236}">
                <a16:creationId xmlns:a16="http://schemas.microsoft.com/office/drawing/2014/main" id="{5AD11509-4CF2-2155-3A4A-6F5FA725239A}"/>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149239093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43C2-8C84-BDB8-AAEF-46B69916E1FC}"/>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3CB89859-9F71-C082-B444-67D6A9EEF437}"/>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116301A4-2481-69A0-F8C3-9C55B18D3AE4}"/>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ED70A88-4F7A-FF1B-CB3E-02AFF6F4B941}"/>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9F6FC148-100E-43C1-91D8-D515F1DFC394}"/>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CC83D967-A744-1BD4-986D-F6C3FC0F9BE6}"/>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A73AAC1A-A9ED-F919-B073-30E807E8C5A7}"/>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45BEF2D1-8772-13AF-25A3-4EFA26567B64}"/>
              </a:ext>
            </a:extLst>
          </p:cNvPr>
          <p:cNvSpPr txBox="1"/>
          <p:nvPr>
            <p:custDataLst>
              <p:tags r:id="rId7"/>
            </p:custDataLst>
          </p:nvPr>
        </p:nvSpPr>
        <p:spPr>
          <a:xfrm>
            <a:off x="3699574" y="446333"/>
            <a:ext cx="11529396" cy="1200329"/>
          </a:xfrm>
          <a:prstGeom prst="rect">
            <a:avLst/>
          </a:prstGeom>
          <a:noFill/>
        </p:spPr>
        <p:txBody>
          <a:bodyPr wrap="square" rtlCol="0">
            <a:spAutoFit/>
          </a:bodyPr>
          <a:lstStyle/>
          <a:p>
            <a:pPr defTabSz="1028703">
              <a:defRPr/>
            </a:pPr>
            <a:r>
              <a:rPr lang="fr-FR" sz="2400" b="1" dirty="0">
                <a:solidFill>
                  <a:prstClr val="white">
                    <a:lumMod val="65000"/>
                  </a:prstClr>
                </a:solidFill>
              </a:rPr>
              <a:t>Ecrivez la bonne réponse sur votre ardoise.</a:t>
            </a:r>
          </a:p>
          <a:p>
            <a:pPr defTabSz="1028703">
              <a:defRPr/>
            </a:pPr>
            <a:r>
              <a:rPr lang="fr-FR" sz="2400" i="1" dirty="0">
                <a:solidFill>
                  <a:prstClr val="white">
                    <a:lumMod val="65000"/>
                  </a:prstClr>
                </a:solidFill>
              </a:rPr>
              <a:t>Deux  minutes </a:t>
            </a:r>
            <a:r>
              <a:rPr lang="fr-FR" sz="2400" b="1" dirty="0">
                <a:solidFill>
                  <a:prstClr val="white">
                    <a:lumMod val="65000"/>
                  </a:prstClr>
                </a:solidFill>
              </a:rPr>
              <a:t>. Levez les ardoises.</a:t>
            </a:r>
          </a:p>
          <a:p>
            <a:pPr defTabSz="1028703">
              <a:defRPr/>
            </a:pPr>
            <a:endParaRPr lang="fr-FR" sz="2400" b="1" dirty="0">
              <a:solidFill>
                <a:prstClr val="white">
                  <a:lumMod val="65000"/>
                </a:prstClr>
              </a:solidFill>
            </a:endParaRPr>
          </a:p>
        </p:txBody>
      </p:sp>
      <p:graphicFrame>
        <p:nvGraphicFramePr>
          <p:cNvPr id="5" name="Tableau 4">
            <a:extLst>
              <a:ext uri="{FF2B5EF4-FFF2-40B4-BE49-F238E27FC236}">
                <a16:creationId xmlns:a16="http://schemas.microsoft.com/office/drawing/2014/main" id="{8C362558-2D91-86F5-5BA0-267F576E858E}"/>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0202645B-9D1A-2F20-C340-EFB721D68920}"/>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2.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13" name="Image 12">
            <a:extLst>
              <a:ext uri="{FF2B5EF4-FFF2-40B4-BE49-F238E27FC236}">
                <a16:creationId xmlns:a16="http://schemas.microsoft.com/office/drawing/2014/main" id="{CFF46FDC-817F-F5AA-1BFE-F26A5A25EC20}"/>
              </a:ext>
            </a:extLst>
          </p:cNvPr>
          <p:cNvPicPr>
            <a:picLocks noChangeAspect="1"/>
          </p:cNvPicPr>
          <p:nvPr>
            <p:custDataLst>
              <p:tags r:id="rId9"/>
            </p:custDataLst>
          </p:nvPr>
        </p:nvPicPr>
        <p:blipFill>
          <a:blip r:embed="rId12">
            <a:clrChange>
              <a:clrFrom>
                <a:srgbClr val="FFFFFF"/>
              </a:clrFrom>
              <a:clrTo>
                <a:srgbClr val="FFFFFF">
                  <a:alpha val="0"/>
                </a:srgbClr>
              </a:clrTo>
            </a:clrChange>
          </a:blip>
          <a:stretch>
            <a:fillRect/>
          </a:stretch>
        </p:blipFill>
        <p:spPr>
          <a:xfrm>
            <a:off x="5872625" y="2614283"/>
            <a:ext cx="6542753" cy="5058437"/>
          </a:xfrm>
          <a:prstGeom prst="rect">
            <a:avLst/>
          </a:prstGeom>
        </p:spPr>
      </p:pic>
    </p:spTree>
    <p:extLst>
      <p:ext uri="{BB962C8B-B14F-4D97-AF65-F5344CB8AC3E}">
        <p14:creationId xmlns:p14="http://schemas.microsoft.com/office/powerpoint/2010/main" val="5894542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9F5B2-3374-C735-AC24-F988A95C1ABB}"/>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5B85076B-460A-0F56-D66C-187A17F7CD1D}"/>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E3921983-4D48-83CB-3E17-85F80F45CC64}"/>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BA3975C-11FD-4932-C701-004C5D1C7D37}"/>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8C2D5C7A-459D-0FE4-BF36-F931C6C44ADF}"/>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D0A86BD5-F24B-FECD-E587-A429314C07D5}"/>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D33416D1-CA44-8BA3-366D-09AA0E02C980}"/>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70597FB6-777A-136F-4C92-F07607341A03}"/>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Revenons au texte et cherchons la phrase qui contient la  réponse.</a:t>
            </a:r>
          </a:p>
        </p:txBody>
      </p:sp>
      <p:graphicFrame>
        <p:nvGraphicFramePr>
          <p:cNvPr id="5" name="Tableau 4">
            <a:extLst>
              <a:ext uri="{FF2B5EF4-FFF2-40B4-BE49-F238E27FC236}">
                <a16:creationId xmlns:a16="http://schemas.microsoft.com/office/drawing/2014/main" id="{7403E4D1-923C-4A5D-40D7-A73C4818B07E}"/>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9EB1615F-24BA-4C37-140A-072A86A2D4EE}"/>
              </a:ext>
            </a:extLst>
          </p:cNvPr>
          <p:cNvGraphicFramePr>
            <a:graphicFrameLocks noGrp="1"/>
          </p:cNvGraphicFramePr>
          <p:nvPr>
            <p:custDataLst>
              <p:tags r:id="rId8"/>
            </p:custDataLst>
          </p:nvPr>
        </p:nvGraphicFramePr>
        <p:xfrm>
          <a:off x="2243201" y="-42914"/>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54745F42-98CE-3A90-ACAD-1F5BEC6199EE}"/>
              </a:ext>
            </a:extLst>
          </p:cNvPr>
          <p:cNvPicPr>
            <a:picLocks noChangeAspect="1"/>
          </p:cNvPicPr>
          <p:nvPr/>
        </p:nvPicPr>
        <p:blipFill>
          <a:blip r:embed="rId11"/>
          <a:stretch>
            <a:fillRect/>
          </a:stretch>
        </p:blipFill>
        <p:spPr>
          <a:xfrm>
            <a:off x="3258174" y="2479600"/>
            <a:ext cx="11752977" cy="4868351"/>
          </a:xfrm>
          <a:prstGeom prst="rect">
            <a:avLst/>
          </a:prstGeom>
          <a:ln w="12700">
            <a:solidFill>
              <a:schemeClr val="tx1"/>
            </a:solidFill>
          </a:ln>
        </p:spPr>
      </p:pic>
    </p:spTree>
    <p:extLst>
      <p:ext uri="{BB962C8B-B14F-4D97-AF65-F5344CB8AC3E}">
        <p14:creationId xmlns:p14="http://schemas.microsoft.com/office/powerpoint/2010/main" val="58364382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85EF9-B05B-5B09-C1AC-5E5F1F05FD44}"/>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72101BC3-3243-81A5-9521-084B1AC2E5AC}"/>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BABDD056-B70B-BAAE-D710-732756D507B8}"/>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CF7D361-9FB8-247E-EFFC-D011EA896F1A}"/>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28778">
              <a:lnSpc>
                <a:spcPct val="150000"/>
              </a:lnSpc>
              <a:spcAft>
                <a:spcPts val="1350"/>
              </a:spcAft>
              <a:defRPr/>
            </a:pPr>
            <a:endParaRPr lang="fr-FR" sz="1350" b="1" kern="0" spc="480" dirty="0">
              <a:solidFill>
                <a:srgbClr val="106585"/>
              </a:solidFill>
              <a:latin typeface="Dosis" pitchFamily="2" charset="0"/>
            </a:endParaRPr>
          </a:p>
        </p:txBody>
      </p:sp>
      <p:sp>
        <p:nvSpPr>
          <p:cNvPr id="23" name="Rectangle : coins arrondis 22">
            <a:extLst>
              <a:ext uri="{FF2B5EF4-FFF2-40B4-BE49-F238E27FC236}">
                <a16:creationId xmlns:a16="http://schemas.microsoft.com/office/drawing/2014/main" id="{5B2D38F3-6836-9B61-4E21-2D3B1002DB9C}"/>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D86F5097-6886-C9C0-F4A5-39B16E370E9C}"/>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5E4FEF68-FC6E-6885-50A4-0470A1E61349}"/>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C742CCFC-F71A-BDE1-FE25-AD6DEE7AB4AD}"/>
              </a:ext>
            </a:extLst>
          </p:cNvPr>
          <p:cNvSpPr txBox="1"/>
          <p:nvPr>
            <p:custDataLst>
              <p:tags r:id="rId7"/>
            </p:custDataLst>
          </p:nvPr>
        </p:nvSpPr>
        <p:spPr>
          <a:xfrm>
            <a:off x="3684334" y="644872"/>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Voici la phrase qui contient la réponse.</a:t>
            </a:r>
          </a:p>
        </p:txBody>
      </p:sp>
      <p:graphicFrame>
        <p:nvGraphicFramePr>
          <p:cNvPr id="5" name="Tableau 4">
            <a:extLst>
              <a:ext uri="{FF2B5EF4-FFF2-40B4-BE49-F238E27FC236}">
                <a16:creationId xmlns:a16="http://schemas.microsoft.com/office/drawing/2014/main" id="{5E38D48A-9DB6-FF98-D73C-DC985D5D6457}"/>
              </a:ext>
            </a:extLst>
          </p:cNvPr>
          <p:cNvGraphicFramePr>
            <a:graphicFrameLocks noGrp="1"/>
          </p:cNvGraphicFramePr>
          <p:nvPr/>
        </p:nvGraphicFramePr>
        <p:xfrm>
          <a:off x="2709545" y="1807411"/>
          <a:ext cx="12850236" cy="4888358"/>
        </p:xfrm>
        <a:graphic>
          <a:graphicData uri="http://schemas.openxmlformats.org/drawingml/2006/table">
            <a:tbl>
              <a:tblPr firstRow="1" bandRow="1">
                <a:tableStyleId>{5C22544A-7EE6-4342-B048-85BDC9FD1C3A}</a:tableStyleId>
              </a:tblPr>
              <a:tblGrid>
                <a:gridCol w="12850236">
                  <a:extLst>
                    <a:ext uri="{9D8B030D-6E8A-4147-A177-3AD203B41FA5}">
                      <a16:colId xmlns:a16="http://schemas.microsoft.com/office/drawing/2014/main" val="3567599114"/>
                    </a:ext>
                  </a:extLst>
                </a:gridCol>
              </a:tblGrid>
              <a:tr h="4888358">
                <a:tc>
                  <a:txBody>
                    <a:bodyPr/>
                    <a:lstStyle/>
                    <a:p>
                      <a:pPr algn="l">
                        <a:lnSpc>
                          <a:spcPct val="150000"/>
                        </a:lnSpc>
                        <a:buNone/>
                      </a:pPr>
                      <a:endParaRPr lang="fr-MA" sz="1200" b="0" dirty="0">
                        <a:solidFill>
                          <a:schemeClr val="bg1">
                            <a:lumMod val="65000"/>
                          </a:schemeClr>
                        </a:solidFill>
                        <a:effectLst/>
                        <a:latin typeface="Dosis" pitchFamily="2" charset="0"/>
                      </a:endParaRPr>
                    </a:p>
                  </a:txBody>
                  <a:tcPr marL="137160" marR="137160" marT="68580" marB="68580" anchor="ctr">
                    <a:noFill/>
                  </a:tcPr>
                </a:tc>
                <a:extLst>
                  <a:ext uri="{0D108BD9-81ED-4DB2-BD59-A6C34878D82A}">
                    <a16:rowId xmlns:a16="http://schemas.microsoft.com/office/drawing/2014/main" val="3742985614"/>
                  </a:ext>
                </a:extLst>
              </a:tr>
            </a:tbl>
          </a:graphicData>
        </a:graphic>
      </p:graphicFrame>
      <p:graphicFrame>
        <p:nvGraphicFramePr>
          <p:cNvPr id="4" name="Tableau 3">
            <a:extLst>
              <a:ext uri="{FF2B5EF4-FFF2-40B4-BE49-F238E27FC236}">
                <a16:creationId xmlns:a16="http://schemas.microsoft.com/office/drawing/2014/main" id="{18BB9B21-9FB1-5899-68D7-EDB454F5EA20}"/>
              </a:ext>
            </a:extLst>
          </p:cNvPr>
          <p:cNvGraphicFramePr>
            <a:graphicFrameLocks noGrp="1"/>
          </p:cNvGraphicFramePr>
          <p:nvPr>
            <p:custDataLst>
              <p:tags r:id="rId8"/>
            </p:custDataLst>
            <p:extLst>
              <p:ext uri="{D42A27DB-BD31-4B8C-83A1-F6EECF244321}">
                <p14:modId xmlns:p14="http://schemas.microsoft.com/office/powerpoint/2010/main" val="1422515856"/>
              </p:ext>
            </p:extLst>
          </p:nvPr>
        </p:nvGraphicFramePr>
        <p:xfrm>
          <a:off x="2362134" y="-40928"/>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6" name="Image 5">
            <a:extLst>
              <a:ext uri="{FF2B5EF4-FFF2-40B4-BE49-F238E27FC236}">
                <a16:creationId xmlns:a16="http://schemas.microsoft.com/office/drawing/2014/main" id="{B11F0A50-BE0C-E5EC-6683-088D2384F7C5}"/>
              </a:ext>
            </a:extLst>
          </p:cNvPr>
          <p:cNvPicPr>
            <a:picLocks noChangeAspect="1"/>
          </p:cNvPicPr>
          <p:nvPr/>
        </p:nvPicPr>
        <p:blipFill>
          <a:blip r:embed="rId11"/>
          <a:stretch>
            <a:fillRect/>
          </a:stretch>
        </p:blipFill>
        <p:spPr>
          <a:xfrm>
            <a:off x="3258174" y="2479600"/>
            <a:ext cx="11752977" cy="4868351"/>
          </a:xfrm>
          <a:prstGeom prst="rect">
            <a:avLst/>
          </a:prstGeom>
          <a:ln w="12700">
            <a:solidFill>
              <a:schemeClr val="tx1"/>
            </a:solidFill>
          </a:ln>
        </p:spPr>
      </p:pic>
      <p:cxnSp>
        <p:nvCxnSpPr>
          <p:cNvPr id="9" name="Connecteur droit 8">
            <a:extLst>
              <a:ext uri="{FF2B5EF4-FFF2-40B4-BE49-F238E27FC236}">
                <a16:creationId xmlns:a16="http://schemas.microsoft.com/office/drawing/2014/main" id="{EBBD8D04-B05B-1BD0-CF04-121CB9499548}"/>
              </a:ext>
            </a:extLst>
          </p:cNvPr>
          <p:cNvCxnSpPr>
            <a:cxnSpLocks/>
          </p:cNvCxnSpPr>
          <p:nvPr/>
        </p:nvCxnSpPr>
        <p:spPr>
          <a:xfrm>
            <a:off x="9235442" y="5773784"/>
            <a:ext cx="485938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5DB7C8C-257D-BD74-6706-20C535EC9BEA}"/>
              </a:ext>
            </a:extLst>
          </p:cNvPr>
          <p:cNvCxnSpPr>
            <a:cxnSpLocks/>
          </p:cNvCxnSpPr>
          <p:nvPr/>
        </p:nvCxnSpPr>
        <p:spPr>
          <a:xfrm>
            <a:off x="3297267" y="6309932"/>
            <a:ext cx="4331442"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0942337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5726F-604B-AE2B-8AA5-A6B5B7203AEE}"/>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74CF423E-AEB3-BBEA-7EB0-FCDE8FB9DB43}"/>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DE33ED43-D49F-5DB2-7319-34C594CA12F0}"/>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681E1E4-1E60-CEAE-0036-DEE1D73EE95F}"/>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028778">
              <a:lnSpc>
                <a:spcPct val="150000"/>
              </a:lnSpc>
              <a:spcAft>
                <a:spcPts val="1350"/>
              </a:spcAft>
              <a:defRPr/>
            </a:pPr>
            <a:endParaRPr lang="fr-FR" sz="4200" b="1" kern="0" spc="480" dirty="0">
              <a:solidFill>
                <a:srgbClr val="106585"/>
              </a:solidFill>
              <a:latin typeface="Dosis" pitchFamily="2" charset="0"/>
            </a:endParaRPr>
          </a:p>
          <a:p>
            <a:pPr defTabSz="1028778">
              <a:lnSpc>
                <a:spcPct val="150000"/>
              </a:lnSpc>
              <a:spcAft>
                <a:spcPts val="1350"/>
              </a:spcAft>
              <a:defRPr/>
            </a:pPr>
            <a:r>
              <a:rPr lang="fr-FR" sz="4200" b="1" kern="0" spc="480" dirty="0">
                <a:solidFill>
                  <a:srgbClr val="106585"/>
                </a:solidFill>
                <a:latin typeface="Dosis" pitchFamily="2" charset="0"/>
              </a:rPr>
              <a:t>Qu’explique l’auteur aux élèves?</a:t>
            </a:r>
          </a:p>
          <a:p>
            <a:pPr defTabSz="1028778">
              <a:lnSpc>
                <a:spcPct val="150000"/>
              </a:lnSpc>
              <a:spcAft>
                <a:spcPts val="1350"/>
              </a:spcAft>
              <a:defRPr/>
            </a:pPr>
            <a:endParaRPr lang="fr-FR" sz="4200" b="1" kern="0" spc="480" dirty="0">
              <a:solidFill>
                <a:srgbClr val="106585"/>
              </a:solidFill>
              <a:latin typeface="Dosis" pitchFamily="2" charset="0"/>
            </a:endParaRPr>
          </a:p>
          <a:p>
            <a:pPr defTabSz="1028778">
              <a:lnSpc>
                <a:spcPct val="150000"/>
              </a:lnSpc>
              <a:spcAft>
                <a:spcPts val="1350"/>
              </a:spcAft>
              <a:defRPr/>
            </a:pPr>
            <a:r>
              <a:rPr lang="fr-FR" sz="4200" b="1" kern="0" spc="480" dirty="0">
                <a:solidFill>
                  <a:srgbClr val="00AA48"/>
                </a:solidFill>
                <a:latin typeface="Dosis" pitchFamily="2" charset="0"/>
              </a:rPr>
              <a:t>L’auteur explique aux élèves comment il imagine ses personnages et construit ses histoires.</a:t>
            </a:r>
          </a:p>
          <a:p>
            <a:pPr algn="ctr" defTabSz="1028778">
              <a:lnSpc>
                <a:spcPct val="150000"/>
              </a:lnSpc>
              <a:spcAft>
                <a:spcPts val="1350"/>
              </a:spcAft>
              <a:defRPr/>
            </a:pPr>
            <a:endParaRPr lang="fr-FR" sz="4200" b="1" kern="0" spc="480" dirty="0">
              <a:solidFill>
                <a:srgbClr val="106585"/>
              </a:solidFill>
              <a:latin typeface="Dosis" pitchFamily="2" charset="0"/>
            </a:endParaRPr>
          </a:p>
          <a:p>
            <a:pPr algn="ctr" defTabSz="1028778">
              <a:lnSpc>
                <a:spcPct val="150000"/>
              </a:lnSpc>
              <a:spcAft>
                <a:spcPts val="1350"/>
              </a:spcAft>
              <a:defRPr/>
            </a:pPr>
            <a:r>
              <a:rPr lang="fr-FR" sz="4200" b="1" kern="0" spc="480" dirty="0">
                <a:solidFill>
                  <a:srgbClr val="106585"/>
                </a:solidFill>
                <a:latin typeface="Dosis" pitchFamily="2" charset="0"/>
              </a:rPr>
              <a:t> </a:t>
            </a:r>
          </a:p>
        </p:txBody>
      </p:sp>
      <p:sp>
        <p:nvSpPr>
          <p:cNvPr id="23" name="Rectangle : coins arrondis 22">
            <a:extLst>
              <a:ext uri="{FF2B5EF4-FFF2-40B4-BE49-F238E27FC236}">
                <a16:creationId xmlns:a16="http://schemas.microsoft.com/office/drawing/2014/main" id="{ADE07B30-36F6-CBAB-89D3-751FAC487770}"/>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63FDA131-8B9F-E785-D21A-7A14468169D1}"/>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CFCA519D-B31E-7F57-9338-F7334CB27D5B}"/>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B608AD4B-6770-1BBC-721F-7F8244858BF8}"/>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Je formule une phrase complète en faisant attention à la conjugaison et aux  pronoms. </a:t>
            </a:r>
          </a:p>
        </p:txBody>
      </p:sp>
      <p:graphicFrame>
        <p:nvGraphicFramePr>
          <p:cNvPr id="4" name="Tableau 3">
            <a:extLst>
              <a:ext uri="{FF2B5EF4-FFF2-40B4-BE49-F238E27FC236}">
                <a16:creationId xmlns:a16="http://schemas.microsoft.com/office/drawing/2014/main" id="{36DD3DE1-C125-AF7E-76FA-AE23452D7200}"/>
              </a:ext>
            </a:extLst>
          </p:cNvPr>
          <p:cNvGraphicFramePr>
            <a:graphicFrameLocks noGrp="1"/>
          </p:cNvGraphicFramePr>
          <p:nvPr>
            <p:custDataLst>
              <p:tags r:id="rId8"/>
            </p:custDataLst>
          </p:nvPr>
        </p:nvGraphicFramePr>
        <p:xfrm>
          <a:off x="2437421" y="-73700"/>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117645232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7A6B3-A6C3-A90E-6D9D-E78F1F7E9800}"/>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1AA595CA-2263-99C0-975B-B72C7F33C10A}"/>
              </a:ext>
            </a:extLst>
          </p:cNvPr>
          <p:cNvSpPr/>
          <p:nvPr>
            <p:custDataLst>
              <p:tags r:id="rId1"/>
            </p:custDataLst>
          </p:nvPr>
        </p:nvSpPr>
        <p:spPr>
          <a:xfrm>
            <a:off x="2628911" y="1485913"/>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15" name="Rectangle 14">
            <a:extLst>
              <a:ext uri="{FF2B5EF4-FFF2-40B4-BE49-F238E27FC236}">
                <a16:creationId xmlns:a16="http://schemas.microsoft.com/office/drawing/2014/main" id="{4AE60337-3E13-CC0D-0F60-95E96FBFE8B4}"/>
              </a:ext>
            </a:extLst>
          </p:cNvPr>
          <p:cNvSpPr/>
          <p:nvPr>
            <p:custDataLst>
              <p:tags r:id="rId2"/>
            </p:custDataLst>
          </p:nvPr>
        </p:nvSpPr>
        <p:spPr>
          <a:xfrm>
            <a:off x="2286000" y="13"/>
            <a:ext cx="13716000" cy="1028699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CFC28C-A2C1-07F7-E62B-83D7B3B0DAF5}"/>
              </a:ext>
            </a:extLst>
          </p:cNvPr>
          <p:cNvSpPr/>
          <p:nvPr>
            <p:custDataLst>
              <p:tags r:id="rId3"/>
            </p:custDataLst>
          </p:nvPr>
        </p:nvSpPr>
        <p:spPr>
          <a:xfrm>
            <a:off x="2561861" y="266707"/>
            <a:ext cx="13164293" cy="97498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028778">
              <a:lnSpc>
                <a:spcPct val="150000"/>
              </a:lnSpc>
              <a:spcAft>
                <a:spcPts val="1350"/>
              </a:spcAft>
              <a:defRPr/>
            </a:pPr>
            <a:r>
              <a:rPr lang="fr-FR" sz="4200" b="1" kern="0" spc="480" dirty="0">
                <a:solidFill>
                  <a:srgbClr val="106585"/>
                </a:solidFill>
                <a:latin typeface="Dosis" pitchFamily="2" charset="0"/>
              </a:rPr>
              <a:t>Qu’explique l’auteur aux élèves?</a:t>
            </a:r>
          </a:p>
          <a:p>
            <a:pPr defTabSz="1028778">
              <a:lnSpc>
                <a:spcPct val="150000"/>
              </a:lnSpc>
              <a:spcAft>
                <a:spcPts val="1350"/>
              </a:spcAft>
              <a:defRPr/>
            </a:pPr>
            <a:endParaRPr lang="fr-FR" sz="4200" b="1" kern="0" spc="480" dirty="0">
              <a:solidFill>
                <a:srgbClr val="106585"/>
              </a:solidFill>
              <a:latin typeface="Dosis" pitchFamily="2" charset="0"/>
            </a:endParaRPr>
          </a:p>
          <a:p>
            <a:pPr defTabSz="1028778">
              <a:lnSpc>
                <a:spcPct val="150000"/>
              </a:lnSpc>
              <a:spcAft>
                <a:spcPts val="1350"/>
              </a:spcAft>
              <a:defRPr/>
            </a:pPr>
            <a:r>
              <a:rPr lang="fr-FR" sz="4200" b="1" kern="0" spc="480" dirty="0">
                <a:solidFill>
                  <a:srgbClr val="00AA48"/>
                </a:solidFill>
                <a:latin typeface="Dosis" pitchFamily="2" charset="0"/>
              </a:rPr>
              <a:t>L’auteur explique aux élèves comment il imagine ses personnages et construit ses histoires.</a:t>
            </a:r>
          </a:p>
          <a:p>
            <a:pPr algn="ctr" defTabSz="1028778">
              <a:lnSpc>
                <a:spcPct val="150000"/>
              </a:lnSpc>
              <a:spcAft>
                <a:spcPts val="1350"/>
              </a:spcAft>
              <a:defRPr/>
            </a:pPr>
            <a:endParaRPr lang="fr-FR" sz="4200" b="1" kern="0" spc="480" dirty="0">
              <a:solidFill>
                <a:srgbClr val="106585"/>
              </a:solidFill>
              <a:latin typeface="Dosis" pitchFamily="2" charset="0"/>
            </a:endParaRPr>
          </a:p>
          <a:p>
            <a:pPr algn="ctr" defTabSz="1028778">
              <a:lnSpc>
                <a:spcPct val="150000"/>
              </a:lnSpc>
              <a:spcAft>
                <a:spcPts val="1350"/>
              </a:spcAft>
              <a:defRPr/>
            </a:pPr>
            <a:r>
              <a:rPr lang="fr-FR" sz="4200" b="1" kern="0" spc="480" dirty="0">
                <a:solidFill>
                  <a:srgbClr val="106585"/>
                </a:solidFill>
                <a:latin typeface="Dosis" pitchFamily="2" charset="0"/>
              </a:rPr>
              <a:t> </a:t>
            </a:r>
          </a:p>
        </p:txBody>
      </p:sp>
      <p:sp>
        <p:nvSpPr>
          <p:cNvPr id="23" name="Rectangle : coins arrondis 22">
            <a:extLst>
              <a:ext uri="{FF2B5EF4-FFF2-40B4-BE49-F238E27FC236}">
                <a16:creationId xmlns:a16="http://schemas.microsoft.com/office/drawing/2014/main" id="{C0BBD5CA-62D9-F75F-1CBD-CBB7C9BE7737}"/>
              </a:ext>
            </a:extLst>
          </p:cNvPr>
          <p:cNvSpPr/>
          <p:nvPr>
            <p:custDataLst>
              <p:tags r:id="rId4"/>
            </p:custDataLst>
          </p:nvPr>
        </p:nvSpPr>
        <p:spPr>
          <a:xfrm>
            <a:off x="2557468" y="270445"/>
            <a:ext cx="13154396" cy="89586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FR" sz="1350" dirty="0">
              <a:solidFill>
                <a:prstClr val="white"/>
              </a:solidFill>
              <a:latin typeface="Dosis" pitchFamily="2" charset="0"/>
            </a:endParaRPr>
          </a:p>
        </p:txBody>
      </p:sp>
      <p:sp>
        <p:nvSpPr>
          <p:cNvPr id="26" name="Rectangle 25">
            <a:extLst>
              <a:ext uri="{FF2B5EF4-FFF2-40B4-BE49-F238E27FC236}">
                <a16:creationId xmlns:a16="http://schemas.microsoft.com/office/drawing/2014/main" id="{1A615B4F-F7E9-D3F7-44B0-A83F24C2B94F}"/>
              </a:ext>
            </a:extLst>
          </p:cNvPr>
          <p:cNvSpPr/>
          <p:nvPr>
            <p:custDataLst>
              <p:tags r:id="rId5"/>
            </p:custDataLst>
          </p:nvPr>
        </p:nvSpPr>
        <p:spPr>
          <a:xfrm>
            <a:off x="2581094" y="1106537"/>
            <a:ext cx="13164293" cy="36826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17">
              <a:defRPr/>
            </a:pPr>
            <a:endParaRPr lang="fr-MA" sz="1350" dirty="0">
              <a:solidFill>
                <a:prstClr val="white"/>
              </a:solidFill>
              <a:latin typeface="Dosis" pitchFamily="2" charset="0"/>
            </a:endParaRPr>
          </a:p>
        </p:txBody>
      </p:sp>
      <p:sp>
        <p:nvSpPr>
          <p:cNvPr id="22" name="Freeform 8">
            <a:extLst>
              <a:ext uri="{FF2B5EF4-FFF2-40B4-BE49-F238E27FC236}">
                <a16:creationId xmlns:a16="http://schemas.microsoft.com/office/drawing/2014/main" id="{8683AA9F-D608-6F86-31DA-3F1F9562EEC5}"/>
              </a:ext>
            </a:extLst>
          </p:cNvPr>
          <p:cNvSpPr/>
          <p:nvPr>
            <p:custDataLst>
              <p:tags r:id="rId6"/>
            </p:custDataLst>
          </p:nvPr>
        </p:nvSpPr>
        <p:spPr>
          <a:xfrm>
            <a:off x="3089510" y="558938"/>
            <a:ext cx="415520" cy="286412"/>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85817">
              <a:defRPr/>
            </a:pPr>
            <a:endParaRPr lang="fr-MA" sz="1350" dirty="0">
              <a:solidFill>
                <a:prstClr val="black"/>
              </a:solidFill>
              <a:latin typeface="Dosis" pitchFamily="2" charset="0"/>
            </a:endParaRPr>
          </a:p>
        </p:txBody>
      </p:sp>
      <p:sp>
        <p:nvSpPr>
          <p:cNvPr id="12" name="ZoneTexte 11">
            <a:extLst>
              <a:ext uri="{FF2B5EF4-FFF2-40B4-BE49-F238E27FC236}">
                <a16:creationId xmlns:a16="http://schemas.microsoft.com/office/drawing/2014/main" id="{1E331B5D-1761-6EB1-E466-D090167B5EE6}"/>
              </a:ext>
            </a:extLst>
          </p:cNvPr>
          <p:cNvSpPr txBox="1"/>
          <p:nvPr>
            <p:custDataLst>
              <p:tags r:id="rId7"/>
            </p:custDataLst>
          </p:nvPr>
        </p:nvSpPr>
        <p:spPr>
          <a:xfrm>
            <a:off x="3578490" y="463487"/>
            <a:ext cx="11529396" cy="461665"/>
          </a:xfrm>
          <a:prstGeom prst="rect">
            <a:avLst/>
          </a:prstGeom>
          <a:noFill/>
        </p:spPr>
        <p:txBody>
          <a:bodyPr wrap="square" rtlCol="0">
            <a:spAutoFit/>
          </a:bodyPr>
          <a:lstStyle/>
          <a:p>
            <a:pPr defTabSz="1028703">
              <a:defRPr/>
            </a:pPr>
            <a:r>
              <a:rPr lang="fr-FR" sz="2400" b="1" dirty="0">
                <a:solidFill>
                  <a:prstClr val="white">
                    <a:lumMod val="65000"/>
                  </a:prstClr>
                </a:solidFill>
              </a:rPr>
              <a:t>Recopiez dans vos livrets. </a:t>
            </a:r>
          </a:p>
        </p:txBody>
      </p:sp>
      <p:graphicFrame>
        <p:nvGraphicFramePr>
          <p:cNvPr id="4" name="Tableau 3">
            <a:extLst>
              <a:ext uri="{FF2B5EF4-FFF2-40B4-BE49-F238E27FC236}">
                <a16:creationId xmlns:a16="http://schemas.microsoft.com/office/drawing/2014/main" id="{B07A5635-2F15-C888-4486-32D858699BCF}"/>
              </a:ext>
            </a:extLst>
          </p:cNvPr>
          <p:cNvGraphicFramePr>
            <a:graphicFrameLocks noGrp="1"/>
          </p:cNvGraphicFramePr>
          <p:nvPr>
            <p:custDataLst>
              <p:tags r:id="rId8"/>
            </p:custDataLst>
          </p:nvPr>
        </p:nvGraphicFramePr>
        <p:xfrm>
          <a:off x="2437421" y="-73700"/>
          <a:ext cx="13394485" cy="685800"/>
        </p:xfrm>
        <a:graphic>
          <a:graphicData uri="http://schemas.openxmlformats.org/drawingml/2006/table">
            <a:tbl>
              <a:tblPr firstRow="1" bandRow="1">
                <a:tableStyleId>{5C22544A-7EE6-4342-B048-85BDC9FD1C3A}</a:tableStyleId>
              </a:tblPr>
              <a:tblGrid>
                <a:gridCol w="2232414">
                  <a:extLst>
                    <a:ext uri="{9D8B030D-6E8A-4147-A177-3AD203B41FA5}">
                      <a16:colId xmlns:a16="http://schemas.microsoft.com/office/drawing/2014/main" val="1026576551"/>
                    </a:ext>
                  </a:extLst>
                </a:gridCol>
                <a:gridCol w="2232414">
                  <a:extLst>
                    <a:ext uri="{9D8B030D-6E8A-4147-A177-3AD203B41FA5}">
                      <a16:colId xmlns:a16="http://schemas.microsoft.com/office/drawing/2014/main" val="1915038765"/>
                    </a:ext>
                  </a:extLst>
                </a:gridCol>
                <a:gridCol w="2232414">
                  <a:extLst>
                    <a:ext uri="{9D8B030D-6E8A-4147-A177-3AD203B41FA5}">
                      <a16:colId xmlns:a16="http://schemas.microsoft.com/office/drawing/2014/main" val="2262048582"/>
                    </a:ext>
                  </a:extLst>
                </a:gridCol>
                <a:gridCol w="2544792">
                  <a:extLst>
                    <a:ext uri="{9D8B030D-6E8A-4147-A177-3AD203B41FA5}">
                      <a16:colId xmlns:a16="http://schemas.microsoft.com/office/drawing/2014/main" val="2897137454"/>
                    </a:ext>
                  </a:extLst>
                </a:gridCol>
                <a:gridCol w="2491778">
                  <a:extLst>
                    <a:ext uri="{9D8B030D-6E8A-4147-A177-3AD203B41FA5}">
                      <a16:colId xmlns:a16="http://schemas.microsoft.com/office/drawing/2014/main" val="2418460758"/>
                    </a:ext>
                  </a:extLst>
                </a:gridCol>
                <a:gridCol w="1660673">
                  <a:extLst>
                    <a:ext uri="{9D8B030D-6E8A-4147-A177-3AD203B41FA5}">
                      <a16:colId xmlns:a16="http://schemas.microsoft.com/office/drawing/2014/main" val="138499468"/>
                    </a:ext>
                  </a:extLst>
                </a:gridCol>
              </a:tblGrid>
              <a:tr h="685800">
                <a:tc>
                  <a:txBody>
                    <a:bodyPr/>
                    <a:lstStyle/>
                    <a:p>
                      <a:pPr marL="0" indent="0" algn="ctr">
                        <a:buFont typeface="+mj-lt"/>
                        <a:buNone/>
                        <a:tabLst>
                          <a:tab pos="1695450" algn="l"/>
                        </a:tabLst>
                      </a:pPr>
                      <a:r>
                        <a:rPr lang="fr-FR" sz="1800" b="1" kern="1200" dirty="0">
                          <a:solidFill>
                            <a:schemeClr val="bg1">
                              <a:lumMod val="7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kern="1200" dirty="0">
                          <a:solidFill>
                            <a:schemeClr val="bg1">
                              <a:lumMod val="75000"/>
                            </a:schemeClr>
                          </a:solidFill>
                          <a:latin typeface="Dosis" pitchFamily="2" charset="0"/>
                          <a:ea typeface="+mn-ea"/>
                          <a:cs typeface="+mn-cs"/>
                        </a:rPr>
                        <a:t>2. Vocabulaire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2">
                              <a:lumMod val="75000"/>
                            </a:schemeClr>
                          </a:solidFill>
                          <a:latin typeface="Dosis" pitchFamily="2" charset="0"/>
                        </a:rPr>
                        <a:t>3. </a:t>
                      </a:r>
                      <a:r>
                        <a:rPr lang="fr-FR" sz="1800" b="1" kern="1200" dirty="0">
                          <a:solidFill>
                            <a:schemeClr val="bg2">
                              <a:lumMod val="75000"/>
                            </a:schemeClr>
                          </a:solidFill>
                          <a:latin typeface="Dosis" pitchFamily="2" charset="0"/>
                          <a:ea typeface="+mn-ea"/>
                          <a:cs typeface="+mn-cs"/>
                        </a:rPr>
                        <a:t>fluidité</a:t>
                      </a:r>
                      <a:endParaRPr lang="fr-FR" sz="1800" dirty="0">
                        <a:solidFill>
                          <a:schemeClr val="bg2">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solidFill>
                          <a:latin typeface="Dosis" pitchFamily="2" charset="0"/>
                        </a:rPr>
                        <a:t>4.compréhension</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 Ecrit</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6.Jeu/Défi</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10824338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A9C16-78CD-BE6C-B144-3FFDF414ECD6}"/>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312DA0B3-9362-2281-D2BE-E8B4039D6624}"/>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991A4841-B907-294B-DDC3-297B0F538CAF}"/>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3BE4BDB7-0F5E-5125-28D2-54EB1E0E167A}"/>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24">
            <a:extLst>
              <a:ext uri="{FF2B5EF4-FFF2-40B4-BE49-F238E27FC236}">
                <a16:creationId xmlns:a16="http://schemas.microsoft.com/office/drawing/2014/main" id="{57233739-107A-76D0-15CE-6B955E6CB262}"/>
              </a:ext>
            </a:extLst>
          </p:cNvPr>
          <p:cNvSpPr txBox="1"/>
          <p:nvPr/>
        </p:nvSpPr>
        <p:spPr>
          <a:xfrm>
            <a:off x="1281280" y="2443458"/>
            <a:ext cx="16092319" cy="541686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TextBox 24">
            <a:extLst>
              <a:ext uri="{FF2B5EF4-FFF2-40B4-BE49-F238E27FC236}">
                <a16:creationId xmlns:a16="http://schemas.microsoft.com/office/drawing/2014/main" id="{4AEE69DF-B15F-CAAE-96AC-EB8FA4A450D5}"/>
              </a:ext>
            </a:extLst>
          </p:cNvPr>
          <p:cNvSpPr txBox="1"/>
          <p:nvPr/>
        </p:nvSpPr>
        <p:spPr>
          <a:xfrm>
            <a:off x="1515425" y="2772675"/>
            <a:ext cx="15152177" cy="49244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Axe III-Modelage et simulation des activités de remédiation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3-1- la structure des séances de remédiation préventive et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3-2 - Modelage et simulation des activités du rituel: chanson action/d’alphabet  – dictée flash/préparée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3-3-Modelage et simulation de l’activité du  vocabulaire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3-4-Modelage et simulation de l’activité  de lecture(palier 1/3/6)</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Times New Roman MT Bold"/>
              </a:rPr>
              <a:t>3-5-Modelage et simulation des activités  d’écriture/Production de l’écrit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3-6- Modelage et simulation des activités  de jeux et compétitions</a:t>
            </a:r>
          </a:p>
        </p:txBody>
      </p:sp>
      <p:sp>
        <p:nvSpPr>
          <p:cNvPr id="13" name="Freeform 6">
            <a:extLst>
              <a:ext uri="{FF2B5EF4-FFF2-40B4-BE49-F238E27FC236}">
                <a16:creationId xmlns:a16="http://schemas.microsoft.com/office/drawing/2014/main" id="{23522897-DBBC-148A-1005-BB8E16F308EC}"/>
              </a:ext>
            </a:extLst>
          </p:cNvPr>
          <p:cNvSpPr/>
          <p:nvPr/>
        </p:nvSpPr>
        <p:spPr>
          <a:xfrm rot="10800000">
            <a:off x="2057399" y="2626234"/>
            <a:ext cx="15087600" cy="521730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3">
            <a:extLst>
              <a:ext uri="{FF2B5EF4-FFF2-40B4-BE49-F238E27FC236}">
                <a16:creationId xmlns:a16="http://schemas.microsoft.com/office/drawing/2014/main" id="{82129714-206F-CA4D-3008-CB914FD5940E}"/>
              </a:ext>
            </a:extLst>
          </p:cNvPr>
          <p:cNvGrpSpPr/>
          <p:nvPr/>
        </p:nvGrpSpPr>
        <p:grpSpPr>
          <a:xfrm rot="16200000">
            <a:off x="395359" y="5098474"/>
            <a:ext cx="3032020" cy="759803"/>
            <a:chOff x="-12964" y="0"/>
            <a:chExt cx="1123550" cy="217220"/>
          </a:xfrm>
        </p:grpSpPr>
        <p:sp>
          <p:nvSpPr>
            <p:cNvPr id="14" name="Freeform 14">
              <a:extLst>
                <a:ext uri="{FF2B5EF4-FFF2-40B4-BE49-F238E27FC236}">
                  <a16:creationId xmlns:a16="http://schemas.microsoft.com/office/drawing/2014/main" id="{ECD5DD5D-CC69-CCDA-71FB-D321A0080DA6}"/>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AAE6486A-BFF5-1F01-B4F2-BC3119033182}"/>
                </a:ext>
              </a:extLst>
            </p:cNvPr>
            <p:cNvSpPr txBox="1"/>
            <p:nvPr/>
          </p:nvSpPr>
          <p:spPr>
            <a:xfrm>
              <a:off x="0" y="0"/>
              <a:ext cx="1027957" cy="217220"/>
            </a:xfrm>
            <a:prstGeom prst="rect">
              <a:avLst/>
            </a:prstGeom>
          </p:spPr>
          <p:txBody>
            <a:bodyPr lIns="50801" tIns="50801" rIns="50801" bIns="50801" rtlCol="0" anchor="ctr"/>
            <a:lstStyle/>
            <a:p>
              <a:pPr marL="0" marR="0" lvl="0" indent="0" algn="ctr" defTabSz="914445"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TextBox 24">
            <a:extLst>
              <a:ext uri="{FF2B5EF4-FFF2-40B4-BE49-F238E27FC236}">
                <a16:creationId xmlns:a16="http://schemas.microsoft.com/office/drawing/2014/main" id="{940CDA23-FBB2-E307-653B-D6C5BA38362D}"/>
              </a:ext>
            </a:extLst>
          </p:cNvPr>
          <p:cNvSpPr txBox="1"/>
          <p:nvPr/>
        </p:nvSpPr>
        <p:spPr>
          <a:xfrm>
            <a:off x="4177858" y="628581"/>
            <a:ext cx="9932285" cy="981038"/>
          </a:xfrm>
          <a:prstGeom prst="rect">
            <a:avLst/>
          </a:prstGeom>
        </p:spPr>
        <p:txBody>
          <a:bodyPr wrap="square" lIns="0" tIns="0" rIns="0" bIns="0" rtlCol="0" anchor="t">
            <a:spAutoFit/>
          </a:bodyPr>
          <a:lstStyle/>
          <a:p>
            <a:pPr marL="0" marR="0" lvl="0" indent="0" algn="ctr" defTabSz="914400" rtl="1" eaLnBrk="1" fontAlgn="auto" latinLnBrk="0" hangingPunct="1">
              <a:lnSpc>
                <a:spcPts val="7014"/>
              </a:lnSpc>
              <a:spcBef>
                <a:spcPts val="0"/>
              </a:spcBef>
              <a:spcAft>
                <a:spcPts val="0"/>
              </a:spcAft>
              <a:buClrTx/>
              <a:buSzTx/>
              <a:buFontTx/>
              <a:buNone/>
              <a:tabLst/>
              <a:defRPr/>
            </a:pP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Les axes du 9</a:t>
            </a:r>
            <a:r>
              <a:rPr kumimoji="0" lang="fr-MA" sz="7200" b="1" i="0" u="none" strike="noStrike" kern="1200" cap="none" spc="0" normalizeH="0" baseline="3000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ème</a:t>
            </a: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jour </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56106271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31682-7765-FDBB-ABCD-31C5417726A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AB6FBDB-CF7E-8A83-E69A-AE1765D15356}"/>
              </a:ext>
            </a:extLst>
          </p:cNvPr>
          <p:cNvGrpSpPr/>
          <p:nvPr/>
        </p:nvGrpSpPr>
        <p:grpSpPr>
          <a:xfrm>
            <a:off x="-1789835" y="8417453"/>
            <a:ext cx="3297214" cy="2833543"/>
            <a:chOff x="0" y="0"/>
            <a:chExt cx="812800" cy="698500"/>
          </a:xfrm>
        </p:grpSpPr>
        <p:sp>
          <p:nvSpPr>
            <p:cNvPr id="11" name="Freeform 10">
              <a:extLst>
                <a:ext uri="{FF2B5EF4-FFF2-40B4-BE49-F238E27FC236}">
                  <a16:creationId xmlns:a16="http://schemas.microsoft.com/office/drawing/2014/main" id="{4B904D88-0BBE-D597-600E-36102D0FFD1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B12DCA50-E4B2-B109-FAF1-EB08307BD83A}"/>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2">
            <a:extLst>
              <a:ext uri="{FF2B5EF4-FFF2-40B4-BE49-F238E27FC236}">
                <a16:creationId xmlns:a16="http://schemas.microsoft.com/office/drawing/2014/main" id="{1B55322E-8B91-EC8C-4057-14F5E148C23E}"/>
              </a:ext>
            </a:extLst>
          </p:cNvPr>
          <p:cNvGrpSpPr/>
          <p:nvPr/>
        </p:nvGrpSpPr>
        <p:grpSpPr>
          <a:xfrm>
            <a:off x="15925325" y="-942654"/>
            <a:ext cx="3297214" cy="2833543"/>
            <a:chOff x="0" y="0"/>
            <a:chExt cx="812800" cy="698500"/>
          </a:xfrm>
        </p:grpSpPr>
        <p:sp>
          <p:nvSpPr>
            <p:cNvPr id="14" name="Freeform 13">
              <a:extLst>
                <a:ext uri="{FF2B5EF4-FFF2-40B4-BE49-F238E27FC236}">
                  <a16:creationId xmlns:a16="http://schemas.microsoft.com/office/drawing/2014/main" id="{75499D6B-5AEA-2932-C288-350CDF4AFA7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4776439C-79C5-26F6-F8D9-2CDA76E835CD}"/>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9">
            <a:extLst>
              <a:ext uri="{FF2B5EF4-FFF2-40B4-BE49-F238E27FC236}">
                <a16:creationId xmlns:a16="http://schemas.microsoft.com/office/drawing/2014/main" id="{CA916E43-EE1D-0CBD-6DE6-15F93C84037F}"/>
              </a:ext>
            </a:extLst>
          </p:cNvPr>
          <p:cNvSpPr txBox="1"/>
          <p:nvPr/>
        </p:nvSpPr>
        <p:spPr>
          <a:xfrm>
            <a:off x="1282561" y="2304568"/>
            <a:ext cx="15446704" cy="677108"/>
          </a:xfrm>
          <a:prstGeom prst="rect">
            <a:avLst/>
          </a:prstGeom>
          <a:noFill/>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f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6A276AB0-A60A-E700-A74C-D29A4C26B1EF}"/>
              </a:ext>
            </a:extLst>
          </p:cNvPr>
          <p:cNvSpPr/>
          <p:nvPr/>
        </p:nvSpPr>
        <p:spPr>
          <a:xfrm>
            <a:off x="22218" y="-346038"/>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ts val="6141"/>
              </a:lnSpc>
              <a:spcBef>
                <a:spcPts val="0"/>
              </a:spcBef>
              <a:spcAft>
                <a:spcPts val="0"/>
              </a:spcAft>
              <a:buClrTx/>
              <a:buSzTx/>
              <a:buFontTx/>
              <a:buNone/>
              <a:tabLst/>
              <a:defRPr/>
            </a:pPr>
            <a:endPar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914400" rtl="0" eaLnBrk="1" fontAlgn="auto" latinLnBrk="0" hangingPunct="1">
              <a:lnSpc>
                <a:spcPts val="6141"/>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Axe III- Modelage et simulation des activités de remédiation intensive</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5" name="Freeform 22">
            <a:extLst>
              <a:ext uri="{FF2B5EF4-FFF2-40B4-BE49-F238E27FC236}">
                <a16:creationId xmlns:a16="http://schemas.microsoft.com/office/drawing/2014/main" id="{7D8D66F0-004B-12A9-55E7-03DA5F3480AC}"/>
              </a:ext>
            </a:extLst>
          </p:cNvPr>
          <p:cNvSpPr/>
          <p:nvPr/>
        </p:nvSpPr>
        <p:spPr>
          <a:xfrm>
            <a:off x="49716" y="460311"/>
            <a:ext cx="10542084"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grpSp>
        <p:nvGrpSpPr>
          <p:cNvPr id="28" name="Groupe 27">
            <a:extLst>
              <a:ext uri="{FF2B5EF4-FFF2-40B4-BE49-F238E27FC236}">
                <a16:creationId xmlns:a16="http://schemas.microsoft.com/office/drawing/2014/main" id="{EF610F4E-4FDD-3961-1A68-0E64DA08A12C}"/>
              </a:ext>
            </a:extLst>
          </p:cNvPr>
          <p:cNvGrpSpPr/>
          <p:nvPr/>
        </p:nvGrpSpPr>
        <p:grpSpPr>
          <a:xfrm>
            <a:off x="729324" y="2009972"/>
            <a:ext cx="17122520" cy="1332958"/>
            <a:chOff x="457200" y="1625096"/>
            <a:chExt cx="8229600" cy="969264"/>
          </a:xfrm>
        </p:grpSpPr>
        <p:sp>
          <p:nvSpPr>
            <p:cNvPr id="29" name="Shape 13">
              <a:extLst>
                <a:ext uri="{FF2B5EF4-FFF2-40B4-BE49-F238E27FC236}">
                  <a16:creationId xmlns:a16="http://schemas.microsoft.com/office/drawing/2014/main" id="{3BB59CBD-F7D0-594C-7122-EE177B43D028}"/>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1" name="Shape 14">
              <a:extLst>
                <a:ext uri="{FF2B5EF4-FFF2-40B4-BE49-F238E27FC236}">
                  <a16:creationId xmlns:a16="http://schemas.microsoft.com/office/drawing/2014/main" id="{CB6D8CEA-BE7A-E156-C633-87A7F718C8F9}"/>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32" name="Groupe 31">
            <a:extLst>
              <a:ext uri="{FF2B5EF4-FFF2-40B4-BE49-F238E27FC236}">
                <a16:creationId xmlns:a16="http://schemas.microsoft.com/office/drawing/2014/main" id="{E98D5445-32E3-D0EA-A024-53D649B5E522}"/>
              </a:ext>
            </a:extLst>
          </p:cNvPr>
          <p:cNvGrpSpPr/>
          <p:nvPr/>
        </p:nvGrpSpPr>
        <p:grpSpPr>
          <a:xfrm>
            <a:off x="705259" y="3750882"/>
            <a:ext cx="17172449" cy="1100152"/>
            <a:chOff x="457200" y="1625096"/>
            <a:chExt cx="8229600" cy="969264"/>
          </a:xfrm>
        </p:grpSpPr>
        <p:sp>
          <p:nvSpPr>
            <p:cNvPr id="33" name="Shape 13">
              <a:extLst>
                <a:ext uri="{FF2B5EF4-FFF2-40B4-BE49-F238E27FC236}">
                  <a16:creationId xmlns:a16="http://schemas.microsoft.com/office/drawing/2014/main" id="{83CCF3B0-3A5F-E6CE-D2D4-DDC8611F1D1B}"/>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4" name="Shape 14">
              <a:extLst>
                <a:ext uri="{FF2B5EF4-FFF2-40B4-BE49-F238E27FC236}">
                  <a16:creationId xmlns:a16="http://schemas.microsoft.com/office/drawing/2014/main" id="{821A40A0-2681-D009-0A86-3C5D0B6C02AA}"/>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35" name="Groupe 34">
            <a:extLst>
              <a:ext uri="{FF2B5EF4-FFF2-40B4-BE49-F238E27FC236}">
                <a16:creationId xmlns:a16="http://schemas.microsoft.com/office/drawing/2014/main" id="{221D5207-A432-FD7E-6C1F-4E3D446C43D4}"/>
              </a:ext>
            </a:extLst>
          </p:cNvPr>
          <p:cNvGrpSpPr/>
          <p:nvPr/>
        </p:nvGrpSpPr>
        <p:grpSpPr>
          <a:xfrm>
            <a:off x="772042" y="7566518"/>
            <a:ext cx="17192068" cy="1334562"/>
            <a:chOff x="457200" y="1625096"/>
            <a:chExt cx="8229600" cy="969264"/>
          </a:xfrm>
        </p:grpSpPr>
        <p:sp>
          <p:nvSpPr>
            <p:cNvPr id="36" name="Shape 13">
              <a:extLst>
                <a:ext uri="{FF2B5EF4-FFF2-40B4-BE49-F238E27FC236}">
                  <a16:creationId xmlns:a16="http://schemas.microsoft.com/office/drawing/2014/main" id="{3984A8B5-1EF8-1CB3-F633-FB4AD0334E06}"/>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Shape 14">
              <a:extLst>
                <a:ext uri="{FF2B5EF4-FFF2-40B4-BE49-F238E27FC236}">
                  <a16:creationId xmlns:a16="http://schemas.microsoft.com/office/drawing/2014/main" id="{91D03F45-6E09-F6E4-CAC5-B36D6679349C}"/>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40" name="ZoneTexte 39">
            <a:extLst>
              <a:ext uri="{FF2B5EF4-FFF2-40B4-BE49-F238E27FC236}">
                <a16:creationId xmlns:a16="http://schemas.microsoft.com/office/drawing/2014/main" id="{C2E37D40-4B4A-EF10-2BFE-EDBE39583698}"/>
              </a:ext>
            </a:extLst>
          </p:cNvPr>
          <p:cNvSpPr txBox="1"/>
          <p:nvPr/>
        </p:nvSpPr>
        <p:spPr>
          <a:xfrm>
            <a:off x="974956" y="7502542"/>
            <a:ext cx="16956305" cy="1323439"/>
          </a:xfrm>
          <a:prstGeom prst="rect">
            <a:avLst/>
          </a:prstGeom>
          <a:noFill/>
        </p:spPr>
        <p:txBody>
          <a:bodyPr wrap="square">
            <a:spAutoFit/>
          </a:bodyPr>
          <a:lstStyle/>
          <a:p>
            <a:pPr marL="0" marR="0" lvl="0" indent="0" algn="l" defTabSz="685783" rtl="0" eaLnBrk="1" fontAlgn="auto" latinLnBrk="0" hangingPunct="1">
              <a:lnSpc>
                <a:spcPct val="100000"/>
              </a:lnSpc>
              <a:spcBef>
                <a:spcPct val="0"/>
              </a:spcBef>
              <a:spcAft>
                <a:spcPct val="35000"/>
              </a:spcAft>
              <a:buClrTx/>
              <a:buSzTx/>
              <a:buFontTx/>
              <a:buNone/>
              <a:tabLst/>
              <a:defRPr/>
            </a:pPr>
            <a:r>
              <a:rPr lang="fr-FR" sz="4000" b="1" dirty="0">
                <a:solidFill>
                  <a:prstClr val="black"/>
                </a:solidFill>
                <a:latin typeface="Microsoft Uighur" panose="02000000000000000000" pitchFamily="2" charset="-78"/>
                <a:cs typeface="Microsoft Uighur" panose="02000000000000000000" pitchFamily="2" charset="-78"/>
                <a:rtl/>
              </a:rPr>
              <a:t>L</a:t>
            </a: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es activités de la production des mots  permettent de consolider simultanément l’acquisition des lettres, le vocabulaire et la lecture, tout en développant l’autonomie et la précision dans l’écriture.</a:t>
            </a:r>
          </a:p>
        </p:txBody>
      </p:sp>
      <p:sp>
        <p:nvSpPr>
          <p:cNvPr id="3" name="ZoneTexte 2">
            <a:extLst>
              <a:ext uri="{FF2B5EF4-FFF2-40B4-BE49-F238E27FC236}">
                <a16:creationId xmlns:a16="http://schemas.microsoft.com/office/drawing/2014/main" id="{FABAACB8-4372-2212-E528-17D8A4EE9EC5}"/>
              </a:ext>
            </a:extLst>
          </p:cNvPr>
          <p:cNvSpPr txBox="1"/>
          <p:nvPr/>
        </p:nvSpPr>
        <p:spPr>
          <a:xfrm>
            <a:off x="905758" y="3948767"/>
            <a:ext cx="16234493" cy="661720"/>
          </a:xfrm>
          <a:prstGeom prst="rect">
            <a:avLst/>
          </a:prstGeom>
          <a:noFill/>
        </p:spPr>
        <p:txBody>
          <a:bodyPr wrap="square">
            <a:spAutoFit/>
          </a:bodyPr>
          <a:lstStyle/>
          <a:p>
            <a:pPr marL="0" marR="0" lvl="0" indent="0" algn="just" defTabSz="1066773" rtl="0" eaLnBrk="1" fontAlgn="auto" latinLnBrk="0" hangingPunct="1">
              <a:lnSpc>
                <a:spcPct val="90000"/>
              </a:lnSpc>
              <a:spcBef>
                <a:spcPct val="0"/>
              </a:spcBef>
              <a:spcAft>
                <a:spcPct val="3500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Les activités du palier lettre repose sur un va-et-vient constant entre lecture et écriture.</a:t>
            </a:r>
          </a:p>
        </p:txBody>
      </p:sp>
      <p:sp>
        <p:nvSpPr>
          <p:cNvPr id="4" name="ZoneTexte 3">
            <a:extLst>
              <a:ext uri="{FF2B5EF4-FFF2-40B4-BE49-F238E27FC236}">
                <a16:creationId xmlns:a16="http://schemas.microsoft.com/office/drawing/2014/main" id="{236B3EE6-3F07-C1B2-D6E3-7827F543F10E}"/>
              </a:ext>
            </a:extLst>
          </p:cNvPr>
          <p:cNvSpPr txBox="1"/>
          <p:nvPr/>
        </p:nvSpPr>
        <p:spPr>
          <a:xfrm>
            <a:off x="974956" y="2075859"/>
            <a:ext cx="16661566"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Chaque séance inclut des activités de copie de mots et de phrases, afin de renforcer l’orthographe et la lisibilité.</a:t>
            </a:r>
          </a:p>
        </p:txBody>
      </p:sp>
      <p:sp>
        <p:nvSpPr>
          <p:cNvPr id="5" name="ZoneTexte 4">
            <a:extLst>
              <a:ext uri="{FF2B5EF4-FFF2-40B4-BE49-F238E27FC236}">
                <a16:creationId xmlns:a16="http://schemas.microsoft.com/office/drawing/2014/main" id="{D1D6B467-BC57-34CE-AEF6-D6A3DB0E1383}"/>
              </a:ext>
            </a:extLst>
          </p:cNvPr>
          <p:cNvSpPr txBox="1"/>
          <p:nvPr/>
        </p:nvSpPr>
        <p:spPr>
          <a:xfrm>
            <a:off x="1069109" y="875192"/>
            <a:ext cx="883689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Canva Sans Bold"/>
                <a:cs typeface="Microsoft Uighur" panose="02000000000000000000" pitchFamily="2" charset="-78"/>
                <a:sym typeface="Canva Sans Bold"/>
              </a:rPr>
              <a:t>3-5-Modelage et simulation des activités  d’écriture </a:t>
            </a:r>
          </a:p>
        </p:txBody>
      </p:sp>
      <p:grpSp>
        <p:nvGrpSpPr>
          <p:cNvPr id="2" name="Groupe 1">
            <a:extLst>
              <a:ext uri="{FF2B5EF4-FFF2-40B4-BE49-F238E27FC236}">
                <a16:creationId xmlns:a16="http://schemas.microsoft.com/office/drawing/2014/main" id="{A8BE59C8-06AB-F02E-DDCB-621A7AF829D7}"/>
              </a:ext>
            </a:extLst>
          </p:cNvPr>
          <p:cNvGrpSpPr/>
          <p:nvPr/>
        </p:nvGrpSpPr>
        <p:grpSpPr>
          <a:xfrm>
            <a:off x="722364" y="5333431"/>
            <a:ext cx="17122520" cy="1796790"/>
            <a:chOff x="457200" y="1625096"/>
            <a:chExt cx="8229600" cy="969264"/>
          </a:xfrm>
        </p:grpSpPr>
        <p:sp>
          <p:nvSpPr>
            <p:cNvPr id="6" name="Shape 13">
              <a:extLst>
                <a:ext uri="{FF2B5EF4-FFF2-40B4-BE49-F238E27FC236}">
                  <a16:creationId xmlns:a16="http://schemas.microsoft.com/office/drawing/2014/main" id="{DAE0BCE5-033A-1332-C8A0-4F504DB0E8A8}"/>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7" name="Shape 14">
              <a:extLst>
                <a:ext uri="{FF2B5EF4-FFF2-40B4-BE49-F238E27FC236}">
                  <a16:creationId xmlns:a16="http://schemas.microsoft.com/office/drawing/2014/main" id="{29586B6A-D9B1-0602-6A6A-E28276DCDFAF}"/>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8" name="ZoneTexte 7">
            <a:extLst>
              <a:ext uri="{FF2B5EF4-FFF2-40B4-BE49-F238E27FC236}">
                <a16:creationId xmlns:a16="http://schemas.microsoft.com/office/drawing/2014/main" id="{A3DFDC0A-8045-4691-9994-EF06A059830D}"/>
              </a:ext>
            </a:extLst>
          </p:cNvPr>
          <p:cNvSpPr txBox="1"/>
          <p:nvPr/>
        </p:nvSpPr>
        <p:spPr>
          <a:xfrm>
            <a:off x="895279" y="5560245"/>
            <a:ext cx="16792411" cy="187743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4000" b="1" dirty="0">
                <a:solidFill>
                  <a:prstClr val="black"/>
                </a:solidFill>
                <a:latin typeface="Microsoft Uighur" panose="02000000000000000000" pitchFamily="2" charset="-78"/>
                <a:cs typeface="Microsoft Uighur" panose="02000000000000000000" pitchFamily="2" charset="-78"/>
                <a:rtl/>
              </a:rPr>
              <a:t>L</a:t>
            </a: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es activités de la production des mots  permettent de consolider simultanément l’acquisition des lettres, le vocabulaire et la lecture, tout en développant l’autonomie et la précision dans l’écriture.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endParaRPr>
          </a:p>
        </p:txBody>
      </p:sp>
    </p:spTree>
    <p:extLst>
      <p:ext uri="{BB962C8B-B14F-4D97-AF65-F5344CB8AC3E}">
        <p14:creationId xmlns:p14="http://schemas.microsoft.com/office/powerpoint/2010/main" val="366898495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F0B34-C199-24DF-7B67-C82D5667E1D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8D5D1A0-7742-4218-DDC2-B3049C98C93B}"/>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DB6C05FE-42E5-9E37-EA1C-4D7D28459894}"/>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A852AB5B-7A95-87AA-4CEA-D341574BCA21}"/>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E2E92540-8AE4-B2BB-7243-7BD05F3947EC}"/>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CE4A2439-ED2C-1117-3DDE-C36FA901B02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840DC7FA-82DD-4FFF-031A-E16F8833FC6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8F26DC34-97AF-3CED-BD63-D81200BDD54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5A69712A-90B0-17DF-FDB9-6422377D9B70}"/>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C5D0377B-AA3D-DC43-2D31-0097D46EA58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AFA6B100-0C6F-FA43-D2B9-18D35828D7D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EC2603A9-4D33-527C-4BD2-807A18C82C9C}"/>
              </a:ext>
            </a:extLst>
          </p:cNvPr>
          <p:cNvSpPr txBox="1"/>
          <p:nvPr/>
        </p:nvSpPr>
        <p:spPr>
          <a:xfrm>
            <a:off x="-188320" y="2955151"/>
            <a:ext cx="8369364" cy="276998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 l’activité d’</a:t>
            </a:r>
            <a:r>
              <a:rPr lang="fr-FR" sz="6000" dirty="0">
                <a:solidFill>
                  <a:srgbClr val="FFFF00"/>
                </a:solidFill>
                <a:latin typeface="Microsoft Uighur" panose="02000000000000000000" pitchFamily="2" charset="-78"/>
                <a:cs typeface="Microsoft Uighur" panose="02000000000000000000" pitchFamily="2" charset="-78"/>
                <a:sym typeface="Times New Roman MT Bold"/>
              </a:rPr>
              <a:t>écriture</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61C13982-B873-04D7-5E33-B51CB16EB3EC}"/>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356763056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397F4-F753-DD34-8014-420D9421EAD6}"/>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218C2CF9-323A-449E-9DFE-902C8D022048}"/>
              </a:ext>
            </a:extLst>
          </p:cNvPr>
          <p:cNvGrpSpPr/>
          <p:nvPr/>
        </p:nvGrpSpPr>
        <p:grpSpPr>
          <a:xfrm>
            <a:off x="7978347" y="3271702"/>
            <a:ext cx="9937301" cy="1948997"/>
            <a:chOff x="457199" y="637024"/>
            <a:chExt cx="8229601" cy="835467"/>
          </a:xfrm>
        </p:grpSpPr>
        <p:sp>
          <p:nvSpPr>
            <p:cNvPr id="27" name="Shape 3">
              <a:extLst>
                <a:ext uri="{FF2B5EF4-FFF2-40B4-BE49-F238E27FC236}">
                  <a16:creationId xmlns:a16="http://schemas.microsoft.com/office/drawing/2014/main" id="{699F4A5D-A642-92D2-212C-B9474BA2DE55}"/>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E74A4000-424B-7561-A119-4EE1C6A99EB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4045652B-FE4A-F63F-EA2C-9A279E224133}"/>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BCF1A581-D4DA-7046-C81A-45A7BD09EA28}"/>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5E4905C8-4F91-B5A0-FD5C-B65804D10E3E}"/>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801288DB-DBF4-8ABA-1EC2-8D98894FFF9C}"/>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3B4FB79A-370C-21FF-FF42-4452B321DFA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CD9C0801-B4A2-2B23-C986-D1A07D2F707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787C2A6B-0B13-FFFE-24E0-CAB66D04007C}"/>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91C2A1C3-1992-3988-C127-F2D35ECB212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06C81E59-164E-80C8-677A-684EB9577F6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A3B4F430-C61B-9CDA-09E9-AAA001F85718}"/>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AF73548C-E250-8291-A194-8F43521158D4}"/>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F6EA7FEE-FBC7-9100-AB0C-A7A81F197FCD}"/>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DF2C248B-FEF2-29E4-1149-C1F501EB0FB7}"/>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1D62630A-DE78-32E6-E2A8-D979FDE823A1}"/>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78EB5CAC-3362-7C32-E34F-FED5EFB56298}"/>
              </a:ext>
            </a:extLst>
          </p:cNvPr>
          <p:cNvSpPr txBox="1"/>
          <p:nvPr/>
        </p:nvSpPr>
        <p:spPr>
          <a:xfrm>
            <a:off x="2582429" y="3765297"/>
            <a:ext cx="5290796" cy="1123384"/>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-tableau – livret-ardoises- cahiers</a:t>
            </a:r>
            <a:endPar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DFDED27B-7A0A-80C2-6D19-319D4EA5ED43}"/>
              </a:ext>
            </a:extLst>
          </p:cNvPr>
          <p:cNvSpPr txBox="1"/>
          <p:nvPr/>
        </p:nvSpPr>
        <p:spPr>
          <a:xfrm>
            <a:off x="8346449" y="3593469"/>
            <a:ext cx="9833631" cy="1846659"/>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Développer le geste graphique et la production écrite.</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Mobiliser les correspondances graphophonologiques en situation d'écriture</a:t>
            </a:r>
          </a:p>
        </p:txBody>
      </p:sp>
      <p:sp>
        <p:nvSpPr>
          <p:cNvPr id="4" name="Rectangle : coins arrondis 18">
            <a:extLst>
              <a:ext uri="{FF2B5EF4-FFF2-40B4-BE49-F238E27FC236}">
                <a16:creationId xmlns:a16="http://schemas.microsoft.com/office/drawing/2014/main" id="{BDEDC890-2558-B745-737D-3AE5F6B6B09A}"/>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FEA433A1-A0F6-7384-4DD0-F4722391124C}"/>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69EE5CA3-258B-760E-1FE3-70D990441DC1}"/>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F960E224-5582-5CAE-7AD5-D4A78F4D25D0}"/>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617299FE-706F-3937-FE38-688A69E84709}"/>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de l’écriture</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9089204A-5294-F3C8-EBD6-DBCC449A55C6}"/>
              </a:ext>
            </a:extLst>
          </p:cNvPr>
          <p:cNvSpPr txBox="1"/>
          <p:nvPr/>
        </p:nvSpPr>
        <p:spPr>
          <a:xfrm>
            <a:off x="1152538" y="1166549"/>
            <a:ext cx="4179132"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Activité de l’écriture</a:t>
            </a:r>
            <a:endParaRPr lang="fr-MA" sz="4000" dirty="0"/>
          </a:p>
        </p:txBody>
      </p:sp>
      <p:grpSp>
        <p:nvGrpSpPr>
          <p:cNvPr id="16" name="Groupe 15">
            <a:extLst>
              <a:ext uri="{FF2B5EF4-FFF2-40B4-BE49-F238E27FC236}">
                <a16:creationId xmlns:a16="http://schemas.microsoft.com/office/drawing/2014/main" id="{CD603EA4-5F33-CD4B-17F5-60F442DC6817}"/>
              </a:ext>
            </a:extLst>
          </p:cNvPr>
          <p:cNvGrpSpPr/>
          <p:nvPr/>
        </p:nvGrpSpPr>
        <p:grpSpPr>
          <a:xfrm>
            <a:off x="2322147" y="5781846"/>
            <a:ext cx="15661053" cy="4174949"/>
            <a:chOff x="457199" y="637024"/>
            <a:chExt cx="9196967" cy="835467"/>
          </a:xfrm>
        </p:grpSpPr>
        <p:sp>
          <p:nvSpPr>
            <p:cNvPr id="17" name="Shape 3">
              <a:extLst>
                <a:ext uri="{FF2B5EF4-FFF2-40B4-BE49-F238E27FC236}">
                  <a16:creationId xmlns:a16="http://schemas.microsoft.com/office/drawing/2014/main" id="{379AFC46-385C-FF06-E543-A9C399851290}"/>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3131F670-0815-1452-AEB8-776E5F3776B9}"/>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819AAC69-43CF-993F-982D-CDCD46922E6A}"/>
              </a:ext>
            </a:extLst>
          </p:cNvPr>
          <p:cNvSpPr/>
          <p:nvPr/>
        </p:nvSpPr>
        <p:spPr>
          <a:xfrm>
            <a:off x="2656760" y="5356679"/>
            <a:ext cx="3004728" cy="786426"/>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CFA0BBAD-4E46-5ECB-4454-CCEF08C7FB68}"/>
              </a:ext>
            </a:extLst>
          </p:cNvPr>
          <p:cNvSpPr txBox="1"/>
          <p:nvPr/>
        </p:nvSpPr>
        <p:spPr>
          <a:xfrm>
            <a:off x="2783668" y="6200738"/>
            <a:ext cx="15199532" cy="4447371"/>
          </a:xfrm>
          <a:prstGeom prst="rect">
            <a:avLst/>
          </a:prstGeom>
        </p:spPr>
        <p:txBody>
          <a:bodyPr wrap="square" lIns="0" tIns="0" rIns="0" bIns="0" rtlCol="0" anchor="t">
            <a:spAutoFit/>
          </a:bodyPr>
          <a:lstStyle/>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Présentation de la graphie et du son « Lettre minuscule et majuscule »</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 - </a:t>
            </a: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Afficher la lettre - Faire répéter en chœur </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Etape 3: Ecriture (minuscule puis majuscule)</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Afficher la lettre- Démonstration: Geste dans l’air -Travail sur ardoise</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3: Etape 4: Rebrassage de lecture</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La chasse aux lettres ex: banane- Je lis des mots-Lecture guidée : lecture en binôme </a:t>
            </a:r>
          </a:p>
          <a:p>
            <a:pPr defTabSz="1955800">
              <a:lnSpc>
                <a:spcPct val="90000"/>
              </a:lnSpc>
              <a:spcBef>
                <a:spcPct val="0"/>
              </a:spcBef>
              <a:spcAft>
                <a:spcPct val="15000"/>
              </a:spcAft>
            </a:pPr>
            <a:endPar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Ellipse 4">
            <a:extLst>
              <a:ext uri="{FF2B5EF4-FFF2-40B4-BE49-F238E27FC236}">
                <a16:creationId xmlns:a16="http://schemas.microsoft.com/office/drawing/2014/main" id="{1D3CDD9B-2B35-88D1-09B6-66159FFFABCC}"/>
              </a:ext>
            </a:extLst>
          </p:cNvPr>
          <p:cNvSpPr/>
          <p:nvPr/>
        </p:nvSpPr>
        <p:spPr>
          <a:xfrm>
            <a:off x="6344721" y="9359688"/>
            <a:ext cx="381000" cy="619599"/>
          </a:xfrm>
          <a:prstGeom prst="ellipse">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31391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AA4C0-678F-2D5C-693D-E97C56FDDD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1008DAB-5F40-9C4C-DC6F-B02EF307B33B}"/>
              </a:ext>
            </a:extLst>
          </p:cNvPr>
          <p:cNvSpPr/>
          <p:nvPr/>
        </p:nvSpPr>
        <p:spPr>
          <a:xfrm>
            <a:off x="2286000" y="-13881"/>
            <a:ext cx="13716000" cy="10287000"/>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13" name="Rectangle : coins arrondis 12">
            <a:extLst>
              <a:ext uri="{FF2B5EF4-FFF2-40B4-BE49-F238E27FC236}">
                <a16:creationId xmlns:a16="http://schemas.microsoft.com/office/drawing/2014/main" id="{D56D8379-EC81-8998-432A-B2FD2543076F}"/>
              </a:ext>
            </a:extLst>
          </p:cNvPr>
          <p:cNvSpPr/>
          <p:nvPr/>
        </p:nvSpPr>
        <p:spPr>
          <a:xfrm>
            <a:off x="2561855" y="342900"/>
            <a:ext cx="13164293" cy="9525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r>
              <a:rPr kumimoji="0" lang="fr-MA" sz="13800" b="1" i="0" u="none" strike="noStrike" kern="1200" cap="none" spc="0" normalizeH="0" baseline="0" noProof="0" dirty="0">
                <a:ln>
                  <a:noFill/>
                </a:ln>
                <a:solidFill>
                  <a:srgbClr val="FFC000"/>
                </a:solidFill>
                <a:effectLst/>
                <a:uLnTx/>
                <a:uFillTx/>
                <a:latin typeface="Dosis" pitchFamily="2" charset="0"/>
                <a:ea typeface="+mn-ea"/>
                <a:cs typeface="+mn-cs"/>
              </a:rPr>
              <a:t>         r – s – c - e</a:t>
            </a:r>
            <a:r>
              <a:rPr kumimoji="0" lang="fr-FR" sz="13800" b="1" i="0" u="none" strike="noStrike" kern="1200" cap="none" spc="0" normalizeH="0" baseline="0" noProof="0" dirty="0">
                <a:ln>
                  <a:noFill/>
                </a:ln>
                <a:solidFill>
                  <a:srgbClr val="FFC000"/>
                </a:solidFill>
                <a:effectLst/>
                <a:uLnTx/>
                <a:uFillTx/>
                <a:latin typeface="Dosis" pitchFamily="2" charset="0"/>
                <a:ea typeface="+mn-ea"/>
                <a:cs typeface="+mn-cs"/>
              </a:rPr>
              <a:t>.</a:t>
            </a:r>
            <a:endParaRPr kumimoji="0" lang="fr-MA" sz="2800" b="0" i="0" u="none" strike="noStrike" kern="1200" cap="none" spc="0" normalizeH="0" baseline="0" noProof="0" dirty="0">
              <a:ln>
                <a:noFill/>
              </a:ln>
              <a:solidFill>
                <a:srgbClr val="FFC000"/>
              </a:solidFill>
              <a:effectLst/>
              <a:uLnTx/>
              <a:uFillTx/>
              <a:latin typeface="Dosis" pitchFamily="2" charset="0"/>
              <a:ea typeface="+mn-ea"/>
              <a:cs typeface="+mn-cs"/>
            </a:endParaRPr>
          </a:p>
        </p:txBody>
      </p:sp>
      <p:sp>
        <p:nvSpPr>
          <p:cNvPr id="14" name="Rectangle : coins arrondis 13">
            <a:extLst>
              <a:ext uri="{FF2B5EF4-FFF2-40B4-BE49-F238E27FC236}">
                <a16:creationId xmlns:a16="http://schemas.microsoft.com/office/drawing/2014/main" id="{2CD4A136-1DC4-72C2-90FA-A11AB435C826}"/>
              </a:ext>
            </a:extLst>
          </p:cNvPr>
          <p:cNvSpPr/>
          <p:nvPr/>
        </p:nvSpPr>
        <p:spPr>
          <a:xfrm>
            <a:off x="2571754" y="342900"/>
            <a:ext cx="13154395" cy="97858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Bulle narrative : rectangle à coins arrondis 4">
            <a:extLst>
              <a:ext uri="{FF2B5EF4-FFF2-40B4-BE49-F238E27FC236}">
                <a16:creationId xmlns:a16="http://schemas.microsoft.com/office/drawing/2014/main" id="{ED830AA7-1205-75EE-0896-801F0243A199}"/>
              </a:ext>
            </a:extLst>
          </p:cNvPr>
          <p:cNvSpPr/>
          <p:nvPr/>
        </p:nvSpPr>
        <p:spPr>
          <a:xfrm>
            <a:off x="6154531" y="3200864"/>
            <a:ext cx="8801100" cy="4219574"/>
          </a:xfrm>
          <a:prstGeom prst="wedgeRoundRectCallout">
            <a:avLst>
              <a:gd name="adj1" fmla="val -48392"/>
              <a:gd name="adj2" fmla="val -18782"/>
              <a:gd name="adj3" fmla="val 16667"/>
            </a:avLst>
          </a:prstGeom>
          <a:noFill/>
          <a:ln w="57150">
            <a:solidFill>
              <a:schemeClr val="bg1">
                <a:lumMod val="6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pic>
        <p:nvPicPr>
          <p:cNvPr id="20" name="Image 19" descr="Une image contenant croquis, dessin, illustration, Visage humain&#10;&#10;Le contenu généré par l’IA peut être incorrect.">
            <a:extLst>
              <a:ext uri="{FF2B5EF4-FFF2-40B4-BE49-F238E27FC236}">
                <a16:creationId xmlns:a16="http://schemas.microsoft.com/office/drawing/2014/main" id="{62777711-63CD-15F6-A58A-16E7FE8C2D77}"/>
              </a:ext>
            </a:extLst>
          </p:cNvPr>
          <p:cNvPicPr>
            <a:picLocks noChangeAspect="1"/>
          </p:cNvPicPr>
          <p:nvPr/>
        </p:nvPicPr>
        <p:blipFill>
          <a:blip r:embed="rId3">
            <a:clrChange>
              <a:clrFrom>
                <a:srgbClr val="FFF0DD"/>
              </a:clrFrom>
              <a:clrTo>
                <a:srgbClr val="FFF0DD">
                  <a:alpha val="0"/>
                </a:srgbClr>
              </a:clrTo>
            </a:clrChange>
            <a:extLst>
              <a:ext uri="{28A0092B-C50C-407E-A947-70E740481C1C}">
                <a14:useLocalDpi xmlns:a14="http://schemas.microsoft.com/office/drawing/2010/main" val="0"/>
              </a:ext>
            </a:extLst>
          </a:blip>
          <a:stretch>
            <a:fillRect/>
          </a:stretch>
        </p:blipFill>
        <p:spPr>
          <a:xfrm>
            <a:off x="2561854" y="3950898"/>
            <a:ext cx="3457947" cy="5688403"/>
          </a:xfrm>
          <a:prstGeom prst="rect">
            <a:avLst/>
          </a:prstGeom>
        </p:spPr>
      </p:pic>
      <p:sp>
        <p:nvSpPr>
          <p:cNvPr id="2" name="ZoneTexte 1">
            <a:extLst>
              <a:ext uri="{FF2B5EF4-FFF2-40B4-BE49-F238E27FC236}">
                <a16:creationId xmlns:a16="http://schemas.microsoft.com/office/drawing/2014/main" id="{68ECF03E-F742-35CA-9CE2-61439BE821BC}"/>
              </a:ext>
            </a:extLst>
          </p:cNvPr>
          <p:cNvSpPr txBox="1"/>
          <p:nvPr/>
        </p:nvSpPr>
        <p:spPr>
          <a:xfrm>
            <a:off x="3493501" y="386363"/>
            <a:ext cx="10358390" cy="450123"/>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r>
              <a:rPr kumimoji="0" lang="en-US" sz="225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Nous </a:t>
            </a:r>
            <a:r>
              <a:rPr kumimoji="0" lang="fr-FR" sz="225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allons apprendre à </a:t>
            </a:r>
            <a:r>
              <a:rPr kumimoji="0" lang="fr-FR" sz="2250" b="0" i="0" u="none" strike="noStrike" kern="1200" cap="none" spc="0" normalizeH="0" baseline="0" noProof="0" dirty="0">
                <a:ln>
                  <a:noFill/>
                </a:ln>
                <a:solidFill>
                  <a:prstClr val="white">
                    <a:lumMod val="65000"/>
                  </a:prstClr>
                </a:solidFill>
                <a:effectLst/>
                <a:uLnTx/>
                <a:uFillTx/>
                <a:latin typeface="Dosis" pitchFamily="2" charset="0"/>
                <a:ea typeface="+mn-ea"/>
                <a:cs typeface="+mn-cs"/>
              </a:rPr>
              <a:t>lire et à écrire </a:t>
            </a:r>
            <a:r>
              <a:rPr kumimoji="0" lang="fr-FR" sz="225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les lettres:</a:t>
            </a:r>
            <a:r>
              <a:rPr kumimoji="0" lang="fr-MA" sz="2400" b="1" i="0" u="none" strike="noStrike" kern="1200" cap="none" spc="0" normalizeH="0" baseline="0" noProof="0" dirty="0">
                <a:ln>
                  <a:noFill/>
                </a:ln>
                <a:solidFill>
                  <a:srgbClr val="4BACC6">
                    <a:lumMod val="75000"/>
                  </a:srgbClr>
                </a:solidFill>
                <a:effectLst/>
                <a:uLnTx/>
                <a:uFillTx/>
                <a:latin typeface="Dosis" pitchFamily="2" charset="0"/>
                <a:ea typeface="+mn-ea"/>
                <a:cs typeface="+mn-cs"/>
              </a:rPr>
              <a:t> </a:t>
            </a:r>
            <a:r>
              <a:rPr kumimoji="0" lang="fr-MA" sz="240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r – s – c - e</a:t>
            </a:r>
            <a:r>
              <a:rPr kumimoji="0" lang="fr-FR" sz="240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a:t>
            </a:r>
            <a:endParaRPr kumimoji="0" lang="fr-FR" sz="2250" b="1" i="0" u="none" strike="noStrike" kern="1200" cap="none" spc="0" normalizeH="0" baseline="0" noProof="0" dirty="0">
              <a:ln>
                <a:noFill/>
              </a:ln>
              <a:solidFill>
                <a:prstClr val="white">
                  <a:lumMod val="65000"/>
                </a:prstClr>
              </a:solidFill>
              <a:effectLst/>
              <a:uLnTx/>
              <a:uFillTx/>
              <a:latin typeface="Dosis" pitchFamily="2" charset="0"/>
              <a:ea typeface="+mn-ea"/>
              <a:cs typeface="+mn-cs"/>
            </a:endParaRPr>
          </a:p>
        </p:txBody>
      </p:sp>
      <p:graphicFrame>
        <p:nvGraphicFramePr>
          <p:cNvPr id="4" name="Tableau 3">
            <a:extLst>
              <a:ext uri="{FF2B5EF4-FFF2-40B4-BE49-F238E27FC236}">
                <a16:creationId xmlns:a16="http://schemas.microsoft.com/office/drawing/2014/main" id="{57984A69-BF03-B94A-184A-7FAFEB8D152A}"/>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75000"/>
                            </a:schemeClr>
                          </a:solidFill>
                          <a:latin typeface="Dosis" pitchFamily="2" charset="0"/>
                        </a:rPr>
                        <a:t>2. </a:t>
                      </a:r>
                      <a:r>
                        <a:rPr lang="fr-FR" sz="1800" b="1" kern="1200" dirty="0">
                          <a:solidFill>
                            <a:schemeClr val="bg1">
                              <a:lumMod val="75000"/>
                            </a:schemeClr>
                          </a:solidFill>
                          <a:latin typeface="Dosis" pitchFamily="2" charset="0"/>
                          <a:ea typeface="+mn-ea"/>
                          <a:cs typeface="+mn-cs"/>
                        </a:rPr>
                        <a:t>Vocabulaire</a:t>
                      </a:r>
                      <a:endParaRPr lang="fr-FR" sz="18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Freeform 8">
            <a:extLst>
              <a:ext uri="{FF2B5EF4-FFF2-40B4-BE49-F238E27FC236}">
                <a16:creationId xmlns:a16="http://schemas.microsoft.com/office/drawing/2014/main" id="{4DBB328D-A736-A0F8-1519-C0394C41E019}"/>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35927461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389089-C4B6-39EA-2688-A19FC53B2AA2}"/>
              </a:ext>
            </a:extLst>
          </p:cNvPr>
          <p:cNvSpPr/>
          <p:nvPr/>
        </p:nvSpPr>
        <p:spPr>
          <a:xfrm>
            <a:off x="2286000" y="1"/>
            <a:ext cx="13716000" cy="10286999"/>
          </a:xfrm>
          <a:prstGeom prst="rect">
            <a:avLst/>
          </a:prstGeom>
          <a:solidFill>
            <a:srgbClr val="829D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6" name="Rectangle : coins arrondis 5">
            <a:extLst>
              <a:ext uri="{FF2B5EF4-FFF2-40B4-BE49-F238E27FC236}">
                <a16:creationId xmlns:a16="http://schemas.microsoft.com/office/drawing/2014/main" id="{A9D4C407-653F-70D4-F776-F01E70F0CFB7}"/>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40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9" name="Rectangle : coins arrondis 8">
            <a:extLst>
              <a:ext uri="{FF2B5EF4-FFF2-40B4-BE49-F238E27FC236}">
                <a16:creationId xmlns:a16="http://schemas.microsoft.com/office/drawing/2014/main" id="{14E61657-9F6B-0822-91E3-9B8FCCDCB0FB}"/>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2" name="Freeform 8">
            <a:extLst>
              <a:ext uri="{FF2B5EF4-FFF2-40B4-BE49-F238E27FC236}">
                <a16:creationId xmlns:a16="http://schemas.microsoft.com/office/drawing/2014/main" id="{D95C7CB2-66CB-D746-D8E1-2EEC11AF6632}"/>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5" name="ZoneTexte 4">
            <a:extLst>
              <a:ext uri="{FF2B5EF4-FFF2-40B4-BE49-F238E27FC236}">
                <a16:creationId xmlns:a16="http://schemas.microsoft.com/office/drawing/2014/main" id="{4F08A76F-20A8-E851-A847-D3E4E2985D79}"/>
              </a:ext>
            </a:extLst>
          </p:cNvPr>
          <p:cNvSpPr txBox="1"/>
          <p:nvPr/>
        </p:nvSpPr>
        <p:spPr>
          <a:xfrm>
            <a:off x="5943600" y="176651"/>
            <a:ext cx="6400800" cy="8325356"/>
          </a:xfrm>
          <a:prstGeom prst="rect">
            <a:avLst/>
          </a:prstGeom>
          <a:noFill/>
        </p:spPr>
        <p:txBody>
          <a:bodyPr wrap="square" rtlCol="0">
            <a:spAutoFit/>
          </a:bodyPr>
          <a:lstStyle/>
          <a:p>
            <a:pPr marL="0" marR="0" lvl="0" indent="0" algn="l" defTabSz="1028752" rtl="0" eaLnBrk="1" fontAlgn="auto" latinLnBrk="0" hangingPunct="1">
              <a:lnSpc>
                <a:spcPct val="100000"/>
              </a:lnSpc>
              <a:spcBef>
                <a:spcPts val="0"/>
              </a:spcBef>
              <a:spcAft>
                <a:spcPts val="0"/>
              </a:spcAft>
              <a:buClrTx/>
              <a:buSzTx/>
              <a:buFontTx/>
              <a:buNone/>
              <a:tabLst/>
              <a:defRPr/>
            </a:pPr>
            <a:r>
              <a:rPr kumimoji="0" lang="fr-FR" sz="37200" b="1" i="0" u="none" strike="noStrike" kern="0" cap="none" spc="480" normalizeH="0" baseline="0" noProof="0" dirty="0">
                <a:ln>
                  <a:noFill/>
                </a:ln>
                <a:solidFill>
                  <a:srgbClr val="106585"/>
                </a:solidFill>
                <a:effectLst/>
                <a:uLnTx/>
                <a:uFillTx/>
                <a:latin typeface="Calibri"/>
                <a:ea typeface="+mn-ea"/>
                <a:cs typeface="+mn-cs"/>
              </a:rPr>
              <a:t>  </a:t>
            </a:r>
            <a:r>
              <a:rPr kumimoji="0" lang="fr-FR" sz="53500" b="1" i="0" u="none" strike="noStrike" kern="0" cap="none" spc="480" normalizeH="0" baseline="0" noProof="0" dirty="0">
                <a:ln>
                  <a:noFill/>
                </a:ln>
                <a:solidFill>
                  <a:srgbClr val="106585"/>
                </a:solidFill>
                <a:effectLst/>
                <a:uLnTx/>
                <a:uFillTx/>
                <a:latin typeface="Dosis" panose="02010703020202060003" pitchFamily="2" charset="0"/>
                <a:ea typeface="+mn-ea"/>
                <a:cs typeface="Times New Roman" panose="02020603050405020304" pitchFamily="18" charset="0"/>
              </a:rPr>
              <a:t>r</a:t>
            </a:r>
            <a:endParaRPr kumimoji="0" lang="fr-FR" sz="37200" b="0" i="0" u="none" strike="noStrike" kern="0" cap="none" spc="480" normalizeH="0" baseline="0" noProof="0" dirty="0">
              <a:ln>
                <a:noFill/>
              </a:ln>
              <a:solidFill>
                <a:srgbClr val="106585"/>
              </a:solidFill>
              <a:effectLst/>
              <a:uLnTx/>
              <a:uFillTx/>
              <a:latin typeface="Dosis" panose="02010703020202060003" pitchFamily="2" charset="0"/>
              <a:ea typeface="+mn-ea"/>
              <a:cs typeface="Times New Roman" panose="02020603050405020304" pitchFamily="18" charset="0"/>
            </a:endParaRPr>
          </a:p>
        </p:txBody>
      </p:sp>
      <p:sp>
        <p:nvSpPr>
          <p:cNvPr id="3" name="ZoneTexte 2">
            <a:extLst>
              <a:ext uri="{FF2B5EF4-FFF2-40B4-BE49-F238E27FC236}">
                <a16:creationId xmlns:a16="http://schemas.microsoft.com/office/drawing/2014/main" id="{BF6DB104-1405-FF42-3F6E-D1686F23FA66}"/>
              </a:ext>
            </a:extLst>
          </p:cNvPr>
          <p:cNvSpPr txBox="1"/>
          <p:nvPr/>
        </p:nvSpPr>
        <p:spPr>
          <a:xfrm>
            <a:off x="3448026" y="588103"/>
            <a:ext cx="11099623" cy="445828"/>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C’est la lettre r minuscule. Elle fait le son</a:t>
            </a:r>
            <a:r>
              <a:rPr kumimoji="0" lang="fr-MA"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 « r »</a:t>
            </a:r>
            <a:r>
              <a:rPr kumimoji="0" lang="fr-FR"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 Lisons ensemble </a:t>
            </a:r>
            <a:r>
              <a:rPr kumimoji="0" lang="fr-MA"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 r ». Encore une fois « r ».</a:t>
            </a:r>
          </a:p>
        </p:txBody>
      </p:sp>
      <p:graphicFrame>
        <p:nvGraphicFramePr>
          <p:cNvPr id="8" name="Tableau 7">
            <a:extLst>
              <a:ext uri="{FF2B5EF4-FFF2-40B4-BE49-F238E27FC236}">
                <a16:creationId xmlns:a16="http://schemas.microsoft.com/office/drawing/2014/main" id="{2C5E5EBD-DDB6-83AB-1281-76C8AF8657DE}"/>
              </a:ext>
            </a:extLst>
          </p:cNvPr>
          <p:cNvGraphicFramePr>
            <a:graphicFrameLocks noGrp="1"/>
          </p:cNvGraphicFramePr>
          <p:nvPr>
            <p:custDataLst>
              <p:tags r:id="rId1"/>
            </p:custDataLst>
          </p:nvPr>
        </p:nvGraphicFramePr>
        <p:xfrm>
          <a:off x="2286001" y="-64418"/>
          <a:ext cx="13716000" cy="5029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026576551"/>
                    </a:ext>
                  </a:extLst>
                </a:gridCol>
                <a:gridCol w="2286000">
                  <a:extLst>
                    <a:ext uri="{9D8B030D-6E8A-4147-A177-3AD203B41FA5}">
                      <a16:colId xmlns:a16="http://schemas.microsoft.com/office/drawing/2014/main" val="1915038765"/>
                    </a:ext>
                  </a:extLst>
                </a:gridCol>
                <a:gridCol w="4891877">
                  <a:extLst>
                    <a:ext uri="{9D8B030D-6E8A-4147-A177-3AD203B41FA5}">
                      <a16:colId xmlns:a16="http://schemas.microsoft.com/office/drawing/2014/main" val="2262048582"/>
                    </a:ext>
                  </a:extLst>
                </a:gridCol>
                <a:gridCol w="2551589">
                  <a:extLst>
                    <a:ext uri="{9D8B030D-6E8A-4147-A177-3AD203B41FA5}">
                      <a16:colId xmlns:a16="http://schemas.microsoft.com/office/drawing/2014/main" val="2418460758"/>
                    </a:ext>
                  </a:extLst>
                </a:gridCol>
                <a:gridCol w="1700534">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75000"/>
                            </a:schemeClr>
                          </a:solidFill>
                          <a:latin typeface="Dosis" pitchFamily="2" charset="0"/>
                        </a:rPr>
                        <a:t>2. </a:t>
                      </a:r>
                      <a:r>
                        <a:rPr lang="fr-FR" sz="1800" b="1" kern="1200" dirty="0">
                          <a:solidFill>
                            <a:schemeClr val="bg1">
                              <a:lumMod val="75000"/>
                            </a:schemeClr>
                          </a:solidFill>
                          <a:latin typeface="Dosis" pitchFamily="2" charset="0"/>
                          <a:ea typeface="+mn-ea"/>
                          <a:cs typeface="+mn-cs"/>
                        </a:rPr>
                        <a:t>Vocabulaire</a:t>
                      </a:r>
                      <a:endParaRPr lang="fr-FR" sz="1800" b="1"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323763532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2CB12-4D1E-7BF0-5906-AB266933229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89AE15-2F19-5866-1898-04B2405B2864}"/>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Rectangle : coins arrondis 4">
            <a:extLst>
              <a:ext uri="{FF2B5EF4-FFF2-40B4-BE49-F238E27FC236}">
                <a16:creationId xmlns:a16="http://schemas.microsoft.com/office/drawing/2014/main" id="{0A85140F-01E5-72A8-5FEA-AE00F3CCBEE7}"/>
              </a:ext>
            </a:extLst>
          </p:cNvPr>
          <p:cNvSpPr/>
          <p:nvPr/>
        </p:nvSpPr>
        <p:spPr>
          <a:xfrm>
            <a:off x="2578848" y="480060"/>
            <a:ext cx="13164293" cy="946404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10" name="ZoneTexte 9">
            <a:extLst>
              <a:ext uri="{FF2B5EF4-FFF2-40B4-BE49-F238E27FC236}">
                <a16:creationId xmlns:a16="http://schemas.microsoft.com/office/drawing/2014/main" id="{1F0C339D-BFE6-13C6-885F-E474E8601DE9}"/>
              </a:ext>
            </a:extLst>
          </p:cNvPr>
          <p:cNvSpPr txBox="1"/>
          <p:nvPr/>
        </p:nvSpPr>
        <p:spPr>
          <a:xfrm>
            <a:off x="6477001" y="2889037"/>
            <a:ext cx="5334001" cy="450892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28700" b="0" i="0" u="none" strike="noStrike" kern="1200" cap="none" spc="0" normalizeH="0" baseline="0" noProof="0" dirty="0">
              <a:ln>
                <a:noFill/>
              </a:ln>
              <a:solidFill>
                <a:prstClr val="black"/>
              </a:solidFill>
              <a:effectLst/>
              <a:uLnTx/>
              <a:uFillTx/>
              <a:latin typeface="Dosis"/>
              <a:ea typeface="+mn-ea"/>
              <a:cs typeface="+mn-cs"/>
            </a:endParaRPr>
          </a:p>
        </p:txBody>
      </p:sp>
      <p:graphicFrame>
        <p:nvGraphicFramePr>
          <p:cNvPr id="3" name="Tableau 2">
            <a:extLst>
              <a:ext uri="{FF2B5EF4-FFF2-40B4-BE49-F238E27FC236}">
                <a16:creationId xmlns:a16="http://schemas.microsoft.com/office/drawing/2014/main" id="{6346B537-868C-07AE-3089-BB2CB59E85A8}"/>
              </a:ext>
            </a:extLst>
          </p:cNvPr>
          <p:cNvGraphicFramePr>
            <a:graphicFrameLocks noGrp="1"/>
          </p:cNvGraphicFramePr>
          <p:nvPr>
            <p:custDataLst>
              <p:tags r:id="rId1"/>
            </p:custDataLst>
          </p:nvPr>
        </p:nvGraphicFramePr>
        <p:xfrm>
          <a:off x="2847608" y="-6441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6" name="Rectangle : coins arrondis 5">
            <a:extLst>
              <a:ext uri="{FF2B5EF4-FFF2-40B4-BE49-F238E27FC236}">
                <a16:creationId xmlns:a16="http://schemas.microsoft.com/office/drawing/2014/main" id="{87145BC6-52AE-DFFA-9ABB-4D0F1B959F06}"/>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Freeform 8">
            <a:extLst>
              <a:ext uri="{FF2B5EF4-FFF2-40B4-BE49-F238E27FC236}">
                <a16:creationId xmlns:a16="http://schemas.microsoft.com/office/drawing/2014/main" id="{B072FB60-FEEB-7B01-8559-04F37657526A}"/>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1" name="ZoneTexte 10">
            <a:extLst>
              <a:ext uri="{FF2B5EF4-FFF2-40B4-BE49-F238E27FC236}">
                <a16:creationId xmlns:a16="http://schemas.microsoft.com/office/drawing/2014/main" id="{0926EEF2-4AB0-9B42-DACD-3BB06A6E380D}"/>
              </a:ext>
            </a:extLst>
          </p:cNvPr>
          <p:cNvSpPr txBox="1"/>
          <p:nvPr/>
        </p:nvSpPr>
        <p:spPr>
          <a:xfrm>
            <a:off x="3440931" y="595745"/>
            <a:ext cx="11099623" cy="445828"/>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C’est la lettre R majuscule . Elle fait le son « r ».</a:t>
            </a:r>
            <a:r>
              <a:rPr kumimoji="0" lang="fr-FR" sz="2250" b="1" i="0" u="none" strike="noStrike" kern="1200" cap="none" spc="0" normalizeH="0" baseline="0" noProof="0" dirty="0">
                <a:ln>
                  <a:noFill/>
                </a:ln>
                <a:solidFill>
                  <a:srgbClr val="A6A6A6"/>
                </a:solidFill>
                <a:effectLst/>
                <a:uLnTx/>
                <a:uFillTx/>
                <a:latin typeface="Dosis" panose="02010703020202060003" pitchFamily="2" charset="0"/>
                <a:ea typeface="+mn-ea"/>
                <a:cs typeface="+mn-cs"/>
              </a:rPr>
              <a:t> Lisons </a:t>
            </a:r>
            <a:r>
              <a:rPr kumimoji="0" lang="fr-FR"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ensemble </a:t>
            </a:r>
            <a:r>
              <a:rPr kumimoji="0" lang="fr-MA"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«r ». Encore une fois « r ».</a:t>
            </a:r>
          </a:p>
        </p:txBody>
      </p:sp>
      <p:sp>
        <p:nvSpPr>
          <p:cNvPr id="7" name="ZoneTexte 6">
            <a:extLst>
              <a:ext uri="{FF2B5EF4-FFF2-40B4-BE49-F238E27FC236}">
                <a16:creationId xmlns:a16="http://schemas.microsoft.com/office/drawing/2014/main" id="{BACFEC25-FB30-612D-5CF5-2A201CE1ADD9}"/>
              </a:ext>
            </a:extLst>
          </p:cNvPr>
          <p:cNvSpPr txBox="1"/>
          <p:nvPr/>
        </p:nvSpPr>
        <p:spPr>
          <a:xfrm>
            <a:off x="7048500" y="1665625"/>
            <a:ext cx="4191000" cy="6955750"/>
          </a:xfrm>
          <a:prstGeom prst="rect">
            <a:avLst/>
          </a:prstGeom>
          <a:noFill/>
        </p:spPr>
        <p:txBody>
          <a:bodyPr wrap="square" rtlCol="0">
            <a:spAutoFit/>
          </a:bodyPr>
          <a:lstStyle/>
          <a:p>
            <a:pPr marL="0" marR="0" lvl="0" indent="0" algn="ctr" defTabSz="1028752" rtl="0" eaLnBrk="1" fontAlgn="auto" latinLnBrk="0" hangingPunct="1">
              <a:lnSpc>
                <a:spcPct val="100000"/>
              </a:lnSpc>
              <a:spcBef>
                <a:spcPts val="0"/>
              </a:spcBef>
              <a:spcAft>
                <a:spcPts val="0"/>
              </a:spcAft>
              <a:buClrTx/>
              <a:buSzTx/>
              <a:buFontTx/>
              <a:buNone/>
              <a:tabLst/>
              <a:defRPr/>
            </a:pPr>
            <a:r>
              <a:rPr kumimoji="0" lang="fr-FR" sz="44600" b="1" i="0" u="none" strike="noStrike" kern="0" cap="none" spc="480" normalizeH="0" baseline="0" noProof="0" dirty="0">
                <a:ln>
                  <a:noFill/>
                </a:ln>
                <a:solidFill>
                  <a:srgbClr val="106585"/>
                </a:solidFill>
                <a:effectLst/>
                <a:uLnTx/>
                <a:uFillTx/>
                <a:latin typeface="Calibri"/>
                <a:ea typeface="+mn-ea"/>
                <a:cs typeface="Aharoni" panose="02010803020104030203" pitchFamily="2" charset="-79"/>
              </a:rPr>
              <a:t>R</a:t>
            </a:r>
            <a:endParaRPr kumimoji="0" lang="fr-FR" sz="25800" b="0" i="0" u="none" strike="noStrike" kern="0" cap="none" spc="480" normalizeH="0" baseline="0" noProof="0" dirty="0">
              <a:ln>
                <a:noFill/>
              </a:ln>
              <a:solidFill>
                <a:srgbClr val="106585"/>
              </a:solidFill>
              <a:effectLst/>
              <a:uLnTx/>
              <a:uFillTx/>
              <a:latin typeface="Calibri"/>
              <a:ea typeface="+mn-ea"/>
              <a:cs typeface="Aharoni" panose="02010803020104030203" pitchFamily="2" charset="-79"/>
            </a:endParaRPr>
          </a:p>
        </p:txBody>
      </p:sp>
    </p:spTree>
    <p:extLst>
      <p:ext uri="{BB962C8B-B14F-4D97-AF65-F5344CB8AC3E}">
        <p14:creationId xmlns:p14="http://schemas.microsoft.com/office/powerpoint/2010/main" val="241926005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E9E8D-EDD2-F573-0444-F68641ED224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7BD7EEA-3DB8-ACF0-9CBE-886E7BE40A91}"/>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Rectangle : coins arrondis 4">
            <a:extLst>
              <a:ext uri="{FF2B5EF4-FFF2-40B4-BE49-F238E27FC236}">
                <a16:creationId xmlns:a16="http://schemas.microsoft.com/office/drawing/2014/main" id="{447CA0D8-41F2-C772-B1AE-857AC14D4E23}"/>
              </a:ext>
            </a:extLst>
          </p:cNvPr>
          <p:cNvSpPr/>
          <p:nvPr/>
        </p:nvSpPr>
        <p:spPr>
          <a:xfrm>
            <a:off x="2578848" y="480060"/>
            <a:ext cx="13164293" cy="946404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aphicFrame>
        <p:nvGraphicFramePr>
          <p:cNvPr id="3" name="Tableau 2">
            <a:extLst>
              <a:ext uri="{FF2B5EF4-FFF2-40B4-BE49-F238E27FC236}">
                <a16:creationId xmlns:a16="http://schemas.microsoft.com/office/drawing/2014/main" id="{ACFCF79D-FAE8-0366-C423-15C94D3D9DC0}"/>
              </a:ext>
            </a:extLst>
          </p:cNvPr>
          <p:cNvGraphicFramePr>
            <a:graphicFrameLocks noGrp="1"/>
          </p:cNvGraphicFramePr>
          <p:nvPr>
            <p:custDataLst>
              <p:tags r:id="rId1"/>
            </p:custDataLst>
          </p:nvPr>
        </p:nvGraphicFramePr>
        <p:xfrm>
          <a:off x="2847608" y="-6441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4" name="Rectangle : coins arrondis 3">
            <a:extLst>
              <a:ext uri="{FF2B5EF4-FFF2-40B4-BE49-F238E27FC236}">
                <a16:creationId xmlns:a16="http://schemas.microsoft.com/office/drawing/2014/main" id="{CDECEE53-9A94-B2AF-72F5-DC45E5B30E98}"/>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7" name="Freeform 8">
            <a:extLst>
              <a:ext uri="{FF2B5EF4-FFF2-40B4-BE49-F238E27FC236}">
                <a16:creationId xmlns:a16="http://schemas.microsoft.com/office/drawing/2014/main" id="{38D0EF28-717D-5915-779D-CC10EC7AF2E5}"/>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1" name="ZoneTexte 10">
            <a:extLst>
              <a:ext uri="{FF2B5EF4-FFF2-40B4-BE49-F238E27FC236}">
                <a16:creationId xmlns:a16="http://schemas.microsoft.com/office/drawing/2014/main" id="{7FD269E9-BF79-5AA6-0498-BCC4981C429B}"/>
              </a:ext>
            </a:extLst>
          </p:cNvPr>
          <p:cNvSpPr txBox="1"/>
          <p:nvPr/>
        </p:nvSpPr>
        <p:spPr>
          <a:xfrm>
            <a:off x="3503401" y="342900"/>
            <a:ext cx="11099623" cy="841769"/>
          </a:xfrm>
          <a:prstGeom prst="rect">
            <a:avLst/>
          </a:prstGeom>
          <a:noFill/>
        </p:spPr>
        <p:txBody>
          <a:bodyPr wrap="square">
            <a:spAutoFit/>
          </a:bodyPr>
          <a:lstStyle/>
          <a:p>
            <a:pPr marL="0" marR="0" lvl="0" indent="0" algn="l" defTabSz="1028675" rtl="0" eaLnBrk="1" fontAlgn="auto" latinLnBrk="0" hangingPunct="1">
              <a:lnSpc>
                <a:spcPct val="100000"/>
              </a:lnSpc>
              <a:spcBef>
                <a:spcPts val="0"/>
              </a:spcBef>
              <a:spcAft>
                <a:spcPts val="300"/>
              </a:spcAft>
              <a:buClrTx/>
              <a:buSzTx/>
              <a:buFontTx/>
              <a:buNone/>
              <a:tabLst/>
              <a:defRPr/>
            </a:pPr>
            <a:r>
              <a:rPr kumimoji="0" lang="fr-FR" sz="2250" b="1" i="0" u="none" strike="noStrike" kern="1200" cap="none" spc="0" normalizeH="0" baseline="0" noProof="0" dirty="0">
                <a:ln>
                  <a:noFill/>
                </a:ln>
                <a:solidFill>
                  <a:srgbClr val="A6A6A6"/>
                </a:solidFill>
                <a:effectLst/>
                <a:uLnTx/>
                <a:uFillTx/>
                <a:latin typeface="Dosis" panose="02010703020202060003" pitchFamily="2" charset="0"/>
                <a:ea typeface="+mn-ea"/>
                <a:cs typeface="+mn-cs"/>
              </a:rPr>
              <a:t>r minuscule- R majuscule </a:t>
            </a:r>
          </a:p>
          <a:p>
            <a:pPr marL="0" marR="0" lvl="0" indent="0" algn="l" defTabSz="1028675" rtl="0" eaLnBrk="1" fontAlgn="auto" latinLnBrk="0" hangingPunct="1">
              <a:lnSpc>
                <a:spcPct val="100000"/>
              </a:lnSpc>
              <a:spcBef>
                <a:spcPts val="0"/>
              </a:spcBef>
              <a:spcAft>
                <a:spcPts val="0"/>
              </a:spcAft>
              <a:buClrTx/>
              <a:buSzTx/>
              <a:buFontTx/>
              <a:buNone/>
              <a:tabLst/>
              <a:defRPr/>
            </a:pPr>
            <a:r>
              <a:rPr kumimoji="0" lang="fr-FR" sz="2250" b="1" i="0" u="none" strike="noStrike" kern="1200" cap="none" spc="0" normalizeH="0" baseline="0" noProof="0" dirty="0">
                <a:ln>
                  <a:noFill/>
                </a:ln>
                <a:solidFill>
                  <a:srgbClr val="A6A6A6"/>
                </a:solidFill>
                <a:effectLst/>
                <a:uLnTx/>
                <a:uFillTx/>
                <a:latin typeface="Dosis" panose="02010703020202060003" pitchFamily="2" charset="0"/>
                <a:ea typeface="+mn-ea"/>
                <a:cs typeface="+mn-cs"/>
              </a:rPr>
              <a:t>Qui veut lire ? </a:t>
            </a:r>
            <a:r>
              <a:rPr kumimoji="0" lang="fr-FR" sz="2000" b="1" i="1" u="none" strike="noStrike" kern="1200" cap="none" spc="0" normalizeH="0" baseline="0" noProof="0" dirty="0">
                <a:ln>
                  <a:noFill/>
                </a:ln>
                <a:solidFill>
                  <a:prstClr val="white">
                    <a:lumMod val="65000"/>
                  </a:prstClr>
                </a:solidFill>
                <a:effectLst/>
                <a:uLnTx/>
                <a:uFillTx/>
                <a:latin typeface="Dosis" panose="02010703020202060003" pitchFamily="2" charset="0"/>
                <a:ea typeface="Calibri" panose="020F0502020204030204" pitchFamily="34" charset="0"/>
                <a:cs typeface="Microsoft Uighur" panose="02000000000000000000" pitchFamily="2" charset="-78"/>
              </a:rPr>
              <a:t>L’enseignant (e) désigne trois élèves pour  lire.</a:t>
            </a:r>
            <a:r>
              <a:rPr kumimoji="0" lang="fr-FR" sz="2000" b="1" i="0" u="none" strike="noStrike" kern="1200" cap="none" spc="0" normalizeH="0" baseline="0" noProof="0" dirty="0">
                <a:ln>
                  <a:noFill/>
                </a:ln>
                <a:solidFill>
                  <a:srgbClr val="A6A6A6"/>
                </a:solidFill>
                <a:effectLst/>
                <a:uLnTx/>
                <a:uFillTx/>
                <a:latin typeface="Dosis" panose="02010703020202060003" pitchFamily="2" charset="0"/>
                <a:ea typeface="+mn-ea"/>
                <a:cs typeface="+mn-cs"/>
              </a:rPr>
              <a:t>  </a:t>
            </a:r>
            <a:endParaRPr kumimoji="0" lang="fr-FR" sz="2250" b="1" i="0" u="none" strike="noStrike" kern="1200" cap="none" spc="0" normalizeH="0" baseline="0" noProof="0" dirty="0">
              <a:ln>
                <a:noFill/>
              </a:ln>
              <a:solidFill>
                <a:srgbClr val="A6A6A6"/>
              </a:solidFill>
              <a:effectLst/>
              <a:uLnTx/>
              <a:uFillTx/>
              <a:latin typeface="Dosis" panose="02010703020202060003" pitchFamily="2" charset="0"/>
              <a:ea typeface="+mn-ea"/>
              <a:cs typeface="+mn-cs"/>
            </a:endParaRPr>
          </a:p>
        </p:txBody>
      </p:sp>
      <p:sp>
        <p:nvSpPr>
          <p:cNvPr id="8" name="ZoneTexte 7">
            <a:extLst>
              <a:ext uri="{FF2B5EF4-FFF2-40B4-BE49-F238E27FC236}">
                <a16:creationId xmlns:a16="http://schemas.microsoft.com/office/drawing/2014/main" id="{B385CDDD-1FB9-D7A7-7602-C95DB77B4945}"/>
              </a:ext>
            </a:extLst>
          </p:cNvPr>
          <p:cNvSpPr txBox="1"/>
          <p:nvPr/>
        </p:nvSpPr>
        <p:spPr>
          <a:xfrm>
            <a:off x="4032795" y="1665625"/>
            <a:ext cx="10222410" cy="6955750"/>
          </a:xfrm>
          <a:prstGeom prst="rect">
            <a:avLst/>
          </a:prstGeom>
          <a:noFill/>
        </p:spPr>
        <p:txBody>
          <a:bodyPr wrap="square" rtlCol="0">
            <a:spAutoFit/>
          </a:bodyPr>
          <a:lstStyle/>
          <a:p>
            <a:pPr marL="0" marR="0" lvl="0" indent="0" algn="l" defTabSz="1028752" rtl="0" eaLnBrk="1" fontAlgn="auto" latinLnBrk="0" hangingPunct="1">
              <a:lnSpc>
                <a:spcPct val="100000"/>
              </a:lnSpc>
              <a:spcBef>
                <a:spcPts val="0"/>
              </a:spcBef>
              <a:spcAft>
                <a:spcPts val="0"/>
              </a:spcAft>
              <a:buClrTx/>
              <a:buSzTx/>
              <a:buFontTx/>
              <a:buNone/>
              <a:tabLst/>
              <a:defRPr/>
            </a:pPr>
            <a:r>
              <a:rPr kumimoji="0" lang="fr-FR" sz="25800" b="1" i="0" u="none" strike="noStrike" kern="0" cap="none" spc="480" normalizeH="0" baseline="0" noProof="0" dirty="0">
                <a:ln>
                  <a:noFill/>
                </a:ln>
                <a:solidFill>
                  <a:srgbClr val="106585"/>
                </a:solidFill>
                <a:effectLst/>
                <a:uLnTx/>
                <a:uFillTx/>
                <a:latin typeface="Calibri"/>
                <a:ea typeface="+mn-ea"/>
                <a:cs typeface="+mn-cs"/>
              </a:rPr>
              <a:t>  </a:t>
            </a:r>
            <a:r>
              <a:rPr kumimoji="0" lang="fr-FR" sz="40000" b="1" i="0" u="none" strike="noStrike" kern="0" cap="none" spc="480" normalizeH="0" baseline="0" noProof="0" dirty="0">
                <a:ln>
                  <a:noFill/>
                </a:ln>
                <a:solidFill>
                  <a:srgbClr val="106585"/>
                </a:solidFill>
                <a:effectLst/>
                <a:uLnTx/>
                <a:uFillTx/>
                <a:latin typeface="Dosis" panose="02010703020202060003" pitchFamily="2" charset="0"/>
                <a:ea typeface="+mn-ea"/>
                <a:cs typeface="+mn-cs"/>
              </a:rPr>
              <a:t>r</a:t>
            </a:r>
            <a:r>
              <a:rPr kumimoji="0" lang="fr-FR" sz="25800" b="1" i="0" u="none" strike="noStrike" kern="0" cap="none" spc="480" normalizeH="0" baseline="0" noProof="0" dirty="0">
                <a:ln>
                  <a:noFill/>
                </a:ln>
                <a:solidFill>
                  <a:srgbClr val="106585"/>
                </a:solidFill>
                <a:effectLst/>
                <a:uLnTx/>
                <a:uFillTx/>
                <a:latin typeface="Calibri"/>
                <a:ea typeface="+mn-ea"/>
                <a:cs typeface="+mn-cs"/>
              </a:rPr>
              <a:t>   </a:t>
            </a:r>
            <a:r>
              <a:rPr kumimoji="0" lang="fr-FR" sz="44600" b="1" i="0" u="none" strike="noStrike" kern="0" cap="none" spc="480" normalizeH="0" baseline="0" noProof="0" dirty="0" err="1">
                <a:ln>
                  <a:noFill/>
                </a:ln>
                <a:solidFill>
                  <a:srgbClr val="106585"/>
                </a:solidFill>
                <a:effectLst/>
                <a:uLnTx/>
                <a:uFillTx/>
                <a:latin typeface="Calibri"/>
                <a:ea typeface="+mn-ea"/>
                <a:cs typeface="Times New Roman" panose="02020603050405020304" pitchFamily="18" charset="0"/>
              </a:rPr>
              <a:t>R</a:t>
            </a:r>
            <a:endParaRPr kumimoji="0" lang="fr-FR" sz="25800" b="0" i="0" u="none" strike="noStrike" kern="0" cap="none" spc="480" normalizeH="0" baseline="0" noProof="0" dirty="0">
              <a:ln>
                <a:noFill/>
              </a:ln>
              <a:solidFill>
                <a:srgbClr val="106585"/>
              </a:solidFill>
              <a:effectLst/>
              <a:uLnTx/>
              <a:uFillTx/>
              <a:latin typeface="Calibri"/>
              <a:ea typeface="+mn-ea"/>
              <a:cs typeface="Times New Roman" panose="02020603050405020304" pitchFamily="18" charset="0"/>
            </a:endParaRPr>
          </a:p>
        </p:txBody>
      </p:sp>
    </p:spTree>
    <p:extLst>
      <p:ext uri="{BB962C8B-B14F-4D97-AF65-F5344CB8AC3E}">
        <p14:creationId xmlns:p14="http://schemas.microsoft.com/office/powerpoint/2010/main" val="222315817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4DD00-243A-D434-F9DD-00F4299C617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A8D16AC-48A5-C3D1-4CAD-C1AAA2693D62}"/>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Rectangle : coins arrondis 4">
            <a:extLst>
              <a:ext uri="{FF2B5EF4-FFF2-40B4-BE49-F238E27FC236}">
                <a16:creationId xmlns:a16="http://schemas.microsoft.com/office/drawing/2014/main" id="{0B991EA6-CDEA-9EB4-9322-52DB9DEC4235}"/>
              </a:ext>
            </a:extLst>
          </p:cNvPr>
          <p:cNvSpPr/>
          <p:nvPr/>
        </p:nvSpPr>
        <p:spPr>
          <a:xfrm>
            <a:off x="2578848" y="480060"/>
            <a:ext cx="13164293" cy="946404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10" name="ZoneTexte 9">
            <a:extLst>
              <a:ext uri="{FF2B5EF4-FFF2-40B4-BE49-F238E27FC236}">
                <a16:creationId xmlns:a16="http://schemas.microsoft.com/office/drawing/2014/main" id="{F5D8DA32-873C-705F-D245-8C15E4B68640}"/>
              </a:ext>
            </a:extLst>
          </p:cNvPr>
          <p:cNvSpPr txBox="1"/>
          <p:nvPr/>
        </p:nvSpPr>
        <p:spPr>
          <a:xfrm>
            <a:off x="2657475" y="2889037"/>
            <a:ext cx="12973049" cy="450892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28700" b="0" i="0" u="none" strike="noStrike" kern="1200" cap="none" spc="0" normalizeH="0" baseline="0" noProof="0" dirty="0">
              <a:ln>
                <a:noFill/>
              </a:ln>
              <a:solidFill>
                <a:prstClr val="black"/>
              </a:solidFill>
              <a:effectLst/>
              <a:uLnTx/>
              <a:uFillTx/>
              <a:latin typeface="Dosis"/>
              <a:ea typeface="+mn-ea"/>
              <a:cs typeface="+mn-cs"/>
            </a:endParaRPr>
          </a:p>
        </p:txBody>
      </p:sp>
      <p:graphicFrame>
        <p:nvGraphicFramePr>
          <p:cNvPr id="3" name="Tableau 2">
            <a:extLst>
              <a:ext uri="{FF2B5EF4-FFF2-40B4-BE49-F238E27FC236}">
                <a16:creationId xmlns:a16="http://schemas.microsoft.com/office/drawing/2014/main" id="{0B5A48B3-F4EE-2052-7152-A5039C85CB17}"/>
              </a:ext>
            </a:extLst>
          </p:cNvPr>
          <p:cNvGraphicFramePr>
            <a:graphicFrameLocks noGrp="1"/>
          </p:cNvGraphicFramePr>
          <p:nvPr>
            <p:custDataLst>
              <p:tags r:id="rId1"/>
            </p:custDataLst>
          </p:nvPr>
        </p:nvGraphicFramePr>
        <p:xfrm>
          <a:off x="2847608" y="-6441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4" name="ZoneTexte 3">
            <a:extLst>
              <a:ext uri="{FF2B5EF4-FFF2-40B4-BE49-F238E27FC236}">
                <a16:creationId xmlns:a16="http://schemas.microsoft.com/office/drawing/2014/main" id="{547C64CE-1834-52ED-FF7F-2CB351FEA66E}"/>
              </a:ext>
            </a:extLst>
          </p:cNvPr>
          <p:cNvSpPr txBox="1"/>
          <p:nvPr>
            <p:custDataLst>
              <p:tags r:id="rId2"/>
            </p:custDataLst>
          </p:nvPr>
        </p:nvSpPr>
        <p:spPr>
          <a:xfrm>
            <a:off x="9144001" y="3992475"/>
            <a:ext cx="5040993" cy="2646878"/>
          </a:xfrm>
          <a:prstGeom prst="rect">
            <a:avLst/>
          </a:prstGeom>
          <a:noFill/>
        </p:spPr>
        <p:txBody>
          <a:bodyPr wrap="square" rtlCol="0">
            <a:spAutoFit/>
          </a:bodyPr>
          <a:lstStyle/>
          <a:p>
            <a:pPr marL="0" marR="0" lvl="0" indent="0" algn="ctr" defTabSz="685818" rtl="0" eaLnBrk="1" fontAlgn="auto" latinLnBrk="0" hangingPunct="1">
              <a:lnSpc>
                <a:spcPct val="100000"/>
              </a:lnSpc>
              <a:spcBef>
                <a:spcPts val="0"/>
              </a:spcBef>
              <a:spcAft>
                <a:spcPts val="0"/>
              </a:spcAft>
              <a:buClrTx/>
              <a:buSzTx/>
              <a:buFontTx/>
              <a:buNone/>
              <a:tabLst/>
              <a:defRPr/>
            </a:pPr>
            <a:r>
              <a:rPr kumimoji="0" lang="fr-FR" sz="16600" b="1" i="0" u="none" strike="noStrike" kern="1200" cap="none" spc="0" normalizeH="0" baseline="0" noProof="0" dirty="0">
                <a:ln>
                  <a:noFill/>
                </a:ln>
                <a:solidFill>
                  <a:srgbClr val="F79646">
                    <a:lumMod val="75000"/>
                  </a:srgbClr>
                </a:solidFill>
                <a:effectLst/>
                <a:uLnTx/>
                <a:uFillTx/>
                <a:latin typeface="Dosis" pitchFamily="2" charset="0"/>
                <a:ea typeface="+mn-ea"/>
                <a:cs typeface="+mn-cs"/>
              </a:rPr>
              <a:t>r</a:t>
            </a:r>
            <a:r>
              <a:rPr kumimoji="0" lang="fr-FR" sz="16600" b="1" i="0" u="none" strike="noStrike" kern="1200" cap="none" spc="0" normalizeH="0" baseline="0" noProof="0" dirty="0">
                <a:ln>
                  <a:noFill/>
                </a:ln>
                <a:solidFill>
                  <a:srgbClr val="106585"/>
                </a:solidFill>
                <a:effectLst/>
                <a:uLnTx/>
                <a:uFillTx/>
                <a:latin typeface="Dosis" pitchFamily="2" charset="0"/>
                <a:ea typeface="+mn-ea"/>
                <a:cs typeface="+mn-cs"/>
              </a:rPr>
              <a:t>obe</a:t>
            </a:r>
          </a:p>
        </p:txBody>
      </p:sp>
      <p:pic>
        <p:nvPicPr>
          <p:cNvPr id="7" name="Picture 2">
            <a:extLst>
              <a:ext uri="{FF2B5EF4-FFF2-40B4-BE49-F238E27FC236}">
                <a16:creationId xmlns:a16="http://schemas.microsoft.com/office/drawing/2014/main" id="{ACAA5C13-E1B5-7F98-A6D2-4989504AE67B}"/>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p:blipFill>
        <p:spPr bwMode="auto">
          <a:xfrm>
            <a:off x="4572001" y="3162300"/>
            <a:ext cx="3366127" cy="48006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 coins arrondis 5">
            <a:extLst>
              <a:ext uri="{FF2B5EF4-FFF2-40B4-BE49-F238E27FC236}">
                <a16:creationId xmlns:a16="http://schemas.microsoft.com/office/drawing/2014/main" id="{63D473ED-72FD-CBF1-C0DB-0B91A66C20E9}"/>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Freeform 8">
            <a:extLst>
              <a:ext uri="{FF2B5EF4-FFF2-40B4-BE49-F238E27FC236}">
                <a16:creationId xmlns:a16="http://schemas.microsoft.com/office/drawing/2014/main" id="{991CBCC4-221B-A51C-4424-03DAFD39DBDE}"/>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3" name="ZoneTexte 12">
            <a:extLst>
              <a:ext uri="{FF2B5EF4-FFF2-40B4-BE49-F238E27FC236}">
                <a16:creationId xmlns:a16="http://schemas.microsoft.com/office/drawing/2014/main" id="{F726D3D4-7228-72E1-4347-C75101D8BC62}"/>
              </a:ext>
            </a:extLst>
          </p:cNvPr>
          <p:cNvSpPr txBox="1"/>
          <p:nvPr/>
        </p:nvSpPr>
        <p:spPr>
          <a:xfrm>
            <a:off x="3510496" y="419100"/>
            <a:ext cx="11099623" cy="784830"/>
          </a:xfrm>
          <a:prstGeom prst="rect">
            <a:avLst/>
          </a:prstGeom>
          <a:noFill/>
        </p:spPr>
        <p:txBody>
          <a:bodyPr wrap="square">
            <a:spAutoFit/>
          </a:bodyPr>
          <a:lstStyle/>
          <a:p>
            <a:pPr marL="0" marR="0" lvl="0" indent="0" algn="l" defTabSz="1028675" rtl="0" eaLnBrk="1" fontAlgn="auto" latinLnBrk="0" hangingPunct="1">
              <a:lnSpc>
                <a:spcPct val="100000"/>
              </a:lnSpc>
              <a:spcBef>
                <a:spcPts val="0"/>
              </a:spcBef>
              <a:spcAft>
                <a:spcPts val="30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a:ea typeface="+mn-ea"/>
                <a:cs typeface="+mn-cs"/>
              </a:rPr>
              <a:t>Dans «robe», je vois la lettre r et j’entends le son   « r ». robe</a:t>
            </a:r>
            <a:endParaRPr kumimoji="0" lang="fr-FR" sz="2250" b="1" i="0" u="none" strike="noStrike" kern="1200" cap="none" spc="0" normalizeH="0" baseline="0" noProof="0" dirty="0">
              <a:ln>
                <a:noFill/>
              </a:ln>
              <a:solidFill>
                <a:srgbClr val="A6A6A6"/>
              </a:solidFill>
              <a:effectLst/>
              <a:uLnTx/>
              <a:uFillTx/>
              <a:latin typeface="Dosis" panose="0201070302020206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1" u="none" strike="noStrike" kern="1200" cap="none" spc="0" normalizeH="0" baseline="0" noProof="0" dirty="0">
                <a:ln>
                  <a:noFill/>
                </a:ln>
                <a:solidFill>
                  <a:prstClr val="white">
                    <a:lumMod val="65000"/>
                  </a:prstClr>
                </a:solidFill>
                <a:effectLst/>
                <a:uLnTx/>
                <a:uFillTx/>
                <a:latin typeface="Dosis" pitchFamily="2" charset="0"/>
                <a:ea typeface="+mn-ea"/>
                <a:cs typeface="+mn-cs"/>
              </a:rPr>
              <a:t>L’enseignant( e)  pointe la lettre  r .</a:t>
            </a:r>
            <a:endParaRPr kumimoji="0" lang="fr-FR" sz="2800" b="0" i="1" u="none" strike="noStrike" kern="1200" cap="none" spc="0" normalizeH="0" baseline="0" noProof="0" dirty="0">
              <a:ln>
                <a:noFill/>
              </a:ln>
              <a:solidFill>
                <a:prstClr val="white">
                  <a:lumMod val="65000"/>
                </a:prstClr>
              </a:solidFill>
              <a:effectLst/>
              <a:uLnTx/>
              <a:uFillTx/>
              <a:latin typeface="Dosis"/>
              <a:ea typeface="+mn-ea"/>
              <a:cs typeface="+mn-cs"/>
            </a:endParaRPr>
          </a:p>
        </p:txBody>
      </p:sp>
    </p:spTree>
    <p:extLst>
      <p:ext uri="{BB962C8B-B14F-4D97-AF65-F5344CB8AC3E}">
        <p14:creationId xmlns:p14="http://schemas.microsoft.com/office/powerpoint/2010/main" val="427199317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A28A-483F-AA8A-3E94-FFE2B43E16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012006D-2EA4-96D8-91FC-0F43CC2A894F}"/>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Rectangle : coins arrondis 4">
            <a:extLst>
              <a:ext uri="{FF2B5EF4-FFF2-40B4-BE49-F238E27FC236}">
                <a16:creationId xmlns:a16="http://schemas.microsoft.com/office/drawing/2014/main" id="{B5E60475-C6CD-C528-ED49-65BDCA67D5FF}"/>
              </a:ext>
            </a:extLst>
          </p:cNvPr>
          <p:cNvSpPr/>
          <p:nvPr/>
        </p:nvSpPr>
        <p:spPr>
          <a:xfrm>
            <a:off x="2578848" y="480060"/>
            <a:ext cx="13164293" cy="946404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aphicFrame>
        <p:nvGraphicFramePr>
          <p:cNvPr id="3" name="Tableau 2">
            <a:extLst>
              <a:ext uri="{FF2B5EF4-FFF2-40B4-BE49-F238E27FC236}">
                <a16:creationId xmlns:a16="http://schemas.microsoft.com/office/drawing/2014/main" id="{8794E095-62C1-A19B-C070-2C670F2999EA}"/>
              </a:ext>
            </a:extLst>
          </p:cNvPr>
          <p:cNvGraphicFramePr>
            <a:graphicFrameLocks noGrp="1"/>
          </p:cNvGraphicFramePr>
          <p:nvPr>
            <p:custDataLst>
              <p:tags r:id="rId1"/>
            </p:custDataLst>
          </p:nvPr>
        </p:nvGraphicFramePr>
        <p:xfrm>
          <a:off x="2847608" y="-6441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19" name="Rectangle : coins arrondis 18">
            <a:extLst>
              <a:ext uri="{FF2B5EF4-FFF2-40B4-BE49-F238E27FC236}">
                <a16:creationId xmlns:a16="http://schemas.microsoft.com/office/drawing/2014/main" id="{7021D193-C099-ED11-FA68-F457C4E7F876}"/>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0" name="Freeform 8">
            <a:extLst>
              <a:ext uri="{FF2B5EF4-FFF2-40B4-BE49-F238E27FC236}">
                <a16:creationId xmlns:a16="http://schemas.microsoft.com/office/drawing/2014/main" id="{7FF608D8-45C1-2A71-DD0A-6DEA3F3585FF}"/>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24" name="ZoneTexte 23">
            <a:extLst>
              <a:ext uri="{FF2B5EF4-FFF2-40B4-BE49-F238E27FC236}">
                <a16:creationId xmlns:a16="http://schemas.microsoft.com/office/drawing/2014/main" id="{067DC1D1-7462-8C82-0C71-9247B394FF5D}"/>
              </a:ext>
            </a:extLst>
          </p:cNvPr>
          <p:cNvSpPr txBox="1"/>
          <p:nvPr/>
        </p:nvSpPr>
        <p:spPr>
          <a:xfrm>
            <a:off x="3510495" y="399594"/>
            <a:ext cx="11529396" cy="438582"/>
          </a:xfrm>
          <a:prstGeom prst="rect">
            <a:avLst/>
          </a:prstGeom>
          <a:noFill/>
        </p:spPr>
        <p:txBody>
          <a:bodyPr wrap="square" rtlCol="0">
            <a:spAutoFit/>
          </a:bodyPr>
          <a:lstStyle/>
          <a:p>
            <a:pPr marL="0" marR="0" lvl="0" indent="0" algn="l" defTabSz="1028675" rtl="0" eaLnBrk="1" fontAlgn="auto" latinLnBrk="0" hangingPunct="1">
              <a:lnSpc>
                <a:spcPct val="100000"/>
              </a:lnSpc>
              <a:spcBef>
                <a:spcPts val="0"/>
              </a:spcBef>
              <a:spcAft>
                <a:spcPts val="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Maintenant, nous allons écrire la lettre r minuscule . Regardez comment je fais </a:t>
            </a:r>
          </a:p>
        </p:txBody>
      </p:sp>
      <p:pic>
        <p:nvPicPr>
          <p:cNvPr id="25" name="Image 24">
            <a:extLst>
              <a:ext uri="{FF2B5EF4-FFF2-40B4-BE49-F238E27FC236}">
                <a16:creationId xmlns:a16="http://schemas.microsoft.com/office/drawing/2014/main" id="{F30EC4EF-8A99-FDCE-06C7-A39DEBEDABFB}"/>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848045" y="299581"/>
            <a:ext cx="1141276" cy="1077190"/>
          </a:xfrm>
          <a:prstGeom prst="rect">
            <a:avLst/>
          </a:prstGeom>
        </p:spPr>
      </p:pic>
      <p:pic>
        <p:nvPicPr>
          <p:cNvPr id="8" name="Image 7">
            <a:extLst>
              <a:ext uri="{FF2B5EF4-FFF2-40B4-BE49-F238E27FC236}">
                <a16:creationId xmlns:a16="http://schemas.microsoft.com/office/drawing/2014/main" id="{44386E94-CAB0-DB93-487E-ACA76887172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666134" y="2757723"/>
            <a:ext cx="7103595" cy="4908712"/>
          </a:xfrm>
          <a:prstGeom prst="rect">
            <a:avLst/>
          </a:prstGeom>
        </p:spPr>
      </p:pic>
    </p:spTree>
    <p:extLst>
      <p:ext uri="{BB962C8B-B14F-4D97-AF65-F5344CB8AC3E}">
        <p14:creationId xmlns:p14="http://schemas.microsoft.com/office/powerpoint/2010/main" val="241537208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93CD4-66A9-A951-5095-9F09AEEE1E5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A8A878B-A4C0-272B-96B0-A5FDBE57EAF4}"/>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Rectangle : coins arrondis 4">
            <a:extLst>
              <a:ext uri="{FF2B5EF4-FFF2-40B4-BE49-F238E27FC236}">
                <a16:creationId xmlns:a16="http://schemas.microsoft.com/office/drawing/2014/main" id="{77138367-360E-9D3B-E2A6-BF3357BB1271}"/>
              </a:ext>
            </a:extLst>
          </p:cNvPr>
          <p:cNvSpPr/>
          <p:nvPr/>
        </p:nvSpPr>
        <p:spPr>
          <a:xfrm>
            <a:off x="2578848" y="480060"/>
            <a:ext cx="13164293" cy="946404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MA" sz="1400" b="0" i="1" u="none" strike="noStrike" kern="1200" cap="none" spc="0" normalizeH="0" baseline="0" noProof="0" dirty="0">
              <a:ln>
                <a:noFill/>
              </a:ln>
              <a:solidFill>
                <a:prstClr val="white"/>
              </a:solidFill>
              <a:effectLst/>
              <a:uLnTx/>
              <a:uFillTx/>
              <a:latin typeface="Dosis" pitchFamily="2" charset="0"/>
              <a:ea typeface="+mn-ea"/>
              <a:cs typeface="+mn-cs"/>
            </a:endParaRPr>
          </a:p>
        </p:txBody>
      </p:sp>
      <p:graphicFrame>
        <p:nvGraphicFramePr>
          <p:cNvPr id="3" name="Tableau 2">
            <a:extLst>
              <a:ext uri="{FF2B5EF4-FFF2-40B4-BE49-F238E27FC236}">
                <a16:creationId xmlns:a16="http://schemas.microsoft.com/office/drawing/2014/main" id="{1ADD9E83-A8EC-B23C-7736-4A5506919276}"/>
              </a:ext>
            </a:extLst>
          </p:cNvPr>
          <p:cNvGraphicFramePr>
            <a:graphicFrameLocks noGrp="1"/>
          </p:cNvGraphicFramePr>
          <p:nvPr>
            <p:custDataLst>
              <p:tags r:id="rId1"/>
            </p:custDataLst>
          </p:nvPr>
        </p:nvGraphicFramePr>
        <p:xfrm>
          <a:off x="2847608" y="-6441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4" name="Rectangle : coins arrondis 23">
            <a:extLst>
              <a:ext uri="{FF2B5EF4-FFF2-40B4-BE49-F238E27FC236}">
                <a16:creationId xmlns:a16="http://schemas.microsoft.com/office/drawing/2014/main" id="{4E17F25F-3F38-D723-9AEA-229ED7CF0BFE}"/>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5" name="Freeform 8">
            <a:extLst>
              <a:ext uri="{FF2B5EF4-FFF2-40B4-BE49-F238E27FC236}">
                <a16:creationId xmlns:a16="http://schemas.microsoft.com/office/drawing/2014/main" id="{2BFF95DC-FDA4-FDB4-EE1D-62B59CD8C02A}"/>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26" name="ZoneTexte 25">
            <a:extLst>
              <a:ext uri="{FF2B5EF4-FFF2-40B4-BE49-F238E27FC236}">
                <a16:creationId xmlns:a16="http://schemas.microsoft.com/office/drawing/2014/main" id="{D44379F3-8B3A-8B4F-CD51-88A8B700D3FF}"/>
              </a:ext>
            </a:extLst>
          </p:cNvPr>
          <p:cNvSpPr txBox="1"/>
          <p:nvPr/>
        </p:nvSpPr>
        <p:spPr>
          <a:xfrm>
            <a:off x="3440930" y="402203"/>
            <a:ext cx="11999463" cy="738664"/>
          </a:xfrm>
          <a:prstGeom prst="rect">
            <a:avLst/>
          </a:prstGeom>
          <a:noFill/>
        </p:spPr>
        <p:txBody>
          <a:bodyPr wrap="square" rtlCol="0">
            <a:spAutoFit/>
          </a:bodyPr>
          <a:lstStyle/>
          <a:p>
            <a:pPr marL="0" marR="0" lvl="0" indent="0" algn="l" defTabSz="1028675" rtl="0" eaLnBrk="1" fontAlgn="auto" latinLnBrk="0" hangingPunct="1">
              <a:lnSpc>
                <a:spcPct val="100000"/>
              </a:lnSpc>
              <a:spcBef>
                <a:spcPts val="0"/>
              </a:spcBef>
              <a:spcAft>
                <a:spcPts val="0"/>
              </a:spcAft>
              <a:buClrTx/>
              <a:buSzTx/>
              <a:buFontTx/>
              <a:buNone/>
              <a:tabLst/>
              <a:defRPr/>
            </a:pPr>
            <a:r>
              <a:rPr kumimoji="0" lang="fr-FR" sz="2100" b="0"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Je commence en haut.</a:t>
            </a:r>
          </a:p>
          <a:p>
            <a:pPr marL="0" marR="0" lvl="0" indent="0" algn="l" defTabSz="1028675" rtl="0" eaLnBrk="1" fontAlgn="auto" latinLnBrk="0" hangingPunct="1">
              <a:lnSpc>
                <a:spcPct val="100000"/>
              </a:lnSpc>
              <a:spcBef>
                <a:spcPts val="0"/>
              </a:spcBef>
              <a:spcAft>
                <a:spcPts val="0"/>
              </a:spcAft>
              <a:buClrTx/>
              <a:buSzTx/>
              <a:buFontTx/>
              <a:buNone/>
              <a:tabLst/>
              <a:defRPr/>
            </a:pPr>
            <a:r>
              <a:rPr kumimoji="0" lang="fr-FR" sz="2100" b="0"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Je trace un trait vers le bas.. Puis, j'ajoute un petit arc en haut.</a:t>
            </a:r>
          </a:p>
        </p:txBody>
      </p:sp>
      <p:pic>
        <p:nvPicPr>
          <p:cNvPr id="32" name="Image 31">
            <a:extLst>
              <a:ext uri="{FF2B5EF4-FFF2-40B4-BE49-F238E27FC236}">
                <a16:creationId xmlns:a16="http://schemas.microsoft.com/office/drawing/2014/main" id="{A51A4F12-F750-3FD2-7BDC-0886A05EA4A7}"/>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848045" y="299581"/>
            <a:ext cx="1141276" cy="1077190"/>
          </a:xfrm>
          <a:prstGeom prst="rect">
            <a:avLst/>
          </a:prstGeom>
        </p:spPr>
      </p:pic>
      <p:pic>
        <p:nvPicPr>
          <p:cNvPr id="8" name="Image 7">
            <a:extLst>
              <a:ext uri="{FF2B5EF4-FFF2-40B4-BE49-F238E27FC236}">
                <a16:creationId xmlns:a16="http://schemas.microsoft.com/office/drawing/2014/main" id="{81F55AC4-547E-91AB-3A0A-149484C8440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18272" y="2757724"/>
            <a:ext cx="7359528" cy="4824177"/>
          </a:xfrm>
          <a:prstGeom prst="rect">
            <a:avLst/>
          </a:prstGeom>
        </p:spPr>
      </p:pic>
    </p:spTree>
    <p:extLst>
      <p:ext uri="{BB962C8B-B14F-4D97-AF65-F5344CB8AC3E}">
        <p14:creationId xmlns:p14="http://schemas.microsoft.com/office/powerpoint/2010/main" val="238180613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81E37-2457-E112-4BD4-86D2B8E2C5B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A50B140-4252-E083-8A9C-278898555371}"/>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Rectangle : coins arrondis 4">
            <a:extLst>
              <a:ext uri="{FF2B5EF4-FFF2-40B4-BE49-F238E27FC236}">
                <a16:creationId xmlns:a16="http://schemas.microsoft.com/office/drawing/2014/main" id="{60D24AAB-ED21-F111-5B54-BCC82362CC51}"/>
              </a:ext>
            </a:extLst>
          </p:cNvPr>
          <p:cNvSpPr/>
          <p:nvPr/>
        </p:nvSpPr>
        <p:spPr>
          <a:xfrm>
            <a:off x="2578848" y="480060"/>
            <a:ext cx="13164293" cy="946404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MA" sz="1400" b="0" i="1" u="none" strike="noStrike" kern="1200" cap="none" spc="0" normalizeH="0" baseline="0" noProof="0" dirty="0">
              <a:ln>
                <a:noFill/>
              </a:ln>
              <a:solidFill>
                <a:prstClr val="white"/>
              </a:solidFill>
              <a:effectLst/>
              <a:uLnTx/>
              <a:uFillTx/>
              <a:latin typeface="Dosis" pitchFamily="2" charset="0"/>
              <a:ea typeface="+mn-ea"/>
              <a:cs typeface="+mn-cs"/>
            </a:endParaRPr>
          </a:p>
        </p:txBody>
      </p:sp>
      <p:graphicFrame>
        <p:nvGraphicFramePr>
          <p:cNvPr id="3" name="Tableau 2">
            <a:extLst>
              <a:ext uri="{FF2B5EF4-FFF2-40B4-BE49-F238E27FC236}">
                <a16:creationId xmlns:a16="http://schemas.microsoft.com/office/drawing/2014/main" id="{618AF404-3E45-469C-602E-3DEF15CE0291}"/>
              </a:ext>
            </a:extLst>
          </p:cNvPr>
          <p:cNvGraphicFramePr>
            <a:graphicFrameLocks noGrp="1"/>
          </p:cNvGraphicFramePr>
          <p:nvPr>
            <p:custDataLst>
              <p:tags r:id="rId1"/>
            </p:custDataLst>
          </p:nvPr>
        </p:nvGraphicFramePr>
        <p:xfrm>
          <a:off x="2847608" y="-6441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24" name="Rectangle : coins arrondis 23">
            <a:extLst>
              <a:ext uri="{FF2B5EF4-FFF2-40B4-BE49-F238E27FC236}">
                <a16:creationId xmlns:a16="http://schemas.microsoft.com/office/drawing/2014/main" id="{33460FD4-A0FD-9779-DF97-5BD91A6A82E8}"/>
              </a:ext>
            </a:extLst>
          </p:cNvPr>
          <p:cNvSpPr/>
          <p:nvPr/>
        </p:nvSpPr>
        <p:spPr>
          <a:xfrm>
            <a:off x="2578848" y="433022"/>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7" name="ZoneTexte 6">
            <a:extLst>
              <a:ext uri="{FF2B5EF4-FFF2-40B4-BE49-F238E27FC236}">
                <a16:creationId xmlns:a16="http://schemas.microsoft.com/office/drawing/2014/main" id="{15D96F3F-67A7-1089-0965-ECEA3A7D406D}"/>
              </a:ext>
            </a:extLst>
          </p:cNvPr>
          <p:cNvSpPr txBox="1"/>
          <p:nvPr/>
        </p:nvSpPr>
        <p:spPr>
          <a:xfrm>
            <a:off x="3535918" y="502921"/>
            <a:ext cx="1106594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white">
                    <a:lumMod val="65000"/>
                  </a:prstClr>
                </a:solidFill>
                <a:effectLst/>
                <a:uLnTx/>
                <a:uFillTx/>
                <a:latin typeface="Dosis" pitchFamily="2" charset="0"/>
                <a:ea typeface="+mn-ea"/>
                <a:cs typeface="+mn-cs"/>
              </a:rPr>
              <a:t>Démonstration par l’enseignant (e ) au tableau.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white">
                    <a:lumMod val="65000"/>
                  </a:prstClr>
                </a:solidFill>
                <a:effectLst/>
                <a:uLnTx/>
                <a:uFillTx/>
                <a:latin typeface="Dosis" pitchFamily="2" charset="0"/>
                <a:ea typeface="+mn-ea"/>
                <a:cs typeface="+mn-cs"/>
              </a:rPr>
              <a:t>Demander aux élèves de faire le geste avec le doigt dans l’air pendant la démonstration. </a:t>
            </a:r>
            <a:endParaRPr kumimoji="0" lang="fr-MA" sz="1800" b="0" i="1" u="none" strike="noStrike" kern="1200" cap="none" spc="0" normalizeH="0" baseline="0" noProof="0" dirty="0">
              <a:ln>
                <a:noFill/>
              </a:ln>
              <a:solidFill>
                <a:prstClr val="black"/>
              </a:solidFill>
              <a:effectLst/>
              <a:uLnTx/>
              <a:uFillTx/>
              <a:latin typeface="Dosis" pitchFamily="2" charset="0"/>
              <a:ea typeface="+mn-ea"/>
              <a:cs typeface="+mn-cs"/>
            </a:endParaRPr>
          </a:p>
        </p:txBody>
      </p:sp>
      <p:pic>
        <p:nvPicPr>
          <p:cNvPr id="8" name="Image 7">
            <a:extLst>
              <a:ext uri="{FF2B5EF4-FFF2-40B4-BE49-F238E27FC236}">
                <a16:creationId xmlns:a16="http://schemas.microsoft.com/office/drawing/2014/main" id="{944AAECD-EB74-0C7E-0AC0-53DF826D53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18272" y="2757724"/>
            <a:ext cx="7359528" cy="4824177"/>
          </a:xfrm>
          <a:prstGeom prst="rect">
            <a:avLst/>
          </a:prstGeom>
        </p:spPr>
      </p:pic>
    </p:spTree>
    <p:extLst>
      <p:ext uri="{BB962C8B-B14F-4D97-AF65-F5344CB8AC3E}">
        <p14:creationId xmlns:p14="http://schemas.microsoft.com/office/powerpoint/2010/main" val="353584002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13538-D9FA-AD1E-C7B5-516261FEB66D}"/>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FD004644-A745-DCE9-92B4-312290635901}"/>
              </a:ext>
            </a:extLst>
          </p:cNvPr>
          <p:cNvSpPr/>
          <p:nvPr>
            <p:custDataLst>
              <p:tags r:id="rId1"/>
            </p:custDataLst>
          </p:nvPr>
        </p:nvSpPr>
        <p:spPr>
          <a:xfrm>
            <a:off x="2628901" y="1485902"/>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5"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pSp>
        <p:nvGrpSpPr>
          <p:cNvPr id="11" name="Groupe 10">
            <a:extLst>
              <a:ext uri="{FF2B5EF4-FFF2-40B4-BE49-F238E27FC236}">
                <a16:creationId xmlns:a16="http://schemas.microsoft.com/office/drawing/2014/main" id="{6C1415F8-C390-3E75-AB8E-D3529C97EB63}"/>
              </a:ext>
            </a:extLst>
          </p:cNvPr>
          <p:cNvGrpSpPr/>
          <p:nvPr>
            <p:custDataLst>
              <p:tags r:id="rId2"/>
            </p:custDataLst>
          </p:nvPr>
        </p:nvGrpSpPr>
        <p:grpSpPr>
          <a:xfrm>
            <a:off x="2286000" y="1"/>
            <a:ext cx="13716000" cy="10286999"/>
            <a:chOff x="0" y="1"/>
            <a:chExt cx="9144000" cy="6857999"/>
          </a:xfrm>
        </p:grpSpPr>
        <p:sp>
          <p:nvSpPr>
            <p:cNvPr id="15" name="Rectangle 14">
              <a:extLst>
                <a:ext uri="{FF2B5EF4-FFF2-40B4-BE49-F238E27FC236}">
                  <a16:creationId xmlns:a16="http://schemas.microsoft.com/office/drawing/2014/main" id="{73160838-DF25-0AEE-B792-5F8A2DC50EF3}"/>
                </a:ext>
              </a:extLst>
            </p:cNvPr>
            <p:cNvSpPr/>
            <p:nvPr>
              <p:custDataLst>
                <p:tags r:id="rId4"/>
              </p:custDataLst>
            </p:nvPr>
          </p:nvSpPr>
          <p:spPr>
            <a:xfrm>
              <a:off x="0" y="1"/>
              <a:ext cx="9144000" cy="6857999"/>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5"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D37507FE-E526-3369-D911-D1F196A2691C}"/>
                </a:ext>
              </a:extLst>
            </p:cNvPr>
            <p:cNvSpPr/>
            <p:nvPr>
              <p:custDataLst>
                <p:tags r:id="rId5"/>
              </p:custDataLst>
            </p:nvPr>
          </p:nvSpPr>
          <p:spPr>
            <a:xfrm>
              <a:off x="190501" y="259752"/>
              <a:ext cx="8762997" cy="637657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5"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pSp>
      <p:graphicFrame>
        <p:nvGraphicFramePr>
          <p:cNvPr id="9" name="Tableau 8">
            <a:extLst>
              <a:ext uri="{FF2B5EF4-FFF2-40B4-BE49-F238E27FC236}">
                <a16:creationId xmlns:a16="http://schemas.microsoft.com/office/drawing/2014/main" id="{37C3F678-0C51-F641-B142-E360B3177425}"/>
              </a:ext>
            </a:extLst>
          </p:cNvPr>
          <p:cNvGraphicFramePr>
            <a:graphicFrameLocks noGrp="1"/>
          </p:cNvGraphicFramePr>
          <p:nvPr>
            <p:custDataLst>
              <p:tags r:id="rId3"/>
            </p:custDataLst>
          </p:nvPr>
        </p:nvGraphicFramePr>
        <p:xfrm>
          <a:off x="2847608" y="-83820"/>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12" name="Image 11">
            <a:extLst>
              <a:ext uri="{FF2B5EF4-FFF2-40B4-BE49-F238E27FC236}">
                <a16:creationId xmlns:a16="http://schemas.microsoft.com/office/drawing/2014/main" id="{B56DCD80-1119-9B25-54FF-6A7955C66DEC}"/>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6268864" y="3060043"/>
            <a:ext cx="5389632" cy="4166918"/>
          </a:xfrm>
          <a:prstGeom prst="rect">
            <a:avLst/>
          </a:prstGeom>
        </p:spPr>
      </p:pic>
      <p:sp>
        <p:nvSpPr>
          <p:cNvPr id="16" name="Rectangle : coins arrondis 15">
            <a:extLst>
              <a:ext uri="{FF2B5EF4-FFF2-40B4-BE49-F238E27FC236}">
                <a16:creationId xmlns:a16="http://schemas.microsoft.com/office/drawing/2014/main" id="{8D55C414-8796-B95B-3EF9-977A086792A3}"/>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17" name="Freeform 8">
            <a:extLst>
              <a:ext uri="{FF2B5EF4-FFF2-40B4-BE49-F238E27FC236}">
                <a16:creationId xmlns:a16="http://schemas.microsoft.com/office/drawing/2014/main" id="{05C95E58-849A-91BA-260C-157272C223F5}"/>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8" name="ZoneTexte 17">
            <a:extLst>
              <a:ext uri="{FF2B5EF4-FFF2-40B4-BE49-F238E27FC236}">
                <a16:creationId xmlns:a16="http://schemas.microsoft.com/office/drawing/2014/main" id="{98F75F22-BC5E-BA5F-78AA-D53596524ED9}"/>
              </a:ext>
            </a:extLst>
          </p:cNvPr>
          <p:cNvSpPr txBox="1"/>
          <p:nvPr/>
        </p:nvSpPr>
        <p:spPr>
          <a:xfrm>
            <a:off x="3503400" y="366063"/>
            <a:ext cx="11529396" cy="438582"/>
          </a:xfrm>
          <a:prstGeom prst="rect">
            <a:avLst/>
          </a:prstGeom>
          <a:noFill/>
        </p:spPr>
        <p:txBody>
          <a:bodyPr wrap="square" rtlCol="0">
            <a:spAutoFit/>
          </a:bodyPr>
          <a:lstStyle/>
          <a:p>
            <a:pPr marL="0" marR="0" lvl="0" indent="0" algn="l" defTabSz="1028675" rtl="0" eaLnBrk="1" fontAlgn="auto" latinLnBrk="0" hangingPunct="1">
              <a:lnSpc>
                <a:spcPct val="100000"/>
              </a:lnSpc>
              <a:spcBef>
                <a:spcPts val="0"/>
              </a:spcBef>
              <a:spcAft>
                <a:spcPts val="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Prenez vos ardoises et écrivez la lettre r minuscule . </a:t>
            </a:r>
          </a:p>
        </p:txBody>
      </p:sp>
    </p:spTree>
    <p:extLst>
      <p:ext uri="{BB962C8B-B14F-4D97-AF65-F5344CB8AC3E}">
        <p14:creationId xmlns:p14="http://schemas.microsoft.com/office/powerpoint/2010/main" val="157638461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107BE-6D04-7538-EB80-3CFB96EAD9DD}"/>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BC0E0FD-7A6B-E535-E583-F4142877727D}"/>
              </a:ext>
            </a:extLst>
          </p:cNvPr>
          <p:cNvSpPr/>
          <p:nvPr>
            <p:custDataLst>
              <p:tags r:id="rId1"/>
            </p:custDataLst>
          </p:nvPr>
        </p:nvSpPr>
        <p:spPr>
          <a:xfrm>
            <a:off x="2628901" y="1485902"/>
            <a:ext cx="13030202" cy="7179962"/>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5"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pSp>
        <p:nvGrpSpPr>
          <p:cNvPr id="11" name="Groupe 10">
            <a:extLst>
              <a:ext uri="{FF2B5EF4-FFF2-40B4-BE49-F238E27FC236}">
                <a16:creationId xmlns:a16="http://schemas.microsoft.com/office/drawing/2014/main" id="{3168EE56-F018-78FB-6BD2-A3D5841FB61D}"/>
              </a:ext>
            </a:extLst>
          </p:cNvPr>
          <p:cNvGrpSpPr/>
          <p:nvPr>
            <p:custDataLst>
              <p:tags r:id="rId2"/>
            </p:custDataLst>
          </p:nvPr>
        </p:nvGrpSpPr>
        <p:grpSpPr>
          <a:xfrm>
            <a:off x="2286000" y="1"/>
            <a:ext cx="13716000" cy="10286999"/>
            <a:chOff x="0" y="1"/>
            <a:chExt cx="9144000" cy="6857999"/>
          </a:xfrm>
        </p:grpSpPr>
        <p:sp>
          <p:nvSpPr>
            <p:cNvPr id="15" name="Rectangle 14">
              <a:extLst>
                <a:ext uri="{FF2B5EF4-FFF2-40B4-BE49-F238E27FC236}">
                  <a16:creationId xmlns:a16="http://schemas.microsoft.com/office/drawing/2014/main" id="{F7AFF897-A331-0CC0-2C3D-D8DCA48DFB91}"/>
                </a:ext>
              </a:extLst>
            </p:cNvPr>
            <p:cNvSpPr/>
            <p:nvPr>
              <p:custDataLst>
                <p:tags r:id="rId6"/>
              </p:custDataLst>
            </p:nvPr>
          </p:nvSpPr>
          <p:spPr>
            <a:xfrm>
              <a:off x="0" y="1"/>
              <a:ext cx="9144000" cy="6857999"/>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5"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D998B231-827D-F976-6F61-AF622347286D}"/>
                </a:ext>
              </a:extLst>
            </p:cNvPr>
            <p:cNvSpPr/>
            <p:nvPr>
              <p:custDataLst>
                <p:tags r:id="rId7"/>
              </p:custDataLst>
            </p:nvPr>
          </p:nvSpPr>
          <p:spPr>
            <a:xfrm>
              <a:off x="190501" y="259752"/>
              <a:ext cx="8762997" cy="637657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5"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pSp>
      <p:graphicFrame>
        <p:nvGraphicFramePr>
          <p:cNvPr id="9" name="Tableau 8">
            <a:extLst>
              <a:ext uri="{FF2B5EF4-FFF2-40B4-BE49-F238E27FC236}">
                <a16:creationId xmlns:a16="http://schemas.microsoft.com/office/drawing/2014/main" id="{FC7C5D59-DB61-B041-1841-1545234F195D}"/>
              </a:ext>
            </a:extLst>
          </p:cNvPr>
          <p:cNvGraphicFramePr>
            <a:graphicFrameLocks noGrp="1"/>
          </p:cNvGraphicFramePr>
          <p:nvPr>
            <p:custDataLst>
              <p:tags r:id="rId3"/>
            </p:custDataLst>
          </p:nvPr>
        </p:nvGraphicFramePr>
        <p:xfrm>
          <a:off x="2847608" y="-83820"/>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16" name="Rectangle : coins arrondis 15">
            <a:extLst>
              <a:ext uri="{FF2B5EF4-FFF2-40B4-BE49-F238E27FC236}">
                <a16:creationId xmlns:a16="http://schemas.microsoft.com/office/drawing/2014/main" id="{632FE40B-8A31-8735-6D95-6C32CB9C8F7C}"/>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17" name="Freeform 8">
            <a:extLst>
              <a:ext uri="{FF2B5EF4-FFF2-40B4-BE49-F238E27FC236}">
                <a16:creationId xmlns:a16="http://schemas.microsoft.com/office/drawing/2014/main" id="{35E3EE2C-947B-EBD6-DA84-2339978116A2}"/>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pic>
        <p:nvPicPr>
          <p:cNvPr id="5" name="Image 4">
            <a:extLst>
              <a:ext uri="{FF2B5EF4-FFF2-40B4-BE49-F238E27FC236}">
                <a16:creationId xmlns:a16="http://schemas.microsoft.com/office/drawing/2014/main" id="{CA3AD15A-06A4-4C8E-BAE9-6B83CEB5BD3A}"/>
              </a:ext>
            </a:extLst>
          </p:cNvPr>
          <p:cNvPicPr>
            <a:picLocks noChangeAspect="1"/>
          </p:cNvPicPr>
          <p:nvPr>
            <p:custDataLst>
              <p:tags r:id="rId4"/>
            </p:custDataLst>
          </p:nvPr>
        </p:nvPicPr>
        <p:blipFill>
          <a:blip r:embed="rId10"/>
          <a:stretch>
            <a:fillRect/>
          </a:stretch>
        </p:blipFill>
        <p:spPr>
          <a:xfrm>
            <a:off x="6225605" y="2961708"/>
            <a:ext cx="6089298" cy="4363587"/>
          </a:xfrm>
          <a:prstGeom prst="rect">
            <a:avLst/>
          </a:prstGeom>
        </p:spPr>
      </p:pic>
      <p:sp>
        <p:nvSpPr>
          <p:cNvPr id="2" name="ZoneTexte 1">
            <a:extLst>
              <a:ext uri="{FF2B5EF4-FFF2-40B4-BE49-F238E27FC236}">
                <a16:creationId xmlns:a16="http://schemas.microsoft.com/office/drawing/2014/main" id="{662037D4-36E6-513C-7E7C-7C69922E77AF}"/>
              </a:ext>
            </a:extLst>
          </p:cNvPr>
          <p:cNvSpPr txBox="1"/>
          <p:nvPr>
            <p:custDataLst>
              <p:tags r:id="rId5"/>
            </p:custDataLst>
          </p:nvPr>
        </p:nvSpPr>
        <p:spPr>
          <a:xfrm>
            <a:off x="3493504" y="399313"/>
            <a:ext cx="9608049" cy="438582"/>
          </a:xfrm>
          <a:prstGeom prst="rect">
            <a:avLst/>
          </a:prstGeom>
          <a:noFill/>
        </p:spPr>
        <p:txBody>
          <a:bodyPr wrap="square" rtlCol="0">
            <a:spAutoFit/>
          </a:bodyPr>
          <a:lstStyle/>
          <a:p>
            <a:pPr marL="0" marR="0" lvl="0" indent="0" algn="l" defTabSz="685869" rtl="0" eaLnBrk="1" fontAlgn="auto" latinLnBrk="0" hangingPunct="1">
              <a:lnSpc>
                <a:spcPct val="100000"/>
              </a:lnSpc>
              <a:spcBef>
                <a:spcPts val="0"/>
              </a:spcBef>
              <a:spcAft>
                <a:spcPts val="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Levez les ardoises. </a:t>
            </a:r>
          </a:p>
        </p:txBody>
      </p:sp>
      <p:sp>
        <p:nvSpPr>
          <p:cNvPr id="4" name="ZoneTexte 3">
            <a:extLst>
              <a:ext uri="{FF2B5EF4-FFF2-40B4-BE49-F238E27FC236}">
                <a16:creationId xmlns:a16="http://schemas.microsoft.com/office/drawing/2014/main" id="{97B26013-1235-BE5F-D9D9-59DC642AD9FA}"/>
              </a:ext>
            </a:extLst>
          </p:cNvPr>
          <p:cNvSpPr txBox="1"/>
          <p:nvPr/>
        </p:nvSpPr>
        <p:spPr>
          <a:xfrm>
            <a:off x="3503400" y="831126"/>
            <a:ext cx="9656336" cy="3924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950" b="0" i="1" u="none" strike="noStrike" kern="1200" cap="none" spc="0" normalizeH="0" baseline="0" noProof="0" dirty="0">
                <a:ln>
                  <a:noFill/>
                </a:ln>
                <a:solidFill>
                  <a:prstClr val="white">
                    <a:lumMod val="65000"/>
                  </a:prstClr>
                </a:solidFill>
                <a:effectLst/>
                <a:uLnTx/>
                <a:uFillTx/>
                <a:latin typeface="Dosis" pitchFamily="2" charset="0"/>
                <a:ea typeface="+mn-ea"/>
                <a:cs typeface="+mn-cs"/>
              </a:rPr>
              <a:t>L’enseignant (e) fournit une rétroaction  positive ou corrective .  </a:t>
            </a:r>
          </a:p>
        </p:txBody>
      </p:sp>
    </p:spTree>
    <p:extLst>
      <p:ext uri="{BB962C8B-B14F-4D97-AF65-F5344CB8AC3E}">
        <p14:creationId xmlns:p14="http://schemas.microsoft.com/office/powerpoint/2010/main" val="110702294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BE95-1B45-D945-85E5-A12F73B1C25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28CB09D-54AC-B5F9-0357-D0DCECB8CA8E}"/>
              </a:ext>
            </a:extLst>
          </p:cNvPr>
          <p:cNvSpPr/>
          <p:nvPr/>
        </p:nvSpPr>
        <p:spPr>
          <a:xfrm>
            <a:off x="2286000" y="0"/>
            <a:ext cx="13716000" cy="10287000"/>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 name="Rectangle : coins arrondis 4">
            <a:extLst>
              <a:ext uri="{FF2B5EF4-FFF2-40B4-BE49-F238E27FC236}">
                <a16:creationId xmlns:a16="http://schemas.microsoft.com/office/drawing/2014/main" id="{493AEF9C-7ACD-30F2-B6B2-7BDE66CD4D20}"/>
              </a:ext>
            </a:extLst>
          </p:cNvPr>
          <p:cNvSpPr/>
          <p:nvPr/>
        </p:nvSpPr>
        <p:spPr>
          <a:xfrm>
            <a:off x="2578848" y="480060"/>
            <a:ext cx="13164293" cy="946404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aphicFrame>
        <p:nvGraphicFramePr>
          <p:cNvPr id="3" name="Tableau 2">
            <a:extLst>
              <a:ext uri="{FF2B5EF4-FFF2-40B4-BE49-F238E27FC236}">
                <a16:creationId xmlns:a16="http://schemas.microsoft.com/office/drawing/2014/main" id="{145C1A81-02DC-6EF7-82F8-A2C00530109A}"/>
              </a:ext>
            </a:extLst>
          </p:cNvPr>
          <p:cNvGraphicFramePr>
            <a:graphicFrameLocks noGrp="1"/>
          </p:cNvGraphicFramePr>
          <p:nvPr>
            <p:custDataLst>
              <p:tags r:id="rId1"/>
            </p:custDataLst>
          </p:nvPr>
        </p:nvGraphicFramePr>
        <p:xfrm>
          <a:off x="2847608" y="-6441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4691577">
                  <a:extLst>
                    <a:ext uri="{9D8B030D-6E8A-4147-A177-3AD203B41FA5}">
                      <a16:colId xmlns:a16="http://schemas.microsoft.com/office/drawing/2014/main" val="2262048582"/>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b="1" dirty="0">
                          <a:solidFill>
                            <a:schemeClr val="bg1">
                              <a:lumMod val="85000"/>
                            </a:schemeClr>
                          </a:solidFill>
                          <a:latin typeface="Dosis" pitchFamily="2" charset="0"/>
                        </a:rPr>
                        <a:t>2. </a:t>
                      </a:r>
                      <a:r>
                        <a:rPr lang="fr-FR" sz="1800" b="1" kern="1200" dirty="0">
                          <a:solidFill>
                            <a:schemeClr val="bg1">
                              <a:lumMod val="85000"/>
                            </a:schemeClr>
                          </a:solidFill>
                          <a:latin typeface="Dosis" pitchFamily="2" charset="0"/>
                          <a:ea typeface="+mn-ea"/>
                          <a:cs typeface="+mn-cs"/>
                        </a:rPr>
                        <a:t>Vocabulaire</a:t>
                      </a:r>
                      <a:endParaRPr lang="fr-FR" sz="18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3. </a:t>
                      </a:r>
                      <a:r>
                        <a:rPr lang="fr-FR" sz="2400" b="1" kern="1200" dirty="0">
                          <a:solidFill>
                            <a:schemeClr val="bg1"/>
                          </a:solidFill>
                          <a:latin typeface="Dosis" pitchFamily="2" charset="0"/>
                          <a:ea typeface="+mn-ea"/>
                          <a:cs typeface="+mn-cs"/>
                        </a:rPr>
                        <a:t>Lecture- écriture</a:t>
                      </a:r>
                      <a:endParaRPr lang="fr-FR" sz="2400" dirty="0">
                        <a:solidFill>
                          <a:schemeClr val="bg1"/>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4.Pratique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75000"/>
                            </a:schemeClr>
                          </a:solidFill>
                          <a:latin typeface="Dosis" pitchFamily="2" charset="0"/>
                        </a:rPr>
                        <a:t>5.Jeu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78" name="Rectangle : coins arrondis 77">
            <a:extLst>
              <a:ext uri="{FF2B5EF4-FFF2-40B4-BE49-F238E27FC236}">
                <a16:creationId xmlns:a16="http://schemas.microsoft.com/office/drawing/2014/main" id="{F4369B78-FDD9-8E55-DF86-D21B809D858D}"/>
              </a:ext>
            </a:extLst>
          </p:cNvPr>
          <p:cNvSpPr/>
          <p:nvPr/>
        </p:nvSpPr>
        <p:spPr>
          <a:xfrm>
            <a:off x="2571753" y="332509"/>
            <a:ext cx="13154395" cy="101133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79" name="Freeform 8">
            <a:extLst>
              <a:ext uri="{FF2B5EF4-FFF2-40B4-BE49-F238E27FC236}">
                <a16:creationId xmlns:a16="http://schemas.microsoft.com/office/drawing/2014/main" id="{DA10206E-0E82-62A2-AAD2-D03859E2ABA7}"/>
              </a:ext>
            </a:extLst>
          </p:cNvPr>
          <p:cNvSpPr/>
          <p:nvPr/>
        </p:nvSpPr>
        <p:spPr>
          <a:xfrm>
            <a:off x="2802130" y="618605"/>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80" name="ZoneTexte 79">
            <a:extLst>
              <a:ext uri="{FF2B5EF4-FFF2-40B4-BE49-F238E27FC236}">
                <a16:creationId xmlns:a16="http://schemas.microsoft.com/office/drawing/2014/main" id="{FEEDAB1C-7A0D-E84E-31C5-E0764B2151E7}"/>
              </a:ext>
            </a:extLst>
          </p:cNvPr>
          <p:cNvSpPr txBox="1"/>
          <p:nvPr>
            <p:custDataLst>
              <p:tags r:id="rId2"/>
            </p:custDataLst>
          </p:nvPr>
        </p:nvSpPr>
        <p:spPr>
          <a:xfrm>
            <a:off x="3440930" y="399594"/>
            <a:ext cx="11529396" cy="438582"/>
          </a:xfrm>
          <a:prstGeom prst="rect">
            <a:avLst/>
          </a:prstGeom>
          <a:noFill/>
        </p:spPr>
        <p:txBody>
          <a:bodyPr wrap="square" rtlCol="0">
            <a:spAutoFit/>
          </a:bodyPr>
          <a:lstStyle/>
          <a:p>
            <a:pPr marL="0" marR="0" lvl="0" indent="0" algn="l" defTabSz="1028727" rtl="0" eaLnBrk="1" fontAlgn="auto" latinLnBrk="0" hangingPunct="1">
              <a:lnSpc>
                <a:spcPct val="100000"/>
              </a:lnSpc>
              <a:spcBef>
                <a:spcPts val="0"/>
              </a:spcBef>
              <a:spcAft>
                <a:spcPts val="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a:ea typeface="+mn-ea"/>
                <a:cs typeface="+mn-cs"/>
              </a:rPr>
              <a:t>Je vais vous montrer comment écrire la lettre R majuscule. Regardez comment je fais. </a:t>
            </a:r>
          </a:p>
        </p:txBody>
      </p:sp>
      <p:pic>
        <p:nvPicPr>
          <p:cNvPr id="6" name="Image 5">
            <a:extLst>
              <a:ext uri="{FF2B5EF4-FFF2-40B4-BE49-F238E27FC236}">
                <a16:creationId xmlns:a16="http://schemas.microsoft.com/office/drawing/2014/main" id="{6A219FB3-F163-E764-0552-4586498F5B0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13923" y="2743200"/>
            <a:ext cx="7460157" cy="4800600"/>
          </a:xfrm>
          <a:prstGeom prst="rect">
            <a:avLst/>
          </a:prstGeom>
        </p:spPr>
      </p:pic>
      <p:sp>
        <p:nvSpPr>
          <p:cNvPr id="4" name="ZoneTexte 3">
            <a:extLst>
              <a:ext uri="{FF2B5EF4-FFF2-40B4-BE49-F238E27FC236}">
                <a16:creationId xmlns:a16="http://schemas.microsoft.com/office/drawing/2014/main" id="{643C814C-3D73-85B7-C285-F6E45DE69A72}"/>
              </a:ext>
            </a:extLst>
          </p:cNvPr>
          <p:cNvSpPr txBox="1"/>
          <p:nvPr>
            <p:custDataLst>
              <p:tags r:id="rId3"/>
            </p:custDataLst>
          </p:nvPr>
        </p:nvSpPr>
        <p:spPr>
          <a:xfrm>
            <a:off x="4471803" y="8097619"/>
            <a:ext cx="9906000" cy="1200329"/>
          </a:xfrm>
          <a:prstGeom prst="rect">
            <a:avLst/>
          </a:prstGeom>
          <a:noFill/>
        </p:spPr>
        <p:txBody>
          <a:bodyPr wrap="square" rtlCol="0">
            <a:spAutoFit/>
          </a:bodyPr>
          <a:lstStyle/>
          <a:p>
            <a:pPr marL="0" marR="0" lvl="0" indent="0" algn="ctr" defTabSz="102872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Dosis"/>
                <a:ea typeface="+mn-ea"/>
                <a:cs typeface="+mn-cs"/>
              </a:rPr>
              <a:t>Pour la formation </a:t>
            </a:r>
          </a:p>
          <a:p>
            <a:pPr marL="0" marR="0" lvl="0" indent="0" algn="ctr" defTabSz="102872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Dosis"/>
                <a:ea typeface="+mn-ea"/>
                <a:cs typeface="+mn-cs"/>
              </a:rPr>
              <a:t>On suit la même démarche pour la lettre majuscule</a:t>
            </a:r>
          </a:p>
        </p:txBody>
      </p:sp>
    </p:spTree>
    <p:extLst>
      <p:ext uri="{BB962C8B-B14F-4D97-AF65-F5344CB8AC3E}">
        <p14:creationId xmlns:p14="http://schemas.microsoft.com/office/powerpoint/2010/main" val="230413191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297D6-8055-B08C-25B8-FE0DF2EA495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8D3A013-FA5A-93D1-7128-818D444D222F}"/>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D568DDE2-1D63-6280-D65D-C439E362E09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DE6D4A88-7C3B-1C21-B5FD-6F98CCA70C11}"/>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8008F637-F307-8218-4EC9-DB27437F4A26}"/>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B6DFD627-D63A-11D9-B75F-B910EF67F02E}"/>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C3580F2B-C92A-0022-7842-A16192A16C0B}"/>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4E3F0689-4AA4-7758-241D-3DA92AD864B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CBF38C6F-BF29-6DDB-B692-F4F9DA73FDEB}"/>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C90AB854-3AF0-C7FB-412B-6813482D28C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1CC05C67-3731-D5F3-506D-981C569D71FE}"/>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68B2AB97-5571-BA49-ECAB-EA5A698D2195}"/>
              </a:ext>
            </a:extLst>
          </p:cNvPr>
          <p:cNvSpPr txBox="1"/>
          <p:nvPr/>
        </p:nvSpPr>
        <p:spPr>
          <a:xfrm>
            <a:off x="-188320" y="2955151"/>
            <a:ext cx="8369364" cy="3693319"/>
          </a:xfrm>
          <a:prstGeom prst="rect">
            <a:avLst/>
          </a:prstGeom>
        </p:spPr>
        <p:txBody>
          <a:bodyPr wrap="square" lIns="0" tIns="0" rIns="0" bIns="0" rtlCol="0" anchor="t">
            <a:spAutoFit/>
          </a:bodyPr>
          <a:lstStyle/>
          <a:p>
            <a:pPr algn="ctr">
              <a:defRPr/>
            </a:pPr>
            <a:endPar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a:p>
            <a:pPr marL="1876425" algn="ctr">
              <a:buClr>
                <a:srgbClr val="054734"/>
              </a:buClr>
            </a:pPr>
            <a:r>
              <a:rPr lang="fr-FR" sz="6000" dirty="0">
                <a:solidFill>
                  <a:schemeClr val="bg1"/>
                </a:solidFill>
                <a:latin typeface="Microsoft Uighur" panose="02000000000000000000" pitchFamily="2" charset="-78"/>
                <a:cs typeface="Microsoft Uighur" panose="02000000000000000000" pitchFamily="2" charset="-78"/>
                <a:sym typeface="Times New Roman MT Bold"/>
              </a:rPr>
              <a:t>Modelage et simulation de l’activité : </a:t>
            </a:r>
          </a:p>
          <a:p>
            <a:pPr marL="1876425" algn="ctr">
              <a:buClr>
                <a:srgbClr val="054734"/>
              </a:buClr>
            </a:pPr>
            <a:r>
              <a:rPr lang="fr-FR" sz="6000" dirty="0">
                <a:solidFill>
                  <a:srgbClr val="FFFF00"/>
                </a:solidFill>
                <a:latin typeface="Microsoft Uighur" panose="02000000000000000000" pitchFamily="2" charset="-78"/>
                <a:cs typeface="Microsoft Uighur" panose="02000000000000000000" pitchFamily="2" charset="-78"/>
                <a:sym typeface="Times New Roman MT Bold"/>
              </a:rPr>
              <a:t> Production de l’écrit</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85A19057-4DCC-AEFC-2EB4-FBE8BC8A8B2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408737422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4EAFF-EA49-771F-F511-3ABCCF810840}"/>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FD1B955-1E85-7178-7695-6125942E29DA}"/>
              </a:ext>
            </a:extLst>
          </p:cNvPr>
          <p:cNvGrpSpPr/>
          <p:nvPr/>
        </p:nvGrpSpPr>
        <p:grpSpPr>
          <a:xfrm>
            <a:off x="-1789835" y="8417453"/>
            <a:ext cx="3297214" cy="2833543"/>
            <a:chOff x="0" y="0"/>
            <a:chExt cx="812800" cy="698500"/>
          </a:xfrm>
        </p:grpSpPr>
        <p:sp>
          <p:nvSpPr>
            <p:cNvPr id="11" name="Freeform 10">
              <a:extLst>
                <a:ext uri="{FF2B5EF4-FFF2-40B4-BE49-F238E27FC236}">
                  <a16:creationId xmlns:a16="http://schemas.microsoft.com/office/drawing/2014/main" id="{4C873151-66D6-F0D0-0AD4-D4BE3F96890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1FE1D104-FCB4-CAA8-B292-DD00CCF7E1C6}"/>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2">
            <a:extLst>
              <a:ext uri="{FF2B5EF4-FFF2-40B4-BE49-F238E27FC236}">
                <a16:creationId xmlns:a16="http://schemas.microsoft.com/office/drawing/2014/main" id="{E61FC80D-C0BD-8DCD-22CC-0CCBE14B9DA4}"/>
              </a:ext>
            </a:extLst>
          </p:cNvPr>
          <p:cNvGrpSpPr/>
          <p:nvPr/>
        </p:nvGrpSpPr>
        <p:grpSpPr>
          <a:xfrm>
            <a:off x="15925325" y="-942654"/>
            <a:ext cx="3297214" cy="2833543"/>
            <a:chOff x="0" y="0"/>
            <a:chExt cx="812800" cy="698500"/>
          </a:xfrm>
        </p:grpSpPr>
        <p:sp>
          <p:nvSpPr>
            <p:cNvPr id="14" name="Freeform 13">
              <a:extLst>
                <a:ext uri="{FF2B5EF4-FFF2-40B4-BE49-F238E27FC236}">
                  <a16:creationId xmlns:a16="http://schemas.microsoft.com/office/drawing/2014/main" id="{C910BE87-1866-3266-F9B8-879C3E51BE7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670FC95F-D7D2-D2B3-DDDA-8DC20967AC4F}"/>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3" name="TextBox 29">
            <a:extLst>
              <a:ext uri="{FF2B5EF4-FFF2-40B4-BE49-F238E27FC236}">
                <a16:creationId xmlns:a16="http://schemas.microsoft.com/office/drawing/2014/main" id="{23AB2118-9E9E-4949-67D7-58A283A30B01}"/>
              </a:ext>
            </a:extLst>
          </p:cNvPr>
          <p:cNvSpPr txBox="1"/>
          <p:nvPr/>
        </p:nvSpPr>
        <p:spPr>
          <a:xfrm>
            <a:off x="1282561" y="2304568"/>
            <a:ext cx="15446704" cy="677108"/>
          </a:xfrm>
          <a:prstGeom prst="rect">
            <a:avLst/>
          </a:prstGeom>
          <a:noFill/>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f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4" name="Rectangle 23">
            <a:extLst>
              <a:ext uri="{FF2B5EF4-FFF2-40B4-BE49-F238E27FC236}">
                <a16:creationId xmlns:a16="http://schemas.microsoft.com/office/drawing/2014/main" id="{4E31661F-34E1-9ED4-C0D3-86695107A8FA}"/>
              </a:ext>
            </a:extLst>
          </p:cNvPr>
          <p:cNvSpPr/>
          <p:nvPr/>
        </p:nvSpPr>
        <p:spPr>
          <a:xfrm>
            <a:off x="22218" y="-346038"/>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0" eaLnBrk="1" fontAlgn="auto" latinLnBrk="0" hangingPunct="1">
              <a:lnSpc>
                <a:spcPts val="6141"/>
              </a:lnSpc>
              <a:spcBef>
                <a:spcPts val="0"/>
              </a:spcBef>
              <a:spcAft>
                <a:spcPts val="0"/>
              </a:spcAft>
              <a:buClrTx/>
              <a:buSzTx/>
              <a:buFontTx/>
              <a:buNone/>
              <a:tabLst/>
              <a:defRPr/>
            </a:pPr>
            <a:endPar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914400" rtl="0" eaLnBrk="1" fontAlgn="auto" latinLnBrk="0" hangingPunct="1">
              <a:lnSpc>
                <a:spcPts val="6141"/>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Axe III- Modelage et simulation des activités de remédiation intensive</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5" name="Freeform 22">
            <a:extLst>
              <a:ext uri="{FF2B5EF4-FFF2-40B4-BE49-F238E27FC236}">
                <a16:creationId xmlns:a16="http://schemas.microsoft.com/office/drawing/2014/main" id="{61D09C43-DF88-3AB9-EE72-A2C54FBFD07D}"/>
              </a:ext>
            </a:extLst>
          </p:cNvPr>
          <p:cNvSpPr/>
          <p:nvPr/>
        </p:nvSpPr>
        <p:spPr>
          <a:xfrm>
            <a:off x="49716" y="460311"/>
            <a:ext cx="11913684"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a:ea typeface="+mn-ea"/>
              <a:cs typeface="+mn-cs"/>
            </a:endParaRPr>
          </a:p>
        </p:txBody>
      </p:sp>
      <p:grpSp>
        <p:nvGrpSpPr>
          <p:cNvPr id="28" name="Groupe 27">
            <a:extLst>
              <a:ext uri="{FF2B5EF4-FFF2-40B4-BE49-F238E27FC236}">
                <a16:creationId xmlns:a16="http://schemas.microsoft.com/office/drawing/2014/main" id="{79B5317E-F7EB-97A3-1979-AB0BE8D623A1}"/>
              </a:ext>
            </a:extLst>
          </p:cNvPr>
          <p:cNvGrpSpPr/>
          <p:nvPr/>
        </p:nvGrpSpPr>
        <p:grpSpPr>
          <a:xfrm>
            <a:off x="729324" y="2009972"/>
            <a:ext cx="17122520" cy="1332958"/>
            <a:chOff x="457200" y="1625096"/>
            <a:chExt cx="8229600" cy="969264"/>
          </a:xfrm>
        </p:grpSpPr>
        <p:sp>
          <p:nvSpPr>
            <p:cNvPr id="29" name="Shape 13">
              <a:extLst>
                <a:ext uri="{FF2B5EF4-FFF2-40B4-BE49-F238E27FC236}">
                  <a16:creationId xmlns:a16="http://schemas.microsoft.com/office/drawing/2014/main" id="{E4B31D20-92BF-3A04-0A57-45E6D6FE6C8D}"/>
                </a:ext>
              </a:extLst>
            </p:cNvPr>
            <p:cNvSpPr/>
            <p:nvPr/>
          </p:nvSpPr>
          <p:spPr>
            <a:xfrm>
              <a:off x="521208" y="1625096"/>
              <a:ext cx="8165592"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1" name="Shape 14">
              <a:extLst>
                <a:ext uri="{FF2B5EF4-FFF2-40B4-BE49-F238E27FC236}">
                  <a16:creationId xmlns:a16="http://schemas.microsoft.com/office/drawing/2014/main" id="{4B525AB2-EB0D-1D63-268A-969DB25B6B9B}"/>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grpSp>
        <p:nvGrpSpPr>
          <p:cNvPr id="32" name="Groupe 31">
            <a:extLst>
              <a:ext uri="{FF2B5EF4-FFF2-40B4-BE49-F238E27FC236}">
                <a16:creationId xmlns:a16="http://schemas.microsoft.com/office/drawing/2014/main" id="{F188A1E2-8A81-4328-3891-4BF564172E33}"/>
              </a:ext>
            </a:extLst>
          </p:cNvPr>
          <p:cNvGrpSpPr/>
          <p:nvPr/>
        </p:nvGrpSpPr>
        <p:grpSpPr>
          <a:xfrm>
            <a:off x="705259" y="3750881"/>
            <a:ext cx="17172449" cy="1714575"/>
            <a:chOff x="457200" y="1625096"/>
            <a:chExt cx="8229600" cy="969264"/>
          </a:xfrm>
        </p:grpSpPr>
        <p:sp>
          <p:nvSpPr>
            <p:cNvPr id="33" name="Shape 13">
              <a:extLst>
                <a:ext uri="{FF2B5EF4-FFF2-40B4-BE49-F238E27FC236}">
                  <a16:creationId xmlns:a16="http://schemas.microsoft.com/office/drawing/2014/main" id="{56B489B4-6BD7-1CAD-08BC-072B9954B521}"/>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4" name="Shape 14">
              <a:extLst>
                <a:ext uri="{FF2B5EF4-FFF2-40B4-BE49-F238E27FC236}">
                  <a16:creationId xmlns:a16="http://schemas.microsoft.com/office/drawing/2014/main" id="{912E5FB2-1BFE-AC48-F0F2-0E2A172BF2FB}"/>
                </a:ext>
              </a:extLst>
            </p:cNvPr>
            <p:cNvSpPr/>
            <p:nvPr/>
          </p:nvSpPr>
          <p:spPr>
            <a:xfrm>
              <a:off x="457200" y="1625096"/>
              <a:ext cx="64008" cy="969264"/>
            </a:xfrm>
            <a:prstGeom prst="rect">
              <a:avLst/>
            </a:prstGeom>
            <a:solidFill>
              <a:srgbClr val="C8960C"/>
            </a:solidFill>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3" name="ZoneTexte 2">
            <a:extLst>
              <a:ext uri="{FF2B5EF4-FFF2-40B4-BE49-F238E27FC236}">
                <a16:creationId xmlns:a16="http://schemas.microsoft.com/office/drawing/2014/main" id="{94BFC320-BE58-A9BB-6011-80EC7EE8557B}"/>
              </a:ext>
            </a:extLst>
          </p:cNvPr>
          <p:cNvSpPr txBox="1"/>
          <p:nvPr/>
        </p:nvSpPr>
        <p:spPr>
          <a:xfrm>
            <a:off x="905758" y="3948767"/>
            <a:ext cx="16234493" cy="1215717"/>
          </a:xfrm>
          <a:prstGeom prst="rect">
            <a:avLst/>
          </a:prstGeom>
          <a:noFill/>
        </p:spPr>
        <p:txBody>
          <a:bodyPr wrap="square">
            <a:spAutoFit/>
          </a:bodyPr>
          <a:lstStyle/>
          <a:p>
            <a:pPr marL="0" marR="0" lvl="0" indent="0" algn="just" defTabSz="1066773" rtl="0" eaLnBrk="1" fontAlgn="auto" latinLnBrk="0" hangingPunct="1">
              <a:lnSpc>
                <a:spcPct val="90000"/>
              </a:lnSpc>
              <a:spcBef>
                <a:spcPct val="0"/>
              </a:spcBef>
              <a:spcAft>
                <a:spcPct val="3500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Ces activités permettent de consolider simultanément l’acquisition des lettres, le vocabulaire et la lecture, tout en développant l’autonomie et la précision dans l’écriture.</a:t>
            </a:r>
          </a:p>
        </p:txBody>
      </p:sp>
      <p:sp>
        <p:nvSpPr>
          <p:cNvPr id="4" name="ZoneTexte 3">
            <a:extLst>
              <a:ext uri="{FF2B5EF4-FFF2-40B4-BE49-F238E27FC236}">
                <a16:creationId xmlns:a16="http://schemas.microsoft.com/office/drawing/2014/main" id="{195DD1FC-20FE-B3FF-3453-4F1FD1AAFC1A}"/>
              </a:ext>
            </a:extLst>
          </p:cNvPr>
          <p:cNvSpPr txBox="1"/>
          <p:nvPr/>
        </p:nvSpPr>
        <p:spPr>
          <a:xfrm>
            <a:off x="974956" y="2075859"/>
            <a:ext cx="16661566"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tl/>
              </a:rPr>
              <a:t>Produire des mots à travers des activités telles que compléter un mot par l’ajout de la syllabe manquante, en mobilisant le vocabulaire déjà acquis et en réinvestissant les activités de lecture précédemment effectuées.</a:t>
            </a:r>
          </a:p>
        </p:txBody>
      </p:sp>
      <p:sp>
        <p:nvSpPr>
          <p:cNvPr id="5" name="ZoneTexte 4">
            <a:extLst>
              <a:ext uri="{FF2B5EF4-FFF2-40B4-BE49-F238E27FC236}">
                <a16:creationId xmlns:a16="http://schemas.microsoft.com/office/drawing/2014/main" id="{36809338-E174-54C6-09C8-008604B7EEDD}"/>
              </a:ext>
            </a:extLst>
          </p:cNvPr>
          <p:cNvSpPr txBox="1"/>
          <p:nvPr/>
        </p:nvSpPr>
        <p:spPr>
          <a:xfrm>
            <a:off x="1282561" y="812574"/>
            <a:ext cx="10542084"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Canva Sans Bold"/>
                <a:cs typeface="Microsoft Uighur" panose="02000000000000000000" pitchFamily="2" charset="-78"/>
                <a:sym typeface="Canva Sans Bold"/>
              </a:rPr>
              <a:t>3-5-Modelage et simulation des activités de production de l’écrit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4000" b="1" i="0" u="none" strike="noStrike" kern="1200" cap="none" spc="0" normalizeH="0" baseline="0" noProof="0" dirty="0">
              <a:ln>
                <a:noFill/>
              </a:ln>
              <a:solidFill>
                <a:prstClr val="black"/>
              </a:solidFill>
              <a:effectLst/>
              <a:uLnTx/>
              <a:uFillTx/>
              <a:latin typeface="Microsoft Uighur" panose="02000000000000000000" pitchFamily="2" charset="-78"/>
              <a:ea typeface="Canva Sans Bold"/>
              <a:cs typeface="Microsoft Uighur" panose="02000000000000000000" pitchFamily="2" charset="-78"/>
              <a:sym typeface="Canva Sans Bold"/>
            </a:endParaRPr>
          </a:p>
        </p:txBody>
      </p:sp>
      <p:sp>
        <p:nvSpPr>
          <p:cNvPr id="9" name="Rectangle 8">
            <a:extLst>
              <a:ext uri="{FF2B5EF4-FFF2-40B4-BE49-F238E27FC236}">
                <a16:creationId xmlns:a16="http://schemas.microsoft.com/office/drawing/2014/main" id="{1EE2DCB8-1F1A-0F34-FC72-2923A96B2CED}"/>
              </a:ext>
            </a:extLst>
          </p:cNvPr>
          <p:cNvSpPr/>
          <p:nvPr/>
        </p:nvSpPr>
        <p:spPr>
          <a:xfrm>
            <a:off x="2133600" y="5829300"/>
            <a:ext cx="5896112" cy="3810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fr-MA" sz="11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fr-MA" sz="11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fr-MA" sz="11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a:t>
            </a:r>
          </a:p>
        </p:txBody>
      </p:sp>
      <p:pic>
        <p:nvPicPr>
          <p:cNvPr id="6" name="Image 5">
            <a:extLst>
              <a:ext uri="{FF2B5EF4-FFF2-40B4-BE49-F238E27FC236}">
                <a16:creationId xmlns:a16="http://schemas.microsoft.com/office/drawing/2014/main" id="{4F3FDC06-958A-E032-12E7-300661DBE7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37997" y="5873323"/>
            <a:ext cx="5287603" cy="3601103"/>
          </a:xfrm>
          <a:prstGeom prst="rect">
            <a:avLst/>
          </a:prstGeom>
          <a:ln w="76200">
            <a:solidFill>
              <a:schemeClr val="accent3">
                <a:lumMod val="75000"/>
              </a:schemeClr>
            </a:solidFill>
          </a:ln>
        </p:spPr>
      </p:pic>
    </p:spTree>
    <p:extLst>
      <p:ext uri="{BB962C8B-B14F-4D97-AF65-F5344CB8AC3E}">
        <p14:creationId xmlns:p14="http://schemas.microsoft.com/office/powerpoint/2010/main" val="226878090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16686-F4BD-84C7-F5B4-3E24E9DD1049}"/>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F6490374-4C70-F02B-DFD9-406EB4331F32}"/>
              </a:ext>
            </a:extLst>
          </p:cNvPr>
          <p:cNvGrpSpPr/>
          <p:nvPr/>
        </p:nvGrpSpPr>
        <p:grpSpPr>
          <a:xfrm>
            <a:off x="7978347" y="3271702"/>
            <a:ext cx="9937301" cy="1948997"/>
            <a:chOff x="457199" y="637024"/>
            <a:chExt cx="8229601" cy="835467"/>
          </a:xfrm>
        </p:grpSpPr>
        <p:sp>
          <p:nvSpPr>
            <p:cNvPr id="27" name="Shape 3">
              <a:extLst>
                <a:ext uri="{FF2B5EF4-FFF2-40B4-BE49-F238E27FC236}">
                  <a16:creationId xmlns:a16="http://schemas.microsoft.com/office/drawing/2014/main" id="{BB2EE09B-E664-AF1E-8628-FB658EB167BF}"/>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1BE4B7E8-0D58-2586-7ABF-3D826BB605CE}"/>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F89F5F5E-BCDA-C801-BAEB-8D03FDE77A90}"/>
              </a:ext>
            </a:extLst>
          </p:cNvPr>
          <p:cNvGrpSpPr/>
          <p:nvPr/>
        </p:nvGrpSpPr>
        <p:grpSpPr>
          <a:xfrm>
            <a:off x="2343784" y="3326347"/>
            <a:ext cx="5496456" cy="1951916"/>
            <a:chOff x="457199" y="637024"/>
            <a:chExt cx="8229601" cy="835467"/>
          </a:xfrm>
        </p:grpSpPr>
        <p:sp>
          <p:nvSpPr>
            <p:cNvPr id="20" name="Shape 3">
              <a:extLst>
                <a:ext uri="{FF2B5EF4-FFF2-40B4-BE49-F238E27FC236}">
                  <a16:creationId xmlns:a16="http://schemas.microsoft.com/office/drawing/2014/main" id="{FE29C424-CB99-02E5-09ED-DC05ADE3C04E}"/>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E6F86E9B-48BD-AB0A-3DEB-F9A84608A3C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124495D0-485D-7E13-E22D-6A059BF42962}"/>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43A69C72-18DE-DA08-8AE4-3C119F77C13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9C975DE5-46B9-F749-B1B1-585EF249291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0F8A653F-56DB-0A38-146E-2902AE09E0E3}"/>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F4F6EEBB-4EAD-7369-C4C8-D41D42EC15B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2162BEB2-49E2-3E19-E21D-A25E6015C285}"/>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6B869519-4D85-6895-CCCA-D910901C321C}"/>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EE4304B0-238E-E94D-0C49-990541F0E761}"/>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0013FD12-9F39-C7B3-070F-A0AEACBC2A10}"/>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339F7C04-F10C-FA3E-72E2-53CA2D764059}"/>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868348A1-0F99-9B1B-9C60-41B170DABF79}"/>
              </a:ext>
            </a:extLst>
          </p:cNvPr>
          <p:cNvSpPr/>
          <p:nvPr/>
        </p:nvSpPr>
        <p:spPr>
          <a:xfrm>
            <a:off x="210872" y="618991"/>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endParaRPr>
          </a:p>
        </p:txBody>
      </p:sp>
      <p:sp>
        <p:nvSpPr>
          <p:cNvPr id="37" name="TextBox 22">
            <a:extLst>
              <a:ext uri="{FF2B5EF4-FFF2-40B4-BE49-F238E27FC236}">
                <a16:creationId xmlns:a16="http://schemas.microsoft.com/office/drawing/2014/main" id="{A35C1262-90D0-11F5-AF1B-D678073870E1}"/>
              </a:ext>
            </a:extLst>
          </p:cNvPr>
          <p:cNvSpPr txBox="1"/>
          <p:nvPr/>
        </p:nvSpPr>
        <p:spPr>
          <a:xfrm>
            <a:off x="2582429" y="3765297"/>
            <a:ext cx="5290796" cy="1123384"/>
          </a:xfrm>
          <a:prstGeom prst="rect">
            <a:avLst/>
          </a:prstGeom>
        </p:spPr>
        <p:txBody>
          <a:bodyPr wrap="square" lIns="0" tIns="0" rIns="0" bIns="0" rtlCol="0" anchor="t">
            <a:spAutoFit/>
          </a:bodyPr>
          <a:lstStyle/>
          <a:p>
            <a:pPr lvl="0" algn="l" defTabSz="1955800">
              <a:lnSpc>
                <a:spcPct val="90000"/>
              </a:lnSpc>
              <a:spcBef>
                <a:spcPct val="0"/>
              </a:spcBef>
              <a:spcAft>
                <a:spcPct val="15000"/>
              </a:spcAft>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Ordinateur – vidéoprojecteur -tableau – livret-ardoises- cahiers</a:t>
            </a:r>
            <a:endPar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B109E4D8-59C1-1DC6-3A2E-46817811A1F1}"/>
              </a:ext>
            </a:extLst>
          </p:cNvPr>
          <p:cNvSpPr txBox="1"/>
          <p:nvPr/>
        </p:nvSpPr>
        <p:spPr>
          <a:xfrm>
            <a:off x="8346449" y="3593469"/>
            <a:ext cx="9833631" cy="1846659"/>
          </a:xfrm>
          <a:prstGeom prst="rect">
            <a:avLst/>
          </a:prstGeom>
        </p:spPr>
        <p:txBody>
          <a:bodyPr wrap="square" lIns="0" tIns="0" rIns="0" bIns="0" rtlCol="0" anchor="t">
            <a:spAutoFit/>
          </a:bodyPr>
          <a:lstStyle/>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Développer le geste graphique et la production écrite.</a:t>
            </a:r>
          </a:p>
          <a:p>
            <a:pPr marL="571500" lvl="0" indent="-571500" algn="l">
              <a:buFontTx/>
              <a:buChar char="-"/>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Mobiliser les correspondances graphophonologiques en situation d'écriture</a:t>
            </a:r>
          </a:p>
        </p:txBody>
      </p:sp>
      <p:sp>
        <p:nvSpPr>
          <p:cNvPr id="4" name="Rectangle : coins arrondis 18">
            <a:extLst>
              <a:ext uri="{FF2B5EF4-FFF2-40B4-BE49-F238E27FC236}">
                <a16:creationId xmlns:a16="http://schemas.microsoft.com/office/drawing/2014/main" id="{43916351-ADF3-7FD7-4EF3-7E3D808272D9}"/>
              </a:ext>
            </a:extLst>
          </p:cNvPr>
          <p:cNvSpPr/>
          <p:nvPr/>
        </p:nvSpPr>
        <p:spPr>
          <a:xfrm>
            <a:off x="2575228" y="2897325"/>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Les supports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Rectangle : coins arrondis 18">
            <a:extLst>
              <a:ext uri="{FF2B5EF4-FFF2-40B4-BE49-F238E27FC236}">
                <a16:creationId xmlns:a16="http://schemas.microsoft.com/office/drawing/2014/main" id="{5927A2AD-D349-57C7-19C0-7D82A0F3091F}"/>
              </a:ext>
            </a:extLst>
          </p:cNvPr>
          <p:cNvSpPr/>
          <p:nvPr/>
        </p:nvSpPr>
        <p:spPr>
          <a:xfrm>
            <a:off x="8407472" y="2725379"/>
            <a:ext cx="4475622"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L’objectif de l’activité</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9F095BA1-DD78-6817-B71D-D2FBDC9397D1}"/>
              </a:ext>
            </a:extLst>
          </p:cNvPr>
          <p:cNvSpPr/>
          <p:nvPr/>
        </p:nvSpPr>
        <p:spPr>
          <a:xfrm rot="16200000">
            <a:off x="-1934998" y="5276526"/>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Fiche technique</a:t>
            </a:r>
          </a:p>
        </p:txBody>
      </p:sp>
      <p:sp>
        <p:nvSpPr>
          <p:cNvPr id="7" name="Freeform 10">
            <a:extLst>
              <a:ext uri="{FF2B5EF4-FFF2-40B4-BE49-F238E27FC236}">
                <a16:creationId xmlns:a16="http://schemas.microsoft.com/office/drawing/2014/main" id="{4A143396-8FBC-7089-4966-CEA7115D54CD}"/>
              </a:ext>
            </a:extLst>
          </p:cNvPr>
          <p:cNvSpPr/>
          <p:nvPr/>
        </p:nvSpPr>
        <p:spPr>
          <a:xfrm>
            <a:off x="6712408" y="1623272"/>
            <a:ext cx="8070391"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3CAB5FC0-0ABE-4E34-11A0-5BB53A88E23F}"/>
              </a:ext>
            </a:extLst>
          </p:cNvPr>
          <p:cNvSpPr txBox="1"/>
          <p:nvPr/>
        </p:nvSpPr>
        <p:spPr>
          <a:xfrm>
            <a:off x="7082319" y="1670917"/>
            <a:ext cx="7700479" cy="769441"/>
          </a:xfrm>
          <a:prstGeom prst="rect">
            <a:avLst/>
          </a:prstGeom>
          <a:noFill/>
        </p:spPr>
        <p:txBody>
          <a:bodyPr wrap="square">
            <a:spAutoFit/>
          </a:bodyPr>
          <a:lstStyle/>
          <a:p>
            <a:pPr algn="ctr" rtl="1"/>
            <a:r>
              <a:rPr lang="fr-MA" sz="4400" b="1" dirty="0">
                <a:latin typeface="Microsoft Uighur" panose="02000000000000000000" pitchFamily="2" charset="-78"/>
                <a:ea typeface="Calibri" panose="020F0502020204030204" pitchFamily="34" charset="0"/>
                <a:cs typeface="Microsoft Uighur" panose="02000000000000000000" pitchFamily="2" charset="-78"/>
              </a:rPr>
              <a:t>Modelage de l’activité d’écriture</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BD01BA97-372B-E062-6DD3-AC1D9ECBC386}"/>
              </a:ext>
            </a:extLst>
          </p:cNvPr>
          <p:cNvSpPr txBox="1"/>
          <p:nvPr/>
        </p:nvSpPr>
        <p:spPr>
          <a:xfrm>
            <a:off x="1152538" y="1166549"/>
            <a:ext cx="4179132" cy="707886"/>
          </a:xfrm>
          <a:prstGeom prst="rect">
            <a:avLst/>
          </a:prstGeom>
          <a:noFill/>
        </p:spPr>
        <p:txBody>
          <a:bodyPr wrap="square">
            <a:spAutoFit/>
          </a:bodyPr>
          <a:lstStyle/>
          <a:p>
            <a:r>
              <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Activité d’ écriture</a:t>
            </a:r>
            <a:endParaRPr lang="fr-MA" sz="4000" dirty="0"/>
          </a:p>
        </p:txBody>
      </p:sp>
      <p:grpSp>
        <p:nvGrpSpPr>
          <p:cNvPr id="16" name="Groupe 15">
            <a:extLst>
              <a:ext uri="{FF2B5EF4-FFF2-40B4-BE49-F238E27FC236}">
                <a16:creationId xmlns:a16="http://schemas.microsoft.com/office/drawing/2014/main" id="{39D5287A-D36B-D8DF-BED4-BD47C0C35CFA}"/>
              </a:ext>
            </a:extLst>
          </p:cNvPr>
          <p:cNvGrpSpPr/>
          <p:nvPr/>
        </p:nvGrpSpPr>
        <p:grpSpPr>
          <a:xfrm>
            <a:off x="2322147" y="5781846"/>
            <a:ext cx="15661053" cy="4174949"/>
            <a:chOff x="457199" y="637024"/>
            <a:chExt cx="9196967" cy="835467"/>
          </a:xfrm>
        </p:grpSpPr>
        <p:sp>
          <p:nvSpPr>
            <p:cNvPr id="17" name="Shape 3">
              <a:extLst>
                <a:ext uri="{FF2B5EF4-FFF2-40B4-BE49-F238E27FC236}">
                  <a16:creationId xmlns:a16="http://schemas.microsoft.com/office/drawing/2014/main" id="{208AF55A-1343-04F2-661B-0BBF8917AB2C}"/>
                </a:ext>
              </a:extLst>
            </p:cNvPr>
            <p:cNvSpPr/>
            <p:nvPr/>
          </p:nvSpPr>
          <p:spPr>
            <a:xfrm>
              <a:off x="457200" y="638274"/>
              <a:ext cx="9196966"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5C72AE01-786C-FCE8-4D6C-F8004AF22257}"/>
                </a:ext>
              </a:extLst>
            </p:cNvPr>
            <p:cNvSpPr/>
            <p:nvPr/>
          </p:nvSpPr>
          <p:spPr>
            <a:xfrm>
              <a:off x="457199" y="637024"/>
              <a:ext cx="89432"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0" name="Rectangle : coins arrondis 18">
            <a:extLst>
              <a:ext uri="{FF2B5EF4-FFF2-40B4-BE49-F238E27FC236}">
                <a16:creationId xmlns:a16="http://schemas.microsoft.com/office/drawing/2014/main" id="{941A0F3E-32B2-D133-C99E-F481699C74F3}"/>
              </a:ext>
            </a:extLst>
          </p:cNvPr>
          <p:cNvSpPr/>
          <p:nvPr/>
        </p:nvSpPr>
        <p:spPr>
          <a:xfrm>
            <a:off x="2656760" y="5356679"/>
            <a:ext cx="3004728" cy="786426"/>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La  démarche  </a:t>
            </a:r>
            <a:endPar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TextBox 22">
            <a:extLst>
              <a:ext uri="{FF2B5EF4-FFF2-40B4-BE49-F238E27FC236}">
                <a16:creationId xmlns:a16="http://schemas.microsoft.com/office/drawing/2014/main" id="{69ACDACE-E8D2-C645-81FC-9BA66EBF8EFB}"/>
              </a:ext>
            </a:extLst>
          </p:cNvPr>
          <p:cNvSpPr txBox="1"/>
          <p:nvPr/>
        </p:nvSpPr>
        <p:spPr>
          <a:xfrm>
            <a:off x="2783668" y="6200738"/>
            <a:ext cx="15199532" cy="3154710"/>
          </a:xfrm>
          <a:prstGeom prst="rect">
            <a:avLst/>
          </a:prstGeom>
        </p:spPr>
        <p:txBody>
          <a:bodyPr wrap="square" lIns="0" tIns="0" rIns="0" bIns="0" rtlCol="0" anchor="t">
            <a:spAutoFit/>
          </a:bodyPr>
          <a:lstStyle/>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1-  Etape 1: Ecriture de syllabes et de mots»</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 - </a:t>
            </a: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Présentation du mot-Démonstration-Ecriture sur les ardoises</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Etape 2- Ecriture de phrases</a:t>
            </a:r>
          </a:p>
          <a:p>
            <a:pPr defTabSz="1955800">
              <a:lnSpc>
                <a:spcPct val="90000"/>
              </a:lnSpc>
              <a:spcBef>
                <a:spcPct val="0"/>
              </a:spcBef>
              <a:spcAft>
                <a:spcPct val="15000"/>
              </a:spcAft>
            </a:pPr>
            <a:r>
              <a:rPr lang="fr-FR" sz="4000" b="1" dirty="0">
                <a:solidFill>
                  <a:schemeClr val="accent6">
                    <a:lumMod val="50000"/>
                  </a:schemeClr>
                </a:solidFill>
                <a:latin typeface="Microsoft Uighur" panose="02000000000000000000" pitchFamily="2" charset="-78"/>
                <a:ea typeface="Calibri" panose="020F0502020204030204" pitchFamily="34" charset="0"/>
                <a:cs typeface="Microsoft Uighur" panose="02000000000000000000" pitchFamily="2" charset="-78"/>
              </a:rPr>
              <a:t>-</a:t>
            </a: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Présentation de la phrase</a:t>
            </a:r>
          </a:p>
          <a:p>
            <a:pPr defTabSz="1955800">
              <a:lnSpc>
                <a:spcPct val="90000"/>
              </a:lnSpc>
              <a:spcBef>
                <a:spcPct val="0"/>
              </a:spcBef>
              <a:spcAft>
                <a:spcPct val="15000"/>
              </a:spcAft>
            </a:pPr>
            <a:r>
              <a:rPr lang="fr-FR"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Présentation de la phrase-Ecriture sur les ardoises puis sur les livrets / cahiers</a:t>
            </a:r>
          </a:p>
        </p:txBody>
      </p:sp>
    </p:spTree>
    <p:extLst>
      <p:ext uri="{BB962C8B-B14F-4D97-AF65-F5344CB8AC3E}">
        <p14:creationId xmlns:p14="http://schemas.microsoft.com/office/powerpoint/2010/main" val="179387127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3EECD-5D13-6F79-41F3-F6DDF28805A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C326343-2D09-7F57-7713-563AE9E25A49}"/>
              </a:ext>
            </a:extLst>
          </p:cNvPr>
          <p:cNvSpPr/>
          <p:nvPr/>
        </p:nvSpPr>
        <p:spPr>
          <a:xfrm>
            <a:off x="2286000" y="1"/>
            <a:ext cx="13716000" cy="10286999"/>
          </a:xfrm>
          <a:prstGeom prst="rect">
            <a:avLst/>
          </a:prstGeom>
          <a:solidFill>
            <a:srgbClr val="CA7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6" name="Rectangle : coins arrondis 5">
            <a:extLst>
              <a:ext uri="{FF2B5EF4-FFF2-40B4-BE49-F238E27FC236}">
                <a16:creationId xmlns:a16="http://schemas.microsoft.com/office/drawing/2014/main" id="{A8775F7E-0FF1-C2EF-DA26-85532A4AEB06}"/>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9" name="Rectangle : coins arrondis 8">
            <a:extLst>
              <a:ext uri="{FF2B5EF4-FFF2-40B4-BE49-F238E27FC236}">
                <a16:creationId xmlns:a16="http://schemas.microsoft.com/office/drawing/2014/main" id="{1F678657-E507-B7A7-8987-C85947EDFFA5}"/>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1" name="ZoneTexte 20">
            <a:extLst>
              <a:ext uri="{FF2B5EF4-FFF2-40B4-BE49-F238E27FC236}">
                <a16:creationId xmlns:a16="http://schemas.microsoft.com/office/drawing/2014/main" id="{796FF204-7409-6E4F-DB7B-FFF2FF50F7C5}"/>
              </a:ext>
            </a:extLst>
          </p:cNvPr>
          <p:cNvSpPr txBox="1"/>
          <p:nvPr/>
        </p:nvSpPr>
        <p:spPr>
          <a:xfrm>
            <a:off x="3493620" y="491731"/>
            <a:ext cx="11593980" cy="457048"/>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endParaRPr kumimoji="0" lang="fr-FR" sz="2250" b="1" i="0" u="none" strike="noStrike" kern="1200" cap="none" spc="0" normalizeH="0" baseline="0" noProof="0" dirty="0">
              <a:ln>
                <a:noFill/>
              </a:ln>
              <a:solidFill>
                <a:prstClr val="white">
                  <a:lumMod val="65000"/>
                </a:prstClr>
              </a:solidFill>
              <a:effectLst/>
              <a:uLnTx/>
              <a:uFillTx/>
              <a:latin typeface="Calibri"/>
              <a:ea typeface="+mn-ea"/>
              <a:cs typeface="+mn-cs"/>
            </a:endParaRPr>
          </a:p>
        </p:txBody>
      </p:sp>
      <p:sp>
        <p:nvSpPr>
          <p:cNvPr id="22" name="Freeform 8">
            <a:extLst>
              <a:ext uri="{FF2B5EF4-FFF2-40B4-BE49-F238E27FC236}">
                <a16:creationId xmlns:a16="http://schemas.microsoft.com/office/drawing/2014/main" id="{86EEC02F-FA8B-D500-5D59-2B087B816AF9}"/>
              </a:ext>
            </a:extLst>
          </p:cNvPr>
          <p:cNvSpPr/>
          <p:nvPr/>
        </p:nvSpPr>
        <p:spPr>
          <a:xfrm>
            <a:off x="2975568" y="711149"/>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aphicFrame>
        <p:nvGraphicFramePr>
          <p:cNvPr id="55" name="Tableau 54">
            <a:extLst>
              <a:ext uri="{FF2B5EF4-FFF2-40B4-BE49-F238E27FC236}">
                <a16:creationId xmlns:a16="http://schemas.microsoft.com/office/drawing/2014/main" id="{BD426AED-26E7-3A67-25F0-A07B35654784}"/>
              </a:ext>
            </a:extLst>
          </p:cNvPr>
          <p:cNvGraphicFramePr>
            <a:graphicFrameLocks noGrp="1"/>
          </p:cNvGraphicFramePr>
          <p:nvPr>
            <p:custDataLst>
              <p:tags r:id="rId1"/>
            </p:custDataLst>
          </p:nvPr>
        </p:nvGraphicFramePr>
        <p:xfrm>
          <a:off x="2261202" y="-31694"/>
          <a:ext cx="13154393" cy="77724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85000"/>
                            </a:schemeClr>
                          </a:solidFill>
                          <a:latin typeface="Dosis" pitchFamily="2" charset="0"/>
                        </a:rPr>
                        <a:t>2. </a:t>
                      </a:r>
                      <a:r>
                        <a:rPr lang="fr-FR" sz="2000" b="1" kern="1200" dirty="0">
                          <a:solidFill>
                            <a:schemeClr val="bg1">
                              <a:lumMod val="85000"/>
                            </a:schemeClr>
                          </a:solidFill>
                          <a:latin typeface="Dosis" pitchFamily="2" charset="0"/>
                          <a:ea typeface="+mn-ea"/>
                          <a:cs typeface="+mn-cs"/>
                        </a:rPr>
                        <a:t>Vocabulaire</a:t>
                      </a:r>
                      <a:endParaRPr lang="fr-FR" sz="20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a:t>
                      </a:r>
                      <a:endParaRPr lang="fr-FR" sz="1800" dirty="0">
                        <a:solidFill>
                          <a:schemeClr val="bg1">
                            <a:lumMod val="85000"/>
                          </a:schemeClr>
                        </a:solidFill>
                        <a:latin typeface="Dosis" pitchFamily="2" charset="0"/>
                      </a:endParaRPr>
                    </a:p>
                    <a:p>
                      <a:pPr algn="ct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3" name="Image 2" descr="Une image contenant dessin humoristique, dessin, illustration, croquis&#10;&#10;Description générée automatiquement">
            <a:extLst>
              <a:ext uri="{FF2B5EF4-FFF2-40B4-BE49-F238E27FC236}">
                <a16:creationId xmlns:a16="http://schemas.microsoft.com/office/drawing/2014/main" id="{9FF3D116-C86C-41DB-DFE1-0B89CB8514AD}"/>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15175581" y="361050"/>
            <a:ext cx="610777" cy="1103130"/>
          </a:xfrm>
          <a:prstGeom prst="rect">
            <a:avLst/>
          </a:prstGeom>
        </p:spPr>
      </p:pic>
      <p:sp>
        <p:nvSpPr>
          <p:cNvPr id="5" name="ZoneTexte 4">
            <a:extLst>
              <a:ext uri="{FF2B5EF4-FFF2-40B4-BE49-F238E27FC236}">
                <a16:creationId xmlns:a16="http://schemas.microsoft.com/office/drawing/2014/main" id="{4FB17F58-4662-613B-3363-8C13F2A90AAD}"/>
              </a:ext>
            </a:extLst>
          </p:cNvPr>
          <p:cNvSpPr txBox="1"/>
          <p:nvPr/>
        </p:nvSpPr>
        <p:spPr>
          <a:xfrm>
            <a:off x="3493619" y="510743"/>
            <a:ext cx="11974980" cy="841769"/>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250" b="0"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Il a un fil. Regardez comment je fais pour écrire cette phrase.</a:t>
            </a:r>
          </a:p>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000" b="1" i="1"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L’enseignant utilise le tableau pour écrire les modèles</a:t>
            </a:r>
          </a:p>
        </p:txBody>
      </p:sp>
      <p:pic>
        <p:nvPicPr>
          <p:cNvPr id="8" name="Image 7" descr="Une image contenant Police, Graphique, texte, ligne&#10;&#10;Le contenu généré par l’IA peut être incorrect.">
            <a:extLst>
              <a:ext uri="{FF2B5EF4-FFF2-40B4-BE49-F238E27FC236}">
                <a16:creationId xmlns:a16="http://schemas.microsoft.com/office/drawing/2014/main" id="{4EDEB078-BF38-FB0D-06A1-BECF0616C2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7284" y="3314446"/>
            <a:ext cx="7573432" cy="3658111"/>
          </a:xfrm>
          <a:prstGeom prst="rect">
            <a:avLst/>
          </a:prstGeom>
        </p:spPr>
      </p:pic>
    </p:spTree>
    <p:extLst>
      <p:ext uri="{BB962C8B-B14F-4D97-AF65-F5344CB8AC3E}">
        <p14:creationId xmlns:p14="http://schemas.microsoft.com/office/powerpoint/2010/main" val="427254220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E1AE-FAEE-9A8A-E674-E27F4A69A1A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3586B19-74A3-CD85-D408-DEA10F7372B9}"/>
              </a:ext>
            </a:extLst>
          </p:cNvPr>
          <p:cNvSpPr/>
          <p:nvPr/>
        </p:nvSpPr>
        <p:spPr>
          <a:xfrm>
            <a:off x="2286000" y="1"/>
            <a:ext cx="13716000" cy="10286999"/>
          </a:xfrm>
          <a:prstGeom prst="rect">
            <a:avLst/>
          </a:prstGeom>
          <a:solidFill>
            <a:srgbClr val="CA7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6" name="Rectangle : coins arrondis 5">
            <a:extLst>
              <a:ext uri="{FF2B5EF4-FFF2-40B4-BE49-F238E27FC236}">
                <a16:creationId xmlns:a16="http://schemas.microsoft.com/office/drawing/2014/main" id="{7DED1750-8207-C565-37C0-0F93F85D5971}"/>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9" name="Rectangle : coins arrondis 8">
            <a:extLst>
              <a:ext uri="{FF2B5EF4-FFF2-40B4-BE49-F238E27FC236}">
                <a16:creationId xmlns:a16="http://schemas.microsoft.com/office/drawing/2014/main" id="{0B2A55F5-4A2F-6E28-D0BA-4A9A02EF19CC}"/>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2" name="Freeform 8">
            <a:extLst>
              <a:ext uri="{FF2B5EF4-FFF2-40B4-BE49-F238E27FC236}">
                <a16:creationId xmlns:a16="http://schemas.microsoft.com/office/drawing/2014/main" id="{C972C788-32BD-1879-69F0-0A0CF09927BC}"/>
              </a:ext>
            </a:extLst>
          </p:cNvPr>
          <p:cNvSpPr/>
          <p:nvPr/>
        </p:nvSpPr>
        <p:spPr>
          <a:xfrm>
            <a:off x="2975568" y="711149"/>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aphicFrame>
        <p:nvGraphicFramePr>
          <p:cNvPr id="55" name="Tableau 54">
            <a:extLst>
              <a:ext uri="{FF2B5EF4-FFF2-40B4-BE49-F238E27FC236}">
                <a16:creationId xmlns:a16="http://schemas.microsoft.com/office/drawing/2014/main" id="{BFBA068F-B2B2-10ED-765A-B1AF5D6F8E5C}"/>
              </a:ext>
            </a:extLst>
          </p:cNvPr>
          <p:cNvGraphicFramePr>
            <a:graphicFrameLocks noGrp="1"/>
          </p:cNvGraphicFramePr>
          <p:nvPr>
            <p:custDataLst>
              <p:tags r:id="rId1"/>
            </p:custDataLst>
          </p:nvPr>
        </p:nvGraphicFramePr>
        <p:xfrm>
          <a:off x="2709681" y="-63132"/>
          <a:ext cx="13154393" cy="77724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85000"/>
                            </a:schemeClr>
                          </a:solidFill>
                          <a:latin typeface="Dosis" pitchFamily="2" charset="0"/>
                        </a:rPr>
                        <a:t>2. </a:t>
                      </a:r>
                      <a:r>
                        <a:rPr lang="fr-FR" sz="2000" b="1" kern="1200" dirty="0">
                          <a:solidFill>
                            <a:schemeClr val="bg1">
                              <a:lumMod val="85000"/>
                            </a:schemeClr>
                          </a:solidFill>
                          <a:latin typeface="Dosis" pitchFamily="2" charset="0"/>
                          <a:ea typeface="+mn-ea"/>
                          <a:cs typeface="+mn-cs"/>
                        </a:rPr>
                        <a:t>Vocabulaire</a:t>
                      </a:r>
                      <a:endParaRPr lang="fr-FR" sz="20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a:t>
                      </a:r>
                      <a:endParaRPr lang="fr-FR" sz="1800" dirty="0">
                        <a:solidFill>
                          <a:schemeClr val="bg1">
                            <a:lumMod val="85000"/>
                          </a:schemeClr>
                        </a:solidFill>
                        <a:latin typeface="Dosis" pitchFamily="2" charset="0"/>
                      </a:endParaRPr>
                    </a:p>
                    <a:p>
                      <a:pPr algn="ct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3" name="ZoneTexte 2">
            <a:extLst>
              <a:ext uri="{FF2B5EF4-FFF2-40B4-BE49-F238E27FC236}">
                <a16:creationId xmlns:a16="http://schemas.microsoft.com/office/drawing/2014/main" id="{A3768DD0-4C42-5D65-9887-0075BF553D03}"/>
              </a:ext>
            </a:extLst>
          </p:cNvPr>
          <p:cNvSpPr txBox="1"/>
          <p:nvPr/>
        </p:nvSpPr>
        <p:spPr>
          <a:xfrm>
            <a:off x="3493620" y="491731"/>
            <a:ext cx="11979392" cy="826188"/>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10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La phrase « il a un fil» est composée de quatre mots: il , a ; un  et  fil . </a:t>
            </a:r>
          </a:p>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10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J’entends  il , j’écris il. J’entends  a , j’écris a. J’entends un j’écris  un. J’entends fil j’écris f ; i et l.</a:t>
            </a:r>
          </a:p>
        </p:txBody>
      </p:sp>
      <p:pic>
        <p:nvPicPr>
          <p:cNvPr id="7" name="Image 6">
            <a:extLst>
              <a:ext uri="{FF2B5EF4-FFF2-40B4-BE49-F238E27FC236}">
                <a16:creationId xmlns:a16="http://schemas.microsoft.com/office/drawing/2014/main" id="{0DF46C1E-36C9-A888-5B8E-5C5DA5F5EA9F}"/>
              </a:ext>
            </a:extLst>
          </p:cNvPr>
          <p:cNvPicPr>
            <a:picLocks noChangeAspect="1"/>
          </p:cNvPicPr>
          <p:nvPr>
            <p:custDataLst>
              <p:tags r:id="rId2"/>
            </p:custDataLst>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794381" y="282192"/>
            <a:ext cx="1240378" cy="1120448"/>
          </a:xfrm>
          <a:prstGeom prst="rect">
            <a:avLst/>
          </a:prstGeom>
        </p:spPr>
      </p:pic>
      <p:pic>
        <p:nvPicPr>
          <p:cNvPr id="2" name="Image 1" descr="Une image contenant Police, Graphique, texte, ligne&#10;&#10;Le contenu généré par l’IA peut être incorrect.">
            <a:extLst>
              <a:ext uri="{FF2B5EF4-FFF2-40B4-BE49-F238E27FC236}">
                <a16:creationId xmlns:a16="http://schemas.microsoft.com/office/drawing/2014/main" id="{2AE1BA32-91AC-93AC-AAD2-0DFD2F7DA6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57284" y="3314445"/>
            <a:ext cx="7573432" cy="3658111"/>
          </a:xfrm>
          <a:prstGeom prst="rect">
            <a:avLst/>
          </a:prstGeom>
        </p:spPr>
      </p:pic>
    </p:spTree>
    <p:extLst>
      <p:ext uri="{BB962C8B-B14F-4D97-AF65-F5344CB8AC3E}">
        <p14:creationId xmlns:p14="http://schemas.microsoft.com/office/powerpoint/2010/main" val="321417788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ACDD7-C292-6B4B-09CB-5830C4DE94A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C8D68EE-4EF9-BFD6-2219-786115DFCB84}"/>
              </a:ext>
            </a:extLst>
          </p:cNvPr>
          <p:cNvSpPr/>
          <p:nvPr/>
        </p:nvSpPr>
        <p:spPr>
          <a:xfrm>
            <a:off x="2286000" y="1"/>
            <a:ext cx="13716000" cy="10286999"/>
          </a:xfrm>
          <a:prstGeom prst="rect">
            <a:avLst/>
          </a:prstGeom>
          <a:solidFill>
            <a:srgbClr val="CA7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6" name="Rectangle : coins arrondis 5">
            <a:extLst>
              <a:ext uri="{FF2B5EF4-FFF2-40B4-BE49-F238E27FC236}">
                <a16:creationId xmlns:a16="http://schemas.microsoft.com/office/drawing/2014/main" id="{404DC59B-E4FE-022C-74D2-3F11B4169BBA}"/>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9" name="Rectangle : coins arrondis 8">
            <a:extLst>
              <a:ext uri="{FF2B5EF4-FFF2-40B4-BE49-F238E27FC236}">
                <a16:creationId xmlns:a16="http://schemas.microsoft.com/office/drawing/2014/main" id="{9C847F89-C8EC-F6D7-1EEA-6759937D565A}"/>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2" name="Freeform 8">
            <a:extLst>
              <a:ext uri="{FF2B5EF4-FFF2-40B4-BE49-F238E27FC236}">
                <a16:creationId xmlns:a16="http://schemas.microsoft.com/office/drawing/2014/main" id="{56B6F1E9-1B2C-50A3-F6C4-68D7B5D5A811}"/>
              </a:ext>
            </a:extLst>
          </p:cNvPr>
          <p:cNvSpPr/>
          <p:nvPr/>
        </p:nvSpPr>
        <p:spPr>
          <a:xfrm>
            <a:off x="2975568" y="711149"/>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aphicFrame>
        <p:nvGraphicFramePr>
          <p:cNvPr id="31" name="Tableau 30">
            <a:extLst>
              <a:ext uri="{FF2B5EF4-FFF2-40B4-BE49-F238E27FC236}">
                <a16:creationId xmlns:a16="http://schemas.microsoft.com/office/drawing/2014/main" id="{BEEBD3E8-1EBC-0AA7-300F-F4C834DF08FF}"/>
              </a:ext>
            </a:extLst>
          </p:cNvPr>
          <p:cNvGraphicFramePr>
            <a:graphicFrameLocks noGrp="1"/>
          </p:cNvGraphicFramePr>
          <p:nvPr>
            <p:custDataLst>
              <p:tags r:id="rId1"/>
            </p:custDataLst>
          </p:nvPr>
        </p:nvGraphicFramePr>
        <p:xfrm>
          <a:off x="2266155" y="-71157"/>
          <a:ext cx="13154393" cy="77724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85000"/>
                            </a:schemeClr>
                          </a:solidFill>
                          <a:latin typeface="Dosis" pitchFamily="2" charset="0"/>
                        </a:rPr>
                        <a:t>2. </a:t>
                      </a:r>
                      <a:r>
                        <a:rPr lang="fr-FR" sz="2000" b="1" kern="1200" dirty="0">
                          <a:solidFill>
                            <a:schemeClr val="bg1">
                              <a:lumMod val="85000"/>
                            </a:schemeClr>
                          </a:solidFill>
                          <a:latin typeface="Dosis" pitchFamily="2" charset="0"/>
                          <a:ea typeface="+mn-ea"/>
                          <a:cs typeface="+mn-cs"/>
                        </a:rPr>
                        <a:t>Vocabulaire</a:t>
                      </a:r>
                      <a:endParaRPr lang="fr-FR" sz="20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a:t>
                      </a:r>
                      <a:endParaRPr lang="fr-FR" sz="1800" dirty="0">
                        <a:solidFill>
                          <a:schemeClr val="bg1">
                            <a:lumMod val="85000"/>
                          </a:schemeClr>
                        </a:solidFill>
                        <a:latin typeface="Dosis" pitchFamily="2" charset="0"/>
                      </a:endParaRPr>
                    </a:p>
                    <a:p>
                      <a:pPr algn="ct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4.Ecriture</a:t>
                      </a:r>
                    </a:p>
                    <a:p>
                      <a:pPr algn="ctr"/>
                      <a:endParaRPr lang="fr-FR" sz="1800" dirty="0">
                        <a:solidFill>
                          <a:schemeClr val="bg1">
                            <a:lumMod val="7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
        <p:nvSpPr>
          <p:cNvPr id="5" name="ZoneTexte 4">
            <a:extLst>
              <a:ext uri="{FF2B5EF4-FFF2-40B4-BE49-F238E27FC236}">
                <a16:creationId xmlns:a16="http://schemas.microsoft.com/office/drawing/2014/main" id="{A3CC4973-3E6F-6A10-E0A2-72E95F1407C7}"/>
              </a:ext>
            </a:extLst>
          </p:cNvPr>
          <p:cNvSpPr txBox="1"/>
          <p:nvPr/>
        </p:nvSpPr>
        <p:spPr>
          <a:xfrm>
            <a:off x="3347651" y="528862"/>
            <a:ext cx="11996568" cy="831959"/>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30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 Je commence par une lettre majuscule. I majuscule.</a:t>
            </a:r>
          </a:p>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300" b="1" i="0" u="none" strike="noStrike" kern="1200" cap="none" spc="0" normalizeH="0" baseline="0" noProof="0" dirty="0">
                <a:ln>
                  <a:noFill/>
                </a:ln>
                <a:solidFill>
                  <a:prstClr val="white">
                    <a:lumMod val="65000"/>
                  </a:prstClr>
                </a:solidFill>
                <a:effectLst/>
                <a:uLnTx/>
                <a:uFillTx/>
                <a:latin typeface="Dosis" panose="02010703020202060003" pitchFamily="2" charset="0"/>
                <a:ea typeface="+mn-ea"/>
                <a:cs typeface="+mn-cs"/>
              </a:rPr>
              <a:t> je laisse un petit espace entre les lettres d’un même mot et un espace plus grand entre les deux mots</a:t>
            </a:r>
          </a:p>
        </p:txBody>
      </p:sp>
      <p:pic>
        <p:nvPicPr>
          <p:cNvPr id="8" name="Image 7">
            <a:extLst>
              <a:ext uri="{FF2B5EF4-FFF2-40B4-BE49-F238E27FC236}">
                <a16:creationId xmlns:a16="http://schemas.microsoft.com/office/drawing/2014/main" id="{92C86E93-5B30-7FFF-E7A6-8B6CF0C09FAA}"/>
              </a:ext>
            </a:extLst>
          </p:cNvPr>
          <p:cNvPicPr>
            <a:picLocks noChangeAspect="1"/>
          </p:cNvPicPr>
          <p:nvPr>
            <p:custDataLst>
              <p:tags r:id="rId2"/>
            </p:custDataLst>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739037" y="299484"/>
            <a:ext cx="1381080" cy="1120448"/>
          </a:xfrm>
          <a:prstGeom prst="rect">
            <a:avLst/>
          </a:prstGeom>
        </p:spPr>
      </p:pic>
      <p:sp>
        <p:nvSpPr>
          <p:cNvPr id="7" name="Parenthèse fermante 6">
            <a:extLst>
              <a:ext uri="{FF2B5EF4-FFF2-40B4-BE49-F238E27FC236}">
                <a16:creationId xmlns:a16="http://schemas.microsoft.com/office/drawing/2014/main" id="{907405DA-6D50-1E5D-60C3-78FD5B95C644}"/>
              </a:ext>
            </a:extLst>
          </p:cNvPr>
          <p:cNvSpPr/>
          <p:nvPr/>
        </p:nvSpPr>
        <p:spPr>
          <a:xfrm rot="5400000">
            <a:off x="11809559" y="5608284"/>
            <a:ext cx="405405" cy="1273876"/>
          </a:xfrm>
          <a:prstGeom prst="rightBracket">
            <a:avLst>
              <a:gd name="adj" fmla="val 77272"/>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Parenthèse fermante 13">
            <a:extLst>
              <a:ext uri="{FF2B5EF4-FFF2-40B4-BE49-F238E27FC236}">
                <a16:creationId xmlns:a16="http://schemas.microsoft.com/office/drawing/2014/main" id="{597B34A6-F49E-60C4-7111-C493BA135793}"/>
              </a:ext>
            </a:extLst>
          </p:cNvPr>
          <p:cNvSpPr/>
          <p:nvPr/>
        </p:nvSpPr>
        <p:spPr>
          <a:xfrm rot="5400000">
            <a:off x="8309804" y="5639641"/>
            <a:ext cx="401939" cy="1019548"/>
          </a:xfrm>
          <a:prstGeom prst="rightBracket">
            <a:avLst>
              <a:gd name="adj" fmla="val 60037"/>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Parenthèse fermante 14">
            <a:extLst>
              <a:ext uri="{FF2B5EF4-FFF2-40B4-BE49-F238E27FC236}">
                <a16:creationId xmlns:a16="http://schemas.microsoft.com/office/drawing/2014/main" id="{6CB61A20-8E54-7FF1-F0BA-2BEBB05656D7}"/>
              </a:ext>
            </a:extLst>
          </p:cNvPr>
          <p:cNvSpPr/>
          <p:nvPr/>
        </p:nvSpPr>
        <p:spPr>
          <a:xfrm rot="5400000">
            <a:off x="9995233" y="5504985"/>
            <a:ext cx="405404" cy="1440379"/>
          </a:xfrm>
          <a:prstGeom prst="rightBracket">
            <a:avLst>
              <a:gd name="adj" fmla="val 77272"/>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Parenthèse fermante 15">
            <a:extLst>
              <a:ext uri="{FF2B5EF4-FFF2-40B4-BE49-F238E27FC236}">
                <a16:creationId xmlns:a16="http://schemas.microsoft.com/office/drawing/2014/main" id="{F83AAE2C-3880-D34B-DD90-352DE17A0281}"/>
              </a:ext>
            </a:extLst>
          </p:cNvPr>
          <p:cNvSpPr/>
          <p:nvPr/>
        </p:nvSpPr>
        <p:spPr>
          <a:xfrm rot="5400000">
            <a:off x="6624808" y="5440979"/>
            <a:ext cx="313984" cy="1524000"/>
          </a:xfrm>
          <a:prstGeom prst="rightBracket">
            <a:avLst>
              <a:gd name="adj" fmla="val 60037"/>
            </a:avLst>
          </a:prstGeom>
          <a:ln w="571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2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Image 1" descr="Une image contenant Police, Graphique, texte, ligne&#10;&#10;Le contenu généré par l’IA peut être incorrect.">
            <a:extLst>
              <a:ext uri="{FF2B5EF4-FFF2-40B4-BE49-F238E27FC236}">
                <a16:creationId xmlns:a16="http://schemas.microsoft.com/office/drawing/2014/main" id="{1A522781-184A-436A-9E23-6E55499CFC9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57284" y="3314445"/>
            <a:ext cx="7573432" cy="3658111"/>
          </a:xfrm>
          <a:prstGeom prst="rect">
            <a:avLst/>
          </a:prstGeom>
        </p:spPr>
      </p:pic>
    </p:spTree>
    <p:extLst>
      <p:ext uri="{BB962C8B-B14F-4D97-AF65-F5344CB8AC3E}">
        <p14:creationId xmlns:p14="http://schemas.microsoft.com/office/powerpoint/2010/main" val="227577630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C5813-04A3-8B2F-7AD1-A387FACED6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F4C7EAB-5568-1C6E-2EAF-7AE9471C6C4A}"/>
              </a:ext>
            </a:extLst>
          </p:cNvPr>
          <p:cNvSpPr/>
          <p:nvPr/>
        </p:nvSpPr>
        <p:spPr>
          <a:xfrm>
            <a:off x="2286000" y="1"/>
            <a:ext cx="13716000" cy="10286999"/>
          </a:xfrm>
          <a:prstGeom prst="rect">
            <a:avLst/>
          </a:prstGeom>
          <a:solidFill>
            <a:srgbClr val="CA7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6" name="Rectangle : coins arrondis 5">
            <a:extLst>
              <a:ext uri="{FF2B5EF4-FFF2-40B4-BE49-F238E27FC236}">
                <a16:creationId xmlns:a16="http://schemas.microsoft.com/office/drawing/2014/main" id="{977A987A-9198-3738-94A1-4608568EBE9D}"/>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9" name="Rectangle : coins arrondis 8">
            <a:extLst>
              <a:ext uri="{FF2B5EF4-FFF2-40B4-BE49-F238E27FC236}">
                <a16:creationId xmlns:a16="http://schemas.microsoft.com/office/drawing/2014/main" id="{72998785-22C7-6750-D042-57B2DAB31E61}"/>
              </a:ext>
            </a:extLst>
          </p:cNvPr>
          <p:cNvSpPr/>
          <p:nvPr/>
        </p:nvSpPr>
        <p:spPr>
          <a:xfrm>
            <a:off x="2561853" y="286636"/>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14" name="Freeform 8">
            <a:extLst>
              <a:ext uri="{FF2B5EF4-FFF2-40B4-BE49-F238E27FC236}">
                <a16:creationId xmlns:a16="http://schemas.microsoft.com/office/drawing/2014/main" id="{AAC408E3-A255-6FC9-9E85-46A63270F6EE}"/>
              </a:ext>
            </a:extLst>
          </p:cNvPr>
          <p:cNvSpPr/>
          <p:nvPr/>
        </p:nvSpPr>
        <p:spPr>
          <a:xfrm>
            <a:off x="2992712" y="70862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20" name="ZoneTexte 19">
            <a:extLst>
              <a:ext uri="{FF2B5EF4-FFF2-40B4-BE49-F238E27FC236}">
                <a16:creationId xmlns:a16="http://schemas.microsoft.com/office/drawing/2014/main" id="{F66FAD8D-A399-64FF-8F7F-75B8ECED939B}"/>
              </a:ext>
            </a:extLst>
          </p:cNvPr>
          <p:cNvSpPr txBox="1"/>
          <p:nvPr/>
        </p:nvSpPr>
        <p:spPr>
          <a:xfrm>
            <a:off x="3442866" y="652207"/>
            <a:ext cx="11529396" cy="438582"/>
          </a:xfrm>
          <a:prstGeom prst="rect">
            <a:avLst/>
          </a:prstGeom>
          <a:noFill/>
        </p:spPr>
        <p:txBody>
          <a:bodyPr wrap="square" rtlCol="0">
            <a:spAutoFit/>
          </a:bodyPr>
          <a:lstStyle/>
          <a:p>
            <a:pPr marL="0" marR="0" lvl="0" indent="0" algn="l" defTabSz="1028675" rtl="0" eaLnBrk="1" fontAlgn="auto" latinLnBrk="0" hangingPunct="1">
              <a:lnSpc>
                <a:spcPct val="100000"/>
              </a:lnSpc>
              <a:spcBef>
                <a:spcPts val="0"/>
              </a:spcBef>
              <a:spcAft>
                <a:spcPts val="0"/>
              </a:spcAft>
              <a:buClrTx/>
              <a:buSzTx/>
              <a:buFontTx/>
              <a:buNone/>
              <a:tabLst/>
              <a:defRPr/>
            </a:pPr>
            <a:r>
              <a:rPr kumimoji="0" lang="fr-FR" sz="225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Prenez vos ardoises. </a:t>
            </a:r>
          </a:p>
        </p:txBody>
      </p:sp>
      <p:pic>
        <p:nvPicPr>
          <p:cNvPr id="4" name="Image 3">
            <a:extLst>
              <a:ext uri="{FF2B5EF4-FFF2-40B4-BE49-F238E27FC236}">
                <a16:creationId xmlns:a16="http://schemas.microsoft.com/office/drawing/2014/main" id="{2BD06B70-A87E-5B0E-46B1-C0FFD9CBCFE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229350" y="3060043"/>
            <a:ext cx="5389632" cy="4166918"/>
          </a:xfrm>
          <a:prstGeom prst="rect">
            <a:avLst/>
          </a:prstGeom>
        </p:spPr>
      </p:pic>
      <p:graphicFrame>
        <p:nvGraphicFramePr>
          <p:cNvPr id="3" name="Tableau 2">
            <a:extLst>
              <a:ext uri="{FF2B5EF4-FFF2-40B4-BE49-F238E27FC236}">
                <a16:creationId xmlns:a16="http://schemas.microsoft.com/office/drawing/2014/main" id="{BB446795-339A-68C4-7EB5-98C170DD94F4}"/>
              </a:ext>
            </a:extLst>
          </p:cNvPr>
          <p:cNvGraphicFramePr>
            <a:graphicFrameLocks noGrp="1"/>
          </p:cNvGraphicFramePr>
          <p:nvPr>
            <p:custDataLst>
              <p:tags r:id="rId1"/>
            </p:custDataLst>
          </p:nvPr>
        </p:nvGraphicFramePr>
        <p:xfrm>
          <a:off x="2286001" y="-128998"/>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33042">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85000"/>
                            </a:schemeClr>
                          </a:solidFill>
                          <a:latin typeface="Dosis" pitchFamily="2" charset="0"/>
                        </a:rPr>
                        <a:t>2. </a:t>
                      </a:r>
                      <a:r>
                        <a:rPr lang="fr-FR" sz="2000" b="1" kern="1200" dirty="0">
                          <a:solidFill>
                            <a:schemeClr val="bg1">
                              <a:lumMod val="85000"/>
                            </a:schemeClr>
                          </a:solidFill>
                          <a:latin typeface="Dosis" pitchFamily="2" charset="0"/>
                          <a:ea typeface="+mn-ea"/>
                          <a:cs typeface="+mn-cs"/>
                        </a:rPr>
                        <a:t>Vocabulaire</a:t>
                      </a:r>
                      <a:endParaRPr lang="fr-FR" sz="20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spTree>
    <p:extLst>
      <p:ext uri="{BB962C8B-B14F-4D97-AF65-F5344CB8AC3E}">
        <p14:creationId xmlns:p14="http://schemas.microsoft.com/office/powerpoint/2010/main" val="155147219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EC4FB-BED9-B0BA-8526-59648CE3094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751C503-7ECF-49B2-FE2C-8F29B2D4EA3B}"/>
              </a:ext>
            </a:extLst>
          </p:cNvPr>
          <p:cNvSpPr/>
          <p:nvPr/>
        </p:nvSpPr>
        <p:spPr>
          <a:xfrm>
            <a:off x="2286000" y="1"/>
            <a:ext cx="13716000" cy="10286999"/>
          </a:xfrm>
          <a:prstGeom prst="rect">
            <a:avLst/>
          </a:prstGeom>
          <a:solidFill>
            <a:srgbClr val="CA77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6" name="Rectangle : coins arrondis 5">
            <a:extLst>
              <a:ext uri="{FF2B5EF4-FFF2-40B4-BE49-F238E27FC236}">
                <a16:creationId xmlns:a16="http://schemas.microsoft.com/office/drawing/2014/main" id="{9324D7D9-421B-D657-3F2F-1D5A0244D01A}"/>
              </a:ext>
            </a:extLst>
          </p:cNvPr>
          <p:cNvSpPr/>
          <p:nvPr/>
        </p:nvSpPr>
        <p:spPr>
          <a:xfrm>
            <a:off x="2561855" y="342902"/>
            <a:ext cx="13164293" cy="96011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9" name="Rectangle : coins arrondis 8">
            <a:extLst>
              <a:ext uri="{FF2B5EF4-FFF2-40B4-BE49-F238E27FC236}">
                <a16:creationId xmlns:a16="http://schemas.microsoft.com/office/drawing/2014/main" id="{13918FF5-02BC-7A3A-DCBA-339BF10122E7}"/>
              </a:ext>
            </a:extLst>
          </p:cNvPr>
          <p:cNvSpPr/>
          <p:nvPr/>
        </p:nvSpPr>
        <p:spPr>
          <a:xfrm>
            <a:off x="2571754" y="342900"/>
            <a:ext cx="13154395" cy="110313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ADF6EC38-1557-9162-1DBB-3D8AF46AE53D}"/>
              </a:ext>
            </a:extLst>
          </p:cNvPr>
          <p:cNvSpPr/>
          <p:nvPr/>
        </p:nvSpPr>
        <p:spPr>
          <a:xfrm>
            <a:off x="2628901" y="1485903"/>
            <a:ext cx="13030202" cy="7179961"/>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2" name="Freeform 8">
            <a:extLst>
              <a:ext uri="{FF2B5EF4-FFF2-40B4-BE49-F238E27FC236}">
                <a16:creationId xmlns:a16="http://schemas.microsoft.com/office/drawing/2014/main" id="{373B2CAD-90B3-4456-E52D-953B25C211E8}"/>
              </a:ext>
            </a:extLst>
          </p:cNvPr>
          <p:cNvSpPr/>
          <p:nvPr/>
        </p:nvSpPr>
        <p:spPr>
          <a:xfrm>
            <a:off x="2975568" y="714718"/>
            <a:ext cx="415519" cy="286411"/>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aphicFrame>
        <p:nvGraphicFramePr>
          <p:cNvPr id="7" name="Tableau 6">
            <a:extLst>
              <a:ext uri="{FF2B5EF4-FFF2-40B4-BE49-F238E27FC236}">
                <a16:creationId xmlns:a16="http://schemas.microsoft.com/office/drawing/2014/main" id="{269C0112-2FB5-75AE-E202-7777B2BDEED5}"/>
              </a:ext>
            </a:extLst>
          </p:cNvPr>
          <p:cNvGraphicFramePr>
            <a:graphicFrameLocks noGrp="1"/>
          </p:cNvGraphicFramePr>
          <p:nvPr>
            <p:custDataLst>
              <p:tags r:id="rId1"/>
            </p:custDataLst>
          </p:nvPr>
        </p:nvGraphicFramePr>
        <p:xfrm>
          <a:off x="2306783" y="-80010"/>
          <a:ext cx="13154393" cy="502920"/>
        </p:xfrm>
        <a:graphic>
          <a:graphicData uri="http://schemas.openxmlformats.org/drawingml/2006/table">
            <a:tbl>
              <a:tblPr firstRow="1" bandRow="1">
                <a:tableStyleId>{5C22544A-7EE6-4342-B048-85BDC9FD1C3A}</a:tableStyleId>
              </a:tblPr>
              <a:tblGrid>
                <a:gridCol w="2192399">
                  <a:extLst>
                    <a:ext uri="{9D8B030D-6E8A-4147-A177-3AD203B41FA5}">
                      <a16:colId xmlns:a16="http://schemas.microsoft.com/office/drawing/2014/main" val="1026576551"/>
                    </a:ext>
                  </a:extLst>
                </a:gridCol>
                <a:gridCol w="2192399">
                  <a:extLst>
                    <a:ext uri="{9D8B030D-6E8A-4147-A177-3AD203B41FA5}">
                      <a16:colId xmlns:a16="http://schemas.microsoft.com/office/drawing/2014/main" val="1915038765"/>
                    </a:ext>
                  </a:extLst>
                </a:gridCol>
                <a:gridCol w="2192399">
                  <a:extLst>
                    <a:ext uri="{9D8B030D-6E8A-4147-A177-3AD203B41FA5}">
                      <a16:colId xmlns:a16="http://schemas.microsoft.com/office/drawing/2014/main" val="2262048582"/>
                    </a:ext>
                  </a:extLst>
                </a:gridCol>
                <a:gridCol w="2499178">
                  <a:extLst>
                    <a:ext uri="{9D8B030D-6E8A-4147-A177-3AD203B41FA5}">
                      <a16:colId xmlns:a16="http://schemas.microsoft.com/office/drawing/2014/main" val="2897137454"/>
                    </a:ext>
                  </a:extLst>
                </a:gridCol>
                <a:gridCol w="2447113">
                  <a:extLst>
                    <a:ext uri="{9D8B030D-6E8A-4147-A177-3AD203B41FA5}">
                      <a16:colId xmlns:a16="http://schemas.microsoft.com/office/drawing/2014/main" val="2418460758"/>
                    </a:ext>
                  </a:extLst>
                </a:gridCol>
                <a:gridCol w="1630905">
                  <a:extLst>
                    <a:ext uri="{9D8B030D-6E8A-4147-A177-3AD203B41FA5}">
                      <a16:colId xmlns:a16="http://schemas.microsoft.com/office/drawing/2014/main" val="138499468"/>
                    </a:ext>
                  </a:extLst>
                </a:gridCol>
              </a:tblGrid>
              <a:tr h="389358">
                <a:tc>
                  <a:txBody>
                    <a:bodyPr/>
                    <a:lstStyle/>
                    <a:p>
                      <a:pPr marL="0" indent="0" algn="ctr">
                        <a:buFont typeface="+mj-lt"/>
                        <a:buNone/>
                        <a:tabLst>
                          <a:tab pos="1695450" algn="l"/>
                        </a:tabLst>
                      </a:pPr>
                      <a:r>
                        <a:rPr lang="fr-FR" sz="1800" b="1" kern="1200" dirty="0">
                          <a:solidFill>
                            <a:schemeClr val="bg1">
                              <a:lumMod val="85000"/>
                            </a:schemeClr>
                          </a:solidFill>
                          <a:latin typeface="Dosis" pitchFamily="2" charset="0"/>
                          <a:ea typeface="+mn-ea"/>
                          <a:cs typeface="+mn-cs"/>
                        </a:rPr>
                        <a:t>1. Rituel </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2000" b="1" dirty="0">
                          <a:solidFill>
                            <a:schemeClr val="bg1">
                              <a:lumMod val="85000"/>
                            </a:schemeClr>
                          </a:solidFill>
                          <a:latin typeface="Dosis" pitchFamily="2" charset="0"/>
                        </a:rPr>
                        <a:t>2. </a:t>
                      </a:r>
                      <a:r>
                        <a:rPr lang="fr-FR" sz="2000" b="1" kern="1200" dirty="0">
                          <a:solidFill>
                            <a:schemeClr val="bg1">
                              <a:lumMod val="85000"/>
                            </a:schemeClr>
                          </a:solidFill>
                          <a:latin typeface="Dosis" pitchFamily="2" charset="0"/>
                          <a:ea typeface="+mn-ea"/>
                          <a:cs typeface="+mn-cs"/>
                        </a:rPr>
                        <a:t>Vocabulaire</a:t>
                      </a:r>
                      <a:endParaRPr lang="fr-FR" sz="2000" b="1"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1800" dirty="0">
                          <a:solidFill>
                            <a:schemeClr val="bg1">
                              <a:lumMod val="85000"/>
                            </a:schemeClr>
                          </a:solidFill>
                          <a:latin typeface="Dosis" pitchFamily="2" charset="0"/>
                        </a:rPr>
                        <a:t>3. </a:t>
                      </a:r>
                      <a:r>
                        <a:rPr lang="fr-FR" sz="1800" b="1" kern="1200" dirty="0">
                          <a:solidFill>
                            <a:schemeClr val="bg1">
                              <a:lumMod val="85000"/>
                            </a:schemeClr>
                          </a:solidFill>
                          <a:latin typeface="Dosis" pitchFamily="2" charset="0"/>
                          <a:ea typeface="+mn-ea"/>
                          <a:cs typeface="+mn-cs"/>
                        </a:rPr>
                        <a:t>Lecture</a:t>
                      </a:r>
                      <a:endParaRPr lang="fr-FR" sz="1800" dirty="0">
                        <a:solidFill>
                          <a:schemeClr val="bg1">
                            <a:lumMod val="85000"/>
                          </a:schemeClr>
                        </a:solidFill>
                        <a:latin typeface="Dosis" pitchFamily="2" charset="0"/>
                      </a:endParaRP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fr-FR" sz="2400" dirty="0">
                          <a:solidFill>
                            <a:schemeClr val="bg1"/>
                          </a:solidFill>
                          <a:latin typeface="Dosis" pitchFamily="2" charset="0"/>
                        </a:rPr>
                        <a:t>4.Ecriture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5.Pratique autonome</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fr-FR" sz="1800" dirty="0">
                          <a:solidFill>
                            <a:schemeClr val="bg1">
                              <a:lumMod val="85000"/>
                            </a:schemeClr>
                          </a:solidFill>
                          <a:latin typeface="Dosis" pitchFamily="2" charset="0"/>
                        </a:rPr>
                        <a:t>6.Jeu</a:t>
                      </a:r>
                    </a:p>
                  </a:txBody>
                  <a:tcPr marL="137160" marR="137160" marT="68580" marB="6858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65557774"/>
                  </a:ext>
                </a:extLst>
              </a:tr>
            </a:tbl>
          </a:graphicData>
        </a:graphic>
      </p:graphicFrame>
      <p:pic>
        <p:nvPicPr>
          <p:cNvPr id="2" name="Image 1">
            <a:extLst>
              <a:ext uri="{FF2B5EF4-FFF2-40B4-BE49-F238E27FC236}">
                <a16:creationId xmlns:a16="http://schemas.microsoft.com/office/drawing/2014/main" id="{5E6F4F05-925A-2C66-9408-824F5E19EE3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4746357" y="685801"/>
            <a:ext cx="874782" cy="685801"/>
          </a:xfrm>
          <a:prstGeom prst="rect">
            <a:avLst/>
          </a:prstGeom>
        </p:spPr>
      </p:pic>
      <p:sp>
        <p:nvSpPr>
          <p:cNvPr id="10" name="ZoneTexte 9">
            <a:extLst>
              <a:ext uri="{FF2B5EF4-FFF2-40B4-BE49-F238E27FC236}">
                <a16:creationId xmlns:a16="http://schemas.microsoft.com/office/drawing/2014/main" id="{F5B941B4-E6C0-0AC2-1BDD-4F3BC4B094F0}"/>
              </a:ext>
            </a:extLst>
          </p:cNvPr>
          <p:cNvSpPr txBox="1"/>
          <p:nvPr/>
        </p:nvSpPr>
        <p:spPr>
          <a:xfrm>
            <a:off x="3611492" y="513584"/>
            <a:ext cx="11974981" cy="834844"/>
          </a:xfrm>
          <a:prstGeom prst="rect">
            <a:avLst/>
          </a:prstGeom>
          <a:noFill/>
        </p:spPr>
        <p:txBody>
          <a:bodyPr wrap="square">
            <a:spAutoFit/>
          </a:bodyPr>
          <a:lstStyle/>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300" b="1" i="0" u="none" strike="noStrike" kern="1200" cap="none" spc="0" normalizeH="0" baseline="0" noProof="0" dirty="0">
                <a:ln>
                  <a:noFill/>
                </a:ln>
                <a:solidFill>
                  <a:prstClr val="white">
                    <a:lumMod val="65000"/>
                  </a:prstClr>
                </a:solidFill>
                <a:effectLst/>
                <a:uLnTx/>
                <a:uFillTx/>
                <a:latin typeface="Dosis" pitchFamily="2" charset="0"/>
                <a:ea typeface="+mn-ea"/>
                <a:cs typeface="+mn-cs"/>
              </a:rPr>
              <a:t>Ecrivez la phrase sur vos ardoises.</a:t>
            </a:r>
          </a:p>
          <a:p>
            <a:pPr marL="0" marR="0" lvl="1" indent="0" algn="l" defTabSz="685834" rtl="0" eaLnBrk="1" fontAlgn="auto" latinLnBrk="0" hangingPunct="1">
              <a:lnSpc>
                <a:spcPts val="3017"/>
              </a:lnSpc>
              <a:spcBef>
                <a:spcPct val="0"/>
              </a:spcBef>
              <a:spcAft>
                <a:spcPts val="0"/>
              </a:spcAft>
              <a:buClrTx/>
              <a:buSzTx/>
              <a:buFontTx/>
              <a:buNone/>
              <a:tabLst/>
              <a:defRPr/>
            </a:pPr>
            <a:r>
              <a:rPr kumimoji="0" lang="fr-FR" sz="2000" b="0" i="1" u="none" strike="noStrike" kern="1200" cap="none" spc="0" normalizeH="0" baseline="0" noProof="0" dirty="0">
                <a:ln>
                  <a:noFill/>
                </a:ln>
                <a:solidFill>
                  <a:prstClr val="white">
                    <a:lumMod val="65000"/>
                  </a:prstClr>
                </a:solidFill>
                <a:effectLst/>
                <a:uLnTx/>
                <a:uFillTx/>
                <a:latin typeface="Dosis" pitchFamily="2" charset="0"/>
                <a:ea typeface="+mn-ea"/>
                <a:cs typeface="+mn-cs"/>
              </a:rPr>
              <a:t>L’enseignant rappelle aux élèves les règle de la bonne écriture.</a:t>
            </a:r>
            <a:endParaRPr kumimoji="0" lang="fr-FR" sz="2000" b="1" i="0" u="none" strike="noStrike" kern="1200" cap="none" spc="0" normalizeH="0" baseline="0" noProof="0" dirty="0">
              <a:ln>
                <a:noFill/>
              </a:ln>
              <a:solidFill>
                <a:prstClr val="white">
                  <a:lumMod val="65000"/>
                </a:prstClr>
              </a:solidFill>
              <a:effectLst/>
              <a:uLnTx/>
              <a:uFillTx/>
              <a:latin typeface="Dosis" pitchFamily="2" charset="0"/>
              <a:ea typeface="+mn-ea"/>
              <a:cs typeface="+mn-cs"/>
            </a:endParaRPr>
          </a:p>
        </p:txBody>
      </p:sp>
      <p:pic>
        <p:nvPicPr>
          <p:cNvPr id="8" name="Image 7" descr="Une image contenant Police, Graphique, texte, ligne&#10;&#10;Le contenu généré par l’IA peut être incorrect.">
            <a:extLst>
              <a:ext uri="{FF2B5EF4-FFF2-40B4-BE49-F238E27FC236}">
                <a16:creationId xmlns:a16="http://schemas.microsoft.com/office/drawing/2014/main" id="{6A1054BB-A1CF-C109-7C25-E554FE3E5B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7284" y="3314445"/>
            <a:ext cx="7573432" cy="3658111"/>
          </a:xfrm>
          <a:prstGeom prst="rect">
            <a:avLst/>
          </a:prstGeom>
        </p:spPr>
      </p:pic>
    </p:spTree>
    <p:extLst>
      <p:ext uri="{BB962C8B-B14F-4D97-AF65-F5344CB8AC3E}">
        <p14:creationId xmlns:p14="http://schemas.microsoft.com/office/powerpoint/2010/main" val="307459054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609C88B-05A7-60CD-9F32-B3FB909BA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0"/>
            <a:ext cx="13944600" cy="10287000"/>
          </a:xfrm>
          <a:prstGeom prst="rect">
            <a:avLst/>
          </a:prstGeom>
        </p:spPr>
      </p:pic>
    </p:spTree>
    <p:extLst>
      <p:ext uri="{BB962C8B-B14F-4D97-AF65-F5344CB8AC3E}">
        <p14:creationId xmlns:p14="http://schemas.microsoft.com/office/powerpoint/2010/main" val="214409774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8DEA3-5CD1-F1DA-417B-106728B2B595}"/>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000DD840-6C6F-2B83-B2D7-617641BA92EF}"/>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389720DB-6B04-0884-DAC4-A0814E020C98}"/>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B50D6B27-E01D-661E-E064-849ABAE0D246}"/>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TextBox 24">
            <a:extLst>
              <a:ext uri="{FF2B5EF4-FFF2-40B4-BE49-F238E27FC236}">
                <a16:creationId xmlns:a16="http://schemas.microsoft.com/office/drawing/2014/main" id="{E28F567B-1291-41F8-0FC8-AC2A475FC6F3}"/>
              </a:ext>
            </a:extLst>
          </p:cNvPr>
          <p:cNvSpPr txBox="1"/>
          <p:nvPr/>
        </p:nvSpPr>
        <p:spPr>
          <a:xfrm>
            <a:off x="1281280" y="2443458"/>
            <a:ext cx="16092319" cy="541686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endPar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37" name="TextBox 24">
            <a:extLst>
              <a:ext uri="{FF2B5EF4-FFF2-40B4-BE49-F238E27FC236}">
                <a16:creationId xmlns:a16="http://schemas.microsoft.com/office/drawing/2014/main" id="{E2DC11AC-27AE-E121-08A5-D87481B14487}"/>
              </a:ext>
            </a:extLst>
          </p:cNvPr>
          <p:cNvSpPr txBox="1"/>
          <p:nvPr/>
        </p:nvSpPr>
        <p:spPr>
          <a:xfrm>
            <a:off x="1515425" y="2772675"/>
            <a:ext cx="15152177" cy="492442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23922"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1"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Axe III-Modelage et simulation des activités de remédiation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3-1- la structure des séances de remédiation préventive et intensive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3-2 - Modelage et simulation des activités du rituel: chanson action/d’alphabet  – dictée flash/préparée</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3-3-Modelage et simulation de l’activité du  vocabulaire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3-4-Modelage et simulation de l’activité  de lecture(palier 1/3/6)</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chemeClr val="bg1">
                    <a:lumMod val="65000"/>
                  </a:schemeClr>
                </a:solidFill>
                <a:effectLst/>
                <a:uLnTx/>
                <a:uFillTx/>
                <a:latin typeface="Microsoft Uighur" panose="02000000000000000000" pitchFamily="2" charset="-78"/>
                <a:ea typeface="+mn-ea"/>
                <a:cs typeface="Microsoft Uighur" panose="02000000000000000000" pitchFamily="2" charset="-78"/>
                <a:sym typeface="Times New Roman MT Bold"/>
              </a:rPr>
              <a:t>3-5-Modelage et simulation des activités  d’écriture/Production de l’écrit </a:t>
            </a:r>
          </a:p>
          <a:p>
            <a:pPr marL="1876425" marR="0" lvl="0" indent="0" algn="l" defTabSz="914400" rtl="0" eaLnBrk="1" fontAlgn="auto" latinLnBrk="0" hangingPunct="1">
              <a:lnSpc>
                <a:spcPct val="100000"/>
              </a:lnSpc>
              <a:spcBef>
                <a:spcPts val="0"/>
              </a:spcBef>
              <a:spcAft>
                <a:spcPts val="0"/>
              </a:spcAft>
              <a:buClr>
                <a:srgbClr val="054734"/>
              </a:buClr>
              <a:buSzTx/>
              <a:buFontTx/>
              <a:buNone/>
              <a:tabLst/>
              <a:defRPr/>
            </a:pPr>
            <a:r>
              <a:rPr kumimoji="0" lang="fr-FR" sz="4000" b="0"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sym typeface="Times New Roman MT Bold"/>
              </a:rPr>
              <a:t>3-6- Modelage et simulation des activités  de jeux et compétitions</a:t>
            </a:r>
          </a:p>
        </p:txBody>
      </p:sp>
      <p:sp>
        <p:nvSpPr>
          <p:cNvPr id="13" name="Freeform 6">
            <a:extLst>
              <a:ext uri="{FF2B5EF4-FFF2-40B4-BE49-F238E27FC236}">
                <a16:creationId xmlns:a16="http://schemas.microsoft.com/office/drawing/2014/main" id="{C76D9CE0-D877-7E78-4DEB-491336D08FB6}"/>
              </a:ext>
            </a:extLst>
          </p:cNvPr>
          <p:cNvSpPr/>
          <p:nvPr/>
        </p:nvSpPr>
        <p:spPr>
          <a:xfrm rot="10800000">
            <a:off x="2057399" y="2626234"/>
            <a:ext cx="15087600" cy="521730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3">
            <a:extLst>
              <a:ext uri="{FF2B5EF4-FFF2-40B4-BE49-F238E27FC236}">
                <a16:creationId xmlns:a16="http://schemas.microsoft.com/office/drawing/2014/main" id="{02D09E4C-5A56-F60E-A040-88A284907B6C}"/>
              </a:ext>
            </a:extLst>
          </p:cNvPr>
          <p:cNvGrpSpPr/>
          <p:nvPr/>
        </p:nvGrpSpPr>
        <p:grpSpPr>
          <a:xfrm rot="16200000">
            <a:off x="395359" y="5098474"/>
            <a:ext cx="3032020" cy="759803"/>
            <a:chOff x="-12964" y="0"/>
            <a:chExt cx="1123550" cy="217220"/>
          </a:xfrm>
        </p:grpSpPr>
        <p:sp>
          <p:nvSpPr>
            <p:cNvPr id="14" name="Freeform 14">
              <a:extLst>
                <a:ext uri="{FF2B5EF4-FFF2-40B4-BE49-F238E27FC236}">
                  <a16:creationId xmlns:a16="http://schemas.microsoft.com/office/drawing/2014/main" id="{D9B27BB5-7654-7527-143C-BC4139CCE621}"/>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45"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14FBB63D-30C2-6B66-E8B7-39BC3A172B83}"/>
                </a:ext>
              </a:extLst>
            </p:cNvPr>
            <p:cNvSpPr txBox="1"/>
            <p:nvPr/>
          </p:nvSpPr>
          <p:spPr>
            <a:xfrm>
              <a:off x="0" y="0"/>
              <a:ext cx="1027957" cy="217220"/>
            </a:xfrm>
            <a:prstGeom prst="rect">
              <a:avLst/>
            </a:prstGeom>
          </p:spPr>
          <p:txBody>
            <a:bodyPr lIns="50801" tIns="50801" rIns="50801" bIns="50801" rtlCol="0" anchor="ctr"/>
            <a:lstStyle/>
            <a:p>
              <a:pPr marL="0" marR="0" lvl="0" indent="0" algn="ctr" defTabSz="914445"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TextBox 24">
            <a:extLst>
              <a:ext uri="{FF2B5EF4-FFF2-40B4-BE49-F238E27FC236}">
                <a16:creationId xmlns:a16="http://schemas.microsoft.com/office/drawing/2014/main" id="{8F061184-7B7C-F4BE-5280-C8D20B470B74}"/>
              </a:ext>
            </a:extLst>
          </p:cNvPr>
          <p:cNvSpPr txBox="1"/>
          <p:nvPr/>
        </p:nvSpPr>
        <p:spPr>
          <a:xfrm>
            <a:off x="4177858" y="628581"/>
            <a:ext cx="9932285" cy="981038"/>
          </a:xfrm>
          <a:prstGeom prst="rect">
            <a:avLst/>
          </a:prstGeom>
        </p:spPr>
        <p:txBody>
          <a:bodyPr wrap="square" lIns="0" tIns="0" rIns="0" bIns="0" rtlCol="0" anchor="t">
            <a:spAutoFit/>
          </a:bodyPr>
          <a:lstStyle/>
          <a:p>
            <a:pPr marL="0" marR="0" lvl="0" indent="0" algn="ctr" defTabSz="914400" rtl="1" eaLnBrk="1" fontAlgn="auto" latinLnBrk="0" hangingPunct="1">
              <a:lnSpc>
                <a:spcPts val="7014"/>
              </a:lnSpc>
              <a:spcBef>
                <a:spcPts val="0"/>
              </a:spcBef>
              <a:spcAft>
                <a:spcPts val="0"/>
              </a:spcAft>
              <a:buClrTx/>
              <a:buSzTx/>
              <a:buFontTx/>
              <a:buNone/>
              <a:tabLst/>
              <a:defRPr/>
            </a:pP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Les axes du 9</a:t>
            </a:r>
            <a:r>
              <a:rPr kumimoji="0" lang="fr-MA" sz="7200" b="1" i="0" u="none" strike="noStrike" kern="1200" cap="none" spc="0" normalizeH="0" baseline="3000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ème</a:t>
            </a:r>
            <a:r>
              <a:rPr kumimoji="0" lang="f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jour </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97494590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7CDDC-064B-287B-55AF-D61355AF2B7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38AC8A0-0ACF-EADB-1CEC-7654898898C1}"/>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1F4D2B00-4A08-CA25-1120-0E97B469B9E6}"/>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e 3">
            <a:extLst>
              <a:ext uri="{FF2B5EF4-FFF2-40B4-BE49-F238E27FC236}">
                <a16:creationId xmlns:a16="http://schemas.microsoft.com/office/drawing/2014/main" id="{CD584A27-4710-F17B-DDCD-7E32A97C7444}"/>
              </a:ext>
            </a:extLst>
          </p:cNvPr>
          <p:cNvGrpSpPr/>
          <p:nvPr/>
        </p:nvGrpSpPr>
        <p:grpSpPr>
          <a:xfrm>
            <a:off x="905496" y="1790700"/>
            <a:ext cx="8999958" cy="7764850"/>
            <a:chOff x="-4692020" y="659100"/>
            <a:chExt cx="12867402" cy="9887050"/>
          </a:xfrm>
        </p:grpSpPr>
        <p:grpSp>
          <p:nvGrpSpPr>
            <p:cNvPr id="5" name="Group 6">
              <a:extLst>
                <a:ext uri="{FF2B5EF4-FFF2-40B4-BE49-F238E27FC236}">
                  <a16:creationId xmlns:a16="http://schemas.microsoft.com/office/drawing/2014/main" id="{2B3CF3AB-D373-33BD-838E-217626898C67}"/>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5966BEB9-2F73-D651-1611-E89B75E32F7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8">
                <a:extLst>
                  <a:ext uri="{FF2B5EF4-FFF2-40B4-BE49-F238E27FC236}">
                    <a16:creationId xmlns:a16="http://schemas.microsoft.com/office/drawing/2014/main" id="{D491E35C-42B1-411D-BAB8-B2A4C8E493C3}"/>
                  </a:ext>
                </a:extLst>
              </p:cNvPr>
              <p:cNvSpPr txBox="1"/>
              <p:nvPr/>
            </p:nvSpPr>
            <p:spPr>
              <a:xfrm>
                <a:off x="114300" y="-66675"/>
                <a:ext cx="1088493" cy="812716"/>
              </a:xfrm>
              <a:prstGeom prst="rect">
                <a:avLst/>
              </a:prstGeom>
            </p:spPr>
            <p:txBody>
              <a:bodyPr lIns="59834" tIns="59834" rIns="59834" bIns="59834" rtlCol="0" anchor="ctr"/>
              <a:lstStyle/>
              <a:p>
                <a:pPr marL="0" marR="0" lvl="0" indent="0" algn="ctr" defTabSz="914400" rtl="0"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9">
              <a:extLst>
                <a:ext uri="{FF2B5EF4-FFF2-40B4-BE49-F238E27FC236}">
                  <a16:creationId xmlns:a16="http://schemas.microsoft.com/office/drawing/2014/main" id="{479705B5-2BE2-0A92-BFF8-4420E7DB48E4}"/>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10">
              <a:extLst>
                <a:ext uri="{FF2B5EF4-FFF2-40B4-BE49-F238E27FC236}">
                  <a16:creationId xmlns:a16="http://schemas.microsoft.com/office/drawing/2014/main" id="{82B97A9F-42BE-E478-3C84-48D57E6BA473}"/>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3884436F-FABD-CD9A-17B9-BDD8CDFE4128}"/>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12">
                <a:extLst>
                  <a:ext uri="{FF2B5EF4-FFF2-40B4-BE49-F238E27FC236}">
                    <a16:creationId xmlns:a16="http://schemas.microsoft.com/office/drawing/2014/main" id="{DE8186EA-6096-7AC3-1BC0-985A9DDE96FF}"/>
                  </a:ext>
                </a:extLst>
              </p:cNvPr>
              <p:cNvSpPr txBox="1"/>
              <p:nvPr/>
            </p:nvSpPr>
            <p:spPr>
              <a:xfrm>
                <a:off x="114300" y="-66675"/>
                <a:ext cx="842166" cy="898102"/>
              </a:xfrm>
              <a:prstGeom prst="rect">
                <a:avLst/>
              </a:prstGeom>
            </p:spPr>
            <p:txBody>
              <a:bodyPr lIns="59834" tIns="59834" rIns="59834" bIns="59834" rtlCol="0" anchor="ctr"/>
              <a:lstStyle/>
              <a:p>
                <a:pPr marL="0" marR="0" lvl="0" indent="0" algn="ctr" defTabSz="914400" rtl="0"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12" name="TextBox 34">
            <a:extLst>
              <a:ext uri="{FF2B5EF4-FFF2-40B4-BE49-F238E27FC236}">
                <a16:creationId xmlns:a16="http://schemas.microsoft.com/office/drawing/2014/main" id="{0A874115-16E6-2727-8831-2E9DC6FAB8E2}"/>
              </a:ext>
            </a:extLst>
          </p:cNvPr>
          <p:cNvSpPr txBox="1"/>
          <p:nvPr/>
        </p:nvSpPr>
        <p:spPr>
          <a:xfrm>
            <a:off x="-188320" y="2955151"/>
            <a:ext cx="8369364" cy="461664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6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1876425" marR="0" lvl="0" indent="0" algn="ctr" defTabSz="914400" rtl="0" eaLnBrk="1" fontAlgn="auto" latinLnBrk="0" hangingPunct="1">
              <a:lnSpc>
                <a:spcPct val="100000"/>
              </a:lnSpc>
              <a:spcBef>
                <a:spcPts val="0"/>
              </a:spcBef>
              <a:spcAft>
                <a:spcPts val="0"/>
              </a:spcAft>
              <a:buClr>
                <a:srgbClr val="054734"/>
              </a:buClr>
              <a:buSzTx/>
              <a:buFontTx/>
              <a:buNone/>
              <a:tabLst/>
              <a:defRPr/>
            </a:pPr>
            <a:r>
              <a:rPr kumimoji="0" lang="fr-FR" sz="6000" b="0"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sym typeface="Times New Roman MT Bold"/>
              </a:rPr>
              <a:t>Modelage et simulation: </a:t>
            </a:r>
          </a:p>
          <a:p>
            <a:pPr marL="1876425" marR="0" lvl="0" indent="0" algn="ctr" defTabSz="914400" rtl="0" eaLnBrk="1" fontAlgn="auto" latinLnBrk="0" hangingPunct="1">
              <a:lnSpc>
                <a:spcPct val="100000"/>
              </a:lnSpc>
              <a:spcBef>
                <a:spcPts val="0"/>
              </a:spcBef>
              <a:spcAft>
                <a:spcPts val="0"/>
              </a:spcAft>
              <a:buClr>
                <a:srgbClr val="054734"/>
              </a:buClr>
              <a:buSzTx/>
              <a:buFontTx/>
              <a:buNone/>
              <a:tabLst/>
              <a:defRPr/>
            </a:pPr>
            <a:r>
              <a:rPr kumimoji="0" lang="fr-FR" sz="6000" b="0" i="0" u="none" strike="noStrike" kern="1200" cap="none" spc="0" normalizeH="0" baseline="0" noProof="0" dirty="0">
                <a:ln>
                  <a:noFill/>
                </a:ln>
                <a:solidFill>
                  <a:srgbClr val="FFFF00"/>
                </a:solidFill>
                <a:effectLst/>
                <a:uLnTx/>
                <a:uFillTx/>
                <a:latin typeface="Microsoft Uighur" panose="02000000000000000000" pitchFamily="2" charset="-78"/>
                <a:ea typeface="+mn-ea"/>
                <a:cs typeface="Microsoft Uighur" panose="02000000000000000000" pitchFamily="2" charset="-78"/>
                <a:sym typeface="Times New Roman MT Bold"/>
              </a:rPr>
              <a:t>des jeux et des compétitions</a:t>
            </a:r>
            <a:endParaRPr kumimoji="0" lang="ar-MA" sz="6000" b="0" i="0" u="none" strike="noStrike" kern="1200" cap="none" spc="0" normalizeH="0" baseline="0" noProof="0" dirty="0">
              <a:ln>
                <a:noFill/>
              </a:ln>
              <a:solidFill>
                <a:srgbClr val="FFFF00"/>
              </a:solidFill>
              <a:effectLst/>
              <a:uLnTx/>
              <a:uFillTx/>
              <a:latin typeface="Microsoft Uighur" panose="02000000000000000000" pitchFamily="2" charset="-78"/>
              <a:ea typeface="+mn-ea"/>
              <a:cs typeface="Microsoft Uighur" panose="02000000000000000000" pitchFamily="2" charset="-78"/>
              <a:sym typeface="Times New Roman MT Bold"/>
            </a:endParaRPr>
          </a:p>
          <a:p>
            <a:pPr marL="1876425" marR="0" lvl="0" indent="0" algn="ctr" defTabSz="914400" rtl="0" eaLnBrk="1" fontAlgn="auto" latinLnBrk="0" hangingPunct="1">
              <a:lnSpc>
                <a:spcPct val="100000"/>
              </a:lnSpc>
              <a:spcBef>
                <a:spcPts val="0"/>
              </a:spcBef>
              <a:spcAft>
                <a:spcPts val="0"/>
              </a:spcAft>
              <a:buClr>
                <a:srgbClr val="054734"/>
              </a:buClr>
              <a:buSzTx/>
              <a:buFontTx/>
              <a:buNone/>
              <a:tabLst/>
              <a:defRPr/>
            </a:pPr>
            <a:r>
              <a:rPr kumimoji="0" lang="fr-FR" sz="6000" b="0" i="0" u="none" strike="noStrike" kern="1200" cap="none" spc="0" normalizeH="0" baseline="0" noProof="0" dirty="0">
                <a:ln>
                  <a:noFill/>
                </a:ln>
                <a:solidFill>
                  <a:srgbClr val="FFFF00"/>
                </a:solidFill>
                <a:effectLst/>
                <a:uLnTx/>
                <a:uFillTx/>
                <a:latin typeface="Microsoft Uighur" panose="02000000000000000000" pitchFamily="2" charset="-78"/>
                <a:ea typeface="+mn-ea"/>
                <a:cs typeface="Microsoft Uighur" panose="02000000000000000000" pitchFamily="2" charset="-78"/>
                <a:sym typeface="Times New Roman MT Bold"/>
              </a:rPr>
              <a:t>(voir fiches techniques des jeux dans l’annexe)</a:t>
            </a:r>
          </a:p>
        </p:txBody>
      </p:sp>
      <p:pic>
        <p:nvPicPr>
          <p:cNvPr id="14" name="Image 13" descr="Une image contenant Dessin d’enfant, clipart, dessin, illustration&#10;&#10;Le contenu généré par l’IA peut être incorrect.">
            <a:extLst>
              <a:ext uri="{FF2B5EF4-FFF2-40B4-BE49-F238E27FC236}">
                <a16:creationId xmlns:a16="http://schemas.microsoft.com/office/drawing/2014/main" id="{400D0F67-6970-089C-394F-4847CBF5281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729128" y="4571414"/>
            <a:ext cx="3276600" cy="2514600"/>
          </a:xfrm>
          <a:prstGeom prst="rect">
            <a:avLst/>
          </a:prstGeom>
        </p:spPr>
      </p:pic>
    </p:spTree>
    <p:extLst>
      <p:ext uri="{BB962C8B-B14F-4D97-AF65-F5344CB8AC3E}">
        <p14:creationId xmlns:p14="http://schemas.microsoft.com/office/powerpoint/2010/main" val="378344722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398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r" defTabSz="13716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6" name="Group 6"/>
          <p:cNvGrpSpPr/>
          <p:nvPr/>
        </p:nvGrpSpPr>
        <p:grpSpPr>
          <a:xfrm>
            <a:off x="9198336" y="-202559"/>
            <a:ext cx="13109885" cy="10574467"/>
            <a:chOff x="0" y="0"/>
            <a:chExt cx="649921" cy="356264"/>
          </a:xfrm>
        </p:grpSpPr>
        <p:sp>
          <p:nvSpPr>
            <p:cNvPr id="7" name="Freeform 7"/>
            <p:cNvSpPr/>
            <p:nvPr/>
          </p:nvSpPr>
          <p:spPr>
            <a:xfrm>
              <a:off x="0" y="0"/>
              <a:ext cx="649921" cy="356264"/>
            </a:xfrm>
            <a:custGeom>
              <a:avLst/>
              <a:gdLst/>
              <a:ahLst/>
              <a:cxnLst/>
              <a:rect l="l" t="t" r="r" b="b"/>
              <a:pathLst>
                <a:path w="649921" h="356264">
                  <a:moveTo>
                    <a:pt x="446721" y="0"/>
                  </a:moveTo>
                  <a:lnTo>
                    <a:pt x="0" y="0"/>
                  </a:lnTo>
                  <a:lnTo>
                    <a:pt x="203200" y="356264"/>
                  </a:lnTo>
                  <a:lnTo>
                    <a:pt x="649921" y="356264"/>
                  </a:lnTo>
                  <a:lnTo>
                    <a:pt x="446721" y="0"/>
                  </a:lnTo>
                  <a:close/>
                </a:path>
              </a:pathLst>
            </a:custGeom>
            <a:blipFill>
              <a:blip r:embed="rId3"/>
              <a:stretch>
                <a:fillRect l="-37430" b="-31309"/>
              </a:stretch>
            </a:blipFill>
            <a:ln w="95250" cap="sq">
              <a:solidFill>
                <a:srgbClr val="FFFFFF"/>
              </a:solidFill>
              <a:prstDash val="solid"/>
              <a:miter/>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8" name="Freeform 8"/>
          <p:cNvSpPr/>
          <p:nvPr/>
        </p:nvSpPr>
        <p:spPr>
          <a:xfrm>
            <a:off x="-3484207" y="-1056669"/>
            <a:ext cx="2407352" cy="2085369"/>
          </a:xfrm>
          <a:custGeom>
            <a:avLst/>
            <a:gdLst/>
            <a:ahLst/>
            <a:cxnLst/>
            <a:rect l="l" t="t" r="r" b="b"/>
            <a:pathLst>
              <a:path w="2407352" h="2085369">
                <a:moveTo>
                  <a:pt x="0" y="0"/>
                </a:moveTo>
                <a:lnTo>
                  <a:pt x="2407352" y="0"/>
                </a:lnTo>
                <a:lnTo>
                  <a:pt x="2407352" y="2085369"/>
                </a:lnTo>
                <a:lnTo>
                  <a:pt x="0" y="2085369"/>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2" name="Group 12"/>
          <p:cNvGrpSpPr/>
          <p:nvPr/>
        </p:nvGrpSpPr>
        <p:grpSpPr>
          <a:xfrm>
            <a:off x="18442091" y="7841531"/>
            <a:ext cx="3297215" cy="2833544"/>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TextBox 14"/>
            <p:cNvSpPr txBox="1"/>
            <p:nvPr/>
          </p:nvSpPr>
          <p:spPr>
            <a:xfrm>
              <a:off x="114300" y="-47625"/>
              <a:ext cx="584200" cy="746125"/>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5" name="Group 15"/>
          <p:cNvGrpSpPr/>
          <p:nvPr/>
        </p:nvGrpSpPr>
        <p:grpSpPr>
          <a:xfrm>
            <a:off x="13064635" y="9966640"/>
            <a:ext cx="5377289" cy="480194"/>
            <a:chOff x="0" y="0"/>
            <a:chExt cx="1586687" cy="141692"/>
          </a:xfrm>
        </p:grpSpPr>
        <p:sp>
          <p:nvSpPr>
            <p:cNvPr id="16" name="Freeform 16"/>
            <p:cNvSpPr/>
            <p:nvPr/>
          </p:nvSpPr>
          <p:spPr>
            <a:xfrm>
              <a:off x="0" y="0"/>
              <a:ext cx="1586687" cy="141692"/>
            </a:xfrm>
            <a:custGeom>
              <a:avLst/>
              <a:gdLst/>
              <a:ahLst/>
              <a:cxnLst/>
              <a:rect l="l" t="t" r="r" b="b"/>
              <a:pathLst>
                <a:path w="1586687" h="141692">
                  <a:moveTo>
                    <a:pt x="70846" y="0"/>
                  </a:moveTo>
                  <a:lnTo>
                    <a:pt x="1515841" y="0"/>
                  </a:lnTo>
                  <a:cubicBezTo>
                    <a:pt x="1534631" y="0"/>
                    <a:pt x="1552651" y="7464"/>
                    <a:pt x="1565937" y="20750"/>
                  </a:cubicBezTo>
                  <a:cubicBezTo>
                    <a:pt x="1579223" y="34036"/>
                    <a:pt x="1586687" y="52056"/>
                    <a:pt x="1586687" y="70846"/>
                  </a:cubicBezTo>
                  <a:lnTo>
                    <a:pt x="1586687" y="70846"/>
                  </a:lnTo>
                  <a:cubicBezTo>
                    <a:pt x="1586687" y="109973"/>
                    <a:pt x="1554968" y="141692"/>
                    <a:pt x="1515841" y="141692"/>
                  </a:cubicBezTo>
                  <a:lnTo>
                    <a:pt x="70846" y="141692"/>
                  </a:lnTo>
                  <a:cubicBezTo>
                    <a:pt x="52056" y="141692"/>
                    <a:pt x="34036" y="134228"/>
                    <a:pt x="20750" y="120942"/>
                  </a:cubicBezTo>
                  <a:cubicBezTo>
                    <a:pt x="7464" y="107655"/>
                    <a:pt x="0" y="89635"/>
                    <a:pt x="0" y="70846"/>
                  </a:cubicBezTo>
                  <a:lnTo>
                    <a:pt x="0" y="70846"/>
                  </a:lnTo>
                  <a:cubicBezTo>
                    <a:pt x="0" y="52056"/>
                    <a:pt x="7464" y="34036"/>
                    <a:pt x="20750" y="20750"/>
                  </a:cubicBezTo>
                  <a:cubicBezTo>
                    <a:pt x="34036" y="7464"/>
                    <a:pt x="52056" y="0"/>
                    <a:pt x="70846" y="0"/>
                  </a:cubicBezTo>
                  <a:close/>
                </a:path>
              </a:pathLst>
            </a:custGeom>
            <a:solidFill>
              <a:srgbClr val="F48924"/>
            </a:solid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TextBox 17"/>
            <p:cNvSpPr txBox="1"/>
            <p:nvPr/>
          </p:nvSpPr>
          <p:spPr>
            <a:xfrm>
              <a:off x="0" y="-47625"/>
              <a:ext cx="1586687" cy="189317"/>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18" name="Group 18"/>
          <p:cNvGrpSpPr/>
          <p:nvPr/>
        </p:nvGrpSpPr>
        <p:grpSpPr>
          <a:xfrm>
            <a:off x="-2857752" y="9108499"/>
            <a:ext cx="5210522" cy="4477793"/>
            <a:chOff x="0" y="0"/>
            <a:chExt cx="812800" cy="698500"/>
          </a:xfrm>
        </p:grpSpPr>
        <p:sp>
          <p:nvSpPr>
            <p:cNvPr id="19" name="Freeform 19"/>
            <p:cNvSpPr/>
            <p:nvPr/>
          </p:nvSpPr>
          <p:spPr>
            <a:xfrm>
              <a:off x="13627" y="0"/>
              <a:ext cx="785546" cy="698500"/>
            </a:xfrm>
            <a:custGeom>
              <a:avLst/>
              <a:gdLst/>
              <a:ahLst/>
              <a:cxnLst/>
              <a:rect l="l" t="t" r="r" b="b"/>
              <a:pathLst>
                <a:path w="785546" h="698500">
                  <a:moveTo>
                    <a:pt x="773768" y="392915"/>
                  </a:moveTo>
                  <a:lnTo>
                    <a:pt x="621378" y="654835"/>
                  </a:lnTo>
                  <a:cubicBezTo>
                    <a:pt x="605649" y="681869"/>
                    <a:pt x="576732" y="698500"/>
                    <a:pt x="545455" y="698500"/>
                  </a:cubicBezTo>
                  <a:lnTo>
                    <a:pt x="240091" y="698500"/>
                  </a:lnTo>
                  <a:cubicBezTo>
                    <a:pt x="208814" y="698500"/>
                    <a:pt x="179897" y="681869"/>
                    <a:pt x="164168" y="654835"/>
                  </a:cubicBezTo>
                  <a:lnTo>
                    <a:pt x="11778" y="392915"/>
                  </a:lnTo>
                  <a:cubicBezTo>
                    <a:pt x="-3926" y="365923"/>
                    <a:pt x="-3926" y="332577"/>
                    <a:pt x="11778" y="305585"/>
                  </a:cubicBezTo>
                  <a:lnTo>
                    <a:pt x="164168" y="43665"/>
                  </a:lnTo>
                  <a:cubicBezTo>
                    <a:pt x="179897" y="16631"/>
                    <a:pt x="208814" y="0"/>
                    <a:pt x="240091" y="0"/>
                  </a:cubicBezTo>
                  <a:lnTo>
                    <a:pt x="545455" y="0"/>
                  </a:lnTo>
                  <a:cubicBezTo>
                    <a:pt x="576732" y="0"/>
                    <a:pt x="605649" y="16631"/>
                    <a:pt x="621378" y="43665"/>
                  </a:cubicBezTo>
                  <a:lnTo>
                    <a:pt x="773768" y="305585"/>
                  </a:lnTo>
                  <a:cubicBezTo>
                    <a:pt x="789472" y="332577"/>
                    <a:pt x="789472" y="365923"/>
                    <a:pt x="773768" y="392915"/>
                  </a:cubicBezTo>
                  <a:close/>
                </a:path>
              </a:pathLst>
            </a:custGeom>
            <a:solidFill>
              <a:srgbClr val="243B55"/>
            </a:solidFill>
            <a:ln cap="rnd">
              <a:noFill/>
              <a:prstDash val="solid"/>
              <a:round/>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TextBox 20"/>
            <p:cNvSpPr txBox="1"/>
            <p:nvPr/>
          </p:nvSpPr>
          <p:spPr>
            <a:xfrm>
              <a:off x="114300" y="-47625"/>
              <a:ext cx="584200" cy="746125"/>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21" name="Group 21"/>
          <p:cNvGrpSpPr/>
          <p:nvPr/>
        </p:nvGrpSpPr>
        <p:grpSpPr>
          <a:xfrm>
            <a:off x="-439462" y="9918994"/>
            <a:ext cx="3297215" cy="2833544"/>
            <a:chOff x="0" y="0"/>
            <a:chExt cx="812800" cy="698500"/>
          </a:xfrm>
        </p:grpSpPr>
        <p:sp>
          <p:nvSpPr>
            <p:cNvPr id="22" name="Freeform 22"/>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solidFill>
                <a:srgbClr val="F48924"/>
              </a:solidFill>
              <a:prstDash val="solid"/>
              <a:miter/>
            </a:ln>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TextBox 23"/>
            <p:cNvSpPr txBox="1"/>
            <p:nvPr/>
          </p:nvSpPr>
          <p:spPr>
            <a:xfrm>
              <a:off x="114300" y="-47625"/>
              <a:ext cx="584200" cy="746125"/>
            </a:xfrm>
            <a:prstGeom prst="rect">
              <a:avLst/>
            </a:prstGeom>
          </p:spPr>
          <p:txBody>
            <a:bodyPr lIns="50801" tIns="50801" rIns="50801" bIns="50801" rtlCol="0" anchor="ctr"/>
            <a:lstStyle/>
            <a:p>
              <a:pPr marL="0" marR="0" lvl="0" indent="0" algn="ctr" defTabSz="1371600" rtl="0" eaLnBrk="1" fontAlgn="auto" latinLnBrk="0" hangingPunct="1">
                <a:lnSpc>
                  <a:spcPts val="2660"/>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24" name="Freeform 24"/>
          <p:cNvSpPr/>
          <p:nvPr/>
        </p:nvSpPr>
        <p:spPr>
          <a:xfrm>
            <a:off x="-2763908" y="8728331"/>
            <a:ext cx="1059176" cy="681845"/>
          </a:xfrm>
          <a:custGeom>
            <a:avLst/>
            <a:gdLst/>
            <a:ahLst/>
            <a:cxnLst/>
            <a:rect l="l" t="t" r="r" b="b"/>
            <a:pathLst>
              <a:path w="1059176" h="681844">
                <a:moveTo>
                  <a:pt x="0" y="0"/>
                </a:moveTo>
                <a:lnTo>
                  <a:pt x="1059176" y="0"/>
                </a:lnTo>
                <a:lnTo>
                  <a:pt x="1059176" y="681844"/>
                </a:lnTo>
                <a:lnTo>
                  <a:pt x="0" y="6818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25"/>
          <p:cNvSpPr/>
          <p:nvPr/>
        </p:nvSpPr>
        <p:spPr>
          <a:xfrm rot="-10800000">
            <a:off x="-2594460" y="-758507"/>
            <a:ext cx="2164275" cy="1111896"/>
          </a:xfrm>
          <a:custGeom>
            <a:avLst/>
            <a:gdLst/>
            <a:ahLst/>
            <a:cxnLst/>
            <a:rect l="l" t="t" r="r" b="b"/>
            <a:pathLst>
              <a:path w="2164275" h="1111896">
                <a:moveTo>
                  <a:pt x="0" y="0"/>
                </a:moveTo>
                <a:lnTo>
                  <a:pt x="2164275" y="0"/>
                </a:lnTo>
                <a:lnTo>
                  <a:pt x="2164275" y="1111897"/>
                </a:lnTo>
                <a:lnTo>
                  <a:pt x="0" y="11118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29" name="Groupe 28">
            <a:extLst>
              <a:ext uri="{FF2B5EF4-FFF2-40B4-BE49-F238E27FC236}">
                <a16:creationId xmlns:a16="http://schemas.microsoft.com/office/drawing/2014/main" id="{A25C3A70-B7FB-9D8F-0333-85AF1BA6BDA5}"/>
              </a:ext>
            </a:extLst>
          </p:cNvPr>
          <p:cNvGrpSpPr/>
          <p:nvPr/>
        </p:nvGrpSpPr>
        <p:grpSpPr>
          <a:xfrm>
            <a:off x="2074804" y="942617"/>
            <a:ext cx="10553572" cy="8344373"/>
            <a:chOff x="-5559784" y="-78812"/>
            <a:chExt cx="15088632" cy="10624962"/>
          </a:xfrm>
        </p:grpSpPr>
        <p:grpSp>
          <p:nvGrpSpPr>
            <p:cNvPr id="30" name="Group 6">
              <a:extLst>
                <a:ext uri="{FF2B5EF4-FFF2-40B4-BE49-F238E27FC236}">
                  <a16:creationId xmlns:a16="http://schemas.microsoft.com/office/drawing/2014/main" id="{7036C698-D76D-1536-91F3-8725DD3E9A88}"/>
                </a:ext>
              </a:extLst>
            </p:cNvPr>
            <p:cNvGrpSpPr/>
            <p:nvPr/>
          </p:nvGrpSpPr>
          <p:grpSpPr>
            <a:xfrm>
              <a:off x="-2629525" y="1632847"/>
              <a:ext cx="12158373" cy="6704152"/>
              <a:chOff x="7260" y="-66675"/>
              <a:chExt cx="1473908" cy="812716"/>
            </a:xfrm>
          </p:grpSpPr>
          <p:sp>
            <p:nvSpPr>
              <p:cNvPr id="35" name="Freeform 7">
                <a:extLst>
                  <a:ext uri="{FF2B5EF4-FFF2-40B4-BE49-F238E27FC236}">
                    <a16:creationId xmlns:a16="http://schemas.microsoft.com/office/drawing/2014/main" id="{BE894CAB-D8EA-CDD9-6746-5C41785398AE}"/>
                  </a:ext>
                </a:extLst>
              </p:cNvPr>
              <p:cNvSpPr/>
              <p:nvPr/>
            </p:nvSpPr>
            <p:spPr>
              <a:xfrm>
                <a:off x="7260" y="0"/>
                <a:ext cx="1473908"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TextBox 8">
                <a:extLst>
                  <a:ext uri="{FF2B5EF4-FFF2-40B4-BE49-F238E27FC236}">
                    <a16:creationId xmlns:a16="http://schemas.microsoft.com/office/drawing/2014/main" id="{549C4367-456D-D802-6EB3-D6383C5B5B4A}"/>
                  </a:ext>
                </a:extLst>
              </p:cNvPr>
              <p:cNvSpPr txBox="1"/>
              <p:nvPr/>
            </p:nvSpPr>
            <p:spPr>
              <a:xfrm>
                <a:off x="114300" y="-66675"/>
                <a:ext cx="1088493" cy="812716"/>
              </a:xfrm>
              <a:prstGeom prst="rect">
                <a:avLst/>
              </a:prstGeom>
            </p:spPr>
            <p:txBody>
              <a:bodyPr lIns="59834" tIns="59834" rIns="59834" bIns="59834" rtlCol="0" anchor="ctr"/>
              <a:lstStyle/>
              <a:p>
                <a:pPr marL="0" marR="0" lvl="0" indent="0" algn="ctr" defTabSz="914400" rtl="0"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31" name="Freeform 9">
              <a:extLst>
                <a:ext uri="{FF2B5EF4-FFF2-40B4-BE49-F238E27FC236}">
                  <a16:creationId xmlns:a16="http://schemas.microsoft.com/office/drawing/2014/main" id="{174D3094-AC44-E7A8-7772-C42289CD08F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32" name="Group 10">
              <a:extLst>
                <a:ext uri="{FF2B5EF4-FFF2-40B4-BE49-F238E27FC236}">
                  <a16:creationId xmlns:a16="http://schemas.microsoft.com/office/drawing/2014/main" id="{B92AE475-E66F-DCF3-1FF9-7587BF8CEEC5}"/>
                </a:ext>
              </a:extLst>
            </p:cNvPr>
            <p:cNvGrpSpPr/>
            <p:nvPr/>
          </p:nvGrpSpPr>
          <p:grpSpPr>
            <a:xfrm>
              <a:off x="-5559784" y="-78812"/>
              <a:ext cx="12651342" cy="9939566"/>
              <a:chOff x="-78408" y="-66675"/>
              <a:chExt cx="1143129" cy="898102"/>
            </a:xfrm>
          </p:grpSpPr>
          <p:sp>
            <p:nvSpPr>
              <p:cNvPr id="33" name="Freeform 11">
                <a:extLst>
                  <a:ext uri="{FF2B5EF4-FFF2-40B4-BE49-F238E27FC236}">
                    <a16:creationId xmlns:a16="http://schemas.microsoft.com/office/drawing/2014/main" id="{26061100-43EE-55C4-CCD2-78C3EC6168CF}"/>
                  </a:ext>
                </a:extLst>
              </p:cNvPr>
              <p:cNvSpPr/>
              <p:nvPr/>
            </p:nvSpPr>
            <p:spPr>
              <a:xfrm>
                <a:off x="-78408" y="0"/>
                <a:ext cx="1143129"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TextBox 12">
                <a:extLst>
                  <a:ext uri="{FF2B5EF4-FFF2-40B4-BE49-F238E27FC236}">
                    <a16:creationId xmlns:a16="http://schemas.microsoft.com/office/drawing/2014/main" id="{F7BC90A4-4278-E3E1-6A71-E0877D874ED6}"/>
                  </a:ext>
                </a:extLst>
              </p:cNvPr>
              <p:cNvSpPr txBox="1"/>
              <p:nvPr/>
            </p:nvSpPr>
            <p:spPr>
              <a:xfrm>
                <a:off x="114300" y="-66675"/>
                <a:ext cx="842166" cy="898102"/>
              </a:xfrm>
              <a:prstGeom prst="rect">
                <a:avLst/>
              </a:prstGeom>
            </p:spPr>
            <p:txBody>
              <a:bodyPr lIns="59834" tIns="59834" rIns="59834" bIns="59834" rtlCol="0" anchor="ctr"/>
              <a:lstStyle/>
              <a:p>
                <a:pPr marL="0" marR="0" lvl="0" indent="0" algn="ctr" defTabSz="914400" rtl="1"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sp>
        <p:nvSpPr>
          <p:cNvPr id="37" name="TextBox 34">
            <a:extLst>
              <a:ext uri="{FF2B5EF4-FFF2-40B4-BE49-F238E27FC236}">
                <a16:creationId xmlns:a16="http://schemas.microsoft.com/office/drawing/2014/main" id="{FEDEEFC8-05A7-528E-5CC5-F43AC1A5144E}"/>
              </a:ext>
            </a:extLst>
          </p:cNvPr>
          <p:cNvSpPr txBox="1"/>
          <p:nvPr/>
        </p:nvSpPr>
        <p:spPr>
          <a:xfrm>
            <a:off x="2265413" y="4376944"/>
            <a:ext cx="7534319" cy="1354217"/>
          </a:xfrm>
          <a:prstGeom prst="rect">
            <a:avLst/>
          </a:prstGeom>
        </p:spPr>
        <p:txBody>
          <a:bodyPr wrap="square" lIns="0" tIns="0" rIns="0" bIns="0" rtlCol="0" anchor="t">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MA" sz="88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Partage de synthèse </a:t>
            </a:r>
            <a:endParaRPr kumimoji="0" lang="ar-MA" sz="88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utoShape 3"/>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4" name="Groupe 3">
            <a:extLst>
              <a:ext uri="{FF2B5EF4-FFF2-40B4-BE49-F238E27FC236}">
                <a16:creationId xmlns:a16="http://schemas.microsoft.com/office/drawing/2014/main" id="{36E5603E-7B66-464A-336E-B4045D08A94C}"/>
              </a:ext>
            </a:extLst>
          </p:cNvPr>
          <p:cNvGrpSpPr/>
          <p:nvPr/>
        </p:nvGrpSpPr>
        <p:grpSpPr>
          <a:xfrm>
            <a:off x="533400" y="1104900"/>
            <a:ext cx="8999958" cy="7764850"/>
            <a:chOff x="-4692020" y="659100"/>
            <a:chExt cx="12867402" cy="9887050"/>
          </a:xfrm>
        </p:grpSpPr>
        <p:grpSp>
          <p:nvGrpSpPr>
            <p:cNvPr id="5" name="Group 6">
              <a:extLst>
                <a:ext uri="{FF2B5EF4-FFF2-40B4-BE49-F238E27FC236}">
                  <a16:creationId xmlns:a16="http://schemas.microsoft.com/office/drawing/2014/main" id="{796C24DB-6747-D1DA-C878-63B596C43CA4}"/>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4FCC7108-64DE-55DB-7A21-BA2341681D9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Box 8">
                <a:extLst>
                  <a:ext uri="{FF2B5EF4-FFF2-40B4-BE49-F238E27FC236}">
                    <a16:creationId xmlns:a16="http://schemas.microsoft.com/office/drawing/2014/main" id="{C388DB8D-7241-C5F9-51DB-E270CEB2A400}"/>
                  </a:ext>
                </a:extLst>
              </p:cNvPr>
              <p:cNvSpPr txBox="1"/>
              <p:nvPr/>
            </p:nvSpPr>
            <p:spPr>
              <a:xfrm>
                <a:off x="114300" y="-66675"/>
                <a:ext cx="1088493" cy="812716"/>
              </a:xfrm>
              <a:prstGeom prst="rect">
                <a:avLst/>
              </a:prstGeom>
            </p:spPr>
            <p:txBody>
              <a:bodyPr lIns="59834" tIns="59834" rIns="59834" bIns="59834" rtlCol="0" anchor="ctr"/>
              <a:lstStyle/>
              <a:p>
                <a:pPr marL="0" marR="0" lvl="0" indent="0" algn="ctr" defTabSz="914400" rtl="0"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 name="Freeform 9">
              <a:extLst>
                <a:ext uri="{FF2B5EF4-FFF2-40B4-BE49-F238E27FC236}">
                  <a16:creationId xmlns:a16="http://schemas.microsoft.com/office/drawing/2014/main" id="{D04EF7C7-A7A3-1E3F-5539-DB92D13FB87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7" name="Group 10">
              <a:extLst>
                <a:ext uri="{FF2B5EF4-FFF2-40B4-BE49-F238E27FC236}">
                  <a16:creationId xmlns:a16="http://schemas.microsoft.com/office/drawing/2014/main" id="{FF3E8E6A-98CF-50D6-014F-6AFBFA9E19BA}"/>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32A6505C-E3A7-F8F7-6A5B-7DACAB9637B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Box 12">
                <a:extLst>
                  <a:ext uri="{FF2B5EF4-FFF2-40B4-BE49-F238E27FC236}">
                    <a16:creationId xmlns:a16="http://schemas.microsoft.com/office/drawing/2014/main" id="{C6896125-9114-BAC0-41FF-18E780AEBCD4}"/>
                  </a:ext>
                </a:extLst>
              </p:cNvPr>
              <p:cNvSpPr txBox="1"/>
              <p:nvPr/>
            </p:nvSpPr>
            <p:spPr>
              <a:xfrm>
                <a:off x="114300" y="-66675"/>
                <a:ext cx="842166" cy="898102"/>
              </a:xfrm>
              <a:prstGeom prst="rect">
                <a:avLst/>
              </a:prstGeom>
            </p:spPr>
            <p:txBody>
              <a:bodyPr lIns="59834" tIns="59834" rIns="59834" bIns="59834" rtlCol="0" anchor="ctr"/>
              <a:lstStyle/>
              <a:p>
                <a:pPr marL="0" marR="0" lvl="0" indent="0" algn="ctr" defTabSz="914400" rtl="0" eaLnBrk="1" fontAlgn="auto" latinLnBrk="0" hangingPunct="1">
                  <a:lnSpc>
                    <a:spcPts val="375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sp>
        <p:nvSpPr>
          <p:cNvPr id="12" name="TextBox 34">
            <a:extLst>
              <a:ext uri="{FF2B5EF4-FFF2-40B4-BE49-F238E27FC236}">
                <a16:creationId xmlns:a16="http://schemas.microsoft.com/office/drawing/2014/main" id="{E7D696E9-81EC-363E-C551-B22FE6E388C9}"/>
              </a:ext>
            </a:extLst>
          </p:cNvPr>
          <p:cNvSpPr txBox="1"/>
          <p:nvPr/>
        </p:nvSpPr>
        <p:spPr>
          <a:xfrm>
            <a:off x="3023199" y="3912394"/>
            <a:ext cx="2849830" cy="1231106"/>
          </a:xfrm>
          <a:prstGeom prst="rect">
            <a:avLst/>
          </a:prstGeom>
        </p:spPr>
        <p:txBody>
          <a:bodyPr wrap="square" lIns="0" tIns="0" rIns="0" bIns="0" rtlCol="0" anchor="t">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r-MA" sz="8000" b="1"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A</a:t>
            </a:r>
            <a:r>
              <a:rPr kumimoji="0" lang="fr-MA" sz="8000" b="1" i="0" u="none" strike="noStrike" kern="1200" cap="none" spc="0" normalizeH="0" baseline="0" noProof="0" dirty="0" err="1">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rPr>
              <a:t>nnexes</a:t>
            </a:r>
            <a:endParaRPr kumimoji="0" lang="ar-MA" sz="8000" b="1" i="0" u="none" strike="noStrike" kern="1200" cap="none" spc="0" normalizeH="0" baseline="0" noProof="0" dirty="0">
              <a:ln>
                <a:noFill/>
              </a:ln>
              <a:solidFill>
                <a:prstClr val="white"/>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63D2-F639-1D31-869B-BA03D2B6B05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A5D05F-D132-215A-2461-1F65B666D8C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utoShape 3">
            <a:extLst>
              <a:ext uri="{FF2B5EF4-FFF2-40B4-BE49-F238E27FC236}">
                <a16:creationId xmlns:a16="http://schemas.microsoft.com/office/drawing/2014/main" id="{021CD360-025C-3E28-8417-C3204CD7FC5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4" name="Group 11">
            <a:extLst>
              <a:ext uri="{FF2B5EF4-FFF2-40B4-BE49-F238E27FC236}">
                <a16:creationId xmlns:a16="http://schemas.microsoft.com/office/drawing/2014/main" id="{1893729D-BA96-9B2B-8980-46C56FAD7027}"/>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C3BD756F-A18E-70E7-899F-8185E8FFA2F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TextBox 13">
              <a:extLst>
                <a:ext uri="{FF2B5EF4-FFF2-40B4-BE49-F238E27FC236}">
                  <a16:creationId xmlns:a16="http://schemas.microsoft.com/office/drawing/2014/main" id="{92AE3A1A-007C-CFBA-54A9-85C2F0B778DC}"/>
                </a:ext>
              </a:extLst>
            </p:cNvPr>
            <p:cNvSpPr txBox="1"/>
            <p:nvPr/>
          </p:nvSpPr>
          <p:spPr>
            <a:xfrm>
              <a:off x="114300" y="9525"/>
              <a:ext cx="4302087" cy="688975"/>
            </a:xfrm>
            <a:prstGeom prst="rect">
              <a:avLst/>
            </a:prstGeom>
          </p:spPr>
          <p:txBody>
            <a:bodyPr lIns="50800" tIns="50800" rIns="50800" bIns="50800" rtlCol="0" anchor="ctr"/>
            <a:lstStyle/>
            <a:p>
              <a:pPr marL="0" marR="0" lvl="0" indent="0" algn="ctr" defTabSz="914400" rtl="0" eaLnBrk="1" fontAlgn="auto" latinLnBrk="0" hangingPunct="1">
                <a:lnSpc>
                  <a:spcPts val="2879"/>
                </a:lnSpc>
                <a:spcBef>
                  <a:spcPts val="0"/>
                </a:spcBef>
                <a:spcAft>
                  <a:spcPts val="0"/>
                </a:spcAft>
                <a:buClrTx/>
                <a:buSzTx/>
                <a:buFontTx/>
                <a:buNone/>
                <a:tabLst/>
                <a:defRPr/>
              </a:pPr>
              <a:endParaRPr kumimoji="0" sz="24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26" name="TextBox 17">
            <a:extLst>
              <a:ext uri="{FF2B5EF4-FFF2-40B4-BE49-F238E27FC236}">
                <a16:creationId xmlns:a16="http://schemas.microsoft.com/office/drawing/2014/main" id="{EF1ADCFC-67E5-7D2B-44E2-310B192E08DD}"/>
              </a:ext>
            </a:extLst>
          </p:cNvPr>
          <p:cNvSpPr txBox="1"/>
          <p:nvPr/>
        </p:nvSpPr>
        <p:spPr>
          <a:xfrm>
            <a:off x="2226354" y="4567442"/>
            <a:ext cx="13462334" cy="1048364"/>
          </a:xfrm>
          <a:prstGeom prst="rect">
            <a:avLst/>
          </a:prstGeom>
        </p:spPr>
        <p:txBody>
          <a:bodyPr lIns="0" tIns="0" rIns="0" bIns="0" rtlCol="0" anchor="t">
            <a:spAutoFit/>
          </a:bodyPr>
          <a:lstStyle/>
          <a:p>
            <a:pPr marL="0" marR="0" lvl="0" indent="0" algn="ctr" defTabSz="914400" rtl="1" eaLnBrk="1" fontAlgn="auto" latinLnBrk="0" hangingPunct="1">
              <a:lnSpc>
                <a:spcPts val="7749"/>
              </a:lnSpc>
              <a:spcBef>
                <a:spcPct val="0"/>
              </a:spcBef>
              <a:spcAft>
                <a:spcPts val="0"/>
              </a:spcAft>
              <a:buClrTx/>
              <a:buSzTx/>
              <a:buFontTx/>
              <a:buNone/>
              <a:tabLst/>
              <a:defRPr/>
            </a:pPr>
            <a:r>
              <a:rPr kumimoji="0" lang="fr-MA"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Annexe 1</a:t>
            </a:r>
            <a:endParaRPr kumimoji="0" lang="ar-EG"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18230852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5D293-54FD-E1C3-29A7-6C09C1C6FCA9}"/>
            </a:ext>
          </a:extLst>
        </p:cNvPr>
        <p:cNvGrpSpPr/>
        <p:nvPr/>
      </p:nvGrpSpPr>
      <p:grpSpPr>
        <a:xfrm>
          <a:off x="0" y="0"/>
          <a:ext cx="0" cy="0"/>
          <a:chOff x="0" y="0"/>
          <a:chExt cx="0" cy="0"/>
        </a:xfrm>
      </p:grpSpPr>
      <p:sp>
        <p:nvSpPr>
          <p:cNvPr id="7" name="Freeform 2">
            <a:extLst>
              <a:ext uri="{FF2B5EF4-FFF2-40B4-BE49-F238E27FC236}">
                <a16:creationId xmlns:a16="http://schemas.microsoft.com/office/drawing/2014/main" id="{50883317-3F24-02C9-EF57-44C8DF2444D8}"/>
              </a:ext>
            </a:extLst>
          </p:cNvPr>
          <p:cNvSpPr/>
          <p:nvPr/>
        </p:nvSpPr>
        <p:spPr>
          <a:xfrm>
            <a:off x="533400" y="266700"/>
            <a:ext cx="17221200" cy="8734425"/>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endParaRPr lang="fr-MA" sz="1013" dirty="0">
              <a:latin typeface="Dosis" pitchFamily="2" charset="0"/>
            </a:endParaRPr>
          </a:p>
        </p:txBody>
      </p:sp>
      <p:sp>
        <p:nvSpPr>
          <p:cNvPr id="3" name="Freeform 2">
            <a:extLst>
              <a:ext uri="{FF2B5EF4-FFF2-40B4-BE49-F238E27FC236}">
                <a16:creationId xmlns:a16="http://schemas.microsoft.com/office/drawing/2014/main" id="{BB68F345-DD1C-7B72-B057-4B43A76FE0BB}"/>
              </a:ext>
            </a:extLst>
          </p:cNvPr>
          <p:cNvSpPr/>
          <p:nvPr/>
        </p:nvSpPr>
        <p:spPr>
          <a:xfrm>
            <a:off x="2362200" y="1450801"/>
            <a:ext cx="13807747" cy="5873579"/>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5555" b="-5555"/>
            </a:stretch>
          </a:blipFill>
        </p:spPr>
        <p:txBody>
          <a:bodyPr/>
          <a:lstStyle/>
          <a:p>
            <a:pPr defTabSz="385802"/>
            <a:r>
              <a:rPr lang="fr-MA" sz="3200" b="1" dirty="0">
                <a:latin typeface="Dosis" pitchFamily="2" charset="0"/>
              </a:rPr>
              <a:t>Objectifs de l’activité:</a:t>
            </a:r>
          </a:p>
          <a:p>
            <a:pPr defTabSz="385802"/>
            <a:r>
              <a:rPr lang="fr-FR" sz="2400" dirty="0">
                <a:latin typeface="Dosis" pitchFamily="2" charset="0"/>
              </a:rPr>
              <a:t>Lire des mots avec les graphèmes complexes présentés.</a:t>
            </a:r>
          </a:p>
          <a:p>
            <a:pPr defTabSz="385802"/>
            <a:r>
              <a:rPr lang="fr-MA" sz="3200" b="1" dirty="0">
                <a:latin typeface="Dosis" pitchFamily="2" charset="0"/>
              </a:rPr>
              <a:t>Les outils: </a:t>
            </a:r>
            <a:r>
              <a:rPr lang="fr-MA" sz="2400" dirty="0">
                <a:latin typeface="Dosis" pitchFamily="2" charset="0"/>
              </a:rPr>
              <a:t>un petit panier, cartes des graphèmes et des mots, objet pour faire le signal.</a:t>
            </a:r>
          </a:p>
          <a:p>
            <a:pPr defTabSz="385802"/>
            <a:r>
              <a:rPr lang="fr-MA" sz="3200" b="1" dirty="0">
                <a:latin typeface="Dosis" pitchFamily="2" charset="0"/>
              </a:rPr>
              <a:t>La durée: </a:t>
            </a:r>
            <a:r>
              <a:rPr lang="fr-MA" sz="2400" b="1" dirty="0">
                <a:solidFill>
                  <a:prstClr val="black">
                    <a:hueOff val="0"/>
                    <a:satOff val="0"/>
                    <a:lumOff val="0"/>
                    <a:alphaOff val="0"/>
                  </a:prstClr>
                </a:solidFill>
                <a:latin typeface="Dosis" pitchFamily="2" charset="0"/>
                <a:cs typeface="Arial" panose="020B0604020202020204" pitchFamily="34" charset="0"/>
              </a:rPr>
              <a:t>10 min</a:t>
            </a:r>
          </a:p>
          <a:p>
            <a:pPr defTabSz="385802"/>
            <a:r>
              <a:rPr lang="fr-MA" sz="3200" b="1" dirty="0">
                <a:latin typeface="Dosis" pitchFamily="2" charset="0"/>
              </a:rPr>
              <a:t>Les étapes de l’activité:</a:t>
            </a:r>
          </a:p>
          <a:p>
            <a:pPr marL="257187" indent="-257187">
              <a:lnSpc>
                <a:spcPct val="107000"/>
              </a:lnSpc>
              <a:spcAft>
                <a:spcPts val="6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Dans un petit panier, L’enseignant(e) met un ensemble de cartes contenant des mots avec les  graphèmes présentés pendant la séance. Il les présente l’une après l’autre aux apprenants </a:t>
            </a:r>
            <a:r>
              <a:rPr lang="fr-MA" sz="2400" b="1" dirty="0">
                <a:solidFill>
                  <a:prstClr val="black">
                    <a:hueOff val="0"/>
                    <a:satOff val="0"/>
                    <a:lumOff val="0"/>
                    <a:alphaOff val="0"/>
                  </a:prstClr>
                </a:solidFill>
                <a:latin typeface="Dosis" pitchFamily="2" charset="0"/>
                <a:cs typeface="Arial" panose="020B0604020202020204" pitchFamily="34" charset="0"/>
              </a:rPr>
              <a:t>sans les lire;</a:t>
            </a:r>
          </a:p>
          <a:p>
            <a:pPr marL="257187" indent="-257187">
              <a:lnSpc>
                <a:spcPct val="107000"/>
              </a:lnSpc>
              <a:spcAft>
                <a:spcPts val="6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Les apprenants s’assoient  en cercle (ou restent à leur places) et  au signal (musique ou applaudissement),  ils font passer le panier;</a:t>
            </a:r>
          </a:p>
          <a:p>
            <a:pPr marL="257187" indent="-257187">
              <a:lnSpc>
                <a:spcPct val="107000"/>
              </a:lnSpc>
              <a:spcAft>
                <a:spcPts val="6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Une fois le signal (musique ou applaudissement) s’arrête , l’apprenant qui a le panier pioche une seule carte sans regarder dans le panier, il lit et la montre aux autres. Après validation de sa lecture, les élèves  répètent en écho. Ensuite le panier continue de circuler; le jeu continue jusqu’à la lecture de toutes les cartes du panier. Encourager tous les élèves pour leurs progrès. </a:t>
            </a:r>
          </a:p>
          <a:p>
            <a:pPr>
              <a:lnSpc>
                <a:spcPct val="107000"/>
              </a:lnSpc>
              <a:spcAft>
                <a:spcPts val="600"/>
              </a:spcAft>
              <a:defRPr/>
            </a:pPr>
            <a:r>
              <a:rPr lang="fr-MA" b="1" dirty="0">
                <a:solidFill>
                  <a:prstClr val="black">
                    <a:hueOff val="0"/>
                    <a:satOff val="0"/>
                    <a:lumOff val="0"/>
                    <a:alphaOff val="0"/>
                  </a:prstClr>
                </a:solidFill>
                <a:latin typeface="Dosis" pitchFamily="2" charset="0"/>
                <a:cs typeface="Arial" panose="020B0604020202020204" pitchFamily="34" charset="0"/>
              </a:rPr>
              <a:t>Remarques</a:t>
            </a:r>
            <a:r>
              <a:rPr lang="fr-MA" sz="2400" dirty="0">
                <a:solidFill>
                  <a:prstClr val="black">
                    <a:hueOff val="0"/>
                    <a:satOff val="0"/>
                    <a:lumOff val="0"/>
                    <a:alphaOff val="0"/>
                  </a:prstClr>
                </a:solidFill>
                <a:latin typeface="Dosis" pitchFamily="2" charset="0"/>
                <a:cs typeface="Arial" panose="020B0604020202020204" pitchFamily="34" charset="0"/>
              </a:rPr>
              <a:t>: </a:t>
            </a:r>
          </a:p>
          <a:p>
            <a:pPr marL="257187" indent="-257187">
              <a:lnSpc>
                <a:spcPct val="107000"/>
              </a:lnSpc>
              <a:spcAft>
                <a:spcPts val="600"/>
              </a:spcAft>
              <a:buFont typeface="Wingdings" panose="05000000000000000000" pitchFamily="2" charset="2"/>
              <a:buChar char="§"/>
              <a:defRPr/>
            </a:pPr>
            <a:r>
              <a:rPr lang="fr-MA" dirty="0">
                <a:solidFill>
                  <a:prstClr val="black">
                    <a:hueOff val="0"/>
                    <a:satOff val="0"/>
                    <a:lumOff val="0"/>
                    <a:alphaOff val="0"/>
                  </a:prstClr>
                </a:solidFill>
                <a:latin typeface="Dosis" pitchFamily="2" charset="0"/>
                <a:cs typeface="Arial" panose="020B0604020202020204" pitchFamily="34" charset="0"/>
              </a:rPr>
              <a:t>Plus tard,  on demande aux apprenants au fur et à mesure de produire un mot contenant un graphème pioché;</a:t>
            </a:r>
          </a:p>
          <a:p>
            <a:pPr marL="257187" indent="-257187">
              <a:lnSpc>
                <a:spcPct val="107000"/>
              </a:lnSpc>
              <a:spcAft>
                <a:spcPts val="600"/>
              </a:spcAft>
              <a:buFont typeface="Wingdings" panose="05000000000000000000" pitchFamily="2" charset="2"/>
              <a:buChar char="§"/>
              <a:defRPr/>
            </a:pPr>
            <a:r>
              <a:rPr lang="fr-FR" dirty="0">
                <a:solidFill>
                  <a:prstClr val="black">
                    <a:hueOff val="0"/>
                    <a:satOff val="0"/>
                    <a:lumOff val="0"/>
                    <a:alphaOff val="0"/>
                  </a:prstClr>
                </a:solidFill>
                <a:latin typeface="Dosis" pitchFamily="2" charset="0"/>
                <a:cs typeface="Arial" panose="020B0604020202020204" pitchFamily="34" charset="0"/>
              </a:rPr>
              <a:t>À la fin de chaque séance, le panier sera complété par les nouveaux graphèmes et mots appris, tandis que les cartes de graphèmes et de mots déjà maîtrisés et ne présentant plus de difficulté, seront retirées.</a:t>
            </a:r>
          </a:p>
        </p:txBody>
      </p:sp>
      <p:sp>
        <p:nvSpPr>
          <p:cNvPr id="14" name="Titre 1">
            <a:extLst>
              <a:ext uri="{FF2B5EF4-FFF2-40B4-BE49-F238E27FC236}">
                <a16:creationId xmlns:a16="http://schemas.microsoft.com/office/drawing/2014/main" id="{6A734DF0-1CE7-BB68-0E1B-69D71E3AB580}"/>
              </a:ext>
            </a:extLst>
          </p:cNvPr>
          <p:cNvSpPr txBox="1">
            <a:spLocks/>
          </p:cNvSpPr>
          <p:nvPr/>
        </p:nvSpPr>
        <p:spPr>
          <a:xfrm>
            <a:off x="6705600" y="266700"/>
            <a:ext cx="4400550" cy="749888"/>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685835" rtl="1">
              <a:lnSpc>
                <a:spcPct val="100000"/>
              </a:lnSpc>
              <a:spcBef>
                <a:spcPts val="0"/>
              </a:spcBef>
              <a:defRPr/>
            </a:pPr>
            <a:r>
              <a:rPr lang="fr-FR" sz="3600" b="1" dirty="0">
                <a:solidFill>
                  <a:prstClr val="black"/>
                </a:solidFill>
                <a:latin typeface="Calibri" panose="020F0502020204030204"/>
              </a:rPr>
              <a:t>Jeu du panier</a:t>
            </a:r>
            <a:r>
              <a:rPr lang="fr-FR" sz="3600" dirty="0">
                <a:solidFill>
                  <a:prstClr val="black"/>
                </a:solidFill>
                <a:latin typeface="Calibri" panose="020F0502020204030204"/>
              </a:rPr>
              <a:t> </a:t>
            </a:r>
            <a:r>
              <a:rPr lang="ar-MA" sz="3600" dirty="0">
                <a:solidFill>
                  <a:prstClr val="black"/>
                </a:solidFill>
                <a:latin typeface="Calibri" panose="020F0502020204030204"/>
                <a:cs typeface="Arial" panose="020B0604020202020204" pitchFamily="34" charset="0"/>
              </a:rPr>
              <a:t> </a:t>
            </a:r>
            <a:endParaRPr lang="fr-FR" sz="3600" dirty="0">
              <a:solidFill>
                <a:prstClr val="black"/>
              </a:solidFill>
              <a:latin typeface="Calibri" panose="020F0502020204030204"/>
            </a:endParaRPr>
          </a:p>
        </p:txBody>
      </p:sp>
      <p:pic>
        <p:nvPicPr>
          <p:cNvPr id="2" name="Image 1">
            <a:extLst>
              <a:ext uri="{FF2B5EF4-FFF2-40B4-BE49-F238E27FC236}">
                <a16:creationId xmlns:a16="http://schemas.microsoft.com/office/drawing/2014/main" id="{621B2603-9C8C-420F-CB85-D54EAE499F4B}"/>
              </a:ext>
            </a:extLst>
          </p:cNvPr>
          <p:cNvPicPr>
            <a:picLocks noChangeAspect="1"/>
          </p:cNvPicPr>
          <p:nvPr/>
        </p:nvPicPr>
        <p:blipFill>
          <a:blip r:embed="rId4"/>
          <a:stretch>
            <a:fillRect/>
          </a:stretch>
        </p:blipFill>
        <p:spPr>
          <a:xfrm>
            <a:off x="549442" y="577258"/>
            <a:ext cx="1428434" cy="1747085"/>
          </a:xfrm>
          <a:prstGeom prst="rect">
            <a:avLst/>
          </a:prstGeom>
        </p:spPr>
      </p:pic>
      <p:pic>
        <p:nvPicPr>
          <p:cNvPr id="4" name="Image 3" descr="Une image contenant habits, garçon, chaussures, dessin humoristique&#10;&#10;Le contenu généré par l’IA peut être incorrect.">
            <a:extLst>
              <a:ext uri="{FF2B5EF4-FFF2-40B4-BE49-F238E27FC236}">
                <a16:creationId xmlns:a16="http://schemas.microsoft.com/office/drawing/2014/main" id="{9D7975C6-CBF8-7564-70BA-6C972B0295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97964" y="1016588"/>
            <a:ext cx="3071819" cy="2302436"/>
          </a:xfrm>
          <a:prstGeom prst="rect">
            <a:avLst/>
          </a:prstGeom>
        </p:spPr>
      </p:pic>
    </p:spTree>
    <p:extLst>
      <p:ext uri="{BB962C8B-B14F-4D97-AF65-F5344CB8AC3E}">
        <p14:creationId xmlns:p14="http://schemas.microsoft.com/office/powerpoint/2010/main" val="385483119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DB8CD-9014-9398-4009-3A95BAEEAE1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100F0B1-BAC0-BBC9-A4BD-C6A6295869DA}"/>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utoShape 3">
            <a:extLst>
              <a:ext uri="{FF2B5EF4-FFF2-40B4-BE49-F238E27FC236}">
                <a16:creationId xmlns:a16="http://schemas.microsoft.com/office/drawing/2014/main" id="{08E87F0B-0C8B-9C4F-10B8-8EAFF867CF7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4" name="Group 11">
            <a:extLst>
              <a:ext uri="{FF2B5EF4-FFF2-40B4-BE49-F238E27FC236}">
                <a16:creationId xmlns:a16="http://schemas.microsoft.com/office/drawing/2014/main" id="{BD178D88-7CDB-D6F2-8745-2575ABE2DB4C}"/>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FEA02198-08E8-67F3-6D2F-670ECA59962A}"/>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TextBox 13">
              <a:extLst>
                <a:ext uri="{FF2B5EF4-FFF2-40B4-BE49-F238E27FC236}">
                  <a16:creationId xmlns:a16="http://schemas.microsoft.com/office/drawing/2014/main" id="{8FAA7DC4-D5C7-1CF1-E0AA-C16C3715B282}"/>
                </a:ext>
              </a:extLst>
            </p:cNvPr>
            <p:cNvSpPr txBox="1"/>
            <p:nvPr/>
          </p:nvSpPr>
          <p:spPr>
            <a:xfrm>
              <a:off x="114300" y="9525"/>
              <a:ext cx="4302087" cy="688975"/>
            </a:xfrm>
            <a:prstGeom prst="rect">
              <a:avLst/>
            </a:prstGeom>
          </p:spPr>
          <p:txBody>
            <a:bodyPr lIns="50800" tIns="50800" rIns="50800" bIns="50800" rtlCol="0" anchor="ctr"/>
            <a:lstStyle/>
            <a:p>
              <a:pPr marL="0" marR="0" lvl="0" indent="0" algn="ctr" defTabSz="914400" rtl="0" eaLnBrk="1" fontAlgn="auto" latinLnBrk="0" hangingPunct="1">
                <a:lnSpc>
                  <a:spcPts val="2879"/>
                </a:lnSpc>
                <a:spcBef>
                  <a:spcPts val="0"/>
                </a:spcBef>
                <a:spcAft>
                  <a:spcPts val="0"/>
                </a:spcAft>
                <a:buClrTx/>
                <a:buSzTx/>
                <a:buFontTx/>
                <a:buNone/>
                <a:tabLst/>
                <a:defRPr/>
              </a:pPr>
              <a:endParaRPr kumimoji="0" sz="24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26" name="TextBox 17">
            <a:extLst>
              <a:ext uri="{FF2B5EF4-FFF2-40B4-BE49-F238E27FC236}">
                <a16:creationId xmlns:a16="http://schemas.microsoft.com/office/drawing/2014/main" id="{FCE1001B-2E97-9C2C-AD2E-6D49AC006548}"/>
              </a:ext>
            </a:extLst>
          </p:cNvPr>
          <p:cNvSpPr txBox="1"/>
          <p:nvPr/>
        </p:nvSpPr>
        <p:spPr>
          <a:xfrm>
            <a:off x="2226354" y="4567442"/>
            <a:ext cx="13462334" cy="1048364"/>
          </a:xfrm>
          <a:prstGeom prst="rect">
            <a:avLst/>
          </a:prstGeom>
        </p:spPr>
        <p:txBody>
          <a:bodyPr lIns="0" tIns="0" rIns="0" bIns="0" rtlCol="0" anchor="t">
            <a:spAutoFit/>
          </a:bodyPr>
          <a:lstStyle/>
          <a:p>
            <a:pPr marL="0" marR="0" lvl="0" indent="0" algn="ctr" defTabSz="914400" rtl="1" eaLnBrk="1" fontAlgn="auto" latinLnBrk="0" hangingPunct="1">
              <a:lnSpc>
                <a:spcPts val="7749"/>
              </a:lnSpc>
              <a:spcBef>
                <a:spcPct val="0"/>
              </a:spcBef>
              <a:spcAft>
                <a:spcPts val="0"/>
              </a:spcAft>
              <a:buClrTx/>
              <a:buSzTx/>
              <a:buFontTx/>
              <a:buNone/>
              <a:tabLst/>
              <a:defRPr/>
            </a:pPr>
            <a:r>
              <a:rPr kumimoji="0" lang="fr-MA"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Annexe 2</a:t>
            </a:r>
            <a:endParaRPr kumimoji="0" lang="ar-EG"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39682360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C3B97-4453-977B-AA2C-F729DCCA4EB9}"/>
            </a:ext>
          </a:extLst>
        </p:cNvPr>
        <p:cNvGrpSpPr/>
        <p:nvPr/>
      </p:nvGrpSpPr>
      <p:grpSpPr>
        <a:xfrm>
          <a:off x="0" y="0"/>
          <a:ext cx="0" cy="0"/>
          <a:chOff x="0" y="0"/>
          <a:chExt cx="0" cy="0"/>
        </a:xfrm>
      </p:grpSpPr>
      <p:sp>
        <p:nvSpPr>
          <p:cNvPr id="14" name="Titre 1">
            <a:extLst>
              <a:ext uri="{FF2B5EF4-FFF2-40B4-BE49-F238E27FC236}">
                <a16:creationId xmlns:a16="http://schemas.microsoft.com/office/drawing/2014/main" id="{BEEE88BC-9C85-62C5-0C63-2A2515C66EB9}"/>
              </a:ext>
            </a:extLst>
          </p:cNvPr>
          <p:cNvSpPr txBox="1">
            <a:spLocks/>
          </p:cNvSpPr>
          <p:nvPr/>
        </p:nvSpPr>
        <p:spPr>
          <a:xfrm>
            <a:off x="6705600" y="266700"/>
            <a:ext cx="4400550" cy="749888"/>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685835" rtl="1" eaLnBrk="1" fontAlgn="auto" latinLnBrk="0" hangingPunct="1">
              <a:lnSpc>
                <a:spcPct val="100000"/>
              </a:lnSpc>
              <a:spcBef>
                <a:spcPts val="0"/>
              </a:spcBef>
              <a:spcAft>
                <a:spcPts val="0"/>
              </a:spcAft>
              <a:buClrTx/>
              <a:buSzTx/>
              <a:buFontTx/>
              <a:buNone/>
              <a:tabLst/>
              <a:defRPr/>
            </a:pPr>
            <a:r>
              <a:rPr kumimoji="0" lang="fr-MA" sz="3600" b="1" i="0" u="none" strike="noStrike" kern="1200" cap="none" spc="0" normalizeH="0" baseline="0" noProof="0" dirty="0">
                <a:ln>
                  <a:noFill/>
                </a:ln>
                <a:solidFill>
                  <a:prstClr val="black"/>
                </a:solidFill>
                <a:effectLst/>
                <a:uLnTx/>
                <a:uFillTx/>
                <a:latin typeface="Calibri" panose="020F0502020204030204"/>
                <a:ea typeface="+mn-ea"/>
                <a:cs typeface="+mn-cs"/>
              </a:rPr>
              <a:t>Chanson action</a:t>
            </a:r>
            <a:endParaRPr kumimoji="0" lang="fr-FR"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B9032B78-C01F-4318-40EC-3C00CBCC8351}"/>
              </a:ext>
            </a:extLst>
          </p:cNvPr>
          <p:cNvSpPr txBox="1"/>
          <p:nvPr/>
        </p:nvSpPr>
        <p:spPr>
          <a:xfrm>
            <a:off x="4572000" y="4958834"/>
            <a:ext cx="9144000" cy="369332"/>
          </a:xfrm>
          <a:prstGeom prst="rect">
            <a:avLst/>
          </a:prstGeom>
          <a:noFill/>
        </p:spPr>
        <p:txBody>
          <a:bodyPr wrap="square">
            <a:spAutoFit/>
          </a:bodyPr>
          <a:lstStyle/>
          <a:p>
            <a:endParaRPr lang="fr-MA" dirty="0"/>
          </a:p>
        </p:txBody>
      </p:sp>
      <p:pic>
        <p:nvPicPr>
          <p:cNvPr id="8" name="Image 7">
            <a:extLst>
              <a:ext uri="{FF2B5EF4-FFF2-40B4-BE49-F238E27FC236}">
                <a16:creationId xmlns:a16="http://schemas.microsoft.com/office/drawing/2014/main" id="{3ADA28BE-F3B6-4A2A-1962-D925A9C54DFB}"/>
              </a:ext>
            </a:extLst>
          </p:cNvPr>
          <p:cNvPicPr>
            <a:picLocks noChangeAspect="1"/>
          </p:cNvPicPr>
          <p:nvPr/>
        </p:nvPicPr>
        <p:blipFill>
          <a:blip r:embed="rId3"/>
          <a:stretch/>
        </p:blipFill>
        <p:spPr>
          <a:xfrm>
            <a:off x="13106400" y="180358"/>
            <a:ext cx="4648200" cy="3098800"/>
          </a:xfrm>
          <a:prstGeom prst="rect">
            <a:avLst/>
          </a:prstGeom>
        </p:spPr>
      </p:pic>
      <p:sp>
        <p:nvSpPr>
          <p:cNvPr id="4" name="ZoneTexte 3">
            <a:extLst>
              <a:ext uri="{FF2B5EF4-FFF2-40B4-BE49-F238E27FC236}">
                <a16:creationId xmlns:a16="http://schemas.microsoft.com/office/drawing/2014/main" id="{DEE55E9E-EA2C-CAC9-259C-5E9E36EB127E}"/>
              </a:ext>
            </a:extLst>
          </p:cNvPr>
          <p:cNvSpPr txBox="1"/>
          <p:nvPr/>
        </p:nvSpPr>
        <p:spPr>
          <a:xfrm>
            <a:off x="942975" y="1016588"/>
            <a:ext cx="15925800" cy="8652112"/>
          </a:xfrm>
          <a:prstGeom prst="rect">
            <a:avLst/>
          </a:prstGeom>
          <a:noFill/>
        </p:spPr>
        <p:txBody>
          <a:bodyPr wrap="square">
            <a:spAutoFit/>
          </a:bodyPr>
          <a:lstStyle/>
          <a:p>
            <a:pPr marL="0" marR="0" lvl="0" indent="0" algn="l" defTabSz="385802" rtl="0" eaLnBrk="1" fontAlgn="auto" latinLnBrk="0" hangingPunct="1">
              <a:lnSpc>
                <a:spcPct val="100000"/>
              </a:lnSpc>
              <a:spcBef>
                <a:spcPts val="0"/>
              </a:spcBef>
              <a:spcAft>
                <a:spcPts val="0"/>
              </a:spcAft>
              <a:buClrTx/>
              <a:buSzTx/>
              <a:buFontTx/>
              <a:buNone/>
              <a:tabLst/>
              <a:defRPr/>
            </a:pPr>
            <a:r>
              <a:rPr kumimoji="0" lang="fr-MA" sz="3200" b="1" i="0" u="none" strike="noStrike" kern="1200" cap="none" spc="0" normalizeH="0" baseline="0" noProof="0" dirty="0">
                <a:ln>
                  <a:noFill/>
                </a:ln>
                <a:solidFill>
                  <a:prstClr val="black"/>
                </a:solidFill>
                <a:effectLst/>
                <a:uLnTx/>
                <a:uFillTx/>
                <a:latin typeface="Dosis" pitchFamily="2" charset="0"/>
                <a:ea typeface="+mn-ea"/>
                <a:cs typeface="+mn-cs"/>
              </a:rPr>
              <a:t>Objectifs de l’activité:</a:t>
            </a:r>
          </a:p>
          <a:p>
            <a:pPr marL="0" marR="0" lvl="0" indent="0" algn="l" defTabSz="385802"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Dosis" pitchFamily="2" charset="0"/>
                <a:ea typeface="+mn-ea"/>
                <a:cs typeface="+mn-cs"/>
              </a:rPr>
              <a:t>o	Améliorer les capacités d'écoute et d'expression orale ; </a:t>
            </a:r>
          </a:p>
          <a:p>
            <a:pPr marL="0" marR="0" lvl="0" indent="0" algn="l" defTabSz="385802"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Dosis" pitchFamily="2" charset="0"/>
                <a:ea typeface="+mn-ea"/>
                <a:cs typeface="+mn-cs"/>
              </a:rPr>
              <a:t>o	Instaurer un climat de confiance entre les enseignants et les apprenants ; </a:t>
            </a:r>
          </a:p>
          <a:p>
            <a:pPr marL="0" marR="0" lvl="0" indent="0" algn="l" defTabSz="385802"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Dosis" pitchFamily="2" charset="0"/>
                <a:ea typeface="+mn-ea"/>
                <a:cs typeface="+mn-cs"/>
              </a:rPr>
              <a:t>o	Impliquer les élèves dans l’activité en dramatisant les répliques des chansons d’action proposées;</a:t>
            </a:r>
          </a:p>
          <a:p>
            <a:pPr marL="0" marR="0" lvl="0" indent="0" algn="l" defTabSz="385802" rtl="0" eaLnBrk="1" fontAlgn="auto" latinLnBrk="0" hangingPunct="1">
              <a:lnSpc>
                <a:spcPct val="100000"/>
              </a:lnSpc>
              <a:spcBef>
                <a:spcPts val="0"/>
              </a:spcBef>
              <a:spcAft>
                <a:spcPts val="0"/>
              </a:spcAft>
              <a:buClrTx/>
              <a:buSzTx/>
              <a:buFontTx/>
              <a:buNone/>
              <a:tabLst/>
              <a:defRPr/>
            </a:pPr>
            <a:r>
              <a:rPr kumimoji="0" lang="fr-MA" sz="3200" b="1" i="0" u="none" strike="noStrike" kern="1200" cap="none" spc="0" normalizeH="0" baseline="0" noProof="0" dirty="0">
                <a:ln>
                  <a:noFill/>
                </a:ln>
                <a:solidFill>
                  <a:prstClr val="black"/>
                </a:solidFill>
                <a:effectLst/>
                <a:uLnTx/>
                <a:uFillTx/>
                <a:latin typeface="Dosis" pitchFamily="2" charset="0"/>
                <a:ea typeface="+mn-ea"/>
                <a:cs typeface="+mn-cs"/>
              </a:rPr>
              <a:t>Les outils: </a:t>
            </a:r>
            <a:r>
              <a:rPr kumimoji="0" lang="fr-MA" sz="2400" b="0" i="0" u="none" strike="noStrike" kern="1200" cap="none" spc="0" normalizeH="0" baseline="0" noProof="0" dirty="0">
                <a:ln>
                  <a:noFill/>
                </a:ln>
                <a:solidFill>
                  <a:prstClr val="black"/>
                </a:solidFill>
                <a:effectLst/>
                <a:uLnTx/>
                <a:uFillTx/>
                <a:latin typeface="Dosis" pitchFamily="2" charset="0"/>
                <a:ea typeface="+mn-ea"/>
                <a:cs typeface="+mn-cs"/>
              </a:rPr>
              <a:t>un petit panier, cartes des graphèmes et des mots, objet pour faire le signal.</a:t>
            </a:r>
          </a:p>
          <a:p>
            <a:pPr marL="0" marR="0" lvl="0" indent="0" algn="l" defTabSz="385802" rtl="0" eaLnBrk="1" fontAlgn="auto" latinLnBrk="0" hangingPunct="1">
              <a:lnSpc>
                <a:spcPct val="100000"/>
              </a:lnSpc>
              <a:spcBef>
                <a:spcPts val="0"/>
              </a:spcBef>
              <a:spcAft>
                <a:spcPts val="0"/>
              </a:spcAft>
              <a:buClrTx/>
              <a:buSzTx/>
              <a:buFontTx/>
              <a:buNone/>
              <a:tabLst/>
              <a:defRPr/>
            </a:pPr>
            <a:r>
              <a:rPr kumimoji="0" lang="fr-MA" sz="3200" b="1" i="0" u="none" strike="noStrike" kern="1200" cap="none" spc="0" normalizeH="0" baseline="0" noProof="0" dirty="0">
                <a:ln>
                  <a:noFill/>
                </a:ln>
                <a:solidFill>
                  <a:prstClr val="black"/>
                </a:solidFill>
                <a:effectLst/>
                <a:uLnTx/>
                <a:uFillTx/>
                <a:latin typeface="Dosis" pitchFamily="2" charset="0"/>
                <a:ea typeface="+mn-ea"/>
                <a:cs typeface="+mn-cs"/>
              </a:rPr>
              <a:t>La durée: </a:t>
            </a:r>
            <a:r>
              <a:rPr kumimoji="0" lang="fr-MA" sz="2400" b="1"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10 min</a:t>
            </a:r>
          </a:p>
          <a:p>
            <a:pPr marL="0" marR="0" lvl="0" indent="0" algn="l" defTabSz="385802" rtl="0" eaLnBrk="1" fontAlgn="auto" latinLnBrk="0" hangingPunct="1">
              <a:lnSpc>
                <a:spcPct val="100000"/>
              </a:lnSpc>
              <a:spcBef>
                <a:spcPts val="0"/>
              </a:spcBef>
              <a:spcAft>
                <a:spcPts val="0"/>
              </a:spcAft>
              <a:buClrTx/>
              <a:buSzTx/>
              <a:buFontTx/>
              <a:buNone/>
              <a:tabLst/>
              <a:defRPr/>
            </a:pPr>
            <a:r>
              <a:rPr kumimoji="0" lang="fr-MA" sz="3200" b="1" i="0" u="none" strike="noStrike" kern="1200" cap="none" spc="0" normalizeH="0" baseline="0" noProof="0" dirty="0">
                <a:ln>
                  <a:noFill/>
                </a:ln>
                <a:solidFill>
                  <a:prstClr val="black"/>
                </a:solidFill>
                <a:effectLst/>
                <a:uLnTx/>
                <a:uFillTx/>
                <a:latin typeface="Dosis" pitchFamily="2" charset="0"/>
                <a:ea typeface="+mn-ea"/>
                <a:cs typeface="+mn-cs"/>
              </a:rPr>
              <a:t>Les étapes de l’activité:</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L'enseignant accueille les apprenants et les motive à chanter, la chanson pourrait  être en arabe ou en français ;</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L'enseignant chante expressivement la chanson (en respectant les règles de prosodie : ton, rythme et intonation);</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L'enseignant donne un modèle de chant expressif,  en demandant  aux apprenants de suivre attentivement ; </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Les apprenants sont encouragés à chanter et à interpréter la chanson. </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La chanson peut être changée chaque semaine. </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Dans les premières semaines, la langue des chansons choisies peut être diversifiée d’une semaine à une autre.</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 Après quelques jours, l'enseignant peut demander aux apprenants de chanter les chansons uniquement en français.</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Remarques: </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Plus tard,  on demande aux apprenants au fur et à mesure de produire un mot contenant un graphème pioché;</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r>
              <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rPr>
              <a:t>À la fin de chaque séance, le panier sera complété par les nouveaux graphèmes et mots appris, tandis que les cartes de graphèmes et de mots déjà maîtrisés et ne présentant plus de difficulté, seront retirées.</a:t>
            </a:r>
          </a:p>
          <a:p>
            <a:pPr marL="257187" marR="0" lvl="0" indent="-257187" algn="l" defTabSz="914400" rtl="0" eaLnBrk="1" fontAlgn="auto" latinLnBrk="0" hangingPunct="1">
              <a:lnSpc>
                <a:spcPct val="107000"/>
              </a:lnSpc>
              <a:spcBef>
                <a:spcPts val="0"/>
              </a:spcBef>
              <a:spcAft>
                <a:spcPts val="600"/>
              </a:spcAft>
              <a:buClrTx/>
              <a:buSzTx/>
              <a:buFont typeface="Symbol" panose="05050102010706020507" pitchFamily="18" charset="2"/>
              <a:buChar char=""/>
              <a:tabLst/>
              <a:defRPr/>
            </a:pPr>
            <a:endParaRPr kumimoji="0" lang="fr-FR" sz="2400" b="0" i="0" u="none" strike="noStrike" kern="1200" cap="none" spc="0" normalizeH="0" baseline="0" noProof="0" dirty="0">
              <a:ln>
                <a:noFill/>
              </a:ln>
              <a:solidFill>
                <a:prstClr val="black">
                  <a:hueOff val="0"/>
                  <a:satOff val="0"/>
                  <a:lumOff val="0"/>
                  <a:alphaOff val="0"/>
                </a:prstClr>
              </a:solidFill>
              <a:effectLst/>
              <a:uLnTx/>
              <a:uFillTx/>
              <a:latin typeface="Dosis" pitchFamily="2" charset="0"/>
              <a:ea typeface="+mn-ea"/>
              <a:cs typeface="Arial" panose="020B0604020202020204" pitchFamily="34" charset="0"/>
            </a:endParaRPr>
          </a:p>
        </p:txBody>
      </p:sp>
    </p:spTree>
    <p:extLst>
      <p:ext uri="{BB962C8B-B14F-4D97-AF65-F5344CB8AC3E}">
        <p14:creationId xmlns:p14="http://schemas.microsoft.com/office/powerpoint/2010/main" val="197321344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85C15-7A5D-C5A4-86A9-455469D1253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C067D6E-4EE8-593E-934F-C095C1F2107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utoShape 3">
            <a:extLst>
              <a:ext uri="{FF2B5EF4-FFF2-40B4-BE49-F238E27FC236}">
                <a16:creationId xmlns:a16="http://schemas.microsoft.com/office/drawing/2014/main" id="{FB5FC72A-1A0D-ABAC-2FC8-B89C2C7F6F50}"/>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4" name="Group 11">
            <a:extLst>
              <a:ext uri="{FF2B5EF4-FFF2-40B4-BE49-F238E27FC236}">
                <a16:creationId xmlns:a16="http://schemas.microsoft.com/office/drawing/2014/main" id="{B02798A4-9474-B43F-56AC-324258132936}"/>
              </a:ext>
            </a:extLst>
          </p:cNvPr>
          <p:cNvGrpSpPr/>
          <p:nvPr/>
        </p:nvGrpSpPr>
        <p:grpSpPr>
          <a:xfrm>
            <a:off x="4572000" y="4412130"/>
            <a:ext cx="8557141" cy="1462740"/>
            <a:chOff x="1787" y="0"/>
            <a:chExt cx="4527112" cy="706045"/>
          </a:xfrm>
        </p:grpSpPr>
        <p:sp>
          <p:nvSpPr>
            <p:cNvPr id="5" name="Freeform 12">
              <a:extLst>
                <a:ext uri="{FF2B5EF4-FFF2-40B4-BE49-F238E27FC236}">
                  <a16:creationId xmlns:a16="http://schemas.microsoft.com/office/drawing/2014/main" id="{06ED8C62-1658-8C44-244E-30F04D18DB0D}"/>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TextBox 13">
              <a:extLst>
                <a:ext uri="{FF2B5EF4-FFF2-40B4-BE49-F238E27FC236}">
                  <a16:creationId xmlns:a16="http://schemas.microsoft.com/office/drawing/2014/main" id="{7F6207B4-00A5-C84A-3E4F-0D4D6577F25A}"/>
                </a:ext>
              </a:extLst>
            </p:cNvPr>
            <p:cNvSpPr txBox="1"/>
            <p:nvPr/>
          </p:nvSpPr>
          <p:spPr>
            <a:xfrm>
              <a:off x="114300" y="9525"/>
              <a:ext cx="4302087" cy="688975"/>
            </a:xfrm>
            <a:prstGeom prst="rect">
              <a:avLst/>
            </a:prstGeom>
          </p:spPr>
          <p:txBody>
            <a:bodyPr lIns="50800" tIns="50800" rIns="50800" bIns="50800" rtlCol="0" anchor="ctr"/>
            <a:lstStyle/>
            <a:p>
              <a:pPr marL="0" marR="0" lvl="0" indent="0" algn="ctr" defTabSz="914400" rtl="0" eaLnBrk="1" fontAlgn="auto" latinLnBrk="0" hangingPunct="1">
                <a:lnSpc>
                  <a:spcPts val="2879"/>
                </a:lnSpc>
                <a:spcBef>
                  <a:spcPts val="0"/>
                </a:spcBef>
                <a:spcAft>
                  <a:spcPts val="0"/>
                </a:spcAft>
                <a:buClrTx/>
                <a:buSzTx/>
                <a:buFontTx/>
                <a:buNone/>
                <a:tabLst/>
                <a:defRPr/>
              </a:pPr>
              <a:endParaRPr kumimoji="0" sz="24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26" name="TextBox 17">
            <a:extLst>
              <a:ext uri="{FF2B5EF4-FFF2-40B4-BE49-F238E27FC236}">
                <a16:creationId xmlns:a16="http://schemas.microsoft.com/office/drawing/2014/main" id="{7C5FD952-A8D9-9361-DDB2-13655296D4C2}"/>
              </a:ext>
            </a:extLst>
          </p:cNvPr>
          <p:cNvSpPr txBox="1"/>
          <p:nvPr/>
        </p:nvSpPr>
        <p:spPr>
          <a:xfrm>
            <a:off x="2226354" y="4567442"/>
            <a:ext cx="13462334" cy="1048364"/>
          </a:xfrm>
          <a:prstGeom prst="rect">
            <a:avLst/>
          </a:prstGeom>
        </p:spPr>
        <p:txBody>
          <a:bodyPr lIns="0" tIns="0" rIns="0" bIns="0" rtlCol="0" anchor="t">
            <a:spAutoFit/>
          </a:bodyPr>
          <a:lstStyle/>
          <a:p>
            <a:pPr marL="0" marR="0" lvl="0" indent="0" algn="ctr" defTabSz="914400" rtl="1" eaLnBrk="1" fontAlgn="auto" latinLnBrk="0" hangingPunct="1">
              <a:lnSpc>
                <a:spcPts val="7749"/>
              </a:lnSpc>
              <a:spcBef>
                <a:spcPct val="0"/>
              </a:spcBef>
              <a:spcAft>
                <a:spcPts val="0"/>
              </a:spcAft>
              <a:buClrTx/>
              <a:buSzTx/>
              <a:buFontTx/>
              <a:buNone/>
              <a:tabLst/>
              <a:defRPr/>
            </a:pPr>
            <a:r>
              <a:rPr kumimoji="0" lang="fr-MA"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Annexe 3</a:t>
            </a:r>
            <a:endParaRPr kumimoji="0" lang="ar-EG"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16477759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9D38ED7-1309-9C4D-58D0-352D3ECD1B97}"/>
              </a:ext>
            </a:extLst>
          </p:cNvPr>
          <p:cNvSpPr txBox="1">
            <a:spLocks/>
          </p:cNvSpPr>
          <p:nvPr/>
        </p:nvSpPr>
        <p:spPr>
          <a:xfrm>
            <a:off x="0" y="164447"/>
            <a:ext cx="18288000" cy="1499774"/>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371600" rtl="1">
              <a:lnSpc>
                <a:spcPct val="100000"/>
              </a:lnSpc>
              <a:spcBef>
                <a:spcPts val="0"/>
              </a:spcBef>
              <a:defRPr/>
            </a:pPr>
            <a:r>
              <a:rPr lang="fr-FR" sz="7200" b="1" dirty="0">
                <a:solidFill>
                  <a:prstClr val="black"/>
                </a:solidFill>
                <a:latin typeface="Calibri" panose="020F0502020204030204"/>
              </a:rPr>
              <a:t>Cartes flash</a:t>
            </a:r>
            <a:r>
              <a:rPr lang="fr-FR" sz="7200" dirty="0">
                <a:solidFill>
                  <a:prstClr val="black"/>
                </a:solidFill>
                <a:latin typeface="Calibri" panose="020F0502020204030204"/>
              </a:rPr>
              <a:t> </a:t>
            </a:r>
            <a:r>
              <a:rPr lang="ar-MA" sz="7200" dirty="0">
                <a:solidFill>
                  <a:prstClr val="black"/>
                </a:solidFill>
                <a:latin typeface="Calibri" panose="020F0502020204030204"/>
                <a:cs typeface="Arial" panose="020B0604020202020204" pitchFamily="34" charset="0"/>
              </a:rPr>
              <a:t> </a:t>
            </a:r>
            <a:endParaRPr lang="fr-FR" sz="7200" dirty="0">
              <a:solidFill>
                <a:prstClr val="black"/>
              </a:solidFill>
              <a:latin typeface="Calibri" panose="020F0502020204030204"/>
            </a:endParaRPr>
          </a:p>
        </p:txBody>
      </p:sp>
      <p:graphicFrame>
        <p:nvGraphicFramePr>
          <p:cNvPr id="6" name="Diagramme 5">
            <a:extLst>
              <a:ext uri="{FF2B5EF4-FFF2-40B4-BE49-F238E27FC236}">
                <a16:creationId xmlns:a16="http://schemas.microsoft.com/office/drawing/2014/main" id="{E50D2084-1D26-A4B4-5387-6B637A72F17D}"/>
              </a:ext>
            </a:extLst>
          </p:cNvPr>
          <p:cNvGraphicFramePr/>
          <p:nvPr>
            <p:extLst>
              <p:ext uri="{D42A27DB-BD31-4B8C-83A1-F6EECF244321}">
                <p14:modId xmlns:p14="http://schemas.microsoft.com/office/powerpoint/2010/main" val="1656198449"/>
              </p:ext>
            </p:extLst>
          </p:nvPr>
        </p:nvGraphicFramePr>
        <p:xfrm>
          <a:off x="1689101" y="1914729"/>
          <a:ext cx="15379700" cy="14997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19">
            <a:extLst>
              <a:ext uri="{FF2B5EF4-FFF2-40B4-BE49-F238E27FC236}">
                <a16:creationId xmlns:a16="http://schemas.microsoft.com/office/drawing/2014/main" id="{B3BDEC06-8729-EC48-B119-C00F7BBCDECF}"/>
              </a:ext>
            </a:extLst>
          </p:cNvPr>
          <p:cNvSpPr>
            <a:spLocks noChangeArrowheads="1"/>
          </p:cNvSpPr>
          <p:nvPr/>
        </p:nvSpPr>
        <p:spPr bwMode="auto">
          <a:xfrm>
            <a:off x="878305" y="4074781"/>
            <a:ext cx="13009973" cy="542925"/>
          </a:xfrm>
          <a:prstGeom prst="rect">
            <a:avLst/>
          </a:prstGeom>
          <a:solidFill>
            <a:srgbClr val="DEEBF7"/>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137160" tIns="68580" rIns="137160" bIns="68580" numCol="1" anchor="ctr" anchorCtr="0" compatLnSpc="1">
            <a:prstTxWarp prst="textNoShape">
              <a:avLst/>
            </a:prstTxWarp>
          </a:bodyPr>
          <a:lstStyle/>
          <a:p>
            <a:pPr defTabSz="1371600" eaLnBrk="0" fontAlgn="base" hangingPunct="0">
              <a:spcBef>
                <a:spcPct val="0"/>
              </a:spcBef>
              <a:spcAft>
                <a:spcPct val="0"/>
              </a:spcAft>
              <a:defRPr/>
            </a:pPr>
            <a:r>
              <a:rPr lang="fr-MA" altLang="fr-FR" sz="2700" b="1" dirty="0">
                <a:solidFill>
                  <a:srgbClr val="000000"/>
                </a:solidFill>
                <a:latin typeface="Calibri" panose="020F0502020204030204" pitchFamily="34" charset="0"/>
                <a:ea typeface="Calibri" panose="020F0502020204030204" pitchFamily="34" charset="0"/>
                <a:cs typeface="Calibri" panose="020F0502020204030204" pitchFamily="34" charset="0"/>
              </a:rPr>
              <a:t>La durée: </a:t>
            </a:r>
            <a:r>
              <a:rPr lang="fr-MA" altLang="fr-FR" sz="2400" dirty="0">
                <a:solidFill>
                  <a:prstClr val="black">
                    <a:hueOff val="0"/>
                    <a:satOff val="0"/>
                    <a:lumOff val="0"/>
                    <a:alphaOff val="0"/>
                  </a:prstClr>
                </a:solidFill>
                <a:latin typeface="Dosis" pitchFamily="2" charset="0"/>
                <a:cs typeface="Arial" panose="020B0604020202020204" pitchFamily="34" charset="0"/>
              </a:rPr>
              <a:t>de 10 à 12 mn (deux fois/ semaine au minimum)</a:t>
            </a:r>
            <a:endParaRPr lang="fr-FR" sz="2400" dirty="0">
              <a:solidFill>
                <a:prstClr val="black">
                  <a:hueOff val="0"/>
                  <a:satOff val="0"/>
                  <a:lumOff val="0"/>
                  <a:alphaOff val="0"/>
                </a:prstClr>
              </a:solidFill>
              <a:latin typeface="Dosis" pitchFamily="2" charset="0"/>
              <a:cs typeface="Arial" panose="020B0604020202020204" pitchFamily="34" charset="0"/>
            </a:endParaRPr>
          </a:p>
        </p:txBody>
      </p:sp>
      <p:sp>
        <p:nvSpPr>
          <p:cNvPr id="8" name="ZoneTexte 7">
            <a:extLst>
              <a:ext uri="{FF2B5EF4-FFF2-40B4-BE49-F238E27FC236}">
                <a16:creationId xmlns:a16="http://schemas.microsoft.com/office/drawing/2014/main" id="{F5ACBF0F-C6DB-FCC7-A111-ADFE293EF408}"/>
              </a:ext>
            </a:extLst>
          </p:cNvPr>
          <p:cNvSpPr txBox="1"/>
          <p:nvPr/>
        </p:nvSpPr>
        <p:spPr>
          <a:xfrm>
            <a:off x="154859" y="4899992"/>
            <a:ext cx="17366226" cy="4833439"/>
          </a:xfrm>
          <a:prstGeom prst="rect">
            <a:avLst/>
          </a:prstGeom>
          <a:noFill/>
        </p:spPr>
        <p:txBody>
          <a:bodyPr wrap="square">
            <a:spAutoFit/>
          </a:bodyPr>
          <a:lstStyle/>
          <a:p>
            <a:pPr defTabSz="1371600">
              <a:lnSpc>
                <a:spcPct val="107000"/>
              </a:lnSpc>
              <a:defRPr/>
            </a:pPr>
            <a:r>
              <a:rPr lang="fr-MA" sz="2700" b="1" dirty="0">
                <a:solidFill>
                  <a:prstClr val="black"/>
                </a:solidFill>
                <a:latin typeface="Calibri" panose="020F0502020204030204" pitchFamily="34" charset="0"/>
                <a:ea typeface="Calibri" panose="020F0502020204030204" pitchFamily="34" charset="0"/>
                <a:cs typeface="Calibri" panose="020F0502020204030204" pitchFamily="34" charset="0"/>
              </a:rPr>
              <a:t>Les étapes de l’activité:</a:t>
            </a:r>
            <a:endParaRPr lang="fr-FR" sz="27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L’enseignant fait retourner neuf cartes de lettres de façon que la lettre écrite n’apparaisse pas, il montre une lettre au tableau syllabique sans la nommer et demande aux apprenants de trouver la carte de la lettre désignée.</a:t>
            </a:r>
            <a:r>
              <a:rPr lang="ar-MA" sz="2400" dirty="0">
                <a:solidFill>
                  <a:prstClr val="black">
                    <a:hueOff val="0"/>
                    <a:satOff val="0"/>
                    <a:lumOff val="0"/>
                    <a:alphaOff val="0"/>
                  </a:prstClr>
                </a:solidFill>
                <a:latin typeface="Dosis" pitchFamily="2" charset="0"/>
                <a:cs typeface="Arial" panose="020B0604020202020204" pitchFamily="34" charset="0"/>
              </a:rPr>
              <a:t> </a:t>
            </a:r>
            <a:endParaRPr lang="fr-MA"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L’apprenant dévoile la carte en la montrant à l’enseignant et à toute la classe, puis il la nomme;</a:t>
            </a: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Si la carte levée n’est pas la bonne , l’enseignant demande: quelle est la lettre recherchée? Quelle est la lettre sur la carte? Puis il remet la carte à sa place.</a:t>
            </a:r>
            <a:r>
              <a:rPr lang="ar-MA" sz="2400" dirty="0">
                <a:solidFill>
                  <a:prstClr val="black">
                    <a:hueOff val="0"/>
                    <a:satOff val="0"/>
                    <a:lumOff val="0"/>
                    <a:alphaOff val="0"/>
                  </a:prstClr>
                </a:solidFill>
                <a:latin typeface="Dosis" pitchFamily="2" charset="0"/>
                <a:cs typeface="Arial" panose="020B0604020202020204" pitchFamily="34" charset="0"/>
              </a:rPr>
              <a:t> </a:t>
            </a:r>
            <a:r>
              <a:rPr lang="fr-MA" sz="2400" dirty="0">
                <a:solidFill>
                  <a:prstClr val="black">
                    <a:hueOff val="0"/>
                    <a:satOff val="0"/>
                    <a:lumOff val="0"/>
                    <a:alphaOff val="0"/>
                  </a:prstClr>
                </a:solidFill>
                <a:latin typeface="Dosis" pitchFamily="2" charset="0"/>
                <a:cs typeface="Arial" panose="020B0604020202020204" pitchFamily="34" charset="0"/>
              </a:rPr>
              <a:t>l’apprenant a trois chances pour trouver la carte correcte;</a:t>
            </a:r>
            <a:endParaRPr lang="fr-FR"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Si l’apprenant ne trouve pas la carte demandée, un autre apprenant l’aide; une fois la bonne carte retrouvée et la lettre reconnue, on la remet à sa place; </a:t>
            </a: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Après, l’enseignant montre une autre lettre sur le tableau syllabique et un autre apprenant se présente pour la trouver.</a:t>
            </a:r>
            <a:endParaRPr lang="fr-FR"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L’enseignant répète l’activité, change l’emplacement des cartes et demande aux autres groupes de participer au jeu.</a:t>
            </a:r>
            <a:endParaRPr lang="fr-FR" sz="2400" dirty="0">
              <a:solidFill>
                <a:prstClr val="black">
                  <a:hueOff val="0"/>
                  <a:satOff val="0"/>
                  <a:lumOff val="0"/>
                  <a:alphaOff val="0"/>
                </a:prstClr>
              </a:solidFill>
              <a:latin typeface="Dosis" pitchFamily="2" charset="0"/>
              <a:cs typeface="Arial" panose="020B0604020202020204" pitchFamily="34" charset="0"/>
            </a:endParaRPr>
          </a:p>
        </p:txBody>
      </p:sp>
      <p:sp>
        <p:nvSpPr>
          <p:cNvPr id="9" name="Rectangle 8">
            <a:extLst>
              <a:ext uri="{FF2B5EF4-FFF2-40B4-BE49-F238E27FC236}">
                <a16:creationId xmlns:a16="http://schemas.microsoft.com/office/drawing/2014/main" id="{649A76A3-19EE-0808-D31F-6D24B8B8BE01}"/>
              </a:ext>
            </a:extLst>
          </p:cNvPr>
          <p:cNvSpPr/>
          <p:nvPr/>
        </p:nvSpPr>
        <p:spPr>
          <a:xfrm>
            <a:off x="914400" y="3367971"/>
            <a:ext cx="12973878" cy="492702"/>
          </a:xfrm>
          <a:prstGeom prst="rect">
            <a:avLst/>
          </a:prstGeom>
          <a:solidFill>
            <a:srgbClr val="5B9BD5">
              <a:lumMod val="20000"/>
              <a:lumOff val="80000"/>
            </a:srgbClr>
          </a:solidFill>
          <a:ln w="12700" cap="flat" cmpd="sng" algn="ctr">
            <a:noFill/>
            <a:prstDash val="solid"/>
            <a:miter lim="800000"/>
          </a:ln>
          <a:effectLst/>
        </p:spPr>
        <p:txBody>
          <a:bodyPr rot="0" spcFirstLastPara="0" vert="horz" wrap="square" lIns="137160" tIns="68580" rIns="137160" bIns="68580" numCol="1" spcCol="0" rtlCol="0" fromWordArt="0" anchor="ctr" anchorCtr="0" forceAA="0" compatLnSpc="1">
            <a:prstTxWarp prst="textNoShape">
              <a:avLst/>
            </a:prstTxWarp>
            <a:noAutofit/>
          </a:bodyPr>
          <a:lstStyle/>
          <a:p>
            <a:pPr marL="0" lvl="1" defTabSz="1371600">
              <a:defRPr/>
            </a:pPr>
            <a:r>
              <a:rPr lang="fr-MA" sz="2700" b="1" dirty="0">
                <a:solidFill>
                  <a:prstClr val="black"/>
                </a:solidFill>
                <a:latin typeface="Calibri" panose="020F0502020204030204"/>
                <a:cs typeface="Calibri" panose="020F0502020204030204" pitchFamily="34" charset="0"/>
              </a:rPr>
              <a:t>Les outils: </a:t>
            </a:r>
            <a:r>
              <a:rPr lang="fr-MA" sz="2400" dirty="0">
                <a:solidFill>
                  <a:prstClr val="black">
                    <a:hueOff val="0"/>
                    <a:satOff val="0"/>
                    <a:lumOff val="0"/>
                    <a:alphaOff val="0"/>
                  </a:prstClr>
                </a:solidFill>
                <a:latin typeface="Dosis" pitchFamily="2" charset="0"/>
                <a:cs typeface="Arial" panose="020B0604020202020204" pitchFamily="34" charset="0"/>
              </a:rPr>
              <a:t>carte des lettres et syllabes; tableau syllabique</a:t>
            </a:r>
            <a:r>
              <a:rPr lang="ar-MA" sz="2400" dirty="0">
                <a:solidFill>
                  <a:prstClr val="black">
                    <a:hueOff val="0"/>
                    <a:satOff val="0"/>
                    <a:lumOff val="0"/>
                    <a:alphaOff val="0"/>
                  </a:prstClr>
                </a:solidFill>
                <a:latin typeface="Dosis" pitchFamily="2" charset="0"/>
                <a:cs typeface="Arial" panose="020B0604020202020204" pitchFamily="34" charset="0"/>
              </a:rPr>
              <a:t> </a:t>
            </a:r>
            <a:r>
              <a:rPr lang="fr-FR" sz="2400" dirty="0">
                <a:solidFill>
                  <a:prstClr val="black">
                    <a:hueOff val="0"/>
                    <a:satOff val="0"/>
                    <a:lumOff val="0"/>
                    <a:alphaOff val="0"/>
                  </a:prstClr>
                </a:solidFill>
                <a:latin typeface="Dosis" pitchFamily="2" charset="0"/>
                <a:cs typeface="Arial" panose="020B0604020202020204" pitchFamily="34" charset="0"/>
              </a:rPr>
              <a:t>.</a:t>
            </a:r>
          </a:p>
        </p:txBody>
      </p:sp>
    </p:spTree>
    <p:extLst>
      <p:ext uri="{BB962C8B-B14F-4D97-AF65-F5344CB8AC3E}">
        <p14:creationId xmlns:p14="http://schemas.microsoft.com/office/powerpoint/2010/main" val="420370702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CD633-423A-3FF3-FA17-808B399C863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7E30382-A105-79D0-E8AA-2BB57F5D34B1}"/>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utoShape 3">
            <a:extLst>
              <a:ext uri="{FF2B5EF4-FFF2-40B4-BE49-F238E27FC236}">
                <a16:creationId xmlns:a16="http://schemas.microsoft.com/office/drawing/2014/main" id="{EAD112A3-E669-151E-4848-AF27F3378983}"/>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4" name="Group 11">
            <a:extLst>
              <a:ext uri="{FF2B5EF4-FFF2-40B4-BE49-F238E27FC236}">
                <a16:creationId xmlns:a16="http://schemas.microsoft.com/office/drawing/2014/main" id="{0E2A3BA2-7A57-F544-535E-7D5289CDD30B}"/>
              </a:ext>
            </a:extLst>
          </p:cNvPr>
          <p:cNvGrpSpPr/>
          <p:nvPr/>
        </p:nvGrpSpPr>
        <p:grpSpPr>
          <a:xfrm>
            <a:off x="4572000" y="4412130"/>
            <a:ext cx="8557141" cy="1462740"/>
            <a:chOff x="1787" y="0"/>
            <a:chExt cx="4527112" cy="706045"/>
          </a:xfrm>
        </p:grpSpPr>
        <p:sp>
          <p:nvSpPr>
            <p:cNvPr id="5" name="Freeform 12">
              <a:extLst>
                <a:ext uri="{FF2B5EF4-FFF2-40B4-BE49-F238E27FC236}">
                  <a16:creationId xmlns:a16="http://schemas.microsoft.com/office/drawing/2014/main" id="{3D7CCAEB-E9FB-9E5D-2175-6771C9F48C45}"/>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TextBox 13">
              <a:extLst>
                <a:ext uri="{FF2B5EF4-FFF2-40B4-BE49-F238E27FC236}">
                  <a16:creationId xmlns:a16="http://schemas.microsoft.com/office/drawing/2014/main" id="{34FDC66F-7D54-5A55-C107-5F23C0C2831B}"/>
                </a:ext>
              </a:extLst>
            </p:cNvPr>
            <p:cNvSpPr txBox="1"/>
            <p:nvPr/>
          </p:nvSpPr>
          <p:spPr>
            <a:xfrm>
              <a:off x="114300" y="9525"/>
              <a:ext cx="4302087" cy="688975"/>
            </a:xfrm>
            <a:prstGeom prst="rect">
              <a:avLst/>
            </a:prstGeom>
          </p:spPr>
          <p:txBody>
            <a:bodyPr lIns="50800" tIns="50800" rIns="50800" bIns="50800" rtlCol="0" anchor="ctr"/>
            <a:lstStyle/>
            <a:p>
              <a:pPr marL="0" marR="0" lvl="0" indent="0" algn="ctr" defTabSz="914400" rtl="0" eaLnBrk="1" fontAlgn="auto" latinLnBrk="0" hangingPunct="1">
                <a:lnSpc>
                  <a:spcPts val="2879"/>
                </a:lnSpc>
                <a:spcBef>
                  <a:spcPts val="0"/>
                </a:spcBef>
                <a:spcAft>
                  <a:spcPts val="0"/>
                </a:spcAft>
                <a:buClrTx/>
                <a:buSzTx/>
                <a:buFontTx/>
                <a:buNone/>
                <a:tabLst/>
                <a:defRPr/>
              </a:pPr>
              <a:endParaRPr kumimoji="0" sz="24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26" name="TextBox 17">
            <a:extLst>
              <a:ext uri="{FF2B5EF4-FFF2-40B4-BE49-F238E27FC236}">
                <a16:creationId xmlns:a16="http://schemas.microsoft.com/office/drawing/2014/main" id="{3F079DB8-BE57-4D09-24D8-8DFABE3E5B90}"/>
              </a:ext>
            </a:extLst>
          </p:cNvPr>
          <p:cNvSpPr txBox="1"/>
          <p:nvPr/>
        </p:nvSpPr>
        <p:spPr>
          <a:xfrm>
            <a:off x="2226354" y="4567442"/>
            <a:ext cx="13462334" cy="1048364"/>
          </a:xfrm>
          <a:prstGeom prst="rect">
            <a:avLst/>
          </a:prstGeom>
        </p:spPr>
        <p:txBody>
          <a:bodyPr lIns="0" tIns="0" rIns="0" bIns="0" rtlCol="0" anchor="t">
            <a:spAutoFit/>
          </a:bodyPr>
          <a:lstStyle/>
          <a:p>
            <a:pPr marL="0" marR="0" lvl="0" indent="0" algn="ctr" defTabSz="914400" rtl="1" eaLnBrk="1" fontAlgn="auto" latinLnBrk="0" hangingPunct="1">
              <a:lnSpc>
                <a:spcPts val="7749"/>
              </a:lnSpc>
              <a:spcBef>
                <a:spcPct val="0"/>
              </a:spcBef>
              <a:spcAft>
                <a:spcPts val="0"/>
              </a:spcAft>
              <a:buClrTx/>
              <a:buSzTx/>
              <a:buFontTx/>
              <a:buNone/>
              <a:tabLst/>
              <a:defRPr/>
            </a:pPr>
            <a:r>
              <a:rPr kumimoji="0" lang="fr-MA"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Annexe 4</a:t>
            </a:r>
            <a:endParaRPr kumimoji="0" lang="ar-EG"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9437456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9D38ED7-1309-9C4D-58D0-352D3ECD1B97}"/>
              </a:ext>
            </a:extLst>
          </p:cNvPr>
          <p:cNvSpPr txBox="1">
            <a:spLocks/>
          </p:cNvSpPr>
          <p:nvPr/>
        </p:nvSpPr>
        <p:spPr>
          <a:xfrm>
            <a:off x="0" y="164447"/>
            <a:ext cx="18288000" cy="1499774"/>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371600" rtl="1">
              <a:lnSpc>
                <a:spcPct val="100000"/>
              </a:lnSpc>
              <a:spcBef>
                <a:spcPts val="0"/>
              </a:spcBef>
              <a:defRPr/>
            </a:pPr>
            <a:r>
              <a:rPr lang="fr-FR" sz="7200" b="1" dirty="0">
                <a:solidFill>
                  <a:prstClr val="black"/>
                </a:solidFill>
                <a:latin typeface="Calibri" panose="020F0502020204030204"/>
              </a:rPr>
              <a:t>Sauter sur les lettres</a:t>
            </a:r>
          </a:p>
        </p:txBody>
      </p:sp>
      <p:sp>
        <p:nvSpPr>
          <p:cNvPr id="5" name="Rectangle 3">
            <a:extLst>
              <a:ext uri="{FF2B5EF4-FFF2-40B4-BE49-F238E27FC236}">
                <a16:creationId xmlns:a16="http://schemas.microsoft.com/office/drawing/2014/main" id="{764FE189-5FF2-963B-E790-329086C58A6A}"/>
              </a:ext>
            </a:extLst>
          </p:cNvPr>
          <p:cNvSpPr>
            <a:spLocks noChangeArrowheads="1"/>
          </p:cNvSpPr>
          <p:nvPr/>
        </p:nvSpPr>
        <p:spPr bwMode="auto">
          <a:xfrm>
            <a:off x="1073427" y="3399363"/>
            <a:ext cx="352341"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defRPr/>
            </a:pPr>
            <a:endParaRPr lang="fr-FR" altLang="fr-FR" sz="2100" b="1" dirty="0">
              <a:solidFill>
                <a:prstClr val="black"/>
              </a:solidFill>
              <a:latin typeface="Calibri" panose="020F0502020204030204"/>
              <a:cs typeface="Calibri" panose="020F0502020204030204" pitchFamily="34" charset="0"/>
            </a:endParaRPr>
          </a:p>
          <a:p>
            <a:pPr defTabSz="1371600" eaLnBrk="0" fontAlgn="base" hangingPunct="0">
              <a:spcBef>
                <a:spcPct val="0"/>
              </a:spcBef>
              <a:spcAft>
                <a:spcPct val="0"/>
              </a:spcAft>
              <a:defRPr/>
            </a:pPr>
            <a:r>
              <a:rPr lang="fr-FR" altLang="fr-FR" sz="2100" b="1" dirty="0">
                <a:solidFill>
                  <a:prstClr val="black"/>
                </a:solidFill>
                <a:latin typeface="Arial" panose="020B0604020202020204" pitchFamily="34" charset="0"/>
                <a:cs typeface="Calibri" panose="020F0502020204030204" pitchFamily="34" charset="0"/>
              </a:rPr>
              <a:t>.</a:t>
            </a:r>
            <a:endParaRPr lang="fr-FR" altLang="fr-FR" sz="2700" dirty="0">
              <a:solidFill>
                <a:prstClr val="black"/>
              </a:solidFill>
              <a:latin typeface="Arial" panose="020B0604020202020204" pitchFamily="34" charset="0"/>
            </a:endParaRPr>
          </a:p>
        </p:txBody>
      </p:sp>
      <p:graphicFrame>
        <p:nvGraphicFramePr>
          <p:cNvPr id="6" name="Diagramme 5">
            <a:extLst>
              <a:ext uri="{FF2B5EF4-FFF2-40B4-BE49-F238E27FC236}">
                <a16:creationId xmlns:a16="http://schemas.microsoft.com/office/drawing/2014/main" id="{E50D2084-1D26-A4B4-5387-6B637A72F17D}"/>
              </a:ext>
            </a:extLst>
          </p:cNvPr>
          <p:cNvGraphicFramePr/>
          <p:nvPr>
            <p:extLst>
              <p:ext uri="{D42A27DB-BD31-4B8C-83A1-F6EECF244321}">
                <p14:modId xmlns:p14="http://schemas.microsoft.com/office/powerpoint/2010/main" val="3215150494"/>
              </p:ext>
            </p:extLst>
          </p:nvPr>
        </p:nvGraphicFramePr>
        <p:xfrm>
          <a:off x="1689101" y="2047462"/>
          <a:ext cx="15379700" cy="2307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19">
            <a:extLst>
              <a:ext uri="{FF2B5EF4-FFF2-40B4-BE49-F238E27FC236}">
                <a16:creationId xmlns:a16="http://schemas.microsoft.com/office/drawing/2014/main" id="{B3BDEC06-8729-EC48-B119-C00F7BBCDECF}"/>
              </a:ext>
            </a:extLst>
          </p:cNvPr>
          <p:cNvSpPr>
            <a:spLocks noChangeArrowheads="1"/>
          </p:cNvSpPr>
          <p:nvPr/>
        </p:nvSpPr>
        <p:spPr bwMode="auto">
          <a:xfrm>
            <a:off x="1169679" y="4789921"/>
            <a:ext cx="9951243" cy="542925"/>
          </a:xfrm>
          <a:prstGeom prst="rect">
            <a:avLst/>
          </a:prstGeom>
          <a:solidFill>
            <a:srgbClr val="DEEBF7"/>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137160" tIns="68580" rIns="137160" bIns="68580" numCol="1" anchor="ctr" anchorCtr="0" compatLnSpc="1">
            <a:prstTxWarp prst="textNoShape">
              <a:avLst/>
            </a:prstTxWarp>
          </a:bodyPr>
          <a:lstStyle/>
          <a:p>
            <a:pPr defTabSz="1371600" eaLnBrk="0" fontAlgn="base" hangingPunct="0">
              <a:spcBef>
                <a:spcPct val="0"/>
              </a:spcBef>
              <a:spcAft>
                <a:spcPct val="0"/>
              </a:spcAft>
              <a:defRPr/>
            </a:pPr>
            <a:r>
              <a:rPr lang="fr-MA" altLang="fr-FR" sz="2700" b="1" dirty="0">
                <a:solidFill>
                  <a:srgbClr val="000000"/>
                </a:solidFill>
                <a:latin typeface="Calibri" panose="020F0502020204030204" pitchFamily="34" charset="0"/>
                <a:ea typeface="Calibri" panose="020F0502020204030204" pitchFamily="34" charset="0"/>
                <a:cs typeface="Calibri" panose="020F0502020204030204" pitchFamily="34" charset="0"/>
              </a:rPr>
              <a:t> La durée: de 10 à 15mn (une fois chaque deux jours)</a:t>
            </a:r>
            <a:endParaRPr lang="fr-FR" sz="27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8" name="ZoneTexte 7">
            <a:extLst>
              <a:ext uri="{FF2B5EF4-FFF2-40B4-BE49-F238E27FC236}">
                <a16:creationId xmlns:a16="http://schemas.microsoft.com/office/drawing/2014/main" id="{F5ACBF0F-C6DB-FCC7-A111-ADFE293EF408}"/>
              </a:ext>
            </a:extLst>
          </p:cNvPr>
          <p:cNvSpPr txBox="1"/>
          <p:nvPr/>
        </p:nvSpPr>
        <p:spPr>
          <a:xfrm>
            <a:off x="595799" y="5767475"/>
            <a:ext cx="16434902" cy="2658356"/>
          </a:xfrm>
          <a:prstGeom prst="rect">
            <a:avLst/>
          </a:prstGeom>
          <a:noFill/>
        </p:spPr>
        <p:txBody>
          <a:bodyPr wrap="square">
            <a:spAutoFit/>
          </a:bodyPr>
          <a:lstStyle/>
          <a:p>
            <a:pPr defTabSz="1371600">
              <a:lnSpc>
                <a:spcPct val="107000"/>
              </a:lnSpc>
              <a:defRPr/>
            </a:pPr>
            <a:r>
              <a:rPr lang="fr-MA" sz="3000" b="1" dirty="0">
                <a:solidFill>
                  <a:prstClr val="black"/>
                </a:solidFill>
                <a:latin typeface="Calibri" panose="020F0502020204030204" pitchFamily="34" charset="0"/>
                <a:ea typeface="Calibri" panose="020F0502020204030204" pitchFamily="34" charset="0"/>
                <a:cs typeface="Calibri" panose="020F0502020204030204" pitchFamily="34" charset="0"/>
              </a:rPr>
              <a:t>Les étapes de l’activité:</a:t>
            </a:r>
            <a:endParaRPr lang="fr-FR" sz="3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L’enseignant trace à la craie deux colonnes et six lignes pour écrire une lettre dans chaque case </a:t>
            </a:r>
            <a:endParaRPr lang="fr-FR"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Il interpelle un  seul apprenant et lui demande de sauter sur la lettre demandée; </a:t>
            </a:r>
            <a:endParaRPr lang="ar-MA"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 Après la maîtrise des lettres, l’enseignant répète les étapes précédentes avec les syllabes; </a:t>
            </a:r>
            <a:endParaRPr lang="ar-MA"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highlight>
                  <a:srgbClr val="FFFF00"/>
                </a:highlight>
                <a:latin typeface="Dosis" pitchFamily="2" charset="0"/>
                <a:cs typeface="Arial" panose="020B0604020202020204" pitchFamily="34" charset="0"/>
              </a:rPr>
              <a:t>À la fin de l’activité, l’apprenant participant au jeu répète successivement les lettres sur lesquelles il a sauté.</a:t>
            </a:r>
            <a:endParaRPr lang="fr-FR" sz="2400" dirty="0">
              <a:solidFill>
                <a:prstClr val="black">
                  <a:hueOff val="0"/>
                  <a:satOff val="0"/>
                  <a:lumOff val="0"/>
                  <a:alphaOff val="0"/>
                </a:prstClr>
              </a:solidFill>
              <a:highlight>
                <a:srgbClr val="FFFF00"/>
              </a:highlight>
              <a:latin typeface="Dosis" pitchFamily="2" charset="0"/>
              <a:cs typeface="Arial" panose="020B0604020202020204" pitchFamily="34" charset="0"/>
            </a:endParaRPr>
          </a:p>
        </p:txBody>
      </p:sp>
      <p:sp>
        <p:nvSpPr>
          <p:cNvPr id="9" name="Rectangle 8">
            <a:extLst>
              <a:ext uri="{FF2B5EF4-FFF2-40B4-BE49-F238E27FC236}">
                <a16:creationId xmlns:a16="http://schemas.microsoft.com/office/drawing/2014/main" id="{649A76A3-19EE-0808-D31F-6D24B8B8BE01}"/>
              </a:ext>
            </a:extLst>
          </p:cNvPr>
          <p:cNvSpPr/>
          <p:nvPr/>
        </p:nvSpPr>
        <p:spPr>
          <a:xfrm>
            <a:off x="1169679" y="4223549"/>
            <a:ext cx="12973878" cy="492702"/>
          </a:xfrm>
          <a:prstGeom prst="rect">
            <a:avLst/>
          </a:prstGeom>
          <a:solidFill>
            <a:srgbClr val="5B9BD5">
              <a:lumMod val="20000"/>
              <a:lumOff val="80000"/>
            </a:srgbClr>
          </a:solidFill>
          <a:ln w="12700" cap="flat" cmpd="sng" algn="ctr">
            <a:noFill/>
            <a:prstDash val="solid"/>
            <a:miter lim="800000"/>
          </a:ln>
          <a:effectLst/>
        </p:spPr>
        <p:txBody>
          <a:bodyPr rot="0" spcFirstLastPara="0" vert="horz" wrap="square" lIns="137160" tIns="68580" rIns="137160" bIns="68580" numCol="1" spcCol="0" rtlCol="0" fromWordArt="0" anchor="ctr" anchorCtr="0" forceAA="0" compatLnSpc="1">
            <a:prstTxWarp prst="textNoShape">
              <a:avLst/>
            </a:prstTxWarp>
            <a:noAutofit/>
          </a:bodyPr>
          <a:lstStyle/>
          <a:p>
            <a:pPr marL="0" lvl="1" defTabSz="1371600">
              <a:defRPr/>
            </a:pPr>
            <a:r>
              <a:rPr lang="fr-MA" sz="2700" b="1" dirty="0">
                <a:solidFill>
                  <a:prstClr val="black"/>
                </a:solidFill>
                <a:latin typeface="Calibri" panose="020F0502020204030204" pitchFamily="34" charset="0"/>
                <a:ea typeface="Calibri" panose="020F0502020204030204" pitchFamily="34" charset="0"/>
                <a:cs typeface="Calibri" panose="020F0502020204030204" pitchFamily="34" charset="0"/>
              </a:rPr>
              <a:t>Les outils</a:t>
            </a:r>
            <a:r>
              <a:rPr lang="fr-MA" sz="27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fr-MA" sz="2400" dirty="0">
                <a:solidFill>
                  <a:prstClr val="black">
                    <a:hueOff val="0"/>
                    <a:satOff val="0"/>
                    <a:lumOff val="0"/>
                    <a:alphaOff val="0"/>
                  </a:prstClr>
                </a:solidFill>
                <a:latin typeface="Dosis" pitchFamily="2" charset="0"/>
                <a:cs typeface="Arial" panose="020B0604020202020204" pitchFamily="34" charset="0"/>
              </a:rPr>
              <a:t>la craie, bandes auto collantes </a:t>
            </a:r>
            <a:endParaRPr lang="fr-FR" sz="2400" dirty="0">
              <a:solidFill>
                <a:prstClr val="black">
                  <a:hueOff val="0"/>
                  <a:satOff val="0"/>
                  <a:lumOff val="0"/>
                  <a:alphaOff val="0"/>
                </a:prstClr>
              </a:solidFill>
              <a:latin typeface="Dosis" pitchFamily="2" charset="0"/>
              <a:cs typeface="Arial" panose="020B0604020202020204" pitchFamily="34" charset="0"/>
            </a:endParaRPr>
          </a:p>
        </p:txBody>
      </p:sp>
    </p:spTree>
    <p:extLst>
      <p:ext uri="{BB962C8B-B14F-4D97-AF65-F5344CB8AC3E}">
        <p14:creationId xmlns:p14="http://schemas.microsoft.com/office/powerpoint/2010/main" val="353601173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66A8-1D14-B09D-071A-8007D14C481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A7AC4DE-973C-2099-DB15-0C5ACF49C8FD}"/>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utoShape 3">
            <a:extLst>
              <a:ext uri="{FF2B5EF4-FFF2-40B4-BE49-F238E27FC236}">
                <a16:creationId xmlns:a16="http://schemas.microsoft.com/office/drawing/2014/main" id="{01BB6874-3069-1CBE-44B0-364881D4CA7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4" name="Group 11">
            <a:extLst>
              <a:ext uri="{FF2B5EF4-FFF2-40B4-BE49-F238E27FC236}">
                <a16:creationId xmlns:a16="http://schemas.microsoft.com/office/drawing/2014/main" id="{A759EBF1-6C8A-7BA5-A95A-B8D2E4ECEA05}"/>
              </a:ext>
            </a:extLst>
          </p:cNvPr>
          <p:cNvGrpSpPr/>
          <p:nvPr/>
        </p:nvGrpSpPr>
        <p:grpSpPr>
          <a:xfrm>
            <a:off x="4572000" y="4412130"/>
            <a:ext cx="8557141" cy="1462740"/>
            <a:chOff x="1787" y="0"/>
            <a:chExt cx="4527112" cy="706045"/>
          </a:xfrm>
        </p:grpSpPr>
        <p:sp>
          <p:nvSpPr>
            <p:cNvPr id="5" name="Freeform 12">
              <a:extLst>
                <a:ext uri="{FF2B5EF4-FFF2-40B4-BE49-F238E27FC236}">
                  <a16:creationId xmlns:a16="http://schemas.microsoft.com/office/drawing/2014/main" id="{08A6EB10-4859-61BE-5CC3-EA277F12B34D}"/>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TextBox 13">
              <a:extLst>
                <a:ext uri="{FF2B5EF4-FFF2-40B4-BE49-F238E27FC236}">
                  <a16:creationId xmlns:a16="http://schemas.microsoft.com/office/drawing/2014/main" id="{82F14470-2489-AD52-11CE-BCAEC75D3BBB}"/>
                </a:ext>
              </a:extLst>
            </p:cNvPr>
            <p:cNvSpPr txBox="1"/>
            <p:nvPr/>
          </p:nvSpPr>
          <p:spPr>
            <a:xfrm>
              <a:off x="114300" y="9525"/>
              <a:ext cx="4302087" cy="688975"/>
            </a:xfrm>
            <a:prstGeom prst="rect">
              <a:avLst/>
            </a:prstGeom>
          </p:spPr>
          <p:txBody>
            <a:bodyPr lIns="50800" tIns="50800" rIns="50800" bIns="50800" rtlCol="0" anchor="ctr"/>
            <a:lstStyle/>
            <a:p>
              <a:pPr marL="0" marR="0" lvl="0" indent="0" algn="ctr" defTabSz="914400" rtl="0" eaLnBrk="1" fontAlgn="auto" latinLnBrk="0" hangingPunct="1">
                <a:lnSpc>
                  <a:spcPts val="2879"/>
                </a:lnSpc>
                <a:spcBef>
                  <a:spcPts val="0"/>
                </a:spcBef>
                <a:spcAft>
                  <a:spcPts val="0"/>
                </a:spcAft>
                <a:buClrTx/>
                <a:buSzTx/>
                <a:buFontTx/>
                <a:buNone/>
                <a:tabLst/>
                <a:defRPr/>
              </a:pPr>
              <a:endParaRPr kumimoji="0" sz="24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26" name="TextBox 17">
            <a:extLst>
              <a:ext uri="{FF2B5EF4-FFF2-40B4-BE49-F238E27FC236}">
                <a16:creationId xmlns:a16="http://schemas.microsoft.com/office/drawing/2014/main" id="{B7671368-1FFE-9D7B-F990-C35F7419C0D2}"/>
              </a:ext>
            </a:extLst>
          </p:cNvPr>
          <p:cNvSpPr txBox="1"/>
          <p:nvPr/>
        </p:nvSpPr>
        <p:spPr>
          <a:xfrm>
            <a:off x="2226354" y="4567442"/>
            <a:ext cx="13462334" cy="1048364"/>
          </a:xfrm>
          <a:prstGeom prst="rect">
            <a:avLst/>
          </a:prstGeom>
        </p:spPr>
        <p:txBody>
          <a:bodyPr lIns="0" tIns="0" rIns="0" bIns="0" rtlCol="0" anchor="t">
            <a:spAutoFit/>
          </a:bodyPr>
          <a:lstStyle/>
          <a:p>
            <a:pPr marL="0" marR="0" lvl="0" indent="0" algn="ctr" defTabSz="914400" rtl="1" eaLnBrk="1" fontAlgn="auto" latinLnBrk="0" hangingPunct="1">
              <a:lnSpc>
                <a:spcPts val="7749"/>
              </a:lnSpc>
              <a:spcBef>
                <a:spcPct val="0"/>
              </a:spcBef>
              <a:spcAft>
                <a:spcPts val="0"/>
              </a:spcAft>
              <a:buClrTx/>
              <a:buSzTx/>
              <a:buFontTx/>
              <a:buNone/>
              <a:tabLst/>
              <a:defRPr/>
            </a:pPr>
            <a:r>
              <a:rPr kumimoji="0" lang="fr-MA"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Annexe 5</a:t>
            </a:r>
            <a:endParaRPr kumimoji="0" lang="ar-EG"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93388484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9D38ED7-1309-9C4D-58D0-352D3ECD1B97}"/>
              </a:ext>
            </a:extLst>
          </p:cNvPr>
          <p:cNvSpPr txBox="1">
            <a:spLocks/>
          </p:cNvSpPr>
          <p:nvPr/>
        </p:nvSpPr>
        <p:spPr>
          <a:xfrm>
            <a:off x="0" y="204788"/>
            <a:ext cx="18288000" cy="1499774"/>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371600" rtl="1">
              <a:lnSpc>
                <a:spcPct val="100000"/>
              </a:lnSpc>
              <a:spcBef>
                <a:spcPts val="0"/>
              </a:spcBef>
              <a:defRPr/>
            </a:pPr>
            <a:r>
              <a:rPr lang="fr-FR" sz="7200" b="1" dirty="0">
                <a:solidFill>
                  <a:prstClr val="black"/>
                </a:solidFill>
                <a:latin typeface="Calibri" panose="020F0502020204030204"/>
              </a:rPr>
              <a:t>Jeu de l’araignée</a:t>
            </a:r>
          </a:p>
        </p:txBody>
      </p:sp>
      <p:sp>
        <p:nvSpPr>
          <p:cNvPr id="5" name="Rectangle 3">
            <a:extLst>
              <a:ext uri="{FF2B5EF4-FFF2-40B4-BE49-F238E27FC236}">
                <a16:creationId xmlns:a16="http://schemas.microsoft.com/office/drawing/2014/main" id="{764FE189-5FF2-963B-E790-329086C58A6A}"/>
              </a:ext>
            </a:extLst>
          </p:cNvPr>
          <p:cNvSpPr>
            <a:spLocks noChangeArrowheads="1"/>
          </p:cNvSpPr>
          <p:nvPr/>
        </p:nvSpPr>
        <p:spPr bwMode="auto">
          <a:xfrm>
            <a:off x="1073427" y="3399363"/>
            <a:ext cx="352341"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defRPr/>
            </a:pPr>
            <a:endParaRPr lang="fr-FR" altLang="fr-FR" sz="2100" b="1" dirty="0">
              <a:solidFill>
                <a:prstClr val="black"/>
              </a:solidFill>
              <a:latin typeface="Calibri" panose="020F0502020204030204"/>
              <a:cs typeface="Calibri" panose="020F0502020204030204" pitchFamily="34" charset="0"/>
            </a:endParaRPr>
          </a:p>
          <a:p>
            <a:pPr defTabSz="1371600" eaLnBrk="0" fontAlgn="base" hangingPunct="0">
              <a:spcBef>
                <a:spcPct val="0"/>
              </a:spcBef>
              <a:spcAft>
                <a:spcPct val="0"/>
              </a:spcAft>
              <a:defRPr/>
            </a:pPr>
            <a:r>
              <a:rPr lang="fr-FR" altLang="fr-FR" sz="2100" b="1" dirty="0">
                <a:solidFill>
                  <a:prstClr val="black"/>
                </a:solidFill>
                <a:latin typeface="Arial" panose="020B0604020202020204" pitchFamily="34" charset="0"/>
                <a:cs typeface="Calibri" panose="020F0502020204030204" pitchFamily="34" charset="0"/>
              </a:rPr>
              <a:t>.</a:t>
            </a:r>
            <a:endParaRPr lang="fr-FR" altLang="fr-FR" sz="2700" dirty="0">
              <a:solidFill>
                <a:prstClr val="black"/>
              </a:solidFill>
              <a:latin typeface="Arial" panose="020B0604020202020204" pitchFamily="34" charset="0"/>
            </a:endParaRPr>
          </a:p>
        </p:txBody>
      </p:sp>
      <p:graphicFrame>
        <p:nvGraphicFramePr>
          <p:cNvPr id="6" name="Diagramme 5">
            <a:extLst>
              <a:ext uri="{FF2B5EF4-FFF2-40B4-BE49-F238E27FC236}">
                <a16:creationId xmlns:a16="http://schemas.microsoft.com/office/drawing/2014/main" id="{E50D2084-1D26-A4B4-5387-6B637A72F17D}"/>
              </a:ext>
            </a:extLst>
          </p:cNvPr>
          <p:cNvGraphicFramePr/>
          <p:nvPr>
            <p:extLst>
              <p:ext uri="{D42A27DB-BD31-4B8C-83A1-F6EECF244321}">
                <p14:modId xmlns:p14="http://schemas.microsoft.com/office/powerpoint/2010/main" val="1250302504"/>
              </p:ext>
            </p:extLst>
          </p:nvPr>
        </p:nvGraphicFramePr>
        <p:xfrm>
          <a:off x="1689101" y="2047462"/>
          <a:ext cx="15379700" cy="2307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19">
            <a:extLst>
              <a:ext uri="{FF2B5EF4-FFF2-40B4-BE49-F238E27FC236}">
                <a16:creationId xmlns:a16="http://schemas.microsoft.com/office/drawing/2014/main" id="{B3BDEC06-8729-EC48-B119-C00F7BBCDECF}"/>
              </a:ext>
            </a:extLst>
          </p:cNvPr>
          <p:cNvSpPr>
            <a:spLocks noChangeArrowheads="1"/>
          </p:cNvSpPr>
          <p:nvPr/>
        </p:nvSpPr>
        <p:spPr bwMode="auto">
          <a:xfrm>
            <a:off x="457200" y="4948496"/>
            <a:ext cx="9951243" cy="542925"/>
          </a:xfrm>
          <a:prstGeom prst="rect">
            <a:avLst/>
          </a:prstGeom>
          <a:solidFill>
            <a:srgbClr val="DEEBF7"/>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137160" tIns="68580" rIns="137160" bIns="68580" numCol="1" anchor="ctr" anchorCtr="0" compatLnSpc="1">
            <a:prstTxWarp prst="textNoShape">
              <a:avLst/>
            </a:prstTxWarp>
          </a:bodyPr>
          <a:lstStyle/>
          <a:p>
            <a:pPr defTabSz="1371600" eaLnBrk="0" fontAlgn="base" hangingPunct="0">
              <a:spcBef>
                <a:spcPct val="0"/>
              </a:spcBef>
              <a:spcAft>
                <a:spcPct val="0"/>
              </a:spcAft>
              <a:defRPr/>
            </a:pPr>
            <a:r>
              <a:rPr lang="fr-MA" altLang="fr-FR" sz="2700" b="1" dirty="0">
                <a:solidFill>
                  <a:srgbClr val="000000"/>
                </a:solidFill>
                <a:latin typeface="Calibri" panose="020F0502020204030204" pitchFamily="34" charset="0"/>
                <a:ea typeface="Calibri" panose="020F0502020204030204" pitchFamily="34" charset="0"/>
                <a:cs typeface="Calibri" panose="020F0502020204030204" pitchFamily="34" charset="0"/>
              </a:rPr>
              <a:t> La durée: de 10 à 15mn (une fois tous les deux jours)</a:t>
            </a:r>
            <a:endParaRPr lang="fr-FR" sz="27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8" name="ZoneTexte 7">
            <a:extLst>
              <a:ext uri="{FF2B5EF4-FFF2-40B4-BE49-F238E27FC236}">
                <a16:creationId xmlns:a16="http://schemas.microsoft.com/office/drawing/2014/main" id="{F5ACBF0F-C6DB-FCC7-A111-ADFE293EF408}"/>
              </a:ext>
            </a:extLst>
          </p:cNvPr>
          <p:cNvSpPr txBox="1"/>
          <p:nvPr/>
        </p:nvSpPr>
        <p:spPr>
          <a:xfrm>
            <a:off x="595799" y="5592911"/>
            <a:ext cx="16434902" cy="3647922"/>
          </a:xfrm>
          <a:prstGeom prst="rect">
            <a:avLst/>
          </a:prstGeom>
          <a:noFill/>
        </p:spPr>
        <p:txBody>
          <a:bodyPr wrap="square">
            <a:spAutoFit/>
          </a:bodyPr>
          <a:lstStyle/>
          <a:p>
            <a:pPr defTabSz="1371600">
              <a:lnSpc>
                <a:spcPct val="107000"/>
              </a:lnSpc>
              <a:defRPr/>
            </a:pPr>
            <a:r>
              <a:rPr lang="fr-MA" sz="2700" b="1" dirty="0">
                <a:solidFill>
                  <a:prstClr val="black"/>
                </a:solidFill>
                <a:latin typeface="Calibri" panose="020F0502020204030204" pitchFamily="34" charset="0"/>
                <a:ea typeface="Calibri" panose="020F0502020204030204" pitchFamily="34" charset="0"/>
                <a:cs typeface="Calibri" panose="020F0502020204030204" pitchFamily="34" charset="0"/>
              </a:rPr>
              <a:t>Les étapes de l’activité:</a:t>
            </a:r>
            <a:endParaRPr lang="fr-FR" sz="27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L’enseignant trace deux colonnes et six lignes pour former des cases et écris une lettre dans chaque case</a:t>
            </a:r>
            <a:endParaRPr lang="fr-FR"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Il interpelle un apprenant et lui demande de poser sa main droite sur la lettre épelée;</a:t>
            </a: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Puis, il lui demande de poser sa main gauche sur une autre lettre  </a:t>
            </a:r>
            <a:endParaRPr lang="fr-FR"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et sans bouger ses mains, l’apprenant met son pied sur la troisième lettre…etc.</a:t>
            </a:r>
            <a:endParaRPr lang="fr-FR" sz="2400" dirty="0">
              <a:solidFill>
                <a:prstClr val="black">
                  <a:hueOff val="0"/>
                  <a:satOff val="0"/>
                  <a:lumOff val="0"/>
                  <a:alphaOff val="0"/>
                </a:prstClr>
              </a:solidFill>
              <a:latin typeface="Dosis" pitchFamily="2" charset="0"/>
              <a:cs typeface="Arial" panose="020B0604020202020204" pitchFamily="34" charset="0"/>
            </a:endParaRP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Les apprenants contrôlent leur camarade</a:t>
            </a:r>
            <a:r>
              <a:rPr lang="ar-MA" sz="2400" dirty="0">
                <a:solidFill>
                  <a:prstClr val="black">
                    <a:hueOff val="0"/>
                    <a:satOff val="0"/>
                    <a:lumOff val="0"/>
                    <a:alphaOff val="0"/>
                  </a:prstClr>
                </a:solidFill>
                <a:latin typeface="Dosis" pitchFamily="2" charset="0"/>
                <a:cs typeface="Arial" panose="020B0604020202020204" pitchFamily="34" charset="0"/>
              </a:rPr>
              <a:t>،  </a:t>
            </a:r>
            <a:r>
              <a:rPr lang="fr-MA" sz="2400" dirty="0">
                <a:solidFill>
                  <a:prstClr val="black">
                    <a:hueOff val="0"/>
                    <a:satOff val="0"/>
                    <a:lumOff val="0"/>
                    <a:alphaOff val="0"/>
                  </a:prstClr>
                </a:solidFill>
                <a:latin typeface="Dosis" pitchFamily="2" charset="0"/>
                <a:cs typeface="Arial" panose="020B0604020202020204" pitchFamily="34" charset="0"/>
              </a:rPr>
              <a:t> ce qui le rend conscient et essaie de ne pas commettre de fautes. </a:t>
            </a:r>
          </a:p>
          <a:p>
            <a:pPr marL="514350" indent="-514350" defTabSz="1371600">
              <a:lnSpc>
                <a:spcPct val="107000"/>
              </a:lnSpc>
              <a:spcAft>
                <a:spcPts val="1200"/>
              </a:spcAft>
              <a:buFont typeface="Symbol" panose="05050102010706020507" pitchFamily="18" charset="2"/>
              <a:buChar char=""/>
              <a:defRPr/>
            </a:pPr>
            <a:r>
              <a:rPr lang="fr-MA" sz="2400" dirty="0">
                <a:solidFill>
                  <a:prstClr val="black">
                    <a:hueOff val="0"/>
                    <a:satOff val="0"/>
                    <a:lumOff val="0"/>
                    <a:alphaOff val="0"/>
                  </a:prstClr>
                </a:solidFill>
                <a:latin typeface="Dosis" pitchFamily="2" charset="0"/>
                <a:cs typeface="Arial" panose="020B0604020202020204" pitchFamily="34" charset="0"/>
              </a:rPr>
              <a:t>Après la maîtrise des lettres, l’enseignant répète les étapes précédentes avec les syllabes</a:t>
            </a:r>
            <a:endParaRPr lang="fr-FR" sz="2400" dirty="0">
              <a:solidFill>
                <a:prstClr val="black">
                  <a:hueOff val="0"/>
                  <a:satOff val="0"/>
                  <a:lumOff val="0"/>
                  <a:alphaOff val="0"/>
                </a:prstClr>
              </a:solidFill>
              <a:latin typeface="Dosis" pitchFamily="2" charset="0"/>
              <a:cs typeface="Arial" panose="020B0604020202020204" pitchFamily="34" charset="0"/>
            </a:endParaRPr>
          </a:p>
        </p:txBody>
      </p:sp>
      <p:sp>
        <p:nvSpPr>
          <p:cNvPr id="9" name="Rectangle 8">
            <a:extLst>
              <a:ext uri="{FF2B5EF4-FFF2-40B4-BE49-F238E27FC236}">
                <a16:creationId xmlns:a16="http://schemas.microsoft.com/office/drawing/2014/main" id="{649A76A3-19EE-0808-D31F-6D24B8B8BE01}"/>
              </a:ext>
            </a:extLst>
          </p:cNvPr>
          <p:cNvSpPr/>
          <p:nvPr/>
        </p:nvSpPr>
        <p:spPr>
          <a:xfrm>
            <a:off x="457200" y="4366336"/>
            <a:ext cx="12973878" cy="492702"/>
          </a:xfrm>
          <a:prstGeom prst="rect">
            <a:avLst/>
          </a:prstGeom>
          <a:solidFill>
            <a:srgbClr val="5B9BD5">
              <a:lumMod val="20000"/>
              <a:lumOff val="80000"/>
            </a:srgbClr>
          </a:solidFill>
          <a:ln w="12700" cap="flat" cmpd="sng" algn="ctr">
            <a:noFill/>
            <a:prstDash val="solid"/>
            <a:miter lim="800000"/>
          </a:ln>
          <a:effectLst/>
        </p:spPr>
        <p:txBody>
          <a:bodyPr rot="0" spcFirstLastPara="0" vert="horz" wrap="square" lIns="137160" tIns="68580" rIns="137160" bIns="68580" numCol="1" spcCol="0" rtlCol="0" fromWordArt="0" anchor="ctr" anchorCtr="0" forceAA="0" compatLnSpc="1">
            <a:prstTxWarp prst="textNoShape">
              <a:avLst/>
            </a:prstTxWarp>
            <a:noAutofit/>
          </a:bodyPr>
          <a:lstStyle/>
          <a:p>
            <a:pPr marL="0" lvl="1" defTabSz="1371600">
              <a:defRPr/>
            </a:pPr>
            <a:r>
              <a:rPr lang="fr-FR" sz="2700" b="1" dirty="0">
                <a:solidFill>
                  <a:srgbClr val="000000"/>
                </a:solidFill>
                <a:latin typeface="Calibri" panose="020F0502020204030204" pitchFamily="34" charset="0"/>
                <a:ea typeface="Calibri" panose="020F0502020204030204" pitchFamily="34" charset="0"/>
                <a:cs typeface="Calibri" panose="020F0502020204030204" pitchFamily="34" charset="0"/>
              </a:rPr>
              <a:t>Les outils: </a:t>
            </a:r>
            <a:r>
              <a:rPr lang="fr-FR" sz="2400" dirty="0">
                <a:solidFill>
                  <a:prstClr val="black">
                    <a:hueOff val="0"/>
                    <a:satOff val="0"/>
                    <a:lumOff val="0"/>
                    <a:alphaOff val="0"/>
                  </a:prstClr>
                </a:solidFill>
                <a:latin typeface="Dosis" pitchFamily="2" charset="0"/>
                <a:cs typeface="Arial" panose="020B0604020202020204" pitchFamily="34" charset="0"/>
              </a:rPr>
              <a:t>La craie, les bandes auto collantes</a:t>
            </a:r>
          </a:p>
        </p:txBody>
      </p:sp>
    </p:spTree>
    <p:extLst>
      <p:ext uri="{BB962C8B-B14F-4D97-AF65-F5344CB8AC3E}">
        <p14:creationId xmlns:p14="http://schemas.microsoft.com/office/powerpoint/2010/main" val="267598637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AD26-6731-1DD5-B3EB-A92F9C0A592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C70CBFA-B8D6-575C-A2C8-CA91F1CC0428}"/>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AutoShape 3">
            <a:extLst>
              <a:ext uri="{FF2B5EF4-FFF2-40B4-BE49-F238E27FC236}">
                <a16:creationId xmlns:a16="http://schemas.microsoft.com/office/drawing/2014/main" id="{83E9D611-A952-572C-B2F6-AC84AC32FDDE}"/>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4" name="Group 11">
            <a:extLst>
              <a:ext uri="{FF2B5EF4-FFF2-40B4-BE49-F238E27FC236}">
                <a16:creationId xmlns:a16="http://schemas.microsoft.com/office/drawing/2014/main" id="{2A6D1F00-C858-C8C7-632A-A3D3049EDD9D}"/>
              </a:ext>
            </a:extLst>
          </p:cNvPr>
          <p:cNvGrpSpPr/>
          <p:nvPr/>
        </p:nvGrpSpPr>
        <p:grpSpPr>
          <a:xfrm>
            <a:off x="4572000" y="4412130"/>
            <a:ext cx="8557141" cy="1462740"/>
            <a:chOff x="1787" y="0"/>
            <a:chExt cx="4527112" cy="706045"/>
          </a:xfrm>
        </p:grpSpPr>
        <p:sp>
          <p:nvSpPr>
            <p:cNvPr id="5" name="Freeform 12">
              <a:extLst>
                <a:ext uri="{FF2B5EF4-FFF2-40B4-BE49-F238E27FC236}">
                  <a16:creationId xmlns:a16="http://schemas.microsoft.com/office/drawing/2014/main" id="{030A2ED8-AB29-6C02-F22D-8974B558C5B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TextBox 13">
              <a:extLst>
                <a:ext uri="{FF2B5EF4-FFF2-40B4-BE49-F238E27FC236}">
                  <a16:creationId xmlns:a16="http://schemas.microsoft.com/office/drawing/2014/main" id="{25FBA567-4818-E4DE-F728-76D12D043C7D}"/>
                </a:ext>
              </a:extLst>
            </p:cNvPr>
            <p:cNvSpPr txBox="1"/>
            <p:nvPr/>
          </p:nvSpPr>
          <p:spPr>
            <a:xfrm>
              <a:off x="114300" y="9525"/>
              <a:ext cx="4302087" cy="688975"/>
            </a:xfrm>
            <a:prstGeom prst="rect">
              <a:avLst/>
            </a:prstGeom>
          </p:spPr>
          <p:txBody>
            <a:bodyPr lIns="50800" tIns="50800" rIns="50800" bIns="50800" rtlCol="0" anchor="ctr"/>
            <a:lstStyle/>
            <a:p>
              <a:pPr marL="0" marR="0" lvl="0" indent="0" algn="ctr" defTabSz="914400" rtl="0" eaLnBrk="1" fontAlgn="auto" latinLnBrk="0" hangingPunct="1">
                <a:lnSpc>
                  <a:spcPts val="2879"/>
                </a:lnSpc>
                <a:spcBef>
                  <a:spcPts val="0"/>
                </a:spcBef>
                <a:spcAft>
                  <a:spcPts val="0"/>
                </a:spcAft>
                <a:buClrTx/>
                <a:buSzTx/>
                <a:buFontTx/>
                <a:buNone/>
                <a:tabLst/>
                <a:defRPr/>
              </a:pPr>
              <a:endParaRPr kumimoji="0" sz="2400" b="1" i="0" u="none" strike="noStrike" kern="1200" cap="none" spc="0" normalizeH="0" baseline="0" noProof="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sp>
        <p:nvSpPr>
          <p:cNvPr id="26" name="TextBox 17">
            <a:extLst>
              <a:ext uri="{FF2B5EF4-FFF2-40B4-BE49-F238E27FC236}">
                <a16:creationId xmlns:a16="http://schemas.microsoft.com/office/drawing/2014/main" id="{65A56E44-3BC7-14EC-AF7C-359D5BDB3185}"/>
              </a:ext>
            </a:extLst>
          </p:cNvPr>
          <p:cNvSpPr txBox="1"/>
          <p:nvPr/>
        </p:nvSpPr>
        <p:spPr>
          <a:xfrm>
            <a:off x="2226354" y="4567442"/>
            <a:ext cx="13462334" cy="1048364"/>
          </a:xfrm>
          <a:prstGeom prst="rect">
            <a:avLst/>
          </a:prstGeom>
        </p:spPr>
        <p:txBody>
          <a:bodyPr lIns="0" tIns="0" rIns="0" bIns="0" rtlCol="0" anchor="t">
            <a:spAutoFit/>
          </a:bodyPr>
          <a:lstStyle/>
          <a:p>
            <a:pPr marL="0" marR="0" lvl="0" indent="0" algn="ctr" defTabSz="914400" rtl="1" eaLnBrk="1" fontAlgn="auto" latinLnBrk="0" hangingPunct="1">
              <a:lnSpc>
                <a:spcPts val="7749"/>
              </a:lnSpc>
              <a:spcBef>
                <a:spcPct val="0"/>
              </a:spcBef>
              <a:spcAft>
                <a:spcPts val="0"/>
              </a:spcAft>
              <a:buClrTx/>
              <a:buSzTx/>
              <a:buFontTx/>
              <a:buNone/>
              <a:tabLst/>
              <a:defRPr/>
            </a:pPr>
            <a:r>
              <a:rPr kumimoji="0" lang="fr-MA"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Annexe 6</a:t>
            </a:r>
            <a:endParaRPr kumimoji="0" lang="ar-EG" sz="8000" b="1"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24783019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FD2C9647-C670-9E01-6F87-827BDAE87AC9}"/>
              </a:ext>
            </a:extLst>
          </p:cNvPr>
          <p:cNvGraphicFramePr>
            <a:graphicFrameLocks noGrp="1"/>
          </p:cNvGraphicFramePr>
          <p:nvPr>
            <p:ph idx="1"/>
            <p:extLst>
              <p:ext uri="{D42A27DB-BD31-4B8C-83A1-F6EECF244321}">
                <p14:modId xmlns:p14="http://schemas.microsoft.com/office/powerpoint/2010/main" val="602884810"/>
              </p:ext>
            </p:extLst>
          </p:nvPr>
        </p:nvGraphicFramePr>
        <p:xfrm>
          <a:off x="535476" y="2019300"/>
          <a:ext cx="16151000" cy="2782899"/>
        </p:xfrm>
        <a:graphic>
          <a:graphicData uri="http://schemas.openxmlformats.org/drawingml/2006/table">
            <a:tbl>
              <a:tblPr firstRow="1" firstCol="1" bandRow="1">
                <a:tableStyleId>{2D5ABB26-0587-4C30-8999-92F81FD0307C}</a:tableStyleId>
              </a:tblPr>
              <a:tblGrid>
                <a:gridCol w="16151000">
                  <a:extLst>
                    <a:ext uri="{9D8B030D-6E8A-4147-A177-3AD203B41FA5}">
                      <a16:colId xmlns:a16="http://schemas.microsoft.com/office/drawing/2014/main" val="3869937308"/>
                    </a:ext>
                  </a:extLst>
                </a:gridCol>
              </a:tblGrid>
              <a:tr h="1959102">
                <a:tc>
                  <a:txBody>
                    <a:bodyPr/>
                    <a:lstStyle/>
                    <a:p>
                      <a:pPr marL="457200" marR="137795" lvl="0" indent="-457200" algn="just" rtl="0">
                        <a:lnSpc>
                          <a:spcPct val="90000"/>
                        </a:lnSpc>
                        <a:spcAft>
                          <a:spcPts val="395"/>
                        </a:spcAft>
                        <a:buFont typeface="Arial" panose="020B0604020202020204" pitchFamily="34" charset="0"/>
                        <a:buChar char="•"/>
                      </a:pPr>
                      <a:r>
                        <a:rPr lang="fr-FR" sz="2800" b="1" kern="1200" dirty="0">
                          <a:solidFill>
                            <a:prstClr val="black">
                              <a:hueOff val="0"/>
                              <a:satOff val="0"/>
                              <a:lumOff val="0"/>
                              <a:alphaOff val="0"/>
                            </a:prstClr>
                          </a:solidFill>
                          <a:latin typeface="Dosis" pitchFamily="2" charset="0"/>
                          <a:ea typeface="+mn-ea"/>
                          <a:cs typeface="Arial" panose="020B0604020202020204" pitchFamily="34" charset="0"/>
                        </a:rPr>
                        <a:t>Objectifs d'apprentissage : </a:t>
                      </a:r>
                      <a:r>
                        <a:rPr lang="fr-FR" sz="2400" kern="1200" dirty="0">
                          <a:solidFill>
                            <a:prstClr val="black">
                              <a:hueOff val="0"/>
                              <a:satOff val="0"/>
                              <a:lumOff val="0"/>
                              <a:alphaOff val="0"/>
                            </a:prstClr>
                          </a:solidFill>
                          <a:latin typeface="Dosis" pitchFamily="2" charset="0"/>
                          <a:ea typeface="+mn-ea"/>
                          <a:cs typeface="Arial" panose="020B0604020202020204" pitchFamily="34" charset="0"/>
                        </a:rPr>
                        <a:t>Reconnaitre les lettres et les mémoriser.</a:t>
                      </a:r>
                      <a:endParaRPr lang="fr-MA" sz="2400" kern="1200" dirty="0">
                        <a:solidFill>
                          <a:prstClr val="black">
                            <a:hueOff val="0"/>
                            <a:satOff val="0"/>
                            <a:lumOff val="0"/>
                            <a:alphaOff val="0"/>
                          </a:prstClr>
                        </a:solidFill>
                        <a:latin typeface="Dosis" pitchFamily="2" charset="0"/>
                        <a:ea typeface="+mn-ea"/>
                        <a:cs typeface="Arial" panose="020B0604020202020204" pitchFamily="34" charset="0"/>
                      </a:endParaRPr>
                    </a:p>
                    <a:p>
                      <a:pPr marL="457200" marR="337185" lvl="0" indent="-457200" algn="just">
                        <a:lnSpc>
                          <a:spcPct val="107000"/>
                        </a:lnSpc>
                        <a:buFont typeface="Arial" panose="020B0604020202020204" pitchFamily="34" charset="0"/>
                        <a:buChar char="•"/>
                      </a:pPr>
                      <a:r>
                        <a:rPr lang="fr-FR" sz="2800" b="1" kern="1200" dirty="0">
                          <a:solidFill>
                            <a:prstClr val="black">
                              <a:hueOff val="0"/>
                              <a:satOff val="0"/>
                              <a:lumOff val="0"/>
                              <a:alphaOff val="0"/>
                            </a:prstClr>
                          </a:solidFill>
                          <a:latin typeface="Dosis" pitchFamily="2" charset="0"/>
                          <a:ea typeface="+mn-ea"/>
                          <a:cs typeface="Arial" panose="020B0604020202020204" pitchFamily="34" charset="0"/>
                        </a:rPr>
                        <a:t>Durée :  </a:t>
                      </a:r>
                      <a:r>
                        <a:rPr lang="fr-FR" sz="2400" kern="1200" dirty="0">
                          <a:solidFill>
                            <a:prstClr val="black">
                              <a:hueOff val="0"/>
                              <a:satOff val="0"/>
                              <a:lumOff val="0"/>
                              <a:alphaOff val="0"/>
                            </a:prstClr>
                          </a:solidFill>
                          <a:latin typeface="Dosis" pitchFamily="2" charset="0"/>
                          <a:ea typeface="+mn-ea"/>
                          <a:cs typeface="Arial" panose="020B0604020202020204" pitchFamily="34" charset="0"/>
                        </a:rPr>
                        <a:t>10 à15 mn </a:t>
                      </a:r>
                      <a:endParaRPr lang="fr-MA" sz="2400" kern="1200" dirty="0">
                        <a:solidFill>
                          <a:prstClr val="black">
                            <a:hueOff val="0"/>
                            <a:satOff val="0"/>
                            <a:lumOff val="0"/>
                            <a:alphaOff val="0"/>
                          </a:prstClr>
                        </a:solidFill>
                        <a:latin typeface="Dosis" pitchFamily="2" charset="0"/>
                        <a:ea typeface="+mn-ea"/>
                        <a:cs typeface="Arial" panose="020B0604020202020204" pitchFamily="34" charset="0"/>
                      </a:endParaRPr>
                    </a:p>
                    <a:p>
                      <a:pPr marL="457200" marR="337185" lvl="0" indent="-457200" algn="just">
                        <a:lnSpc>
                          <a:spcPct val="107000"/>
                        </a:lnSpc>
                        <a:buFont typeface="Arial" panose="020B0604020202020204" pitchFamily="34" charset="0"/>
                        <a:buChar char="•"/>
                      </a:pPr>
                      <a:r>
                        <a:rPr lang="fr-FR" sz="2800" b="1" kern="1200" dirty="0">
                          <a:solidFill>
                            <a:prstClr val="black">
                              <a:hueOff val="0"/>
                              <a:satOff val="0"/>
                              <a:lumOff val="0"/>
                              <a:alphaOff val="0"/>
                            </a:prstClr>
                          </a:solidFill>
                          <a:latin typeface="Dosis" pitchFamily="2" charset="0"/>
                          <a:ea typeface="+mn-ea"/>
                          <a:cs typeface="Arial" panose="020B0604020202020204" pitchFamily="34" charset="0"/>
                        </a:rPr>
                        <a:t>Matériel </a:t>
                      </a:r>
                      <a:r>
                        <a:rPr lang="fr-FR" sz="2400" kern="1200" dirty="0">
                          <a:solidFill>
                            <a:prstClr val="black">
                              <a:hueOff val="0"/>
                              <a:satOff val="0"/>
                              <a:lumOff val="0"/>
                              <a:alphaOff val="0"/>
                            </a:prstClr>
                          </a:solidFill>
                          <a:latin typeface="Dosis" pitchFamily="2" charset="0"/>
                          <a:ea typeface="+mn-ea"/>
                          <a:cs typeface="Arial" panose="020B0604020202020204" pitchFamily="34" charset="0"/>
                        </a:rPr>
                        <a:t>: les lettres carte-flash- craies- tableau de 9 carreaux -</a:t>
                      </a:r>
                      <a:endParaRPr lang="fr-MA" sz="2400" kern="1200" dirty="0">
                        <a:solidFill>
                          <a:prstClr val="black">
                            <a:hueOff val="0"/>
                            <a:satOff val="0"/>
                            <a:lumOff val="0"/>
                            <a:alphaOff val="0"/>
                          </a:prstClr>
                        </a:solidFill>
                        <a:latin typeface="Dosis" pitchFamily="2" charset="0"/>
                        <a:ea typeface="+mn-ea"/>
                        <a:cs typeface="Arial" panose="020B0604020202020204" pitchFamily="34" charset="0"/>
                      </a:endParaRPr>
                    </a:p>
                    <a:p>
                      <a:pPr marL="342900" marR="137795" lvl="0" indent="-342900" algn="just">
                        <a:lnSpc>
                          <a:spcPct val="90000"/>
                        </a:lnSpc>
                        <a:spcAft>
                          <a:spcPts val="395"/>
                        </a:spcAft>
                        <a:buFont typeface="Arial" panose="020B0604020202020204" pitchFamily="34" charset="0"/>
                        <a:buChar char="•"/>
                      </a:pPr>
                      <a:r>
                        <a:rPr lang="fr-FR" sz="2400" kern="1200" dirty="0">
                          <a:solidFill>
                            <a:prstClr val="black">
                              <a:hueOff val="0"/>
                              <a:satOff val="0"/>
                              <a:lumOff val="0"/>
                              <a:alphaOff val="0"/>
                            </a:prstClr>
                          </a:solidFill>
                          <a:latin typeface="Dosis" pitchFamily="2" charset="0"/>
                          <a:ea typeface="+mn-ea"/>
                          <a:cs typeface="Arial" panose="020B0604020202020204" pitchFamily="34" charset="0"/>
                        </a:rPr>
                        <a:t> </a:t>
                      </a:r>
                      <a:r>
                        <a:rPr lang="fr-FR" sz="2800" b="1" kern="1200" dirty="0">
                          <a:solidFill>
                            <a:prstClr val="black">
                              <a:hueOff val="0"/>
                              <a:satOff val="0"/>
                              <a:lumOff val="0"/>
                              <a:alphaOff val="0"/>
                            </a:prstClr>
                          </a:solidFill>
                          <a:latin typeface="Dosis" pitchFamily="2" charset="0"/>
                          <a:ea typeface="+mn-ea"/>
                          <a:cs typeface="Arial" panose="020B0604020202020204" pitchFamily="34" charset="0"/>
                        </a:rPr>
                        <a:t>Modalité de travail </a:t>
                      </a:r>
                      <a:r>
                        <a:rPr lang="fr-FR" sz="2400" kern="1200" dirty="0">
                          <a:solidFill>
                            <a:prstClr val="black">
                              <a:hueOff val="0"/>
                              <a:satOff val="0"/>
                              <a:lumOff val="0"/>
                              <a:alphaOff val="0"/>
                            </a:prstClr>
                          </a:solidFill>
                          <a:latin typeface="Dosis" pitchFamily="2" charset="0"/>
                          <a:ea typeface="+mn-ea"/>
                          <a:cs typeface="Arial" panose="020B0604020202020204" pitchFamily="34" charset="0"/>
                        </a:rPr>
                        <a:t>: travail collectif/ en petite groupe / individuel</a:t>
                      </a:r>
                      <a:endParaRPr lang="fr-MA" sz="2400" kern="1200" dirty="0">
                        <a:solidFill>
                          <a:prstClr val="black">
                            <a:hueOff val="0"/>
                            <a:satOff val="0"/>
                            <a:lumOff val="0"/>
                            <a:alphaOff val="0"/>
                          </a:prstClr>
                        </a:solidFill>
                        <a:latin typeface="Dosis" pitchFamily="2" charset="0"/>
                        <a:ea typeface="+mn-ea"/>
                        <a:cs typeface="Arial" panose="020B0604020202020204" pitchFamily="34" charset="0"/>
                      </a:endParaRPr>
                    </a:p>
                  </a:txBody>
                  <a:tcPr marL="102870" marR="57150" marB="5715"/>
                </a:tc>
                <a:extLst>
                  <a:ext uri="{0D108BD9-81ED-4DB2-BD59-A6C34878D82A}">
                    <a16:rowId xmlns:a16="http://schemas.microsoft.com/office/drawing/2014/main" val="985394093"/>
                  </a:ext>
                </a:extLst>
              </a:tr>
              <a:tr h="823797">
                <a:tc>
                  <a:txBody>
                    <a:bodyPr/>
                    <a:lstStyle/>
                    <a:p>
                      <a:pPr marL="6350" marR="137795" indent="-6350" algn="just">
                        <a:lnSpc>
                          <a:spcPct val="90000"/>
                        </a:lnSpc>
                        <a:spcAft>
                          <a:spcPts val="395"/>
                        </a:spcAft>
                      </a:pPr>
                      <a:endParaRPr lang="fr-MA" sz="2700" i="1" dirty="0">
                        <a:solidFill>
                          <a:srgbClr val="151616"/>
                        </a:solidFill>
                        <a:effectLst/>
                        <a:latin typeface="Calibri" panose="020F0502020204030204" pitchFamily="34" charset="0"/>
                        <a:ea typeface="Calibri" panose="020F0502020204030204" pitchFamily="34" charset="0"/>
                        <a:cs typeface="Arial" panose="020B0604020202020204" pitchFamily="34" charset="0"/>
                      </a:endParaRPr>
                    </a:p>
                  </a:txBody>
                  <a:tcPr marL="102870" marR="57150" marB="5715"/>
                </a:tc>
                <a:extLst>
                  <a:ext uri="{0D108BD9-81ED-4DB2-BD59-A6C34878D82A}">
                    <a16:rowId xmlns:a16="http://schemas.microsoft.com/office/drawing/2014/main" val="1391195702"/>
                  </a:ext>
                </a:extLst>
              </a:tr>
            </a:tbl>
          </a:graphicData>
        </a:graphic>
      </p:graphicFrame>
      <p:sp>
        <p:nvSpPr>
          <p:cNvPr id="5" name="Titre 1">
            <a:extLst>
              <a:ext uri="{FF2B5EF4-FFF2-40B4-BE49-F238E27FC236}">
                <a16:creationId xmlns:a16="http://schemas.microsoft.com/office/drawing/2014/main" id="{6D817468-7E2E-5A1A-F904-6AC442F9DDED}"/>
              </a:ext>
            </a:extLst>
          </p:cNvPr>
          <p:cNvSpPr txBox="1">
            <a:spLocks/>
          </p:cNvSpPr>
          <p:nvPr/>
        </p:nvSpPr>
        <p:spPr>
          <a:xfrm>
            <a:off x="0" y="40688"/>
            <a:ext cx="18288000" cy="1499774"/>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1371600" rtl="1">
              <a:lnSpc>
                <a:spcPct val="100000"/>
              </a:lnSpc>
              <a:spcBef>
                <a:spcPts val="0"/>
              </a:spcBef>
              <a:defRPr/>
            </a:pPr>
            <a:r>
              <a:rPr lang="fr-FR" sz="7200" b="1" dirty="0">
                <a:solidFill>
                  <a:prstClr val="black"/>
                </a:solidFill>
                <a:latin typeface="Calibri" panose="020F0502020204030204"/>
              </a:rPr>
              <a:t>x - o</a:t>
            </a:r>
            <a:r>
              <a:rPr lang="ar-SA" sz="7200" b="1" dirty="0">
                <a:solidFill>
                  <a:prstClr val="black"/>
                </a:solidFill>
                <a:latin typeface="Calibri" panose="020F0502020204030204"/>
                <a:cs typeface="Arial" panose="020B0604020202020204" pitchFamily="34" charset="0"/>
              </a:rPr>
              <a:t> </a:t>
            </a:r>
            <a:r>
              <a:rPr lang="ar-MA" sz="7200" b="1" dirty="0">
                <a:solidFill>
                  <a:prstClr val="black"/>
                </a:solidFill>
                <a:latin typeface="Calibri" panose="020F0502020204030204"/>
                <a:cs typeface="Arial" panose="020B0604020202020204" pitchFamily="34" charset="0"/>
              </a:rPr>
              <a:t>/ </a:t>
            </a:r>
            <a:r>
              <a:rPr lang="fr-FR" sz="7200" b="1" dirty="0">
                <a:solidFill>
                  <a:prstClr val="black"/>
                </a:solidFill>
                <a:latin typeface="Calibri" panose="020F0502020204030204"/>
              </a:rPr>
              <a:t> Jeu Tic Tac Toc</a:t>
            </a:r>
            <a:r>
              <a:rPr lang="ar-MA" sz="7200" dirty="0">
                <a:solidFill>
                  <a:prstClr val="black"/>
                </a:solidFill>
                <a:latin typeface="Calibri" panose="020F0502020204030204"/>
                <a:cs typeface="Arial" panose="020B0604020202020204" pitchFamily="34" charset="0"/>
              </a:rPr>
              <a:t> </a:t>
            </a:r>
            <a:endParaRPr lang="fr-FR" sz="7200" dirty="0">
              <a:solidFill>
                <a:prstClr val="black"/>
              </a:solidFill>
              <a:latin typeface="Calibri" panose="020F0502020204030204"/>
            </a:endParaRPr>
          </a:p>
        </p:txBody>
      </p:sp>
      <p:sp>
        <p:nvSpPr>
          <p:cNvPr id="6" name="Rectangle 2">
            <a:extLst>
              <a:ext uri="{FF2B5EF4-FFF2-40B4-BE49-F238E27FC236}">
                <a16:creationId xmlns:a16="http://schemas.microsoft.com/office/drawing/2014/main" id="{DF914A90-20E5-1259-37B4-639C945BB935}"/>
              </a:ext>
            </a:extLst>
          </p:cNvPr>
          <p:cNvSpPr>
            <a:spLocks noChangeArrowheads="1"/>
          </p:cNvSpPr>
          <p:nvPr/>
        </p:nvSpPr>
        <p:spPr bwMode="auto">
          <a:xfrm>
            <a:off x="9005468" y="65902"/>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algn="justLow" defTabSz="1371600" eaLnBrk="0" fontAlgn="base" hangingPunct="0">
              <a:spcBef>
                <a:spcPct val="0"/>
              </a:spcBef>
              <a:spcAft>
                <a:spcPct val="0"/>
              </a:spcAft>
              <a:defRPr/>
            </a:pPr>
            <a:endParaRPr lang="fr-FR" altLang="fr-FR" sz="2700" dirty="0">
              <a:solidFill>
                <a:prstClr val="black"/>
              </a:solidFill>
              <a:latin typeface="Arial" panose="020B0604020202020204" pitchFamily="34" charset="0"/>
            </a:endParaRPr>
          </a:p>
        </p:txBody>
      </p:sp>
      <p:sp>
        <p:nvSpPr>
          <p:cNvPr id="7" name="Rectangle 3">
            <a:extLst>
              <a:ext uri="{FF2B5EF4-FFF2-40B4-BE49-F238E27FC236}">
                <a16:creationId xmlns:a16="http://schemas.microsoft.com/office/drawing/2014/main" id="{58D8EB8B-E812-726A-0CBA-7A7FC09E8C1D}"/>
              </a:ext>
            </a:extLst>
          </p:cNvPr>
          <p:cNvSpPr>
            <a:spLocks noChangeArrowheads="1"/>
          </p:cNvSpPr>
          <p:nvPr/>
        </p:nvSpPr>
        <p:spPr bwMode="auto">
          <a:xfrm>
            <a:off x="499381" y="3972816"/>
            <a:ext cx="16151000" cy="6924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7160" tIns="68580" rIns="137160" bIns="685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371600">
              <a:lnSpc>
                <a:spcPct val="150000"/>
              </a:lnSpc>
              <a:defRPr/>
            </a:pPr>
            <a:r>
              <a:rPr lang="fr-FR" altLang="fr-FR" sz="2800" b="1" dirty="0">
                <a:solidFill>
                  <a:prstClr val="black">
                    <a:hueOff val="0"/>
                    <a:satOff val="0"/>
                    <a:lumOff val="0"/>
                    <a:alphaOff val="0"/>
                  </a:prstClr>
                </a:solidFill>
                <a:latin typeface="Dosis" pitchFamily="2" charset="0"/>
                <a:cs typeface="Arial" panose="020B0604020202020204" pitchFamily="34" charset="0"/>
              </a:rPr>
              <a:t>Le déroulement de l’activité:</a:t>
            </a:r>
          </a:p>
          <a:p>
            <a:pPr defTabSz="1371600">
              <a:lnSpc>
                <a:spcPct val="150000"/>
              </a:lnSpc>
              <a:buFontTx/>
              <a:buChar char="•"/>
              <a:defRPr/>
            </a:pPr>
            <a:r>
              <a:rPr lang="fr-FR" altLang="fr-FR" sz="2400" dirty="0" err="1">
                <a:solidFill>
                  <a:prstClr val="black">
                    <a:hueOff val="0"/>
                    <a:satOff val="0"/>
                    <a:lumOff val="0"/>
                    <a:alphaOff val="0"/>
                  </a:prstClr>
                </a:solidFill>
                <a:latin typeface="Dosis" pitchFamily="2" charset="0"/>
                <a:cs typeface="Arial" panose="020B0604020202020204" pitchFamily="34" charset="0"/>
              </a:rPr>
              <a:t>Tic-tac-toc</a:t>
            </a:r>
            <a:r>
              <a:rPr lang="fr-FR" altLang="fr-FR" sz="2400" dirty="0">
                <a:solidFill>
                  <a:prstClr val="black">
                    <a:hueOff val="0"/>
                    <a:satOff val="0"/>
                    <a:lumOff val="0"/>
                    <a:alphaOff val="0"/>
                  </a:prstClr>
                </a:solidFill>
                <a:latin typeface="Dosis" pitchFamily="2" charset="0"/>
                <a:cs typeface="Arial" panose="020B0604020202020204" pitchFamily="34" charset="0"/>
              </a:rPr>
              <a:t>, ou  X/ O est un jeu  papier /crayon pour deux joueurs. </a:t>
            </a:r>
          </a:p>
          <a:p>
            <a:pPr defTabSz="1371600">
              <a:lnSpc>
                <a:spcPct val="150000"/>
              </a:lnSpc>
              <a:buFontTx/>
              <a:buChar char="•"/>
              <a:defRPr/>
            </a:pPr>
            <a:r>
              <a:rPr lang="fr-FR" altLang="fr-FR" sz="2400" dirty="0">
                <a:solidFill>
                  <a:prstClr val="black">
                    <a:hueOff val="0"/>
                    <a:satOff val="0"/>
                    <a:lumOff val="0"/>
                    <a:alphaOff val="0"/>
                  </a:prstClr>
                </a:solidFill>
                <a:latin typeface="Dosis" pitchFamily="2" charset="0"/>
                <a:cs typeface="Arial" panose="020B0604020202020204" pitchFamily="34" charset="0"/>
              </a:rPr>
              <a:t>X et O, qui marquent à tour de rôle les espaces dans une grille 3×3. </a:t>
            </a:r>
          </a:p>
          <a:p>
            <a:pPr defTabSz="1371600">
              <a:lnSpc>
                <a:spcPct val="150000"/>
              </a:lnSpc>
              <a:buFontTx/>
              <a:buChar char="•"/>
              <a:defRPr/>
            </a:pPr>
            <a:r>
              <a:rPr lang="fr-FR" altLang="fr-FR" sz="2400" dirty="0">
                <a:solidFill>
                  <a:prstClr val="black">
                    <a:hueOff val="0"/>
                    <a:satOff val="0"/>
                    <a:lumOff val="0"/>
                    <a:alphaOff val="0"/>
                  </a:prstClr>
                </a:solidFill>
                <a:latin typeface="Dosis" pitchFamily="2" charset="0"/>
                <a:cs typeface="Arial" panose="020B0604020202020204" pitchFamily="34" charset="0"/>
              </a:rPr>
              <a:t>Le joueur qui réussit à placer trois de ses marques dans une rangée horizontale, verticale ou diagonale est le gagnant. </a:t>
            </a:r>
          </a:p>
          <a:p>
            <a:pPr defTabSz="1371600">
              <a:lnSpc>
                <a:spcPct val="150000"/>
              </a:lnSpc>
              <a:buFontTx/>
              <a:buChar char="•"/>
              <a:defRPr/>
            </a:pPr>
            <a:r>
              <a:rPr lang="fr-FR" altLang="fr-FR" sz="2400" dirty="0">
                <a:solidFill>
                  <a:prstClr val="black">
                    <a:hueOff val="0"/>
                    <a:satOff val="0"/>
                    <a:lumOff val="0"/>
                    <a:alphaOff val="0"/>
                  </a:prstClr>
                </a:solidFill>
                <a:latin typeface="Dosis" pitchFamily="2" charset="0"/>
                <a:cs typeface="Arial" panose="020B0604020202020204" pitchFamily="34" charset="0"/>
              </a:rPr>
              <a:t>Les apprenants sont répartis en binômes. </a:t>
            </a:r>
          </a:p>
          <a:p>
            <a:pPr defTabSz="1371600">
              <a:lnSpc>
                <a:spcPct val="150000"/>
              </a:lnSpc>
              <a:defRPr/>
            </a:pPr>
            <a:r>
              <a:rPr lang="fr-FR" altLang="fr-FR" sz="2400" dirty="0">
                <a:solidFill>
                  <a:prstClr val="black">
                    <a:hueOff val="0"/>
                    <a:satOff val="0"/>
                    <a:lumOff val="0"/>
                    <a:alphaOff val="0"/>
                  </a:prstClr>
                </a:solidFill>
                <a:latin typeface="Dosis" pitchFamily="2" charset="0"/>
                <a:cs typeface="Arial" panose="020B0604020202020204" pitchFamily="34" charset="0"/>
              </a:rPr>
              <a:t>Au lieu d'utiliser X et 0, on peut donner à une paire d'apprenants deux lettres différentes ou deux syllabes différentes. </a:t>
            </a:r>
          </a:p>
          <a:p>
            <a:pPr defTabSz="1371600">
              <a:lnSpc>
                <a:spcPct val="150000"/>
              </a:lnSpc>
              <a:defRPr/>
            </a:pPr>
            <a:r>
              <a:rPr lang="fr-FR" altLang="fr-FR" sz="2800" b="1" dirty="0">
                <a:solidFill>
                  <a:prstClr val="black">
                    <a:hueOff val="0"/>
                    <a:satOff val="0"/>
                    <a:lumOff val="0"/>
                    <a:alphaOff val="0"/>
                  </a:prstClr>
                </a:solidFill>
                <a:latin typeface="Dosis" pitchFamily="2" charset="0"/>
                <a:cs typeface="Arial" panose="020B0604020202020204" pitchFamily="34" charset="0"/>
              </a:rPr>
              <a:t>N,B: </a:t>
            </a:r>
            <a:r>
              <a:rPr lang="fr-FR" altLang="fr-FR" sz="2400" dirty="0">
                <a:solidFill>
                  <a:prstClr val="black">
                    <a:hueOff val="0"/>
                    <a:satOff val="0"/>
                    <a:lumOff val="0"/>
                    <a:alphaOff val="0"/>
                  </a:prstClr>
                </a:solidFill>
                <a:latin typeface="Dosis" pitchFamily="2" charset="0"/>
                <a:cs typeface="Arial" panose="020B0604020202020204" pitchFamily="34" charset="0"/>
              </a:rPr>
              <a:t>Le jeu se déroule selon 3 niveaux:</a:t>
            </a:r>
          </a:p>
          <a:p>
            <a:pPr marL="342900" indent="-342900" defTabSz="1371600">
              <a:lnSpc>
                <a:spcPct val="150000"/>
              </a:lnSpc>
              <a:buFontTx/>
              <a:buChar char="-"/>
              <a:defRPr/>
            </a:pPr>
            <a:r>
              <a:rPr lang="fr-FR" altLang="fr-FR" sz="2400" dirty="0">
                <a:solidFill>
                  <a:prstClr val="black">
                    <a:hueOff val="0"/>
                    <a:satOff val="0"/>
                    <a:lumOff val="0"/>
                    <a:alphaOff val="0"/>
                  </a:prstClr>
                </a:solidFill>
                <a:latin typeface="Dosis" pitchFamily="2" charset="0"/>
                <a:cs typeface="Arial" panose="020B0604020202020204" pitchFamily="34" charset="0"/>
              </a:rPr>
              <a:t>Niveau bas: jeu de lettres (3 lettres identiques)</a:t>
            </a:r>
          </a:p>
          <a:p>
            <a:pPr marL="342900" indent="-342900" defTabSz="1371600">
              <a:lnSpc>
                <a:spcPct val="150000"/>
              </a:lnSpc>
              <a:buFontTx/>
              <a:buChar char="-"/>
              <a:defRPr/>
            </a:pPr>
            <a:r>
              <a:rPr lang="fr-FR" altLang="fr-FR" sz="2400" dirty="0">
                <a:solidFill>
                  <a:prstClr val="black">
                    <a:hueOff val="0"/>
                    <a:satOff val="0"/>
                    <a:lumOff val="0"/>
                    <a:alphaOff val="0"/>
                  </a:prstClr>
                </a:solidFill>
                <a:latin typeface="Dosis" pitchFamily="2" charset="0"/>
                <a:cs typeface="Arial" panose="020B0604020202020204" pitchFamily="34" charset="0"/>
              </a:rPr>
              <a:t>Niveau moyen: jeu de syllabes (3 syllabes identiques)</a:t>
            </a:r>
          </a:p>
          <a:p>
            <a:pPr marL="342900" indent="-342900" defTabSz="1371600">
              <a:lnSpc>
                <a:spcPct val="150000"/>
              </a:lnSpc>
              <a:buFontTx/>
              <a:buChar char="-"/>
              <a:defRPr/>
            </a:pPr>
            <a:r>
              <a:rPr lang="fr-FR" altLang="fr-FR" sz="2400" dirty="0">
                <a:solidFill>
                  <a:prstClr val="black">
                    <a:hueOff val="0"/>
                    <a:satOff val="0"/>
                    <a:lumOff val="0"/>
                    <a:alphaOff val="0"/>
                  </a:prstClr>
                </a:solidFill>
                <a:latin typeface="Dosis" pitchFamily="2" charset="0"/>
                <a:cs typeface="Arial" panose="020B0604020202020204" pitchFamily="34" charset="0"/>
              </a:rPr>
              <a:t>Niveau avancé: jeu de mots (former des mots à partir de 3 syllabes)</a:t>
            </a:r>
          </a:p>
          <a:p>
            <a:pPr defTabSz="1371600">
              <a:defRPr/>
            </a:pPr>
            <a:endParaRPr lang="fr-FR" altLang="fr-FR" sz="2700" dirty="0">
              <a:solidFill>
                <a:srgbClr val="151616"/>
              </a:solidFill>
              <a:latin typeface="Cambria" panose="02040503050406030204" pitchFamily="18" charset="0"/>
              <a:cs typeface="Calibri" panose="020F0502020204030204" pitchFamily="34" charset="0"/>
            </a:endParaRPr>
          </a:p>
          <a:p>
            <a:pPr defTabSz="1371600">
              <a:defRPr/>
            </a:pPr>
            <a:endParaRPr lang="fr-FR" altLang="fr-FR" sz="4200" dirty="0">
              <a:solidFill>
                <a:prstClr val="black"/>
              </a:solidFill>
            </a:endParaRPr>
          </a:p>
        </p:txBody>
      </p:sp>
    </p:spTree>
    <p:extLst>
      <p:ext uri="{BB962C8B-B14F-4D97-AF65-F5344CB8AC3E}">
        <p14:creationId xmlns:p14="http://schemas.microsoft.com/office/powerpoint/2010/main" val="40104448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3"/>
</p:tagLst>
</file>

<file path=ppt/tags/tag2.xml><?xml version="1.0" encoding="utf-8"?>
<p:tagLst xmlns:a="http://schemas.openxmlformats.org/drawingml/2006/main" xmlns:r="http://schemas.openxmlformats.org/officeDocument/2006/relationships" xmlns:p="http://schemas.openxmlformats.org/presentationml/2006/main">
  <p:tag name="NUM" val="3"/>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11"/>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18"/>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6"/>
</p:tagLst>
</file>

<file path=ppt/tags/tag28.xml><?xml version="1.0" encoding="utf-8"?>
<p:tagLst xmlns:a="http://schemas.openxmlformats.org/drawingml/2006/main" xmlns:r="http://schemas.openxmlformats.org/officeDocument/2006/relationships" xmlns:p="http://schemas.openxmlformats.org/presentationml/2006/main">
  <p:tag name="NUM" val="3"/>
</p:tagLst>
</file>

<file path=ppt/tags/tag29.xml><?xml version="1.0" encoding="utf-8"?>
<p:tagLst xmlns:a="http://schemas.openxmlformats.org/drawingml/2006/main" xmlns:r="http://schemas.openxmlformats.org/officeDocument/2006/relationships" xmlns:p="http://schemas.openxmlformats.org/presentationml/2006/main">
  <p:tag name="NUM" val="4"/>
</p:tagLst>
</file>

<file path=ppt/tags/tag30.xml><?xml version="1.0" encoding="utf-8"?>
<p:tagLst xmlns:a="http://schemas.openxmlformats.org/drawingml/2006/main" xmlns:r="http://schemas.openxmlformats.org/officeDocument/2006/relationships" xmlns:p="http://schemas.openxmlformats.org/presentationml/2006/main">
  <p:tag name="NUM" val="6"/>
</p:tagLst>
</file>

<file path=ppt/tags/tag31.xml><?xml version="1.0" encoding="utf-8"?>
<p:tagLst xmlns:a="http://schemas.openxmlformats.org/drawingml/2006/main" xmlns:r="http://schemas.openxmlformats.org/officeDocument/2006/relationships" xmlns:p="http://schemas.openxmlformats.org/presentationml/2006/main">
  <p:tag name="NUM" val="3"/>
</p:tagLst>
</file>

<file path=ppt/tags/tag32.xml><?xml version="1.0" encoding="utf-8"?>
<p:tagLst xmlns:a="http://schemas.openxmlformats.org/drawingml/2006/main" xmlns:r="http://schemas.openxmlformats.org/officeDocument/2006/relationships" xmlns:p="http://schemas.openxmlformats.org/presentationml/2006/main">
  <p:tag name="NUM" val="4"/>
</p:tagLst>
</file>

<file path=ppt/tags/tag33.xml><?xml version="1.0" encoding="utf-8"?>
<p:tagLst xmlns:a="http://schemas.openxmlformats.org/drawingml/2006/main" xmlns:r="http://schemas.openxmlformats.org/officeDocument/2006/relationships" xmlns:p="http://schemas.openxmlformats.org/presentationml/2006/main">
  <p:tag name="NUM" val="6"/>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6"/>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7"/>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7"/>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7"/>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1"/>
</p:tagLst>
</file>

<file path=ppt/tags/tag50.xml><?xml version="1.0" encoding="utf-8"?>
<p:tagLst xmlns:a="http://schemas.openxmlformats.org/drawingml/2006/main" xmlns:r="http://schemas.openxmlformats.org/officeDocument/2006/relationships" xmlns:p="http://schemas.openxmlformats.org/presentationml/2006/main">
  <p:tag name="NUM" val="12"/>
</p:tagLst>
</file>

<file path=ppt/tags/tag51.xml><?xml version="1.0" encoding="utf-8"?>
<p:tagLst xmlns:a="http://schemas.openxmlformats.org/drawingml/2006/main" xmlns:r="http://schemas.openxmlformats.org/officeDocument/2006/relationships" xmlns:p="http://schemas.openxmlformats.org/presentationml/2006/main">
  <p:tag name="NUM" val="7"/>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11"/>
</p:tagLst>
</file>

<file path=ppt/tags/tag54.xml><?xml version="1.0" encoding="utf-8"?>
<p:tagLst xmlns:a="http://schemas.openxmlformats.org/drawingml/2006/main" xmlns:r="http://schemas.openxmlformats.org/officeDocument/2006/relationships" xmlns:p="http://schemas.openxmlformats.org/presentationml/2006/main">
  <p:tag name="NUM" val="10"/>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7"/>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7"/>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9"/>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7"/>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7"/>
</p:tagLst>
</file>

<file path=ppt/tags/tag69.xml><?xml version="1.0" encoding="utf-8"?>
<p:tagLst xmlns:a="http://schemas.openxmlformats.org/drawingml/2006/main" xmlns:r="http://schemas.openxmlformats.org/officeDocument/2006/relationships" xmlns:p="http://schemas.openxmlformats.org/presentationml/2006/main">
  <p:tag name="NUM" val="4"/>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7"/>
</p:tagLst>
</file>

<file path=ppt/tags/tag72.xml><?xml version="1.0" encoding="utf-8"?>
<p:tagLst xmlns:a="http://schemas.openxmlformats.org/drawingml/2006/main" xmlns:r="http://schemas.openxmlformats.org/officeDocument/2006/relationships" xmlns:p="http://schemas.openxmlformats.org/presentationml/2006/main">
  <p:tag name="NUM" val="4"/>
</p:tagLst>
</file>

<file path=ppt/tags/tag73.xml><?xml version="1.0" encoding="utf-8"?>
<p:tagLst xmlns:a="http://schemas.openxmlformats.org/drawingml/2006/main" xmlns:r="http://schemas.openxmlformats.org/officeDocument/2006/relationships" xmlns:p="http://schemas.openxmlformats.org/presentationml/2006/main">
  <p:tag name="NUM" val="4"/>
</p:tagLst>
</file>

<file path=ppt/tags/tag74.xml><?xml version="1.0" encoding="utf-8"?>
<p:tagLst xmlns:a="http://schemas.openxmlformats.org/drawingml/2006/main" xmlns:r="http://schemas.openxmlformats.org/officeDocument/2006/relationships" xmlns:p="http://schemas.openxmlformats.org/presentationml/2006/main">
  <p:tag name="NUM" val="7"/>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4"/>
</p:tagLst>
</file>

<file path=ppt/tags/tag77.xml><?xml version="1.0" encoding="utf-8"?>
<p:tagLst xmlns:a="http://schemas.openxmlformats.org/drawingml/2006/main" xmlns:r="http://schemas.openxmlformats.org/officeDocument/2006/relationships" xmlns:p="http://schemas.openxmlformats.org/presentationml/2006/main">
  <p:tag name="NUM" val="7"/>
</p:tagLst>
</file>

<file path=ppt/tags/tag78.xml><?xml version="1.0" encoding="utf-8"?>
<p:tagLst xmlns:a="http://schemas.openxmlformats.org/drawingml/2006/main" xmlns:r="http://schemas.openxmlformats.org/officeDocument/2006/relationships" xmlns:p="http://schemas.openxmlformats.org/presentationml/2006/main">
  <p:tag name="NUM" val="4"/>
</p:tagLst>
</file>

<file path=ppt/tags/tag79.xml><?xml version="1.0" encoding="utf-8"?>
<p:tagLst xmlns:a="http://schemas.openxmlformats.org/drawingml/2006/main" xmlns:r="http://schemas.openxmlformats.org/officeDocument/2006/relationships" xmlns:p="http://schemas.openxmlformats.org/presentationml/2006/main">
  <p:tag name="NUM" val="4"/>
</p:tagLst>
</file>

<file path=ppt/tags/tag80.xml><?xml version="1.0" encoding="utf-8"?>
<p:tagLst xmlns:a="http://schemas.openxmlformats.org/drawingml/2006/main" xmlns:r="http://schemas.openxmlformats.org/officeDocument/2006/relationships" xmlns:p="http://schemas.openxmlformats.org/presentationml/2006/main">
  <p:tag name="NUM" val="7"/>
</p:tagLst>
</file>

<file path=ppt/tags/tag81.xml><?xml version="1.0" encoding="utf-8"?>
<p:tagLst xmlns:a="http://schemas.openxmlformats.org/drawingml/2006/main" xmlns:r="http://schemas.openxmlformats.org/officeDocument/2006/relationships" xmlns:p="http://schemas.openxmlformats.org/presentationml/2006/main">
  <p:tag name="NUM" val="4"/>
</p:tagLst>
</file>

<file path=ppt/tags/tag82.xml><?xml version="1.0" encoding="utf-8"?>
<p:tagLst xmlns:a="http://schemas.openxmlformats.org/drawingml/2006/main" xmlns:r="http://schemas.openxmlformats.org/officeDocument/2006/relationships" xmlns:p="http://schemas.openxmlformats.org/presentationml/2006/main">
  <p:tag name="NUM" val="4"/>
</p:tagLst>
</file>

<file path=ppt/tags/tag83.xml><?xml version="1.0" encoding="utf-8"?>
<p:tagLst xmlns:a="http://schemas.openxmlformats.org/drawingml/2006/main" xmlns:r="http://schemas.openxmlformats.org/officeDocument/2006/relationships" xmlns:p="http://schemas.openxmlformats.org/presentationml/2006/main">
  <p:tag name="NUM" val="12"/>
</p:tagLst>
</file>

<file path=ppt/tags/tag84.xml><?xml version="1.0" encoding="utf-8"?>
<p:tagLst xmlns:a="http://schemas.openxmlformats.org/drawingml/2006/main" xmlns:r="http://schemas.openxmlformats.org/officeDocument/2006/relationships" xmlns:p="http://schemas.openxmlformats.org/presentationml/2006/main">
  <p:tag name="NUM" val="7"/>
</p:tagLst>
</file>

<file path=ppt/tags/tag85.xml><?xml version="1.0" encoding="utf-8"?>
<p:tagLst xmlns:a="http://schemas.openxmlformats.org/drawingml/2006/main" xmlns:r="http://schemas.openxmlformats.org/officeDocument/2006/relationships" xmlns:p="http://schemas.openxmlformats.org/presentationml/2006/main">
  <p:tag name="NUM" val="7"/>
</p:tagLst>
</file>

<file path=ppt/tags/tag86.xml><?xml version="1.0" encoding="utf-8"?>
<p:tagLst xmlns:a="http://schemas.openxmlformats.org/drawingml/2006/main" xmlns:r="http://schemas.openxmlformats.org/officeDocument/2006/relationships" xmlns:p="http://schemas.openxmlformats.org/presentationml/2006/main">
  <p:tag name="NUM" val="10"/>
</p:tagLst>
</file>

<file path=ppt/tags/tag87.xml><?xml version="1.0" encoding="utf-8"?>
<p:tagLst xmlns:a="http://schemas.openxmlformats.org/drawingml/2006/main" xmlns:r="http://schemas.openxmlformats.org/officeDocument/2006/relationships" xmlns:p="http://schemas.openxmlformats.org/presentationml/2006/main">
  <p:tag name="NUM" val="10"/>
</p:tagLst>
</file>

<file path=ppt/tags/tag88.xml><?xml version="1.0" encoding="utf-8"?>
<p:tagLst xmlns:a="http://schemas.openxmlformats.org/drawingml/2006/main" xmlns:r="http://schemas.openxmlformats.org/officeDocument/2006/relationships" xmlns:p="http://schemas.openxmlformats.org/presentationml/2006/main">
  <p:tag name="NUM" val="10"/>
</p:tagLst>
</file>

<file path=ppt/tags/tag89.xml><?xml version="1.0" encoding="utf-8"?>
<p:tagLst xmlns:a="http://schemas.openxmlformats.org/drawingml/2006/main" xmlns:r="http://schemas.openxmlformats.org/officeDocument/2006/relationships" xmlns:p="http://schemas.openxmlformats.org/presentationml/2006/main">
  <p:tag name="NUM" val="10"/>
</p:tagLst>
</file>

<file path=ppt/tags/tag90.xml><?xml version="1.0" encoding="utf-8"?>
<p:tagLst xmlns:a="http://schemas.openxmlformats.org/drawingml/2006/main" xmlns:r="http://schemas.openxmlformats.org/officeDocument/2006/relationships" xmlns:p="http://schemas.openxmlformats.org/presentationml/2006/main">
  <p:tag name="NUM" val="3"/>
</p:tagLst>
</file>

<file path=ppt/tags/tag91.xml><?xml version="1.0" encoding="utf-8"?>
<p:tagLst xmlns:a="http://schemas.openxmlformats.org/drawingml/2006/main" xmlns:r="http://schemas.openxmlformats.org/officeDocument/2006/relationships" xmlns:p="http://schemas.openxmlformats.org/presentationml/2006/main">
  <p:tag name="NUM" val="7"/>
</p:tagLst>
</file>

<file path=ppt/tags/tag92.xml><?xml version="1.0" encoding="utf-8"?>
<p:tagLst xmlns:a="http://schemas.openxmlformats.org/drawingml/2006/main" xmlns:r="http://schemas.openxmlformats.org/officeDocument/2006/relationships" xmlns:p="http://schemas.openxmlformats.org/presentationml/2006/main">
  <p:tag name="NUM" val="3"/>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4"/>
</p:tagLst>
</file>

<file path=ppt/tags/tag97.xml><?xml version="1.0" encoding="utf-8"?>
<p:tagLst xmlns:a="http://schemas.openxmlformats.org/drawingml/2006/main" xmlns:r="http://schemas.openxmlformats.org/officeDocument/2006/relationships" xmlns:p="http://schemas.openxmlformats.org/presentationml/2006/main">
  <p:tag name="NUM" val="5"/>
</p:tagLst>
</file>

<file path=ppt/tags/tag98.xml><?xml version="1.0" encoding="utf-8"?>
<p:tagLst xmlns:a="http://schemas.openxmlformats.org/drawingml/2006/main" xmlns:r="http://schemas.openxmlformats.org/officeDocument/2006/relationships" xmlns:p="http://schemas.openxmlformats.org/presentationml/2006/main">
  <p:tag name="NUM" val="6"/>
</p:tagLst>
</file>

<file path=ppt/tags/tag99.xml><?xml version="1.0" encoding="utf-8"?>
<p:tagLst xmlns:a="http://schemas.openxmlformats.org/drawingml/2006/main" xmlns:r="http://schemas.openxmlformats.org/officeDocument/2006/relationships" xmlns:p="http://schemas.openxmlformats.org/presentationml/2006/main">
  <p:tag name="NUM" val="7"/>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7"/>
</p:tagLst>
</file>

<file path=ppt/tags/tag102.xml><?xml version="1.0" encoding="utf-8"?>
<p:tagLst xmlns:a="http://schemas.openxmlformats.org/drawingml/2006/main" xmlns:r="http://schemas.openxmlformats.org/officeDocument/2006/relationships" xmlns:p="http://schemas.openxmlformats.org/presentationml/2006/main">
  <p:tag name="NUM" val="5"/>
</p:tagLst>
</file>

<file path=ppt/tags/tag103.xml><?xml version="1.0" encoding="utf-8"?>
<p:tagLst xmlns:a="http://schemas.openxmlformats.org/drawingml/2006/main" xmlns:r="http://schemas.openxmlformats.org/officeDocument/2006/relationships" xmlns:p="http://schemas.openxmlformats.org/presentationml/2006/main">
  <p:tag name="NUM" val="6"/>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4"/>
</p:tagLst>
</file>

<file path=ppt/tags/tag108.xml><?xml version="1.0" encoding="utf-8"?>
<p:tagLst xmlns:a="http://schemas.openxmlformats.org/drawingml/2006/main" xmlns:r="http://schemas.openxmlformats.org/officeDocument/2006/relationships" xmlns:p="http://schemas.openxmlformats.org/presentationml/2006/main">
  <p:tag name="NUM" val="5"/>
</p:tagLst>
</file>

<file path=ppt/tags/tag109.xml><?xml version="1.0" encoding="utf-8"?>
<p:tagLst xmlns:a="http://schemas.openxmlformats.org/drawingml/2006/main" xmlns:r="http://schemas.openxmlformats.org/officeDocument/2006/relationships" xmlns:p="http://schemas.openxmlformats.org/presentationml/2006/main">
  <p:tag name="NUM" val="6"/>
</p:tagLst>
</file>

<file path=ppt/tags/tag110.xml><?xml version="1.0" encoding="utf-8"?>
<p:tagLst xmlns:a="http://schemas.openxmlformats.org/drawingml/2006/main" xmlns:r="http://schemas.openxmlformats.org/officeDocument/2006/relationships" xmlns:p="http://schemas.openxmlformats.org/presentationml/2006/main">
  <p:tag name="NUM" val="7"/>
</p:tagLst>
</file>

<file path=ppt/tags/tag111.xml><?xml version="1.0" encoding="utf-8"?>
<p:tagLst xmlns:a="http://schemas.openxmlformats.org/drawingml/2006/main" xmlns:r="http://schemas.openxmlformats.org/officeDocument/2006/relationships" xmlns:p="http://schemas.openxmlformats.org/presentationml/2006/main">
  <p:tag name="NUM" val="3"/>
</p:tagLst>
</file>

<file path=ppt/tags/tag112.xml><?xml version="1.0" encoding="utf-8"?>
<p:tagLst xmlns:a="http://schemas.openxmlformats.org/drawingml/2006/main" xmlns:r="http://schemas.openxmlformats.org/officeDocument/2006/relationships" xmlns:p="http://schemas.openxmlformats.org/presentationml/2006/main">
  <p:tag name="NUM" val="18"/>
</p:tagLst>
</file>

<file path=ppt/tags/tag113.xml><?xml version="1.0" encoding="utf-8"?>
<p:tagLst xmlns:a="http://schemas.openxmlformats.org/drawingml/2006/main" xmlns:r="http://schemas.openxmlformats.org/officeDocument/2006/relationships" xmlns:p="http://schemas.openxmlformats.org/presentationml/2006/main">
  <p:tag name="NUM" val="5"/>
</p:tagLst>
</file>

<file path=ppt/tags/tag114.xml><?xml version="1.0" encoding="utf-8"?>
<p:tagLst xmlns:a="http://schemas.openxmlformats.org/drawingml/2006/main" xmlns:r="http://schemas.openxmlformats.org/officeDocument/2006/relationships" xmlns:p="http://schemas.openxmlformats.org/presentationml/2006/main">
  <p:tag name="NUM" val="6"/>
</p:tagLst>
</file>

<file path=ppt/tags/tag115.xml><?xml version="1.0" encoding="utf-8"?>
<p:tagLst xmlns:a="http://schemas.openxmlformats.org/drawingml/2006/main" xmlns:r="http://schemas.openxmlformats.org/officeDocument/2006/relationships" xmlns:p="http://schemas.openxmlformats.org/presentationml/2006/main">
  <p:tag name="NUM" val="1"/>
</p:tagLst>
</file>

<file path=ppt/tags/tag116.xml><?xml version="1.0" encoding="utf-8"?>
<p:tagLst xmlns:a="http://schemas.openxmlformats.org/drawingml/2006/main" xmlns:r="http://schemas.openxmlformats.org/officeDocument/2006/relationships" xmlns:p="http://schemas.openxmlformats.org/presentationml/2006/main">
  <p:tag name="NUM" val="2"/>
</p:tagLst>
</file>

<file path=ppt/tags/tag117.xml><?xml version="1.0" encoding="utf-8"?>
<p:tagLst xmlns:a="http://schemas.openxmlformats.org/drawingml/2006/main" xmlns:r="http://schemas.openxmlformats.org/officeDocument/2006/relationships" xmlns:p="http://schemas.openxmlformats.org/presentationml/2006/main">
  <p:tag name="NUM" val="3"/>
</p:tagLst>
</file>

<file path=ppt/tags/tag118.xml><?xml version="1.0" encoding="utf-8"?>
<p:tagLst xmlns:a="http://schemas.openxmlformats.org/drawingml/2006/main" xmlns:r="http://schemas.openxmlformats.org/officeDocument/2006/relationships" xmlns:p="http://schemas.openxmlformats.org/presentationml/2006/main">
  <p:tag name="NUM" val="4"/>
</p:tagLst>
</file>

<file path=ppt/tags/tag119.xml><?xml version="1.0" encoding="utf-8"?>
<p:tagLst xmlns:a="http://schemas.openxmlformats.org/drawingml/2006/main" xmlns:r="http://schemas.openxmlformats.org/officeDocument/2006/relationships" xmlns:p="http://schemas.openxmlformats.org/presentationml/2006/main">
  <p:tag name="NUM" val="5"/>
</p:tagLst>
</file>

<file path=ppt/tags/tag120.xml><?xml version="1.0" encoding="utf-8"?>
<p:tagLst xmlns:a="http://schemas.openxmlformats.org/drawingml/2006/main" xmlns:r="http://schemas.openxmlformats.org/officeDocument/2006/relationships" xmlns:p="http://schemas.openxmlformats.org/presentationml/2006/main">
  <p:tag name="NUM" val="6"/>
</p:tagLst>
</file>

<file path=ppt/tags/tag121.xml><?xml version="1.0" encoding="utf-8"?>
<p:tagLst xmlns:a="http://schemas.openxmlformats.org/drawingml/2006/main" xmlns:r="http://schemas.openxmlformats.org/officeDocument/2006/relationships" xmlns:p="http://schemas.openxmlformats.org/presentationml/2006/main">
  <p:tag name="NUM" val="7"/>
</p:tagLst>
</file>

<file path=ppt/tags/tag122.xml><?xml version="1.0" encoding="utf-8"?>
<p:tagLst xmlns:a="http://schemas.openxmlformats.org/drawingml/2006/main" xmlns:r="http://schemas.openxmlformats.org/officeDocument/2006/relationships" xmlns:p="http://schemas.openxmlformats.org/presentationml/2006/main">
  <p:tag name="NUM" val="3"/>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4"/>
</p:tagLst>
</file>

<file path=ppt/tags/tag127.xml><?xml version="1.0" encoding="utf-8"?>
<p:tagLst xmlns:a="http://schemas.openxmlformats.org/drawingml/2006/main" xmlns:r="http://schemas.openxmlformats.org/officeDocument/2006/relationships" xmlns:p="http://schemas.openxmlformats.org/presentationml/2006/main">
  <p:tag name="NUM" val="5"/>
</p:tagLst>
</file>

<file path=ppt/tags/tag128.xml><?xml version="1.0" encoding="utf-8"?>
<p:tagLst xmlns:a="http://schemas.openxmlformats.org/drawingml/2006/main" xmlns:r="http://schemas.openxmlformats.org/officeDocument/2006/relationships" xmlns:p="http://schemas.openxmlformats.org/presentationml/2006/main">
  <p:tag name="NUM" val="6"/>
</p:tagLst>
</file>

<file path=ppt/tags/tag129.xml><?xml version="1.0" encoding="utf-8"?>
<p:tagLst xmlns:a="http://schemas.openxmlformats.org/drawingml/2006/main" xmlns:r="http://schemas.openxmlformats.org/officeDocument/2006/relationships" xmlns:p="http://schemas.openxmlformats.org/presentationml/2006/main">
  <p:tag name="NUM" val="7"/>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5"/>
</p:tagLst>
</file>

<file path=ppt/tags/tag132.xml><?xml version="1.0" encoding="utf-8"?>
<p:tagLst xmlns:a="http://schemas.openxmlformats.org/drawingml/2006/main" xmlns:r="http://schemas.openxmlformats.org/officeDocument/2006/relationships" xmlns:p="http://schemas.openxmlformats.org/presentationml/2006/main">
  <p:tag name="NUM" val="6"/>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5"/>
</p:tagLst>
</file>

<file path=ppt/tags/tag138.xml><?xml version="1.0" encoding="utf-8"?>
<p:tagLst xmlns:a="http://schemas.openxmlformats.org/drawingml/2006/main" xmlns:r="http://schemas.openxmlformats.org/officeDocument/2006/relationships" xmlns:p="http://schemas.openxmlformats.org/presentationml/2006/main">
  <p:tag name="NUM" val="6"/>
</p:tagLst>
</file>

<file path=ppt/tags/tag139.xml><?xml version="1.0" encoding="utf-8"?>
<p:tagLst xmlns:a="http://schemas.openxmlformats.org/drawingml/2006/main" xmlns:r="http://schemas.openxmlformats.org/officeDocument/2006/relationships" xmlns:p="http://schemas.openxmlformats.org/presentationml/2006/main">
  <p:tag name="NUM" val="7"/>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9"/>
</p:tagLst>
</file>

<file path=ppt/tags/tag142.xml><?xml version="1.0" encoding="utf-8"?>
<p:tagLst xmlns:a="http://schemas.openxmlformats.org/drawingml/2006/main" xmlns:r="http://schemas.openxmlformats.org/officeDocument/2006/relationships" xmlns:p="http://schemas.openxmlformats.org/presentationml/2006/main">
  <p:tag name="NUM" val="1"/>
</p:tagLst>
</file>

<file path=ppt/tags/tag143.xml><?xml version="1.0" encoding="utf-8"?>
<p:tagLst xmlns:a="http://schemas.openxmlformats.org/drawingml/2006/main" xmlns:r="http://schemas.openxmlformats.org/officeDocument/2006/relationships" xmlns:p="http://schemas.openxmlformats.org/presentationml/2006/main">
  <p:tag name="NUM" val="2"/>
</p:tagLst>
</file>

<file path=ppt/tags/tag144.xml><?xml version="1.0" encoding="utf-8"?>
<p:tagLst xmlns:a="http://schemas.openxmlformats.org/drawingml/2006/main" xmlns:r="http://schemas.openxmlformats.org/officeDocument/2006/relationships" xmlns:p="http://schemas.openxmlformats.org/presentationml/2006/main">
  <p:tag name="NUM" val="3"/>
</p:tagLst>
</file>

<file path=ppt/tags/tag145.xml><?xml version="1.0" encoding="utf-8"?>
<p:tagLst xmlns:a="http://schemas.openxmlformats.org/drawingml/2006/main" xmlns:r="http://schemas.openxmlformats.org/officeDocument/2006/relationships" xmlns:p="http://schemas.openxmlformats.org/presentationml/2006/main">
  <p:tag name="NUM" val="4"/>
</p:tagLst>
</file>

<file path=ppt/tags/tag146.xml><?xml version="1.0" encoding="utf-8"?>
<p:tagLst xmlns:a="http://schemas.openxmlformats.org/drawingml/2006/main" xmlns:r="http://schemas.openxmlformats.org/officeDocument/2006/relationships" xmlns:p="http://schemas.openxmlformats.org/presentationml/2006/main">
  <p:tag name="NUM" val="5"/>
</p:tagLst>
</file>

<file path=ppt/tags/tag147.xml><?xml version="1.0" encoding="utf-8"?>
<p:tagLst xmlns:a="http://schemas.openxmlformats.org/drawingml/2006/main" xmlns:r="http://schemas.openxmlformats.org/officeDocument/2006/relationships" xmlns:p="http://schemas.openxmlformats.org/presentationml/2006/main">
  <p:tag name="NUM" val="6"/>
</p:tagLst>
</file>

<file path=ppt/tags/tag148.xml><?xml version="1.0" encoding="utf-8"?>
<p:tagLst xmlns:a="http://schemas.openxmlformats.org/drawingml/2006/main" xmlns:r="http://schemas.openxmlformats.org/officeDocument/2006/relationships" xmlns:p="http://schemas.openxmlformats.org/presentationml/2006/main">
  <p:tag name="NUM" val="7"/>
</p:tagLst>
</file>

<file path=ppt/tags/tag149.xml><?xml version="1.0" encoding="utf-8"?>
<p:tagLst xmlns:a="http://schemas.openxmlformats.org/drawingml/2006/main" xmlns:r="http://schemas.openxmlformats.org/officeDocument/2006/relationships" xmlns:p="http://schemas.openxmlformats.org/presentationml/2006/main">
  <p:tag name="NUM" val="3"/>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4"/>
</p:tagLst>
</file>

<file path=ppt/tags/tag154.xml><?xml version="1.0" encoding="utf-8"?>
<p:tagLst xmlns:a="http://schemas.openxmlformats.org/drawingml/2006/main" xmlns:r="http://schemas.openxmlformats.org/officeDocument/2006/relationships" xmlns:p="http://schemas.openxmlformats.org/presentationml/2006/main">
  <p:tag name="NUM" val="5"/>
</p:tagLst>
</file>

<file path=ppt/tags/tag155.xml><?xml version="1.0" encoding="utf-8"?>
<p:tagLst xmlns:a="http://schemas.openxmlformats.org/drawingml/2006/main" xmlns:r="http://schemas.openxmlformats.org/officeDocument/2006/relationships" xmlns:p="http://schemas.openxmlformats.org/presentationml/2006/main">
  <p:tag name="NUM" val="6"/>
</p:tagLst>
</file>

<file path=ppt/tags/tag156.xml><?xml version="1.0" encoding="utf-8"?>
<p:tagLst xmlns:a="http://schemas.openxmlformats.org/drawingml/2006/main" xmlns:r="http://schemas.openxmlformats.org/officeDocument/2006/relationships" xmlns:p="http://schemas.openxmlformats.org/presentationml/2006/main">
  <p:tag name="NUM" val="7"/>
</p:tagLst>
</file>

<file path=ppt/tags/tag157.xml><?xml version="1.0" encoding="utf-8"?>
<p:tagLst xmlns:a="http://schemas.openxmlformats.org/drawingml/2006/main" xmlns:r="http://schemas.openxmlformats.org/officeDocument/2006/relationships" xmlns:p="http://schemas.openxmlformats.org/presentationml/2006/main">
  <p:tag name="NUM" val="3"/>
</p:tagLst>
</file>

<file path=ppt/tags/tag158.xml><?xml version="1.0" encoding="utf-8"?>
<p:tagLst xmlns:a="http://schemas.openxmlformats.org/drawingml/2006/main" xmlns:r="http://schemas.openxmlformats.org/officeDocument/2006/relationships" xmlns:p="http://schemas.openxmlformats.org/presentationml/2006/main">
  <p:tag name="NUM" val="10"/>
</p:tagLst>
</file>

<file path=ppt/tags/tag159.xml><?xml version="1.0" encoding="utf-8"?>
<p:tagLst xmlns:a="http://schemas.openxmlformats.org/drawingml/2006/main" xmlns:r="http://schemas.openxmlformats.org/officeDocument/2006/relationships" xmlns:p="http://schemas.openxmlformats.org/presentationml/2006/main">
  <p:tag name="NUM" val="11"/>
</p:tagLst>
</file>

<file path=ppt/tags/tag160.xml><?xml version="1.0" encoding="utf-8"?>
<p:tagLst xmlns:a="http://schemas.openxmlformats.org/drawingml/2006/main" xmlns:r="http://schemas.openxmlformats.org/officeDocument/2006/relationships" xmlns:p="http://schemas.openxmlformats.org/presentationml/2006/main">
  <p:tag name="NUM" val="12"/>
</p:tagLst>
</file>

<file path=ppt/tags/tag161.xml><?xml version="1.0" encoding="utf-8"?>
<p:tagLst xmlns:a="http://schemas.openxmlformats.org/drawingml/2006/main" xmlns:r="http://schemas.openxmlformats.org/officeDocument/2006/relationships" xmlns:p="http://schemas.openxmlformats.org/presentationml/2006/main">
  <p:tag name="NUM" val="1"/>
</p:tagLst>
</file>

<file path=ppt/tags/tag162.xml><?xml version="1.0" encoding="utf-8"?>
<p:tagLst xmlns:a="http://schemas.openxmlformats.org/drawingml/2006/main" xmlns:r="http://schemas.openxmlformats.org/officeDocument/2006/relationships" xmlns:p="http://schemas.openxmlformats.org/presentationml/2006/main">
  <p:tag name="NUM" val="2"/>
</p:tagLst>
</file>

<file path=ppt/tags/tag163.xml><?xml version="1.0" encoding="utf-8"?>
<p:tagLst xmlns:a="http://schemas.openxmlformats.org/drawingml/2006/main" xmlns:r="http://schemas.openxmlformats.org/officeDocument/2006/relationships" xmlns:p="http://schemas.openxmlformats.org/presentationml/2006/main">
  <p:tag name="NUM" val="3"/>
</p:tagLst>
</file>

<file path=ppt/tags/tag164.xml><?xml version="1.0" encoding="utf-8"?>
<p:tagLst xmlns:a="http://schemas.openxmlformats.org/drawingml/2006/main" xmlns:r="http://schemas.openxmlformats.org/officeDocument/2006/relationships" xmlns:p="http://schemas.openxmlformats.org/presentationml/2006/main">
  <p:tag name="NUM" val="4"/>
</p:tagLst>
</file>

<file path=ppt/tags/tag165.xml><?xml version="1.0" encoding="utf-8"?>
<p:tagLst xmlns:a="http://schemas.openxmlformats.org/drawingml/2006/main" xmlns:r="http://schemas.openxmlformats.org/officeDocument/2006/relationships" xmlns:p="http://schemas.openxmlformats.org/presentationml/2006/main">
  <p:tag name="NUM" val="5"/>
</p:tagLst>
</file>

<file path=ppt/tags/tag166.xml><?xml version="1.0" encoding="utf-8"?>
<p:tagLst xmlns:a="http://schemas.openxmlformats.org/drawingml/2006/main" xmlns:r="http://schemas.openxmlformats.org/officeDocument/2006/relationships" xmlns:p="http://schemas.openxmlformats.org/presentationml/2006/main">
  <p:tag name="NUM" val="6"/>
</p:tagLst>
</file>

<file path=ppt/tags/tag167.xml><?xml version="1.0" encoding="utf-8"?>
<p:tagLst xmlns:a="http://schemas.openxmlformats.org/drawingml/2006/main" xmlns:r="http://schemas.openxmlformats.org/officeDocument/2006/relationships" xmlns:p="http://schemas.openxmlformats.org/presentationml/2006/main">
  <p:tag name="NUM" val="7"/>
</p:tagLst>
</file>

<file path=ppt/tags/tag168.xml><?xml version="1.0" encoding="utf-8"?>
<p:tagLst xmlns:a="http://schemas.openxmlformats.org/drawingml/2006/main" xmlns:r="http://schemas.openxmlformats.org/officeDocument/2006/relationships" xmlns:p="http://schemas.openxmlformats.org/presentationml/2006/main">
  <p:tag name="NUM" val="3"/>
</p:tagLst>
</file>

<file path=ppt/tags/tag169.xml><?xml version="1.0" encoding="utf-8"?>
<p:tagLst xmlns:a="http://schemas.openxmlformats.org/drawingml/2006/main" xmlns:r="http://schemas.openxmlformats.org/officeDocument/2006/relationships" xmlns:p="http://schemas.openxmlformats.org/presentationml/2006/main">
  <p:tag name="NUM" val="1"/>
</p:tagLst>
</file>

<file path=ppt/tags/tag170.xml><?xml version="1.0" encoding="utf-8"?>
<p:tagLst xmlns:a="http://schemas.openxmlformats.org/drawingml/2006/main" xmlns:r="http://schemas.openxmlformats.org/officeDocument/2006/relationships" xmlns:p="http://schemas.openxmlformats.org/presentationml/2006/main">
  <p:tag name="NUM" val="2"/>
</p:tagLst>
</file>

<file path=ppt/tags/tag171.xml><?xml version="1.0" encoding="utf-8"?>
<p:tagLst xmlns:a="http://schemas.openxmlformats.org/drawingml/2006/main" xmlns:r="http://schemas.openxmlformats.org/officeDocument/2006/relationships" xmlns:p="http://schemas.openxmlformats.org/presentationml/2006/main">
  <p:tag name="NUM" val="3"/>
</p:tagLst>
</file>

<file path=ppt/tags/tag172.xml><?xml version="1.0" encoding="utf-8"?>
<p:tagLst xmlns:a="http://schemas.openxmlformats.org/drawingml/2006/main" xmlns:r="http://schemas.openxmlformats.org/officeDocument/2006/relationships" xmlns:p="http://schemas.openxmlformats.org/presentationml/2006/main">
  <p:tag name="NUM" val="4"/>
</p:tagLst>
</file>

<file path=ppt/tags/tag173.xml><?xml version="1.0" encoding="utf-8"?>
<p:tagLst xmlns:a="http://schemas.openxmlformats.org/drawingml/2006/main" xmlns:r="http://schemas.openxmlformats.org/officeDocument/2006/relationships" xmlns:p="http://schemas.openxmlformats.org/presentationml/2006/main">
  <p:tag name="NUM" val="5"/>
</p:tagLst>
</file>

<file path=ppt/tags/tag174.xml><?xml version="1.0" encoding="utf-8"?>
<p:tagLst xmlns:a="http://schemas.openxmlformats.org/drawingml/2006/main" xmlns:r="http://schemas.openxmlformats.org/officeDocument/2006/relationships" xmlns:p="http://schemas.openxmlformats.org/presentationml/2006/main">
  <p:tag name="NUM" val="6"/>
</p:tagLst>
</file>

<file path=ppt/tags/tag175.xml><?xml version="1.0" encoding="utf-8"?>
<p:tagLst xmlns:a="http://schemas.openxmlformats.org/drawingml/2006/main" xmlns:r="http://schemas.openxmlformats.org/officeDocument/2006/relationships" xmlns:p="http://schemas.openxmlformats.org/presentationml/2006/main">
  <p:tag name="NUM" val="7"/>
</p:tagLst>
</file>

<file path=ppt/tags/tag176.xml><?xml version="1.0" encoding="utf-8"?>
<p:tagLst xmlns:a="http://schemas.openxmlformats.org/drawingml/2006/main" xmlns:r="http://schemas.openxmlformats.org/officeDocument/2006/relationships" xmlns:p="http://schemas.openxmlformats.org/presentationml/2006/main">
  <p:tag name="NUM" val="3"/>
</p:tagLst>
</file>

<file path=ppt/tags/tag177.xml><?xml version="1.0" encoding="utf-8"?>
<p:tagLst xmlns:a="http://schemas.openxmlformats.org/drawingml/2006/main" xmlns:r="http://schemas.openxmlformats.org/officeDocument/2006/relationships" xmlns:p="http://schemas.openxmlformats.org/presentationml/2006/main">
  <p:tag name="NUM" val="1"/>
</p:tagLst>
</file>

<file path=ppt/tags/tag178.xml><?xml version="1.0" encoding="utf-8"?>
<p:tagLst xmlns:a="http://schemas.openxmlformats.org/drawingml/2006/main" xmlns:r="http://schemas.openxmlformats.org/officeDocument/2006/relationships" xmlns:p="http://schemas.openxmlformats.org/presentationml/2006/main">
  <p:tag name="NUM" val="2"/>
</p:tagLst>
</file>

<file path=ppt/tags/tag179.xml><?xml version="1.0" encoding="utf-8"?>
<p:tagLst xmlns:a="http://schemas.openxmlformats.org/drawingml/2006/main" xmlns:r="http://schemas.openxmlformats.org/officeDocument/2006/relationships" xmlns:p="http://schemas.openxmlformats.org/presentationml/2006/main">
  <p:tag name="NUM" val="3"/>
</p:tagLst>
</file>

<file path=ppt/tags/tag180.xml><?xml version="1.0" encoding="utf-8"?>
<p:tagLst xmlns:a="http://schemas.openxmlformats.org/drawingml/2006/main" xmlns:r="http://schemas.openxmlformats.org/officeDocument/2006/relationships" xmlns:p="http://schemas.openxmlformats.org/presentationml/2006/main">
  <p:tag name="NUM" val="4"/>
</p:tagLst>
</file>

<file path=ppt/tags/tag181.xml><?xml version="1.0" encoding="utf-8"?>
<p:tagLst xmlns:a="http://schemas.openxmlformats.org/drawingml/2006/main" xmlns:r="http://schemas.openxmlformats.org/officeDocument/2006/relationships" xmlns:p="http://schemas.openxmlformats.org/presentationml/2006/main">
  <p:tag name="NUM" val="5"/>
</p:tagLst>
</file>

<file path=ppt/tags/tag182.xml><?xml version="1.0" encoding="utf-8"?>
<p:tagLst xmlns:a="http://schemas.openxmlformats.org/drawingml/2006/main" xmlns:r="http://schemas.openxmlformats.org/officeDocument/2006/relationships" xmlns:p="http://schemas.openxmlformats.org/presentationml/2006/main">
  <p:tag name="NUM" val="6"/>
</p:tagLst>
</file>

<file path=ppt/tags/tag183.xml><?xml version="1.0" encoding="utf-8"?>
<p:tagLst xmlns:a="http://schemas.openxmlformats.org/drawingml/2006/main" xmlns:r="http://schemas.openxmlformats.org/officeDocument/2006/relationships" xmlns:p="http://schemas.openxmlformats.org/presentationml/2006/main">
  <p:tag name="NUM" val="7"/>
</p:tagLst>
</file>

<file path=ppt/tags/tag184.xml><?xml version="1.0" encoding="utf-8"?>
<p:tagLst xmlns:a="http://schemas.openxmlformats.org/drawingml/2006/main" xmlns:r="http://schemas.openxmlformats.org/officeDocument/2006/relationships" xmlns:p="http://schemas.openxmlformats.org/presentationml/2006/main">
  <p:tag name="NUM" val="3"/>
</p:tagLst>
</file>

<file path=ppt/tags/tag185.xml><?xml version="1.0" encoding="utf-8"?>
<p:tagLst xmlns:a="http://schemas.openxmlformats.org/drawingml/2006/main" xmlns:r="http://schemas.openxmlformats.org/officeDocument/2006/relationships" xmlns:p="http://schemas.openxmlformats.org/presentationml/2006/main">
  <p:tag name="NUM" val="1"/>
</p:tagLst>
</file>

<file path=ppt/tags/tag186.xml><?xml version="1.0" encoding="utf-8"?>
<p:tagLst xmlns:a="http://schemas.openxmlformats.org/drawingml/2006/main" xmlns:r="http://schemas.openxmlformats.org/officeDocument/2006/relationships" xmlns:p="http://schemas.openxmlformats.org/presentationml/2006/main">
  <p:tag name="NUM" val="2"/>
</p:tagLst>
</file>

<file path=ppt/tags/tag187.xml><?xml version="1.0" encoding="utf-8"?>
<p:tagLst xmlns:a="http://schemas.openxmlformats.org/drawingml/2006/main" xmlns:r="http://schemas.openxmlformats.org/officeDocument/2006/relationships" xmlns:p="http://schemas.openxmlformats.org/presentationml/2006/main">
  <p:tag name="NUM" val="3"/>
</p:tagLst>
</file>

<file path=ppt/tags/tag188.xml><?xml version="1.0" encoding="utf-8"?>
<p:tagLst xmlns:a="http://schemas.openxmlformats.org/drawingml/2006/main" xmlns:r="http://schemas.openxmlformats.org/officeDocument/2006/relationships" xmlns:p="http://schemas.openxmlformats.org/presentationml/2006/main">
  <p:tag name="NUM" val="4"/>
</p:tagLst>
</file>

<file path=ppt/tags/tag189.xml><?xml version="1.0" encoding="utf-8"?>
<p:tagLst xmlns:a="http://schemas.openxmlformats.org/drawingml/2006/main" xmlns:r="http://schemas.openxmlformats.org/officeDocument/2006/relationships" xmlns:p="http://schemas.openxmlformats.org/presentationml/2006/main">
  <p:tag name="NUM" val="5"/>
</p:tagLst>
</file>

<file path=ppt/tags/tag190.xml><?xml version="1.0" encoding="utf-8"?>
<p:tagLst xmlns:a="http://schemas.openxmlformats.org/drawingml/2006/main" xmlns:r="http://schemas.openxmlformats.org/officeDocument/2006/relationships" xmlns:p="http://schemas.openxmlformats.org/presentationml/2006/main">
  <p:tag name="NUM" val="6"/>
</p:tagLst>
</file>

<file path=ppt/tags/tag191.xml><?xml version="1.0" encoding="utf-8"?>
<p:tagLst xmlns:a="http://schemas.openxmlformats.org/drawingml/2006/main" xmlns:r="http://schemas.openxmlformats.org/officeDocument/2006/relationships" xmlns:p="http://schemas.openxmlformats.org/presentationml/2006/main">
  <p:tag name="NUM" val="7"/>
</p:tagLst>
</file>

<file path=ppt/tags/tag192.xml><?xml version="1.0" encoding="utf-8"?>
<p:tagLst xmlns:a="http://schemas.openxmlformats.org/drawingml/2006/main" xmlns:r="http://schemas.openxmlformats.org/officeDocument/2006/relationships" xmlns:p="http://schemas.openxmlformats.org/presentationml/2006/main">
  <p:tag name="NUM" val="3"/>
</p:tagLst>
</file>

<file path=ppt/tags/tag193.xml><?xml version="1.0" encoding="utf-8"?>
<p:tagLst xmlns:a="http://schemas.openxmlformats.org/drawingml/2006/main" xmlns:r="http://schemas.openxmlformats.org/officeDocument/2006/relationships" xmlns:p="http://schemas.openxmlformats.org/presentationml/2006/main">
  <p:tag name="NUM" val="1"/>
</p:tagLst>
</file>

<file path=ppt/tags/tag194.xml><?xml version="1.0" encoding="utf-8"?>
<p:tagLst xmlns:a="http://schemas.openxmlformats.org/drawingml/2006/main" xmlns:r="http://schemas.openxmlformats.org/officeDocument/2006/relationships" xmlns:p="http://schemas.openxmlformats.org/presentationml/2006/main">
  <p:tag name="NUM" val="2"/>
</p:tagLst>
</file>

<file path=ppt/tags/tag195.xml><?xml version="1.0" encoding="utf-8"?>
<p:tagLst xmlns:a="http://schemas.openxmlformats.org/drawingml/2006/main" xmlns:r="http://schemas.openxmlformats.org/officeDocument/2006/relationships" xmlns:p="http://schemas.openxmlformats.org/presentationml/2006/main">
  <p:tag name="NUM" val="3"/>
</p:tagLst>
</file>

<file path=ppt/tags/tag196.xml><?xml version="1.0" encoding="utf-8"?>
<p:tagLst xmlns:a="http://schemas.openxmlformats.org/drawingml/2006/main" xmlns:r="http://schemas.openxmlformats.org/officeDocument/2006/relationships" xmlns:p="http://schemas.openxmlformats.org/presentationml/2006/main">
  <p:tag name="NUM" val="4"/>
</p:tagLst>
</file>

<file path=ppt/tags/tag197.xml><?xml version="1.0" encoding="utf-8"?>
<p:tagLst xmlns:a="http://schemas.openxmlformats.org/drawingml/2006/main" xmlns:r="http://schemas.openxmlformats.org/officeDocument/2006/relationships" xmlns:p="http://schemas.openxmlformats.org/presentationml/2006/main">
  <p:tag name="NUM" val="5"/>
</p:tagLst>
</file>

<file path=ppt/tags/tag198.xml><?xml version="1.0" encoding="utf-8"?>
<p:tagLst xmlns:a="http://schemas.openxmlformats.org/drawingml/2006/main" xmlns:r="http://schemas.openxmlformats.org/officeDocument/2006/relationships" xmlns:p="http://schemas.openxmlformats.org/presentationml/2006/main">
  <p:tag name="NUM" val="6"/>
</p:tagLst>
</file>

<file path=ppt/tags/tag199.xml><?xml version="1.0" encoding="utf-8"?>
<p:tagLst xmlns:a="http://schemas.openxmlformats.org/drawingml/2006/main" xmlns:r="http://schemas.openxmlformats.org/officeDocument/2006/relationships" xmlns:p="http://schemas.openxmlformats.org/presentationml/2006/main">
  <p:tag name="NUM" val="7"/>
</p:tagLst>
</file>

<file path=ppt/tags/tag200.xml><?xml version="1.0" encoding="utf-8"?>
<p:tagLst xmlns:a="http://schemas.openxmlformats.org/drawingml/2006/main" xmlns:r="http://schemas.openxmlformats.org/officeDocument/2006/relationships" xmlns:p="http://schemas.openxmlformats.org/presentationml/2006/main">
  <p:tag name="NUM" val="3"/>
</p:tagLst>
</file>

<file path=ppt/tags/tag201.xml><?xml version="1.0" encoding="utf-8"?>
<p:tagLst xmlns:a="http://schemas.openxmlformats.org/drawingml/2006/main" xmlns:r="http://schemas.openxmlformats.org/officeDocument/2006/relationships" xmlns:p="http://schemas.openxmlformats.org/presentationml/2006/main">
  <p:tag name="NUM" val="10"/>
</p:tagLst>
</file>

<file path=ppt/tags/tag202.xml><?xml version="1.0" encoding="utf-8"?>
<p:tagLst xmlns:a="http://schemas.openxmlformats.org/drawingml/2006/main" xmlns:r="http://schemas.openxmlformats.org/officeDocument/2006/relationships" xmlns:p="http://schemas.openxmlformats.org/presentationml/2006/main">
  <p:tag name="NUM" val="11"/>
</p:tagLst>
</file>

<file path=ppt/tags/tag203.xml><?xml version="1.0" encoding="utf-8"?>
<p:tagLst xmlns:a="http://schemas.openxmlformats.org/drawingml/2006/main" xmlns:r="http://schemas.openxmlformats.org/officeDocument/2006/relationships" xmlns:p="http://schemas.openxmlformats.org/presentationml/2006/main">
  <p:tag name="NUM" val="12"/>
</p:tagLst>
</file>

<file path=ppt/tags/tag204.xml><?xml version="1.0" encoding="utf-8"?>
<p:tagLst xmlns:a="http://schemas.openxmlformats.org/drawingml/2006/main" xmlns:r="http://schemas.openxmlformats.org/officeDocument/2006/relationships" xmlns:p="http://schemas.openxmlformats.org/presentationml/2006/main">
  <p:tag name="NUM" val="1"/>
</p:tagLst>
</file>

<file path=ppt/tags/tag205.xml><?xml version="1.0" encoding="utf-8"?>
<p:tagLst xmlns:a="http://schemas.openxmlformats.org/drawingml/2006/main" xmlns:r="http://schemas.openxmlformats.org/officeDocument/2006/relationships" xmlns:p="http://schemas.openxmlformats.org/presentationml/2006/main">
  <p:tag name="NUM" val="2"/>
</p:tagLst>
</file>

<file path=ppt/tags/tag206.xml><?xml version="1.0" encoding="utf-8"?>
<p:tagLst xmlns:a="http://schemas.openxmlformats.org/drawingml/2006/main" xmlns:r="http://schemas.openxmlformats.org/officeDocument/2006/relationships" xmlns:p="http://schemas.openxmlformats.org/presentationml/2006/main">
  <p:tag name="NUM" val="3"/>
</p:tagLst>
</file>

<file path=ppt/tags/tag207.xml><?xml version="1.0" encoding="utf-8"?>
<p:tagLst xmlns:a="http://schemas.openxmlformats.org/drawingml/2006/main" xmlns:r="http://schemas.openxmlformats.org/officeDocument/2006/relationships" xmlns:p="http://schemas.openxmlformats.org/presentationml/2006/main">
  <p:tag name="NUM" val="4"/>
</p:tagLst>
</file>

<file path=ppt/tags/tag208.xml><?xml version="1.0" encoding="utf-8"?>
<p:tagLst xmlns:a="http://schemas.openxmlformats.org/drawingml/2006/main" xmlns:r="http://schemas.openxmlformats.org/officeDocument/2006/relationships" xmlns:p="http://schemas.openxmlformats.org/presentationml/2006/main">
  <p:tag name="NUM" val="5"/>
</p:tagLst>
</file>

<file path=ppt/tags/tag209.xml><?xml version="1.0" encoding="utf-8"?>
<p:tagLst xmlns:a="http://schemas.openxmlformats.org/drawingml/2006/main" xmlns:r="http://schemas.openxmlformats.org/officeDocument/2006/relationships" xmlns:p="http://schemas.openxmlformats.org/presentationml/2006/main">
  <p:tag name="NUM" val="6"/>
</p:tagLst>
</file>

<file path=ppt/tags/tag210.xml><?xml version="1.0" encoding="utf-8"?>
<p:tagLst xmlns:a="http://schemas.openxmlformats.org/drawingml/2006/main" xmlns:r="http://schemas.openxmlformats.org/officeDocument/2006/relationships" xmlns:p="http://schemas.openxmlformats.org/presentationml/2006/main">
  <p:tag name="NUM" val="7"/>
</p:tagLst>
</file>

<file path=ppt/tags/tag211.xml><?xml version="1.0" encoding="utf-8"?>
<p:tagLst xmlns:a="http://schemas.openxmlformats.org/drawingml/2006/main" xmlns:r="http://schemas.openxmlformats.org/officeDocument/2006/relationships" xmlns:p="http://schemas.openxmlformats.org/presentationml/2006/main">
  <p:tag name="NUM" val="3"/>
</p:tagLst>
</file>

<file path=ppt/tags/tag212.xml><?xml version="1.0" encoding="utf-8"?>
<p:tagLst xmlns:a="http://schemas.openxmlformats.org/drawingml/2006/main" xmlns:r="http://schemas.openxmlformats.org/officeDocument/2006/relationships" xmlns:p="http://schemas.openxmlformats.org/presentationml/2006/main">
  <p:tag name="NUM" val="1"/>
</p:tagLst>
</file>

<file path=ppt/tags/tag213.xml><?xml version="1.0" encoding="utf-8"?>
<p:tagLst xmlns:a="http://schemas.openxmlformats.org/drawingml/2006/main" xmlns:r="http://schemas.openxmlformats.org/officeDocument/2006/relationships" xmlns:p="http://schemas.openxmlformats.org/presentationml/2006/main">
  <p:tag name="NUM" val="2"/>
</p:tagLst>
</file>

<file path=ppt/tags/tag214.xml><?xml version="1.0" encoding="utf-8"?>
<p:tagLst xmlns:a="http://schemas.openxmlformats.org/drawingml/2006/main" xmlns:r="http://schemas.openxmlformats.org/officeDocument/2006/relationships" xmlns:p="http://schemas.openxmlformats.org/presentationml/2006/main">
  <p:tag name="NUM" val="3"/>
</p:tagLst>
</file>

<file path=ppt/tags/tag215.xml><?xml version="1.0" encoding="utf-8"?>
<p:tagLst xmlns:a="http://schemas.openxmlformats.org/drawingml/2006/main" xmlns:r="http://schemas.openxmlformats.org/officeDocument/2006/relationships" xmlns:p="http://schemas.openxmlformats.org/presentationml/2006/main">
  <p:tag name="NUM" val="4"/>
</p:tagLst>
</file>

<file path=ppt/tags/tag216.xml><?xml version="1.0" encoding="utf-8"?>
<p:tagLst xmlns:a="http://schemas.openxmlformats.org/drawingml/2006/main" xmlns:r="http://schemas.openxmlformats.org/officeDocument/2006/relationships" xmlns:p="http://schemas.openxmlformats.org/presentationml/2006/main">
  <p:tag name="NUM" val="5"/>
</p:tagLst>
</file>

<file path=ppt/tags/tag217.xml><?xml version="1.0" encoding="utf-8"?>
<p:tagLst xmlns:a="http://schemas.openxmlformats.org/drawingml/2006/main" xmlns:r="http://schemas.openxmlformats.org/officeDocument/2006/relationships" xmlns:p="http://schemas.openxmlformats.org/presentationml/2006/main">
  <p:tag name="NUM" val="6"/>
</p:tagLst>
</file>

<file path=ppt/tags/tag218.xml><?xml version="1.0" encoding="utf-8"?>
<p:tagLst xmlns:a="http://schemas.openxmlformats.org/drawingml/2006/main" xmlns:r="http://schemas.openxmlformats.org/officeDocument/2006/relationships" xmlns:p="http://schemas.openxmlformats.org/presentationml/2006/main">
  <p:tag name="NUM" val="7"/>
</p:tagLst>
</file>

<file path=ppt/tags/tag219.xml><?xml version="1.0" encoding="utf-8"?>
<p:tagLst xmlns:a="http://schemas.openxmlformats.org/drawingml/2006/main" xmlns:r="http://schemas.openxmlformats.org/officeDocument/2006/relationships" xmlns:p="http://schemas.openxmlformats.org/presentationml/2006/main">
  <p:tag name="NUM" val="3"/>
</p:tagLst>
</file>

<file path=ppt/tags/tag220.xml><?xml version="1.0" encoding="utf-8"?>
<p:tagLst xmlns:a="http://schemas.openxmlformats.org/drawingml/2006/main" xmlns:r="http://schemas.openxmlformats.org/officeDocument/2006/relationships" xmlns:p="http://schemas.openxmlformats.org/presentationml/2006/main">
  <p:tag name="NUM" val="5"/>
</p:tagLst>
</file>

<file path=ppt/tags/tag221.xml><?xml version="1.0" encoding="utf-8"?>
<p:tagLst xmlns:a="http://schemas.openxmlformats.org/drawingml/2006/main" xmlns:r="http://schemas.openxmlformats.org/officeDocument/2006/relationships" xmlns:p="http://schemas.openxmlformats.org/presentationml/2006/main">
  <p:tag name="NUM" val="1"/>
</p:tagLst>
</file>

<file path=ppt/tags/tag222.xml><?xml version="1.0" encoding="utf-8"?>
<p:tagLst xmlns:a="http://schemas.openxmlformats.org/drawingml/2006/main" xmlns:r="http://schemas.openxmlformats.org/officeDocument/2006/relationships" xmlns:p="http://schemas.openxmlformats.org/presentationml/2006/main">
  <p:tag name="NUM" val="2"/>
</p:tagLst>
</file>

<file path=ppt/tags/tag223.xml><?xml version="1.0" encoding="utf-8"?>
<p:tagLst xmlns:a="http://schemas.openxmlformats.org/drawingml/2006/main" xmlns:r="http://schemas.openxmlformats.org/officeDocument/2006/relationships" xmlns:p="http://schemas.openxmlformats.org/presentationml/2006/main">
  <p:tag name="NUM" val="3"/>
</p:tagLst>
</file>

<file path=ppt/tags/tag224.xml><?xml version="1.0" encoding="utf-8"?>
<p:tagLst xmlns:a="http://schemas.openxmlformats.org/drawingml/2006/main" xmlns:r="http://schemas.openxmlformats.org/officeDocument/2006/relationships" xmlns:p="http://schemas.openxmlformats.org/presentationml/2006/main">
  <p:tag name="NUM" val="4"/>
</p:tagLst>
</file>

<file path=ppt/tags/tag225.xml><?xml version="1.0" encoding="utf-8"?>
<p:tagLst xmlns:a="http://schemas.openxmlformats.org/drawingml/2006/main" xmlns:r="http://schemas.openxmlformats.org/officeDocument/2006/relationships" xmlns:p="http://schemas.openxmlformats.org/presentationml/2006/main">
  <p:tag name="NUM" val="5"/>
</p:tagLst>
</file>

<file path=ppt/tags/tag226.xml><?xml version="1.0" encoding="utf-8"?>
<p:tagLst xmlns:a="http://schemas.openxmlformats.org/drawingml/2006/main" xmlns:r="http://schemas.openxmlformats.org/officeDocument/2006/relationships" xmlns:p="http://schemas.openxmlformats.org/presentationml/2006/main">
  <p:tag name="NUM" val="6"/>
</p:tagLst>
</file>

<file path=ppt/tags/tag227.xml><?xml version="1.0" encoding="utf-8"?>
<p:tagLst xmlns:a="http://schemas.openxmlformats.org/drawingml/2006/main" xmlns:r="http://schemas.openxmlformats.org/officeDocument/2006/relationships" xmlns:p="http://schemas.openxmlformats.org/presentationml/2006/main">
  <p:tag name="NUM" val="7"/>
</p:tagLst>
</file>

<file path=ppt/tags/tag228.xml><?xml version="1.0" encoding="utf-8"?>
<p:tagLst xmlns:a="http://schemas.openxmlformats.org/drawingml/2006/main" xmlns:r="http://schemas.openxmlformats.org/officeDocument/2006/relationships" xmlns:p="http://schemas.openxmlformats.org/presentationml/2006/main">
  <p:tag name="NUM" val="3"/>
</p:tagLst>
</file>

<file path=ppt/tags/tag229.xml><?xml version="1.0" encoding="utf-8"?>
<p:tagLst xmlns:a="http://schemas.openxmlformats.org/drawingml/2006/main" xmlns:r="http://schemas.openxmlformats.org/officeDocument/2006/relationships" xmlns:p="http://schemas.openxmlformats.org/presentationml/2006/main">
  <p:tag name="NUM" val="1"/>
</p:tagLst>
</file>

<file path=ppt/tags/tag230.xml><?xml version="1.0" encoding="utf-8"?>
<p:tagLst xmlns:a="http://schemas.openxmlformats.org/drawingml/2006/main" xmlns:r="http://schemas.openxmlformats.org/officeDocument/2006/relationships" xmlns:p="http://schemas.openxmlformats.org/presentationml/2006/main">
  <p:tag name="NUM" val="2"/>
</p:tagLst>
</file>

<file path=ppt/tags/tag231.xml><?xml version="1.0" encoding="utf-8"?>
<p:tagLst xmlns:a="http://schemas.openxmlformats.org/drawingml/2006/main" xmlns:r="http://schemas.openxmlformats.org/officeDocument/2006/relationships" xmlns:p="http://schemas.openxmlformats.org/presentationml/2006/main">
  <p:tag name="NUM" val="3"/>
</p:tagLst>
</file>

<file path=ppt/tags/tag232.xml><?xml version="1.0" encoding="utf-8"?>
<p:tagLst xmlns:a="http://schemas.openxmlformats.org/drawingml/2006/main" xmlns:r="http://schemas.openxmlformats.org/officeDocument/2006/relationships" xmlns:p="http://schemas.openxmlformats.org/presentationml/2006/main">
  <p:tag name="NUM" val="4"/>
</p:tagLst>
</file>

<file path=ppt/tags/tag233.xml><?xml version="1.0" encoding="utf-8"?>
<p:tagLst xmlns:a="http://schemas.openxmlformats.org/drawingml/2006/main" xmlns:r="http://schemas.openxmlformats.org/officeDocument/2006/relationships" xmlns:p="http://schemas.openxmlformats.org/presentationml/2006/main">
  <p:tag name="NUM" val="5"/>
</p:tagLst>
</file>

<file path=ppt/tags/tag234.xml><?xml version="1.0" encoding="utf-8"?>
<p:tagLst xmlns:a="http://schemas.openxmlformats.org/drawingml/2006/main" xmlns:r="http://schemas.openxmlformats.org/officeDocument/2006/relationships" xmlns:p="http://schemas.openxmlformats.org/presentationml/2006/main">
  <p:tag name="NUM" val="6"/>
</p:tagLst>
</file>

<file path=ppt/tags/tag235.xml><?xml version="1.0" encoding="utf-8"?>
<p:tagLst xmlns:a="http://schemas.openxmlformats.org/drawingml/2006/main" xmlns:r="http://schemas.openxmlformats.org/officeDocument/2006/relationships" xmlns:p="http://schemas.openxmlformats.org/presentationml/2006/main">
  <p:tag name="NUM" val="7"/>
</p:tagLst>
</file>

<file path=ppt/tags/tag236.xml><?xml version="1.0" encoding="utf-8"?>
<p:tagLst xmlns:a="http://schemas.openxmlformats.org/drawingml/2006/main" xmlns:r="http://schemas.openxmlformats.org/officeDocument/2006/relationships" xmlns:p="http://schemas.openxmlformats.org/presentationml/2006/main">
  <p:tag name="NUM" val="3"/>
</p:tagLst>
</file>

<file path=ppt/tags/tag237.xml><?xml version="1.0" encoding="utf-8"?>
<p:tagLst xmlns:a="http://schemas.openxmlformats.org/drawingml/2006/main" xmlns:r="http://schemas.openxmlformats.org/officeDocument/2006/relationships" xmlns:p="http://schemas.openxmlformats.org/presentationml/2006/main">
  <p:tag name="NUM" val="1"/>
</p:tagLst>
</file>

<file path=ppt/tags/tag238.xml><?xml version="1.0" encoding="utf-8"?>
<p:tagLst xmlns:a="http://schemas.openxmlformats.org/drawingml/2006/main" xmlns:r="http://schemas.openxmlformats.org/officeDocument/2006/relationships" xmlns:p="http://schemas.openxmlformats.org/presentationml/2006/main">
  <p:tag name="NUM" val="2"/>
</p:tagLst>
</file>

<file path=ppt/tags/tag239.xml><?xml version="1.0" encoding="utf-8"?>
<p:tagLst xmlns:a="http://schemas.openxmlformats.org/drawingml/2006/main" xmlns:r="http://schemas.openxmlformats.org/officeDocument/2006/relationships" xmlns:p="http://schemas.openxmlformats.org/presentationml/2006/main">
  <p:tag name="NUM" val="3"/>
</p:tagLst>
</file>

<file path=ppt/tags/tag240.xml><?xml version="1.0" encoding="utf-8"?>
<p:tagLst xmlns:a="http://schemas.openxmlformats.org/drawingml/2006/main" xmlns:r="http://schemas.openxmlformats.org/officeDocument/2006/relationships" xmlns:p="http://schemas.openxmlformats.org/presentationml/2006/main">
  <p:tag name="NUM" val="4"/>
</p:tagLst>
</file>

<file path=ppt/tags/tag241.xml><?xml version="1.0" encoding="utf-8"?>
<p:tagLst xmlns:a="http://schemas.openxmlformats.org/drawingml/2006/main" xmlns:r="http://schemas.openxmlformats.org/officeDocument/2006/relationships" xmlns:p="http://schemas.openxmlformats.org/presentationml/2006/main">
  <p:tag name="NUM" val="5"/>
</p:tagLst>
</file>

<file path=ppt/tags/tag242.xml><?xml version="1.0" encoding="utf-8"?>
<p:tagLst xmlns:a="http://schemas.openxmlformats.org/drawingml/2006/main" xmlns:r="http://schemas.openxmlformats.org/officeDocument/2006/relationships" xmlns:p="http://schemas.openxmlformats.org/presentationml/2006/main">
  <p:tag name="NUM" val="6"/>
</p:tagLst>
</file>

<file path=ppt/tags/tag243.xml><?xml version="1.0" encoding="utf-8"?>
<p:tagLst xmlns:a="http://schemas.openxmlformats.org/drawingml/2006/main" xmlns:r="http://schemas.openxmlformats.org/officeDocument/2006/relationships" xmlns:p="http://schemas.openxmlformats.org/presentationml/2006/main">
  <p:tag name="NUM" val="7"/>
</p:tagLst>
</file>

<file path=ppt/tags/tag244.xml><?xml version="1.0" encoding="utf-8"?>
<p:tagLst xmlns:a="http://schemas.openxmlformats.org/drawingml/2006/main" xmlns:r="http://schemas.openxmlformats.org/officeDocument/2006/relationships" xmlns:p="http://schemas.openxmlformats.org/presentationml/2006/main">
  <p:tag name="NUM" val="3"/>
</p:tagLst>
</file>

<file path=ppt/tags/tag245.xml><?xml version="1.0" encoding="utf-8"?>
<p:tagLst xmlns:a="http://schemas.openxmlformats.org/drawingml/2006/main" xmlns:r="http://schemas.openxmlformats.org/officeDocument/2006/relationships" xmlns:p="http://schemas.openxmlformats.org/presentationml/2006/main">
  <p:tag name="NUM" val="1"/>
</p:tagLst>
</file>

<file path=ppt/tags/tag246.xml><?xml version="1.0" encoding="utf-8"?>
<p:tagLst xmlns:a="http://schemas.openxmlformats.org/drawingml/2006/main" xmlns:r="http://schemas.openxmlformats.org/officeDocument/2006/relationships" xmlns:p="http://schemas.openxmlformats.org/presentationml/2006/main">
  <p:tag name="NUM" val="2"/>
</p:tagLst>
</file>

<file path=ppt/tags/tag247.xml><?xml version="1.0" encoding="utf-8"?>
<p:tagLst xmlns:a="http://schemas.openxmlformats.org/drawingml/2006/main" xmlns:r="http://schemas.openxmlformats.org/officeDocument/2006/relationships" xmlns:p="http://schemas.openxmlformats.org/presentationml/2006/main">
  <p:tag name="NUM" val="3"/>
</p:tagLst>
</file>

<file path=ppt/tags/tag248.xml><?xml version="1.0" encoding="utf-8"?>
<p:tagLst xmlns:a="http://schemas.openxmlformats.org/drawingml/2006/main" xmlns:r="http://schemas.openxmlformats.org/officeDocument/2006/relationships" xmlns:p="http://schemas.openxmlformats.org/presentationml/2006/main">
  <p:tag name="NUM" val="4"/>
</p:tagLst>
</file>

<file path=ppt/tags/tag249.xml><?xml version="1.0" encoding="utf-8"?>
<p:tagLst xmlns:a="http://schemas.openxmlformats.org/drawingml/2006/main" xmlns:r="http://schemas.openxmlformats.org/officeDocument/2006/relationships" xmlns:p="http://schemas.openxmlformats.org/presentationml/2006/main">
  <p:tag name="NUM" val="5"/>
</p:tagLst>
</file>

<file path=ppt/tags/tag250.xml><?xml version="1.0" encoding="utf-8"?>
<p:tagLst xmlns:a="http://schemas.openxmlformats.org/drawingml/2006/main" xmlns:r="http://schemas.openxmlformats.org/officeDocument/2006/relationships" xmlns:p="http://schemas.openxmlformats.org/presentationml/2006/main">
  <p:tag name="NUM" val="6"/>
</p:tagLst>
</file>

<file path=ppt/tags/tag251.xml><?xml version="1.0" encoding="utf-8"?>
<p:tagLst xmlns:a="http://schemas.openxmlformats.org/drawingml/2006/main" xmlns:r="http://schemas.openxmlformats.org/officeDocument/2006/relationships" xmlns:p="http://schemas.openxmlformats.org/presentationml/2006/main">
  <p:tag name="NUM" val="7"/>
</p:tagLst>
</file>

<file path=ppt/tags/tag252.xml><?xml version="1.0" encoding="utf-8"?>
<p:tagLst xmlns:a="http://schemas.openxmlformats.org/drawingml/2006/main" xmlns:r="http://schemas.openxmlformats.org/officeDocument/2006/relationships" xmlns:p="http://schemas.openxmlformats.org/presentationml/2006/main">
  <p:tag name="NUM" val="3"/>
</p:tagLst>
</file>

<file path=ppt/tags/tag253.xml><?xml version="1.0" encoding="utf-8"?>
<p:tagLst xmlns:a="http://schemas.openxmlformats.org/drawingml/2006/main" xmlns:r="http://schemas.openxmlformats.org/officeDocument/2006/relationships" xmlns:p="http://schemas.openxmlformats.org/presentationml/2006/main">
  <p:tag name="NUM" val="3"/>
</p:tagLst>
</file>

<file path=ppt/tags/tag254.xml><?xml version="1.0" encoding="utf-8"?>
<p:tagLst xmlns:a="http://schemas.openxmlformats.org/drawingml/2006/main" xmlns:r="http://schemas.openxmlformats.org/officeDocument/2006/relationships" xmlns:p="http://schemas.openxmlformats.org/presentationml/2006/main">
  <p:tag name="NUM" val="3"/>
</p:tagLst>
</file>

<file path=ppt/tags/tag255.xml><?xml version="1.0" encoding="utf-8"?>
<p:tagLst xmlns:a="http://schemas.openxmlformats.org/drawingml/2006/main" xmlns:r="http://schemas.openxmlformats.org/officeDocument/2006/relationships" xmlns:p="http://schemas.openxmlformats.org/presentationml/2006/main">
  <p:tag name="NUM" val="3"/>
</p:tagLst>
</file>

<file path=ppt/tags/tag256.xml><?xml version="1.0" encoding="utf-8"?>
<p:tagLst xmlns:a="http://schemas.openxmlformats.org/drawingml/2006/main" xmlns:r="http://schemas.openxmlformats.org/officeDocument/2006/relationships" xmlns:p="http://schemas.openxmlformats.org/presentationml/2006/main">
  <p:tag name="NUM" val="3"/>
</p:tagLst>
</file>

<file path=ppt/tags/tag257.xml><?xml version="1.0" encoding="utf-8"?>
<p:tagLst xmlns:a="http://schemas.openxmlformats.org/drawingml/2006/main" xmlns:r="http://schemas.openxmlformats.org/officeDocument/2006/relationships" xmlns:p="http://schemas.openxmlformats.org/presentationml/2006/main">
  <p:tag name="NUM" val="3"/>
</p:tagLst>
</file>

<file path=ppt/tags/tag258.xml><?xml version="1.0" encoding="utf-8"?>
<p:tagLst xmlns:a="http://schemas.openxmlformats.org/drawingml/2006/main" xmlns:r="http://schemas.openxmlformats.org/officeDocument/2006/relationships" xmlns:p="http://schemas.openxmlformats.org/presentationml/2006/main">
  <p:tag name="NUM" val="7"/>
</p:tagLst>
</file>

<file path=ppt/tags/tag259.xml><?xml version="1.0" encoding="utf-8"?>
<p:tagLst xmlns:a="http://schemas.openxmlformats.org/drawingml/2006/main" xmlns:r="http://schemas.openxmlformats.org/officeDocument/2006/relationships" xmlns:p="http://schemas.openxmlformats.org/presentationml/2006/main">
  <p:tag name="NUM" val="9"/>
</p:tagLst>
</file>

<file path=ppt/tags/tag260.xml><?xml version="1.0" encoding="utf-8"?>
<p:tagLst xmlns:a="http://schemas.openxmlformats.org/drawingml/2006/main" xmlns:r="http://schemas.openxmlformats.org/officeDocument/2006/relationships" xmlns:p="http://schemas.openxmlformats.org/presentationml/2006/main">
  <p:tag name="NUM" val="3"/>
</p:tagLst>
</file>

<file path=ppt/tags/tag261.xml><?xml version="1.0" encoding="utf-8"?>
<p:tagLst xmlns:a="http://schemas.openxmlformats.org/drawingml/2006/main" xmlns:r="http://schemas.openxmlformats.org/officeDocument/2006/relationships" xmlns:p="http://schemas.openxmlformats.org/presentationml/2006/main">
  <p:tag name="NUM" val="6"/>
</p:tagLst>
</file>

<file path=ppt/tags/tag262.xml><?xml version="1.0" encoding="utf-8"?>
<p:tagLst xmlns:a="http://schemas.openxmlformats.org/drawingml/2006/main" xmlns:r="http://schemas.openxmlformats.org/officeDocument/2006/relationships" xmlns:p="http://schemas.openxmlformats.org/presentationml/2006/main">
  <p:tag name="NUM" val="3"/>
</p:tagLst>
</file>

<file path=ppt/tags/tag263.xml><?xml version="1.0" encoding="utf-8"?>
<p:tagLst xmlns:a="http://schemas.openxmlformats.org/drawingml/2006/main" xmlns:r="http://schemas.openxmlformats.org/officeDocument/2006/relationships" xmlns:p="http://schemas.openxmlformats.org/presentationml/2006/main">
  <p:tag name="NUM" val="6"/>
</p:tagLst>
</file>

<file path=ppt/tags/tag264.xml><?xml version="1.0" encoding="utf-8"?>
<p:tagLst xmlns:a="http://schemas.openxmlformats.org/drawingml/2006/main" xmlns:r="http://schemas.openxmlformats.org/officeDocument/2006/relationships" xmlns:p="http://schemas.openxmlformats.org/presentationml/2006/main">
  <p:tag name="NUM" val="3"/>
</p:tagLst>
</file>

<file path=ppt/tags/tag265.xml><?xml version="1.0" encoding="utf-8"?>
<p:tagLst xmlns:a="http://schemas.openxmlformats.org/drawingml/2006/main" xmlns:r="http://schemas.openxmlformats.org/officeDocument/2006/relationships" xmlns:p="http://schemas.openxmlformats.org/presentationml/2006/main">
  <p:tag name="NUM" val="1"/>
</p:tagLst>
</file>

<file path=ppt/tags/tag266.xml><?xml version="1.0" encoding="utf-8"?>
<p:tagLst xmlns:a="http://schemas.openxmlformats.org/drawingml/2006/main" xmlns:r="http://schemas.openxmlformats.org/officeDocument/2006/relationships" xmlns:p="http://schemas.openxmlformats.org/presentationml/2006/main">
  <p:tag name="NUM" val="2"/>
</p:tagLst>
</file>

<file path=ppt/tags/tag267.xml><?xml version="1.0" encoding="utf-8"?>
<p:tagLst xmlns:a="http://schemas.openxmlformats.org/drawingml/2006/main" xmlns:r="http://schemas.openxmlformats.org/officeDocument/2006/relationships" xmlns:p="http://schemas.openxmlformats.org/presentationml/2006/main">
  <p:tag name="NUM" val="3"/>
</p:tagLst>
</file>

<file path=ppt/tags/tag268.xml><?xml version="1.0" encoding="utf-8"?>
<p:tagLst xmlns:a="http://schemas.openxmlformats.org/drawingml/2006/main" xmlns:r="http://schemas.openxmlformats.org/officeDocument/2006/relationships" xmlns:p="http://schemas.openxmlformats.org/presentationml/2006/main">
  <p:tag name="NUM" val="6"/>
</p:tagLst>
</file>

<file path=ppt/tags/tag269.xml><?xml version="1.0" encoding="utf-8"?>
<p:tagLst xmlns:a="http://schemas.openxmlformats.org/drawingml/2006/main" xmlns:r="http://schemas.openxmlformats.org/officeDocument/2006/relationships" xmlns:p="http://schemas.openxmlformats.org/presentationml/2006/main">
  <p:tag name="NUM" val="7"/>
</p:tagLst>
</file>

<file path=ppt/tags/tag270.xml><?xml version="1.0" encoding="utf-8"?>
<p:tagLst xmlns:a="http://schemas.openxmlformats.org/drawingml/2006/main" xmlns:r="http://schemas.openxmlformats.org/officeDocument/2006/relationships" xmlns:p="http://schemas.openxmlformats.org/presentationml/2006/main">
  <p:tag name="NUM" val="1"/>
</p:tagLst>
</file>

<file path=ppt/tags/tag271.xml><?xml version="1.0" encoding="utf-8"?>
<p:tagLst xmlns:a="http://schemas.openxmlformats.org/drawingml/2006/main" xmlns:r="http://schemas.openxmlformats.org/officeDocument/2006/relationships" xmlns:p="http://schemas.openxmlformats.org/presentationml/2006/main">
  <p:tag name="NUM" val="2"/>
</p:tagLst>
</file>

<file path=ppt/tags/tag272.xml><?xml version="1.0" encoding="utf-8"?>
<p:tagLst xmlns:a="http://schemas.openxmlformats.org/drawingml/2006/main" xmlns:r="http://schemas.openxmlformats.org/officeDocument/2006/relationships" xmlns:p="http://schemas.openxmlformats.org/presentationml/2006/main">
  <p:tag name="NUM" val="3"/>
</p:tagLst>
</file>

<file path=ppt/tags/tag273.xml><?xml version="1.0" encoding="utf-8"?>
<p:tagLst xmlns:a="http://schemas.openxmlformats.org/drawingml/2006/main" xmlns:r="http://schemas.openxmlformats.org/officeDocument/2006/relationships" xmlns:p="http://schemas.openxmlformats.org/presentationml/2006/main">
  <p:tag name="NUM" val="5"/>
</p:tagLst>
</file>

<file path=ppt/tags/tag274.xml><?xml version="1.0" encoding="utf-8"?>
<p:tagLst xmlns:a="http://schemas.openxmlformats.org/drawingml/2006/main" xmlns:r="http://schemas.openxmlformats.org/officeDocument/2006/relationships" xmlns:p="http://schemas.openxmlformats.org/presentationml/2006/main">
  <p:tag name="NUM" val="4"/>
</p:tagLst>
</file>

<file path=ppt/tags/tag275.xml><?xml version="1.0" encoding="utf-8"?>
<p:tagLst xmlns:a="http://schemas.openxmlformats.org/drawingml/2006/main" xmlns:r="http://schemas.openxmlformats.org/officeDocument/2006/relationships" xmlns:p="http://schemas.openxmlformats.org/presentationml/2006/main">
  <p:tag name="NUM" val="6"/>
</p:tagLst>
</file>

<file path=ppt/tags/tag276.xml><?xml version="1.0" encoding="utf-8"?>
<p:tagLst xmlns:a="http://schemas.openxmlformats.org/drawingml/2006/main" xmlns:r="http://schemas.openxmlformats.org/officeDocument/2006/relationships" xmlns:p="http://schemas.openxmlformats.org/presentationml/2006/main">
  <p:tag name="NUM" val="7"/>
</p:tagLst>
</file>

<file path=ppt/tags/tag277.xml><?xml version="1.0" encoding="utf-8"?>
<p:tagLst xmlns:a="http://schemas.openxmlformats.org/drawingml/2006/main" xmlns:r="http://schemas.openxmlformats.org/officeDocument/2006/relationships" xmlns:p="http://schemas.openxmlformats.org/presentationml/2006/main">
  <p:tag name="NUM" val="3"/>
</p:tagLst>
</file>

<file path=ppt/tags/tag278.xml><?xml version="1.0" encoding="utf-8"?>
<p:tagLst xmlns:a="http://schemas.openxmlformats.org/drawingml/2006/main" xmlns:r="http://schemas.openxmlformats.org/officeDocument/2006/relationships" xmlns:p="http://schemas.openxmlformats.org/presentationml/2006/main">
  <p:tag name="NUM" val="7"/>
</p:tagLst>
</file>

<file path=ppt/tags/tag279.xml><?xml version="1.0" encoding="utf-8"?>
<p:tagLst xmlns:a="http://schemas.openxmlformats.org/drawingml/2006/main" xmlns:r="http://schemas.openxmlformats.org/officeDocument/2006/relationships" xmlns:p="http://schemas.openxmlformats.org/presentationml/2006/main">
  <p:tag name="NUM" val="7"/>
</p:tagLst>
</file>

<file path=ppt/tags/tag280.xml><?xml version="1.0" encoding="utf-8"?>
<p:tagLst xmlns:a="http://schemas.openxmlformats.org/drawingml/2006/main" xmlns:r="http://schemas.openxmlformats.org/officeDocument/2006/relationships" xmlns:p="http://schemas.openxmlformats.org/presentationml/2006/main">
  <p:tag name="NUM" val="3"/>
</p:tagLst>
</file>

<file path=ppt/tags/tag281.xml><?xml version="1.0" encoding="utf-8"?>
<p:tagLst xmlns:a="http://schemas.openxmlformats.org/drawingml/2006/main" xmlns:r="http://schemas.openxmlformats.org/officeDocument/2006/relationships" xmlns:p="http://schemas.openxmlformats.org/presentationml/2006/main">
  <p:tag name="NUM" val="4"/>
</p:tagLst>
</file>

<file path=ppt/tags/tag282.xml><?xml version="1.0" encoding="utf-8"?>
<p:tagLst xmlns:a="http://schemas.openxmlformats.org/drawingml/2006/main" xmlns:r="http://schemas.openxmlformats.org/officeDocument/2006/relationships" xmlns:p="http://schemas.openxmlformats.org/presentationml/2006/main">
  <p:tag name="NUM" val="3"/>
</p:tagLst>
</file>

<file path=ppt/tags/tag283.xml><?xml version="1.0" encoding="utf-8"?>
<p:tagLst xmlns:a="http://schemas.openxmlformats.org/drawingml/2006/main" xmlns:r="http://schemas.openxmlformats.org/officeDocument/2006/relationships" xmlns:p="http://schemas.openxmlformats.org/presentationml/2006/main">
  <p:tag name="NUM" val="7"/>
</p:tagLst>
</file>

<file path=ppt/tags/tag284.xml><?xml version="1.0" encoding="utf-8"?>
<p:tagLst xmlns:a="http://schemas.openxmlformats.org/drawingml/2006/main" xmlns:r="http://schemas.openxmlformats.org/officeDocument/2006/relationships" xmlns:p="http://schemas.openxmlformats.org/presentationml/2006/main">
  <p:tag name="NUM" val="3"/>
</p:tagLst>
</file>

<file path=ppt/tags/tag285.xml><?xml version="1.0" encoding="utf-8"?>
<p:tagLst xmlns:a="http://schemas.openxmlformats.org/drawingml/2006/main" xmlns:r="http://schemas.openxmlformats.org/officeDocument/2006/relationships" xmlns:p="http://schemas.openxmlformats.org/presentationml/2006/main">
  <p:tag name="NUM" val="7"/>
</p:tagLst>
</file>

<file path=ppt/tags/tag286.xml><?xml version="1.0" encoding="utf-8"?>
<p:tagLst xmlns:a="http://schemas.openxmlformats.org/drawingml/2006/main" xmlns:r="http://schemas.openxmlformats.org/officeDocument/2006/relationships" xmlns:p="http://schemas.openxmlformats.org/presentationml/2006/main">
  <p:tag name="NUM" val="3"/>
</p:tagLst>
</file>

<file path=ppt/tags/tag287.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5693</TotalTime>
  <Words>10563</Words>
  <Application>Microsoft Office PowerPoint</Application>
  <PresentationFormat>Personnalisé</PresentationFormat>
  <Paragraphs>1729</Paragraphs>
  <Slides>184</Slides>
  <Notes>42</Notes>
  <HiddenSlides>0</HiddenSlides>
  <MMClips>3</MMClips>
  <ScaleCrop>false</ScaleCrop>
  <HeadingPairs>
    <vt:vector size="6" baseType="variant">
      <vt:variant>
        <vt:lpstr>Polices utilisées</vt:lpstr>
      </vt:variant>
      <vt:variant>
        <vt:i4>20</vt:i4>
      </vt:variant>
      <vt:variant>
        <vt:lpstr>Thème</vt:lpstr>
      </vt:variant>
      <vt:variant>
        <vt:i4>4</vt:i4>
      </vt:variant>
      <vt:variant>
        <vt:lpstr>Titres des diapositives</vt:lpstr>
      </vt:variant>
      <vt:variant>
        <vt:i4>184</vt:i4>
      </vt:variant>
    </vt:vector>
  </HeadingPairs>
  <TitlesOfParts>
    <vt:vector size="208" baseType="lpstr">
      <vt:lpstr>Arimo Italics</vt:lpstr>
      <vt:lpstr>Aptos Display</vt:lpstr>
      <vt:lpstr>Aharoni</vt:lpstr>
      <vt:lpstr>29LT Bukra Regular</vt:lpstr>
      <vt:lpstr>Calibri</vt:lpstr>
      <vt:lpstr>Arial</vt:lpstr>
      <vt:lpstr>Amasis MT Pro</vt:lpstr>
      <vt:lpstr>Sakkal Majalla</vt:lpstr>
      <vt:lpstr>Calibri Light</vt:lpstr>
      <vt:lpstr>Microsoft Uighur</vt:lpstr>
      <vt:lpstr>29LT Bukra Bold</vt:lpstr>
      <vt:lpstr>Dosis</vt:lpstr>
      <vt:lpstr>Dosis-SemiBold</vt:lpstr>
      <vt:lpstr>IBM Plex Sans Arabic Bold</vt:lpstr>
      <vt:lpstr>Cambria</vt:lpstr>
      <vt:lpstr>Wingdings</vt:lpstr>
      <vt:lpstr>Montserrat</vt:lpstr>
      <vt:lpstr>Symbol</vt:lpstr>
      <vt:lpstr>Aptos</vt:lpstr>
      <vt:lpstr>Carelia</vt:lpstr>
      <vt:lpstr>Office Theme</vt:lpstr>
      <vt:lpstr>Thème Office</vt:lpstr>
      <vt:lpstr>1_Office Theme</vt:lpstr>
      <vt:lpstr>2_Office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تكوين الاساتذة في برنامج الدعم</dc:title>
  <dc:creator>nabaouiya jenane</dc:creator>
  <cp:lastModifiedBy>MUSTAPHA AIT BOUKIDEUR</cp:lastModifiedBy>
  <cp:revision>221</cp:revision>
  <dcterms:created xsi:type="dcterms:W3CDTF">2006-08-16T00:00:00Z</dcterms:created>
  <dcterms:modified xsi:type="dcterms:W3CDTF">2026-07-12T22:07:01Z</dcterms:modified>
  <dc:identifier>DAHAiIt4O1A</dc:identifier>
</cp:coreProperties>
</file>