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Poppins"/>
      <p:regular r:id="rId26"/>
      <p:bold r:id="rId27"/>
      <p:italic r:id="rId28"/>
      <p:boldItalic r:id="rId29"/>
    </p:embeddedFont>
    <p:embeddedFont>
      <p:font typeface="Lato"/>
      <p:regular r:id="rId30"/>
      <p:bold r:id="rId31"/>
      <p:italic r:id="rId32"/>
      <p:boldItalic r:id="rId33"/>
    </p:embeddedFont>
    <p:embeddedFont>
      <p:font typeface="Inter"/>
      <p:regular r:id="rId34"/>
      <p:bold r:id="rId35"/>
    </p:embeddedFont>
    <p:embeddedFont>
      <p:font typeface="Dela Gothic One"/>
      <p:regular r:id="rId36"/>
    </p:embeddedFont>
    <p:embeddedFont>
      <p:font typeface="Poppins SemiBold"/>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gcMZ3zWG5tCPYLSZ+A/aItCxgy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boldItalic.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regular.fntdata"/><Relationship Id="rId25" Type="http://schemas.openxmlformats.org/officeDocument/2006/relationships/slide" Target="slides/slide21.xml"/><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schemas.openxmlformats.org/officeDocument/2006/relationships/font" Target="fonts/PoppinsSemiBold-regular.fntdata"/><Relationship Id="rId14" Type="http://schemas.openxmlformats.org/officeDocument/2006/relationships/slide" Target="slides/slide10.xml"/><Relationship Id="rId36" Type="http://schemas.openxmlformats.org/officeDocument/2006/relationships/font" Target="fonts/DelaGothicOne-regular.fntdata"/><Relationship Id="rId17" Type="http://schemas.openxmlformats.org/officeDocument/2006/relationships/slide" Target="slides/slide13.xml"/><Relationship Id="rId39" Type="http://schemas.openxmlformats.org/officeDocument/2006/relationships/font" Target="fonts/PoppinsSemiBold-italic.fntdata"/><Relationship Id="rId16" Type="http://schemas.openxmlformats.org/officeDocument/2006/relationships/slide" Target="slides/slide12.xml"/><Relationship Id="rId38" Type="http://schemas.openxmlformats.org/officeDocument/2006/relationships/font" Target="fonts/PoppinsSemiBold-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de6c82fd6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de6c82fd6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de6c82fd6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de6c82fd64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de6c82fd64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2de6c82fd64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de6c82fd64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de6c82fd64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2de6c82fd64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de6c82fd64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de6c82fd64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2de6c82fd64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de6c82fd64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de6c82fd64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de6c82fd64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de6c82fd64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de6c82fd64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de6c82fd64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de6c82fd64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de6c82fd64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2de6c82fd64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de6c82fd64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de6c82fd64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de6c82fd64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de6c82fd64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de6c82fd64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de6c82fd64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de6c82fd64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de6c82fd64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de6c82fd64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de6c82fd64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de6c82fd64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de6c82fd64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de6c82fd6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de6c82fd64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de6c82fd64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de6c82fd64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de6c82fd64_0_4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de6c82fd64_0_4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de6c82fd64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de6c82fd64_0_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2de6c82fd64_0_5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de6c82fd64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de6c82fd64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de6c82fd64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de6c82fd64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de6c82fd64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de6c82fd64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de6c82fd64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de6c82fd64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de6c82fd64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de6c82fd64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2de6c82fd64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2de6c82fd64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de6c82fd64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de6c82fd64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de6c82fd64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de6c82fd64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2de6c82fd64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2de6c82fd64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de6c82fd64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2de6c82fd64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2de6c82fd64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25.png"/><Relationship Id="rId6" Type="http://schemas.openxmlformats.org/officeDocument/2006/relationships/image" Target="../media/image6.png"/><Relationship Id="rId7"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47.png"/><Relationship Id="rId5" Type="http://schemas.openxmlformats.org/officeDocument/2006/relationships/image" Target="../media/image29.png"/><Relationship Id="rId6" Type="http://schemas.openxmlformats.org/officeDocument/2006/relationships/image" Target="../media/image6.png"/><Relationship Id="rId7" Type="http://schemas.openxmlformats.org/officeDocument/2006/relationships/image" Target="../media/image54.png"/><Relationship Id="rId8"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25.png"/><Relationship Id="rId6" Type="http://schemas.openxmlformats.org/officeDocument/2006/relationships/image" Target="../media/image6.png"/><Relationship Id="rId7" Type="http://schemas.openxmlformats.org/officeDocument/2006/relationships/image" Target="../media/image1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8.png"/><Relationship Id="rId5" Type="http://schemas.openxmlformats.org/officeDocument/2006/relationships/image" Target="../media/image41.png"/><Relationship Id="rId6"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20" Type="http://schemas.openxmlformats.org/officeDocument/2006/relationships/image" Target="../media/image94.png"/><Relationship Id="rId22" Type="http://schemas.openxmlformats.org/officeDocument/2006/relationships/image" Target="../media/image108.png"/><Relationship Id="rId21" Type="http://schemas.openxmlformats.org/officeDocument/2006/relationships/image" Target="../media/image91.png"/><Relationship Id="rId24" Type="http://schemas.openxmlformats.org/officeDocument/2006/relationships/image" Target="../media/image121.png"/><Relationship Id="rId23"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92.png"/><Relationship Id="rId26" Type="http://schemas.openxmlformats.org/officeDocument/2006/relationships/image" Target="../media/image97.png"/><Relationship Id="rId25" Type="http://schemas.openxmlformats.org/officeDocument/2006/relationships/image" Target="../media/image98.png"/><Relationship Id="rId28" Type="http://schemas.openxmlformats.org/officeDocument/2006/relationships/image" Target="../media/image110.png"/><Relationship Id="rId27" Type="http://schemas.openxmlformats.org/officeDocument/2006/relationships/image" Target="../media/image100.png"/><Relationship Id="rId5" Type="http://schemas.openxmlformats.org/officeDocument/2006/relationships/image" Target="../media/image25.png"/><Relationship Id="rId6" Type="http://schemas.openxmlformats.org/officeDocument/2006/relationships/image" Target="../media/image6.png"/><Relationship Id="rId29" Type="http://schemas.openxmlformats.org/officeDocument/2006/relationships/image" Target="../media/image95.png"/><Relationship Id="rId7" Type="http://schemas.openxmlformats.org/officeDocument/2006/relationships/image" Target="../media/image81.png"/><Relationship Id="rId8" Type="http://schemas.openxmlformats.org/officeDocument/2006/relationships/image" Target="../media/image82.png"/><Relationship Id="rId30" Type="http://schemas.openxmlformats.org/officeDocument/2006/relationships/image" Target="../media/image102.png"/><Relationship Id="rId11" Type="http://schemas.openxmlformats.org/officeDocument/2006/relationships/image" Target="../media/image85.png"/><Relationship Id="rId10" Type="http://schemas.openxmlformats.org/officeDocument/2006/relationships/image" Target="../media/image77.png"/><Relationship Id="rId13" Type="http://schemas.openxmlformats.org/officeDocument/2006/relationships/image" Target="../media/image79.png"/><Relationship Id="rId12" Type="http://schemas.openxmlformats.org/officeDocument/2006/relationships/image" Target="../media/image78.png"/><Relationship Id="rId15" Type="http://schemas.openxmlformats.org/officeDocument/2006/relationships/image" Target="../media/image84.png"/><Relationship Id="rId14" Type="http://schemas.openxmlformats.org/officeDocument/2006/relationships/image" Target="../media/image80.png"/><Relationship Id="rId17" Type="http://schemas.openxmlformats.org/officeDocument/2006/relationships/image" Target="../media/image87.png"/><Relationship Id="rId16" Type="http://schemas.openxmlformats.org/officeDocument/2006/relationships/image" Target="../media/image86.png"/><Relationship Id="rId19" Type="http://schemas.openxmlformats.org/officeDocument/2006/relationships/image" Target="../media/image101.png"/><Relationship Id="rId18"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8.png"/><Relationship Id="rId5" Type="http://schemas.openxmlformats.org/officeDocument/2006/relationships/image" Target="../media/image41.png"/><Relationship Id="rId6" Type="http://schemas.openxmlformats.org/officeDocument/2006/relationships/image" Target="../media/image6.png"/><Relationship Id="rId7" Type="http://schemas.openxmlformats.org/officeDocument/2006/relationships/image" Target="../media/image118.png"/><Relationship Id="rId8" Type="http://schemas.openxmlformats.org/officeDocument/2006/relationships/image" Target="../media/image1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107.png"/><Relationship Id="rId8" Type="http://schemas.openxmlformats.org/officeDocument/2006/relationships/image" Target="../media/image1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47.png"/><Relationship Id="rId5" Type="http://schemas.openxmlformats.org/officeDocument/2006/relationships/image" Target="../media/image29.png"/><Relationship Id="rId6" Type="http://schemas.openxmlformats.org/officeDocument/2006/relationships/image" Target="../media/image6.png"/><Relationship Id="rId7" Type="http://schemas.openxmlformats.org/officeDocument/2006/relationships/image" Target="../media/image117.png"/><Relationship Id="rId8" Type="http://schemas.openxmlformats.org/officeDocument/2006/relationships/image" Target="../media/image1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8.png"/><Relationship Id="rId5" Type="http://schemas.openxmlformats.org/officeDocument/2006/relationships/image" Target="../media/image41.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8.png"/><Relationship Id="rId4" Type="http://schemas.openxmlformats.org/officeDocument/2006/relationships/image" Target="../media/image130.png"/><Relationship Id="rId5" Type="http://schemas.openxmlformats.org/officeDocument/2006/relationships/image" Target="../media/image142.png"/><Relationship Id="rId6" Type="http://schemas.openxmlformats.org/officeDocument/2006/relationships/image" Target="../media/image6.png"/><Relationship Id="rId7" Type="http://schemas.openxmlformats.org/officeDocument/2006/relationships/image" Target="../media/image1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5.png"/><Relationship Id="rId4" Type="http://schemas.openxmlformats.org/officeDocument/2006/relationships/image" Target="../media/image140.png"/><Relationship Id="rId5" Type="http://schemas.openxmlformats.org/officeDocument/2006/relationships/image" Target="../media/image41.png"/><Relationship Id="rId6" Type="http://schemas.openxmlformats.org/officeDocument/2006/relationships/image" Target="../media/image6.png"/><Relationship Id="rId7" Type="http://schemas.openxmlformats.org/officeDocument/2006/relationships/hyperlink" Target="https://unsplash.com/" TargetMode="External"/><Relationship Id="rId8" Type="http://schemas.openxmlformats.org/officeDocument/2006/relationships/image" Target="../media/image1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47.png"/><Relationship Id="rId5" Type="http://schemas.openxmlformats.org/officeDocument/2006/relationships/image" Target="../media/image29.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6.png"/><Relationship Id="rId7" Type="http://schemas.openxmlformats.org/officeDocument/2006/relationships/image" Target="../media/image89.png"/><Relationship Id="rId8"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36.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115.png"/><Relationship Id="rId8"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8.png"/><Relationship Id="rId5" Type="http://schemas.openxmlformats.org/officeDocument/2006/relationships/image" Target="../media/image41.png"/><Relationship Id="rId6" Type="http://schemas.openxmlformats.org/officeDocument/2006/relationships/image" Target="../media/image6.png"/><Relationship Id="rId7"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47.png"/><Relationship Id="rId5" Type="http://schemas.openxmlformats.org/officeDocument/2006/relationships/image" Target="../media/image29.png"/><Relationship Id="rId6" Type="http://schemas.openxmlformats.org/officeDocument/2006/relationships/image" Target="../media/image6.png"/><Relationship Id="rId7" Type="http://schemas.openxmlformats.org/officeDocument/2006/relationships/image" Target="../media/image37.png"/><Relationship Id="rId8" Type="http://schemas.openxmlformats.org/officeDocument/2006/relationships/image" Target="../media/image1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64.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60.png"/><Relationship Id="rId8"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15" name="Shape 15"/>
        <p:cNvGrpSpPr/>
        <p:nvPr/>
      </p:nvGrpSpPr>
      <p:grpSpPr>
        <a:xfrm>
          <a:off x="0" y="0"/>
          <a:ext cx="0" cy="0"/>
          <a:chOff x="0" y="0"/>
          <a:chExt cx="0" cy="0"/>
        </a:xfrm>
      </p:grpSpPr>
      <p:pic>
        <p:nvPicPr>
          <p:cNvPr descr=" " id="16" name="Google Shape;16;g2de6c82fd64_0_0"/>
          <p:cNvPicPr preferRelativeResize="0"/>
          <p:nvPr/>
        </p:nvPicPr>
        <p:blipFill rotWithShape="1">
          <a:blip r:embed="rId3">
            <a:alphaModFix/>
          </a:blip>
          <a:srcRect b="0" l="0" r="0" t="0"/>
          <a:stretch/>
        </p:blipFill>
        <p:spPr>
          <a:xfrm>
            <a:off x="0" y="0"/>
            <a:ext cx="6350794" cy="4965700"/>
          </a:xfrm>
          <a:prstGeom prst="rect">
            <a:avLst/>
          </a:prstGeom>
          <a:noFill/>
          <a:ln>
            <a:noFill/>
          </a:ln>
        </p:spPr>
      </p:pic>
      <p:pic>
        <p:nvPicPr>
          <p:cNvPr descr=" " id="17" name="Google Shape;17;g2de6c82fd64_0_0"/>
          <p:cNvPicPr preferRelativeResize="0"/>
          <p:nvPr/>
        </p:nvPicPr>
        <p:blipFill rotWithShape="1">
          <a:blip r:embed="rId4">
            <a:alphaModFix/>
          </a:blip>
          <a:srcRect b="0" l="0" r="0" t="0"/>
          <a:stretch/>
        </p:blipFill>
        <p:spPr>
          <a:xfrm>
            <a:off x="17706013" y="9436100"/>
            <a:ext cx="6681035" cy="4279900"/>
          </a:xfrm>
          <a:prstGeom prst="rect">
            <a:avLst/>
          </a:prstGeom>
          <a:noFill/>
          <a:ln>
            <a:noFill/>
          </a:ln>
        </p:spPr>
      </p:pic>
      <p:pic>
        <p:nvPicPr>
          <p:cNvPr descr=" " id="18" name="Google Shape;18;g2de6c82fd64_0_0"/>
          <p:cNvPicPr preferRelativeResize="0"/>
          <p:nvPr/>
        </p:nvPicPr>
        <p:blipFill rotWithShape="1">
          <a:blip r:embed="rId5">
            <a:alphaModFix/>
          </a:blip>
          <a:srcRect b="0" l="0" r="0" t="0"/>
          <a:stretch/>
        </p:blipFill>
        <p:spPr>
          <a:xfrm>
            <a:off x="6554019" y="0"/>
            <a:ext cx="17833029" cy="13716000"/>
          </a:xfrm>
          <a:prstGeom prst="rect">
            <a:avLst/>
          </a:prstGeom>
          <a:noFill/>
          <a:ln>
            <a:noFill/>
          </a:ln>
        </p:spPr>
      </p:pic>
      <p:sp>
        <p:nvSpPr>
          <p:cNvPr id="19" name="Google Shape;19;g2de6c82fd64_0_0"/>
          <p:cNvSpPr/>
          <p:nvPr/>
        </p:nvSpPr>
        <p:spPr>
          <a:xfrm>
            <a:off x="215927" y="4305300"/>
            <a:ext cx="137898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12800"/>
              <a:buFont typeface="Dela Gothic One"/>
              <a:buNone/>
            </a:pPr>
            <a:r>
              <a:rPr b="0" i="0" lang="en-US" sz="12800" u="none" cap="none" strike="noStrike">
                <a:solidFill>
                  <a:srgbClr val="6F8A49"/>
                </a:solidFill>
                <a:latin typeface="Dela Gothic One"/>
                <a:ea typeface="Dela Gothic One"/>
                <a:cs typeface="Dela Gothic One"/>
                <a:sym typeface="Dela Gothic One"/>
              </a:rPr>
              <a:t>Cholelithiasis </a:t>
            </a:r>
            <a:endParaRPr b="0" i="0" sz="12800" u="none" cap="none" strike="noStrike">
              <a:solidFill>
                <a:schemeClr val="dk1"/>
              </a:solidFill>
              <a:latin typeface="Calibri"/>
              <a:ea typeface="Calibri"/>
              <a:cs typeface="Calibri"/>
              <a:sym typeface="Calibri"/>
            </a:endParaRPr>
          </a:p>
        </p:txBody>
      </p:sp>
      <p:sp>
        <p:nvSpPr>
          <p:cNvPr id="20" name="Google Shape;20;g2de6c82fd64_0_0"/>
          <p:cNvSpPr/>
          <p:nvPr/>
        </p:nvSpPr>
        <p:spPr>
          <a:xfrm>
            <a:off x="215927" y="6654800"/>
            <a:ext cx="132519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EAE8E"/>
              </a:buClr>
              <a:buSzPts val="6400"/>
              <a:buFont typeface="Poppins SemiBold"/>
              <a:buNone/>
            </a:pPr>
            <a:r>
              <a:rPr b="0" i="0" lang="en-US" sz="6400" u="none" cap="none" strike="noStrike">
                <a:solidFill>
                  <a:srgbClr val="9EAE8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de6c82fd64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de6c82fd64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de6c82fd64_0_0"/>
          <p:cNvPicPr preferRelativeResize="0"/>
          <p:nvPr/>
        </p:nvPicPr>
        <p:blipFill rotWithShape="1">
          <a:blip r:embed="rId7">
            <a:alphaModFix/>
          </a:blip>
          <a:srcRect b="0" l="0" r="0" t="0"/>
          <a:stretch/>
        </p:blipFill>
        <p:spPr>
          <a:xfrm>
            <a:off x="13196949" y="1625600"/>
            <a:ext cx="11190099" cy="1013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226" name="Shape 226"/>
        <p:cNvGrpSpPr/>
        <p:nvPr/>
      </p:nvGrpSpPr>
      <p:grpSpPr>
        <a:xfrm>
          <a:off x="0" y="0"/>
          <a:ext cx="0" cy="0"/>
          <a:chOff x="0" y="0"/>
          <a:chExt cx="0" cy="0"/>
        </a:xfrm>
      </p:grpSpPr>
      <p:pic>
        <p:nvPicPr>
          <p:cNvPr descr=" " id="227" name="Google Shape;227;g2de6c82fd64_0_202"/>
          <p:cNvPicPr preferRelativeResize="0"/>
          <p:nvPr/>
        </p:nvPicPr>
        <p:blipFill rotWithShape="1">
          <a:blip r:embed="rId3">
            <a:alphaModFix/>
          </a:blip>
          <a:srcRect b="0" l="0" r="0" t="0"/>
          <a:stretch/>
        </p:blipFill>
        <p:spPr>
          <a:xfrm>
            <a:off x="0" y="7442200"/>
            <a:ext cx="9475384" cy="6273800"/>
          </a:xfrm>
          <a:prstGeom prst="rect">
            <a:avLst/>
          </a:prstGeom>
          <a:noFill/>
          <a:ln>
            <a:noFill/>
          </a:ln>
        </p:spPr>
      </p:pic>
      <p:pic>
        <p:nvPicPr>
          <p:cNvPr descr=" " id="228" name="Google Shape;228;g2de6c82fd64_0_202"/>
          <p:cNvPicPr preferRelativeResize="0"/>
          <p:nvPr/>
        </p:nvPicPr>
        <p:blipFill rotWithShape="1">
          <a:blip r:embed="rId4">
            <a:alphaModFix/>
          </a:blip>
          <a:srcRect b="0" l="0" r="0" t="0"/>
          <a:stretch/>
        </p:blipFill>
        <p:spPr>
          <a:xfrm>
            <a:off x="17718715" y="0"/>
            <a:ext cx="6668333" cy="5486400"/>
          </a:xfrm>
          <a:prstGeom prst="rect">
            <a:avLst/>
          </a:prstGeom>
          <a:noFill/>
          <a:ln>
            <a:noFill/>
          </a:ln>
        </p:spPr>
      </p:pic>
      <p:pic>
        <p:nvPicPr>
          <p:cNvPr descr=" " id="229" name="Google Shape;229;g2de6c82fd64_0_202"/>
          <p:cNvPicPr preferRelativeResize="0"/>
          <p:nvPr/>
        </p:nvPicPr>
        <p:blipFill rotWithShape="1">
          <a:blip r:embed="rId5">
            <a:alphaModFix/>
          </a:blip>
          <a:srcRect b="0" l="0" r="0" t="0"/>
          <a:stretch/>
        </p:blipFill>
        <p:spPr>
          <a:xfrm>
            <a:off x="12079210" y="0"/>
            <a:ext cx="12307838" cy="13716000"/>
          </a:xfrm>
          <a:prstGeom prst="rect">
            <a:avLst/>
          </a:prstGeom>
          <a:noFill/>
          <a:ln>
            <a:noFill/>
          </a:ln>
        </p:spPr>
      </p:pic>
      <p:sp>
        <p:nvSpPr>
          <p:cNvPr id="230" name="Google Shape;230;g2de6c82fd64_0_2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de6c82fd64_0_20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2" name="Google Shape;232;g2de6c82fd64_0_202"/>
          <p:cNvPicPr preferRelativeResize="0"/>
          <p:nvPr/>
        </p:nvPicPr>
        <p:blipFill rotWithShape="1">
          <a:blip r:embed="rId7">
            <a:alphaModFix/>
          </a:blip>
          <a:srcRect b="0" l="0" r="0" t="0"/>
          <a:stretch/>
        </p:blipFill>
        <p:spPr>
          <a:xfrm>
            <a:off x="1752819" y="1346200"/>
            <a:ext cx="20881410" cy="11010900"/>
          </a:xfrm>
          <a:prstGeom prst="rect">
            <a:avLst/>
          </a:prstGeom>
          <a:noFill/>
          <a:ln>
            <a:noFill/>
          </a:ln>
        </p:spPr>
      </p:pic>
      <p:pic>
        <p:nvPicPr>
          <p:cNvPr descr=" " id="233" name="Google Shape;233;g2de6c82fd64_0_202"/>
          <p:cNvPicPr preferRelativeResize="0"/>
          <p:nvPr/>
        </p:nvPicPr>
        <p:blipFill rotWithShape="1">
          <a:blip r:embed="rId8">
            <a:alphaModFix/>
          </a:blip>
          <a:srcRect b="0" l="0" r="0" t="0"/>
          <a:stretch/>
        </p:blipFill>
        <p:spPr>
          <a:xfrm>
            <a:off x="1752819" y="1346200"/>
            <a:ext cx="5639505" cy="11010900"/>
          </a:xfrm>
          <a:prstGeom prst="rect">
            <a:avLst/>
          </a:prstGeom>
          <a:noFill/>
          <a:ln>
            <a:noFill/>
          </a:ln>
        </p:spPr>
      </p:pic>
      <p:sp>
        <p:nvSpPr>
          <p:cNvPr id="234" name="Google Shape;234;g2de6c82fd64_0_202"/>
          <p:cNvSpPr/>
          <p:nvPr/>
        </p:nvSpPr>
        <p:spPr>
          <a:xfrm>
            <a:off x="1752819" y="1346200"/>
            <a:ext cx="5639400" cy="5638800"/>
          </a:xfrm>
          <a:prstGeom prst="roundRect">
            <a:avLst>
              <a:gd fmla="val 75081" name="adj"/>
            </a:avLst>
          </a:prstGeom>
          <a:solidFill>
            <a:srgbClr val="D3E6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de6c82fd64_0_202"/>
          <p:cNvSpPr/>
          <p:nvPr/>
        </p:nvSpPr>
        <p:spPr>
          <a:xfrm>
            <a:off x="3162695" y="1955800"/>
            <a:ext cx="38358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Dela Gothic One"/>
              <a:buNone/>
            </a:pPr>
            <a:r>
              <a:rPr b="0" i="0" lang="en-US" sz="24000" u="none" cap="none" strike="noStrike">
                <a:solidFill>
                  <a:srgbClr val="FFFFFF"/>
                </a:solidFill>
                <a:latin typeface="Dela Gothic One"/>
                <a:ea typeface="Dela Gothic One"/>
                <a:cs typeface="Dela Gothic One"/>
                <a:sym typeface="Dela Gothic One"/>
              </a:rPr>
              <a:t>S</a:t>
            </a:r>
            <a:endParaRPr b="0" i="0" sz="24000" u="none" cap="none" strike="noStrike">
              <a:solidFill>
                <a:schemeClr val="dk1"/>
              </a:solidFill>
              <a:latin typeface="Calibri"/>
              <a:ea typeface="Calibri"/>
              <a:cs typeface="Calibri"/>
              <a:sym typeface="Calibri"/>
            </a:endParaRPr>
          </a:p>
        </p:txBody>
      </p:sp>
      <p:sp>
        <p:nvSpPr>
          <p:cNvPr id="236" name="Google Shape;236;g2de6c82fd64_0_202"/>
          <p:cNvSpPr/>
          <p:nvPr/>
        </p:nvSpPr>
        <p:spPr>
          <a:xfrm>
            <a:off x="2286286"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de6c82fd64_0_202"/>
          <p:cNvSpPr/>
          <p:nvPr/>
        </p:nvSpPr>
        <p:spPr>
          <a:xfrm>
            <a:off x="228628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de6c82fd64_0_202"/>
          <p:cNvSpPr/>
          <p:nvPr/>
        </p:nvSpPr>
        <p:spPr>
          <a:xfrm>
            <a:off x="228628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de6c82fd64_0_202"/>
          <p:cNvSpPr/>
          <p:nvPr/>
        </p:nvSpPr>
        <p:spPr>
          <a:xfrm>
            <a:off x="2286286"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Eclipse</a:t>
            </a:r>
            <a:endParaRPr b="0" i="0" sz="3600" u="none" cap="none" strike="noStrike">
              <a:solidFill>
                <a:schemeClr val="dk1"/>
              </a:solidFill>
              <a:latin typeface="Calibri"/>
              <a:ea typeface="Calibri"/>
              <a:cs typeface="Calibri"/>
              <a:sym typeface="Calibri"/>
            </a:endParaRPr>
          </a:p>
        </p:txBody>
      </p:sp>
      <p:sp>
        <p:nvSpPr>
          <p:cNvPr id="240" name="Google Shape;240;g2de6c82fd64_0_202"/>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1" name="Google Shape;241;g2de6c82fd64_0_202"/>
          <p:cNvSpPr/>
          <p:nvPr/>
        </p:nvSpPr>
        <p:spPr>
          <a:xfrm>
            <a:off x="228628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de6c82fd64_0_202"/>
          <p:cNvSpPr/>
          <p:nvPr/>
        </p:nvSpPr>
        <p:spPr>
          <a:xfrm>
            <a:off x="228628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de6c82fd64_0_202"/>
          <p:cNvSpPr/>
          <p:nvPr/>
        </p:nvSpPr>
        <p:spPr>
          <a:xfrm>
            <a:off x="2286286"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Quest</a:t>
            </a:r>
            <a:endParaRPr b="0" i="0" sz="3600" u="none" cap="none" strike="noStrike">
              <a:solidFill>
                <a:schemeClr val="dk1"/>
              </a:solidFill>
              <a:latin typeface="Calibri"/>
              <a:ea typeface="Calibri"/>
              <a:cs typeface="Calibri"/>
              <a:sym typeface="Calibri"/>
            </a:endParaRPr>
          </a:p>
        </p:txBody>
      </p:sp>
      <p:sp>
        <p:nvSpPr>
          <p:cNvPr id="244" name="Google Shape;244;g2de6c82fd64_0_202"/>
          <p:cNvSpPr/>
          <p:nvPr/>
        </p:nvSpPr>
        <p:spPr>
          <a:xfrm>
            <a:off x="2286286"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45" name="Google Shape;245;g2de6c82fd64_0_202"/>
          <p:cNvPicPr preferRelativeResize="0"/>
          <p:nvPr/>
        </p:nvPicPr>
        <p:blipFill rotWithShape="1">
          <a:blip r:embed="rId8">
            <a:alphaModFix/>
          </a:blip>
          <a:srcRect b="0" l="0" r="0" t="0"/>
          <a:stretch/>
        </p:blipFill>
        <p:spPr>
          <a:xfrm>
            <a:off x="6833454" y="1346200"/>
            <a:ext cx="5639505" cy="11010900"/>
          </a:xfrm>
          <a:prstGeom prst="rect">
            <a:avLst/>
          </a:prstGeom>
          <a:noFill/>
          <a:ln>
            <a:noFill/>
          </a:ln>
        </p:spPr>
      </p:pic>
      <p:sp>
        <p:nvSpPr>
          <p:cNvPr id="246" name="Google Shape;246;g2de6c82fd64_0_202"/>
          <p:cNvSpPr/>
          <p:nvPr/>
        </p:nvSpPr>
        <p:spPr>
          <a:xfrm>
            <a:off x="6833454" y="1346200"/>
            <a:ext cx="5639400" cy="5638800"/>
          </a:xfrm>
          <a:prstGeom prst="roundRect">
            <a:avLst>
              <a:gd fmla="val 75081" name="adj"/>
            </a:avLst>
          </a:prstGeom>
          <a:solidFill>
            <a:srgbClr val="668C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de6c82fd64_0_202"/>
          <p:cNvSpPr/>
          <p:nvPr/>
        </p:nvSpPr>
        <p:spPr>
          <a:xfrm>
            <a:off x="7982948" y="1955800"/>
            <a:ext cx="43566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Dela Gothic One"/>
              <a:buNone/>
            </a:pPr>
            <a:r>
              <a:rPr b="0" i="0" lang="en-US" sz="24000" u="none" cap="none" strike="noStrike">
                <a:solidFill>
                  <a:srgbClr val="FFFFFF"/>
                </a:solidFill>
                <a:latin typeface="Dela Gothic One"/>
                <a:ea typeface="Dela Gothic One"/>
                <a:cs typeface="Dela Gothic One"/>
                <a:sym typeface="Dela Gothic One"/>
              </a:rPr>
              <a:t>W</a:t>
            </a:r>
            <a:endParaRPr b="0" i="0" sz="24000" u="none" cap="none" strike="noStrike">
              <a:solidFill>
                <a:schemeClr val="dk1"/>
              </a:solidFill>
              <a:latin typeface="Calibri"/>
              <a:ea typeface="Calibri"/>
              <a:cs typeface="Calibri"/>
              <a:sym typeface="Calibri"/>
            </a:endParaRPr>
          </a:p>
        </p:txBody>
      </p:sp>
      <p:sp>
        <p:nvSpPr>
          <p:cNvPr id="248" name="Google Shape;248;g2de6c82fd64_0_202"/>
          <p:cNvSpPr/>
          <p:nvPr/>
        </p:nvSpPr>
        <p:spPr>
          <a:xfrm>
            <a:off x="7366921"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de6c82fd64_0_202"/>
          <p:cNvSpPr/>
          <p:nvPr/>
        </p:nvSpPr>
        <p:spPr>
          <a:xfrm>
            <a:off x="736692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de6c82fd64_0_202"/>
          <p:cNvSpPr/>
          <p:nvPr/>
        </p:nvSpPr>
        <p:spPr>
          <a:xfrm>
            <a:off x="736692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de6c82fd64_0_202"/>
          <p:cNvSpPr/>
          <p:nvPr/>
        </p:nvSpPr>
        <p:spPr>
          <a:xfrm>
            <a:off x="7366921"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Obtain</a:t>
            </a:r>
            <a:endParaRPr b="0" i="0" sz="3600" u="none" cap="none" strike="noStrike">
              <a:solidFill>
                <a:schemeClr val="dk1"/>
              </a:solidFill>
              <a:latin typeface="Calibri"/>
              <a:ea typeface="Calibri"/>
              <a:cs typeface="Calibri"/>
              <a:sym typeface="Calibri"/>
            </a:endParaRPr>
          </a:p>
        </p:txBody>
      </p:sp>
      <p:sp>
        <p:nvSpPr>
          <p:cNvPr id="252" name="Google Shape;252;g2de6c82fd64_0_202"/>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53" name="Google Shape;253;g2de6c82fd64_0_202"/>
          <p:cNvSpPr/>
          <p:nvPr/>
        </p:nvSpPr>
        <p:spPr>
          <a:xfrm>
            <a:off x="736692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de6c82fd64_0_202"/>
          <p:cNvSpPr/>
          <p:nvPr/>
        </p:nvSpPr>
        <p:spPr>
          <a:xfrm>
            <a:off x="736692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de6c82fd64_0_202"/>
          <p:cNvSpPr/>
          <p:nvPr/>
        </p:nvSpPr>
        <p:spPr>
          <a:xfrm>
            <a:off x="7366921"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Foundation</a:t>
            </a:r>
            <a:endParaRPr b="0" i="0" sz="3600" u="none" cap="none" strike="noStrike">
              <a:solidFill>
                <a:schemeClr val="dk1"/>
              </a:solidFill>
              <a:latin typeface="Calibri"/>
              <a:ea typeface="Calibri"/>
              <a:cs typeface="Calibri"/>
              <a:sym typeface="Calibri"/>
            </a:endParaRPr>
          </a:p>
        </p:txBody>
      </p:sp>
      <p:sp>
        <p:nvSpPr>
          <p:cNvPr id="256" name="Google Shape;256;g2de6c82fd64_0_202"/>
          <p:cNvSpPr/>
          <p:nvPr/>
        </p:nvSpPr>
        <p:spPr>
          <a:xfrm>
            <a:off x="7366921"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57" name="Google Shape;257;g2de6c82fd64_0_202"/>
          <p:cNvPicPr preferRelativeResize="0"/>
          <p:nvPr/>
        </p:nvPicPr>
        <p:blipFill rotWithShape="1">
          <a:blip r:embed="rId8">
            <a:alphaModFix/>
          </a:blip>
          <a:srcRect b="0" l="0" r="0" t="0"/>
          <a:stretch/>
        </p:blipFill>
        <p:spPr>
          <a:xfrm>
            <a:off x="11914089" y="1346200"/>
            <a:ext cx="5639505" cy="11010900"/>
          </a:xfrm>
          <a:prstGeom prst="rect">
            <a:avLst/>
          </a:prstGeom>
          <a:noFill/>
          <a:ln>
            <a:noFill/>
          </a:ln>
        </p:spPr>
      </p:pic>
      <p:sp>
        <p:nvSpPr>
          <p:cNvPr id="258" name="Google Shape;258;g2de6c82fd64_0_202"/>
          <p:cNvSpPr/>
          <p:nvPr/>
        </p:nvSpPr>
        <p:spPr>
          <a:xfrm>
            <a:off x="11914089" y="1346200"/>
            <a:ext cx="5639400" cy="5638800"/>
          </a:xfrm>
          <a:prstGeom prst="roundRect">
            <a:avLst>
              <a:gd fmla="val 75081" name="adj"/>
            </a:avLst>
          </a:prstGeom>
          <a:solidFill>
            <a:srgbClr val="D3E6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de6c82fd64_0_202"/>
          <p:cNvSpPr/>
          <p:nvPr/>
        </p:nvSpPr>
        <p:spPr>
          <a:xfrm>
            <a:off x="13254107" y="1955800"/>
            <a:ext cx="39756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Dela Gothic One"/>
              <a:buNone/>
            </a:pPr>
            <a:r>
              <a:rPr b="0" i="0" lang="en-US" sz="24000" u="none" cap="none" strike="noStrike">
                <a:solidFill>
                  <a:srgbClr val="FFFFFF"/>
                </a:solidFill>
                <a:latin typeface="Dela Gothic One"/>
                <a:ea typeface="Dela Gothic One"/>
                <a:cs typeface="Dela Gothic One"/>
                <a:sym typeface="Dela Gothic One"/>
              </a:rPr>
              <a:t>O</a:t>
            </a:r>
            <a:endParaRPr b="0" i="0" sz="24000" u="none" cap="none" strike="noStrike">
              <a:solidFill>
                <a:schemeClr val="dk1"/>
              </a:solidFill>
              <a:latin typeface="Calibri"/>
              <a:ea typeface="Calibri"/>
              <a:cs typeface="Calibri"/>
              <a:sym typeface="Calibri"/>
            </a:endParaRPr>
          </a:p>
        </p:txBody>
      </p:sp>
      <p:sp>
        <p:nvSpPr>
          <p:cNvPr id="260" name="Google Shape;260;g2de6c82fd64_0_202"/>
          <p:cNvSpPr/>
          <p:nvPr/>
        </p:nvSpPr>
        <p:spPr>
          <a:xfrm>
            <a:off x="12447556"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de6c82fd64_0_202"/>
          <p:cNvSpPr/>
          <p:nvPr/>
        </p:nvSpPr>
        <p:spPr>
          <a:xfrm>
            <a:off x="1244755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de6c82fd64_0_202"/>
          <p:cNvSpPr/>
          <p:nvPr/>
        </p:nvSpPr>
        <p:spPr>
          <a:xfrm>
            <a:off x="1244755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de6c82fd64_0_202"/>
          <p:cNvSpPr/>
          <p:nvPr/>
        </p:nvSpPr>
        <p:spPr>
          <a:xfrm>
            <a:off x="12447556"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War</a:t>
            </a:r>
            <a:endParaRPr b="0" i="0" sz="3600" u="none" cap="none" strike="noStrike">
              <a:solidFill>
                <a:schemeClr val="dk1"/>
              </a:solidFill>
              <a:latin typeface="Calibri"/>
              <a:ea typeface="Calibri"/>
              <a:cs typeface="Calibri"/>
              <a:sym typeface="Calibri"/>
            </a:endParaRPr>
          </a:p>
        </p:txBody>
      </p:sp>
      <p:sp>
        <p:nvSpPr>
          <p:cNvPr id="264" name="Google Shape;264;g2de6c82fd64_0_202"/>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65" name="Google Shape;265;g2de6c82fd64_0_202"/>
          <p:cNvSpPr/>
          <p:nvPr/>
        </p:nvSpPr>
        <p:spPr>
          <a:xfrm>
            <a:off x="1244755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de6c82fd64_0_202"/>
          <p:cNvSpPr/>
          <p:nvPr/>
        </p:nvSpPr>
        <p:spPr>
          <a:xfrm>
            <a:off x="1244755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de6c82fd64_0_202"/>
          <p:cNvSpPr/>
          <p:nvPr/>
        </p:nvSpPr>
        <p:spPr>
          <a:xfrm>
            <a:off x="12447556"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Transformation</a:t>
            </a:r>
            <a:endParaRPr b="0" i="0" sz="3600" u="none" cap="none" strike="noStrike">
              <a:solidFill>
                <a:schemeClr val="dk1"/>
              </a:solidFill>
              <a:latin typeface="Calibri"/>
              <a:ea typeface="Calibri"/>
              <a:cs typeface="Calibri"/>
              <a:sym typeface="Calibri"/>
            </a:endParaRPr>
          </a:p>
        </p:txBody>
      </p:sp>
      <p:sp>
        <p:nvSpPr>
          <p:cNvPr id="268" name="Google Shape;268;g2de6c82fd64_0_202"/>
          <p:cNvSpPr/>
          <p:nvPr/>
        </p:nvSpPr>
        <p:spPr>
          <a:xfrm>
            <a:off x="12447556"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9" name="Google Shape;269;g2de6c82fd64_0_202"/>
          <p:cNvPicPr preferRelativeResize="0"/>
          <p:nvPr/>
        </p:nvPicPr>
        <p:blipFill rotWithShape="1">
          <a:blip r:embed="rId8">
            <a:alphaModFix/>
          </a:blip>
          <a:srcRect b="0" l="0" r="0" t="0"/>
          <a:stretch/>
        </p:blipFill>
        <p:spPr>
          <a:xfrm>
            <a:off x="16994724" y="1346200"/>
            <a:ext cx="5639505" cy="11010900"/>
          </a:xfrm>
          <a:prstGeom prst="rect">
            <a:avLst/>
          </a:prstGeom>
          <a:noFill/>
          <a:ln>
            <a:noFill/>
          </a:ln>
        </p:spPr>
      </p:pic>
      <p:sp>
        <p:nvSpPr>
          <p:cNvPr id="270" name="Google Shape;270;g2de6c82fd64_0_202"/>
          <p:cNvSpPr/>
          <p:nvPr/>
        </p:nvSpPr>
        <p:spPr>
          <a:xfrm>
            <a:off x="16994724" y="1346200"/>
            <a:ext cx="5639400" cy="5638800"/>
          </a:xfrm>
          <a:prstGeom prst="roundRect">
            <a:avLst>
              <a:gd fmla="val 75081" name="adj"/>
            </a:avLst>
          </a:prstGeom>
          <a:solidFill>
            <a:srgbClr val="668C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de6c82fd64_0_202"/>
          <p:cNvSpPr/>
          <p:nvPr/>
        </p:nvSpPr>
        <p:spPr>
          <a:xfrm>
            <a:off x="18379197" y="1955800"/>
            <a:ext cx="38868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Dela Gothic One"/>
              <a:buNone/>
            </a:pPr>
            <a:r>
              <a:rPr b="0" i="0" lang="en-US" sz="24000" u="none" cap="none" strike="noStrike">
                <a:solidFill>
                  <a:srgbClr val="FFFFFF"/>
                </a:solidFill>
                <a:latin typeface="Dela Gothic One"/>
                <a:ea typeface="Dela Gothic One"/>
                <a:cs typeface="Dela Gothic One"/>
                <a:sym typeface="Dela Gothic One"/>
              </a:rPr>
              <a:t>T</a:t>
            </a:r>
            <a:endParaRPr b="0" i="0" sz="24000" u="none" cap="none" strike="noStrike">
              <a:solidFill>
                <a:schemeClr val="dk1"/>
              </a:solidFill>
              <a:latin typeface="Calibri"/>
              <a:ea typeface="Calibri"/>
              <a:cs typeface="Calibri"/>
              <a:sym typeface="Calibri"/>
            </a:endParaRPr>
          </a:p>
        </p:txBody>
      </p:sp>
      <p:sp>
        <p:nvSpPr>
          <p:cNvPr id="272" name="Google Shape;272;g2de6c82fd64_0_202"/>
          <p:cNvSpPr/>
          <p:nvPr/>
        </p:nvSpPr>
        <p:spPr>
          <a:xfrm>
            <a:off x="17528191"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de6c82fd64_0_202"/>
          <p:cNvSpPr/>
          <p:nvPr/>
        </p:nvSpPr>
        <p:spPr>
          <a:xfrm>
            <a:off x="1752819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de6c82fd64_0_202"/>
          <p:cNvSpPr/>
          <p:nvPr/>
        </p:nvSpPr>
        <p:spPr>
          <a:xfrm>
            <a:off x="1752819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de6c82fd64_0_202"/>
          <p:cNvSpPr/>
          <p:nvPr/>
        </p:nvSpPr>
        <p:spPr>
          <a:xfrm>
            <a:off x="17528191"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Invasion</a:t>
            </a:r>
            <a:endParaRPr b="0" i="0" sz="3600" u="none" cap="none" strike="noStrike">
              <a:solidFill>
                <a:schemeClr val="dk1"/>
              </a:solidFill>
              <a:latin typeface="Calibri"/>
              <a:ea typeface="Calibri"/>
              <a:cs typeface="Calibri"/>
              <a:sym typeface="Calibri"/>
            </a:endParaRPr>
          </a:p>
        </p:txBody>
      </p:sp>
      <p:sp>
        <p:nvSpPr>
          <p:cNvPr id="276" name="Google Shape;276;g2de6c82fd64_0_202"/>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77" name="Google Shape;277;g2de6c82fd64_0_202"/>
          <p:cNvSpPr/>
          <p:nvPr/>
        </p:nvSpPr>
        <p:spPr>
          <a:xfrm>
            <a:off x="1752819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de6c82fd64_0_202"/>
          <p:cNvSpPr/>
          <p:nvPr/>
        </p:nvSpPr>
        <p:spPr>
          <a:xfrm>
            <a:off x="1752819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de6c82fd64_0_202"/>
          <p:cNvSpPr/>
          <p:nvPr/>
        </p:nvSpPr>
        <p:spPr>
          <a:xfrm>
            <a:off x="17528191"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Betrayal</a:t>
            </a:r>
            <a:endParaRPr b="0" i="0" sz="3600" u="none" cap="none" strike="noStrike">
              <a:solidFill>
                <a:schemeClr val="dk1"/>
              </a:solidFill>
              <a:latin typeface="Calibri"/>
              <a:ea typeface="Calibri"/>
              <a:cs typeface="Calibri"/>
              <a:sym typeface="Calibri"/>
            </a:endParaRPr>
          </a:p>
        </p:txBody>
      </p:sp>
      <p:sp>
        <p:nvSpPr>
          <p:cNvPr id="280" name="Google Shape;280;g2de6c82fd64_0_202"/>
          <p:cNvSpPr/>
          <p:nvPr/>
        </p:nvSpPr>
        <p:spPr>
          <a:xfrm>
            <a:off x="17528191"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285" name="Shape 285"/>
        <p:cNvGrpSpPr/>
        <p:nvPr/>
      </p:nvGrpSpPr>
      <p:grpSpPr>
        <a:xfrm>
          <a:off x="0" y="0"/>
          <a:ext cx="0" cy="0"/>
          <a:chOff x="0" y="0"/>
          <a:chExt cx="0" cy="0"/>
        </a:xfrm>
      </p:grpSpPr>
      <p:pic>
        <p:nvPicPr>
          <p:cNvPr descr=" " id="286" name="Google Shape;286;g2de6c82fd64_0_260"/>
          <p:cNvPicPr preferRelativeResize="0"/>
          <p:nvPr/>
        </p:nvPicPr>
        <p:blipFill rotWithShape="1">
          <a:blip r:embed="rId3">
            <a:alphaModFix/>
          </a:blip>
          <a:srcRect b="0" l="0" r="0" t="0"/>
          <a:stretch/>
        </p:blipFill>
        <p:spPr>
          <a:xfrm>
            <a:off x="0" y="0"/>
            <a:ext cx="6350794" cy="4965700"/>
          </a:xfrm>
          <a:prstGeom prst="rect">
            <a:avLst/>
          </a:prstGeom>
          <a:noFill/>
          <a:ln>
            <a:noFill/>
          </a:ln>
        </p:spPr>
      </p:pic>
      <p:pic>
        <p:nvPicPr>
          <p:cNvPr descr=" " id="287" name="Google Shape;287;g2de6c82fd64_0_260"/>
          <p:cNvPicPr preferRelativeResize="0"/>
          <p:nvPr/>
        </p:nvPicPr>
        <p:blipFill rotWithShape="1">
          <a:blip r:embed="rId4">
            <a:alphaModFix/>
          </a:blip>
          <a:srcRect b="0" l="0" r="0" t="0"/>
          <a:stretch/>
        </p:blipFill>
        <p:spPr>
          <a:xfrm>
            <a:off x="17706013" y="9436100"/>
            <a:ext cx="6681035" cy="4279900"/>
          </a:xfrm>
          <a:prstGeom prst="rect">
            <a:avLst/>
          </a:prstGeom>
          <a:noFill/>
          <a:ln>
            <a:noFill/>
          </a:ln>
        </p:spPr>
      </p:pic>
      <p:pic>
        <p:nvPicPr>
          <p:cNvPr descr=" " id="288" name="Google Shape;288;g2de6c82fd64_0_260"/>
          <p:cNvPicPr preferRelativeResize="0"/>
          <p:nvPr/>
        </p:nvPicPr>
        <p:blipFill rotWithShape="1">
          <a:blip r:embed="rId5">
            <a:alphaModFix/>
          </a:blip>
          <a:srcRect b="0" l="0" r="0" t="0"/>
          <a:stretch/>
        </p:blipFill>
        <p:spPr>
          <a:xfrm>
            <a:off x="6554019" y="0"/>
            <a:ext cx="17833029" cy="13716000"/>
          </a:xfrm>
          <a:prstGeom prst="rect">
            <a:avLst/>
          </a:prstGeom>
          <a:noFill/>
          <a:ln>
            <a:noFill/>
          </a:ln>
        </p:spPr>
      </p:pic>
      <p:sp>
        <p:nvSpPr>
          <p:cNvPr id="289" name="Google Shape;289;g2de6c82fd64_0_2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0" name="Google Shape;290;g2de6c82fd64_0_26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91" name="Google Shape;291;g2de6c82fd64_0_260"/>
          <p:cNvPicPr preferRelativeResize="0"/>
          <p:nvPr/>
        </p:nvPicPr>
        <p:blipFill rotWithShape="1">
          <a:blip r:embed="rId7">
            <a:alphaModFix/>
          </a:blip>
          <a:srcRect b="0" l="0" r="0" t="0"/>
          <a:stretch/>
        </p:blipFill>
        <p:spPr>
          <a:xfrm>
            <a:off x="0" y="1257300"/>
            <a:ext cx="12193524" cy="12369800"/>
          </a:xfrm>
          <a:prstGeom prst="rect">
            <a:avLst/>
          </a:prstGeom>
          <a:noFill/>
          <a:ln>
            <a:noFill/>
          </a:ln>
        </p:spPr>
      </p:pic>
      <p:sp>
        <p:nvSpPr>
          <p:cNvPr id="292" name="Google Shape;292;g2de6c82fd64_0_260"/>
          <p:cNvSpPr/>
          <p:nvPr/>
        </p:nvSpPr>
        <p:spPr>
          <a:xfrm>
            <a:off x="13882835" y="1854200"/>
            <a:ext cx="106905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ela Gothic One"/>
              <a:buNone/>
            </a:pPr>
            <a:r>
              <a:rPr b="0" i="0" lang="en-US" sz="8000" u="none" cap="none" strike="noStrike">
                <a:solidFill>
                  <a:srgbClr val="0E0E0E"/>
                </a:solidFill>
                <a:latin typeface="Dela Gothic One"/>
                <a:ea typeface="Dela Gothic One"/>
                <a:cs typeface="Dela Gothic One"/>
                <a:sym typeface="Dela Gothic One"/>
              </a:rPr>
              <a:t>Some Data</a:t>
            </a:r>
            <a:endParaRPr b="0" i="0" sz="8000" u="none" cap="none" strike="noStrike">
              <a:solidFill>
                <a:schemeClr val="dk1"/>
              </a:solidFill>
              <a:latin typeface="Calibri"/>
              <a:ea typeface="Calibri"/>
              <a:cs typeface="Calibri"/>
              <a:sym typeface="Calibri"/>
            </a:endParaRPr>
          </a:p>
        </p:txBody>
      </p:sp>
      <p:sp>
        <p:nvSpPr>
          <p:cNvPr id="293" name="Google Shape;293;g2de6c82fd64_0_260"/>
          <p:cNvSpPr/>
          <p:nvPr/>
        </p:nvSpPr>
        <p:spPr>
          <a:xfrm>
            <a:off x="13730416" y="4737100"/>
            <a:ext cx="85737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de6c82fd64_0_260"/>
          <p:cNvSpPr/>
          <p:nvPr/>
        </p:nvSpPr>
        <p:spPr>
          <a:xfrm>
            <a:off x="13730416" y="4737100"/>
            <a:ext cx="85737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de6c82fd64_0_260"/>
          <p:cNvSpPr/>
          <p:nvPr/>
        </p:nvSpPr>
        <p:spPr>
          <a:xfrm>
            <a:off x="13730416" y="5321300"/>
            <a:ext cx="2565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de6c82fd64_0_260"/>
          <p:cNvSpPr/>
          <p:nvPr/>
        </p:nvSpPr>
        <p:spPr>
          <a:xfrm>
            <a:off x="13730416" y="5321300"/>
            <a:ext cx="29043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75%</a:t>
            </a:r>
            <a:endParaRPr b="0" i="0" sz="8000" u="none" cap="none" strike="noStrike">
              <a:solidFill>
                <a:schemeClr val="dk1"/>
              </a:solidFill>
              <a:latin typeface="Calibri"/>
              <a:ea typeface="Calibri"/>
              <a:cs typeface="Calibri"/>
              <a:sym typeface="Calibri"/>
            </a:endParaRPr>
          </a:p>
        </p:txBody>
      </p:sp>
      <p:sp>
        <p:nvSpPr>
          <p:cNvPr id="297" name="Google Shape;297;g2de6c82fd64_0_260"/>
          <p:cNvSpPr/>
          <p:nvPr/>
        </p:nvSpPr>
        <p:spPr>
          <a:xfrm>
            <a:off x="16499362" y="4737100"/>
            <a:ext cx="58047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de6c82fd64_0_260"/>
          <p:cNvSpPr/>
          <p:nvPr/>
        </p:nvSpPr>
        <p:spPr>
          <a:xfrm>
            <a:off x="16499362" y="4737100"/>
            <a:ext cx="5957100" cy="147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Enchanted Creatures</a:t>
            </a:r>
            <a:endParaRPr b="0" i="0" sz="3600" u="none" cap="none" strike="noStrike">
              <a:solidFill>
                <a:schemeClr val="dk1"/>
              </a:solidFill>
              <a:latin typeface="Calibri"/>
              <a:ea typeface="Calibri"/>
              <a:cs typeface="Calibri"/>
              <a:sym typeface="Calibri"/>
            </a:endParaRPr>
          </a:p>
        </p:txBody>
      </p:sp>
      <p:sp>
        <p:nvSpPr>
          <p:cNvPr id="299" name="Google Shape;299;g2de6c82fd64_0_260"/>
          <p:cNvSpPr/>
          <p:nvPr/>
        </p:nvSpPr>
        <p:spPr>
          <a:xfrm>
            <a:off x="16499362" y="6159500"/>
            <a:ext cx="5940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0" name="Google Shape;300;g2de6c82fd64_0_260"/>
          <p:cNvSpPr/>
          <p:nvPr/>
        </p:nvSpPr>
        <p:spPr>
          <a:xfrm>
            <a:off x="13730416" y="7988300"/>
            <a:ext cx="8573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de6c82fd64_0_260"/>
          <p:cNvSpPr/>
          <p:nvPr/>
        </p:nvSpPr>
        <p:spPr>
          <a:xfrm>
            <a:off x="13730416" y="8267700"/>
            <a:ext cx="27054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de6c82fd64_0_260"/>
          <p:cNvSpPr/>
          <p:nvPr/>
        </p:nvSpPr>
        <p:spPr>
          <a:xfrm>
            <a:off x="13730416" y="8267700"/>
            <a:ext cx="3044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60%</a:t>
            </a:r>
            <a:endParaRPr b="0" i="0" sz="8000" u="none" cap="none" strike="noStrike">
              <a:solidFill>
                <a:schemeClr val="dk1"/>
              </a:solidFill>
              <a:latin typeface="Calibri"/>
              <a:ea typeface="Calibri"/>
              <a:cs typeface="Calibri"/>
              <a:sym typeface="Calibri"/>
            </a:endParaRPr>
          </a:p>
        </p:txBody>
      </p:sp>
      <p:sp>
        <p:nvSpPr>
          <p:cNvPr id="303" name="Google Shape;303;g2de6c82fd64_0_260"/>
          <p:cNvSpPr/>
          <p:nvPr/>
        </p:nvSpPr>
        <p:spPr>
          <a:xfrm>
            <a:off x="16639080" y="7988300"/>
            <a:ext cx="5664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de6c82fd64_0_260"/>
          <p:cNvSpPr/>
          <p:nvPr/>
        </p:nvSpPr>
        <p:spPr>
          <a:xfrm>
            <a:off x="16639080" y="7988300"/>
            <a:ext cx="5817300" cy="147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Magic-Wielding Individuals</a:t>
            </a:r>
            <a:endParaRPr b="0" i="0" sz="3600" u="none" cap="none" strike="noStrike">
              <a:solidFill>
                <a:schemeClr val="dk1"/>
              </a:solidFill>
              <a:latin typeface="Calibri"/>
              <a:ea typeface="Calibri"/>
              <a:cs typeface="Calibri"/>
              <a:sym typeface="Calibri"/>
            </a:endParaRPr>
          </a:p>
        </p:txBody>
      </p:sp>
      <p:sp>
        <p:nvSpPr>
          <p:cNvPr id="305" name="Google Shape;305;g2de6c82fd64_0_260"/>
          <p:cNvSpPr/>
          <p:nvPr/>
        </p:nvSpPr>
        <p:spPr>
          <a:xfrm>
            <a:off x="16639080" y="9410700"/>
            <a:ext cx="5800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6" name="Google Shape;306;g2de6c82fd64_0_260"/>
          <p:cNvSpPr/>
          <p:nvPr/>
        </p:nvSpPr>
        <p:spPr>
          <a:xfrm>
            <a:off x="13730416" y="106299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de6c82fd64_0_260"/>
          <p:cNvSpPr/>
          <p:nvPr/>
        </p:nvSpPr>
        <p:spPr>
          <a:xfrm>
            <a:off x="13730416" y="10883900"/>
            <a:ext cx="27054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de6c82fd64_0_260"/>
          <p:cNvSpPr/>
          <p:nvPr/>
        </p:nvSpPr>
        <p:spPr>
          <a:xfrm>
            <a:off x="13730416" y="10883900"/>
            <a:ext cx="3044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90%</a:t>
            </a:r>
            <a:endParaRPr b="0" i="0" sz="8000" u="none" cap="none" strike="noStrike">
              <a:solidFill>
                <a:schemeClr val="dk1"/>
              </a:solidFill>
              <a:latin typeface="Calibri"/>
              <a:ea typeface="Calibri"/>
              <a:cs typeface="Calibri"/>
              <a:sym typeface="Calibri"/>
            </a:endParaRPr>
          </a:p>
        </p:txBody>
      </p:sp>
      <p:sp>
        <p:nvSpPr>
          <p:cNvPr id="309" name="Google Shape;309;g2de6c82fd64_0_260"/>
          <p:cNvSpPr/>
          <p:nvPr/>
        </p:nvSpPr>
        <p:spPr>
          <a:xfrm>
            <a:off x="16639080" y="10629900"/>
            <a:ext cx="5664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de6c82fd64_0_260"/>
          <p:cNvSpPr/>
          <p:nvPr/>
        </p:nvSpPr>
        <p:spPr>
          <a:xfrm>
            <a:off x="16639080" y="10629900"/>
            <a:ext cx="5817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Spells Cast</a:t>
            </a:r>
            <a:endParaRPr b="0" i="0" sz="3600" u="none" cap="none" strike="noStrike">
              <a:solidFill>
                <a:schemeClr val="dk1"/>
              </a:solidFill>
              <a:latin typeface="Calibri"/>
              <a:ea typeface="Calibri"/>
              <a:cs typeface="Calibri"/>
              <a:sym typeface="Calibri"/>
            </a:endParaRPr>
          </a:p>
        </p:txBody>
      </p:sp>
      <p:sp>
        <p:nvSpPr>
          <p:cNvPr id="311" name="Google Shape;311;g2de6c82fd64_0_260"/>
          <p:cNvSpPr/>
          <p:nvPr/>
        </p:nvSpPr>
        <p:spPr>
          <a:xfrm>
            <a:off x="16639080" y="11391900"/>
            <a:ext cx="580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316" name="Shape 316"/>
        <p:cNvGrpSpPr/>
        <p:nvPr/>
      </p:nvGrpSpPr>
      <p:grpSpPr>
        <a:xfrm>
          <a:off x="0" y="0"/>
          <a:ext cx="0" cy="0"/>
          <a:chOff x="0" y="0"/>
          <a:chExt cx="0" cy="0"/>
        </a:xfrm>
      </p:grpSpPr>
      <p:pic>
        <p:nvPicPr>
          <p:cNvPr descr=" " id="317" name="Google Shape;317;g2de6c82fd64_0_290"/>
          <p:cNvPicPr preferRelativeResize="0"/>
          <p:nvPr/>
        </p:nvPicPr>
        <p:blipFill rotWithShape="1">
          <a:blip r:embed="rId3">
            <a:alphaModFix/>
          </a:blip>
          <a:srcRect b="0" l="0" r="0" t="0"/>
          <a:stretch/>
        </p:blipFill>
        <p:spPr>
          <a:xfrm>
            <a:off x="18226778" y="6858000"/>
            <a:ext cx="6160270" cy="6858000"/>
          </a:xfrm>
          <a:prstGeom prst="rect">
            <a:avLst/>
          </a:prstGeom>
          <a:noFill/>
          <a:ln>
            <a:noFill/>
          </a:ln>
        </p:spPr>
      </p:pic>
      <p:pic>
        <p:nvPicPr>
          <p:cNvPr descr=" " id="318" name="Google Shape;318;g2de6c82fd64_0_290"/>
          <p:cNvPicPr preferRelativeResize="0"/>
          <p:nvPr/>
        </p:nvPicPr>
        <p:blipFill rotWithShape="1">
          <a:blip r:embed="rId4">
            <a:alphaModFix/>
          </a:blip>
          <a:srcRect b="0" l="0" r="0" t="0"/>
          <a:stretch/>
        </p:blipFill>
        <p:spPr>
          <a:xfrm>
            <a:off x="0" y="0"/>
            <a:ext cx="4509064" cy="6210300"/>
          </a:xfrm>
          <a:prstGeom prst="rect">
            <a:avLst/>
          </a:prstGeom>
          <a:noFill/>
          <a:ln>
            <a:noFill/>
          </a:ln>
        </p:spPr>
      </p:pic>
      <p:pic>
        <p:nvPicPr>
          <p:cNvPr descr=" " id="319" name="Google Shape;319;g2de6c82fd64_0_290"/>
          <p:cNvPicPr preferRelativeResize="0"/>
          <p:nvPr/>
        </p:nvPicPr>
        <p:blipFill rotWithShape="1">
          <a:blip r:embed="rId5">
            <a:alphaModFix/>
          </a:blip>
          <a:srcRect b="0" l="0" r="0" t="0"/>
          <a:stretch/>
        </p:blipFill>
        <p:spPr>
          <a:xfrm>
            <a:off x="7074784" y="2565400"/>
            <a:ext cx="16791499" cy="11150600"/>
          </a:xfrm>
          <a:prstGeom prst="rect">
            <a:avLst/>
          </a:prstGeom>
          <a:noFill/>
          <a:ln>
            <a:noFill/>
          </a:ln>
        </p:spPr>
      </p:pic>
      <p:sp>
        <p:nvSpPr>
          <p:cNvPr id="320" name="Google Shape;320;g2de6c82fd64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g2de6c82fd64_0_29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2" name="Google Shape;322;g2de6c82fd64_0_290"/>
          <p:cNvSpPr/>
          <p:nvPr/>
        </p:nvSpPr>
        <p:spPr>
          <a:xfrm>
            <a:off x="3950194" y="3124200"/>
            <a:ext cx="16499400" cy="746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de6c82fd64_0_290"/>
          <p:cNvSpPr/>
          <p:nvPr/>
        </p:nvSpPr>
        <p:spPr>
          <a:xfrm>
            <a:off x="3950194" y="3124200"/>
            <a:ext cx="16499400" cy="58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de6c82fd64_0_290"/>
          <p:cNvSpPr/>
          <p:nvPr/>
        </p:nvSpPr>
        <p:spPr>
          <a:xfrm>
            <a:off x="3442130" y="3124200"/>
            <a:ext cx="17515500" cy="543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F8A49"/>
              </a:buClr>
              <a:buSzPts val="24000"/>
              <a:buFont typeface="Dela Gothic One"/>
              <a:buNone/>
            </a:pPr>
            <a:r>
              <a:rPr b="0" i="0" lang="en-US" sz="24000" u="none" cap="none" strike="noStrike">
                <a:solidFill>
                  <a:srgbClr val="6F8A49"/>
                </a:solidFill>
                <a:latin typeface="Dela Gothic One"/>
                <a:ea typeface="Dela Gothic One"/>
                <a:cs typeface="Dela Gothic One"/>
                <a:sym typeface="Dela Gothic One"/>
              </a:rPr>
              <a:t>234,567</a:t>
            </a:r>
            <a:endParaRPr b="0" i="0" sz="24000" u="none" cap="none" strike="noStrike">
              <a:solidFill>
                <a:schemeClr val="dk1"/>
              </a:solidFill>
              <a:latin typeface="Calibri"/>
              <a:ea typeface="Calibri"/>
              <a:cs typeface="Calibri"/>
              <a:sym typeface="Calibri"/>
            </a:endParaRPr>
          </a:p>
        </p:txBody>
      </p:sp>
      <p:sp>
        <p:nvSpPr>
          <p:cNvPr id="325" name="Google Shape;325;g2de6c82fd64_0_290"/>
          <p:cNvSpPr/>
          <p:nvPr/>
        </p:nvSpPr>
        <p:spPr>
          <a:xfrm>
            <a:off x="4183056" y="7747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6" name="Google Shape;326;g2de6c82fd64_0_290"/>
          <p:cNvSpPr/>
          <p:nvPr/>
        </p:nvSpPr>
        <p:spPr>
          <a:xfrm>
            <a:off x="7496054" y="9372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331" name="Shape 331"/>
        <p:cNvGrpSpPr/>
        <p:nvPr/>
      </p:nvGrpSpPr>
      <p:grpSpPr>
        <a:xfrm>
          <a:off x="0" y="0"/>
          <a:ext cx="0" cy="0"/>
          <a:chOff x="0" y="0"/>
          <a:chExt cx="0" cy="0"/>
        </a:xfrm>
      </p:grpSpPr>
      <p:pic>
        <p:nvPicPr>
          <p:cNvPr descr=" " id="332" name="Google Shape;332;g2de6c82fd64_0_304"/>
          <p:cNvPicPr preferRelativeResize="0"/>
          <p:nvPr/>
        </p:nvPicPr>
        <p:blipFill rotWithShape="1">
          <a:blip r:embed="rId3">
            <a:alphaModFix/>
          </a:blip>
          <a:srcRect b="0" l="0" r="0" t="0"/>
          <a:stretch/>
        </p:blipFill>
        <p:spPr>
          <a:xfrm>
            <a:off x="0" y="7937500"/>
            <a:ext cx="5245756" cy="5778500"/>
          </a:xfrm>
          <a:prstGeom prst="rect">
            <a:avLst/>
          </a:prstGeom>
          <a:noFill/>
          <a:ln>
            <a:noFill/>
          </a:ln>
        </p:spPr>
      </p:pic>
      <p:pic>
        <p:nvPicPr>
          <p:cNvPr descr=" " id="333" name="Google Shape;333;g2de6c82fd64_0_304"/>
          <p:cNvPicPr preferRelativeResize="0"/>
          <p:nvPr/>
        </p:nvPicPr>
        <p:blipFill rotWithShape="1">
          <a:blip r:embed="rId4">
            <a:alphaModFix/>
          </a:blip>
          <a:srcRect b="0" l="0" r="0" t="0"/>
          <a:stretch/>
        </p:blipFill>
        <p:spPr>
          <a:xfrm>
            <a:off x="19916089" y="0"/>
            <a:ext cx="4470959" cy="6311900"/>
          </a:xfrm>
          <a:prstGeom prst="rect">
            <a:avLst/>
          </a:prstGeom>
          <a:noFill/>
          <a:ln>
            <a:noFill/>
          </a:ln>
        </p:spPr>
      </p:pic>
      <p:pic>
        <p:nvPicPr>
          <p:cNvPr descr=" " id="334" name="Google Shape;334;g2de6c82fd64_0_304"/>
          <p:cNvPicPr preferRelativeResize="0"/>
          <p:nvPr/>
        </p:nvPicPr>
        <p:blipFill rotWithShape="1">
          <a:blip r:embed="rId5">
            <a:alphaModFix/>
          </a:blip>
          <a:srcRect b="0" l="0" r="0" t="0"/>
          <a:stretch/>
        </p:blipFill>
        <p:spPr>
          <a:xfrm>
            <a:off x="0" y="673100"/>
            <a:ext cx="17070934" cy="13042900"/>
          </a:xfrm>
          <a:prstGeom prst="rect">
            <a:avLst/>
          </a:prstGeom>
          <a:noFill/>
          <a:ln>
            <a:noFill/>
          </a:ln>
        </p:spPr>
      </p:pic>
      <p:sp>
        <p:nvSpPr>
          <p:cNvPr id="335" name="Google Shape;335;g2de6c82fd64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g2de6c82fd64_0_3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7" name="Google Shape;337;g2de6c82fd64_0_304"/>
          <p:cNvSpPr/>
          <p:nvPr/>
        </p:nvSpPr>
        <p:spPr>
          <a:xfrm>
            <a:off x="2921365" y="37211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de6c82fd64_0_304"/>
          <p:cNvSpPr/>
          <p:nvPr/>
        </p:nvSpPr>
        <p:spPr>
          <a:xfrm>
            <a:off x="1790924" y="3721100"/>
            <a:ext cx="101358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de6c82fd64_0_304"/>
          <p:cNvSpPr/>
          <p:nvPr/>
        </p:nvSpPr>
        <p:spPr>
          <a:xfrm>
            <a:off x="1790924" y="3721100"/>
            <a:ext cx="106779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12800"/>
              <a:buFont typeface="Dela Gothic One"/>
              <a:buNone/>
            </a:pPr>
            <a:r>
              <a:rPr b="0" i="0" lang="en-US" sz="12800" u="none" cap="none" strike="noStrike">
                <a:solidFill>
                  <a:srgbClr val="6F8A49"/>
                </a:solidFill>
                <a:latin typeface="Dela Gothic One"/>
                <a:ea typeface="Dela Gothic One"/>
                <a:cs typeface="Dela Gothic One"/>
                <a:sym typeface="Dela Gothic One"/>
              </a:rPr>
              <a:t>233 Coins</a:t>
            </a:r>
            <a:endParaRPr b="0" i="0" sz="12800" u="none" cap="none" strike="noStrike">
              <a:solidFill>
                <a:schemeClr val="dk1"/>
              </a:solidFill>
              <a:latin typeface="Calibri"/>
              <a:ea typeface="Calibri"/>
              <a:cs typeface="Calibri"/>
              <a:sym typeface="Calibri"/>
            </a:endParaRPr>
          </a:p>
        </p:txBody>
      </p:sp>
      <p:sp>
        <p:nvSpPr>
          <p:cNvPr id="340" name="Google Shape;340;g2de6c82fd64_0_304"/>
          <p:cNvSpPr/>
          <p:nvPr/>
        </p:nvSpPr>
        <p:spPr>
          <a:xfrm>
            <a:off x="2921365" y="6070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de6c82fd64_0_304"/>
          <p:cNvSpPr/>
          <p:nvPr/>
        </p:nvSpPr>
        <p:spPr>
          <a:xfrm>
            <a:off x="2853623" y="6070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2" name="Google Shape;342;g2de6c82fd64_0_304"/>
          <p:cNvSpPr/>
          <p:nvPr/>
        </p:nvSpPr>
        <p:spPr>
          <a:xfrm>
            <a:off x="2921365" y="74422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de6c82fd64_0_304"/>
          <p:cNvSpPr/>
          <p:nvPr/>
        </p:nvSpPr>
        <p:spPr>
          <a:xfrm>
            <a:off x="1632154" y="7442200"/>
            <a:ext cx="104535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de6c82fd64_0_304"/>
          <p:cNvSpPr/>
          <p:nvPr/>
        </p:nvSpPr>
        <p:spPr>
          <a:xfrm>
            <a:off x="1632154" y="7442200"/>
            <a:ext cx="109953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12800"/>
              <a:buFont typeface="Dela Gothic One"/>
              <a:buNone/>
            </a:pPr>
            <a:r>
              <a:rPr b="0" i="0" lang="en-US" sz="12800" u="none" cap="none" strike="noStrike">
                <a:solidFill>
                  <a:srgbClr val="6F8A49"/>
                </a:solidFill>
                <a:latin typeface="Dela Gothic One"/>
                <a:ea typeface="Dela Gothic One"/>
                <a:cs typeface="Dela Gothic One"/>
                <a:sym typeface="Dela Gothic One"/>
              </a:rPr>
              <a:t>456 Hours</a:t>
            </a:r>
            <a:endParaRPr b="0" i="0" sz="12800" u="none" cap="none" strike="noStrike">
              <a:solidFill>
                <a:schemeClr val="dk1"/>
              </a:solidFill>
              <a:latin typeface="Calibri"/>
              <a:ea typeface="Calibri"/>
              <a:cs typeface="Calibri"/>
              <a:sym typeface="Calibri"/>
            </a:endParaRPr>
          </a:p>
        </p:txBody>
      </p:sp>
      <p:sp>
        <p:nvSpPr>
          <p:cNvPr id="345" name="Google Shape;345;g2de6c82fd64_0_304"/>
          <p:cNvSpPr/>
          <p:nvPr/>
        </p:nvSpPr>
        <p:spPr>
          <a:xfrm>
            <a:off x="2921365" y="9791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de6c82fd64_0_304"/>
          <p:cNvSpPr/>
          <p:nvPr/>
        </p:nvSpPr>
        <p:spPr>
          <a:xfrm>
            <a:off x="2853623" y="9791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7" name="Google Shape;347;g2de6c82fd64_0_304"/>
          <p:cNvSpPr/>
          <p:nvPr/>
        </p:nvSpPr>
        <p:spPr>
          <a:xfrm>
            <a:off x="14543318" y="37211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de6c82fd64_0_304"/>
          <p:cNvSpPr/>
          <p:nvPr/>
        </p:nvSpPr>
        <p:spPr>
          <a:xfrm>
            <a:off x="16327891" y="3721100"/>
            <a:ext cx="43059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de6c82fd64_0_304"/>
          <p:cNvSpPr/>
          <p:nvPr/>
        </p:nvSpPr>
        <p:spPr>
          <a:xfrm>
            <a:off x="16327891" y="3721100"/>
            <a:ext cx="48477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12800"/>
              <a:buFont typeface="Dela Gothic One"/>
              <a:buNone/>
            </a:pPr>
            <a:r>
              <a:rPr b="0" i="0" lang="en-US" sz="12800" u="none" cap="none" strike="noStrike">
                <a:solidFill>
                  <a:srgbClr val="6F8A49"/>
                </a:solidFill>
                <a:latin typeface="Dela Gothic One"/>
                <a:ea typeface="Dela Gothic One"/>
                <a:cs typeface="Dela Gothic One"/>
                <a:sym typeface="Dela Gothic One"/>
              </a:rPr>
              <a:t>85%</a:t>
            </a:r>
            <a:endParaRPr b="0" i="0" sz="12800" u="none" cap="none" strike="noStrike">
              <a:solidFill>
                <a:schemeClr val="dk1"/>
              </a:solidFill>
              <a:latin typeface="Calibri"/>
              <a:ea typeface="Calibri"/>
              <a:cs typeface="Calibri"/>
              <a:sym typeface="Calibri"/>
            </a:endParaRPr>
          </a:p>
        </p:txBody>
      </p:sp>
      <p:sp>
        <p:nvSpPr>
          <p:cNvPr id="350" name="Google Shape;350;g2de6c82fd64_0_304"/>
          <p:cNvSpPr/>
          <p:nvPr/>
        </p:nvSpPr>
        <p:spPr>
          <a:xfrm>
            <a:off x="14543318" y="6070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de6c82fd64_0_304"/>
          <p:cNvSpPr/>
          <p:nvPr/>
        </p:nvSpPr>
        <p:spPr>
          <a:xfrm>
            <a:off x="14475576" y="6070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2" name="Google Shape;352;g2de6c82fd64_0_304"/>
          <p:cNvSpPr/>
          <p:nvPr/>
        </p:nvSpPr>
        <p:spPr>
          <a:xfrm>
            <a:off x="14543318" y="74422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de6c82fd64_0_304"/>
          <p:cNvSpPr/>
          <p:nvPr/>
        </p:nvSpPr>
        <p:spPr>
          <a:xfrm>
            <a:off x="14460757" y="7442200"/>
            <a:ext cx="80400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de6c82fd64_0_304"/>
          <p:cNvSpPr/>
          <p:nvPr/>
        </p:nvSpPr>
        <p:spPr>
          <a:xfrm>
            <a:off x="14460757" y="7442200"/>
            <a:ext cx="85821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12800"/>
              <a:buFont typeface="Dela Gothic One"/>
              <a:buNone/>
            </a:pPr>
            <a:r>
              <a:rPr b="0" i="0" lang="en-US" sz="12800" u="none" cap="none" strike="noStrike">
                <a:solidFill>
                  <a:srgbClr val="6F8A49"/>
                </a:solidFill>
                <a:latin typeface="Dela Gothic One"/>
                <a:ea typeface="Dela Gothic One"/>
                <a:cs typeface="Dela Gothic One"/>
                <a:sym typeface="Dela Gothic One"/>
              </a:rPr>
              <a:t>544 Km</a:t>
            </a:r>
            <a:endParaRPr b="0" i="0" sz="12800" u="none" cap="none" strike="noStrike">
              <a:solidFill>
                <a:schemeClr val="dk1"/>
              </a:solidFill>
              <a:latin typeface="Calibri"/>
              <a:ea typeface="Calibri"/>
              <a:cs typeface="Calibri"/>
              <a:sym typeface="Calibri"/>
            </a:endParaRPr>
          </a:p>
        </p:txBody>
      </p:sp>
      <p:sp>
        <p:nvSpPr>
          <p:cNvPr id="355" name="Google Shape;355;g2de6c82fd64_0_304"/>
          <p:cNvSpPr/>
          <p:nvPr/>
        </p:nvSpPr>
        <p:spPr>
          <a:xfrm>
            <a:off x="14543318" y="9791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de6c82fd64_0_304"/>
          <p:cNvSpPr/>
          <p:nvPr/>
        </p:nvSpPr>
        <p:spPr>
          <a:xfrm>
            <a:off x="14475576" y="9791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361" name="Shape 361"/>
        <p:cNvGrpSpPr/>
        <p:nvPr/>
      </p:nvGrpSpPr>
      <p:grpSpPr>
        <a:xfrm>
          <a:off x="0" y="0"/>
          <a:ext cx="0" cy="0"/>
          <a:chOff x="0" y="0"/>
          <a:chExt cx="0" cy="0"/>
        </a:xfrm>
      </p:grpSpPr>
      <p:pic>
        <p:nvPicPr>
          <p:cNvPr descr=" " id="362" name="Google Shape;362;g2de6c82fd64_0_333"/>
          <p:cNvPicPr preferRelativeResize="0"/>
          <p:nvPr/>
        </p:nvPicPr>
        <p:blipFill rotWithShape="1">
          <a:blip r:embed="rId3">
            <a:alphaModFix/>
          </a:blip>
          <a:srcRect b="0" l="0" r="0" t="0"/>
          <a:stretch/>
        </p:blipFill>
        <p:spPr>
          <a:xfrm>
            <a:off x="0" y="0"/>
            <a:ext cx="6350794" cy="4965700"/>
          </a:xfrm>
          <a:prstGeom prst="rect">
            <a:avLst/>
          </a:prstGeom>
          <a:noFill/>
          <a:ln>
            <a:noFill/>
          </a:ln>
        </p:spPr>
      </p:pic>
      <p:pic>
        <p:nvPicPr>
          <p:cNvPr descr=" " id="363" name="Google Shape;363;g2de6c82fd64_0_333"/>
          <p:cNvPicPr preferRelativeResize="0"/>
          <p:nvPr/>
        </p:nvPicPr>
        <p:blipFill rotWithShape="1">
          <a:blip r:embed="rId4">
            <a:alphaModFix/>
          </a:blip>
          <a:srcRect b="0" l="0" r="0" t="0"/>
          <a:stretch/>
        </p:blipFill>
        <p:spPr>
          <a:xfrm>
            <a:off x="17706013" y="9436100"/>
            <a:ext cx="6681035" cy="4279900"/>
          </a:xfrm>
          <a:prstGeom prst="rect">
            <a:avLst/>
          </a:prstGeom>
          <a:noFill/>
          <a:ln>
            <a:noFill/>
          </a:ln>
        </p:spPr>
      </p:pic>
      <p:pic>
        <p:nvPicPr>
          <p:cNvPr descr=" " id="364" name="Google Shape;364;g2de6c82fd64_0_333"/>
          <p:cNvPicPr preferRelativeResize="0"/>
          <p:nvPr/>
        </p:nvPicPr>
        <p:blipFill rotWithShape="1">
          <a:blip r:embed="rId5">
            <a:alphaModFix/>
          </a:blip>
          <a:srcRect b="0" l="0" r="0" t="0"/>
          <a:stretch/>
        </p:blipFill>
        <p:spPr>
          <a:xfrm>
            <a:off x="6554019" y="0"/>
            <a:ext cx="17833029" cy="13716000"/>
          </a:xfrm>
          <a:prstGeom prst="rect">
            <a:avLst/>
          </a:prstGeom>
          <a:noFill/>
          <a:ln>
            <a:noFill/>
          </a:ln>
        </p:spPr>
      </p:pic>
      <p:sp>
        <p:nvSpPr>
          <p:cNvPr id="365" name="Google Shape;365;g2de6c82fd64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g2de6c82fd64_0_33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7" name="Google Shape;367;g2de6c82fd64_0_333"/>
          <p:cNvSpPr/>
          <p:nvPr/>
        </p:nvSpPr>
        <p:spPr>
          <a:xfrm>
            <a:off x="6841922" y="1701800"/>
            <a:ext cx="106905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Some Graph</a:t>
            </a:r>
            <a:endParaRPr b="0" i="0" sz="8000" u="none" cap="none" strike="noStrike">
              <a:solidFill>
                <a:schemeClr val="dk1"/>
              </a:solidFill>
              <a:latin typeface="Calibri"/>
              <a:ea typeface="Calibri"/>
              <a:cs typeface="Calibri"/>
              <a:sym typeface="Calibri"/>
            </a:endParaRPr>
          </a:p>
        </p:txBody>
      </p:sp>
      <p:sp>
        <p:nvSpPr>
          <p:cNvPr id="368" name="Google Shape;368;g2de6c82fd64_0_33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de6c82fd64_0_33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0" name="Google Shape;370;g2de6c82fd64_0_33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2185"/>
              <a:buFont typeface="Lato"/>
              <a:buNone/>
            </a:pPr>
            <a:r>
              <a:rPr b="0" i="0" lang="en-US" sz="2185" u="none" cap="none" strike="noStrike">
                <a:solidFill>
                  <a:srgbClr val="668C3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1" name="Google Shape;371;g2de6c82fd64_0_33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2185"/>
              <a:buFont typeface="Lato"/>
              <a:buNone/>
            </a:pPr>
            <a:r>
              <a:rPr b="0" i="0" lang="en-US" sz="2185" u="none" cap="none" strike="noStrike">
                <a:solidFill>
                  <a:srgbClr val="668C3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2" name="Google Shape;372;g2de6c82fd64_0_33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2185"/>
              <a:buFont typeface="Lato"/>
              <a:buNone/>
            </a:pPr>
            <a:r>
              <a:rPr b="0" i="0" lang="en-US" sz="2185" u="none" cap="none" strike="noStrike">
                <a:solidFill>
                  <a:srgbClr val="668C3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3" name="Google Shape;373;g2de6c82fd64_0_33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2185"/>
              <a:buFont typeface="Lato"/>
              <a:buNone/>
            </a:pPr>
            <a:r>
              <a:rPr b="0" i="0" lang="en-US" sz="2185" u="none" cap="none" strike="noStrike">
                <a:solidFill>
                  <a:srgbClr val="668C3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4" name="Google Shape;374;g2de6c82fd64_0_33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2185"/>
              <a:buFont typeface="Lato"/>
              <a:buNone/>
            </a:pPr>
            <a:r>
              <a:rPr b="0" i="0" lang="en-US" sz="2185" u="none" cap="none" strike="noStrike">
                <a:solidFill>
                  <a:srgbClr val="668C3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5" name="Google Shape;375;g2de6c82fd64_0_33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2185"/>
              <a:buFont typeface="Lato"/>
              <a:buNone/>
            </a:pPr>
            <a:r>
              <a:rPr b="0" i="0" lang="en-US" sz="2185" u="none" cap="none" strike="noStrike">
                <a:solidFill>
                  <a:srgbClr val="668C3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6" name="Google Shape;376;g2de6c82fd64_0_33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2185"/>
              <a:buFont typeface="Lato"/>
              <a:buNone/>
            </a:pPr>
            <a:r>
              <a:rPr b="0" i="0" lang="en-US" sz="2185" u="none" cap="none" strike="noStrike">
                <a:solidFill>
                  <a:srgbClr val="668C3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7" name="Google Shape;377;g2de6c82fd64_0_33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2185"/>
              <a:buFont typeface="Lato"/>
              <a:buNone/>
            </a:pPr>
            <a:r>
              <a:rPr b="0" i="0" lang="en-US" sz="2185" u="none" cap="none" strike="noStrike">
                <a:solidFill>
                  <a:srgbClr val="668C3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8" name="Google Shape;378;g2de6c82fd64_0_33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9" name="Google Shape;379;g2de6c82fd64_0_33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0" name="Google Shape;380;g2de6c82fd64_0_33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1" name="Google Shape;381;g2de6c82fd64_0_33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2" name="Google Shape;382;g2de6c82fd64_0_33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3" name="Google Shape;383;g2de6c82fd64_0_33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4" name="Google Shape;384;g2de6c82fd64_0_33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5" name="Google Shape;385;g2de6c82fd64_0_33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6" name="Google Shape;386;g2de6c82fd64_0_33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7" name="Google Shape;387;g2de6c82fd64_0_33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1820"/>
              <a:buFont typeface="Lato"/>
              <a:buNone/>
            </a:pPr>
            <a:r>
              <a:rPr b="0" i="0" lang="en-US" sz="1820" u="none" cap="none" strike="noStrike">
                <a:solidFill>
                  <a:srgbClr val="668C3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8" name="Google Shape;388;g2de6c82fd64_0_333"/>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89" name="Google Shape;389;g2de6c82fd64_0_333"/>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90" name="Google Shape;390;g2de6c82fd64_0_333"/>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91" name="Google Shape;391;g2de6c82fd64_0_333"/>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92" name="Google Shape;392;g2de6c82fd64_0_333"/>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3" name="Google Shape;393;g2de6c82fd64_0_333"/>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94" name="Google Shape;394;g2de6c82fd64_0_333"/>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95" name="Google Shape;395;g2de6c82fd64_0_333"/>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96" name="Google Shape;396;g2de6c82fd64_0_333"/>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397" name="Google Shape;397;g2de6c82fd64_0_333"/>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398" name="Google Shape;398;g2de6c82fd64_0_333"/>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99" name="Google Shape;399;g2de6c82fd64_0_333"/>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00" name="Google Shape;400;g2de6c82fd64_0_333"/>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01" name="Google Shape;401;g2de6c82fd64_0_333"/>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02" name="Google Shape;402;g2de6c82fd64_0_333"/>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3" name="Google Shape;403;g2de6c82fd64_0_333"/>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04" name="Google Shape;404;g2de6c82fd64_0_333"/>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05" name="Google Shape;405;g2de6c82fd64_0_333"/>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06" name="Google Shape;406;g2de6c82fd64_0_333"/>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07" name="Google Shape;407;g2de6c82fd64_0_333"/>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08" name="Google Shape;408;g2de6c82fd64_0_333"/>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09" name="Google Shape;409;g2de6c82fd64_0_333"/>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10" name="Google Shape;410;g2de6c82fd64_0_33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de6c82fd64_0_33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g2de6c82fd64_0_333"/>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3" name="Google Shape;413;g2de6c82fd64_0_333"/>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14" name="Google Shape;414;g2de6c82fd64_0_333"/>
          <p:cNvSpPr/>
          <p:nvPr/>
        </p:nvSpPr>
        <p:spPr>
          <a:xfrm>
            <a:off x="15775372" y="6365379"/>
            <a:ext cx="2845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de6c82fd64_0_333"/>
          <p:cNvSpPr/>
          <p:nvPr/>
        </p:nvSpPr>
        <p:spPr>
          <a:xfrm>
            <a:off x="15775372" y="6229350"/>
            <a:ext cx="3048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34.574</a:t>
            </a:r>
            <a:endParaRPr b="0" i="0" sz="4800" u="none" cap="none" strike="noStrike">
              <a:solidFill>
                <a:schemeClr val="dk1"/>
              </a:solidFill>
              <a:latin typeface="Calibri"/>
              <a:ea typeface="Calibri"/>
              <a:cs typeface="Calibri"/>
              <a:sym typeface="Calibri"/>
            </a:endParaRPr>
          </a:p>
        </p:txBody>
      </p:sp>
      <p:sp>
        <p:nvSpPr>
          <p:cNvPr id="416" name="Google Shape;416;g2de6c82fd64_0_333"/>
          <p:cNvSpPr/>
          <p:nvPr/>
        </p:nvSpPr>
        <p:spPr>
          <a:xfrm>
            <a:off x="16696237" y="71183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7" name="Google Shape;417;g2de6c82fd64_0_333"/>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de6c82fd64_0_333"/>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de6c82fd64_0_333"/>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Treasure Found</a:t>
            </a:r>
            <a:endParaRPr b="0" i="0" sz="4800" u="none" cap="none" strike="noStrike">
              <a:solidFill>
                <a:schemeClr val="dk1"/>
              </a:solidFill>
              <a:latin typeface="Calibri"/>
              <a:ea typeface="Calibri"/>
              <a:cs typeface="Calibri"/>
              <a:sym typeface="Calibri"/>
            </a:endParaRPr>
          </a:p>
        </p:txBody>
      </p:sp>
      <p:sp>
        <p:nvSpPr>
          <p:cNvPr id="420" name="Google Shape;420;g2de6c82fd64_0_333"/>
          <p:cNvSpPr/>
          <p:nvPr/>
        </p:nvSpPr>
        <p:spPr>
          <a:xfrm>
            <a:off x="13192716"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1" name="Google Shape;421;g2de6c82fd64_0_333"/>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de6c82fd64_0_333"/>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de6c82fd64_0_333"/>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Spellcasting</a:t>
            </a:r>
            <a:endParaRPr b="0" i="0" sz="4800" u="none" cap="none" strike="noStrike">
              <a:solidFill>
                <a:schemeClr val="dk1"/>
              </a:solidFill>
              <a:latin typeface="Calibri"/>
              <a:ea typeface="Calibri"/>
              <a:cs typeface="Calibri"/>
              <a:sym typeface="Calibri"/>
            </a:endParaRPr>
          </a:p>
        </p:txBody>
      </p:sp>
      <p:sp>
        <p:nvSpPr>
          <p:cNvPr id="424" name="Google Shape;424;g2de6c82fd64_0_333"/>
          <p:cNvSpPr/>
          <p:nvPr/>
        </p:nvSpPr>
        <p:spPr>
          <a:xfrm>
            <a:off x="3183865"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429" name="Shape 429"/>
        <p:cNvGrpSpPr/>
        <p:nvPr/>
      </p:nvGrpSpPr>
      <p:grpSpPr>
        <a:xfrm>
          <a:off x="0" y="0"/>
          <a:ext cx="0" cy="0"/>
          <a:chOff x="0" y="0"/>
          <a:chExt cx="0" cy="0"/>
        </a:xfrm>
      </p:grpSpPr>
      <p:pic>
        <p:nvPicPr>
          <p:cNvPr descr=" " id="430" name="Google Shape;430;g2de6c82fd64_0_400"/>
          <p:cNvPicPr preferRelativeResize="0"/>
          <p:nvPr/>
        </p:nvPicPr>
        <p:blipFill rotWithShape="1">
          <a:blip r:embed="rId3">
            <a:alphaModFix/>
          </a:blip>
          <a:srcRect b="0" l="0" r="0" t="0"/>
          <a:stretch/>
        </p:blipFill>
        <p:spPr>
          <a:xfrm>
            <a:off x="18226778" y="6858000"/>
            <a:ext cx="6160270" cy="6858000"/>
          </a:xfrm>
          <a:prstGeom prst="rect">
            <a:avLst/>
          </a:prstGeom>
          <a:noFill/>
          <a:ln>
            <a:noFill/>
          </a:ln>
        </p:spPr>
      </p:pic>
      <p:pic>
        <p:nvPicPr>
          <p:cNvPr descr=" " id="431" name="Google Shape;431;g2de6c82fd64_0_400"/>
          <p:cNvPicPr preferRelativeResize="0"/>
          <p:nvPr/>
        </p:nvPicPr>
        <p:blipFill rotWithShape="1">
          <a:blip r:embed="rId4">
            <a:alphaModFix/>
          </a:blip>
          <a:srcRect b="0" l="0" r="0" t="0"/>
          <a:stretch/>
        </p:blipFill>
        <p:spPr>
          <a:xfrm>
            <a:off x="0" y="0"/>
            <a:ext cx="4509064" cy="6210300"/>
          </a:xfrm>
          <a:prstGeom prst="rect">
            <a:avLst/>
          </a:prstGeom>
          <a:noFill/>
          <a:ln>
            <a:noFill/>
          </a:ln>
        </p:spPr>
      </p:pic>
      <p:pic>
        <p:nvPicPr>
          <p:cNvPr descr=" " id="432" name="Google Shape;432;g2de6c82fd64_0_400"/>
          <p:cNvPicPr preferRelativeResize="0"/>
          <p:nvPr/>
        </p:nvPicPr>
        <p:blipFill rotWithShape="1">
          <a:blip r:embed="rId5">
            <a:alphaModFix/>
          </a:blip>
          <a:srcRect b="0" l="0" r="0" t="0"/>
          <a:stretch/>
        </p:blipFill>
        <p:spPr>
          <a:xfrm>
            <a:off x="7074784" y="2565400"/>
            <a:ext cx="16791499" cy="11150600"/>
          </a:xfrm>
          <a:prstGeom prst="rect">
            <a:avLst/>
          </a:prstGeom>
          <a:noFill/>
          <a:ln>
            <a:noFill/>
          </a:ln>
        </p:spPr>
      </p:pic>
      <p:sp>
        <p:nvSpPr>
          <p:cNvPr id="433" name="Google Shape;433;g2de6c82fd64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de6c82fd64_0_4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5" name="Google Shape;435;g2de6c82fd64_0_400"/>
          <p:cNvSpPr/>
          <p:nvPr/>
        </p:nvSpPr>
        <p:spPr>
          <a:xfrm>
            <a:off x="15470534" y="5994400"/>
            <a:ext cx="47124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de6c82fd64_0_400"/>
          <p:cNvSpPr/>
          <p:nvPr/>
        </p:nvSpPr>
        <p:spPr>
          <a:xfrm>
            <a:off x="15470534" y="5994400"/>
            <a:ext cx="47124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de6c82fd64_0_400"/>
          <p:cNvSpPr/>
          <p:nvPr/>
        </p:nvSpPr>
        <p:spPr>
          <a:xfrm>
            <a:off x="15470534" y="5994400"/>
            <a:ext cx="49155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A web application</a:t>
            </a:r>
            <a:endParaRPr b="0" i="0" sz="4800" u="none" cap="none" strike="noStrike">
              <a:solidFill>
                <a:schemeClr val="dk1"/>
              </a:solidFill>
              <a:latin typeface="Calibri"/>
              <a:ea typeface="Calibri"/>
              <a:cs typeface="Calibri"/>
              <a:sym typeface="Calibri"/>
            </a:endParaRPr>
          </a:p>
        </p:txBody>
      </p:sp>
      <p:sp>
        <p:nvSpPr>
          <p:cNvPr id="438" name="Google Shape;438;g2de6c82fd64_0_400"/>
          <p:cNvSpPr/>
          <p:nvPr/>
        </p:nvSpPr>
        <p:spPr>
          <a:xfrm>
            <a:off x="15470534" y="79756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9" name="Google Shape;439;g2de6c82fd64_0_400"/>
          <p:cNvPicPr preferRelativeResize="0"/>
          <p:nvPr/>
        </p:nvPicPr>
        <p:blipFill rotWithShape="1">
          <a:blip r:embed="rId7">
            <a:alphaModFix/>
          </a:blip>
          <a:srcRect b="0" l="0" r="0" t="0"/>
          <a:stretch/>
        </p:blipFill>
        <p:spPr>
          <a:xfrm>
            <a:off x="1270159" y="4114800"/>
            <a:ext cx="13768521" cy="8166100"/>
          </a:xfrm>
          <a:prstGeom prst="rect">
            <a:avLst/>
          </a:prstGeom>
          <a:noFill/>
          <a:ln>
            <a:noFill/>
          </a:ln>
        </p:spPr>
      </p:pic>
      <p:pic>
        <p:nvPicPr>
          <p:cNvPr descr=" " id="440" name="Google Shape;440;g2de6c82fd64_0_400"/>
          <p:cNvPicPr preferRelativeResize="0"/>
          <p:nvPr/>
        </p:nvPicPr>
        <p:blipFill rotWithShape="1">
          <a:blip r:embed="rId8">
            <a:alphaModFix/>
          </a:blip>
          <a:srcRect b="0" l="0" r="0" t="0"/>
          <a:stretch/>
        </p:blipFill>
        <p:spPr>
          <a:xfrm>
            <a:off x="3200800" y="4457700"/>
            <a:ext cx="9894537" cy="6489700"/>
          </a:xfrm>
          <a:prstGeom prst="rect">
            <a:avLst/>
          </a:prstGeom>
          <a:noFill/>
          <a:ln>
            <a:noFill/>
          </a:ln>
        </p:spPr>
      </p:pic>
      <p:sp>
        <p:nvSpPr>
          <p:cNvPr id="441" name="Google Shape;441;g2de6c82fd64_0_400"/>
          <p:cNvSpPr/>
          <p:nvPr/>
        </p:nvSpPr>
        <p:spPr>
          <a:xfrm>
            <a:off x="3200800" y="1752600"/>
            <a:ext cx="146406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446" name="Shape 446"/>
        <p:cNvGrpSpPr/>
        <p:nvPr/>
      </p:nvGrpSpPr>
      <p:grpSpPr>
        <a:xfrm>
          <a:off x="0" y="0"/>
          <a:ext cx="0" cy="0"/>
          <a:chOff x="0" y="0"/>
          <a:chExt cx="0" cy="0"/>
        </a:xfrm>
      </p:grpSpPr>
      <p:pic>
        <p:nvPicPr>
          <p:cNvPr descr=" " id="447" name="Google Shape;447;g2de6c82fd64_0_416"/>
          <p:cNvPicPr preferRelativeResize="0"/>
          <p:nvPr/>
        </p:nvPicPr>
        <p:blipFill rotWithShape="1">
          <a:blip r:embed="rId3">
            <a:alphaModFix/>
          </a:blip>
          <a:srcRect b="0" l="0" r="0" t="0"/>
          <a:stretch/>
        </p:blipFill>
        <p:spPr>
          <a:xfrm>
            <a:off x="0" y="7937500"/>
            <a:ext cx="5245756" cy="5778500"/>
          </a:xfrm>
          <a:prstGeom prst="rect">
            <a:avLst/>
          </a:prstGeom>
          <a:noFill/>
          <a:ln>
            <a:noFill/>
          </a:ln>
        </p:spPr>
      </p:pic>
      <p:pic>
        <p:nvPicPr>
          <p:cNvPr descr=" " id="448" name="Google Shape;448;g2de6c82fd64_0_416"/>
          <p:cNvPicPr preferRelativeResize="0"/>
          <p:nvPr/>
        </p:nvPicPr>
        <p:blipFill rotWithShape="1">
          <a:blip r:embed="rId4">
            <a:alphaModFix/>
          </a:blip>
          <a:srcRect b="0" l="0" r="0" t="0"/>
          <a:stretch/>
        </p:blipFill>
        <p:spPr>
          <a:xfrm>
            <a:off x="19916089" y="0"/>
            <a:ext cx="4470959" cy="6311900"/>
          </a:xfrm>
          <a:prstGeom prst="rect">
            <a:avLst/>
          </a:prstGeom>
          <a:noFill/>
          <a:ln>
            <a:noFill/>
          </a:ln>
        </p:spPr>
      </p:pic>
      <p:pic>
        <p:nvPicPr>
          <p:cNvPr descr=" " id="449" name="Google Shape;449;g2de6c82fd64_0_416"/>
          <p:cNvPicPr preferRelativeResize="0"/>
          <p:nvPr/>
        </p:nvPicPr>
        <p:blipFill rotWithShape="1">
          <a:blip r:embed="rId5">
            <a:alphaModFix/>
          </a:blip>
          <a:srcRect b="0" l="0" r="0" t="0"/>
          <a:stretch/>
        </p:blipFill>
        <p:spPr>
          <a:xfrm>
            <a:off x="0" y="673100"/>
            <a:ext cx="17070934" cy="13042900"/>
          </a:xfrm>
          <a:prstGeom prst="rect">
            <a:avLst/>
          </a:prstGeom>
          <a:noFill/>
          <a:ln>
            <a:noFill/>
          </a:ln>
        </p:spPr>
      </p:pic>
      <p:sp>
        <p:nvSpPr>
          <p:cNvPr id="450" name="Google Shape;450;g2de6c82fd64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de6c82fd64_0_4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2" name="Google Shape;452;g2de6c82fd64_0_416"/>
          <p:cNvSpPr/>
          <p:nvPr/>
        </p:nvSpPr>
        <p:spPr>
          <a:xfrm>
            <a:off x="11825178" y="49403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de6c82fd64_0_416"/>
          <p:cNvSpPr/>
          <p:nvPr/>
        </p:nvSpPr>
        <p:spPr>
          <a:xfrm>
            <a:off x="11825178" y="49403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de6c82fd64_0_416"/>
          <p:cNvSpPr/>
          <p:nvPr/>
        </p:nvSpPr>
        <p:spPr>
          <a:xfrm>
            <a:off x="11825178" y="49403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An mobile app</a:t>
            </a:r>
            <a:endParaRPr b="0" i="0" sz="4800" u="none" cap="none" strike="noStrike">
              <a:solidFill>
                <a:schemeClr val="dk1"/>
              </a:solidFill>
              <a:latin typeface="Calibri"/>
              <a:ea typeface="Calibri"/>
              <a:cs typeface="Calibri"/>
              <a:sym typeface="Calibri"/>
            </a:endParaRPr>
          </a:p>
        </p:txBody>
      </p:sp>
      <p:sp>
        <p:nvSpPr>
          <p:cNvPr id="455" name="Google Shape;455;g2de6c82fd64_0_416"/>
          <p:cNvSpPr/>
          <p:nvPr/>
        </p:nvSpPr>
        <p:spPr>
          <a:xfrm>
            <a:off x="11825178" y="6032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6" name="Google Shape;456;g2de6c82fd64_0_416"/>
          <p:cNvSpPr/>
          <p:nvPr/>
        </p:nvSpPr>
        <p:spPr>
          <a:xfrm>
            <a:off x="11825178" y="86995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7" name="Google Shape;457;g2de6c82fd64_0_416"/>
          <p:cNvSpPr/>
          <p:nvPr/>
        </p:nvSpPr>
        <p:spPr>
          <a:xfrm>
            <a:off x="11825178" y="1511300"/>
            <a:ext cx="129006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The Future of Fantasy</a:t>
            </a:r>
            <a:endParaRPr b="0" i="0" sz="8000" u="none" cap="none" strike="noStrike">
              <a:solidFill>
                <a:schemeClr val="dk1"/>
              </a:solidFill>
              <a:latin typeface="Calibri"/>
              <a:ea typeface="Calibri"/>
              <a:cs typeface="Calibri"/>
              <a:sym typeface="Calibri"/>
            </a:endParaRPr>
          </a:p>
        </p:txBody>
      </p:sp>
      <p:pic>
        <p:nvPicPr>
          <p:cNvPr descr=" " id="458" name="Google Shape;458;g2de6c82fd64_0_416"/>
          <p:cNvPicPr preferRelativeResize="0"/>
          <p:nvPr/>
        </p:nvPicPr>
        <p:blipFill rotWithShape="1">
          <a:blip r:embed="rId7">
            <a:alphaModFix/>
          </a:blip>
          <a:srcRect b="0" l="0" r="0" t="0"/>
          <a:stretch/>
        </p:blipFill>
        <p:spPr>
          <a:xfrm>
            <a:off x="4470959" y="1028700"/>
            <a:ext cx="5474384" cy="11849100"/>
          </a:xfrm>
          <a:prstGeom prst="rect">
            <a:avLst/>
          </a:prstGeom>
          <a:noFill/>
          <a:ln>
            <a:noFill/>
          </a:ln>
        </p:spPr>
      </p:pic>
      <p:pic>
        <p:nvPicPr>
          <p:cNvPr descr=" " id="459" name="Google Shape;459;g2de6c82fd64_0_416"/>
          <p:cNvPicPr preferRelativeResize="0"/>
          <p:nvPr/>
        </p:nvPicPr>
        <p:blipFill rotWithShape="1">
          <a:blip r:embed="rId8">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464" name="Shape 464"/>
        <p:cNvGrpSpPr/>
        <p:nvPr/>
      </p:nvGrpSpPr>
      <p:grpSpPr>
        <a:xfrm>
          <a:off x="0" y="0"/>
          <a:ext cx="0" cy="0"/>
          <a:chOff x="0" y="0"/>
          <a:chExt cx="0" cy="0"/>
        </a:xfrm>
      </p:grpSpPr>
      <p:pic>
        <p:nvPicPr>
          <p:cNvPr descr=" " id="465" name="Google Shape;465;g2de6c82fd64_0_433"/>
          <p:cNvPicPr preferRelativeResize="0"/>
          <p:nvPr/>
        </p:nvPicPr>
        <p:blipFill rotWithShape="1">
          <a:blip r:embed="rId3">
            <a:alphaModFix/>
          </a:blip>
          <a:srcRect b="0" l="0" r="0" t="0"/>
          <a:stretch/>
        </p:blipFill>
        <p:spPr>
          <a:xfrm>
            <a:off x="0" y="7442200"/>
            <a:ext cx="9475384" cy="6273800"/>
          </a:xfrm>
          <a:prstGeom prst="rect">
            <a:avLst/>
          </a:prstGeom>
          <a:noFill/>
          <a:ln>
            <a:noFill/>
          </a:ln>
        </p:spPr>
      </p:pic>
      <p:pic>
        <p:nvPicPr>
          <p:cNvPr descr=" " id="466" name="Google Shape;466;g2de6c82fd64_0_433"/>
          <p:cNvPicPr preferRelativeResize="0"/>
          <p:nvPr/>
        </p:nvPicPr>
        <p:blipFill rotWithShape="1">
          <a:blip r:embed="rId4">
            <a:alphaModFix/>
          </a:blip>
          <a:srcRect b="0" l="0" r="0" t="0"/>
          <a:stretch/>
        </p:blipFill>
        <p:spPr>
          <a:xfrm>
            <a:off x="17718715" y="0"/>
            <a:ext cx="6668333" cy="5486400"/>
          </a:xfrm>
          <a:prstGeom prst="rect">
            <a:avLst/>
          </a:prstGeom>
          <a:noFill/>
          <a:ln>
            <a:noFill/>
          </a:ln>
        </p:spPr>
      </p:pic>
      <p:pic>
        <p:nvPicPr>
          <p:cNvPr descr=" " id="467" name="Google Shape;467;g2de6c82fd64_0_433"/>
          <p:cNvPicPr preferRelativeResize="0"/>
          <p:nvPr/>
        </p:nvPicPr>
        <p:blipFill rotWithShape="1">
          <a:blip r:embed="rId5">
            <a:alphaModFix/>
          </a:blip>
          <a:srcRect b="0" l="0" r="0" t="0"/>
          <a:stretch/>
        </p:blipFill>
        <p:spPr>
          <a:xfrm>
            <a:off x="12079210" y="0"/>
            <a:ext cx="12307838" cy="13716000"/>
          </a:xfrm>
          <a:prstGeom prst="rect">
            <a:avLst/>
          </a:prstGeom>
          <a:noFill/>
          <a:ln>
            <a:noFill/>
          </a:ln>
        </p:spPr>
      </p:pic>
      <p:sp>
        <p:nvSpPr>
          <p:cNvPr id="468" name="Google Shape;468;g2de6c82fd64_0_433"/>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de6c82fd64_0_433"/>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470" name="Google Shape;470;g2de6c82fd64_0_433"/>
          <p:cNvSpPr/>
          <p:nvPr/>
        </p:nvSpPr>
        <p:spPr>
          <a:xfrm>
            <a:off x="1041530" y="3175000"/>
            <a:ext cx="7007100" cy="770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1" name="Google Shape;471;g2de6c82fd64_0_433"/>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2" name="Google Shape;472;g2de6c82fd64_0_433"/>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73" name="Google Shape;473;g2de6c82fd64_0_433"/>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478" name="Shape 478"/>
        <p:cNvGrpSpPr/>
        <p:nvPr/>
      </p:nvGrpSpPr>
      <p:grpSpPr>
        <a:xfrm>
          <a:off x="0" y="0"/>
          <a:ext cx="0" cy="0"/>
          <a:chOff x="0" y="0"/>
          <a:chExt cx="0" cy="0"/>
        </a:xfrm>
      </p:grpSpPr>
      <p:pic>
        <p:nvPicPr>
          <p:cNvPr descr=" " id="479" name="Google Shape;479;g2de6c82fd64_0_44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0" name="Google Shape;480;g2de6c82fd64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de6c82fd64_0_44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2" name="Google Shape;482;g2de6c82fd64_0_446"/>
          <p:cNvSpPr/>
          <p:nvPr/>
        </p:nvSpPr>
        <p:spPr>
          <a:xfrm>
            <a:off x="15690694" y="698500"/>
            <a:ext cx="7464300" cy="3285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487" name="Shape 487"/>
        <p:cNvGrpSpPr/>
        <p:nvPr/>
      </p:nvGrpSpPr>
      <p:grpSpPr>
        <a:xfrm>
          <a:off x="0" y="0"/>
          <a:ext cx="0" cy="0"/>
          <a:chOff x="0" y="0"/>
          <a:chExt cx="0" cy="0"/>
        </a:xfrm>
      </p:grpSpPr>
      <p:pic>
        <p:nvPicPr>
          <p:cNvPr descr=" " id="488" name="Google Shape;488;g2de6c82fd64_0_454"/>
          <p:cNvPicPr preferRelativeResize="0"/>
          <p:nvPr/>
        </p:nvPicPr>
        <p:blipFill rotWithShape="1">
          <a:blip r:embed="rId3">
            <a:alphaModFix/>
          </a:blip>
          <a:srcRect b="0" l="0" r="0" t="0"/>
          <a:stretch/>
        </p:blipFill>
        <p:spPr>
          <a:xfrm>
            <a:off x="0" y="7937500"/>
            <a:ext cx="5245756" cy="5778500"/>
          </a:xfrm>
          <a:prstGeom prst="rect">
            <a:avLst/>
          </a:prstGeom>
          <a:noFill/>
          <a:ln>
            <a:noFill/>
          </a:ln>
        </p:spPr>
      </p:pic>
      <p:pic>
        <p:nvPicPr>
          <p:cNvPr descr=" " id="489" name="Google Shape;489;g2de6c82fd64_0_454"/>
          <p:cNvPicPr preferRelativeResize="0"/>
          <p:nvPr/>
        </p:nvPicPr>
        <p:blipFill rotWithShape="1">
          <a:blip r:embed="rId4">
            <a:alphaModFix/>
          </a:blip>
          <a:srcRect b="0" l="0" r="0" t="0"/>
          <a:stretch/>
        </p:blipFill>
        <p:spPr>
          <a:xfrm>
            <a:off x="19916089" y="0"/>
            <a:ext cx="4470959" cy="6311900"/>
          </a:xfrm>
          <a:prstGeom prst="rect">
            <a:avLst/>
          </a:prstGeom>
          <a:noFill/>
          <a:ln>
            <a:noFill/>
          </a:ln>
        </p:spPr>
      </p:pic>
      <p:pic>
        <p:nvPicPr>
          <p:cNvPr descr=" " id="490" name="Google Shape;490;g2de6c82fd64_0_454"/>
          <p:cNvPicPr preferRelativeResize="0"/>
          <p:nvPr/>
        </p:nvPicPr>
        <p:blipFill rotWithShape="1">
          <a:blip r:embed="rId5">
            <a:alphaModFix/>
          </a:blip>
          <a:srcRect b="0" l="0" r="0" t="0"/>
          <a:stretch/>
        </p:blipFill>
        <p:spPr>
          <a:xfrm>
            <a:off x="0" y="673100"/>
            <a:ext cx="17070934" cy="13042900"/>
          </a:xfrm>
          <a:prstGeom prst="rect">
            <a:avLst/>
          </a:prstGeom>
          <a:noFill/>
          <a:ln>
            <a:noFill/>
          </a:ln>
        </p:spPr>
      </p:pic>
      <p:pic>
        <p:nvPicPr>
          <p:cNvPr descr=" " id="491" name="Google Shape;491;g2de6c82fd64_0_454"/>
          <p:cNvPicPr preferRelativeResize="0"/>
          <p:nvPr/>
        </p:nvPicPr>
        <p:blipFill rotWithShape="1">
          <a:blip r:embed="rId6">
            <a:alphaModFix/>
          </a:blip>
          <a:srcRect b="0" l="0" r="0" t="0"/>
          <a:stretch/>
        </p:blipFill>
        <p:spPr>
          <a:xfrm>
            <a:off x="21186248" y="12700000"/>
            <a:ext cx="3200800" cy="1016000"/>
          </a:xfrm>
          <a:prstGeom prst="rect">
            <a:avLst/>
          </a:prstGeom>
          <a:noFill/>
          <a:ln>
            <a:noFill/>
          </a:ln>
        </p:spPr>
      </p:pic>
      <p:pic>
        <p:nvPicPr>
          <p:cNvPr descr=" " id="492" name="Google Shape;492;g2de6c82fd64_0_454"/>
          <p:cNvPicPr preferRelativeResize="0"/>
          <p:nvPr/>
        </p:nvPicPr>
        <p:blipFill rotWithShape="1">
          <a:blip r:embed="rId7">
            <a:alphaModFix/>
          </a:blip>
          <a:srcRect b="0" l="0" r="0" t="0"/>
          <a:stretch/>
        </p:blipFill>
        <p:spPr>
          <a:xfrm>
            <a:off x="8332241" y="3390900"/>
            <a:ext cx="14479810" cy="7861300"/>
          </a:xfrm>
          <a:prstGeom prst="rect">
            <a:avLst/>
          </a:prstGeom>
          <a:noFill/>
          <a:ln>
            <a:noFill/>
          </a:ln>
        </p:spPr>
      </p:pic>
      <p:sp>
        <p:nvSpPr>
          <p:cNvPr id="493" name="Google Shape;493;g2de6c82fd64_0_454"/>
          <p:cNvSpPr/>
          <p:nvPr/>
        </p:nvSpPr>
        <p:spPr>
          <a:xfrm>
            <a:off x="5025595" y="1193800"/>
            <a:ext cx="14348700" cy="328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Fantasy Realm at a Glance</a:t>
            </a:r>
            <a:endParaRPr b="0" i="0" sz="8000" u="none" cap="none" strike="noStrike">
              <a:solidFill>
                <a:schemeClr val="dk1"/>
              </a:solidFill>
              <a:latin typeface="Calibri"/>
              <a:ea typeface="Calibri"/>
              <a:cs typeface="Calibri"/>
              <a:sym typeface="Calibri"/>
            </a:endParaRPr>
          </a:p>
        </p:txBody>
      </p:sp>
      <p:sp>
        <p:nvSpPr>
          <p:cNvPr id="494" name="Google Shape;494;g2de6c82fd64_0_454"/>
          <p:cNvSpPr/>
          <p:nvPr/>
        </p:nvSpPr>
        <p:spPr>
          <a:xfrm>
            <a:off x="1956044" y="43942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de6c82fd64_0_454"/>
          <p:cNvSpPr/>
          <p:nvPr/>
        </p:nvSpPr>
        <p:spPr>
          <a:xfrm>
            <a:off x="1956044" y="43942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de6c82fd64_0_454"/>
          <p:cNvSpPr/>
          <p:nvPr/>
        </p:nvSpPr>
        <p:spPr>
          <a:xfrm>
            <a:off x="1956044" y="4394200"/>
            <a:ext cx="5982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The Forest</a:t>
            </a:r>
            <a:endParaRPr b="0" i="0" sz="4800" u="none" cap="none" strike="noStrike">
              <a:solidFill>
                <a:schemeClr val="dk1"/>
              </a:solidFill>
              <a:latin typeface="Calibri"/>
              <a:ea typeface="Calibri"/>
              <a:cs typeface="Calibri"/>
              <a:sym typeface="Calibri"/>
            </a:endParaRPr>
          </a:p>
        </p:txBody>
      </p:sp>
      <p:sp>
        <p:nvSpPr>
          <p:cNvPr id="497" name="Google Shape;497;g2de6c82fd64_0_454"/>
          <p:cNvSpPr/>
          <p:nvPr/>
        </p:nvSpPr>
        <p:spPr>
          <a:xfrm>
            <a:off x="1956044" y="53848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98" name="Google Shape;498;g2de6c82fd64_0_454"/>
          <p:cNvSpPr/>
          <p:nvPr/>
        </p:nvSpPr>
        <p:spPr>
          <a:xfrm>
            <a:off x="1956044" y="70866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de6c82fd64_0_454"/>
          <p:cNvSpPr/>
          <p:nvPr/>
        </p:nvSpPr>
        <p:spPr>
          <a:xfrm>
            <a:off x="1956044" y="70866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de6c82fd64_0_454"/>
          <p:cNvSpPr/>
          <p:nvPr/>
        </p:nvSpPr>
        <p:spPr>
          <a:xfrm>
            <a:off x="1956044" y="7086600"/>
            <a:ext cx="5982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The Caves</a:t>
            </a:r>
            <a:endParaRPr b="0" i="0" sz="4800" u="none" cap="none" strike="noStrike">
              <a:solidFill>
                <a:schemeClr val="dk1"/>
              </a:solidFill>
              <a:latin typeface="Calibri"/>
              <a:ea typeface="Calibri"/>
              <a:cs typeface="Calibri"/>
              <a:sym typeface="Calibri"/>
            </a:endParaRPr>
          </a:p>
        </p:txBody>
      </p:sp>
      <p:sp>
        <p:nvSpPr>
          <p:cNvPr id="501" name="Google Shape;501;g2de6c82fd64_0_454"/>
          <p:cNvSpPr/>
          <p:nvPr/>
        </p:nvSpPr>
        <p:spPr>
          <a:xfrm>
            <a:off x="1956044" y="80772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02" name="Google Shape;502;g2de6c82fd64_0_454"/>
          <p:cNvSpPr/>
          <p:nvPr/>
        </p:nvSpPr>
        <p:spPr>
          <a:xfrm>
            <a:off x="1956044" y="97790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de6c82fd64_0_454"/>
          <p:cNvSpPr/>
          <p:nvPr/>
        </p:nvSpPr>
        <p:spPr>
          <a:xfrm>
            <a:off x="1956044" y="97790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de6c82fd64_0_454"/>
          <p:cNvSpPr/>
          <p:nvPr/>
        </p:nvSpPr>
        <p:spPr>
          <a:xfrm>
            <a:off x="1956044" y="9779000"/>
            <a:ext cx="5982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The Lair</a:t>
            </a:r>
            <a:endParaRPr b="0" i="0" sz="4800" u="none" cap="none" strike="noStrike">
              <a:solidFill>
                <a:schemeClr val="dk1"/>
              </a:solidFill>
              <a:latin typeface="Calibri"/>
              <a:ea typeface="Calibri"/>
              <a:cs typeface="Calibri"/>
              <a:sym typeface="Calibri"/>
            </a:endParaRPr>
          </a:p>
        </p:txBody>
      </p:sp>
      <p:sp>
        <p:nvSpPr>
          <p:cNvPr id="505" name="Google Shape;505;g2de6c82fd64_0_454"/>
          <p:cNvSpPr/>
          <p:nvPr/>
        </p:nvSpPr>
        <p:spPr>
          <a:xfrm>
            <a:off x="1956044" y="107696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28" name="Shape 28"/>
        <p:cNvGrpSpPr/>
        <p:nvPr/>
      </p:nvGrpSpPr>
      <p:grpSpPr>
        <a:xfrm>
          <a:off x="0" y="0"/>
          <a:ext cx="0" cy="0"/>
          <a:chOff x="0" y="0"/>
          <a:chExt cx="0" cy="0"/>
        </a:xfrm>
      </p:grpSpPr>
      <p:pic>
        <p:nvPicPr>
          <p:cNvPr descr=" " id="29" name="Google Shape;29;g2de6c82fd64_0_12"/>
          <p:cNvPicPr preferRelativeResize="0"/>
          <p:nvPr/>
        </p:nvPicPr>
        <p:blipFill rotWithShape="1">
          <a:blip r:embed="rId3">
            <a:alphaModFix/>
          </a:blip>
          <a:srcRect b="0" l="0" r="0" t="0"/>
          <a:stretch/>
        </p:blipFill>
        <p:spPr>
          <a:xfrm>
            <a:off x="18226778" y="6858000"/>
            <a:ext cx="6160270" cy="6858000"/>
          </a:xfrm>
          <a:prstGeom prst="rect">
            <a:avLst/>
          </a:prstGeom>
          <a:noFill/>
          <a:ln>
            <a:noFill/>
          </a:ln>
        </p:spPr>
      </p:pic>
      <p:pic>
        <p:nvPicPr>
          <p:cNvPr descr=" " id="30" name="Google Shape;30;g2de6c82fd64_0_12"/>
          <p:cNvPicPr preferRelativeResize="0"/>
          <p:nvPr/>
        </p:nvPicPr>
        <p:blipFill rotWithShape="1">
          <a:blip r:embed="rId4">
            <a:alphaModFix/>
          </a:blip>
          <a:srcRect b="0" l="0" r="0" t="0"/>
          <a:stretch/>
        </p:blipFill>
        <p:spPr>
          <a:xfrm>
            <a:off x="0" y="0"/>
            <a:ext cx="4509064" cy="6210300"/>
          </a:xfrm>
          <a:prstGeom prst="rect">
            <a:avLst/>
          </a:prstGeom>
          <a:noFill/>
          <a:ln>
            <a:noFill/>
          </a:ln>
        </p:spPr>
      </p:pic>
      <p:pic>
        <p:nvPicPr>
          <p:cNvPr descr=" " id="31" name="Google Shape;31;g2de6c82fd64_0_12"/>
          <p:cNvPicPr preferRelativeResize="0"/>
          <p:nvPr/>
        </p:nvPicPr>
        <p:blipFill rotWithShape="1">
          <a:blip r:embed="rId5">
            <a:alphaModFix/>
          </a:blip>
          <a:srcRect b="0" l="0" r="0" t="0"/>
          <a:stretch/>
        </p:blipFill>
        <p:spPr>
          <a:xfrm>
            <a:off x="7074784" y="2565400"/>
            <a:ext cx="16791499" cy="11150600"/>
          </a:xfrm>
          <a:prstGeom prst="rect">
            <a:avLst/>
          </a:prstGeom>
          <a:noFill/>
          <a:ln>
            <a:noFill/>
          </a:ln>
        </p:spPr>
      </p:pic>
      <p:sp>
        <p:nvSpPr>
          <p:cNvPr id="32" name="Google Shape;32;g2de6c82fd64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de6c82fd64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de6c82fd64_0_12"/>
          <p:cNvSpPr/>
          <p:nvPr/>
        </p:nvSpPr>
        <p:spPr>
          <a:xfrm>
            <a:off x="7565912" y="2959100"/>
            <a:ext cx="9267900" cy="289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F8A49"/>
              </a:buClr>
              <a:buSzPts val="12800"/>
              <a:buFont typeface="Dela Gothic One"/>
              <a:buNone/>
            </a:pPr>
            <a:r>
              <a:rPr b="0" i="0" lang="en-US" sz="12800" u="none" cap="none" strike="noStrike">
                <a:solidFill>
                  <a:srgbClr val="6F8A49"/>
                </a:solidFill>
                <a:latin typeface="Dela Gothic One"/>
                <a:ea typeface="Dela Gothic One"/>
                <a:cs typeface="Dela Gothic One"/>
                <a:sym typeface="Dela Gothic One"/>
              </a:rPr>
              <a:t>Welcome</a:t>
            </a:r>
            <a:endParaRPr b="0" i="0" sz="12800" u="none" cap="none" strike="noStrike">
              <a:solidFill>
                <a:schemeClr val="dk1"/>
              </a:solidFill>
              <a:latin typeface="Calibri"/>
              <a:ea typeface="Calibri"/>
              <a:cs typeface="Calibri"/>
              <a:sym typeface="Calibri"/>
            </a:endParaRPr>
          </a:p>
        </p:txBody>
      </p:sp>
      <p:sp>
        <p:nvSpPr>
          <p:cNvPr id="35" name="Google Shape;35;g2de6c82fd64_0_12"/>
          <p:cNvSpPr/>
          <p:nvPr/>
        </p:nvSpPr>
        <p:spPr>
          <a:xfrm>
            <a:off x="7108655" y="59309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510" name="Shape 510"/>
        <p:cNvGrpSpPr/>
        <p:nvPr/>
      </p:nvGrpSpPr>
      <p:grpSpPr>
        <a:xfrm>
          <a:off x="0" y="0"/>
          <a:ext cx="0" cy="0"/>
          <a:chOff x="0" y="0"/>
          <a:chExt cx="0" cy="0"/>
        </a:xfrm>
      </p:grpSpPr>
      <p:pic>
        <p:nvPicPr>
          <p:cNvPr descr=" " id="511" name="Google Shape;511;g2de6c82fd64_0_476"/>
          <p:cNvPicPr preferRelativeResize="0"/>
          <p:nvPr/>
        </p:nvPicPr>
        <p:blipFill rotWithShape="1">
          <a:blip r:embed="rId3">
            <a:alphaModFix/>
          </a:blip>
          <a:srcRect b="0" l="0" r="0" t="0"/>
          <a:stretch/>
        </p:blipFill>
        <p:spPr>
          <a:xfrm>
            <a:off x="14911664" y="7442200"/>
            <a:ext cx="9475384" cy="6273800"/>
          </a:xfrm>
          <a:prstGeom prst="rect">
            <a:avLst/>
          </a:prstGeom>
          <a:noFill/>
          <a:ln>
            <a:noFill/>
          </a:ln>
        </p:spPr>
      </p:pic>
      <p:pic>
        <p:nvPicPr>
          <p:cNvPr descr=" " id="512" name="Google Shape;512;g2de6c82fd64_0_476"/>
          <p:cNvPicPr preferRelativeResize="0"/>
          <p:nvPr/>
        </p:nvPicPr>
        <p:blipFill rotWithShape="1">
          <a:blip r:embed="rId4">
            <a:alphaModFix/>
          </a:blip>
          <a:srcRect b="0" l="0" r="0" t="0"/>
          <a:stretch/>
        </p:blipFill>
        <p:spPr>
          <a:xfrm>
            <a:off x="0" y="0"/>
            <a:ext cx="6668333" cy="5486400"/>
          </a:xfrm>
          <a:prstGeom prst="rect">
            <a:avLst/>
          </a:prstGeom>
          <a:noFill/>
          <a:ln>
            <a:noFill/>
          </a:ln>
        </p:spPr>
      </p:pic>
      <p:pic>
        <p:nvPicPr>
          <p:cNvPr descr=" " id="513" name="Google Shape;513;g2de6c82fd64_0_476"/>
          <p:cNvPicPr preferRelativeResize="0"/>
          <p:nvPr/>
        </p:nvPicPr>
        <p:blipFill rotWithShape="1">
          <a:blip r:embed="rId5">
            <a:alphaModFix/>
          </a:blip>
          <a:srcRect b="0" l="0" r="0" t="0"/>
          <a:stretch/>
        </p:blipFill>
        <p:spPr>
          <a:xfrm>
            <a:off x="0" y="0"/>
            <a:ext cx="12307838" cy="13716000"/>
          </a:xfrm>
          <a:prstGeom prst="rect">
            <a:avLst/>
          </a:prstGeom>
          <a:noFill/>
          <a:ln>
            <a:noFill/>
          </a:ln>
        </p:spPr>
      </p:pic>
      <p:sp>
        <p:nvSpPr>
          <p:cNvPr id="514" name="Google Shape;514;g2de6c82fd64_0_4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2de6c82fd64_0_47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16" name="Google Shape;516;g2de6c82fd64_0_476"/>
          <p:cNvSpPr/>
          <p:nvPr/>
        </p:nvSpPr>
        <p:spPr>
          <a:xfrm>
            <a:off x="1219352" y="3124200"/>
            <a:ext cx="219483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de6c82fd64_0_476"/>
          <p:cNvSpPr/>
          <p:nvPr/>
        </p:nvSpPr>
        <p:spPr>
          <a:xfrm>
            <a:off x="1219352" y="3124200"/>
            <a:ext cx="4572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de6c82fd64_0_476"/>
          <p:cNvSpPr/>
          <p:nvPr/>
        </p:nvSpPr>
        <p:spPr>
          <a:xfrm>
            <a:off x="1219352" y="3124200"/>
            <a:ext cx="4572600" cy="2819400"/>
          </a:xfrm>
          <a:prstGeom prst="roundRect">
            <a:avLst>
              <a:gd fmla="val 7135" name="adj"/>
            </a:avLst>
          </a:prstGeom>
          <a:solidFill>
            <a:srgbClr val="D3E6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de6c82fd64_0_476"/>
          <p:cNvSpPr/>
          <p:nvPr/>
        </p:nvSpPr>
        <p:spPr>
          <a:xfrm>
            <a:off x="1625803" y="3429000"/>
            <a:ext cx="37596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de6c82fd64_0_476"/>
          <p:cNvSpPr/>
          <p:nvPr/>
        </p:nvSpPr>
        <p:spPr>
          <a:xfrm>
            <a:off x="1625803" y="3429000"/>
            <a:ext cx="3963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April</a:t>
            </a:r>
            <a:endParaRPr b="0" i="0" sz="4800" u="none" cap="none" strike="noStrike">
              <a:solidFill>
                <a:schemeClr val="dk1"/>
              </a:solidFill>
              <a:latin typeface="Calibri"/>
              <a:ea typeface="Calibri"/>
              <a:cs typeface="Calibri"/>
              <a:sym typeface="Calibri"/>
            </a:endParaRPr>
          </a:p>
        </p:txBody>
      </p:sp>
      <p:sp>
        <p:nvSpPr>
          <p:cNvPr id="521" name="Google Shape;521;g2de6c82fd64_0_476"/>
          <p:cNvSpPr/>
          <p:nvPr/>
        </p:nvSpPr>
        <p:spPr>
          <a:xfrm>
            <a:off x="1625803" y="4419600"/>
            <a:ext cx="3895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Eclipse, quest for artifact.</a:t>
            </a:r>
            <a:endParaRPr b="0" i="0" sz="3200" u="none" cap="none" strike="noStrike">
              <a:solidFill>
                <a:schemeClr val="dk1"/>
              </a:solidFill>
              <a:latin typeface="Calibri"/>
              <a:ea typeface="Calibri"/>
              <a:cs typeface="Calibri"/>
              <a:sym typeface="Calibri"/>
            </a:endParaRPr>
          </a:p>
        </p:txBody>
      </p:sp>
      <p:sp>
        <p:nvSpPr>
          <p:cNvPr id="522" name="Google Shape;522;g2de6c82fd64_0_476"/>
          <p:cNvSpPr/>
          <p:nvPr/>
        </p:nvSpPr>
        <p:spPr>
          <a:xfrm>
            <a:off x="1219352" y="6629400"/>
            <a:ext cx="4572600" cy="645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de6c82fd64_0_476"/>
          <p:cNvSpPr/>
          <p:nvPr/>
        </p:nvSpPr>
        <p:spPr>
          <a:xfrm>
            <a:off x="1219352" y="66294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de6c82fd64_0_476"/>
          <p:cNvSpPr/>
          <p:nvPr/>
        </p:nvSpPr>
        <p:spPr>
          <a:xfrm>
            <a:off x="1219352" y="66294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de6c82fd64_0_476"/>
          <p:cNvSpPr/>
          <p:nvPr/>
        </p:nvSpPr>
        <p:spPr>
          <a:xfrm>
            <a:off x="1219352" y="66294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Eclipse</a:t>
            </a:r>
            <a:endParaRPr b="0" i="0" sz="3600" u="none" cap="none" strike="noStrike">
              <a:solidFill>
                <a:schemeClr val="dk1"/>
              </a:solidFill>
              <a:latin typeface="Calibri"/>
              <a:ea typeface="Calibri"/>
              <a:cs typeface="Calibri"/>
              <a:sym typeface="Calibri"/>
            </a:endParaRPr>
          </a:p>
        </p:txBody>
      </p:sp>
      <p:sp>
        <p:nvSpPr>
          <p:cNvPr id="526" name="Google Shape;526;g2de6c82fd64_0_476"/>
          <p:cNvSpPr/>
          <p:nvPr/>
        </p:nvSpPr>
        <p:spPr>
          <a:xfrm>
            <a:off x="1219352" y="7493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27" name="Google Shape;527;g2de6c82fd64_0_476"/>
          <p:cNvSpPr/>
          <p:nvPr/>
        </p:nvSpPr>
        <p:spPr>
          <a:xfrm>
            <a:off x="1219352" y="91186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de6c82fd64_0_476"/>
          <p:cNvSpPr/>
          <p:nvPr/>
        </p:nvSpPr>
        <p:spPr>
          <a:xfrm>
            <a:off x="1219352" y="91186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de6c82fd64_0_476"/>
          <p:cNvSpPr/>
          <p:nvPr/>
        </p:nvSpPr>
        <p:spPr>
          <a:xfrm>
            <a:off x="1219352" y="91186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Quest</a:t>
            </a:r>
            <a:endParaRPr b="0" i="0" sz="3600" u="none" cap="none" strike="noStrike">
              <a:solidFill>
                <a:schemeClr val="dk1"/>
              </a:solidFill>
              <a:latin typeface="Calibri"/>
              <a:ea typeface="Calibri"/>
              <a:cs typeface="Calibri"/>
              <a:sym typeface="Calibri"/>
            </a:endParaRPr>
          </a:p>
        </p:txBody>
      </p:sp>
      <p:sp>
        <p:nvSpPr>
          <p:cNvPr id="530" name="Google Shape;530;g2de6c82fd64_0_476"/>
          <p:cNvSpPr/>
          <p:nvPr/>
        </p:nvSpPr>
        <p:spPr>
          <a:xfrm>
            <a:off x="1219352" y="9982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31" name="Google Shape;531;g2de6c82fd64_0_476"/>
          <p:cNvSpPr/>
          <p:nvPr/>
        </p:nvSpPr>
        <p:spPr>
          <a:xfrm>
            <a:off x="1219352" y="11607800"/>
            <a:ext cx="457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de6c82fd64_0_476"/>
          <p:cNvSpPr/>
          <p:nvPr/>
        </p:nvSpPr>
        <p:spPr>
          <a:xfrm>
            <a:off x="1219352" y="11607800"/>
            <a:ext cx="457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de6c82fd64_0_476"/>
          <p:cNvSpPr/>
          <p:nvPr/>
        </p:nvSpPr>
        <p:spPr>
          <a:xfrm>
            <a:off x="1219352" y="11607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Disaster</a:t>
            </a:r>
            <a:endParaRPr b="0" i="0" sz="3600" u="none" cap="none" strike="noStrike">
              <a:solidFill>
                <a:schemeClr val="dk1"/>
              </a:solidFill>
              <a:latin typeface="Calibri"/>
              <a:ea typeface="Calibri"/>
              <a:cs typeface="Calibri"/>
              <a:sym typeface="Calibri"/>
            </a:endParaRPr>
          </a:p>
        </p:txBody>
      </p:sp>
      <p:sp>
        <p:nvSpPr>
          <p:cNvPr id="534" name="Google Shape;534;g2de6c82fd64_0_476"/>
          <p:cNvSpPr/>
          <p:nvPr/>
        </p:nvSpPr>
        <p:spPr>
          <a:xfrm>
            <a:off x="1219352" y="12471400"/>
            <a:ext cx="4708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Volcano destroys city.</a:t>
            </a:r>
            <a:endParaRPr b="0" i="0" sz="3200" u="none" cap="none" strike="noStrike">
              <a:solidFill>
                <a:schemeClr val="dk1"/>
              </a:solidFill>
              <a:latin typeface="Calibri"/>
              <a:ea typeface="Calibri"/>
              <a:cs typeface="Calibri"/>
              <a:sym typeface="Calibri"/>
            </a:endParaRPr>
          </a:p>
        </p:txBody>
      </p:sp>
      <p:pic>
        <p:nvPicPr>
          <p:cNvPr descr=" " id="535" name="Google Shape;535;g2de6c82fd64_0_476"/>
          <p:cNvPicPr preferRelativeResize="0"/>
          <p:nvPr/>
        </p:nvPicPr>
        <p:blipFill rotWithShape="1">
          <a:blip r:embed="rId7">
            <a:alphaModFix/>
          </a:blip>
          <a:srcRect b="0" l="0" r="0" t="0"/>
          <a:stretch/>
        </p:blipFill>
        <p:spPr>
          <a:xfrm>
            <a:off x="6363495" y="3124200"/>
            <a:ext cx="38105" cy="9956800"/>
          </a:xfrm>
          <a:prstGeom prst="rect">
            <a:avLst/>
          </a:prstGeom>
          <a:noFill/>
          <a:ln>
            <a:noFill/>
          </a:ln>
        </p:spPr>
      </p:pic>
      <p:sp>
        <p:nvSpPr>
          <p:cNvPr id="536" name="Google Shape;536;g2de6c82fd64_0_476"/>
          <p:cNvSpPr/>
          <p:nvPr/>
        </p:nvSpPr>
        <p:spPr>
          <a:xfrm>
            <a:off x="7011276" y="3124200"/>
            <a:ext cx="4572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de6c82fd64_0_476"/>
          <p:cNvSpPr/>
          <p:nvPr/>
        </p:nvSpPr>
        <p:spPr>
          <a:xfrm>
            <a:off x="7011276" y="3124200"/>
            <a:ext cx="4572600" cy="2819400"/>
          </a:xfrm>
          <a:prstGeom prst="roundRect">
            <a:avLst>
              <a:gd fmla="val 7135" name="adj"/>
            </a:avLst>
          </a:prstGeom>
          <a:solidFill>
            <a:srgbClr val="D3E6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de6c82fd64_0_476"/>
          <p:cNvSpPr/>
          <p:nvPr/>
        </p:nvSpPr>
        <p:spPr>
          <a:xfrm>
            <a:off x="7417727" y="3429000"/>
            <a:ext cx="37596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de6c82fd64_0_476"/>
          <p:cNvSpPr/>
          <p:nvPr/>
        </p:nvSpPr>
        <p:spPr>
          <a:xfrm>
            <a:off x="7417727" y="3429000"/>
            <a:ext cx="3963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May</a:t>
            </a:r>
            <a:endParaRPr b="0" i="0" sz="4800" u="none" cap="none" strike="noStrike">
              <a:solidFill>
                <a:schemeClr val="dk1"/>
              </a:solidFill>
              <a:latin typeface="Calibri"/>
              <a:ea typeface="Calibri"/>
              <a:cs typeface="Calibri"/>
              <a:sym typeface="Calibri"/>
            </a:endParaRPr>
          </a:p>
        </p:txBody>
      </p:sp>
      <p:sp>
        <p:nvSpPr>
          <p:cNvPr id="540" name="Google Shape;540;g2de6c82fd64_0_476"/>
          <p:cNvSpPr/>
          <p:nvPr/>
        </p:nvSpPr>
        <p:spPr>
          <a:xfrm>
            <a:off x="7417727" y="4419600"/>
            <a:ext cx="3895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conquest.</a:t>
            </a:r>
            <a:endParaRPr b="0" i="0" sz="3200" u="none" cap="none" strike="noStrike">
              <a:solidFill>
                <a:schemeClr val="dk1"/>
              </a:solidFill>
              <a:latin typeface="Calibri"/>
              <a:ea typeface="Calibri"/>
              <a:cs typeface="Calibri"/>
              <a:sym typeface="Calibri"/>
            </a:endParaRPr>
          </a:p>
        </p:txBody>
      </p:sp>
      <p:sp>
        <p:nvSpPr>
          <p:cNvPr id="541" name="Google Shape;541;g2de6c82fd64_0_476"/>
          <p:cNvSpPr/>
          <p:nvPr/>
        </p:nvSpPr>
        <p:spPr>
          <a:xfrm>
            <a:off x="7011276" y="6629400"/>
            <a:ext cx="4572600" cy="645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de6c82fd64_0_476"/>
          <p:cNvSpPr/>
          <p:nvPr/>
        </p:nvSpPr>
        <p:spPr>
          <a:xfrm>
            <a:off x="7011276" y="66294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de6c82fd64_0_476"/>
          <p:cNvSpPr/>
          <p:nvPr/>
        </p:nvSpPr>
        <p:spPr>
          <a:xfrm>
            <a:off x="7011276" y="66294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de6c82fd64_0_476"/>
          <p:cNvSpPr/>
          <p:nvPr/>
        </p:nvSpPr>
        <p:spPr>
          <a:xfrm>
            <a:off x="7011276" y="66294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Obtain</a:t>
            </a:r>
            <a:endParaRPr b="0" i="0" sz="3600" u="none" cap="none" strike="noStrike">
              <a:solidFill>
                <a:schemeClr val="dk1"/>
              </a:solidFill>
              <a:latin typeface="Calibri"/>
              <a:ea typeface="Calibri"/>
              <a:cs typeface="Calibri"/>
              <a:sym typeface="Calibri"/>
            </a:endParaRPr>
          </a:p>
        </p:txBody>
      </p:sp>
      <p:sp>
        <p:nvSpPr>
          <p:cNvPr id="545" name="Google Shape;545;g2de6c82fd64_0_476"/>
          <p:cNvSpPr/>
          <p:nvPr/>
        </p:nvSpPr>
        <p:spPr>
          <a:xfrm>
            <a:off x="7011276" y="7493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546" name="Google Shape;546;g2de6c82fd64_0_476"/>
          <p:cNvSpPr/>
          <p:nvPr/>
        </p:nvSpPr>
        <p:spPr>
          <a:xfrm>
            <a:off x="7011276" y="91186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de6c82fd64_0_476"/>
          <p:cNvSpPr/>
          <p:nvPr/>
        </p:nvSpPr>
        <p:spPr>
          <a:xfrm>
            <a:off x="7011276" y="91186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de6c82fd64_0_476"/>
          <p:cNvSpPr/>
          <p:nvPr/>
        </p:nvSpPr>
        <p:spPr>
          <a:xfrm>
            <a:off x="7011276" y="91186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Foundation</a:t>
            </a:r>
            <a:endParaRPr b="0" i="0" sz="3600" u="none" cap="none" strike="noStrike">
              <a:solidFill>
                <a:schemeClr val="dk1"/>
              </a:solidFill>
              <a:latin typeface="Calibri"/>
              <a:ea typeface="Calibri"/>
              <a:cs typeface="Calibri"/>
              <a:sym typeface="Calibri"/>
            </a:endParaRPr>
          </a:p>
        </p:txBody>
      </p:sp>
      <p:sp>
        <p:nvSpPr>
          <p:cNvPr id="549" name="Google Shape;549;g2de6c82fd64_0_476"/>
          <p:cNvSpPr/>
          <p:nvPr/>
        </p:nvSpPr>
        <p:spPr>
          <a:xfrm>
            <a:off x="7011276" y="9982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sp>
        <p:nvSpPr>
          <p:cNvPr id="550" name="Google Shape;550;g2de6c82fd64_0_476"/>
          <p:cNvSpPr/>
          <p:nvPr/>
        </p:nvSpPr>
        <p:spPr>
          <a:xfrm>
            <a:off x="7011276" y="11607800"/>
            <a:ext cx="457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de6c82fd64_0_476"/>
          <p:cNvSpPr/>
          <p:nvPr/>
        </p:nvSpPr>
        <p:spPr>
          <a:xfrm>
            <a:off x="7011276" y="11607800"/>
            <a:ext cx="457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de6c82fd64_0_476"/>
          <p:cNvSpPr/>
          <p:nvPr/>
        </p:nvSpPr>
        <p:spPr>
          <a:xfrm>
            <a:off x="7011276" y="11607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Rise</a:t>
            </a:r>
            <a:endParaRPr b="0" i="0" sz="3600" u="none" cap="none" strike="noStrike">
              <a:solidFill>
                <a:schemeClr val="dk1"/>
              </a:solidFill>
              <a:latin typeface="Calibri"/>
              <a:ea typeface="Calibri"/>
              <a:cs typeface="Calibri"/>
              <a:sym typeface="Calibri"/>
            </a:endParaRPr>
          </a:p>
        </p:txBody>
      </p:sp>
      <p:sp>
        <p:nvSpPr>
          <p:cNvPr id="553" name="Google Shape;553;g2de6c82fd64_0_476"/>
          <p:cNvSpPr/>
          <p:nvPr/>
        </p:nvSpPr>
        <p:spPr>
          <a:xfrm>
            <a:off x="7011276" y="12471400"/>
            <a:ext cx="4708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City expands.</a:t>
            </a:r>
            <a:endParaRPr b="0" i="0" sz="3200" u="none" cap="none" strike="noStrike">
              <a:solidFill>
                <a:schemeClr val="dk1"/>
              </a:solidFill>
              <a:latin typeface="Calibri"/>
              <a:ea typeface="Calibri"/>
              <a:cs typeface="Calibri"/>
              <a:sym typeface="Calibri"/>
            </a:endParaRPr>
          </a:p>
        </p:txBody>
      </p:sp>
      <p:pic>
        <p:nvPicPr>
          <p:cNvPr descr=" " id="554" name="Google Shape;554;g2de6c82fd64_0_476"/>
          <p:cNvPicPr preferRelativeResize="0"/>
          <p:nvPr/>
        </p:nvPicPr>
        <p:blipFill rotWithShape="1">
          <a:blip r:embed="rId7">
            <a:alphaModFix/>
          </a:blip>
          <a:srcRect b="0" l="0" r="0" t="0"/>
          <a:stretch/>
        </p:blipFill>
        <p:spPr>
          <a:xfrm>
            <a:off x="12155419" y="3124200"/>
            <a:ext cx="38105" cy="9956800"/>
          </a:xfrm>
          <a:prstGeom prst="rect">
            <a:avLst/>
          </a:prstGeom>
          <a:noFill/>
          <a:ln>
            <a:noFill/>
          </a:ln>
        </p:spPr>
      </p:pic>
      <p:sp>
        <p:nvSpPr>
          <p:cNvPr id="555" name="Google Shape;555;g2de6c82fd64_0_476"/>
          <p:cNvSpPr/>
          <p:nvPr/>
        </p:nvSpPr>
        <p:spPr>
          <a:xfrm>
            <a:off x="12803200" y="3124200"/>
            <a:ext cx="4572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de6c82fd64_0_476"/>
          <p:cNvSpPr/>
          <p:nvPr/>
        </p:nvSpPr>
        <p:spPr>
          <a:xfrm>
            <a:off x="12803200" y="3124200"/>
            <a:ext cx="4572600" cy="2819400"/>
          </a:xfrm>
          <a:prstGeom prst="roundRect">
            <a:avLst>
              <a:gd fmla="val 7135" name="adj"/>
            </a:avLst>
          </a:prstGeom>
          <a:solidFill>
            <a:srgbClr val="D3E6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de6c82fd64_0_476"/>
          <p:cNvSpPr/>
          <p:nvPr/>
        </p:nvSpPr>
        <p:spPr>
          <a:xfrm>
            <a:off x="13209651" y="3429000"/>
            <a:ext cx="37596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de6c82fd64_0_476"/>
          <p:cNvSpPr/>
          <p:nvPr/>
        </p:nvSpPr>
        <p:spPr>
          <a:xfrm>
            <a:off x="13209651" y="3429000"/>
            <a:ext cx="3963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June</a:t>
            </a:r>
            <a:endParaRPr b="0" i="0" sz="4800" u="none" cap="none" strike="noStrike">
              <a:solidFill>
                <a:schemeClr val="dk1"/>
              </a:solidFill>
              <a:latin typeface="Calibri"/>
              <a:ea typeface="Calibri"/>
              <a:cs typeface="Calibri"/>
              <a:sym typeface="Calibri"/>
            </a:endParaRPr>
          </a:p>
        </p:txBody>
      </p:sp>
      <p:sp>
        <p:nvSpPr>
          <p:cNvPr id="559" name="Google Shape;559;g2de6c82fd64_0_476"/>
          <p:cNvSpPr/>
          <p:nvPr/>
        </p:nvSpPr>
        <p:spPr>
          <a:xfrm>
            <a:off x="13209651" y="4419600"/>
            <a:ext cx="3895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War, curse from artifact.</a:t>
            </a:r>
            <a:endParaRPr b="0" i="0" sz="3200" u="none" cap="none" strike="noStrike">
              <a:solidFill>
                <a:schemeClr val="dk1"/>
              </a:solidFill>
              <a:latin typeface="Calibri"/>
              <a:ea typeface="Calibri"/>
              <a:cs typeface="Calibri"/>
              <a:sym typeface="Calibri"/>
            </a:endParaRPr>
          </a:p>
        </p:txBody>
      </p:sp>
      <p:sp>
        <p:nvSpPr>
          <p:cNvPr id="560" name="Google Shape;560;g2de6c82fd64_0_476"/>
          <p:cNvSpPr/>
          <p:nvPr/>
        </p:nvSpPr>
        <p:spPr>
          <a:xfrm>
            <a:off x="12803200" y="6629400"/>
            <a:ext cx="4572600" cy="645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de6c82fd64_0_476"/>
          <p:cNvSpPr/>
          <p:nvPr/>
        </p:nvSpPr>
        <p:spPr>
          <a:xfrm>
            <a:off x="12803200" y="66294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de6c82fd64_0_476"/>
          <p:cNvSpPr/>
          <p:nvPr/>
        </p:nvSpPr>
        <p:spPr>
          <a:xfrm>
            <a:off x="12803200" y="66294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de6c82fd64_0_476"/>
          <p:cNvSpPr/>
          <p:nvPr/>
        </p:nvSpPr>
        <p:spPr>
          <a:xfrm>
            <a:off x="12803200" y="66294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War</a:t>
            </a:r>
            <a:endParaRPr b="0" i="0" sz="3600" u="none" cap="none" strike="noStrike">
              <a:solidFill>
                <a:schemeClr val="dk1"/>
              </a:solidFill>
              <a:latin typeface="Calibri"/>
              <a:ea typeface="Calibri"/>
              <a:cs typeface="Calibri"/>
              <a:sym typeface="Calibri"/>
            </a:endParaRPr>
          </a:p>
        </p:txBody>
      </p:sp>
      <p:sp>
        <p:nvSpPr>
          <p:cNvPr id="564" name="Google Shape;564;g2de6c82fd64_0_476"/>
          <p:cNvSpPr/>
          <p:nvPr/>
        </p:nvSpPr>
        <p:spPr>
          <a:xfrm>
            <a:off x="12803200" y="7493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565" name="Google Shape;565;g2de6c82fd64_0_476"/>
          <p:cNvSpPr/>
          <p:nvPr/>
        </p:nvSpPr>
        <p:spPr>
          <a:xfrm>
            <a:off x="12803200" y="91186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de6c82fd64_0_476"/>
          <p:cNvSpPr/>
          <p:nvPr/>
        </p:nvSpPr>
        <p:spPr>
          <a:xfrm>
            <a:off x="12803200" y="91186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de6c82fd64_0_476"/>
          <p:cNvSpPr/>
          <p:nvPr/>
        </p:nvSpPr>
        <p:spPr>
          <a:xfrm>
            <a:off x="12803200" y="91186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Transformation</a:t>
            </a:r>
            <a:endParaRPr b="0" i="0" sz="3600" u="none" cap="none" strike="noStrike">
              <a:solidFill>
                <a:schemeClr val="dk1"/>
              </a:solidFill>
              <a:latin typeface="Calibri"/>
              <a:ea typeface="Calibri"/>
              <a:cs typeface="Calibri"/>
              <a:sym typeface="Calibri"/>
            </a:endParaRPr>
          </a:p>
        </p:txBody>
      </p:sp>
      <p:sp>
        <p:nvSpPr>
          <p:cNvPr id="568" name="Google Shape;568;g2de6c82fd64_0_476"/>
          <p:cNvSpPr/>
          <p:nvPr/>
        </p:nvSpPr>
        <p:spPr>
          <a:xfrm>
            <a:off x="12803200" y="9982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sp>
        <p:nvSpPr>
          <p:cNvPr id="569" name="Google Shape;569;g2de6c82fd64_0_476"/>
          <p:cNvSpPr/>
          <p:nvPr/>
        </p:nvSpPr>
        <p:spPr>
          <a:xfrm>
            <a:off x="12803200" y="11607800"/>
            <a:ext cx="457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de6c82fd64_0_476"/>
          <p:cNvSpPr/>
          <p:nvPr/>
        </p:nvSpPr>
        <p:spPr>
          <a:xfrm>
            <a:off x="12803200" y="11607800"/>
            <a:ext cx="457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de6c82fd64_0_476"/>
          <p:cNvSpPr/>
          <p:nvPr/>
        </p:nvSpPr>
        <p:spPr>
          <a:xfrm>
            <a:off x="12803200" y="11607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Intrigue</a:t>
            </a:r>
            <a:endParaRPr b="0" i="0" sz="3600" u="none" cap="none" strike="noStrike">
              <a:solidFill>
                <a:schemeClr val="dk1"/>
              </a:solidFill>
              <a:latin typeface="Calibri"/>
              <a:ea typeface="Calibri"/>
              <a:cs typeface="Calibri"/>
              <a:sym typeface="Calibri"/>
            </a:endParaRPr>
          </a:p>
        </p:txBody>
      </p:sp>
      <p:sp>
        <p:nvSpPr>
          <p:cNvPr id="572" name="Google Shape;572;g2de6c82fd64_0_476"/>
          <p:cNvSpPr/>
          <p:nvPr/>
        </p:nvSpPr>
        <p:spPr>
          <a:xfrm>
            <a:off x="12803200" y="12471400"/>
            <a:ext cx="4708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Plot to assassinate.</a:t>
            </a:r>
            <a:endParaRPr b="0" i="0" sz="3200" u="none" cap="none" strike="noStrike">
              <a:solidFill>
                <a:schemeClr val="dk1"/>
              </a:solidFill>
              <a:latin typeface="Calibri"/>
              <a:ea typeface="Calibri"/>
              <a:cs typeface="Calibri"/>
              <a:sym typeface="Calibri"/>
            </a:endParaRPr>
          </a:p>
        </p:txBody>
      </p:sp>
      <p:pic>
        <p:nvPicPr>
          <p:cNvPr descr=" " id="573" name="Google Shape;573;g2de6c82fd64_0_476"/>
          <p:cNvPicPr preferRelativeResize="0"/>
          <p:nvPr/>
        </p:nvPicPr>
        <p:blipFill rotWithShape="1">
          <a:blip r:embed="rId7">
            <a:alphaModFix/>
          </a:blip>
          <a:srcRect b="0" l="0" r="0" t="0"/>
          <a:stretch/>
        </p:blipFill>
        <p:spPr>
          <a:xfrm>
            <a:off x="17947343" y="3124200"/>
            <a:ext cx="38105" cy="9956800"/>
          </a:xfrm>
          <a:prstGeom prst="rect">
            <a:avLst/>
          </a:prstGeom>
          <a:noFill/>
          <a:ln>
            <a:noFill/>
          </a:ln>
        </p:spPr>
      </p:pic>
      <p:sp>
        <p:nvSpPr>
          <p:cNvPr id="574" name="Google Shape;574;g2de6c82fd64_0_476"/>
          <p:cNvSpPr/>
          <p:nvPr/>
        </p:nvSpPr>
        <p:spPr>
          <a:xfrm>
            <a:off x="18595124" y="3124200"/>
            <a:ext cx="4572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de6c82fd64_0_476"/>
          <p:cNvSpPr/>
          <p:nvPr/>
        </p:nvSpPr>
        <p:spPr>
          <a:xfrm>
            <a:off x="18595124" y="3124200"/>
            <a:ext cx="4572600" cy="2819400"/>
          </a:xfrm>
          <a:prstGeom prst="roundRect">
            <a:avLst>
              <a:gd fmla="val 7135" name="adj"/>
            </a:avLst>
          </a:prstGeom>
          <a:solidFill>
            <a:srgbClr val="D3E6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de6c82fd64_0_476"/>
          <p:cNvSpPr/>
          <p:nvPr/>
        </p:nvSpPr>
        <p:spPr>
          <a:xfrm>
            <a:off x="19001575" y="3429000"/>
            <a:ext cx="37596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de6c82fd64_0_476"/>
          <p:cNvSpPr/>
          <p:nvPr/>
        </p:nvSpPr>
        <p:spPr>
          <a:xfrm>
            <a:off x="19001575" y="3429000"/>
            <a:ext cx="3963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July</a:t>
            </a:r>
            <a:endParaRPr b="0" i="0" sz="4800" u="none" cap="none" strike="noStrike">
              <a:solidFill>
                <a:schemeClr val="dk1"/>
              </a:solidFill>
              <a:latin typeface="Calibri"/>
              <a:ea typeface="Calibri"/>
              <a:cs typeface="Calibri"/>
              <a:sym typeface="Calibri"/>
            </a:endParaRPr>
          </a:p>
        </p:txBody>
      </p:sp>
      <p:sp>
        <p:nvSpPr>
          <p:cNvPr id="578" name="Google Shape;578;g2de6c82fd64_0_476"/>
          <p:cNvSpPr/>
          <p:nvPr/>
        </p:nvSpPr>
        <p:spPr>
          <a:xfrm>
            <a:off x="19001575" y="4419600"/>
            <a:ext cx="3895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invaded, betrayal.</a:t>
            </a:r>
            <a:endParaRPr b="0" i="0" sz="3200" u="none" cap="none" strike="noStrike">
              <a:solidFill>
                <a:schemeClr val="dk1"/>
              </a:solidFill>
              <a:latin typeface="Calibri"/>
              <a:ea typeface="Calibri"/>
              <a:cs typeface="Calibri"/>
              <a:sym typeface="Calibri"/>
            </a:endParaRPr>
          </a:p>
        </p:txBody>
      </p:sp>
      <p:sp>
        <p:nvSpPr>
          <p:cNvPr id="579" name="Google Shape;579;g2de6c82fd64_0_476"/>
          <p:cNvSpPr/>
          <p:nvPr/>
        </p:nvSpPr>
        <p:spPr>
          <a:xfrm>
            <a:off x="18595124" y="6629400"/>
            <a:ext cx="4572600" cy="645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de6c82fd64_0_476"/>
          <p:cNvSpPr/>
          <p:nvPr/>
        </p:nvSpPr>
        <p:spPr>
          <a:xfrm>
            <a:off x="18595124" y="66294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de6c82fd64_0_476"/>
          <p:cNvSpPr/>
          <p:nvPr/>
        </p:nvSpPr>
        <p:spPr>
          <a:xfrm>
            <a:off x="18595124" y="66294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de6c82fd64_0_476"/>
          <p:cNvSpPr/>
          <p:nvPr/>
        </p:nvSpPr>
        <p:spPr>
          <a:xfrm>
            <a:off x="18595124" y="66294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Invasion</a:t>
            </a:r>
            <a:endParaRPr b="0" i="0" sz="3600" u="none" cap="none" strike="noStrike">
              <a:solidFill>
                <a:schemeClr val="dk1"/>
              </a:solidFill>
              <a:latin typeface="Calibri"/>
              <a:ea typeface="Calibri"/>
              <a:cs typeface="Calibri"/>
              <a:sym typeface="Calibri"/>
            </a:endParaRPr>
          </a:p>
        </p:txBody>
      </p:sp>
      <p:sp>
        <p:nvSpPr>
          <p:cNvPr id="583" name="Google Shape;583;g2de6c82fd64_0_476"/>
          <p:cNvSpPr/>
          <p:nvPr/>
        </p:nvSpPr>
        <p:spPr>
          <a:xfrm>
            <a:off x="18595124" y="7493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584" name="Google Shape;584;g2de6c82fd64_0_476"/>
          <p:cNvSpPr/>
          <p:nvPr/>
        </p:nvSpPr>
        <p:spPr>
          <a:xfrm>
            <a:off x="18595124" y="91186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de6c82fd64_0_476"/>
          <p:cNvSpPr/>
          <p:nvPr/>
        </p:nvSpPr>
        <p:spPr>
          <a:xfrm>
            <a:off x="18595124" y="91186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de6c82fd64_0_476"/>
          <p:cNvSpPr/>
          <p:nvPr/>
        </p:nvSpPr>
        <p:spPr>
          <a:xfrm>
            <a:off x="18595124" y="91186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Betrayal</a:t>
            </a:r>
            <a:endParaRPr b="0" i="0" sz="3600" u="none" cap="none" strike="noStrike">
              <a:solidFill>
                <a:schemeClr val="dk1"/>
              </a:solidFill>
              <a:latin typeface="Calibri"/>
              <a:ea typeface="Calibri"/>
              <a:cs typeface="Calibri"/>
              <a:sym typeface="Calibri"/>
            </a:endParaRPr>
          </a:p>
        </p:txBody>
      </p:sp>
      <p:sp>
        <p:nvSpPr>
          <p:cNvPr id="587" name="Google Shape;587;g2de6c82fd64_0_476"/>
          <p:cNvSpPr/>
          <p:nvPr/>
        </p:nvSpPr>
        <p:spPr>
          <a:xfrm>
            <a:off x="18595124" y="9982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88" name="Google Shape;588;g2de6c82fd64_0_476"/>
          <p:cNvSpPr/>
          <p:nvPr/>
        </p:nvSpPr>
        <p:spPr>
          <a:xfrm>
            <a:off x="18595124" y="11607800"/>
            <a:ext cx="457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de6c82fd64_0_476"/>
          <p:cNvSpPr/>
          <p:nvPr/>
        </p:nvSpPr>
        <p:spPr>
          <a:xfrm>
            <a:off x="18595124" y="11607800"/>
            <a:ext cx="457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de6c82fd64_0_476"/>
          <p:cNvSpPr/>
          <p:nvPr/>
        </p:nvSpPr>
        <p:spPr>
          <a:xfrm>
            <a:off x="18595124" y="11607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Festival</a:t>
            </a:r>
            <a:endParaRPr b="0" i="0" sz="3600" u="none" cap="none" strike="noStrike">
              <a:solidFill>
                <a:schemeClr val="dk1"/>
              </a:solidFill>
              <a:latin typeface="Calibri"/>
              <a:ea typeface="Calibri"/>
              <a:cs typeface="Calibri"/>
              <a:sym typeface="Calibri"/>
            </a:endParaRPr>
          </a:p>
        </p:txBody>
      </p:sp>
      <p:sp>
        <p:nvSpPr>
          <p:cNvPr id="591" name="Google Shape;591;g2de6c82fd64_0_476"/>
          <p:cNvSpPr/>
          <p:nvPr/>
        </p:nvSpPr>
        <p:spPr>
          <a:xfrm>
            <a:off x="18595124" y="12471400"/>
            <a:ext cx="4708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Grand celebration.</a:t>
            </a:r>
            <a:endParaRPr b="0" i="0" sz="3200" u="none" cap="none" strike="noStrike">
              <a:solidFill>
                <a:schemeClr val="dk1"/>
              </a:solidFill>
              <a:latin typeface="Calibri"/>
              <a:ea typeface="Calibri"/>
              <a:cs typeface="Calibri"/>
              <a:sym typeface="Calibri"/>
            </a:endParaRPr>
          </a:p>
        </p:txBody>
      </p:sp>
      <p:sp>
        <p:nvSpPr>
          <p:cNvPr id="592" name="Google Shape;592;g2de6c82fd64_0_476"/>
          <p:cNvSpPr/>
          <p:nvPr/>
        </p:nvSpPr>
        <p:spPr>
          <a:xfrm>
            <a:off x="5885069" y="317500"/>
            <a:ext cx="12278100" cy="1812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597" name="Shape 597"/>
        <p:cNvGrpSpPr/>
        <p:nvPr/>
      </p:nvGrpSpPr>
      <p:grpSpPr>
        <a:xfrm>
          <a:off x="0" y="0"/>
          <a:ext cx="0" cy="0"/>
          <a:chOff x="0" y="0"/>
          <a:chExt cx="0" cy="0"/>
        </a:xfrm>
      </p:grpSpPr>
      <p:pic>
        <p:nvPicPr>
          <p:cNvPr descr=" " id="598" name="Google Shape;598;g2de6c82fd64_0_562"/>
          <p:cNvPicPr preferRelativeResize="0"/>
          <p:nvPr/>
        </p:nvPicPr>
        <p:blipFill rotWithShape="1">
          <a:blip r:embed="rId3">
            <a:alphaModFix/>
          </a:blip>
          <a:srcRect b="0" l="0" r="0" t="0"/>
          <a:stretch/>
        </p:blipFill>
        <p:spPr>
          <a:xfrm>
            <a:off x="0" y="6858000"/>
            <a:ext cx="6160270" cy="6858000"/>
          </a:xfrm>
          <a:prstGeom prst="rect">
            <a:avLst/>
          </a:prstGeom>
          <a:noFill/>
          <a:ln>
            <a:noFill/>
          </a:ln>
        </p:spPr>
      </p:pic>
      <p:pic>
        <p:nvPicPr>
          <p:cNvPr descr=" " id="599" name="Google Shape;599;g2de6c82fd64_0_562"/>
          <p:cNvPicPr preferRelativeResize="0"/>
          <p:nvPr/>
        </p:nvPicPr>
        <p:blipFill rotWithShape="1">
          <a:blip r:embed="rId4">
            <a:alphaModFix/>
          </a:blip>
          <a:srcRect b="0" l="0" r="0" t="0"/>
          <a:stretch/>
        </p:blipFill>
        <p:spPr>
          <a:xfrm>
            <a:off x="19877984" y="0"/>
            <a:ext cx="4509064" cy="6210300"/>
          </a:xfrm>
          <a:prstGeom prst="rect">
            <a:avLst/>
          </a:prstGeom>
          <a:noFill/>
          <a:ln>
            <a:noFill/>
          </a:ln>
        </p:spPr>
      </p:pic>
      <p:pic>
        <p:nvPicPr>
          <p:cNvPr descr=" " id="600" name="Google Shape;600;g2de6c82fd64_0_562"/>
          <p:cNvPicPr preferRelativeResize="0"/>
          <p:nvPr/>
        </p:nvPicPr>
        <p:blipFill rotWithShape="1">
          <a:blip r:embed="rId5">
            <a:alphaModFix/>
          </a:blip>
          <a:srcRect b="0" l="0" r="0" t="0"/>
          <a:stretch/>
        </p:blipFill>
        <p:spPr>
          <a:xfrm>
            <a:off x="520765" y="2565400"/>
            <a:ext cx="16791499" cy="11150600"/>
          </a:xfrm>
          <a:prstGeom prst="rect">
            <a:avLst/>
          </a:prstGeom>
          <a:noFill/>
          <a:ln>
            <a:noFill/>
          </a:ln>
        </p:spPr>
      </p:pic>
      <p:sp>
        <p:nvSpPr>
          <p:cNvPr id="601" name="Google Shape;601;g2de6c82fd64_0_562"/>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de6c82fd64_0_562"/>
          <p:cNvPicPr preferRelativeResize="0"/>
          <p:nvPr/>
        </p:nvPicPr>
        <p:blipFill rotWithShape="1">
          <a:blip r:embed="rId6">
            <a:alphaModFix/>
          </a:blip>
          <a:srcRect b="0" l="0" r="0" t="0"/>
          <a:stretch/>
        </p:blipFill>
        <p:spPr>
          <a:xfrm>
            <a:off x="23523340" y="8788400"/>
            <a:ext cx="711289" cy="2590800"/>
          </a:xfrm>
          <a:prstGeom prst="rect">
            <a:avLst/>
          </a:prstGeom>
          <a:noFill/>
          <a:ln>
            <a:noFill/>
          </a:ln>
        </p:spPr>
      </p:pic>
      <p:sp>
        <p:nvSpPr>
          <p:cNvPr id="603" name="Google Shape;603;g2de6c82fd64_0_562"/>
          <p:cNvSpPr/>
          <p:nvPr/>
        </p:nvSpPr>
        <p:spPr>
          <a:xfrm>
            <a:off x="622378" y="6769100"/>
            <a:ext cx="108303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04" name="Google Shape;604;g2de6c82fd64_0_562"/>
          <p:cNvSpPr/>
          <p:nvPr/>
        </p:nvSpPr>
        <p:spPr>
          <a:xfrm>
            <a:off x="622378" y="2794000"/>
            <a:ext cx="114144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Thank you for choosing EaTemp</a:t>
            </a:r>
            <a:endParaRPr b="0" i="0" sz="8000" u="none" cap="none" strike="noStrike">
              <a:solidFill>
                <a:schemeClr val="dk1"/>
              </a:solidFill>
              <a:latin typeface="Calibri"/>
              <a:ea typeface="Calibri"/>
              <a:cs typeface="Calibri"/>
              <a:sym typeface="Calibri"/>
            </a:endParaRPr>
          </a:p>
        </p:txBody>
      </p:sp>
      <p:sp>
        <p:nvSpPr>
          <p:cNvPr id="605" name="Google Shape;605;g2de6c82fd64_0_562"/>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06" name="Google Shape;606;g2de6c82fd64_0_562"/>
          <p:cNvPicPr preferRelativeResize="0"/>
          <p:nvPr/>
        </p:nvPicPr>
        <p:blipFill rotWithShape="1">
          <a:blip r:embed="rId8">
            <a:alphaModFix/>
          </a:blip>
          <a:srcRect b="0" l="0" r="0" t="0"/>
          <a:stretch/>
        </p:blipFill>
        <p:spPr>
          <a:xfrm>
            <a:off x="12434854" y="1930400"/>
            <a:ext cx="10936067" cy="9867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40" name="Shape 40"/>
        <p:cNvGrpSpPr/>
        <p:nvPr/>
      </p:nvGrpSpPr>
      <p:grpSpPr>
        <a:xfrm>
          <a:off x="0" y="0"/>
          <a:ext cx="0" cy="0"/>
          <a:chOff x="0" y="0"/>
          <a:chExt cx="0" cy="0"/>
        </a:xfrm>
      </p:grpSpPr>
      <p:pic>
        <p:nvPicPr>
          <p:cNvPr descr=" " id="41" name="Google Shape;41;g2de6c82fd64_0_23"/>
          <p:cNvPicPr preferRelativeResize="0"/>
          <p:nvPr/>
        </p:nvPicPr>
        <p:blipFill rotWithShape="1">
          <a:blip r:embed="rId3">
            <a:alphaModFix/>
          </a:blip>
          <a:srcRect b="0" l="0" r="0" t="0"/>
          <a:stretch/>
        </p:blipFill>
        <p:spPr>
          <a:xfrm>
            <a:off x="0" y="7937500"/>
            <a:ext cx="5245756" cy="5778500"/>
          </a:xfrm>
          <a:prstGeom prst="rect">
            <a:avLst/>
          </a:prstGeom>
          <a:noFill/>
          <a:ln>
            <a:noFill/>
          </a:ln>
        </p:spPr>
      </p:pic>
      <p:pic>
        <p:nvPicPr>
          <p:cNvPr descr=" " id="42" name="Google Shape;42;g2de6c82fd64_0_23"/>
          <p:cNvPicPr preferRelativeResize="0"/>
          <p:nvPr/>
        </p:nvPicPr>
        <p:blipFill rotWithShape="1">
          <a:blip r:embed="rId4">
            <a:alphaModFix/>
          </a:blip>
          <a:srcRect b="0" l="0" r="0" t="0"/>
          <a:stretch/>
        </p:blipFill>
        <p:spPr>
          <a:xfrm>
            <a:off x="19916089" y="0"/>
            <a:ext cx="4470959" cy="6311900"/>
          </a:xfrm>
          <a:prstGeom prst="rect">
            <a:avLst/>
          </a:prstGeom>
          <a:noFill/>
          <a:ln>
            <a:noFill/>
          </a:ln>
        </p:spPr>
      </p:pic>
      <p:pic>
        <p:nvPicPr>
          <p:cNvPr descr=" " id="43" name="Google Shape;43;g2de6c82fd64_0_23"/>
          <p:cNvPicPr preferRelativeResize="0"/>
          <p:nvPr/>
        </p:nvPicPr>
        <p:blipFill rotWithShape="1">
          <a:blip r:embed="rId5">
            <a:alphaModFix/>
          </a:blip>
          <a:srcRect b="0" l="0" r="0" t="0"/>
          <a:stretch/>
        </p:blipFill>
        <p:spPr>
          <a:xfrm>
            <a:off x="0" y="673100"/>
            <a:ext cx="17070934" cy="13042900"/>
          </a:xfrm>
          <a:prstGeom prst="rect">
            <a:avLst/>
          </a:prstGeom>
          <a:noFill/>
          <a:ln>
            <a:noFill/>
          </a:ln>
        </p:spPr>
      </p:pic>
      <p:pic>
        <p:nvPicPr>
          <p:cNvPr descr=" " id="44" name="Google Shape;44;g2de6c82fd64_0_23"/>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45" name="Google Shape;45;g2de6c82fd64_0_23"/>
          <p:cNvSpPr/>
          <p:nvPr/>
        </p:nvSpPr>
        <p:spPr>
          <a:xfrm>
            <a:off x="9183248"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de6c82fd64_0_23"/>
          <p:cNvPicPr preferRelativeResize="0"/>
          <p:nvPr/>
        </p:nvPicPr>
        <p:blipFill rotWithShape="1">
          <a:blip r:embed="rId7">
            <a:alphaModFix/>
          </a:blip>
          <a:srcRect b="0" l="0" r="0" t="0"/>
          <a:stretch/>
        </p:blipFill>
        <p:spPr>
          <a:xfrm>
            <a:off x="9183248" y="1638300"/>
            <a:ext cx="1625803" cy="1625600"/>
          </a:xfrm>
          <a:prstGeom prst="rect">
            <a:avLst/>
          </a:prstGeom>
          <a:noFill/>
          <a:ln>
            <a:noFill/>
          </a:ln>
        </p:spPr>
      </p:pic>
      <p:sp>
        <p:nvSpPr>
          <p:cNvPr id="47" name="Google Shape;47;g2de6c82fd64_0_23"/>
          <p:cNvSpPr/>
          <p:nvPr/>
        </p:nvSpPr>
        <p:spPr>
          <a:xfrm>
            <a:off x="9183248"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de6c82fd64_0_23"/>
          <p:cNvSpPr/>
          <p:nvPr/>
        </p:nvSpPr>
        <p:spPr>
          <a:xfrm>
            <a:off x="9430929" y="1905000"/>
            <a:ext cx="11304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ela Gothic One"/>
              <a:buNone/>
            </a:pPr>
            <a:r>
              <a:rPr b="0" i="0" lang="en-US" sz="4800" u="none" cap="none" strike="noStrike">
                <a:solidFill>
                  <a:srgbClr val="000000"/>
                </a:solidFill>
                <a:latin typeface="Dela Gothic One"/>
                <a:ea typeface="Dela Gothic One"/>
                <a:cs typeface="Dela Gothic One"/>
                <a:sym typeface="Dela Gothic One"/>
              </a:rPr>
              <a:t>01</a:t>
            </a:r>
            <a:endParaRPr b="0" i="0" sz="4800" u="none" cap="none" strike="noStrike">
              <a:solidFill>
                <a:schemeClr val="dk1"/>
              </a:solidFill>
              <a:latin typeface="Calibri"/>
              <a:ea typeface="Calibri"/>
              <a:cs typeface="Calibri"/>
              <a:sym typeface="Calibri"/>
            </a:endParaRPr>
          </a:p>
        </p:txBody>
      </p:sp>
      <p:sp>
        <p:nvSpPr>
          <p:cNvPr id="49" name="Google Shape;49;g2de6c82fd64_0_23"/>
          <p:cNvSpPr/>
          <p:nvPr/>
        </p:nvSpPr>
        <p:spPr>
          <a:xfrm>
            <a:off x="11012276" y="16510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de6c82fd64_0_23"/>
          <p:cNvSpPr/>
          <p:nvPr/>
        </p:nvSpPr>
        <p:spPr>
          <a:xfrm>
            <a:off x="11012276" y="1651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Introduction</a:t>
            </a:r>
            <a:endParaRPr b="0" i="0" sz="4800" u="none" cap="none" strike="noStrike">
              <a:solidFill>
                <a:schemeClr val="dk1"/>
              </a:solidFill>
              <a:latin typeface="Calibri"/>
              <a:ea typeface="Calibri"/>
              <a:cs typeface="Calibri"/>
              <a:sym typeface="Calibri"/>
            </a:endParaRPr>
          </a:p>
        </p:txBody>
      </p:sp>
      <p:sp>
        <p:nvSpPr>
          <p:cNvPr id="51" name="Google Shape;51;g2de6c82fd64_0_23"/>
          <p:cNvSpPr/>
          <p:nvPr/>
        </p:nvSpPr>
        <p:spPr>
          <a:xfrm>
            <a:off x="11012276" y="26416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g2de6c82fd64_0_23"/>
          <p:cNvSpPr/>
          <p:nvPr/>
        </p:nvSpPr>
        <p:spPr>
          <a:xfrm>
            <a:off x="11012276"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g2de6c82fd64_0_23"/>
          <p:cNvPicPr preferRelativeResize="0"/>
          <p:nvPr/>
        </p:nvPicPr>
        <p:blipFill rotWithShape="1">
          <a:blip r:embed="rId7">
            <a:alphaModFix/>
          </a:blip>
          <a:srcRect b="0" l="0" r="0" t="0"/>
          <a:stretch/>
        </p:blipFill>
        <p:spPr>
          <a:xfrm>
            <a:off x="11012276" y="4356100"/>
            <a:ext cx="1625803" cy="1625600"/>
          </a:xfrm>
          <a:prstGeom prst="rect">
            <a:avLst/>
          </a:prstGeom>
          <a:noFill/>
          <a:ln>
            <a:noFill/>
          </a:ln>
        </p:spPr>
      </p:pic>
      <p:sp>
        <p:nvSpPr>
          <p:cNvPr id="54" name="Google Shape;54;g2de6c82fd64_0_23"/>
          <p:cNvSpPr/>
          <p:nvPr/>
        </p:nvSpPr>
        <p:spPr>
          <a:xfrm>
            <a:off x="11012276"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de6c82fd64_0_23"/>
          <p:cNvSpPr/>
          <p:nvPr/>
        </p:nvSpPr>
        <p:spPr>
          <a:xfrm>
            <a:off x="11183748" y="4622800"/>
            <a:ext cx="1282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ela Gothic One"/>
              <a:buNone/>
            </a:pPr>
            <a:r>
              <a:rPr b="0" i="0" lang="en-US" sz="4800" u="none" cap="none" strike="noStrike">
                <a:solidFill>
                  <a:srgbClr val="000000"/>
                </a:solidFill>
                <a:latin typeface="Dela Gothic One"/>
                <a:ea typeface="Dela Gothic One"/>
                <a:cs typeface="Dela Gothic One"/>
                <a:sym typeface="Dela Gothic One"/>
              </a:rPr>
              <a:t>02</a:t>
            </a:r>
            <a:endParaRPr b="0" i="0" sz="4800" u="none" cap="none" strike="noStrike">
              <a:solidFill>
                <a:schemeClr val="dk1"/>
              </a:solidFill>
              <a:latin typeface="Calibri"/>
              <a:ea typeface="Calibri"/>
              <a:cs typeface="Calibri"/>
              <a:sym typeface="Calibri"/>
            </a:endParaRPr>
          </a:p>
        </p:txBody>
      </p:sp>
      <p:sp>
        <p:nvSpPr>
          <p:cNvPr id="56" name="Google Shape;56;g2de6c82fd64_0_23"/>
          <p:cNvSpPr/>
          <p:nvPr/>
        </p:nvSpPr>
        <p:spPr>
          <a:xfrm>
            <a:off x="12841305" y="43688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de6c82fd64_0_23"/>
          <p:cNvSpPr/>
          <p:nvPr/>
        </p:nvSpPr>
        <p:spPr>
          <a:xfrm>
            <a:off x="12841305" y="43688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Encounters</a:t>
            </a:r>
            <a:endParaRPr b="0" i="0" sz="4800" u="none" cap="none" strike="noStrike">
              <a:solidFill>
                <a:schemeClr val="dk1"/>
              </a:solidFill>
              <a:latin typeface="Calibri"/>
              <a:ea typeface="Calibri"/>
              <a:cs typeface="Calibri"/>
              <a:sym typeface="Calibri"/>
            </a:endParaRPr>
          </a:p>
        </p:txBody>
      </p:sp>
      <p:sp>
        <p:nvSpPr>
          <p:cNvPr id="58" name="Google Shape;58;g2de6c82fd64_0_23"/>
          <p:cNvSpPr/>
          <p:nvPr/>
        </p:nvSpPr>
        <p:spPr>
          <a:xfrm>
            <a:off x="12841305" y="53594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9" name="Google Shape;59;g2de6c82fd64_0_23"/>
          <p:cNvSpPr/>
          <p:nvPr/>
        </p:nvSpPr>
        <p:spPr>
          <a:xfrm>
            <a:off x="12841305"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 name="Google Shape;60;g2de6c82fd64_0_23"/>
          <p:cNvPicPr preferRelativeResize="0"/>
          <p:nvPr/>
        </p:nvPicPr>
        <p:blipFill rotWithShape="1">
          <a:blip r:embed="rId7">
            <a:alphaModFix/>
          </a:blip>
          <a:srcRect b="0" l="0" r="0" t="0"/>
          <a:stretch/>
        </p:blipFill>
        <p:spPr>
          <a:xfrm>
            <a:off x="12841305" y="7073900"/>
            <a:ext cx="1625803" cy="1625600"/>
          </a:xfrm>
          <a:prstGeom prst="rect">
            <a:avLst/>
          </a:prstGeom>
          <a:noFill/>
          <a:ln>
            <a:noFill/>
          </a:ln>
        </p:spPr>
      </p:pic>
      <p:sp>
        <p:nvSpPr>
          <p:cNvPr id="61" name="Google Shape;61;g2de6c82fd64_0_23"/>
          <p:cNvSpPr/>
          <p:nvPr/>
        </p:nvSpPr>
        <p:spPr>
          <a:xfrm>
            <a:off x="12841305"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de6c82fd64_0_23"/>
          <p:cNvSpPr/>
          <p:nvPr/>
        </p:nvSpPr>
        <p:spPr>
          <a:xfrm>
            <a:off x="13000075" y="7340600"/>
            <a:ext cx="13083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ela Gothic One"/>
              <a:buNone/>
            </a:pPr>
            <a:r>
              <a:rPr b="0" i="0" lang="en-US" sz="4800" u="none" cap="none" strike="noStrike">
                <a:solidFill>
                  <a:srgbClr val="000000"/>
                </a:solidFill>
                <a:latin typeface="Dela Gothic One"/>
                <a:ea typeface="Dela Gothic One"/>
                <a:cs typeface="Dela Gothic One"/>
                <a:sym typeface="Dela Gothic One"/>
              </a:rPr>
              <a:t>03</a:t>
            </a:r>
            <a:endParaRPr b="0" i="0" sz="4800" u="none" cap="none" strike="noStrike">
              <a:solidFill>
                <a:schemeClr val="dk1"/>
              </a:solidFill>
              <a:latin typeface="Calibri"/>
              <a:ea typeface="Calibri"/>
              <a:cs typeface="Calibri"/>
              <a:sym typeface="Calibri"/>
            </a:endParaRPr>
          </a:p>
        </p:txBody>
      </p:sp>
      <p:sp>
        <p:nvSpPr>
          <p:cNvPr id="63" name="Google Shape;63;g2de6c82fd64_0_23"/>
          <p:cNvSpPr/>
          <p:nvPr/>
        </p:nvSpPr>
        <p:spPr>
          <a:xfrm>
            <a:off x="14670334" y="70866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de6c82fd64_0_23"/>
          <p:cNvSpPr/>
          <p:nvPr/>
        </p:nvSpPr>
        <p:spPr>
          <a:xfrm>
            <a:off x="14670334" y="70866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Wonders</a:t>
            </a:r>
            <a:endParaRPr b="0" i="0" sz="4800" u="none" cap="none" strike="noStrike">
              <a:solidFill>
                <a:schemeClr val="dk1"/>
              </a:solidFill>
              <a:latin typeface="Calibri"/>
              <a:ea typeface="Calibri"/>
              <a:cs typeface="Calibri"/>
              <a:sym typeface="Calibri"/>
            </a:endParaRPr>
          </a:p>
        </p:txBody>
      </p:sp>
      <p:sp>
        <p:nvSpPr>
          <p:cNvPr id="65" name="Google Shape;65;g2de6c82fd64_0_23"/>
          <p:cNvSpPr/>
          <p:nvPr/>
        </p:nvSpPr>
        <p:spPr>
          <a:xfrm>
            <a:off x="14670334" y="80772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6" name="Google Shape;66;g2de6c82fd64_0_23"/>
          <p:cNvSpPr/>
          <p:nvPr/>
        </p:nvSpPr>
        <p:spPr>
          <a:xfrm>
            <a:off x="14670334"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g2de6c82fd64_0_23"/>
          <p:cNvPicPr preferRelativeResize="0"/>
          <p:nvPr/>
        </p:nvPicPr>
        <p:blipFill rotWithShape="1">
          <a:blip r:embed="rId7">
            <a:alphaModFix/>
          </a:blip>
          <a:srcRect b="0" l="0" r="0" t="0"/>
          <a:stretch/>
        </p:blipFill>
        <p:spPr>
          <a:xfrm>
            <a:off x="14670334" y="9791700"/>
            <a:ext cx="1625803" cy="1625600"/>
          </a:xfrm>
          <a:prstGeom prst="rect">
            <a:avLst/>
          </a:prstGeom>
          <a:noFill/>
          <a:ln>
            <a:noFill/>
          </a:ln>
        </p:spPr>
      </p:pic>
      <p:sp>
        <p:nvSpPr>
          <p:cNvPr id="68" name="Google Shape;68;g2de6c82fd64_0_23"/>
          <p:cNvSpPr/>
          <p:nvPr/>
        </p:nvSpPr>
        <p:spPr>
          <a:xfrm>
            <a:off x="14670334"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de6c82fd64_0_23"/>
          <p:cNvSpPr/>
          <p:nvPr/>
        </p:nvSpPr>
        <p:spPr>
          <a:xfrm>
            <a:off x="14816402" y="10058400"/>
            <a:ext cx="1333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ela Gothic One"/>
              <a:buNone/>
            </a:pPr>
            <a:r>
              <a:rPr b="0" i="0" lang="en-US" sz="4800" u="none" cap="none" strike="noStrike">
                <a:solidFill>
                  <a:srgbClr val="000000"/>
                </a:solidFill>
                <a:latin typeface="Dela Gothic One"/>
                <a:ea typeface="Dela Gothic One"/>
                <a:cs typeface="Dela Gothic One"/>
                <a:sym typeface="Dela Gothic One"/>
              </a:rPr>
              <a:t>04</a:t>
            </a:r>
            <a:endParaRPr b="0" i="0" sz="4800" u="none" cap="none" strike="noStrike">
              <a:solidFill>
                <a:schemeClr val="dk1"/>
              </a:solidFill>
              <a:latin typeface="Calibri"/>
              <a:ea typeface="Calibri"/>
              <a:cs typeface="Calibri"/>
              <a:sym typeface="Calibri"/>
            </a:endParaRPr>
          </a:p>
        </p:txBody>
      </p:sp>
      <p:sp>
        <p:nvSpPr>
          <p:cNvPr id="70" name="Google Shape;70;g2de6c82fd64_0_23"/>
          <p:cNvSpPr/>
          <p:nvPr/>
        </p:nvSpPr>
        <p:spPr>
          <a:xfrm>
            <a:off x="16499362" y="98044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de6c82fd64_0_23"/>
          <p:cNvSpPr/>
          <p:nvPr/>
        </p:nvSpPr>
        <p:spPr>
          <a:xfrm>
            <a:off x="16499362" y="98044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Magic</a:t>
            </a:r>
            <a:endParaRPr b="0" i="0" sz="4800" u="none" cap="none" strike="noStrike">
              <a:solidFill>
                <a:schemeClr val="dk1"/>
              </a:solidFill>
              <a:latin typeface="Calibri"/>
              <a:ea typeface="Calibri"/>
              <a:cs typeface="Calibri"/>
              <a:sym typeface="Calibri"/>
            </a:endParaRPr>
          </a:p>
        </p:txBody>
      </p:sp>
      <p:sp>
        <p:nvSpPr>
          <p:cNvPr id="72" name="Google Shape;72;g2de6c82fd64_0_23"/>
          <p:cNvSpPr/>
          <p:nvPr/>
        </p:nvSpPr>
        <p:spPr>
          <a:xfrm>
            <a:off x="16499362" y="10795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3" name="Google Shape;73;g2de6c82fd64_0_23"/>
          <p:cNvSpPr/>
          <p:nvPr/>
        </p:nvSpPr>
        <p:spPr>
          <a:xfrm>
            <a:off x="9246756" y="3810000"/>
            <a:ext cx="70494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de6c82fd64_0_23"/>
          <p:cNvPicPr preferRelativeResize="0"/>
          <p:nvPr/>
        </p:nvPicPr>
        <p:blipFill rotWithShape="1">
          <a:blip r:embed="rId8">
            <a:alphaModFix/>
          </a:blip>
          <a:srcRect b="0" l="0" r="0" t="0"/>
          <a:stretch/>
        </p:blipFill>
        <p:spPr>
          <a:xfrm>
            <a:off x="9246756" y="3771900"/>
            <a:ext cx="7049381" cy="38100"/>
          </a:xfrm>
          <a:prstGeom prst="rect">
            <a:avLst/>
          </a:prstGeom>
          <a:noFill/>
          <a:ln>
            <a:noFill/>
          </a:ln>
        </p:spPr>
      </p:pic>
      <p:sp>
        <p:nvSpPr>
          <p:cNvPr id="75" name="Google Shape;75;g2de6c82fd64_0_23"/>
          <p:cNvSpPr/>
          <p:nvPr/>
        </p:nvSpPr>
        <p:spPr>
          <a:xfrm>
            <a:off x="11177397" y="6527800"/>
            <a:ext cx="70494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de6c82fd64_0_23"/>
          <p:cNvPicPr preferRelativeResize="0"/>
          <p:nvPr/>
        </p:nvPicPr>
        <p:blipFill rotWithShape="1">
          <a:blip r:embed="rId8">
            <a:alphaModFix/>
          </a:blip>
          <a:srcRect b="0" l="0" r="0" t="0"/>
          <a:stretch/>
        </p:blipFill>
        <p:spPr>
          <a:xfrm>
            <a:off x="11177397" y="6489700"/>
            <a:ext cx="7049381" cy="38100"/>
          </a:xfrm>
          <a:prstGeom prst="rect">
            <a:avLst/>
          </a:prstGeom>
          <a:noFill/>
          <a:ln>
            <a:noFill/>
          </a:ln>
        </p:spPr>
      </p:pic>
      <p:sp>
        <p:nvSpPr>
          <p:cNvPr id="77" name="Google Shape;77;g2de6c82fd64_0_23"/>
          <p:cNvSpPr/>
          <p:nvPr/>
        </p:nvSpPr>
        <p:spPr>
          <a:xfrm>
            <a:off x="12841305" y="9245600"/>
            <a:ext cx="70494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de6c82fd64_0_23"/>
          <p:cNvPicPr preferRelativeResize="0"/>
          <p:nvPr/>
        </p:nvPicPr>
        <p:blipFill rotWithShape="1">
          <a:blip r:embed="rId8">
            <a:alphaModFix/>
          </a:blip>
          <a:srcRect b="0" l="0" r="0" t="0"/>
          <a:stretch/>
        </p:blipFill>
        <p:spPr>
          <a:xfrm>
            <a:off x="12841305" y="9207500"/>
            <a:ext cx="7049381" cy="38100"/>
          </a:xfrm>
          <a:prstGeom prst="rect">
            <a:avLst/>
          </a:prstGeom>
          <a:noFill/>
          <a:ln>
            <a:noFill/>
          </a:ln>
        </p:spPr>
      </p:pic>
      <p:pic>
        <p:nvPicPr>
          <p:cNvPr descr=" " id="79" name="Google Shape;79;g2de6c82fd64_0_23"/>
          <p:cNvPicPr preferRelativeResize="0"/>
          <p:nvPr/>
        </p:nvPicPr>
        <p:blipFill rotWithShape="1">
          <a:blip r:embed="rId9">
            <a:alphaModFix/>
          </a:blip>
          <a:srcRect b="0" l="0" r="0" t="0"/>
          <a:stretch/>
        </p:blipFill>
        <p:spPr>
          <a:xfrm>
            <a:off x="0" y="1752600"/>
            <a:ext cx="11990299" cy="10210800"/>
          </a:xfrm>
          <a:prstGeom prst="rect">
            <a:avLst/>
          </a:prstGeom>
          <a:noFill/>
          <a:ln>
            <a:noFill/>
          </a:ln>
        </p:spPr>
      </p:pic>
      <p:sp>
        <p:nvSpPr>
          <p:cNvPr id="80" name="Google Shape;80;g2de6c82fd64_0_23"/>
          <p:cNvSpPr/>
          <p:nvPr/>
        </p:nvSpPr>
        <p:spPr>
          <a:xfrm rot="-5400000">
            <a:off x="15379433" y="3779130"/>
            <a:ext cx="12481500" cy="5241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6F8A49"/>
              </a:buClr>
              <a:buSzPts val="12800"/>
              <a:buFont typeface="Dela Gothic One"/>
              <a:buNone/>
            </a:pPr>
            <a:r>
              <a:rPr b="0" i="0" lang="en-US" sz="12800" u="none" cap="none" strike="noStrike">
                <a:solidFill>
                  <a:srgbClr val="6F8A49"/>
                </a:solidFill>
                <a:latin typeface="Dela Gothic One"/>
                <a:ea typeface="Dela Gothic One"/>
                <a:cs typeface="Dela Gothic One"/>
                <a:sym typeface="Dela Gothic One"/>
              </a:rPr>
              <a:t>Table of Contents</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85" name="Shape 85"/>
        <p:cNvGrpSpPr/>
        <p:nvPr/>
      </p:nvGrpSpPr>
      <p:grpSpPr>
        <a:xfrm>
          <a:off x="0" y="0"/>
          <a:ext cx="0" cy="0"/>
          <a:chOff x="0" y="0"/>
          <a:chExt cx="0" cy="0"/>
        </a:xfrm>
      </p:grpSpPr>
      <p:pic>
        <p:nvPicPr>
          <p:cNvPr descr=" " id="86" name="Google Shape;86;g2de6c82fd64_0_67"/>
          <p:cNvPicPr preferRelativeResize="0"/>
          <p:nvPr/>
        </p:nvPicPr>
        <p:blipFill rotWithShape="1">
          <a:blip r:embed="rId3">
            <a:alphaModFix/>
          </a:blip>
          <a:srcRect b="0" l="0" r="0" t="0"/>
          <a:stretch/>
        </p:blipFill>
        <p:spPr>
          <a:xfrm>
            <a:off x="0" y="7442200"/>
            <a:ext cx="9475384" cy="6273800"/>
          </a:xfrm>
          <a:prstGeom prst="rect">
            <a:avLst/>
          </a:prstGeom>
          <a:noFill/>
          <a:ln>
            <a:noFill/>
          </a:ln>
        </p:spPr>
      </p:pic>
      <p:pic>
        <p:nvPicPr>
          <p:cNvPr descr=" " id="87" name="Google Shape;87;g2de6c82fd64_0_67"/>
          <p:cNvPicPr preferRelativeResize="0"/>
          <p:nvPr/>
        </p:nvPicPr>
        <p:blipFill rotWithShape="1">
          <a:blip r:embed="rId4">
            <a:alphaModFix/>
          </a:blip>
          <a:srcRect b="0" l="0" r="0" t="0"/>
          <a:stretch/>
        </p:blipFill>
        <p:spPr>
          <a:xfrm>
            <a:off x="17718715" y="0"/>
            <a:ext cx="6668333" cy="5486400"/>
          </a:xfrm>
          <a:prstGeom prst="rect">
            <a:avLst/>
          </a:prstGeom>
          <a:noFill/>
          <a:ln>
            <a:noFill/>
          </a:ln>
        </p:spPr>
      </p:pic>
      <p:pic>
        <p:nvPicPr>
          <p:cNvPr descr=" " id="88" name="Google Shape;88;g2de6c82fd64_0_67"/>
          <p:cNvPicPr preferRelativeResize="0"/>
          <p:nvPr/>
        </p:nvPicPr>
        <p:blipFill rotWithShape="1">
          <a:blip r:embed="rId5">
            <a:alphaModFix/>
          </a:blip>
          <a:srcRect b="0" l="0" r="0" t="0"/>
          <a:stretch/>
        </p:blipFill>
        <p:spPr>
          <a:xfrm>
            <a:off x="12079210" y="0"/>
            <a:ext cx="12307838" cy="13716000"/>
          </a:xfrm>
          <a:prstGeom prst="rect">
            <a:avLst/>
          </a:prstGeom>
          <a:noFill/>
          <a:ln>
            <a:noFill/>
          </a:ln>
        </p:spPr>
      </p:pic>
      <p:sp>
        <p:nvSpPr>
          <p:cNvPr id="89" name="Google Shape;89;g2de6c82fd64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de6c82fd64_0_6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1" name="Google Shape;91;g2de6c82fd64_0_67"/>
          <p:cNvSpPr/>
          <p:nvPr/>
        </p:nvSpPr>
        <p:spPr>
          <a:xfrm>
            <a:off x="2959470" y="2603500"/>
            <a:ext cx="189720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g2de6c82fd64_0_67"/>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g2de6c82fd64_0_67"/>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98" name="Shape 98"/>
        <p:cNvGrpSpPr/>
        <p:nvPr/>
      </p:nvGrpSpPr>
      <p:grpSpPr>
        <a:xfrm>
          <a:off x="0" y="0"/>
          <a:ext cx="0" cy="0"/>
          <a:chOff x="0" y="0"/>
          <a:chExt cx="0" cy="0"/>
        </a:xfrm>
      </p:grpSpPr>
      <p:pic>
        <p:nvPicPr>
          <p:cNvPr descr=" " id="99" name="Google Shape;99;g2de6c82fd64_0_79"/>
          <p:cNvPicPr preferRelativeResize="0"/>
          <p:nvPr/>
        </p:nvPicPr>
        <p:blipFill rotWithShape="1">
          <a:blip r:embed="rId3">
            <a:alphaModFix/>
          </a:blip>
          <a:srcRect b="0" l="0" r="0" t="0"/>
          <a:stretch/>
        </p:blipFill>
        <p:spPr>
          <a:xfrm>
            <a:off x="0" y="0"/>
            <a:ext cx="6350794" cy="4965700"/>
          </a:xfrm>
          <a:prstGeom prst="rect">
            <a:avLst/>
          </a:prstGeom>
          <a:noFill/>
          <a:ln>
            <a:noFill/>
          </a:ln>
        </p:spPr>
      </p:pic>
      <p:pic>
        <p:nvPicPr>
          <p:cNvPr descr=" " id="100" name="Google Shape;100;g2de6c82fd64_0_79"/>
          <p:cNvPicPr preferRelativeResize="0"/>
          <p:nvPr/>
        </p:nvPicPr>
        <p:blipFill rotWithShape="1">
          <a:blip r:embed="rId4">
            <a:alphaModFix/>
          </a:blip>
          <a:srcRect b="0" l="0" r="0" t="0"/>
          <a:stretch/>
        </p:blipFill>
        <p:spPr>
          <a:xfrm>
            <a:off x="17706013" y="9436100"/>
            <a:ext cx="6681035" cy="4279900"/>
          </a:xfrm>
          <a:prstGeom prst="rect">
            <a:avLst/>
          </a:prstGeom>
          <a:noFill/>
          <a:ln>
            <a:noFill/>
          </a:ln>
        </p:spPr>
      </p:pic>
      <p:pic>
        <p:nvPicPr>
          <p:cNvPr descr=" " id="101" name="Google Shape;101;g2de6c82fd64_0_79"/>
          <p:cNvPicPr preferRelativeResize="0"/>
          <p:nvPr/>
        </p:nvPicPr>
        <p:blipFill rotWithShape="1">
          <a:blip r:embed="rId5">
            <a:alphaModFix/>
          </a:blip>
          <a:srcRect b="0" l="0" r="0" t="0"/>
          <a:stretch/>
        </p:blipFill>
        <p:spPr>
          <a:xfrm>
            <a:off x="6554019" y="0"/>
            <a:ext cx="17833029" cy="13716000"/>
          </a:xfrm>
          <a:prstGeom prst="rect">
            <a:avLst/>
          </a:prstGeom>
          <a:noFill/>
          <a:ln>
            <a:noFill/>
          </a:ln>
        </p:spPr>
      </p:pic>
      <p:sp>
        <p:nvSpPr>
          <p:cNvPr id="102" name="Google Shape;102;g2de6c82fd64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de6c82fd64_0_7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4" name="Google Shape;104;g2de6c82fd64_0_79"/>
          <p:cNvPicPr preferRelativeResize="0"/>
          <p:nvPr/>
        </p:nvPicPr>
        <p:blipFill rotWithShape="1">
          <a:blip r:embed="rId7">
            <a:alphaModFix/>
          </a:blip>
          <a:srcRect b="0" l="0" r="0" t="0"/>
          <a:stretch/>
        </p:blipFill>
        <p:spPr>
          <a:xfrm>
            <a:off x="13260457" y="1270000"/>
            <a:ext cx="9818327" cy="12446000"/>
          </a:xfrm>
          <a:prstGeom prst="rect">
            <a:avLst/>
          </a:prstGeom>
          <a:noFill/>
          <a:ln>
            <a:noFill/>
          </a:ln>
        </p:spPr>
      </p:pic>
      <p:sp>
        <p:nvSpPr>
          <p:cNvPr id="105" name="Google Shape;105;g2de6c82fd64_0_79"/>
          <p:cNvSpPr/>
          <p:nvPr/>
        </p:nvSpPr>
        <p:spPr>
          <a:xfrm>
            <a:off x="2502213" y="2489200"/>
            <a:ext cx="7875000" cy="4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de6c82fd64_0_79"/>
          <p:cNvPicPr preferRelativeResize="0"/>
          <p:nvPr/>
        </p:nvPicPr>
        <p:blipFill rotWithShape="1">
          <a:blip r:embed="rId8">
            <a:alphaModFix/>
          </a:blip>
          <a:srcRect b="0" l="0" r="0" t="0"/>
          <a:stretch/>
        </p:blipFill>
        <p:spPr>
          <a:xfrm>
            <a:off x="2502213" y="2489200"/>
            <a:ext cx="1278290" cy="1117600"/>
          </a:xfrm>
          <a:prstGeom prst="rect">
            <a:avLst/>
          </a:prstGeom>
          <a:noFill/>
          <a:ln>
            <a:noFill/>
          </a:ln>
        </p:spPr>
      </p:pic>
      <p:sp>
        <p:nvSpPr>
          <p:cNvPr id="107" name="Google Shape;107;g2de6c82fd64_0_79"/>
          <p:cNvSpPr/>
          <p:nvPr/>
        </p:nvSpPr>
        <p:spPr>
          <a:xfrm>
            <a:off x="2502213" y="39116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de6c82fd64_0_79"/>
          <p:cNvSpPr/>
          <p:nvPr/>
        </p:nvSpPr>
        <p:spPr>
          <a:xfrm>
            <a:off x="2502213" y="3911600"/>
            <a:ext cx="8078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Unicorn Sightings</a:t>
            </a:r>
            <a:endParaRPr b="0" i="0" sz="4800" u="none" cap="none" strike="noStrike">
              <a:solidFill>
                <a:schemeClr val="dk1"/>
              </a:solidFill>
              <a:latin typeface="Calibri"/>
              <a:ea typeface="Calibri"/>
              <a:cs typeface="Calibri"/>
              <a:sym typeface="Calibri"/>
            </a:endParaRPr>
          </a:p>
        </p:txBody>
      </p:sp>
      <p:sp>
        <p:nvSpPr>
          <p:cNvPr id="109" name="Google Shape;109;g2de6c82fd64_0_79"/>
          <p:cNvSpPr/>
          <p:nvPr/>
        </p:nvSpPr>
        <p:spPr>
          <a:xfrm>
            <a:off x="2502213" y="5003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0" name="Google Shape;110;g2de6c82fd64_0_79"/>
          <p:cNvSpPr/>
          <p:nvPr/>
        </p:nvSpPr>
        <p:spPr>
          <a:xfrm>
            <a:off x="2502213" y="8001000"/>
            <a:ext cx="7875000" cy="4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de6c82fd64_0_79"/>
          <p:cNvPicPr preferRelativeResize="0"/>
          <p:nvPr/>
        </p:nvPicPr>
        <p:blipFill rotWithShape="1">
          <a:blip r:embed="rId9">
            <a:alphaModFix/>
          </a:blip>
          <a:srcRect b="0" l="0" r="0" t="0"/>
          <a:stretch/>
        </p:blipFill>
        <p:spPr>
          <a:xfrm>
            <a:off x="2502213" y="8001000"/>
            <a:ext cx="1122819" cy="1117600"/>
          </a:xfrm>
          <a:prstGeom prst="rect">
            <a:avLst/>
          </a:prstGeom>
          <a:noFill/>
          <a:ln>
            <a:noFill/>
          </a:ln>
        </p:spPr>
      </p:pic>
      <p:sp>
        <p:nvSpPr>
          <p:cNvPr id="112" name="Google Shape;112;g2de6c82fd64_0_79"/>
          <p:cNvSpPr/>
          <p:nvPr/>
        </p:nvSpPr>
        <p:spPr>
          <a:xfrm>
            <a:off x="2502213" y="94234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de6c82fd64_0_79"/>
          <p:cNvSpPr/>
          <p:nvPr/>
        </p:nvSpPr>
        <p:spPr>
          <a:xfrm>
            <a:off x="2502213" y="9423400"/>
            <a:ext cx="8078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Dragon Taming</a:t>
            </a:r>
            <a:endParaRPr b="0" i="0" sz="4800" u="none" cap="none" strike="noStrike">
              <a:solidFill>
                <a:schemeClr val="dk1"/>
              </a:solidFill>
              <a:latin typeface="Calibri"/>
              <a:ea typeface="Calibri"/>
              <a:cs typeface="Calibri"/>
              <a:sym typeface="Calibri"/>
            </a:endParaRPr>
          </a:p>
        </p:txBody>
      </p:sp>
      <p:sp>
        <p:nvSpPr>
          <p:cNvPr id="114" name="Google Shape;114;g2de6c82fd64_0_79"/>
          <p:cNvSpPr/>
          <p:nvPr/>
        </p:nvSpPr>
        <p:spPr>
          <a:xfrm>
            <a:off x="2502213" y="10515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119" name="Shape 119"/>
        <p:cNvGrpSpPr/>
        <p:nvPr/>
      </p:nvGrpSpPr>
      <p:grpSpPr>
        <a:xfrm>
          <a:off x="0" y="0"/>
          <a:ext cx="0" cy="0"/>
          <a:chOff x="0" y="0"/>
          <a:chExt cx="0" cy="0"/>
        </a:xfrm>
      </p:grpSpPr>
      <p:pic>
        <p:nvPicPr>
          <p:cNvPr descr=" " id="120" name="Google Shape;120;g2de6c82fd64_0_99"/>
          <p:cNvPicPr preferRelativeResize="0"/>
          <p:nvPr/>
        </p:nvPicPr>
        <p:blipFill rotWithShape="1">
          <a:blip r:embed="rId3">
            <a:alphaModFix/>
          </a:blip>
          <a:srcRect b="0" l="0" r="0" t="0"/>
          <a:stretch/>
        </p:blipFill>
        <p:spPr>
          <a:xfrm>
            <a:off x="0" y="7937500"/>
            <a:ext cx="5245756" cy="5778500"/>
          </a:xfrm>
          <a:prstGeom prst="rect">
            <a:avLst/>
          </a:prstGeom>
          <a:noFill/>
          <a:ln>
            <a:noFill/>
          </a:ln>
        </p:spPr>
      </p:pic>
      <p:pic>
        <p:nvPicPr>
          <p:cNvPr descr=" " id="121" name="Google Shape;121;g2de6c82fd64_0_99"/>
          <p:cNvPicPr preferRelativeResize="0"/>
          <p:nvPr/>
        </p:nvPicPr>
        <p:blipFill rotWithShape="1">
          <a:blip r:embed="rId4">
            <a:alphaModFix/>
          </a:blip>
          <a:srcRect b="0" l="0" r="0" t="0"/>
          <a:stretch/>
        </p:blipFill>
        <p:spPr>
          <a:xfrm>
            <a:off x="19916089" y="0"/>
            <a:ext cx="4470959" cy="6311900"/>
          </a:xfrm>
          <a:prstGeom prst="rect">
            <a:avLst/>
          </a:prstGeom>
          <a:noFill/>
          <a:ln>
            <a:noFill/>
          </a:ln>
        </p:spPr>
      </p:pic>
      <p:pic>
        <p:nvPicPr>
          <p:cNvPr descr=" " id="122" name="Google Shape;122;g2de6c82fd64_0_99"/>
          <p:cNvPicPr preferRelativeResize="0"/>
          <p:nvPr/>
        </p:nvPicPr>
        <p:blipFill rotWithShape="1">
          <a:blip r:embed="rId5">
            <a:alphaModFix/>
          </a:blip>
          <a:srcRect b="0" l="0" r="0" t="0"/>
          <a:stretch/>
        </p:blipFill>
        <p:spPr>
          <a:xfrm>
            <a:off x="0" y="673100"/>
            <a:ext cx="17070934" cy="13042900"/>
          </a:xfrm>
          <a:prstGeom prst="rect">
            <a:avLst/>
          </a:prstGeom>
          <a:noFill/>
          <a:ln>
            <a:noFill/>
          </a:ln>
        </p:spPr>
      </p:pic>
      <p:sp>
        <p:nvSpPr>
          <p:cNvPr id="123" name="Google Shape;123;g2de6c82fd64_0_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de6c82fd64_0_9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5" name="Google Shape;125;g2de6c82fd64_0_99"/>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de6c82fd64_0_99"/>
          <p:cNvPicPr preferRelativeResize="0"/>
          <p:nvPr/>
        </p:nvPicPr>
        <p:blipFill rotWithShape="1">
          <a:blip r:embed="rId7">
            <a:alphaModFix/>
          </a:blip>
          <a:srcRect b="0" l="0" r="0" t="0"/>
          <a:stretch/>
        </p:blipFill>
        <p:spPr>
          <a:xfrm>
            <a:off x="800200" y="1181100"/>
            <a:ext cx="7049381" cy="5168900"/>
          </a:xfrm>
          <a:prstGeom prst="rect">
            <a:avLst/>
          </a:prstGeom>
          <a:noFill/>
          <a:ln>
            <a:noFill/>
          </a:ln>
        </p:spPr>
      </p:pic>
      <p:sp>
        <p:nvSpPr>
          <p:cNvPr id="127" name="Google Shape;127;g2de6c82fd64_0_99"/>
          <p:cNvSpPr/>
          <p:nvPr/>
        </p:nvSpPr>
        <p:spPr>
          <a:xfrm>
            <a:off x="1098687" y="6959600"/>
            <a:ext cx="64524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de6c82fd64_0_99"/>
          <p:cNvSpPr/>
          <p:nvPr/>
        </p:nvSpPr>
        <p:spPr>
          <a:xfrm>
            <a:off x="1098687" y="6959600"/>
            <a:ext cx="6655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Unicorn Sightings</a:t>
            </a:r>
            <a:endParaRPr b="0" i="0" sz="4800" u="none" cap="none" strike="noStrike">
              <a:solidFill>
                <a:schemeClr val="dk1"/>
              </a:solidFill>
              <a:latin typeface="Calibri"/>
              <a:ea typeface="Calibri"/>
              <a:cs typeface="Calibri"/>
              <a:sym typeface="Calibri"/>
            </a:endParaRPr>
          </a:p>
        </p:txBody>
      </p:sp>
      <p:sp>
        <p:nvSpPr>
          <p:cNvPr id="129" name="Google Shape;129;g2de6c82fd64_0_99"/>
          <p:cNvSpPr/>
          <p:nvPr/>
        </p:nvSpPr>
        <p:spPr>
          <a:xfrm>
            <a:off x="800200" y="8458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de6c82fd64_0_99"/>
          <p:cNvSpPr/>
          <p:nvPr/>
        </p:nvSpPr>
        <p:spPr>
          <a:xfrm>
            <a:off x="732458" y="8458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1" name="Google Shape;131;g2de6c82fd64_0_99"/>
          <p:cNvSpPr/>
          <p:nvPr/>
        </p:nvSpPr>
        <p:spPr>
          <a:xfrm>
            <a:off x="3499287" y="11506200"/>
            <a:ext cx="16512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de6c82fd64_0_99"/>
          <p:cNvSpPr/>
          <p:nvPr/>
        </p:nvSpPr>
        <p:spPr>
          <a:xfrm>
            <a:off x="3499287" y="11506200"/>
            <a:ext cx="1854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4800"/>
              <a:buFont typeface="Dela Gothic One"/>
              <a:buNone/>
            </a:pPr>
            <a:r>
              <a:rPr b="0" i="0" lang="en-US" sz="4800" u="none" cap="none" strike="noStrike">
                <a:solidFill>
                  <a:srgbClr val="668C3F"/>
                </a:solidFill>
                <a:latin typeface="Dela Gothic One"/>
                <a:ea typeface="Dela Gothic One"/>
                <a:cs typeface="Dela Gothic One"/>
                <a:sym typeface="Dela Gothic One"/>
              </a:rPr>
              <a:t>45%</a:t>
            </a:r>
            <a:endParaRPr b="0" i="0" sz="4800" u="none" cap="none" strike="noStrike">
              <a:solidFill>
                <a:schemeClr val="dk1"/>
              </a:solidFill>
              <a:latin typeface="Calibri"/>
              <a:ea typeface="Calibri"/>
              <a:cs typeface="Calibri"/>
              <a:sym typeface="Calibri"/>
            </a:endParaRPr>
          </a:p>
        </p:txBody>
      </p:sp>
      <p:sp>
        <p:nvSpPr>
          <p:cNvPr id="133" name="Google Shape;133;g2de6c82fd64_0_99"/>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de6c82fd64_0_99"/>
          <p:cNvPicPr preferRelativeResize="0"/>
          <p:nvPr/>
        </p:nvPicPr>
        <p:blipFill rotWithShape="1">
          <a:blip r:embed="rId8">
            <a:alphaModFix/>
          </a:blip>
          <a:srcRect b="0" l="0" r="0" t="0"/>
          <a:stretch/>
        </p:blipFill>
        <p:spPr>
          <a:xfrm>
            <a:off x="16016702" y="1181100"/>
            <a:ext cx="7049381" cy="5168900"/>
          </a:xfrm>
          <a:prstGeom prst="rect">
            <a:avLst/>
          </a:prstGeom>
          <a:noFill/>
          <a:ln>
            <a:noFill/>
          </a:ln>
        </p:spPr>
      </p:pic>
      <p:sp>
        <p:nvSpPr>
          <p:cNvPr id="135" name="Google Shape;135;g2de6c82fd64_0_99"/>
          <p:cNvSpPr/>
          <p:nvPr/>
        </p:nvSpPr>
        <p:spPr>
          <a:xfrm>
            <a:off x="16315189" y="6959600"/>
            <a:ext cx="64524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de6c82fd64_0_99"/>
          <p:cNvSpPr/>
          <p:nvPr/>
        </p:nvSpPr>
        <p:spPr>
          <a:xfrm>
            <a:off x="16315189" y="6959600"/>
            <a:ext cx="6655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de6c82fd64_0_99"/>
          <p:cNvSpPr/>
          <p:nvPr/>
        </p:nvSpPr>
        <p:spPr>
          <a:xfrm>
            <a:off x="16016702" y="8458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de6c82fd64_0_99"/>
          <p:cNvSpPr/>
          <p:nvPr/>
        </p:nvSpPr>
        <p:spPr>
          <a:xfrm>
            <a:off x="15948960" y="8458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9" name="Google Shape;139;g2de6c82fd64_0_99"/>
          <p:cNvSpPr/>
          <p:nvPr/>
        </p:nvSpPr>
        <p:spPr>
          <a:xfrm>
            <a:off x="18715789" y="11506200"/>
            <a:ext cx="16512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de6c82fd64_0_99"/>
          <p:cNvSpPr/>
          <p:nvPr/>
        </p:nvSpPr>
        <p:spPr>
          <a:xfrm>
            <a:off x="18715789" y="11506200"/>
            <a:ext cx="1854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4800"/>
              <a:buFont typeface="Dela Gothic One"/>
              <a:buNone/>
            </a:pPr>
            <a:r>
              <a:rPr b="0" i="0" lang="en-US" sz="4800" u="none" cap="none" strike="noStrike">
                <a:solidFill>
                  <a:srgbClr val="668C3F"/>
                </a:solidFill>
                <a:latin typeface="Dela Gothic One"/>
                <a:ea typeface="Dela Gothic One"/>
                <a:cs typeface="Dela Gothic One"/>
                <a:sym typeface="Dela Gothic One"/>
              </a:rPr>
              <a:t>45%</a:t>
            </a:r>
            <a:endParaRPr b="0" i="0" sz="4800" u="none" cap="none" strike="noStrike">
              <a:solidFill>
                <a:schemeClr val="dk1"/>
              </a:solidFill>
              <a:latin typeface="Calibri"/>
              <a:ea typeface="Calibri"/>
              <a:cs typeface="Calibri"/>
              <a:sym typeface="Calibri"/>
            </a:endParaRPr>
          </a:p>
        </p:txBody>
      </p:sp>
      <p:sp>
        <p:nvSpPr>
          <p:cNvPr id="141" name="Google Shape;141;g2de6c82fd64_0_99"/>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de6c82fd64_0_99"/>
          <p:cNvSpPr/>
          <p:nvPr/>
        </p:nvSpPr>
        <p:spPr>
          <a:xfrm>
            <a:off x="9195949" y="1181100"/>
            <a:ext cx="54744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de6c82fd64_0_99"/>
          <p:cNvSpPr/>
          <p:nvPr/>
        </p:nvSpPr>
        <p:spPr>
          <a:xfrm>
            <a:off x="9195949" y="1181100"/>
            <a:ext cx="5677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Dragon Taming</a:t>
            </a:r>
            <a:endParaRPr b="0" i="0" sz="4800" u="none" cap="none" strike="noStrike">
              <a:solidFill>
                <a:schemeClr val="dk1"/>
              </a:solidFill>
              <a:latin typeface="Calibri"/>
              <a:ea typeface="Calibri"/>
              <a:cs typeface="Calibri"/>
              <a:sym typeface="Calibri"/>
            </a:endParaRPr>
          </a:p>
        </p:txBody>
      </p:sp>
      <p:sp>
        <p:nvSpPr>
          <p:cNvPr id="144" name="Google Shape;144;g2de6c82fd64_0_99"/>
          <p:cNvSpPr/>
          <p:nvPr/>
        </p:nvSpPr>
        <p:spPr>
          <a:xfrm>
            <a:off x="8408451" y="2679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de6c82fd64_0_99"/>
          <p:cNvSpPr/>
          <p:nvPr/>
        </p:nvSpPr>
        <p:spPr>
          <a:xfrm>
            <a:off x="8340709" y="2679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6" name="Google Shape;146;g2de6c82fd64_0_99"/>
          <p:cNvPicPr preferRelativeResize="0"/>
          <p:nvPr/>
        </p:nvPicPr>
        <p:blipFill rotWithShape="1">
          <a:blip r:embed="rId9">
            <a:alphaModFix/>
          </a:blip>
          <a:srcRect b="0" l="0" r="0" t="0"/>
          <a:stretch/>
        </p:blipFill>
        <p:spPr>
          <a:xfrm>
            <a:off x="8408451" y="5727700"/>
            <a:ext cx="7049381" cy="5168900"/>
          </a:xfrm>
          <a:prstGeom prst="rect">
            <a:avLst/>
          </a:prstGeom>
          <a:noFill/>
          <a:ln>
            <a:noFill/>
          </a:ln>
        </p:spPr>
      </p:pic>
      <p:sp>
        <p:nvSpPr>
          <p:cNvPr id="147" name="Google Shape;147;g2de6c82fd64_0_99"/>
          <p:cNvSpPr/>
          <p:nvPr/>
        </p:nvSpPr>
        <p:spPr>
          <a:xfrm>
            <a:off x="11164695" y="11506200"/>
            <a:ext cx="15369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de6c82fd64_0_99"/>
          <p:cNvSpPr/>
          <p:nvPr/>
        </p:nvSpPr>
        <p:spPr>
          <a:xfrm>
            <a:off x="11164695" y="11506200"/>
            <a:ext cx="1740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C3F"/>
              </a:buClr>
              <a:buSzPts val="4800"/>
              <a:buFont typeface="Dela Gothic One"/>
              <a:buNone/>
            </a:pPr>
            <a:r>
              <a:rPr b="0" i="0" lang="en-US" sz="4800" u="none" cap="none" strike="noStrike">
                <a:solidFill>
                  <a:srgbClr val="668C3F"/>
                </a:solidFill>
                <a:latin typeface="Dela Gothic One"/>
                <a:ea typeface="Dela Gothic One"/>
                <a:cs typeface="Dela Gothic One"/>
                <a:sym typeface="Dela Gothic On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153" name="Shape 153"/>
        <p:cNvGrpSpPr/>
        <p:nvPr/>
      </p:nvGrpSpPr>
      <p:grpSpPr>
        <a:xfrm>
          <a:off x="0" y="0"/>
          <a:ext cx="0" cy="0"/>
          <a:chOff x="0" y="0"/>
          <a:chExt cx="0" cy="0"/>
        </a:xfrm>
      </p:grpSpPr>
      <p:pic>
        <p:nvPicPr>
          <p:cNvPr descr=" " id="154" name="Google Shape;154;g2de6c82fd64_0_132"/>
          <p:cNvPicPr preferRelativeResize="0"/>
          <p:nvPr/>
        </p:nvPicPr>
        <p:blipFill rotWithShape="1">
          <a:blip r:embed="rId3">
            <a:alphaModFix/>
          </a:blip>
          <a:srcRect b="0" l="0" r="0" t="0"/>
          <a:stretch/>
        </p:blipFill>
        <p:spPr>
          <a:xfrm>
            <a:off x="18226778" y="6858000"/>
            <a:ext cx="6160270" cy="6858000"/>
          </a:xfrm>
          <a:prstGeom prst="rect">
            <a:avLst/>
          </a:prstGeom>
          <a:noFill/>
          <a:ln>
            <a:noFill/>
          </a:ln>
        </p:spPr>
      </p:pic>
      <p:pic>
        <p:nvPicPr>
          <p:cNvPr descr=" " id="155" name="Google Shape;155;g2de6c82fd64_0_132"/>
          <p:cNvPicPr preferRelativeResize="0"/>
          <p:nvPr/>
        </p:nvPicPr>
        <p:blipFill rotWithShape="1">
          <a:blip r:embed="rId4">
            <a:alphaModFix/>
          </a:blip>
          <a:srcRect b="0" l="0" r="0" t="0"/>
          <a:stretch/>
        </p:blipFill>
        <p:spPr>
          <a:xfrm>
            <a:off x="0" y="0"/>
            <a:ext cx="4509064" cy="6210300"/>
          </a:xfrm>
          <a:prstGeom prst="rect">
            <a:avLst/>
          </a:prstGeom>
          <a:noFill/>
          <a:ln>
            <a:noFill/>
          </a:ln>
        </p:spPr>
      </p:pic>
      <p:pic>
        <p:nvPicPr>
          <p:cNvPr descr=" " id="156" name="Google Shape;156;g2de6c82fd64_0_132"/>
          <p:cNvPicPr preferRelativeResize="0"/>
          <p:nvPr/>
        </p:nvPicPr>
        <p:blipFill rotWithShape="1">
          <a:blip r:embed="rId5">
            <a:alphaModFix/>
          </a:blip>
          <a:srcRect b="0" l="0" r="0" t="0"/>
          <a:stretch/>
        </p:blipFill>
        <p:spPr>
          <a:xfrm>
            <a:off x="7074784" y="2565400"/>
            <a:ext cx="16791499" cy="11150600"/>
          </a:xfrm>
          <a:prstGeom prst="rect">
            <a:avLst/>
          </a:prstGeom>
          <a:noFill/>
          <a:ln>
            <a:noFill/>
          </a:ln>
        </p:spPr>
      </p:pic>
      <p:sp>
        <p:nvSpPr>
          <p:cNvPr id="157" name="Google Shape;157;g2de6c82fd64_0_1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de6c82fd64_0_13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9" name="Google Shape;159;g2de6c82fd64_0_132"/>
          <p:cNvPicPr preferRelativeResize="0"/>
          <p:nvPr/>
        </p:nvPicPr>
        <p:blipFill rotWithShape="1">
          <a:blip r:embed="rId7">
            <a:alphaModFix/>
          </a:blip>
          <a:srcRect b="0" l="0" r="0" t="0"/>
          <a:stretch/>
        </p:blipFill>
        <p:spPr>
          <a:xfrm>
            <a:off x="0" y="1498600"/>
            <a:ext cx="5966698" cy="4437887"/>
          </a:xfrm>
          <a:prstGeom prst="rect">
            <a:avLst/>
          </a:prstGeom>
          <a:noFill/>
          <a:ln>
            <a:noFill/>
          </a:ln>
        </p:spPr>
      </p:pic>
      <p:sp>
        <p:nvSpPr>
          <p:cNvPr id="160" name="Google Shape;160;g2de6c82fd64_0_132"/>
          <p:cNvSpPr/>
          <p:nvPr/>
        </p:nvSpPr>
        <p:spPr>
          <a:xfrm>
            <a:off x="5398175" y="3270250"/>
            <a:ext cx="13603500" cy="718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de6c82fd64_0_132"/>
          <p:cNvSpPr/>
          <p:nvPr/>
        </p:nvSpPr>
        <p:spPr>
          <a:xfrm>
            <a:off x="5398175" y="3270250"/>
            <a:ext cx="13806600" cy="642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2" name="Google Shape;162;g2de6c82fd64_0_132"/>
          <p:cNvSpPr/>
          <p:nvPr/>
        </p:nvSpPr>
        <p:spPr>
          <a:xfrm>
            <a:off x="13857432" y="9798050"/>
            <a:ext cx="52965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167" name="Shape 167"/>
        <p:cNvGrpSpPr/>
        <p:nvPr/>
      </p:nvGrpSpPr>
      <p:grpSpPr>
        <a:xfrm>
          <a:off x="0" y="0"/>
          <a:ext cx="0" cy="0"/>
          <a:chOff x="0" y="0"/>
          <a:chExt cx="0" cy="0"/>
        </a:xfrm>
      </p:grpSpPr>
      <p:pic>
        <p:nvPicPr>
          <p:cNvPr descr=" " id="168" name="Google Shape;168;g2de6c82fd64_0_145"/>
          <p:cNvPicPr preferRelativeResize="0"/>
          <p:nvPr/>
        </p:nvPicPr>
        <p:blipFill rotWithShape="1">
          <a:blip r:embed="rId3">
            <a:alphaModFix/>
          </a:blip>
          <a:srcRect b="0" l="0" r="0" t="0"/>
          <a:stretch/>
        </p:blipFill>
        <p:spPr>
          <a:xfrm>
            <a:off x="0" y="7442200"/>
            <a:ext cx="9475384" cy="6273800"/>
          </a:xfrm>
          <a:prstGeom prst="rect">
            <a:avLst/>
          </a:prstGeom>
          <a:noFill/>
          <a:ln>
            <a:noFill/>
          </a:ln>
        </p:spPr>
      </p:pic>
      <p:pic>
        <p:nvPicPr>
          <p:cNvPr descr=" " id="169" name="Google Shape;169;g2de6c82fd64_0_145"/>
          <p:cNvPicPr preferRelativeResize="0"/>
          <p:nvPr/>
        </p:nvPicPr>
        <p:blipFill rotWithShape="1">
          <a:blip r:embed="rId4">
            <a:alphaModFix/>
          </a:blip>
          <a:srcRect b="0" l="0" r="0" t="0"/>
          <a:stretch/>
        </p:blipFill>
        <p:spPr>
          <a:xfrm>
            <a:off x="17718715" y="0"/>
            <a:ext cx="6668333" cy="5486400"/>
          </a:xfrm>
          <a:prstGeom prst="rect">
            <a:avLst/>
          </a:prstGeom>
          <a:noFill/>
          <a:ln>
            <a:noFill/>
          </a:ln>
        </p:spPr>
      </p:pic>
      <p:pic>
        <p:nvPicPr>
          <p:cNvPr descr=" " id="170" name="Google Shape;170;g2de6c82fd64_0_145"/>
          <p:cNvPicPr preferRelativeResize="0"/>
          <p:nvPr/>
        </p:nvPicPr>
        <p:blipFill rotWithShape="1">
          <a:blip r:embed="rId5">
            <a:alphaModFix/>
          </a:blip>
          <a:srcRect b="0" l="0" r="0" t="0"/>
          <a:stretch/>
        </p:blipFill>
        <p:spPr>
          <a:xfrm>
            <a:off x="12079210" y="0"/>
            <a:ext cx="12307838" cy="13716000"/>
          </a:xfrm>
          <a:prstGeom prst="rect">
            <a:avLst/>
          </a:prstGeom>
          <a:noFill/>
          <a:ln>
            <a:noFill/>
          </a:ln>
        </p:spPr>
      </p:pic>
      <p:sp>
        <p:nvSpPr>
          <p:cNvPr id="171" name="Google Shape;171;g2de6c82fd64_0_145"/>
          <p:cNvSpPr/>
          <p:nvPr/>
        </p:nvSpPr>
        <p:spPr>
          <a:xfrm>
            <a:off x="4314306" y="1079500"/>
            <a:ext cx="157584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The Magic of Dragons</a:t>
            </a:r>
            <a:endParaRPr b="0" i="0" sz="8000" u="none" cap="none" strike="noStrike">
              <a:solidFill>
                <a:schemeClr val="dk1"/>
              </a:solidFill>
              <a:latin typeface="Calibri"/>
              <a:ea typeface="Calibri"/>
              <a:cs typeface="Calibri"/>
              <a:sym typeface="Calibri"/>
            </a:endParaRPr>
          </a:p>
        </p:txBody>
      </p:sp>
      <p:sp>
        <p:nvSpPr>
          <p:cNvPr id="172" name="Google Shape;172;g2de6c82fd64_0_1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de6c82fd64_0_14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4" name="Google Shape;174;g2de6c82fd64_0_145"/>
          <p:cNvSpPr/>
          <p:nvPr/>
        </p:nvSpPr>
        <p:spPr>
          <a:xfrm>
            <a:off x="2121165" y="3695700"/>
            <a:ext cx="6096900" cy="6096000"/>
          </a:xfrm>
          <a:prstGeom prst="roundRect">
            <a:avLst>
              <a:gd fmla="val 2083350" name="adj"/>
            </a:avLst>
          </a:prstGeom>
          <a:noFill/>
          <a:ln cap="flat" cmpd="sng" w="38100">
            <a:solidFill>
              <a:srgbClr val="668C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de6c82fd64_0_145"/>
          <p:cNvPicPr preferRelativeResize="0"/>
          <p:nvPr/>
        </p:nvPicPr>
        <p:blipFill rotWithShape="1">
          <a:blip r:embed="rId7">
            <a:alphaModFix/>
          </a:blip>
          <a:srcRect b="0" l="0" r="0" t="0"/>
          <a:stretch/>
        </p:blipFill>
        <p:spPr>
          <a:xfrm>
            <a:off x="4323842" y="4889500"/>
            <a:ext cx="1691407" cy="1625600"/>
          </a:xfrm>
          <a:prstGeom prst="rect">
            <a:avLst/>
          </a:prstGeom>
          <a:noFill/>
          <a:ln>
            <a:noFill/>
          </a:ln>
        </p:spPr>
      </p:pic>
      <p:sp>
        <p:nvSpPr>
          <p:cNvPr id="176" name="Google Shape;176;g2de6c82fd64_0_145"/>
          <p:cNvSpPr/>
          <p:nvPr/>
        </p:nvSpPr>
        <p:spPr>
          <a:xfrm>
            <a:off x="2273584" y="6819900"/>
            <a:ext cx="57918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de6c82fd64_0_145"/>
          <p:cNvSpPr/>
          <p:nvPr/>
        </p:nvSpPr>
        <p:spPr>
          <a:xfrm>
            <a:off x="2171971" y="6819900"/>
            <a:ext cx="59952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Sighting</a:t>
            </a:r>
            <a:endParaRPr b="0" i="0" sz="4800" u="none" cap="none" strike="noStrike">
              <a:solidFill>
                <a:schemeClr val="dk1"/>
              </a:solidFill>
              <a:latin typeface="Calibri"/>
              <a:ea typeface="Calibri"/>
              <a:cs typeface="Calibri"/>
              <a:sym typeface="Calibri"/>
            </a:endParaRPr>
          </a:p>
        </p:txBody>
      </p:sp>
      <p:sp>
        <p:nvSpPr>
          <p:cNvPr id="178" name="Google Shape;178;g2de6c82fd64_0_145"/>
          <p:cNvSpPr/>
          <p:nvPr/>
        </p:nvSpPr>
        <p:spPr>
          <a:xfrm>
            <a:off x="9145143" y="3695700"/>
            <a:ext cx="6096900" cy="6096000"/>
          </a:xfrm>
          <a:prstGeom prst="roundRect">
            <a:avLst>
              <a:gd fmla="val 2083350" name="adj"/>
            </a:avLst>
          </a:prstGeom>
          <a:noFill/>
          <a:ln cap="flat" cmpd="sng" w="38100">
            <a:solidFill>
              <a:srgbClr val="668C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de6c82fd64_0_145"/>
          <p:cNvPicPr preferRelativeResize="0"/>
          <p:nvPr/>
        </p:nvPicPr>
        <p:blipFill rotWithShape="1">
          <a:blip r:embed="rId7">
            <a:alphaModFix/>
          </a:blip>
          <a:srcRect b="0" l="0" r="0" t="0"/>
          <a:stretch/>
        </p:blipFill>
        <p:spPr>
          <a:xfrm>
            <a:off x="11347820" y="4889500"/>
            <a:ext cx="1691407" cy="1625600"/>
          </a:xfrm>
          <a:prstGeom prst="rect">
            <a:avLst/>
          </a:prstGeom>
          <a:noFill/>
          <a:ln>
            <a:noFill/>
          </a:ln>
        </p:spPr>
      </p:pic>
      <p:sp>
        <p:nvSpPr>
          <p:cNvPr id="180" name="Google Shape;180;g2de6c82fd64_0_145"/>
          <p:cNvSpPr/>
          <p:nvPr/>
        </p:nvSpPr>
        <p:spPr>
          <a:xfrm>
            <a:off x="9297562" y="6819900"/>
            <a:ext cx="57918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de6c82fd64_0_145"/>
          <p:cNvSpPr/>
          <p:nvPr/>
        </p:nvSpPr>
        <p:spPr>
          <a:xfrm>
            <a:off x="9195949" y="6819900"/>
            <a:ext cx="59952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Taming</a:t>
            </a:r>
            <a:endParaRPr b="0" i="0" sz="4800" u="none" cap="none" strike="noStrike">
              <a:solidFill>
                <a:schemeClr val="dk1"/>
              </a:solidFill>
              <a:latin typeface="Calibri"/>
              <a:ea typeface="Calibri"/>
              <a:cs typeface="Calibri"/>
              <a:sym typeface="Calibri"/>
            </a:endParaRPr>
          </a:p>
        </p:txBody>
      </p:sp>
      <p:sp>
        <p:nvSpPr>
          <p:cNvPr id="182" name="Google Shape;182;g2de6c82fd64_0_145"/>
          <p:cNvSpPr/>
          <p:nvPr/>
        </p:nvSpPr>
        <p:spPr>
          <a:xfrm>
            <a:off x="16169121" y="3695700"/>
            <a:ext cx="6096900" cy="6096000"/>
          </a:xfrm>
          <a:prstGeom prst="roundRect">
            <a:avLst>
              <a:gd fmla="val 2083350" name="adj"/>
            </a:avLst>
          </a:prstGeom>
          <a:noFill/>
          <a:ln cap="flat" cmpd="sng" w="38100">
            <a:solidFill>
              <a:srgbClr val="668C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de6c82fd64_0_145"/>
          <p:cNvPicPr preferRelativeResize="0"/>
          <p:nvPr/>
        </p:nvPicPr>
        <p:blipFill rotWithShape="1">
          <a:blip r:embed="rId8">
            <a:alphaModFix/>
          </a:blip>
          <a:srcRect b="0" l="0" r="0" t="0"/>
          <a:stretch/>
        </p:blipFill>
        <p:spPr>
          <a:xfrm>
            <a:off x="18191458" y="4889500"/>
            <a:ext cx="2052088" cy="1625600"/>
          </a:xfrm>
          <a:prstGeom prst="rect">
            <a:avLst/>
          </a:prstGeom>
          <a:noFill/>
          <a:ln>
            <a:noFill/>
          </a:ln>
        </p:spPr>
      </p:pic>
      <p:sp>
        <p:nvSpPr>
          <p:cNvPr id="184" name="Google Shape;184;g2de6c82fd64_0_145"/>
          <p:cNvSpPr/>
          <p:nvPr/>
        </p:nvSpPr>
        <p:spPr>
          <a:xfrm>
            <a:off x="16321540" y="6819900"/>
            <a:ext cx="57918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de6c82fd64_0_145"/>
          <p:cNvSpPr/>
          <p:nvPr/>
        </p:nvSpPr>
        <p:spPr>
          <a:xfrm>
            <a:off x="16219927" y="6819900"/>
            <a:ext cx="59952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Seeing</a:t>
            </a:r>
            <a:endParaRPr b="0" i="0" sz="4800" u="none" cap="none" strike="noStrike">
              <a:solidFill>
                <a:schemeClr val="dk1"/>
              </a:solidFill>
              <a:latin typeface="Calibri"/>
              <a:ea typeface="Calibri"/>
              <a:cs typeface="Calibri"/>
              <a:sym typeface="Calibri"/>
            </a:endParaRPr>
          </a:p>
        </p:txBody>
      </p:sp>
      <p:sp>
        <p:nvSpPr>
          <p:cNvPr id="186" name="Google Shape;186;g2de6c82fd64_0_145"/>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de6c82fd64_0_145"/>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de6c82fd64_0_145"/>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9" name="Google Shape;189;g2de6c82fd64_0_145"/>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de6c82fd64_0_145"/>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de6c82fd64_0_145"/>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2" name="Google Shape;192;g2de6c82fd64_0_145"/>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de6c82fd64_0_145"/>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de6c82fd64_0_145"/>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8"/>
        </a:solidFill>
      </p:bgPr>
    </p:bg>
    <p:spTree>
      <p:nvGrpSpPr>
        <p:cNvPr id="199" name="Shape 199"/>
        <p:cNvGrpSpPr/>
        <p:nvPr/>
      </p:nvGrpSpPr>
      <p:grpSpPr>
        <a:xfrm>
          <a:off x="0" y="0"/>
          <a:ext cx="0" cy="0"/>
          <a:chOff x="0" y="0"/>
          <a:chExt cx="0" cy="0"/>
        </a:xfrm>
      </p:grpSpPr>
      <p:pic>
        <p:nvPicPr>
          <p:cNvPr descr=" " id="200" name="Google Shape;200;g2de6c82fd64_0_176"/>
          <p:cNvPicPr preferRelativeResize="0"/>
          <p:nvPr/>
        </p:nvPicPr>
        <p:blipFill rotWithShape="1">
          <a:blip r:embed="rId3">
            <a:alphaModFix/>
          </a:blip>
          <a:srcRect b="0" l="0" r="0" t="0"/>
          <a:stretch/>
        </p:blipFill>
        <p:spPr>
          <a:xfrm>
            <a:off x="0" y="7937500"/>
            <a:ext cx="5245756" cy="5778500"/>
          </a:xfrm>
          <a:prstGeom prst="rect">
            <a:avLst/>
          </a:prstGeom>
          <a:noFill/>
          <a:ln>
            <a:noFill/>
          </a:ln>
        </p:spPr>
      </p:pic>
      <p:pic>
        <p:nvPicPr>
          <p:cNvPr descr=" " id="201" name="Google Shape;201;g2de6c82fd64_0_176"/>
          <p:cNvPicPr preferRelativeResize="0"/>
          <p:nvPr/>
        </p:nvPicPr>
        <p:blipFill rotWithShape="1">
          <a:blip r:embed="rId4">
            <a:alphaModFix/>
          </a:blip>
          <a:srcRect b="0" l="0" r="0" t="0"/>
          <a:stretch/>
        </p:blipFill>
        <p:spPr>
          <a:xfrm>
            <a:off x="19916089" y="0"/>
            <a:ext cx="4470959" cy="6311900"/>
          </a:xfrm>
          <a:prstGeom prst="rect">
            <a:avLst/>
          </a:prstGeom>
          <a:noFill/>
          <a:ln>
            <a:noFill/>
          </a:ln>
        </p:spPr>
      </p:pic>
      <p:pic>
        <p:nvPicPr>
          <p:cNvPr descr=" " id="202" name="Google Shape;202;g2de6c82fd64_0_176"/>
          <p:cNvPicPr preferRelativeResize="0"/>
          <p:nvPr/>
        </p:nvPicPr>
        <p:blipFill rotWithShape="1">
          <a:blip r:embed="rId5">
            <a:alphaModFix/>
          </a:blip>
          <a:srcRect b="0" l="0" r="0" t="0"/>
          <a:stretch/>
        </p:blipFill>
        <p:spPr>
          <a:xfrm>
            <a:off x="0" y="673100"/>
            <a:ext cx="17070934" cy="13042900"/>
          </a:xfrm>
          <a:prstGeom prst="rect">
            <a:avLst/>
          </a:prstGeom>
          <a:noFill/>
          <a:ln>
            <a:noFill/>
          </a:ln>
        </p:spPr>
      </p:pic>
      <p:sp>
        <p:nvSpPr>
          <p:cNvPr id="203" name="Google Shape;203;g2de6c82fd64_0_1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de6c82fd64_0_17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5" name="Google Shape;205;g2de6c82fd64_0_176"/>
          <p:cNvSpPr/>
          <p:nvPr/>
        </p:nvSpPr>
        <p:spPr>
          <a:xfrm>
            <a:off x="8560870" y="469900"/>
            <a:ext cx="7604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8A49"/>
              </a:buClr>
              <a:buSzPts val="8000"/>
              <a:buFont typeface="Dela Gothic One"/>
              <a:buNone/>
            </a:pPr>
            <a:r>
              <a:rPr b="0" i="0" lang="en-US" sz="8000" u="none" cap="none" strike="noStrike">
                <a:solidFill>
                  <a:srgbClr val="6F8A49"/>
                </a:solidFill>
                <a:latin typeface="Dela Gothic One"/>
                <a:ea typeface="Dela Gothic One"/>
                <a:cs typeface="Dela Gothic One"/>
                <a:sym typeface="Dela Gothic One"/>
              </a:rPr>
              <a:t>Pricing Plan</a:t>
            </a:r>
            <a:endParaRPr b="0" i="0" sz="8000" u="none" cap="none" strike="noStrike">
              <a:solidFill>
                <a:schemeClr val="dk1"/>
              </a:solidFill>
              <a:latin typeface="Calibri"/>
              <a:ea typeface="Calibri"/>
              <a:cs typeface="Calibri"/>
              <a:sym typeface="Calibri"/>
            </a:endParaRPr>
          </a:p>
        </p:txBody>
      </p:sp>
      <p:sp>
        <p:nvSpPr>
          <p:cNvPr id="206" name="Google Shape;206;g2de6c82fd64_0_176"/>
          <p:cNvSpPr/>
          <p:nvPr/>
        </p:nvSpPr>
        <p:spPr>
          <a:xfrm>
            <a:off x="1778222" y="2286000"/>
            <a:ext cx="20843400" cy="105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de6c82fd64_0_176"/>
          <p:cNvSpPr/>
          <p:nvPr/>
        </p:nvSpPr>
        <p:spPr>
          <a:xfrm>
            <a:off x="1778222" y="2286000"/>
            <a:ext cx="6439800" cy="10515600"/>
          </a:xfrm>
          <a:prstGeom prst="rect">
            <a:avLst/>
          </a:prstGeom>
          <a:noFill/>
          <a:ln cap="flat" cmpd="sng" w="25400">
            <a:solidFill>
              <a:srgbClr val="668C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de6c82fd64_0_176"/>
          <p:cNvPicPr preferRelativeResize="0"/>
          <p:nvPr/>
        </p:nvPicPr>
        <p:blipFill rotWithShape="1">
          <a:blip r:embed="rId7">
            <a:alphaModFix/>
          </a:blip>
          <a:srcRect b="0" l="0" r="0" t="0"/>
          <a:stretch/>
        </p:blipFill>
        <p:spPr>
          <a:xfrm>
            <a:off x="4382677" y="2743200"/>
            <a:ext cx="1230795" cy="1625600"/>
          </a:xfrm>
          <a:prstGeom prst="rect">
            <a:avLst/>
          </a:prstGeom>
          <a:noFill/>
          <a:ln>
            <a:noFill/>
          </a:ln>
        </p:spPr>
      </p:pic>
      <p:sp>
        <p:nvSpPr>
          <p:cNvPr id="209" name="Google Shape;209;g2de6c82fd64_0_176"/>
          <p:cNvSpPr/>
          <p:nvPr/>
        </p:nvSpPr>
        <p:spPr>
          <a:xfrm>
            <a:off x="3854932" y="4673600"/>
            <a:ext cx="22863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8C3F"/>
              </a:buClr>
              <a:buSzPts val="4800"/>
              <a:buFont typeface="Dela Gothic One"/>
              <a:buNone/>
            </a:pPr>
            <a:r>
              <a:rPr b="0" i="0" lang="en-US" sz="4800" u="none" cap="none" strike="noStrike">
                <a:solidFill>
                  <a:srgbClr val="668C3F"/>
                </a:solidFill>
                <a:latin typeface="Dela Gothic One"/>
                <a:ea typeface="Dela Gothic One"/>
                <a:cs typeface="Dela Gothic One"/>
                <a:sym typeface="Dela Gothic One"/>
              </a:rPr>
              <a:t>Basic</a:t>
            </a:r>
            <a:endParaRPr b="0" i="0" sz="4800" u="none" cap="none" strike="noStrike">
              <a:solidFill>
                <a:schemeClr val="dk1"/>
              </a:solidFill>
              <a:latin typeface="Calibri"/>
              <a:ea typeface="Calibri"/>
              <a:cs typeface="Calibri"/>
              <a:sym typeface="Calibri"/>
            </a:endParaRPr>
          </a:p>
        </p:txBody>
      </p:sp>
      <p:sp>
        <p:nvSpPr>
          <p:cNvPr id="210" name="Google Shape;210;g2de6c82fd64_0_176"/>
          <p:cNvSpPr/>
          <p:nvPr/>
        </p:nvSpPr>
        <p:spPr>
          <a:xfrm>
            <a:off x="2235479"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1" name="Google Shape;211;g2de6c82fd64_0_176"/>
          <p:cNvSpPr/>
          <p:nvPr/>
        </p:nvSpPr>
        <p:spPr>
          <a:xfrm>
            <a:off x="2908664" y="11455400"/>
            <a:ext cx="41787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$10/month</a:t>
            </a:r>
            <a:endParaRPr b="0" i="0" sz="4800" u="none" cap="none" strike="noStrike">
              <a:solidFill>
                <a:schemeClr val="dk1"/>
              </a:solidFill>
              <a:latin typeface="Calibri"/>
              <a:ea typeface="Calibri"/>
              <a:cs typeface="Calibri"/>
              <a:sym typeface="Calibri"/>
            </a:endParaRPr>
          </a:p>
        </p:txBody>
      </p:sp>
      <p:sp>
        <p:nvSpPr>
          <p:cNvPr id="212" name="Google Shape;212;g2de6c82fd64_0_176"/>
          <p:cNvSpPr/>
          <p:nvPr/>
        </p:nvSpPr>
        <p:spPr>
          <a:xfrm>
            <a:off x="8980022" y="2286000"/>
            <a:ext cx="6439800" cy="10515600"/>
          </a:xfrm>
          <a:prstGeom prst="rect">
            <a:avLst/>
          </a:prstGeom>
          <a:noFill/>
          <a:ln cap="flat" cmpd="sng" w="25400">
            <a:solidFill>
              <a:srgbClr val="668C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de6c82fd64_0_176"/>
          <p:cNvPicPr preferRelativeResize="0"/>
          <p:nvPr/>
        </p:nvPicPr>
        <p:blipFill rotWithShape="1">
          <a:blip r:embed="rId8">
            <a:alphaModFix/>
          </a:blip>
          <a:srcRect b="0" l="0" r="0" t="0"/>
          <a:stretch/>
        </p:blipFill>
        <p:spPr>
          <a:xfrm>
            <a:off x="11167108" y="2743200"/>
            <a:ext cx="2065531" cy="1625600"/>
          </a:xfrm>
          <a:prstGeom prst="rect">
            <a:avLst/>
          </a:prstGeom>
          <a:noFill/>
          <a:ln>
            <a:noFill/>
          </a:ln>
        </p:spPr>
      </p:pic>
      <p:sp>
        <p:nvSpPr>
          <p:cNvPr id="214" name="Google Shape;214;g2de6c82fd64_0_176"/>
          <p:cNvSpPr/>
          <p:nvPr/>
        </p:nvSpPr>
        <p:spPr>
          <a:xfrm>
            <a:off x="11253607" y="4673600"/>
            <a:ext cx="1892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8C3F"/>
              </a:buClr>
              <a:buSzPts val="4800"/>
              <a:buFont typeface="Dela Gothic One"/>
              <a:buNone/>
            </a:pPr>
            <a:r>
              <a:rPr b="0" i="0" lang="en-US" sz="4800" u="none" cap="none" strike="noStrike">
                <a:solidFill>
                  <a:srgbClr val="668C3F"/>
                </a:solidFill>
                <a:latin typeface="Dela Gothic One"/>
                <a:ea typeface="Dela Gothic One"/>
                <a:cs typeface="Dela Gothic One"/>
                <a:sym typeface="Dela Gothic One"/>
              </a:rPr>
              <a:t>Elite</a:t>
            </a:r>
            <a:endParaRPr b="0" i="0" sz="4800" u="none" cap="none" strike="noStrike">
              <a:solidFill>
                <a:schemeClr val="dk1"/>
              </a:solidFill>
              <a:latin typeface="Calibri"/>
              <a:ea typeface="Calibri"/>
              <a:cs typeface="Calibri"/>
              <a:sym typeface="Calibri"/>
            </a:endParaRPr>
          </a:p>
        </p:txBody>
      </p:sp>
      <p:sp>
        <p:nvSpPr>
          <p:cNvPr id="215" name="Google Shape;215;g2de6c82fd64_0_176"/>
          <p:cNvSpPr/>
          <p:nvPr/>
        </p:nvSpPr>
        <p:spPr>
          <a:xfrm>
            <a:off x="9437280"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6" name="Google Shape;216;g2de6c82fd64_0_176"/>
          <p:cNvSpPr/>
          <p:nvPr/>
        </p:nvSpPr>
        <p:spPr>
          <a:xfrm>
            <a:off x="10002500" y="11455400"/>
            <a:ext cx="43947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$50/month</a:t>
            </a:r>
            <a:endParaRPr b="0" i="0" sz="4800" u="none" cap="none" strike="noStrike">
              <a:solidFill>
                <a:schemeClr val="dk1"/>
              </a:solidFill>
              <a:latin typeface="Calibri"/>
              <a:ea typeface="Calibri"/>
              <a:cs typeface="Calibri"/>
              <a:sym typeface="Calibri"/>
            </a:endParaRPr>
          </a:p>
        </p:txBody>
      </p:sp>
      <p:sp>
        <p:nvSpPr>
          <p:cNvPr id="217" name="Google Shape;217;g2de6c82fd64_0_176"/>
          <p:cNvSpPr/>
          <p:nvPr/>
        </p:nvSpPr>
        <p:spPr>
          <a:xfrm>
            <a:off x="16181822" y="2286000"/>
            <a:ext cx="6439800" cy="10515600"/>
          </a:xfrm>
          <a:prstGeom prst="rect">
            <a:avLst/>
          </a:prstGeom>
          <a:noFill/>
          <a:ln cap="flat" cmpd="sng" w="25400">
            <a:solidFill>
              <a:srgbClr val="668C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de6c82fd64_0_176"/>
          <p:cNvPicPr preferRelativeResize="0"/>
          <p:nvPr/>
        </p:nvPicPr>
        <p:blipFill rotWithShape="1">
          <a:blip r:embed="rId9">
            <a:alphaModFix/>
          </a:blip>
          <a:srcRect b="0" l="0" r="0" t="0"/>
          <a:stretch/>
        </p:blipFill>
        <p:spPr>
          <a:xfrm>
            <a:off x="18621116" y="2743200"/>
            <a:ext cx="1561120" cy="1625588"/>
          </a:xfrm>
          <a:prstGeom prst="rect">
            <a:avLst/>
          </a:prstGeom>
          <a:noFill/>
          <a:ln>
            <a:noFill/>
          </a:ln>
        </p:spPr>
      </p:pic>
      <p:sp>
        <p:nvSpPr>
          <p:cNvPr id="219" name="Google Shape;219;g2de6c82fd64_0_176"/>
          <p:cNvSpPr/>
          <p:nvPr/>
        </p:nvSpPr>
        <p:spPr>
          <a:xfrm>
            <a:off x="17363070" y="4673588"/>
            <a:ext cx="40773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8C3F"/>
              </a:buClr>
              <a:buSzPts val="4800"/>
              <a:buFont typeface="Dela Gothic One"/>
              <a:buNone/>
            </a:pPr>
            <a:r>
              <a:rPr b="0" i="0" lang="en-US" sz="4800" u="none" cap="none" strike="noStrike">
                <a:solidFill>
                  <a:srgbClr val="668C3F"/>
                </a:solidFill>
                <a:latin typeface="Dela Gothic One"/>
                <a:ea typeface="Dela Gothic One"/>
                <a:cs typeface="Dela Gothic One"/>
                <a:sym typeface="Dela Gothic One"/>
              </a:rPr>
              <a:t>Legendary</a:t>
            </a:r>
            <a:endParaRPr b="0" i="0" sz="4800" u="none" cap="none" strike="noStrike">
              <a:solidFill>
                <a:schemeClr val="dk1"/>
              </a:solidFill>
              <a:latin typeface="Calibri"/>
              <a:ea typeface="Calibri"/>
              <a:cs typeface="Calibri"/>
              <a:sym typeface="Calibri"/>
            </a:endParaRPr>
          </a:p>
        </p:txBody>
      </p:sp>
      <p:sp>
        <p:nvSpPr>
          <p:cNvPr id="220" name="Google Shape;220;g2de6c82fd64_0_176"/>
          <p:cNvSpPr/>
          <p:nvPr/>
        </p:nvSpPr>
        <p:spPr>
          <a:xfrm>
            <a:off x="16639080" y="58673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1" name="Google Shape;221;g2de6c82fd64_0_176"/>
          <p:cNvSpPr/>
          <p:nvPr/>
        </p:nvSpPr>
        <p:spPr>
          <a:xfrm>
            <a:off x="17032829" y="11455388"/>
            <a:ext cx="47376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2024-05-20T07:46:24Z</dcterms:created>
  <dc:creator>PptxGenJS</dc:creator>
</cp:coreProperties>
</file>