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6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</p:sldIdLst>
  <p:sldSz cy="6858000" cx="12192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r:id="rId13" roundtripDataSignature="AMtx7miKnwDdJZHTZiNpZNYOqc2l59WV6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3" Type="http://customschemas.google.com/relationships/presentationmetadata" Target="metadata"/><Relationship Id="rId12" Type="http://schemas.openxmlformats.org/officeDocument/2006/relationships/slide" Target="slides/slide8.xml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fa-IR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79" name="Google Shape;79;p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1" algn="r">
              <a:spcBef>
                <a:spcPts val="0"/>
              </a:spcBef>
              <a:spcAft>
                <a:spcPts val="0"/>
              </a:spcAft>
              <a:buNone/>
            </a:pPr>
            <a:r>
              <a:rPr lang="fa-IR" sz="1600"/>
              <a:t>تمپلیت سخنرانی نخستین همایش «</a:t>
            </a:r>
            <a:r>
              <a:rPr b="0" i="0" lang="fa-IR" sz="2400">
                <a:solidFill>
                  <a:srgbClr val="666666"/>
                </a:solidFill>
                <a:latin typeface="Arial"/>
                <a:ea typeface="Arial"/>
                <a:cs typeface="Arial"/>
                <a:sym typeface="Arial"/>
              </a:rPr>
              <a:t>پژوهش‌های میان‌رشته‌ای و نوآوری‌های علمی فقهی-حقوقی»</a:t>
            </a:r>
            <a:endParaRPr sz="1600"/>
          </a:p>
          <a:p>
            <a:pPr indent="0" lvl="0" marL="0" rtl="1" algn="r">
              <a:spcBef>
                <a:spcPts val="0"/>
              </a:spcBef>
              <a:spcAft>
                <a:spcPts val="0"/>
              </a:spcAft>
              <a:buNone/>
            </a:pPr>
            <a:r>
              <a:rPr b="1" lang="fa-IR" sz="1600"/>
              <a:t>قسمت یادداشت نویسی</a:t>
            </a:r>
            <a:endParaRPr/>
          </a:p>
        </p:txBody>
      </p:sp>
      <p:sp>
        <p:nvSpPr>
          <p:cNvPr id="80" name="Google Shape;80;p1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a-I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2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2" name="Google Shape;102;p2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3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6" name="Google Shape;126;p3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8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p4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50" name="Google Shape;150;p4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1" name="Google Shape;151;p4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a-I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2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Google Shape;173;p5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4" name="Google Shape;174;p5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5" name="Shape 1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Google Shape;196;p6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7" name="Google Shape;197;p6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9" name="Shape 2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" name="Google Shape;220;p7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1" name="Google Shape;221;p7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3" name="Shape 2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" name="Google Shape;244;p8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45" name="Google Shape;245;p8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6" name="Google Shape;246;p8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a-IR"/>
              <a:t>‹#›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g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jpg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اسلاید اول">
  <p:cSld name="اسلاید اول">
    <p:bg>
      <p:bgPr>
        <a:blipFill>
          <a:blip r:embed="rId2">
            <a:alphaModFix/>
          </a:blip>
          <a:stretch>
            <a:fillRect/>
          </a:stretch>
        </a:blipFill>
      </p:bgPr>
    </p:bg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10"/>
          <p:cNvSpPr/>
          <p:nvPr/>
        </p:nvSpPr>
        <p:spPr>
          <a:xfrm>
            <a:off x="5181600" y="2770116"/>
            <a:ext cx="7010400" cy="1488407"/>
          </a:xfrm>
          <a:prstGeom prst="rect">
            <a:avLst/>
          </a:prstGeom>
          <a:solidFill>
            <a:srgbClr val="323F4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" name="Google Shape;17;p10"/>
          <p:cNvSpPr/>
          <p:nvPr/>
        </p:nvSpPr>
        <p:spPr>
          <a:xfrm>
            <a:off x="161925" y="4351267"/>
            <a:ext cx="4629150" cy="2506733"/>
          </a:xfrm>
          <a:prstGeom prst="rect">
            <a:avLst/>
          </a:prstGeom>
          <a:solidFill>
            <a:srgbClr val="D8D8D8">
              <a:alpha val="69803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" name="Google Shape;18;p10"/>
          <p:cNvSpPr txBox="1"/>
          <p:nvPr>
            <p:ph idx="1" type="body"/>
          </p:nvPr>
        </p:nvSpPr>
        <p:spPr>
          <a:xfrm>
            <a:off x="5181600" y="2770116"/>
            <a:ext cx="6762750" cy="148840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-228600" lvl="0" marL="457200" rtl="1" algn="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F2F2F2"/>
              </a:buClr>
              <a:buSzPts val="3400"/>
              <a:buNone/>
              <a:defRPr b="1" sz="3400">
                <a:solidFill>
                  <a:srgbClr val="F2F2F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42900" lvl="1" marL="9144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Char char="•"/>
              <a:defRPr/>
            </a:lvl2pPr>
            <a:lvl3pPr indent="-342900" lvl="2" marL="13716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Char char="•"/>
              <a:defRPr/>
            </a:lvl3pPr>
            <a:lvl4pPr indent="-342900" lvl="3" marL="18288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Char char="•"/>
              <a:defRPr/>
            </a:lvl4pPr>
            <a:lvl5pPr indent="-342900" lvl="4" marL="22860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9" name="Google Shape;19;p10"/>
          <p:cNvSpPr txBox="1"/>
          <p:nvPr>
            <p:ph idx="2" type="body"/>
          </p:nvPr>
        </p:nvSpPr>
        <p:spPr>
          <a:xfrm>
            <a:off x="233362" y="4400550"/>
            <a:ext cx="4486276" cy="4406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-228600" lvl="0" marL="457200" rtl="1" algn="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42900" lvl="1" marL="9144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Char char="•"/>
              <a:defRPr/>
            </a:lvl2pPr>
            <a:lvl3pPr indent="-342900" lvl="2" marL="13716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Char char="•"/>
              <a:defRPr/>
            </a:lvl3pPr>
            <a:lvl4pPr indent="-342900" lvl="3" marL="18288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Char char="•"/>
              <a:defRPr/>
            </a:lvl4pPr>
            <a:lvl5pPr indent="-342900" lvl="4" marL="22860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0" name="Google Shape;20;p10"/>
          <p:cNvSpPr txBox="1"/>
          <p:nvPr>
            <p:ph idx="3" type="body"/>
          </p:nvPr>
        </p:nvSpPr>
        <p:spPr>
          <a:xfrm>
            <a:off x="233362" y="4890453"/>
            <a:ext cx="4486276" cy="4406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-228600" lvl="0" marL="457200" rtl="1" algn="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42900" lvl="1" marL="9144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Char char="•"/>
              <a:defRPr/>
            </a:lvl2pPr>
            <a:lvl3pPr indent="-342900" lvl="2" marL="13716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Char char="•"/>
              <a:defRPr/>
            </a:lvl3pPr>
            <a:lvl4pPr indent="-342900" lvl="3" marL="18288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Char char="•"/>
              <a:defRPr/>
            </a:lvl4pPr>
            <a:lvl5pPr indent="-342900" lvl="4" marL="22860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1" name="Google Shape;21;p10"/>
          <p:cNvSpPr txBox="1"/>
          <p:nvPr>
            <p:ph idx="4" type="body"/>
          </p:nvPr>
        </p:nvSpPr>
        <p:spPr>
          <a:xfrm>
            <a:off x="233362" y="5384323"/>
            <a:ext cx="4486276" cy="4406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-228600" lvl="0" marL="457200" rtl="1" algn="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42900" lvl="1" marL="9144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Char char="•"/>
              <a:defRPr/>
            </a:lvl2pPr>
            <a:lvl3pPr indent="-342900" lvl="2" marL="13716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Char char="•"/>
              <a:defRPr/>
            </a:lvl3pPr>
            <a:lvl4pPr indent="-342900" lvl="3" marL="18288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Char char="•"/>
              <a:defRPr/>
            </a:lvl4pPr>
            <a:lvl5pPr indent="-342900" lvl="4" marL="22860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2" name="Google Shape;22;p10"/>
          <p:cNvSpPr txBox="1"/>
          <p:nvPr>
            <p:ph idx="5" type="body"/>
          </p:nvPr>
        </p:nvSpPr>
        <p:spPr>
          <a:xfrm>
            <a:off x="233362" y="6375863"/>
            <a:ext cx="4486276" cy="4406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-228600" lvl="0" marL="457200" rtl="1" algn="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42900" lvl="1" marL="9144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Char char="•"/>
              <a:defRPr/>
            </a:lvl2pPr>
            <a:lvl3pPr indent="-342900" lvl="2" marL="13716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Char char="•"/>
              <a:defRPr/>
            </a:lvl3pPr>
            <a:lvl4pPr indent="-342900" lvl="3" marL="18288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Char char="•"/>
              <a:defRPr/>
            </a:lvl4pPr>
            <a:lvl5pPr indent="-342900" lvl="4" marL="22860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3" name="Google Shape;23;p10"/>
          <p:cNvSpPr/>
          <p:nvPr/>
        </p:nvSpPr>
        <p:spPr>
          <a:xfrm>
            <a:off x="5732839" y="6236529"/>
            <a:ext cx="2238896" cy="621471"/>
          </a:xfrm>
          <a:prstGeom prst="rect">
            <a:avLst/>
          </a:prstGeom>
          <a:solidFill>
            <a:srgbClr val="323F4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" name="Google Shape;24;p10"/>
          <p:cNvSpPr txBox="1"/>
          <p:nvPr/>
        </p:nvSpPr>
        <p:spPr>
          <a:xfrm>
            <a:off x="5752235" y="6375863"/>
            <a:ext cx="2219500" cy="3077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fa-IR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دوم اسفندماه 1404</a:t>
            </a:r>
            <a:endParaRPr b="1" i="0" sz="16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" name="Google Shape;25;p10"/>
          <p:cNvSpPr txBox="1"/>
          <p:nvPr>
            <p:ph idx="6" type="body"/>
          </p:nvPr>
        </p:nvSpPr>
        <p:spPr>
          <a:xfrm>
            <a:off x="233362" y="5878193"/>
            <a:ext cx="4486276" cy="4406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-228600" lvl="0" marL="457200" rtl="1" algn="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42900" lvl="1" marL="9144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Char char="•"/>
              <a:defRPr/>
            </a:lvl2pPr>
            <a:lvl3pPr indent="-342900" lvl="2" marL="13716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Char char="•"/>
              <a:defRPr/>
            </a:lvl3pPr>
            <a:lvl4pPr indent="-342900" lvl="3" marL="18288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Char char="•"/>
              <a:defRPr/>
            </a:lvl4pPr>
            <a:lvl5pPr indent="-342900" lvl="4" marL="22860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فهرست">
  <p:cSld name="فهرست">
    <p:spTree>
      <p:nvGrpSpPr>
        <p:cNvPr id="26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11"/>
          <p:cNvSpPr/>
          <p:nvPr/>
        </p:nvSpPr>
        <p:spPr>
          <a:xfrm>
            <a:off x="10239374" y="180975"/>
            <a:ext cx="1952625" cy="6486526"/>
          </a:xfrm>
          <a:prstGeom prst="rect">
            <a:avLst/>
          </a:prstGeom>
          <a:solidFill>
            <a:srgbClr val="323F4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" name="Google Shape;28;p11"/>
          <p:cNvSpPr txBox="1"/>
          <p:nvPr/>
        </p:nvSpPr>
        <p:spPr>
          <a:xfrm rot="5400000">
            <a:off x="7972423" y="2787431"/>
            <a:ext cx="6486526" cy="12926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fa-IR" sz="7200" u="none" cap="none" strike="noStrike">
                <a:solidFill>
                  <a:srgbClr val="F2F2F2"/>
                </a:solidFill>
                <a:latin typeface="Arial"/>
                <a:ea typeface="Arial"/>
                <a:cs typeface="Arial"/>
                <a:sym typeface="Arial"/>
              </a:rPr>
              <a:t>فهرست</a:t>
            </a:r>
            <a:endParaRPr b="0" i="0" sz="7200" u="none" cap="none" strike="noStrike">
              <a:solidFill>
                <a:srgbClr val="F2F2F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" name="Google Shape;29;p11"/>
          <p:cNvSpPr txBox="1"/>
          <p:nvPr>
            <p:ph idx="1" type="body"/>
          </p:nvPr>
        </p:nvSpPr>
        <p:spPr>
          <a:xfrm>
            <a:off x="3790950" y="989397"/>
            <a:ext cx="862862" cy="4406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-228600" lvl="0" marL="457200" rtl="1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42900" lvl="1" marL="9144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Char char="•"/>
              <a:defRPr/>
            </a:lvl2pPr>
            <a:lvl3pPr indent="-342900" lvl="2" marL="13716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Char char="•"/>
              <a:defRPr/>
            </a:lvl3pPr>
            <a:lvl4pPr indent="-342900" lvl="3" marL="18288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Char char="•"/>
              <a:defRPr/>
            </a:lvl4pPr>
            <a:lvl5pPr indent="-342900" lvl="4" marL="22860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0" name="Google Shape;30;p11"/>
          <p:cNvSpPr txBox="1"/>
          <p:nvPr>
            <p:ph idx="2" type="body"/>
          </p:nvPr>
        </p:nvSpPr>
        <p:spPr>
          <a:xfrm>
            <a:off x="3790948" y="2041382"/>
            <a:ext cx="862863" cy="4406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-228600" lvl="0" marL="457200" rtl="1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42900" lvl="1" marL="9144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Char char="•"/>
              <a:defRPr/>
            </a:lvl2pPr>
            <a:lvl3pPr indent="-342900" lvl="2" marL="13716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Char char="•"/>
              <a:defRPr/>
            </a:lvl3pPr>
            <a:lvl4pPr indent="-342900" lvl="3" marL="18288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Char char="•"/>
              <a:defRPr/>
            </a:lvl4pPr>
            <a:lvl5pPr indent="-342900" lvl="4" marL="22860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1" name="Google Shape;31;p11"/>
          <p:cNvSpPr txBox="1"/>
          <p:nvPr>
            <p:ph idx="3" type="body"/>
          </p:nvPr>
        </p:nvSpPr>
        <p:spPr>
          <a:xfrm>
            <a:off x="3790948" y="3092409"/>
            <a:ext cx="862863" cy="4406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-228600" lvl="0" marL="457200" rtl="1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42900" lvl="1" marL="9144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Char char="•"/>
              <a:defRPr/>
            </a:lvl2pPr>
            <a:lvl3pPr indent="-342900" lvl="2" marL="13716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Char char="•"/>
              <a:defRPr/>
            </a:lvl3pPr>
            <a:lvl4pPr indent="-342900" lvl="3" marL="18288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Char char="•"/>
              <a:defRPr/>
            </a:lvl4pPr>
            <a:lvl5pPr indent="-342900" lvl="4" marL="22860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2" name="Google Shape;32;p11"/>
          <p:cNvSpPr txBox="1"/>
          <p:nvPr>
            <p:ph idx="4" type="body"/>
          </p:nvPr>
        </p:nvSpPr>
        <p:spPr>
          <a:xfrm>
            <a:off x="3790948" y="4055669"/>
            <a:ext cx="862863" cy="4406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-228600" lvl="0" marL="457200" rtl="1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42900" lvl="1" marL="9144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Char char="•"/>
              <a:defRPr/>
            </a:lvl2pPr>
            <a:lvl3pPr indent="-342900" lvl="2" marL="13716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Char char="•"/>
              <a:defRPr/>
            </a:lvl3pPr>
            <a:lvl4pPr indent="-342900" lvl="3" marL="18288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Char char="•"/>
              <a:defRPr/>
            </a:lvl4pPr>
            <a:lvl5pPr indent="-342900" lvl="4" marL="22860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3" name="Google Shape;33;p11"/>
          <p:cNvSpPr txBox="1"/>
          <p:nvPr>
            <p:ph idx="5" type="body"/>
          </p:nvPr>
        </p:nvSpPr>
        <p:spPr>
          <a:xfrm>
            <a:off x="3790948" y="5104781"/>
            <a:ext cx="862863" cy="4406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-228600" lvl="0" marL="457200" rtl="1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42900" lvl="1" marL="9144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Char char="•"/>
              <a:defRPr/>
            </a:lvl2pPr>
            <a:lvl3pPr indent="-342900" lvl="2" marL="13716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Char char="•"/>
              <a:defRPr/>
            </a:lvl3pPr>
            <a:lvl4pPr indent="-342900" lvl="3" marL="18288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Char char="•"/>
              <a:defRPr/>
            </a:lvl4pPr>
            <a:lvl5pPr indent="-342900" lvl="4" marL="22860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محتوای دوتایی">
  <p:cSld name="محتوای دوتایی">
    <p:spTree>
      <p:nvGrpSpPr>
        <p:cNvPr id="34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12"/>
          <p:cNvSpPr txBox="1"/>
          <p:nvPr>
            <p:ph idx="1" type="body"/>
          </p:nvPr>
        </p:nvSpPr>
        <p:spPr>
          <a:xfrm>
            <a:off x="743837" y="2046551"/>
            <a:ext cx="5241327" cy="34988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rtl="1" algn="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4A8F"/>
              </a:buClr>
              <a:buSzPts val="2000"/>
              <a:buNone/>
              <a:defRPr sz="2000">
                <a:solidFill>
                  <a:srgbClr val="004A8F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2400"/>
              <a:buNone/>
              <a:defRPr>
                <a:solidFill>
                  <a:srgbClr val="004A8F"/>
                </a:solidFill>
              </a:defRPr>
            </a:lvl2pPr>
            <a:lvl3pPr indent="-228600" lvl="2" marL="13716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2000"/>
              <a:buNone/>
              <a:defRPr>
                <a:solidFill>
                  <a:srgbClr val="004A8F"/>
                </a:solidFill>
              </a:defRPr>
            </a:lvl3pPr>
            <a:lvl4pPr indent="-228600" lvl="3" marL="18288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None/>
              <a:defRPr>
                <a:solidFill>
                  <a:srgbClr val="004A8F"/>
                </a:solidFill>
              </a:defRPr>
            </a:lvl4pPr>
            <a:lvl5pPr indent="-228600" lvl="4" marL="22860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None/>
              <a:defRPr>
                <a:solidFill>
                  <a:srgbClr val="004A8F"/>
                </a:solidFill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6" name="Google Shape;36;p12"/>
          <p:cNvSpPr txBox="1"/>
          <p:nvPr>
            <p:ph idx="2" type="body"/>
          </p:nvPr>
        </p:nvSpPr>
        <p:spPr>
          <a:xfrm>
            <a:off x="723900" y="1204200"/>
            <a:ext cx="10787065" cy="69070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rtl="1" algn="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4A8F"/>
              </a:buClr>
              <a:buSzPts val="2800"/>
              <a:buNone/>
              <a:defRPr sz="2800">
                <a:solidFill>
                  <a:srgbClr val="004A8F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42900" lvl="1" marL="9144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Char char="•"/>
              <a:defRPr/>
            </a:lvl2pPr>
            <a:lvl3pPr indent="-342900" lvl="2" marL="13716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Char char="•"/>
              <a:defRPr/>
            </a:lvl3pPr>
            <a:lvl4pPr indent="-342900" lvl="3" marL="18288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Char char="•"/>
              <a:defRPr/>
            </a:lvl4pPr>
            <a:lvl5pPr indent="-342900" lvl="4" marL="22860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7" name="Google Shape;37;p12"/>
          <p:cNvSpPr txBox="1"/>
          <p:nvPr>
            <p:ph idx="3" type="body"/>
          </p:nvPr>
        </p:nvSpPr>
        <p:spPr>
          <a:xfrm>
            <a:off x="6269638" y="2046548"/>
            <a:ext cx="5241327" cy="34988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rtl="1" algn="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4A8F"/>
              </a:buClr>
              <a:buSzPts val="2000"/>
              <a:buNone/>
              <a:defRPr sz="2000">
                <a:solidFill>
                  <a:srgbClr val="004A8F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2400"/>
              <a:buNone/>
              <a:defRPr>
                <a:solidFill>
                  <a:srgbClr val="004A8F"/>
                </a:solidFill>
              </a:defRPr>
            </a:lvl2pPr>
            <a:lvl3pPr indent="-228600" lvl="2" marL="13716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2000"/>
              <a:buNone/>
              <a:defRPr>
                <a:solidFill>
                  <a:srgbClr val="004A8F"/>
                </a:solidFill>
              </a:defRPr>
            </a:lvl3pPr>
            <a:lvl4pPr indent="-228600" lvl="3" marL="18288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None/>
              <a:defRPr>
                <a:solidFill>
                  <a:srgbClr val="004A8F"/>
                </a:solidFill>
              </a:defRPr>
            </a:lvl4pPr>
            <a:lvl5pPr indent="-228600" lvl="4" marL="22860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None/>
              <a:defRPr>
                <a:solidFill>
                  <a:srgbClr val="004A8F"/>
                </a:solidFill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8" name="Google Shape;38;p12"/>
          <p:cNvSpPr/>
          <p:nvPr/>
        </p:nvSpPr>
        <p:spPr>
          <a:xfrm rot="10800000">
            <a:off x="10994232" y="6214337"/>
            <a:ext cx="1197768" cy="509546"/>
          </a:xfrm>
          <a:prstGeom prst="chevron">
            <a:avLst>
              <a:gd fmla="val 50000" name="adj"/>
            </a:avLst>
          </a:prstGeom>
          <a:solidFill>
            <a:srgbClr val="323F4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9" name="Google Shape;39;p12"/>
          <p:cNvSpPr/>
          <p:nvPr/>
        </p:nvSpPr>
        <p:spPr>
          <a:xfrm>
            <a:off x="11927681" y="6214335"/>
            <a:ext cx="264319" cy="509547"/>
          </a:xfrm>
          <a:prstGeom prst="rect">
            <a:avLst/>
          </a:prstGeom>
          <a:solidFill>
            <a:srgbClr val="323F4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0" name="Google Shape;40;p12"/>
          <p:cNvSpPr txBox="1"/>
          <p:nvPr/>
        </p:nvSpPr>
        <p:spPr>
          <a:xfrm>
            <a:off x="11507386" y="6284710"/>
            <a:ext cx="323854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fa-IR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/</a:t>
            </a:r>
            <a:endParaRPr/>
          </a:p>
        </p:txBody>
      </p:sp>
      <p:sp>
        <p:nvSpPr>
          <p:cNvPr id="41" name="Google Shape;41;p12"/>
          <p:cNvSpPr txBox="1"/>
          <p:nvPr>
            <p:ph idx="12" type="sldNum"/>
          </p:nvPr>
        </p:nvSpPr>
        <p:spPr>
          <a:xfrm>
            <a:off x="11107338" y="6284710"/>
            <a:ext cx="561975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rtl="1" algn="ctr">
              <a:spcBef>
                <a:spcPts val="0"/>
              </a:spcBef>
              <a:buNone/>
              <a:defRPr b="0" i="0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rtl="1" algn="ctr">
              <a:spcBef>
                <a:spcPts val="0"/>
              </a:spcBef>
              <a:buNone/>
              <a:defRPr b="0" i="0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rtl="1" algn="ctr">
              <a:spcBef>
                <a:spcPts val="0"/>
              </a:spcBef>
              <a:buNone/>
              <a:defRPr b="0" i="0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rtl="1" algn="ctr">
              <a:spcBef>
                <a:spcPts val="0"/>
              </a:spcBef>
              <a:buNone/>
              <a:defRPr b="0" i="0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rtl="1" algn="ctr">
              <a:spcBef>
                <a:spcPts val="0"/>
              </a:spcBef>
              <a:buNone/>
              <a:defRPr b="0" i="0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rtl="1" algn="ctr">
              <a:spcBef>
                <a:spcPts val="0"/>
              </a:spcBef>
              <a:buNone/>
              <a:defRPr b="0" i="0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rtl="1" algn="ctr">
              <a:spcBef>
                <a:spcPts val="0"/>
              </a:spcBef>
              <a:buNone/>
              <a:defRPr b="0" i="0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rtl="1" algn="ctr">
              <a:spcBef>
                <a:spcPts val="0"/>
              </a:spcBef>
              <a:buNone/>
              <a:defRPr b="0" i="0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rtl="1" algn="ctr">
              <a:spcBef>
                <a:spcPts val="0"/>
              </a:spcBef>
              <a:buNone/>
              <a:defRPr b="0" i="0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1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a-IR"/>
              <a:t>‹#›</a:t>
            </a:fld>
            <a:endParaRPr/>
          </a:p>
        </p:txBody>
      </p:sp>
      <p:sp>
        <p:nvSpPr>
          <p:cNvPr id="42" name="Google Shape;42;p12"/>
          <p:cNvSpPr txBox="1"/>
          <p:nvPr>
            <p:ph idx="10" type="dt"/>
          </p:nvPr>
        </p:nvSpPr>
        <p:spPr>
          <a:xfrm>
            <a:off x="11681221" y="6284710"/>
            <a:ext cx="469105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 b="1"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12"/>
          <p:cNvSpPr/>
          <p:nvPr/>
        </p:nvSpPr>
        <p:spPr>
          <a:xfrm>
            <a:off x="723900" y="0"/>
            <a:ext cx="10787065" cy="1030778"/>
          </a:xfrm>
          <a:prstGeom prst="rect">
            <a:avLst/>
          </a:prstGeom>
          <a:solidFill>
            <a:srgbClr val="323F4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4" name="Google Shape;44;p12"/>
          <p:cNvSpPr txBox="1"/>
          <p:nvPr>
            <p:ph idx="4" type="body"/>
          </p:nvPr>
        </p:nvSpPr>
        <p:spPr>
          <a:xfrm>
            <a:off x="723900" y="0"/>
            <a:ext cx="10787065" cy="103077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-228600" lvl="0" marL="457200" rtl="1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F2F2F2"/>
              </a:buClr>
              <a:buSzPts val="4400"/>
              <a:buNone/>
              <a:defRPr sz="4400">
                <a:solidFill>
                  <a:srgbClr val="F2F2F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42900" lvl="1" marL="9144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Char char="•"/>
              <a:defRPr/>
            </a:lvl2pPr>
            <a:lvl3pPr indent="-342900" lvl="2" marL="13716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Char char="•"/>
              <a:defRPr/>
            </a:lvl3pPr>
            <a:lvl4pPr indent="-342900" lvl="3" marL="18288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Char char="•"/>
              <a:defRPr/>
            </a:lvl4pPr>
            <a:lvl5pPr indent="-342900" lvl="4" marL="22860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grpSp>
        <p:nvGrpSpPr>
          <p:cNvPr id="45" name="Google Shape;45;p12"/>
          <p:cNvGrpSpPr/>
          <p:nvPr/>
        </p:nvGrpSpPr>
        <p:grpSpPr>
          <a:xfrm>
            <a:off x="-1" y="6235835"/>
            <a:ext cx="1845432" cy="465282"/>
            <a:chOff x="-1" y="6235835"/>
            <a:chExt cx="1845432" cy="465282"/>
          </a:xfrm>
        </p:grpSpPr>
        <p:sp>
          <p:nvSpPr>
            <p:cNvPr id="46" name="Google Shape;46;p12"/>
            <p:cNvSpPr/>
            <p:nvPr/>
          </p:nvSpPr>
          <p:spPr>
            <a:xfrm rot="10800000">
              <a:off x="-1" y="6235835"/>
              <a:ext cx="1845432" cy="465282"/>
            </a:xfrm>
            <a:custGeom>
              <a:rect b="b" l="l" r="r" t="t"/>
              <a:pathLst>
                <a:path extrusionOk="0" h="465282" w="1972934">
                  <a:moveTo>
                    <a:pt x="0" y="0"/>
                  </a:moveTo>
                  <a:lnTo>
                    <a:pt x="1971916" y="0"/>
                  </a:lnTo>
                  <a:cubicBezTo>
                    <a:pt x="1971147" y="76489"/>
                    <a:pt x="1973550" y="146627"/>
                    <a:pt x="1972781" y="223116"/>
                  </a:cubicBezTo>
                  <a:cubicBezTo>
                    <a:pt x="1973550" y="301721"/>
                    <a:pt x="1971147" y="386677"/>
                    <a:pt x="1971916" y="465282"/>
                  </a:cubicBezTo>
                  <a:lnTo>
                    <a:pt x="0" y="465282"/>
                  </a:lnTo>
                  <a:lnTo>
                    <a:pt x="223117" y="2326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333F5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7" name="Google Shape;47;p12"/>
            <p:cNvSpPr txBox="1"/>
            <p:nvPr/>
          </p:nvSpPr>
          <p:spPr>
            <a:xfrm>
              <a:off x="28254" y="6305294"/>
              <a:ext cx="1675733" cy="30777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1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fa-IR" sz="1400" u="none" cap="none" strike="noStrike">
                  <a:solidFill>
                    <a:srgbClr val="F2F2F2"/>
                  </a:solidFill>
                  <a:latin typeface="Calibri"/>
                  <a:ea typeface="Calibri"/>
                  <a:cs typeface="Calibri"/>
                  <a:sym typeface="Calibri"/>
                </a:rPr>
                <a:t>2 اسفندماه 1404</a:t>
              </a:r>
              <a:endParaRPr b="1" i="0" sz="1400" u="none" cap="none" strike="noStrike">
                <a:solidFill>
                  <a:srgbClr val="F2F2F2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تیتر و محتوا">
  <p:cSld name="تیتر و محتوا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3"/>
          <p:cNvSpPr/>
          <p:nvPr/>
        </p:nvSpPr>
        <p:spPr>
          <a:xfrm rot="10800000">
            <a:off x="10994232" y="6214337"/>
            <a:ext cx="1197768" cy="509546"/>
          </a:xfrm>
          <a:prstGeom prst="chevron">
            <a:avLst>
              <a:gd fmla="val 50000" name="adj"/>
            </a:avLst>
          </a:prstGeom>
          <a:solidFill>
            <a:srgbClr val="323F4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0" name="Google Shape;50;p13"/>
          <p:cNvSpPr/>
          <p:nvPr/>
        </p:nvSpPr>
        <p:spPr>
          <a:xfrm>
            <a:off x="11927681" y="6214335"/>
            <a:ext cx="264319" cy="509547"/>
          </a:xfrm>
          <a:prstGeom prst="rect">
            <a:avLst/>
          </a:prstGeom>
          <a:solidFill>
            <a:srgbClr val="323F4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1" name="Google Shape;51;p13"/>
          <p:cNvSpPr txBox="1"/>
          <p:nvPr/>
        </p:nvSpPr>
        <p:spPr>
          <a:xfrm>
            <a:off x="11507386" y="6284710"/>
            <a:ext cx="323854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fa-IR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/</a:t>
            </a:r>
            <a:endParaRPr/>
          </a:p>
        </p:txBody>
      </p:sp>
      <p:sp>
        <p:nvSpPr>
          <p:cNvPr id="52" name="Google Shape;52;p13"/>
          <p:cNvSpPr txBox="1"/>
          <p:nvPr>
            <p:ph idx="12" type="sldNum"/>
          </p:nvPr>
        </p:nvSpPr>
        <p:spPr>
          <a:xfrm>
            <a:off x="11107338" y="6284710"/>
            <a:ext cx="561975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rtl="1" algn="ctr">
              <a:spcBef>
                <a:spcPts val="0"/>
              </a:spcBef>
              <a:buNone/>
              <a:defRPr b="0" i="0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rtl="1" algn="ctr">
              <a:spcBef>
                <a:spcPts val="0"/>
              </a:spcBef>
              <a:buNone/>
              <a:defRPr b="0" i="0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rtl="1" algn="ctr">
              <a:spcBef>
                <a:spcPts val="0"/>
              </a:spcBef>
              <a:buNone/>
              <a:defRPr b="0" i="0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rtl="1" algn="ctr">
              <a:spcBef>
                <a:spcPts val="0"/>
              </a:spcBef>
              <a:buNone/>
              <a:defRPr b="0" i="0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rtl="1" algn="ctr">
              <a:spcBef>
                <a:spcPts val="0"/>
              </a:spcBef>
              <a:buNone/>
              <a:defRPr b="0" i="0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rtl="1" algn="ctr">
              <a:spcBef>
                <a:spcPts val="0"/>
              </a:spcBef>
              <a:buNone/>
              <a:defRPr b="0" i="0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rtl="1" algn="ctr">
              <a:spcBef>
                <a:spcPts val="0"/>
              </a:spcBef>
              <a:buNone/>
              <a:defRPr b="0" i="0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rtl="1" algn="ctr">
              <a:spcBef>
                <a:spcPts val="0"/>
              </a:spcBef>
              <a:buNone/>
              <a:defRPr b="0" i="0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rtl="1" algn="ctr">
              <a:spcBef>
                <a:spcPts val="0"/>
              </a:spcBef>
              <a:buNone/>
              <a:defRPr b="0" i="0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1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a-IR"/>
              <a:t>‹#›</a:t>
            </a:fld>
            <a:endParaRPr/>
          </a:p>
        </p:txBody>
      </p:sp>
      <p:sp>
        <p:nvSpPr>
          <p:cNvPr id="53" name="Google Shape;53;p13"/>
          <p:cNvSpPr txBox="1"/>
          <p:nvPr>
            <p:ph idx="10" type="dt"/>
          </p:nvPr>
        </p:nvSpPr>
        <p:spPr>
          <a:xfrm>
            <a:off x="11681221" y="6284710"/>
            <a:ext cx="469105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 b="1" sz="14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4" name="Google Shape;54;p13"/>
          <p:cNvSpPr/>
          <p:nvPr/>
        </p:nvSpPr>
        <p:spPr>
          <a:xfrm>
            <a:off x="723900" y="0"/>
            <a:ext cx="10787065" cy="1030778"/>
          </a:xfrm>
          <a:prstGeom prst="rect">
            <a:avLst/>
          </a:prstGeom>
          <a:solidFill>
            <a:srgbClr val="323F4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5" name="Google Shape;55;p13"/>
          <p:cNvSpPr txBox="1"/>
          <p:nvPr>
            <p:ph idx="1" type="body"/>
          </p:nvPr>
        </p:nvSpPr>
        <p:spPr>
          <a:xfrm>
            <a:off x="723900" y="0"/>
            <a:ext cx="10787065" cy="103077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-228600" lvl="0" marL="457200" rtl="1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F2F2F2"/>
              </a:buClr>
              <a:buSzPts val="4400"/>
              <a:buNone/>
              <a:defRPr sz="4400">
                <a:solidFill>
                  <a:srgbClr val="F2F2F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42900" lvl="1" marL="9144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Char char="•"/>
              <a:defRPr/>
            </a:lvl2pPr>
            <a:lvl3pPr indent="-342900" lvl="2" marL="13716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Char char="•"/>
              <a:defRPr/>
            </a:lvl3pPr>
            <a:lvl4pPr indent="-342900" lvl="3" marL="18288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Char char="•"/>
              <a:defRPr/>
            </a:lvl4pPr>
            <a:lvl5pPr indent="-342900" lvl="4" marL="22860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56" name="Google Shape;56;p13"/>
          <p:cNvSpPr txBox="1"/>
          <p:nvPr>
            <p:ph idx="2" type="body"/>
          </p:nvPr>
        </p:nvSpPr>
        <p:spPr>
          <a:xfrm>
            <a:off x="733868" y="2021837"/>
            <a:ext cx="10724263" cy="34988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rtl="1" algn="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4A8F"/>
              </a:buClr>
              <a:buSzPts val="2000"/>
              <a:buNone/>
              <a:defRPr sz="2000">
                <a:solidFill>
                  <a:srgbClr val="004A8F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2400"/>
              <a:buNone/>
              <a:defRPr>
                <a:solidFill>
                  <a:srgbClr val="004A8F"/>
                </a:solidFill>
              </a:defRPr>
            </a:lvl2pPr>
            <a:lvl3pPr indent="-228600" lvl="2" marL="13716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2000"/>
              <a:buNone/>
              <a:defRPr>
                <a:solidFill>
                  <a:srgbClr val="004A8F"/>
                </a:solidFill>
              </a:defRPr>
            </a:lvl3pPr>
            <a:lvl4pPr indent="-228600" lvl="3" marL="18288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None/>
              <a:defRPr>
                <a:solidFill>
                  <a:srgbClr val="004A8F"/>
                </a:solidFill>
              </a:defRPr>
            </a:lvl4pPr>
            <a:lvl5pPr indent="-228600" lvl="4" marL="22860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None/>
              <a:defRPr>
                <a:solidFill>
                  <a:srgbClr val="004A8F"/>
                </a:solidFill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57" name="Google Shape;57;p13"/>
          <p:cNvSpPr txBox="1"/>
          <p:nvPr>
            <p:ph idx="3" type="body"/>
          </p:nvPr>
        </p:nvSpPr>
        <p:spPr>
          <a:xfrm>
            <a:off x="743837" y="1215061"/>
            <a:ext cx="10763549" cy="69070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rtl="1" algn="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4A8F"/>
              </a:buClr>
              <a:buSzPts val="2800"/>
              <a:buNone/>
              <a:defRPr sz="2800">
                <a:solidFill>
                  <a:srgbClr val="004A8F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42900" lvl="1" marL="9144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Char char="•"/>
              <a:defRPr/>
            </a:lvl2pPr>
            <a:lvl3pPr indent="-342900" lvl="2" marL="13716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Char char="•"/>
              <a:defRPr/>
            </a:lvl3pPr>
            <a:lvl4pPr indent="-342900" lvl="3" marL="18288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Char char="•"/>
              <a:defRPr/>
            </a:lvl4pPr>
            <a:lvl5pPr indent="-342900" lvl="4" marL="22860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grpSp>
        <p:nvGrpSpPr>
          <p:cNvPr id="58" name="Google Shape;58;p13"/>
          <p:cNvGrpSpPr/>
          <p:nvPr/>
        </p:nvGrpSpPr>
        <p:grpSpPr>
          <a:xfrm>
            <a:off x="-1" y="6235835"/>
            <a:ext cx="1845432" cy="465282"/>
            <a:chOff x="-1" y="6235835"/>
            <a:chExt cx="1845432" cy="465282"/>
          </a:xfrm>
        </p:grpSpPr>
        <p:sp>
          <p:nvSpPr>
            <p:cNvPr id="59" name="Google Shape;59;p13"/>
            <p:cNvSpPr/>
            <p:nvPr/>
          </p:nvSpPr>
          <p:spPr>
            <a:xfrm rot="10800000">
              <a:off x="-1" y="6235835"/>
              <a:ext cx="1845432" cy="465282"/>
            </a:xfrm>
            <a:custGeom>
              <a:rect b="b" l="l" r="r" t="t"/>
              <a:pathLst>
                <a:path extrusionOk="0" h="465282" w="1972934">
                  <a:moveTo>
                    <a:pt x="0" y="0"/>
                  </a:moveTo>
                  <a:lnTo>
                    <a:pt x="1971916" y="0"/>
                  </a:lnTo>
                  <a:cubicBezTo>
                    <a:pt x="1971147" y="76489"/>
                    <a:pt x="1973550" y="146627"/>
                    <a:pt x="1972781" y="223116"/>
                  </a:cubicBezTo>
                  <a:cubicBezTo>
                    <a:pt x="1973550" y="301721"/>
                    <a:pt x="1971147" y="386677"/>
                    <a:pt x="1971916" y="465282"/>
                  </a:cubicBezTo>
                  <a:lnTo>
                    <a:pt x="0" y="465282"/>
                  </a:lnTo>
                  <a:lnTo>
                    <a:pt x="223117" y="2326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333F5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0" name="Google Shape;60;p13"/>
            <p:cNvSpPr txBox="1"/>
            <p:nvPr/>
          </p:nvSpPr>
          <p:spPr>
            <a:xfrm>
              <a:off x="28254" y="6305294"/>
              <a:ext cx="1675733" cy="30777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1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fa-IR" sz="1400" u="none" cap="none" strike="noStrike">
                  <a:solidFill>
                    <a:srgbClr val="F2F2F2"/>
                  </a:solidFill>
                  <a:latin typeface="Calibri"/>
                  <a:ea typeface="Calibri"/>
                  <a:cs typeface="Calibri"/>
                  <a:sym typeface="Calibri"/>
                </a:rPr>
                <a:t>2 اسفندماه 1404</a:t>
              </a:r>
              <a:endParaRPr b="1" i="0" sz="1400" u="none" cap="none" strike="noStrike">
                <a:solidFill>
                  <a:srgbClr val="F2F2F2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اسلاید پایانی">
  <p:cSld name="اسلاید پایانی">
    <p:bg>
      <p:bgPr>
        <a:blipFill>
          <a:blip r:embed="rId2">
            <a:alphaModFix/>
          </a:blip>
          <a:stretch>
            <a:fillRect/>
          </a:stretch>
        </a:blipFill>
      </p:bgPr>
    </p:bg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4"/>
          <p:cNvSpPr/>
          <p:nvPr/>
        </p:nvSpPr>
        <p:spPr>
          <a:xfrm>
            <a:off x="-1" y="3525895"/>
            <a:ext cx="12191999" cy="2072818"/>
          </a:xfrm>
          <a:prstGeom prst="rect">
            <a:avLst/>
          </a:prstGeom>
          <a:solidFill>
            <a:srgbClr val="323F4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3" name="Google Shape;63;p14"/>
          <p:cNvSpPr txBox="1"/>
          <p:nvPr>
            <p:ph idx="1" type="body"/>
          </p:nvPr>
        </p:nvSpPr>
        <p:spPr>
          <a:xfrm>
            <a:off x="1303864" y="3525894"/>
            <a:ext cx="9584270" cy="207281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-228600" lvl="0" marL="457200" rtl="1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F2F2F2"/>
              </a:buClr>
              <a:buSzPts val="3200"/>
              <a:buNone/>
              <a:defRPr sz="3200">
                <a:solidFill>
                  <a:srgbClr val="F2F2F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42900" lvl="1" marL="9144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Char char="•"/>
              <a:defRPr/>
            </a:lvl2pPr>
            <a:lvl3pPr indent="-342900" lvl="2" marL="13716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Char char="•"/>
              <a:defRPr/>
            </a:lvl3pPr>
            <a:lvl4pPr indent="-342900" lvl="3" marL="18288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Char char="•"/>
              <a:defRPr/>
            </a:lvl4pPr>
            <a:lvl5pPr indent="-342900" lvl="4" marL="22860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64" name="Google Shape;64;p14"/>
          <p:cNvSpPr/>
          <p:nvPr/>
        </p:nvSpPr>
        <p:spPr>
          <a:xfrm>
            <a:off x="4818118" y="5951806"/>
            <a:ext cx="2390775" cy="512692"/>
          </a:xfrm>
          <a:prstGeom prst="rect">
            <a:avLst/>
          </a:prstGeom>
          <a:solidFill>
            <a:srgbClr val="75707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5" name="Google Shape;65;p14"/>
          <p:cNvSpPr txBox="1"/>
          <p:nvPr/>
        </p:nvSpPr>
        <p:spPr>
          <a:xfrm>
            <a:off x="4818117" y="6025589"/>
            <a:ext cx="2390775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fa-IR" sz="1800" u="none" cap="none" strike="noStrike">
                <a:solidFill>
                  <a:srgbClr val="F2F2F2"/>
                </a:solidFill>
                <a:latin typeface="Book Antiqua"/>
                <a:ea typeface="Book Antiqua"/>
                <a:cs typeface="Book Antiqua"/>
                <a:sym typeface="Book Antiqua"/>
              </a:rPr>
              <a:t>دوم اسفندماه 1404</a:t>
            </a:r>
            <a:endParaRPr b="0" i="0" sz="1800" u="none" cap="none" strike="noStrike">
              <a:solidFill>
                <a:srgbClr val="F2F2F2"/>
              </a:solidFill>
              <a:latin typeface="Book Antiqua"/>
              <a:ea typeface="Book Antiqua"/>
              <a:cs typeface="Book Antiqua"/>
              <a:sym typeface="Book Antiqua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اسلاید خالی">
  <p:cSld name="اسلاید خالی"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5"/>
          <p:cNvSpPr/>
          <p:nvPr/>
        </p:nvSpPr>
        <p:spPr>
          <a:xfrm rot="10800000">
            <a:off x="10994232" y="6214337"/>
            <a:ext cx="1197768" cy="509546"/>
          </a:xfrm>
          <a:prstGeom prst="chevron">
            <a:avLst>
              <a:gd fmla="val 50000" name="adj"/>
            </a:avLst>
          </a:prstGeom>
          <a:solidFill>
            <a:srgbClr val="323F4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8" name="Google Shape;68;p15"/>
          <p:cNvSpPr/>
          <p:nvPr/>
        </p:nvSpPr>
        <p:spPr>
          <a:xfrm>
            <a:off x="11927681" y="6214335"/>
            <a:ext cx="264319" cy="509547"/>
          </a:xfrm>
          <a:prstGeom prst="rect">
            <a:avLst/>
          </a:prstGeom>
          <a:solidFill>
            <a:srgbClr val="323F4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9" name="Google Shape;69;p15"/>
          <p:cNvSpPr txBox="1"/>
          <p:nvPr/>
        </p:nvSpPr>
        <p:spPr>
          <a:xfrm>
            <a:off x="11507386" y="6284710"/>
            <a:ext cx="323854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fa-IR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/</a:t>
            </a:r>
            <a:endParaRPr/>
          </a:p>
        </p:txBody>
      </p:sp>
      <p:sp>
        <p:nvSpPr>
          <p:cNvPr id="70" name="Google Shape;70;p15"/>
          <p:cNvSpPr txBox="1"/>
          <p:nvPr>
            <p:ph idx="12" type="sldNum"/>
          </p:nvPr>
        </p:nvSpPr>
        <p:spPr>
          <a:xfrm>
            <a:off x="11107338" y="6284710"/>
            <a:ext cx="561975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rtl="1" algn="ctr">
              <a:spcBef>
                <a:spcPts val="0"/>
              </a:spcBef>
              <a:buNone/>
              <a:defRPr b="0" i="0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rtl="1" algn="ctr">
              <a:spcBef>
                <a:spcPts val="0"/>
              </a:spcBef>
              <a:buNone/>
              <a:defRPr b="0" i="0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rtl="1" algn="ctr">
              <a:spcBef>
                <a:spcPts val="0"/>
              </a:spcBef>
              <a:buNone/>
              <a:defRPr b="0" i="0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rtl="1" algn="ctr">
              <a:spcBef>
                <a:spcPts val="0"/>
              </a:spcBef>
              <a:buNone/>
              <a:defRPr b="0" i="0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rtl="1" algn="ctr">
              <a:spcBef>
                <a:spcPts val="0"/>
              </a:spcBef>
              <a:buNone/>
              <a:defRPr b="0" i="0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rtl="1" algn="ctr">
              <a:spcBef>
                <a:spcPts val="0"/>
              </a:spcBef>
              <a:buNone/>
              <a:defRPr b="0" i="0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rtl="1" algn="ctr">
              <a:spcBef>
                <a:spcPts val="0"/>
              </a:spcBef>
              <a:buNone/>
              <a:defRPr b="0" i="0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rtl="1" algn="ctr">
              <a:spcBef>
                <a:spcPts val="0"/>
              </a:spcBef>
              <a:buNone/>
              <a:defRPr b="0" i="0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rtl="1" algn="ctr">
              <a:spcBef>
                <a:spcPts val="0"/>
              </a:spcBef>
              <a:buNone/>
              <a:defRPr b="0" i="0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1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a-IR"/>
              <a:t>‹#›</a:t>
            </a:fld>
            <a:endParaRPr/>
          </a:p>
        </p:txBody>
      </p:sp>
      <p:sp>
        <p:nvSpPr>
          <p:cNvPr id="71" name="Google Shape;71;p15"/>
          <p:cNvSpPr txBox="1"/>
          <p:nvPr>
            <p:ph idx="10" type="dt"/>
          </p:nvPr>
        </p:nvSpPr>
        <p:spPr>
          <a:xfrm>
            <a:off x="11681221" y="6284710"/>
            <a:ext cx="469105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 b="1"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5"/>
          <p:cNvSpPr/>
          <p:nvPr/>
        </p:nvSpPr>
        <p:spPr>
          <a:xfrm>
            <a:off x="723900" y="0"/>
            <a:ext cx="10787065" cy="1030778"/>
          </a:xfrm>
          <a:prstGeom prst="rect">
            <a:avLst/>
          </a:prstGeom>
          <a:solidFill>
            <a:srgbClr val="00330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3" name="Google Shape;73;p15"/>
          <p:cNvSpPr txBox="1"/>
          <p:nvPr>
            <p:ph idx="1" type="body"/>
          </p:nvPr>
        </p:nvSpPr>
        <p:spPr>
          <a:xfrm>
            <a:off x="723900" y="0"/>
            <a:ext cx="10787065" cy="1030778"/>
          </a:xfrm>
          <a:prstGeom prst="rect">
            <a:avLst/>
          </a:prstGeom>
          <a:solidFill>
            <a:srgbClr val="323F4F"/>
          </a:solidFill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-228600" lvl="0" marL="457200" rtl="1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F2F2F2"/>
              </a:buClr>
              <a:buSzPts val="4400"/>
              <a:buNone/>
              <a:defRPr sz="4400">
                <a:solidFill>
                  <a:srgbClr val="F2F2F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42900" lvl="1" marL="9144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Char char="•"/>
              <a:defRPr/>
            </a:lvl2pPr>
            <a:lvl3pPr indent="-342900" lvl="2" marL="13716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Char char="•"/>
              <a:defRPr/>
            </a:lvl3pPr>
            <a:lvl4pPr indent="-342900" lvl="3" marL="18288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Char char="•"/>
              <a:defRPr/>
            </a:lvl4pPr>
            <a:lvl5pPr indent="-342900" lvl="4" marL="22860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grpSp>
        <p:nvGrpSpPr>
          <p:cNvPr id="74" name="Google Shape;74;p15"/>
          <p:cNvGrpSpPr/>
          <p:nvPr/>
        </p:nvGrpSpPr>
        <p:grpSpPr>
          <a:xfrm>
            <a:off x="-1" y="6235835"/>
            <a:ext cx="1845432" cy="465282"/>
            <a:chOff x="-1" y="6235835"/>
            <a:chExt cx="1845432" cy="465282"/>
          </a:xfrm>
        </p:grpSpPr>
        <p:sp>
          <p:nvSpPr>
            <p:cNvPr id="75" name="Google Shape;75;p15"/>
            <p:cNvSpPr/>
            <p:nvPr/>
          </p:nvSpPr>
          <p:spPr>
            <a:xfrm rot="10800000">
              <a:off x="-1" y="6235835"/>
              <a:ext cx="1845432" cy="465282"/>
            </a:xfrm>
            <a:custGeom>
              <a:rect b="b" l="l" r="r" t="t"/>
              <a:pathLst>
                <a:path extrusionOk="0" h="465282" w="1972934">
                  <a:moveTo>
                    <a:pt x="0" y="0"/>
                  </a:moveTo>
                  <a:lnTo>
                    <a:pt x="1971916" y="0"/>
                  </a:lnTo>
                  <a:cubicBezTo>
                    <a:pt x="1971147" y="76489"/>
                    <a:pt x="1973550" y="146627"/>
                    <a:pt x="1972781" y="223116"/>
                  </a:cubicBezTo>
                  <a:cubicBezTo>
                    <a:pt x="1973550" y="301721"/>
                    <a:pt x="1971147" y="386677"/>
                    <a:pt x="1971916" y="465282"/>
                  </a:cubicBezTo>
                  <a:lnTo>
                    <a:pt x="0" y="465282"/>
                  </a:lnTo>
                  <a:lnTo>
                    <a:pt x="223117" y="2326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333F5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6" name="Google Shape;76;p15"/>
            <p:cNvSpPr txBox="1"/>
            <p:nvPr/>
          </p:nvSpPr>
          <p:spPr>
            <a:xfrm>
              <a:off x="28254" y="6305294"/>
              <a:ext cx="1675733" cy="30777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1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fa-IR" sz="1400" u="none" cap="none" strike="noStrike">
                  <a:solidFill>
                    <a:srgbClr val="F2F2F2"/>
                  </a:solidFill>
                  <a:latin typeface="Calibri"/>
                  <a:ea typeface="Calibri"/>
                  <a:cs typeface="Calibri"/>
                  <a:sym typeface="Calibri"/>
                </a:rPr>
                <a:t>2 اسفندماه 1404</a:t>
              </a:r>
              <a:endParaRPr b="1" i="0" sz="1400" u="none" cap="none" strike="noStrike">
                <a:solidFill>
                  <a:srgbClr val="F2F2F2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image" Target="../media/image2.jpg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1">
            <a:alphaModFix/>
          </a:blip>
          <a:stretch>
            <a:fillRect/>
          </a:stretch>
        </a:blip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9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1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4A8F"/>
              </a:buClr>
              <a:buSzPts val="4400"/>
              <a:buFont typeface="Arial"/>
              <a:buNone/>
              <a:defRPr b="0" i="0" sz="4400" u="none" cap="none" strike="noStrike">
                <a:solidFill>
                  <a:srgbClr val="004A8F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1" name="Google Shape;11;p9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1" algn="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4A8F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rgbClr val="004A8F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81000" lvl="1" marL="914400" marR="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rgbClr val="004A8F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55600" lvl="2" marL="1371600" marR="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rgbClr val="004A8F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42900" lvl="3" marL="1828800" marR="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rgbClr val="004A8F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42900" lvl="4" marL="2286000" marR="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rgbClr val="004A8F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2" name="Google Shape;12;p9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004A8F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3" name="Google Shape;13;p9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1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004A8F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4" name="Google Shape;14;p9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1" algn="l">
              <a:spcBef>
                <a:spcPts val="0"/>
              </a:spcBef>
              <a:buNone/>
              <a:defRPr b="0" i="0" sz="1200" u="none" cap="none" strike="noStrike">
                <a:solidFill>
                  <a:srgbClr val="004A8F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1" algn="l">
              <a:spcBef>
                <a:spcPts val="0"/>
              </a:spcBef>
              <a:buNone/>
              <a:defRPr b="0" i="0" sz="1200" u="none" cap="none" strike="noStrike">
                <a:solidFill>
                  <a:srgbClr val="004A8F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1" algn="l">
              <a:spcBef>
                <a:spcPts val="0"/>
              </a:spcBef>
              <a:buNone/>
              <a:defRPr b="0" i="0" sz="1200" u="none" cap="none" strike="noStrike">
                <a:solidFill>
                  <a:srgbClr val="004A8F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1" algn="l">
              <a:spcBef>
                <a:spcPts val="0"/>
              </a:spcBef>
              <a:buNone/>
              <a:defRPr b="0" i="0" sz="1200" u="none" cap="none" strike="noStrike">
                <a:solidFill>
                  <a:srgbClr val="004A8F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1" algn="l">
              <a:spcBef>
                <a:spcPts val="0"/>
              </a:spcBef>
              <a:buNone/>
              <a:defRPr b="0" i="0" sz="1200" u="none" cap="none" strike="noStrike">
                <a:solidFill>
                  <a:srgbClr val="004A8F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1" algn="l">
              <a:spcBef>
                <a:spcPts val="0"/>
              </a:spcBef>
              <a:buNone/>
              <a:defRPr b="0" i="0" sz="1200" u="none" cap="none" strike="noStrike">
                <a:solidFill>
                  <a:srgbClr val="004A8F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1" algn="l">
              <a:spcBef>
                <a:spcPts val="0"/>
              </a:spcBef>
              <a:buNone/>
              <a:defRPr b="0" i="0" sz="1200" u="none" cap="none" strike="noStrike">
                <a:solidFill>
                  <a:srgbClr val="004A8F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1" algn="l">
              <a:spcBef>
                <a:spcPts val="0"/>
              </a:spcBef>
              <a:buNone/>
              <a:defRPr b="0" i="0" sz="1200" u="none" cap="none" strike="noStrike">
                <a:solidFill>
                  <a:srgbClr val="004A8F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1" algn="l">
              <a:spcBef>
                <a:spcPts val="0"/>
              </a:spcBef>
              <a:buNone/>
              <a:defRPr b="0" i="0" sz="1200" u="none" cap="none" strike="noStrike">
                <a:solidFill>
                  <a:srgbClr val="004A8F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1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a-IR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3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8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2" name="Google Shape;82;p1"/>
          <p:cNvGrpSpPr/>
          <p:nvPr/>
        </p:nvGrpSpPr>
        <p:grpSpPr>
          <a:xfrm>
            <a:off x="4785784" y="4400550"/>
            <a:ext cx="510151" cy="440620"/>
            <a:chOff x="4762020" y="4484423"/>
            <a:chExt cx="605871" cy="523294"/>
          </a:xfrm>
        </p:grpSpPr>
        <p:sp>
          <p:nvSpPr>
            <p:cNvPr id="83" name="Google Shape;83;p1"/>
            <p:cNvSpPr/>
            <p:nvPr/>
          </p:nvSpPr>
          <p:spPr>
            <a:xfrm>
              <a:off x="4762020" y="4484423"/>
              <a:ext cx="605871" cy="523294"/>
            </a:xfrm>
            <a:prstGeom prst="rect">
              <a:avLst/>
            </a:prstGeom>
            <a:solidFill>
              <a:srgbClr val="BCBCB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84" name="Google Shape;84;p1"/>
            <p:cNvGrpSpPr/>
            <p:nvPr/>
          </p:nvGrpSpPr>
          <p:grpSpPr>
            <a:xfrm>
              <a:off x="4867948" y="4559652"/>
              <a:ext cx="404527" cy="365125"/>
              <a:chOff x="3355975" y="954088"/>
              <a:chExt cx="733426" cy="661987"/>
            </a:xfrm>
          </p:grpSpPr>
          <p:sp>
            <p:nvSpPr>
              <p:cNvPr id="85" name="Google Shape;85;p1"/>
              <p:cNvSpPr/>
              <p:nvPr/>
            </p:nvSpPr>
            <p:spPr>
              <a:xfrm>
                <a:off x="3476625" y="1155700"/>
                <a:ext cx="293688" cy="19050"/>
              </a:xfrm>
              <a:prstGeom prst="rect">
                <a:avLst/>
              </a:prstGeom>
              <a:solidFill>
                <a:srgbClr val="004A8F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86" name="Google Shape;86;p1"/>
              <p:cNvSpPr/>
              <p:nvPr/>
            </p:nvSpPr>
            <p:spPr>
              <a:xfrm>
                <a:off x="3476625" y="1238250"/>
                <a:ext cx="236538" cy="20637"/>
              </a:xfrm>
              <a:prstGeom prst="rect">
                <a:avLst/>
              </a:prstGeom>
              <a:solidFill>
                <a:srgbClr val="004A8F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87" name="Google Shape;87;p1"/>
              <p:cNvSpPr/>
              <p:nvPr/>
            </p:nvSpPr>
            <p:spPr>
              <a:xfrm>
                <a:off x="3476625" y="1325563"/>
                <a:ext cx="173038" cy="20637"/>
              </a:xfrm>
              <a:prstGeom prst="rect">
                <a:avLst/>
              </a:prstGeom>
              <a:solidFill>
                <a:srgbClr val="004A8F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grpSp>
            <p:nvGrpSpPr>
              <p:cNvPr id="88" name="Google Shape;88;p1"/>
              <p:cNvGrpSpPr/>
              <p:nvPr/>
            </p:nvGrpSpPr>
            <p:grpSpPr>
              <a:xfrm>
                <a:off x="3355975" y="954088"/>
                <a:ext cx="733426" cy="661987"/>
                <a:chOff x="3355975" y="954088"/>
                <a:chExt cx="733426" cy="661987"/>
              </a:xfrm>
            </p:grpSpPr>
            <p:sp>
              <p:nvSpPr>
                <p:cNvPr id="89" name="Google Shape;89;p1"/>
                <p:cNvSpPr/>
                <p:nvPr/>
              </p:nvSpPr>
              <p:spPr>
                <a:xfrm>
                  <a:off x="3355975" y="954088"/>
                  <a:ext cx="534988" cy="661987"/>
                </a:xfrm>
                <a:custGeom>
                  <a:rect b="b" l="l" r="r" t="t"/>
                  <a:pathLst>
                    <a:path extrusionOk="0" h="417" w="337">
                      <a:moveTo>
                        <a:pt x="312" y="392"/>
                      </a:moveTo>
                      <a:lnTo>
                        <a:pt x="25" y="392"/>
                      </a:lnTo>
                      <a:lnTo>
                        <a:pt x="25" y="101"/>
                      </a:lnTo>
                      <a:lnTo>
                        <a:pt x="100" y="101"/>
                      </a:lnTo>
                      <a:lnTo>
                        <a:pt x="100" y="26"/>
                      </a:lnTo>
                      <a:lnTo>
                        <a:pt x="312" y="26"/>
                      </a:lnTo>
                      <a:lnTo>
                        <a:pt x="312" y="134"/>
                      </a:lnTo>
                      <a:lnTo>
                        <a:pt x="337" y="108"/>
                      </a:lnTo>
                      <a:lnTo>
                        <a:pt x="337" y="0"/>
                      </a:lnTo>
                      <a:lnTo>
                        <a:pt x="89" y="0"/>
                      </a:lnTo>
                      <a:lnTo>
                        <a:pt x="0" y="89"/>
                      </a:lnTo>
                      <a:lnTo>
                        <a:pt x="0" y="417"/>
                      </a:lnTo>
                      <a:lnTo>
                        <a:pt x="337" y="417"/>
                      </a:lnTo>
                      <a:lnTo>
                        <a:pt x="337" y="286"/>
                      </a:lnTo>
                      <a:lnTo>
                        <a:pt x="312" y="312"/>
                      </a:lnTo>
                      <a:lnTo>
                        <a:pt x="312" y="392"/>
                      </a:lnTo>
                      <a:close/>
                      <a:moveTo>
                        <a:pt x="37" y="88"/>
                      </a:moveTo>
                      <a:lnTo>
                        <a:pt x="88" y="37"/>
                      </a:lnTo>
                      <a:lnTo>
                        <a:pt x="88" y="88"/>
                      </a:lnTo>
                      <a:lnTo>
                        <a:pt x="37" y="88"/>
                      </a:lnTo>
                      <a:close/>
                    </a:path>
                  </a:pathLst>
                </a:custGeom>
                <a:solidFill>
                  <a:srgbClr val="004A8F"/>
                </a:solidFill>
                <a:ln>
                  <a:noFill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0" i="0" sz="1800" u="none" cap="none" strike="noStrike">
                    <a:solidFill>
                      <a:schemeClr val="dk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90" name="Google Shape;90;p1"/>
                <p:cNvSpPr/>
                <p:nvPr/>
              </p:nvSpPr>
              <p:spPr>
                <a:xfrm>
                  <a:off x="3659188" y="1069975"/>
                  <a:ext cx="430213" cy="430212"/>
                </a:xfrm>
                <a:custGeom>
                  <a:rect b="b" l="l" r="r" t="t"/>
                  <a:pathLst>
                    <a:path extrusionOk="0" h="271" w="271">
                      <a:moveTo>
                        <a:pt x="146" y="35"/>
                      </a:moveTo>
                      <a:lnTo>
                        <a:pt x="121" y="61"/>
                      </a:lnTo>
                      <a:lnTo>
                        <a:pt x="26" y="156"/>
                      </a:lnTo>
                      <a:lnTo>
                        <a:pt x="0" y="271"/>
                      </a:lnTo>
                      <a:lnTo>
                        <a:pt x="115" y="245"/>
                      </a:lnTo>
                      <a:lnTo>
                        <a:pt x="121" y="239"/>
                      </a:lnTo>
                      <a:lnTo>
                        <a:pt x="146" y="213"/>
                      </a:lnTo>
                      <a:lnTo>
                        <a:pt x="271" y="89"/>
                      </a:lnTo>
                      <a:lnTo>
                        <a:pt x="182" y="0"/>
                      </a:lnTo>
                      <a:lnTo>
                        <a:pt x="146" y="35"/>
                      </a:lnTo>
                      <a:close/>
                      <a:moveTo>
                        <a:pt x="226" y="68"/>
                      </a:moveTo>
                      <a:lnTo>
                        <a:pt x="87" y="207"/>
                      </a:lnTo>
                      <a:lnTo>
                        <a:pt x="67" y="187"/>
                      </a:lnTo>
                      <a:lnTo>
                        <a:pt x="206" y="48"/>
                      </a:lnTo>
                      <a:lnTo>
                        <a:pt x="226" y="68"/>
                      </a:lnTo>
                      <a:close/>
                      <a:moveTo>
                        <a:pt x="61" y="181"/>
                      </a:moveTo>
                      <a:lnTo>
                        <a:pt x="43" y="163"/>
                      </a:lnTo>
                      <a:lnTo>
                        <a:pt x="182" y="24"/>
                      </a:lnTo>
                      <a:lnTo>
                        <a:pt x="199" y="42"/>
                      </a:lnTo>
                      <a:lnTo>
                        <a:pt x="61" y="181"/>
                      </a:lnTo>
                      <a:close/>
                      <a:moveTo>
                        <a:pt x="55" y="187"/>
                      </a:moveTo>
                      <a:lnTo>
                        <a:pt x="55" y="187"/>
                      </a:lnTo>
                      <a:lnTo>
                        <a:pt x="87" y="219"/>
                      </a:lnTo>
                      <a:lnTo>
                        <a:pt x="87" y="219"/>
                      </a:lnTo>
                      <a:lnTo>
                        <a:pt x="98" y="230"/>
                      </a:lnTo>
                      <a:lnTo>
                        <a:pt x="56" y="240"/>
                      </a:lnTo>
                      <a:lnTo>
                        <a:pt x="30" y="215"/>
                      </a:lnTo>
                      <a:lnTo>
                        <a:pt x="40" y="172"/>
                      </a:lnTo>
                      <a:lnTo>
                        <a:pt x="55" y="187"/>
                      </a:lnTo>
                      <a:close/>
                      <a:moveTo>
                        <a:pt x="107" y="227"/>
                      </a:moveTo>
                      <a:lnTo>
                        <a:pt x="93" y="213"/>
                      </a:lnTo>
                      <a:lnTo>
                        <a:pt x="232" y="75"/>
                      </a:lnTo>
                      <a:lnTo>
                        <a:pt x="246" y="89"/>
                      </a:lnTo>
                      <a:lnTo>
                        <a:pt x="107" y="227"/>
                      </a:lnTo>
                      <a:close/>
                    </a:path>
                  </a:pathLst>
                </a:custGeom>
                <a:solidFill>
                  <a:srgbClr val="004A8F"/>
                </a:solidFill>
                <a:ln>
                  <a:noFill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0" i="0" sz="1800" u="none" cap="none" strike="noStrike">
                    <a:solidFill>
                      <a:schemeClr val="dk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</p:grpSp>
      </p:grpSp>
      <p:sp>
        <p:nvSpPr>
          <p:cNvPr id="91" name="Google Shape;91;p1"/>
          <p:cNvSpPr txBox="1"/>
          <p:nvPr>
            <p:ph idx="1" type="body"/>
          </p:nvPr>
        </p:nvSpPr>
        <p:spPr>
          <a:xfrm>
            <a:off x="5181600" y="2770116"/>
            <a:ext cx="6762750" cy="148840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1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2F2F2"/>
              </a:buClr>
              <a:buSzPts val="3400"/>
              <a:buNone/>
            </a:pPr>
            <a:r>
              <a:t/>
            </a:r>
            <a:endParaRPr/>
          </a:p>
        </p:txBody>
      </p:sp>
      <p:sp>
        <p:nvSpPr>
          <p:cNvPr id="92" name="Google Shape;92;p1"/>
          <p:cNvSpPr txBox="1"/>
          <p:nvPr>
            <p:ph idx="2" type="body"/>
          </p:nvPr>
        </p:nvSpPr>
        <p:spPr>
          <a:xfrm>
            <a:off x="233362" y="4400550"/>
            <a:ext cx="4486276" cy="4406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1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t/>
            </a:r>
            <a:endParaRPr/>
          </a:p>
        </p:txBody>
      </p:sp>
      <p:sp>
        <p:nvSpPr>
          <p:cNvPr id="93" name="Google Shape;93;p1"/>
          <p:cNvSpPr txBox="1"/>
          <p:nvPr>
            <p:ph idx="3" type="body"/>
          </p:nvPr>
        </p:nvSpPr>
        <p:spPr>
          <a:xfrm>
            <a:off x="233362" y="4890453"/>
            <a:ext cx="4486276" cy="4406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1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t/>
            </a:r>
            <a:endParaRPr/>
          </a:p>
        </p:txBody>
      </p:sp>
      <p:sp>
        <p:nvSpPr>
          <p:cNvPr id="94" name="Google Shape;94;p1"/>
          <p:cNvSpPr txBox="1"/>
          <p:nvPr>
            <p:ph idx="4" type="body"/>
          </p:nvPr>
        </p:nvSpPr>
        <p:spPr>
          <a:xfrm>
            <a:off x="233362" y="5384323"/>
            <a:ext cx="4486276" cy="4406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1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t/>
            </a:r>
            <a:endParaRPr/>
          </a:p>
        </p:txBody>
      </p:sp>
      <p:sp>
        <p:nvSpPr>
          <p:cNvPr id="95" name="Google Shape;95;p1"/>
          <p:cNvSpPr txBox="1"/>
          <p:nvPr>
            <p:ph idx="5" type="body"/>
          </p:nvPr>
        </p:nvSpPr>
        <p:spPr>
          <a:xfrm>
            <a:off x="233362" y="6375863"/>
            <a:ext cx="4486276" cy="4406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1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t/>
            </a:r>
            <a:endParaRPr/>
          </a:p>
        </p:txBody>
      </p:sp>
      <p:sp>
        <p:nvSpPr>
          <p:cNvPr id="96" name="Google Shape;96;p1"/>
          <p:cNvSpPr txBox="1"/>
          <p:nvPr>
            <p:ph idx="6" type="body"/>
          </p:nvPr>
        </p:nvSpPr>
        <p:spPr>
          <a:xfrm>
            <a:off x="233362" y="5878193"/>
            <a:ext cx="4486276" cy="4406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1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t/>
            </a:r>
            <a:endParaRPr/>
          </a:p>
        </p:txBody>
      </p:sp>
      <p:grpSp>
        <p:nvGrpSpPr>
          <p:cNvPr id="97" name="Google Shape;97;p1"/>
          <p:cNvGrpSpPr/>
          <p:nvPr/>
        </p:nvGrpSpPr>
        <p:grpSpPr>
          <a:xfrm>
            <a:off x="4785784" y="4888498"/>
            <a:ext cx="510151" cy="440620"/>
            <a:chOff x="4737915" y="5042543"/>
            <a:chExt cx="605871" cy="523294"/>
          </a:xfrm>
        </p:grpSpPr>
        <p:sp>
          <p:nvSpPr>
            <p:cNvPr id="98" name="Google Shape;98;p1"/>
            <p:cNvSpPr/>
            <p:nvPr/>
          </p:nvSpPr>
          <p:spPr>
            <a:xfrm>
              <a:off x="4737915" y="5042543"/>
              <a:ext cx="605871" cy="523294"/>
            </a:xfrm>
            <a:prstGeom prst="rect">
              <a:avLst/>
            </a:prstGeom>
            <a:solidFill>
              <a:srgbClr val="BCBCB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pic>
          <p:nvPicPr>
            <p:cNvPr id="99" name="Google Shape;99;p1"/>
            <p:cNvPicPr preferRelativeResize="0"/>
            <p:nvPr/>
          </p:nvPicPr>
          <p:blipFill rotWithShape="1">
            <a:blip r:embed="rId3">
              <a:alphaModFix/>
            </a:blip>
            <a:srcRect b="0" l="0" r="0" t="0"/>
            <a:stretch/>
          </p:blipFill>
          <p:spPr>
            <a:xfrm>
              <a:off x="4784405" y="5066925"/>
              <a:ext cx="462161" cy="473951"/>
            </a:xfrm>
            <a:prstGeom prst="rect">
              <a:avLst/>
            </a:prstGeom>
            <a:noFill/>
            <a:ln>
              <a:noFill/>
            </a:ln>
          </p:spPr>
        </p:pic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2"/>
          <p:cNvSpPr txBox="1"/>
          <p:nvPr>
            <p:ph idx="1" type="body"/>
          </p:nvPr>
        </p:nvSpPr>
        <p:spPr>
          <a:xfrm>
            <a:off x="2975162" y="1025256"/>
            <a:ext cx="862862" cy="4406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1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rPr lang="fa-IR"/>
              <a:t>3</a:t>
            </a:r>
            <a:endParaRPr/>
          </a:p>
        </p:txBody>
      </p:sp>
      <p:sp>
        <p:nvSpPr>
          <p:cNvPr id="105" name="Google Shape;105;p2"/>
          <p:cNvSpPr txBox="1"/>
          <p:nvPr>
            <p:ph idx="2" type="body"/>
          </p:nvPr>
        </p:nvSpPr>
        <p:spPr>
          <a:xfrm>
            <a:off x="2975160" y="2077241"/>
            <a:ext cx="862863" cy="4406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1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rPr lang="fa-IR"/>
              <a:t>4</a:t>
            </a:r>
            <a:endParaRPr/>
          </a:p>
        </p:txBody>
      </p:sp>
      <p:sp>
        <p:nvSpPr>
          <p:cNvPr id="106" name="Google Shape;106;p2"/>
          <p:cNvSpPr txBox="1"/>
          <p:nvPr>
            <p:ph idx="3" type="body"/>
          </p:nvPr>
        </p:nvSpPr>
        <p:spPr>
          <a:xfrm>
            <a:off x="2975160" y="3128268"/>
            <a:ext cx="862863" cy="4406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1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rPr lang="fa-IR"/>
              <a:t>5</a:t>
            </a:r>
            <a:endParaRPr/>
          </a:p>
        </p:txBody>
      </p:sp>
      <p:sp>
        <p:nvSpPr>
          <p:cNvPr id="107" name="Google Shape;107;p2"/>
          <p:cNvSpPr txBox="1"/>
          <p:nvPr>
            <p:ph idx="4" type="body"/>
          </p:nvPr>
        </p:nvSpPr>
        <p:spPr>
          <a:xfrm>
            <a:off x="2975160" y="4091528"/>
            <a:ext cx="862863" cy="4406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1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rPr lang="fa-IR"/>
              <a:t>6</a:t>
            </a:r>
            <a:endParaRPr/>
          </a:p>
        </p:txBody>
      </p:sp>
      <p:sp>
        <p:nvSpPr>
          <p:cNvPr id="108" name="Google Shape;108;p2"/>
          <p:cNvSpPr txBox="1"/>
          <p:nvPr>
            <p:ph idx="5" type="body"/>
          </p:nvPr>
        </p:nvSpPr>
        <p:spPr>
          <a:xfrm>
            <a:off x="2975160" y="5140640"/>
            <a:ext cx="862863" cy="4406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1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rPr lang="fa-IR"/>
              <a:t>7</a:t>
            </a:r>
            <a:endParaRPr/>
          </a:p>
        </p:txBody>
      </p:sp>
      <p:sp>
        <p:nvSpPr>
          <p:cNvPr id="109" name="Google Shape;109;p2"/>
          <p:cNvSpPr/>
          <p:nvPr/>
        </p:nvSpPr>
        <p:spPr>
          <a:xfrm>
            <a:off x="8691859" y="1160201"/>
            <a:ext cx="256046" cy="243545"/>
          </a:xfrm>
          <a:prstGeom prst="ellipse">
            <a:avLst/>
          </a:prstGeom>
          <a:solidFill>
            <a:srgbClr val="004A8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0" name="Google Shape;110;p2"/>
          <p:cNvSpPr txBox="1"/>
          <p:nvPr/>
        </p:nvSpPr>
        <p:spPr>
          <a:xfrm>
            <a:off x="4065776" y="1064992"/>
            <a:ext cx="4468920" cy="43396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4A8F"/>
              </a:buClr>
              <a:buSzPts val="2400"/>
              <a:buFont typeface="Arial"/>
              <a:buNone/>
            </a:pPr>
            <a:r>
              <a:rPr b="1" i="0" lang="fa-IR" sz="2400" u="none" cap="none" strike="noStrike">
                <a:solidFill>
                  <a:srgbClr val="004A8F"/>
                </a:solidFill>
                <a:latin typeface="Arial"/>
                <a:ea typeface="Arial"/>
                <a:cs typeface="Arial"/>
                <a:sym typeface="Arial"/>
              </a:rPr>
              <a:t>مقدمه و سابقه پژوهش</a:t>
            </a:r>
            <a:endParaRPr b="1" i="0" sz="2400" u="none" cap="none" strike="noStrike">
              <a:solidFill>
                <a:srgbClr val="004A8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1" name="Google Shape;111;p2"/>
          <p:cNvSpPr txBox="1"/>
          <p:nvPr/>
        </p:nvSpPr>
        <p:spPr>
          <a:xfrm>
            <a:off x="4065776" y="2116817"/>
            <a:ext cx="4468920" cy="43396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fa-IR" sz="2400" u="none" cap="none" strike="noStrike">
                <a:solidFill>
                  <a:srgbClr val="004A8F"/>
                </a:solidFill>
                <a:latin typeface="Arial"/>
                <a:ea typeface="Arial"/>
                <a:cs typeface="Arial"/>
                <a:sym typeface="Arial"/>
              </a:rPr>
              <a:t>بخش دوم</a:t>
            </a:r>
            <a:endParaRPr/>
          </a:p>
        </p:txBody>
      </p:sp>
      <p:sp>
        <p:nvSpPr>
          <p:cNvPr id="112" name="Google Shape;112;p2"/>
          <p:cNvSpPr txBox="1"/>
          <p:nvPr/>
        </p:nvSpPr>
        <p:spPr>
          <a:xfrm>
            <a:off x="4065776" y="3160571"/>
            <a:ext cx="4468920" cy="43396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fa-IR" sz="2400" u="none" cap="none" strike="noStrike">
                <a:solidFill>
                  <a:srgbClr val="004A8F"/>
                </a:solidFill>
                <a:latin typeface="Arial"/>
                <a:ea typeface="Arial"/>
                <a:cs typeface="Arial"/>
                <a:sym typeface="Arial"/>
              </a:rPr>
              <a:t>بخش سوم</a:t>
            </a:r>
            <a:endParaRPr/>
          </a:p>
        </p:txBody>
      </p:sp>
      <p:sp>
        <p:nvSpPr>
          <p:cNvPr id="113" name="Google Shape;113;p2"/>
          <p:cNvSpPr txBox="1"/>
          <p:nvPr/>
        </p:nvSpPr>
        <p:spPr>
          <a:xfrm>
            <a:off x="4065776" y="4123805"/>
            <a:ext cx="4468920" cy="43396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fa-IR" sz="2400" u="none" cap="none" strike="noStrike">
                <a:solidFill>
                  <a:srgbClr val="004A8F"/>
                </a:solidFill>
                <a:latin typeface="Arial"/>
                <a:ea typeface="Arial"/>
                <a:cs typeface="Arial"/>
                <a:sym typeface="Arial"/>
              </a:rPr>
              <a:t>بخش چهارم</a:t>
            </a:r>
            <a:endParaRPr/>
          </a:p>
        </p:txBody>
      </p:sp>
      <p:sp>
        <p:nvSpPr>
          <p:cNvPr id="114" name="Google Shape;114;p2"/>
          <p:cNvSpPr txBox="1"/>
          <p:nvPr/>
        </p:nvSpPr>
        <p:spPr>
          <a:xfrm>
            <a:off x="4065776" y="5172437"/>
            <a:ext cx="4468920" cy="43396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fa-IR" sz="2400" u="none" cap="none" strike="noStrike">
                <a:solidFill>
                  <a:srgbClr val="004A8F"/>
                </a:solidFill>
                <a:latin typeface="Arial"/>
                <a:ea typeface="Arial"/>
                <a:cs typeface="Arial"/>
                <a:sym typeface="Arial"/>
              </a:rPr>
              <a:t>جمع‌بندی و پیشنهادات</a:t>
            </a:r>
            <a:endParaRPr/>
          </a:p>
        </p:txBody>
      </p:sp>
      <p:cxnSp>
        <p:nvCxnSpPr>
          <p:cNvPr id="115" name="Google Shape;115;p2"/>
          <p:cNvCxnSpPr/>
          <p:nvPr/>
        </p:nvCxnSpPr>
        <p:spPr>
          <a:xfrm>
            <a:off x="3908612" y="1025256"/>
            <a:ext cx="0" cy="440620"/>
          </a:xfrm>
          <a:prstGeom prst="straightConnector1">
            <a:avLst/>
          </a:prstGeom>
          <a:solidFill>
            <a:srgbClr val="004A8F"/>
          </a:solidFill>
          <a:ln cap="flat" cmpd="sng" w="38100">
            <a:solidFill>
              <a:srgbClr val="004A8F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116" name="Google Shape;116;p2"/>
          <p:cNvCxnSpPr/>
          <p:nvPr/>
        </p:nvCxnSpPr>
        <p:spPr>
          <a:xfrm>
            <a:off x="3908612" y="2077241"/>
            <a:ext cx="0" cy="440620"/>
          </a:xfrm>
          <a:prstGeom prst="straightConnector1">
            <a:avLst/>
          </a:prstGeom>
          <a:solidFill>
            <a:srgbClr val="004A8F"/>
          </a:solidFill>
          <a:ln cap="flat" cmpd="sng" w="38100">
            <a:solidFill>
              <a:srgbClr val="004A8F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117" name="Google Shape;117;p2"/>
          <p:cNvCxnSpPr/>
          <p:nvPr/>
        </p:nvCxnSpPr>
        <p:spPr>
          <a:xfrm>
            <a:off x="3908612" y="3128268"/>
            <a:ext cx="0" cy="440620"/>
          </a:xfrm>
          <a:prstGeom prst="straightConnector1">
            <a:avLst/>
          </a:prstGeom>
          <a:solidFill>
            <a:srgbClr val="004A8F"/>
          </a:solidFill>
          <a:ln cap="flat" cmpd="sng" w="38100">
            <a:solidFill>
              <a:srgbClr val="004A8F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118" name="Google Shape;118;p2"/>
          <p:cNvCxnSpPr/>
          <p:nvPr/>
        </p:nvCxnSpPr>
        <p:spPr>
          <a:xfrm>
            <a:off x="3908612" y="4091528"/>
            <a:ext cx="0" cy="440620"/>
          </a:xfrm>
          <a:prstGeom prst="straightConnector1">
            <a:avLst/>
          </a:prstGeom>
          <a:solidFill>
            <a:srgbClr val="004A8F"/>
          </a:solidFill>
          <a:ln cap="flat" cmpd="sng" w="38100">
            <a:solidFill>
              <a:srgbClr val="004A8F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119" name="Google Shape;119;p2"/>
          <p:cNvCxnSpPr/>
          <p:nvPr/>
        </p:nvCxnSpPr>
        <p:spPr>
          <a:xfrm>
            <a:off x="3908612" y="5140640"/>
            <a:ext cx="0" cy="440620"/>
          </a:xfrm>
          <a:prstGeom prst="straightConnector1">
            <a:avLst/>
          </a:prstGeom>
          <a:solidFill>
            <a:srgbClr val="004A8F"/>
          </a:solidFill>
          <a:ln cap="flat" cmpd="sng" w="38100">
            <a:solidFill>
              <a:srgbClr val="004A8F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120" name="Google Shape;120;p2"/>
          <p:cNvSpPr/>
          <p:nvPr/>
        </p:nvSpPr>
        <p:spPr>
          <a:xfrm>
            <a:off x="8691859" y="2212026"/>
            <a:ext cx="256046" cy="243545"/>
          </a:xfrm>
          <a:prstGeom prst="ellipse">
            <a:avLst/>
          </a:prstGeom>
          <a:solidFill>
            <a:srgbClr val="004A8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1" name="Google Shape;121;p2"/>
          <p:cNvSpPr/>
          <p:nvPr/>
        </p:nvSpPr>
        <p:spPr>
          <a:xfrm>
            <a:off x="8691859" y="3255780"/>
            <a:ext cx="256046" cy="243545"/>
          </a:xfrm>
          <a:prstGeom prst="ellipse">
            <a:avLst/>
          </a:prstGeom>
          <a:solidFill>
            <a:srgbClr val="004A8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2" name="Google Shape;122;p2"/>
          <p:cNvSpPr/>
          <p:nvPr/>
        </p:nvSpPr>
        <p:spPr>
          <a:xfrm>
            <a:off x="8691859" y="4219014"/>
            <a:ext cx="256046" cy="243545"/>
          </a:xfrm>
          <a:prstGeom prst="ellipse">
            <a:avLst/>
          </a:prstGeom>
          <a:solidFill>
            <a:srgbClr val="004A8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3" name="Google Shape;123;p2"/>
          <p:cNvSpPr/>
          <p:nvPr/>
        </p:nvSpPr>
        <p:spPr>
          <a:xfrm>
            <a:off x="8691859" y="5239177"/>
            <a:ext cx="256046" cy="243545"/>
          </a:xfrm>
          <a:prstGeom prst="ellipse">
            <a:avLst/>
          </a:prstGeom>
          <a:solidFill>
            <a:srgbClr val="004A8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3"/>
          <p:cNvSpPr txBox="1"/>
          <p:nvPr>
            <p:ph idx="1" type="body"/>
          </p:nvPr>
        </p:nvSpPr>
        <p:spPr>
          <a:xfrm>
            <a:off x="743837" y="2046551"/>
            <a:ext cx="5241327" cy="34988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1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4A8F"/>
              </a:buClr>
              <a:buSzPts val="2000"/>
              <a:buNone/>
            </a:pPr>
            <a:r>
              <a:t/>
            </a:r>
            <a:endParaRPr/>
          </a:p>
        </p:txBody>
      </p:sp>
      <p:sp>
        <p:nvSpPr>
          <p:cNvPr id="129" name="Google Shape;129;p3"/>
          <p:cNvSpPr txBox="1"/>
          <p:nvPr>
            <p:ph idx="2" type="body"/>
          </p:nvPr>
        </p:nvSpPr>
        <p:spPr>
          <a:xfrm>
            <a:off x="723900" y="1204200"/>
            <a:ext cx="10787065" cy="69070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1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4A8F"/>
              </a:buClr>
              <a:buSzPts val="2800"/>
              <a:buNone/>
            </a:pPr>
            <a:r>
              <a:t/>
            </a:r>
            <a:endParaRPr/>
          </a:p>
        </p:txBody>
      </p:sp>
      <p:sp>
        <p:nvSpPr>
          <p:cNvPr id="130" name="Google Shape;130;p3"/>
          <p:cNvSpPr txBox="1"/>
          <p:nvPr>
            <p:ph idx="3" type="body"/>
          </p:nvPr>
        </p:nvSpPr>
        <p:spPr>
          <a:xfrm>
            <a:off x="6269638" y="2046548"/>
            <a:ext cx="5241327" cy="34988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1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4A8F"/>
              </a:buClr>
              <a:buSzPts val="2000"/>
              <a:buNone/>
            </a:pPr>
            <a:r>
              <a:t/>
            </a:r>
            <a:endParaRPr/>
          </a:p>
        </p:txBody>
      </p:sp>
      <p:sp>
        <p:nvSpPr>
          <p:cNvPr id="131" name="Google Shape;131;p3"/>
          <p:cNvSpPr txBox="1"/>
          <p:nvPr>
            <p:ph idx="12" type="sldNum"/>
          </p:nvPr>
        </p:nvSpPr>
        <p:spPr>
          <a:xfrm>
            <a:off x="11107338" y="6284710"/>
            <a:ext cx="561975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1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fa-IR"/>
              <a:t>3</a:t>
            </a:r>
            <a:endParaRPr/>
          </a:p>
        </p:txBody>
      </p:sp>
      <p:sp>
        <p:nvSpPr>
          <p:cNvPr id="132" name="Google Shape;132;p3"/>
          <p:cNvSpPr txBox="1"/>
          <p:nvPr>
            <p:ph idx="4" type="body"/>
          </p:nvPr>
        </p:nvSpPr>
        <p:spPr>
          <a:xfrm>
            <a:off x="723900" y="0"/>
            <a:ext cx="10787065" cy="103077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1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2F2F2"/>
              </a:buClr>
              <a:buSzPts val="4400"/>
              <a:buNone/>
            </a:pPr>
            <a:r>
              <a:t/>
            </a:r>
            <a:endParaRPr/>
          </a:p>
        </p:txBody>
      </p:sp>
      <p:grpSp>
        <p:nvGrpSpPr>
          <p:cNvPr id="133" name="Google Shape;133;p3"/>
          <p:cNvGrpSpPr/>
          <p:nvPr/>
        </p:nvGrpSpPr>
        <p:grpSpPr>
          <a:xfrm>
            <a:off x="1732242" y="6224838"/>
            <a:ext cx="9375096" cy="484867"/>
            <a:chOff x="1743170" y="6234279"/>
            <a:chExt cx="9375096" cy="484867"/>
          </a:xfrm>
        </p:grpSpPr>
        <p:sp>
          <p:nvSpPr>
            <p:cNvPr id="134" name="Google Shape;134;p3"/>
            <p:cNvSpPr/>
            <p:nvPr/>
          </p:nvSpPr>
          <p:spPr>
            <a:xfrm rot="10800000">
              <a:off x="9210266" y="6235983"/>
              <a:ext cx="1908000" cy="465282"/>
            </a:xfrm>
            <a:prstGeom prst="chevron">
              <a:avLst>
                <a:gd fmla="val 50000" name="adj"/>
              </a:avLst>
            </a:prstGeom>
            <a:solidFill>
              <a:srgbClr val="F2F2F2"/>
            </a:solidFill>
            <a:ln cap="flat" cmpd="sng" w="28575">
              <a:solidFill>
                <a:srgbClr val="002060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5" name="Google Shape;135;p3"/>
            <p:cNvSpPr txBox="1"/>
            <p:nvPr/>
          </p:nvSpPr>
          <p:spPr>
            <a:xfrm>
              <a:off x="9287811" y="6314736"/>
              <a:ext cx="1594285" cy="29238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1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fa-IR" sz="1300" u="none" cap="none" strike="noStrike">
                  <a:solidFill>
                    <a:srgbClr val="002060"/>
                  </a:solidFill>
                  <a:latin typeface="Calibri"/>
                  <a:ea typeface="Calibri"/>
                  <a:cs typeface="Calibri"/>
                  <a:sym typeface="Calibri"/>
                </a:rPr>
                <a:t>مقدمه و سابقه پژوهش</a:t>
              </a:r>
              <a:endParaRPr b="1" i="0" sz="1300" u="none" cap="none" strike="noStrik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136" name="Google Shape;136;p3"/>
            <p:cNvGrpSpPr/>
            <p:nvPr/>
          </p:nvGrpSpPr>
          <p:grpSpPr>
            <a:xfrm>
              <a:off x="1743170" y="6245276"/>
              <a:ext cx="2195033" cy="465282"/>
              <a:chOff x="1625600" y="6249774"/>
              <a:chExt cx="2195033" cy="465282"/>
            </a:xfrm>
          </p:grpSpPr>
          <p:sp>
            <p:nvSpPr>
              <p:cNvPr id="137" name="Google Shape;137;p3"/>
              <p:cNvSpPr/>
              <p:nvPr/>
            </p:nvSpPr>
            <p:spPr>
              <a:xfrm rot="10800000">
                <a:off x="1625600" y="6249774"/>
                <a:ext cx="2195033" cy="465282"/>
              </a:xfrm>
              <a:prstGeom prst="chevron">
                <a:avLst>
                  <a:gd fmla="val 50000" name="adj"/>
                </a:avLst>
              </a:prstGeom>
              <a:solidFill>
                <a:srgbClr val="333F50"/>
              </a:solidFill>
              <a:ln cap="flat" cmpd="sng" w="28575">
                <a:solidFill>
                  <a:srgbClr val="002060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38" name="Google Shape;138;p3"/>
              <p:cNvSpPr txBox="1"/>
              <p:nvPr/>
            </p:nvSpPr>
            <p:spPr>
              <a:xfrm>
                <a:off x="1912632" y="6336760"/>
                <a:ext cx="1675733" cy="307777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spAutoFit/>
              </a:bodyPr>
              <a:lstStyle/>
              <a:p>
                <a:pPr indent="0" lvl="0" marL="0" marR="0" rtl="1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i="0" lang="fa-IR" sz="1400" u="none" cap="none" strike="noStrike">
                    <a:solidFill>
                      <a:srgbClr val="F2F2F2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جمع‌بندی و پیشنهادات</a:t>
                </a:r>
                <a:endParaRPr b="1" i="0" sz="1400" u="none" cap="none" strike="noStrike">
                  <a:solidFill>
                    <a:srgbClr val="F2F2F2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139" name="Google Shape;139;p3"/>
            <p:cNvGrpSpPr/>
            <p:nvPr/>
          </p:nvGrpSpPr>
          <p:grpSpPr>
            <a:xfrm>
              <a:off x="7417308" y="6234279"/>
              <a:ext cx="1908000" cy="465282"/>
              <a:chOff x="7366508" y="6242708"/>
              <a:chExt cx="1908000" cy="465282"/>
            </a:xfrm>
          </p:grpSpPr>
          <p:sp>
            <p:nvSpPr>
              <p:cNvPr id="140" name="Google Shape;140;p3"/>
              <p:cNvSpPr/>
              <p:nvPr/>
            </p:nvSpPr>
            <p:spPr>
              <a:xfrm rot="10800000">
                <a:off x="7366508" y="6242708"/>
                <a:ext cx="1908000" cy="465282"/>
              </a:xfrm>
              <a:prstGeom prst="chevron">
                <a:avLst>
                  <a:gd fmla="val 50000" name="adj"/>
                </a:avLst>
              </a:prstGeom>
              <a:solidFill>
                <a:srgbClr val="333F50"/>
              </a:solidFill>
              <a:ln cap="flat" cmpd="sng" w="28575">
                <a:solidFill>
                  <a:srgbClr val="002060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41" name="Google Shape;141;p3"/>
              <p:cNvSpPr txBox="1"/>
              <p:nvPr/>
            </p:nvSpPr>
            <p:spPr>
              <a:xfrm>
                <a:off x="7602677" y="6341045"/>
                <a:ext cx="1435661" cy="307777"/>
              </a:xfrm>
              <a:prstGeom prst="rect">
                <a:avLst/>
              </a:prstGeom>
              <a:solidFill>
                <a:srgbClr val="333F50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spAutoFit/>
              </a:bodyPr>
              <a:lstStyle/>
              <a:p>
                <a:pPr indent="0" lvl="0" marL="0" marR="0" rtl="1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i="0" lang="fa-IR" sz="1400" u="none" cap="none" strike="noStrike">
                    <a:solidFill>
                      <a:srgbClr val="F2F2F2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بخش دوم</a:t>
                </a:r>
                <a:endParaRPr b="1" i="0" sz="1400" u="none" cap="none" strike="noStrike">
                  <a:solidFill>
                    <a:srgbClr val="F2F2F2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142" name="Google Shape;142;p3"/>
            <p:cNvSpPr/>
            <p:nvPr/>
          </p:nvSpPr>
          <p:spPr>
            <a:xfrm rot="10800000">
              <a:off x="5612250" y="6245275"/>
              <a:ext cx="1908000" cy="465282"/>
            </a:xfrm>
            <a:prstGeom prst="chevron">
              <a:avLst>
                <a:gd fmla="val 50000" name="adj"/>
              </a:avLst>
            </a:prstGeom>
            <a:solidFill>
              <a:srgbClr val="333F50"/>
            </a:solidFill>
            <a:ln cap="flat" cmpd="sng" w="28575">
              <a:solidFill>
                <a:srgbClr val="002060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143" name="Google Shape;143;p3"/>
            <p:cNvGrpSpPr/>
            <p:nvPr/>
          </p:nvGrpSpPr>
          <p:grpSpPr>
            <a:xfrm>
              <a:off x="3826721" y="6253864"/>
              <a:ext cx="1908000" cy="465282"/>
              <a:chOff x="3750521" y="6249774"/>
              <a:chExt cx="1908000" cy="465282"/>
            </a:xfrm>
          </p:grpSpPr>
          <p:sp>
            <p:nvSpPr>
              <p:cNvPr id="144" name="Google Shape;144;p3"/>
              <p:cNvSpPr/>
              <p:nvPr/>
            </p:nvSpPr>
            <p:spPr>
              <a:xfrm rot="10800000">
                <a:off x="3750521" y="6249774"/>
                <a:ext cx="1908000" cy="465282"/>
              </a:xfrm>
              <a:prstGeom prst="chevron">
                <a:avLst>
                  <a:gd fmla="val 50000" name="adj"/>
                </a:avLst>
              </a:prstGeom>
              <a:solidFill>
                <a:srgbClr val="333F50"/>
              </a:solidFill>
              <a:ln cap="flat" cmpd="sng" w="28575">
                <a:solidFill>
                  <a:srgbClr val="002060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45" name="Google Shape;145;p3"/>
              <p:cNvSpPr txBox="1"/>
              <p:nvPr/>
            </p:nvSpPr>
            <p:spPr>
              <a:xfrm>
                <a:off x="3983131" y="6328525"/>
                <a:ext cx="1435661" cy="307777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spAutoFit/>
              </a:bodyPr>
              <a:lstStyle/>
              <a:p>
                <a:pPr indent="0" lvl="0" marL="0" marR="0" rtl="1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i="0" lang="fa-IR" sz="1400" u="none" cap="none" strike="noStrike">
                    <a:solidFill>
                      <a:srgbClr val="F2F2F2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بخش چهارم</a:t>
                </a:r>
                <a:endParaRPr b="1" i="0" sz="1400" u="none" cap="none" strike="noStrike">
                  <a:solidFill>
                    <a:srgbClr val="F2F2F2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</p:grpSp>
      <p:sp>
        <p:nvSpPr>
          <p:cNvPr id="146" name="Google Shape;146;p3"/>
          <p:cNvSpPr txBox="1"/>
          <p:nvPr/>
        </p:nvSpPr>
        <p:spPr>
          <a:xfrm>
            <a:off x="7653477" y="6332616"/>
            <a:ext cx="1435661" cy="307777"/>
          </a:xfrm>
          <a:prstGeom prst="rect">
            <a:avLst/>
          </a:prstGeom>
          <a:solidFill>
            <a:srgbClr val="333F50"/>
          </a:solidFill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fa-IR" sz="1400" u="none" cap="none" strike="noStrike">
                <a:solidFill>
                  <a:srgbClr val="F2F2F2"/>
                </a:solidFill>
                <a:latin typeface="Calibri"/>
                <a:ea typeface="Calibri"/>
                <a:cs typeface="Calibri"/>
                <a:sym typeface="Calibri"/>
              </a:rPr>
              <a:t>بخش دوم</a:t>
            </a:r>
            <a:endParaRPr b="1" i="0" sz="1400" u="none" cap="none" strike="noStrike">
              <a:solidFill>
                <a:srgbClr val="F2F2F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7" name="Google Shape;147;p3"/>
          <p:cNvSpPr txBox="1"/>
          <p:nvPr/>
        </p:nvSpPr>
        <p:spPr>
          <a:xfrm>
            <a:off x="5826564" y="6322821"/>
            <a:ext cx="1435661" cy="307777"/>
          </a:xfrm>
          <a:prstGeom prst="rect">
            <a:avLst/>
          </a:prstGeom>
          <a:solidFill>
            <a:srgbClr val="333F50"/>
          </a:solidFill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fa-IR" sz="1400" u="none" cap="none" strike="noStrike">
                <a:solidFill>
                  <a:srgbClr val="F2F2F2"/>
                </a:solidFill>
                <a:latin typeface="Calibri"/>
                <a:ea typeface="Calibri"/>
                <a:cs typeface="Calibri"/>
                <a:sym typeface="Calibri"/>
              </a:rPr>
              <a:t>بخش سوم</a:t>
            </a:r>
            <a:endParaRPr b="1" i="0" sz="1400" u="none" cap="none" strike="noStrike">
              <a:solidFill>
                <a:srgbClr val="F2F2F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2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p4"/>
          <p:cNvSpPr txBox="1"/>
          <p:nvPr>
            <p:ph idx="12" type="sldNum"/>
          </p:nvPr>
        </p:nvSpPr>
        <p:spPr>
          <a:xfrm>
            <a:off x="11107338" y="6284710"/>
            <a:ext cx="561975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1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fa-IR"/>
              <a:t>4</a:t>
            </a:r>
            <a:endParaRPr/>
          </a:p>
        </p:txBody>
      </p:sp>
      <p:sp>
        <p:nvSpPr>
          <p:cNvPr id="154" name="Google Shape;154;p4"/>
          <p:cNvSpPr txBox="1"/>
          <p:nvPr>
            <p:ph idx="1" type="body"/>
          </p:nvPr>
        </p:nvSpPr>
        <p:spPr>
          <a:xfrm>
            <a:off x="723900" y="0"/>
            <a:ext cx="10787065" cy="103077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1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2F2F2"/>
              </a:buClr>
              <a:buSzPts val="4400"/>
              <a:buNone/>
            </a:pPr>
            <a:r>
              <a:t/>
            </a:r>
            <a:endParaRPr/>
          </a:p>
        </p:txBody>
      </p:sp>
      <p:sp>
        <p:nvSpPr>
          <p:cNvPr id="155" name="Google Shape;155;p4"/>
          <p:cNvSpPr txBox="1"/>
          <p:nvPr>
            <p:ph idx="2" type="body"/>
          </p:nvPr>
        </p:nvSpPr>
        <p:spPr>
          <a:xfrm>
            <a:off x="733868" y="2021837"/>
            <a:ext cx="10724263" cy="34988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1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4A8F"/>
              </a:buClr>
              <a:buSzPts val="2000"/>
              <a:buNone/>
            </a:pPr>
            <a:r>
              <a:t/>
            </a:r>
            <a:endParaRPr/>
          </a:p>
        </p:txBody>
      </p:sp>
      <p:sp>
        <p:nvSpPr>
          <p:cNvPr id="156" name="Google Shape;156;p4"/>
          <p:cNvSpPr txBox="1"/>
          <p:nvPr>
            <p:ph idx="3" type="body"/>
          </p:nvPr>
        </p:nvSpPr>
        <p:spPr>
          <a:xfrm>
            <a:off x="743837" y="1215061"/>
            <a:ext cx="10763549" cy="69070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1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4A8F"/>
              </a:buClr>
              <a:buSzPts val="2800"/>
              <a:buNone/>
            </a:pPr>
            <a:r>
              <a:t/>
            </a:r>
            <a:endParaRPr/>
          </a:p>
        </p:txBody>
      </p:sp>
      <p:grpSp>
        <p:nvGrpSpPr>
          <p:cNvPr id="157" name="Google Shape;157;p4"/>
          <p:cNvGrpSpPr/>
          <p:nvPr/>
        </p:nvGrpSpPr>
        <p:grpSpPr>
          <a:xfrm>
            <a:off x="1727803" y="6235679"/>
            <a:ext cx="9402560" cy="483467"/>
            <a:chOff x="1727803" y="6235679"/>
            <a:chExt cx="9402560" cy="483467"/>
          </a:xfrm>
        </p:grpSpPr>
        <p:grpSp>
          <p:nvGrpSpPr>
            <p:cNvPr id="158" name="Google Shape;158;p4"/>
            <p:cNvGrpSpPr/>
            <p:nvPr/>
          </p:nvGrpSpPr>
          <p:grpSpPr>
            <a:xfrm>
              <a:off x="7421170" y="6235749"/>
              <a:ext cx="1908000" cy="465282"/>
              <a:chOff x="7356983" y="6233183"/>
              <a:chExt cx="1908000" cy="465282"/>
            </a:xfrm>
          </p:grpSpPr>
          <p:sp>
            <p:nvSpPr>
              <p:cNvPr id="159" name="Google Shape;159;p4"/>
              <p:cNvSpPr/>
              <p:nvPr/>
            </p:nvSpPr>
            <p:spPr>
              <a:xfrm rot="10800000">
                <a:off x="7356983" y="6233183"/>
                <a:ext cx="1908000" cy="465282"/>
              </a:xfrm>
              <a:prstGeom prst="chevron">
                <a:avLst>
                  <a:gd fmla="val 50000" name="adj"/>
                </a:avLst>
              </a:prstGeom>
              <a:solidFill>
                <a:schemeClr val="accent1"/>
              </a:solidFill>
              <a:ln cap="flat" cmpd="sng" w="28575">
                <a:solidFill>
                  <a:srgbClr val="002060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60" name="Google Shape;160;p4"/>
              <p:cNvSpPr txBox="1"/>
              <p:nvPr/>
            </p:nvSpPr>
            <p:spPr>
              <a:xfrm>
                <a:off x="7583627" y="6341045"/>
                <a:ext cx="1435661" cy="307777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spAutoFit/>
              </a:bodyPr>
              <a:lstStyle/>
              <a:p>
                <a:pPr indent="0" lvl="0" marL="0" marR="0" rtl="1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i="0" lang="fa-IR" sz="1400" u="none" cap="none" strike="noStrike">
                    <a:solidFill>
                      <a:srgbClr val="002060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بخش دوم</a:t>
                </a:r>
                <a:endParaRPr b="1" i="0" sz="1400" u="none" cap="none" strike="noStrike">
                  <a:solidFill>
                    <a:srgbClr val="00206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161" name="Google Shape;161;p4"/>
            <p:cNvGrpSpPr/>
            <p:nvPr/>
          </p:nvGrpSpPr>
          <p:grpSpPr>
            <a:xfrm>
              <a:off x="1727803" y="6244340"/>
              <a:ext cx="2195033" cy="465282"/>
              <a:chOff x="1625600" y="6240249"/>
              <a:chExt cx="2195033" cy="465282"/>
            </a:xfrm>
          </p:grpSpPr>
          <p:sp>
            <p:nvSpPr>
              <p:cNvPr id="162" name="Google Shape;162;p4"/>
              <p:cNvSpPr/>
              <p:nvPr/>
            </p:nvSpPr>
            <p:spPr>
              <a:xfrm rot="10800000">
                <a:off x="1625600" y="6240249"/>
                <a:ext cx="2195033" cy="465282"/>
              </a:xfrm>
              <a:prstGeom prst="chevron">
                <a:avLst>
                  <a:gd fmla="val 50000" name="adj"/>
                </a:avLst>
              </a:prstGeom>
              <a:solidFill>
                <a:srgbClr val="333F50"/>
              </a:solidFill>
              <a:ln cap="flat" cmpd="sng" w="28575">
                <a:solidFill>
                  <a:srgbClr val="002060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63" name="Google Shape;163;p4"/>
              <p:cNvSpPr txBox="1"/>
              <p:nvPr/>
            </p:nvSpPr>
            <p:spPr>
              <a:xfrm>
                <a:off x="1912632" y="6336760"/>
                <a:ext cx="1675733" cy="307777"/>
              </a:xfrm>
              <a:prstGeom prst="rect">
                <a:avLst/>
              </a:prstGeom>
              <a:solidFill>
                <a:srgbClr val="333F50"/>
              </a:solidFill>
              <a:ln cap="flat" cmpd="sng" w="9525">
                <a:solidFill>
                  <a:srgbClr val="333F50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t" bIns="45700" lIns="91425" spcFirstLastPara="1" rIns="91425" wrap="square" tIns="45700">
                <a:spAutoFit/>
              </a:bodyPr>
              <a:lstStyle/>
              <a:p>
                <a:pPr indent="0" lvl="0" marL="0" marR="0" rtl="1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i="0" lang="fa-IR" sz="1400" u="none" cap="none" strike="noStrike">
                    <a:solidFill>
                      <a:srgbClr val="F2F2F2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جمع‌بندی و پیشنهادات</a:t>
                </a:r>
                <a:endParaRPr b="1" i="0" sz="1400" u="none" cap="none" strike="noStrike">
                  <a:solidFill>
                    <a:srgbClr val="F2F2F2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164" name="Google Shape;164;p4"/>
            <p:cNvGrpSpPr/>
            <p:nvPr/>
          </p:nvGrpSpPr>
          <p:grpSpPr>
            <a:xfrm>
              <a:off x="5602725" y="6245275"/>
              <a:ext cx="1908000" cy="465282"/>
              <a:chOff x="5526525" y="6249849"/>
              <a:chExt cx="1908000" cy="465282"/>
            </a:xfrm>
          </p:grpSpPr>
          <p:sp>
            <p:nvSpPr>
              <p:cNvPr id="165" name="Google Shape;165;p4"/>
              <p:cNvSpPr/>
              <p:nvPr/>
            </p:nvSpPr>
            <p:spPr>
              <a:xfrm rot="10800000">
                <a:off x="5526525" y="6249849"/>
                <a:ext cx="1908000" cy="465282"/>
              </a:xfrm>
              <a:prstGeom prst="chevron">
                <a:avLst>
                  <a:gd fmla="val 50000" name="adj"/>
                </a:avLst>
              </a:prstGeom>
              <a:solidFill>
                <a:srgbClr val="333F50"/>
              </a:solidFill>
              <a:ln cap="flat" cmpd="sng" w="28575">
                <a:solidFill>
                  <a:srgbClr val="002060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66" name="Google Shape;166;p4"/>
              <p:cNvSpPr txBox="1"/>
              <p:nvPr/>
            </p:nvSpPr>
            <p:spPr>
              <a:xfrm>
                <a:off x="5775778" y="6328601"/>
                <a:ext cx="1435661" cy="307777"/>
              </a:xfrm>
              <a:prstGeom prst="rect">
                <a:avLst/>
              </a:prstGeom>
              <a:solidFill>
                <a:srgbClr val="333F50"/>
              </a:solidFill>
              <a:ln cap="flat" cmpd="sng" w="9525">
                <a:solidFill>
                  <a:srgbClr val="333F50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t" bIns="45700" lIns="91425" spcFirstLastPara="1" rIns="91425" wrap="square" tIns="45700">
                <a:spAutoFit/>
              </a:bodyPr>
              <a:lstStyle/>
              <a:p>
                <a:pPr indent="0" lvl="0" marL="0" marR="0" rtl="1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i="0" lang="fa-IR" sz="1400" u="none" cap="none" strike="noStrike">
                    <a:solidFill>
                      <a:srgbClr val="F2F2F2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بخش سوم</a:t>
                </a:r>
                <a:endParaRPr b="1" i="0" sz="1400" u="none" cap="none" strike="noStrike">
                  <a:solidFill>
                    <a:srgbClr val="F2F2F2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167" name="Google Shape;167;p4"/>
            <p:cNvGrpSpPr/>
            <p:nvPr/>
          </p:nvGrpSpPr>
          <p:grpSpPr>
            <a:xfrm>
              <a:off x="3807671" y="6253864"/>
              <a:ext cx="1908000" cy="465282"/>
              <a:chOff x="3731471" y="6249774"/>
              <a:chExt cx="1908000" cy="465282"/>
            </a:xfrm>
          </p:grpSpPr>
          <p:sp>
            <p:nvSpPr>
              <p:cNvPr id="168" name="Google Shape;168;p4"/>
              <p:cNvSpPr/>
              <p:nvPr/>
            </p:nvSpPr>
            <p:spPr>
              <a:xfrm rot="10800000">
                <a:off x="3731471" y="6249774"/>
                <a:ext cx="1908000" cy="465282"/>
              </a:xfrm>
              <a:prstGeom prst="chevron">
                <a:avLst>
                  <a:gd fmla="val 50000" name="adj"/>
                </a:avLst>
              </a:prstGeom>
              <a:solidFill>
                <a:srgbClr val="333F50"/>
              </a:solidFill>
              <a:ln cap="flat" cmpd="sng" w="28575">
                <a:solidFill>
                  <a:srgbClr val="002060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69" name="Google Shape;169;p4"/>
              <p:cNvSpPr txBox="1"/>
              <p:nvPr/>
            </p:nvSpPr>
            <p:spPr>
              <a:xfrm>
                <a:off x="3983131" y="6328525"/>
                <a:ext cx="1435661" cy="307777"/>
              </a:xfrm>
              <a:prstGeom prst="rect">
                <a:avLst/>
              </a:prstGeom>
              <a:solidFill>
                <a:srgbClr val="333F50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spAutoFit/>
              </a:bodyPr>
              <a:lstStyle/>
              <a:p>
                <a:pPr indent="0" lvl="0" marL="0" marR="0" rtl="1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i="0" lang="fa-IR" sz="1400" u="none" cap="none" strike="noStrike">
                    <a:solidFill>
                      <a:srgbClr val="F2F2F2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بخش چهارم</a:t>
                </a:r>
                <a:endParaRPr b="1" i="0" sz="1400" u="none" cap="none" strike="noStrike">
                  <a:solidFill>
                    <a:srgbClr val="F2F2F2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170" name="Google Shape;170;p4"/>
            <p:cNvSpPr/>
            <p:nvPr/>
          </p:nvSpPr>
          <p:spPr>
            <a:xfrm rot="10800000">
              <a:off x="9222363" y="6235679"/>
              <a:ext cx="1908000" cy="465282"/>
            </a:xfrm>
            <a:prstGeom prst="chevron">
              <a:avLst>
                <a:gd fmla="val 50000" name="adj"/>
              </a:avLst>
            </a:prstGeom>
            <a:solidFill>
              <a:srgbClr val="333F50"/>
            </a:solidFill>
            <a:ln cap="flat" cmpd="sng" w="28575">
              <a:solidFill>
                <a:srgbClr val="002060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71" name="Google Shape;171;p4"/>
            <p:cNvSpPr txBox="1"/>
            <p:nvPr/>
          </p:nvSpPr>
          <p:spPr>
            <a:xfrm>
              <a:off x="9274508" y="6327132"/>
              <a:ext cx="1594285" cy="29238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1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fa-IR" sz="13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مقدمه و سابقه پژوهش</a:t>
              </a:r>
              <a:endParaRPr b="1" i="0" sz="13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5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Google Shape;176;p5"/>
          <p:cNvSpPr txBox="1"/>
          <p:nvPr>
            <p:ph idx="12" type="sldNum"/>
          </p:nvPr>
        </p:nvSpPr>
        <p:spPr>
          <a:xfrm>
            <a:off x="11107338" y="6284710"/>
            <a:ext cx="561975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1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fa-IR"/>
              <a:t>5</a:t>
            </a:r>
            <a:endParaRPr/>
          </a:p>
        </p:txBody>
      </p:sp>
      <p:sp>
        <p:nvSpPr>
          <p:cNvPr id="177" name="Google Shape;177;p5"/>
          <p:cNvSpPr txBox="1"/>
          <p:nvPr>
            <p:ph idx="1" type="body"/>
          </p:nvPr>
        </p:nvSpPr>
        <p:spPr>
          <a:xfrm>
            <a:off x="723900" y="0"/>
            <a:ext cx="10787065" cy="103077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1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2F2F2"/>
              </a:buClr>
              <a:buSzPts val="4400"/>
              <a:buNone/>
            </a:pPr>
            <a:r>
              <a:t/>
            </a:r>
            <a:endParaRPr/>
          </a:p>
        </p:txBody>
      </p:sp>
      <p:sp>
        <p:nvSpPr>
          <p:cNvPr id="178" name="Google Shape;178;p5"/>
          <p:cNvSpPr txBox="1"/>
          <p:nvPr>
            <p:ph idx="2" type="body"/>
          </p:nvPr>
        </p:nvSpPr>
        <p:spPr>
          <a:xfrm>
            <a:off x="733868" y="2021837"/>
            <a:ext cx="10724263" cy="34988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1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4A8F"/>
              </a:buClr>
              <a:buSzPts val="2000"/>
              <a:buNone/>
            </a:pPr>
            <a:r>
              <a:t/>
            </a:r>
            <a:endParaRPr/>
          </a:p>
        </p:txBody>
      </p:sp>
      <p:sp>
        <p:nvSpPr>
          <p:cNvPr id="179" name="Google Shape;179;p5"/>
          <p:cNvSpPr txBox="1"/>
          <p:nvPr>
            <p:ph idx="3" type="body"/>
          </p:nvPr>
        </p:nvSpPr>
        <p:spPr>
          <a:xfrm>
            <a:off x="743837" y="1215061"/>
            <a:ext cx="10763549" cy="69070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1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4A8F"/>
              </a:buClr>
              <a:buSzPts val="2800"/>
              <a:buNone/>
            </a:pPr>
            <a:r>
              <a:t/>
            </a:r>
            <a:endParaRPr/>
          </a:p>
        </p:txBody>
      </p:sp>
      <p:grpSp>
        <p:nvGrpSpPr>
          <p:cNvPr id="180" name="Google Shape;180;p5"/>
          <p:cNvGrpSpPr/>
          <p:nvPr/>
        </p:nvGrpSpPr>
        <p:grpSpPr>
          <a:xfrm>
            <a:off x="1741399" y="6234279"/>
            <a:ext cx="9388964" cy="472167"/>
            <a:chOff x="1741399" y="6234279"/>
            <a:chExt cx="9388964" cy="472167"/>
          </a:xfrm>
        </p:grpSpPr>
        <p:grpSp>
          <p:nvGrpSpPr>
            <p:cNvPr id="181" name="Google Shape;181;p5"/>
            <p:cNvGrpSpPr/>
            <p:nvPr/>
          </p:nvGrpSpPr>
          <p:grpSpPr>
            <a:xfrm>
              <a:off x="5622578" y="6240930"/>
              <a:ext cx="1908000" cy="465282"/>
              <a:chOff x="5536050" y="6249849"/>
              <a:chExt cx="1908000" cy="465282"/>
            </a:xfrm>
          </p:grpSpPr>
          <p:sp>
            <p:nvSpPr>
              <p:cNvPr id="182" name="Google Shape;182;p5"/>
              <p:cNvSpPr/>
              <p:nvPr/>
            </p:nvSpPr>
            <p:spPr>
              <a:xfrm rot="10800000">
                <a:off x="5536050" y="6249849"/>
                <a:ext cx="1908000" cy="465282"/>
              </a:xfrm>
              <a:prstGeom prst="chevron">
                <a:avLst>
                  <a:gd fmla="val 50000" name="adj"/>
                </a:avLst>
              </a:prstGeom>
              <a:solidFill>
                <a:schemeClr val="accent1"/>
              </a:solidFill>
              <a:ln cap="flat" cmpd="sng" w="28575">
                <a:solidFill>
                  <a:srgbClr val="002060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83" name="Google Shape;183;p5"/>
              <p:cNvSpPr txBox="1"/>
              <p:nvPr/>
            </p:nvSpPr>
            <p:spPr>
              <a:xfrm>
                <a:off x="5775778" y="6328601"/>
                <a:ext cx="1435661" cy="307777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spAutoFit/>
              </a:bodyPr>
              <a:lstStyle/>
              <a:p>
                <a:pPr indent="0" lvl="0" marL="0" marR="0" rtl="1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i="0" lang="fa-IR" sz="1400" u="none" cap="none" strike="noStrike">
                    <a:solidFill>
                      <a:srgbClr val="002060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بخش سوم</a:t>
                </a:r>
                <a:endParaRPr b="1" i="0" sz="1400" u="none" cap="none" strike="noStrike">
                  <a:solidFill>
                    <a:srgbClr val="00206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184" name="Google Shape;184;p5"/>
            <p:cNvGrpSpPr/>
            <p:nvPr/>
          </p:nvGrpSpPr>
          <p:grpSpPr>
            <a:xfrm>
              <a:off x="1741399" y="6240931"/>
              <a:ext cx="2195033" cy="465282"/>
              <a:chOff x="1625600" y="6249774"/>
              <a:chExt cx="2195033" cy="465282"/>
            </a:xfrm>
          </p:grpSpPr>
          <p:sp>
            <p:nvSpPr>
              <p:cNvPr id="185" name="Google Shape;185;p5"/>
              <p:cNvSpPr/>
              <p:nvPr/>
            </p:nvSpPr>
            <p:spPr>
              <a:xfrm rot="10800000">
                <a:off x="1625600" y="6249774"/>
                <a:ext cx="2195033" cy="465282"/>
              </a:xfrm>
              <a:prstGeom prst="chevron">
                <a:avLst>
                  <a:gd fmla="val 50000" name="adj"/>
                </a:avLst>
              </a:prstGeom>
              <a:solidFill>
                <a:srgbClr val="333F50"/>
              </a:solidFill>
              <a:ln cap="flat" cmpd="sng" w="28575">
                <a:solidFill>
                  <a:srgbClr val="002060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86" name="Google Shape;186;p5"/>
              <p:cNvSpPr txBox="1"/>
              <p:nvPr/>
            </p:nvSpPr>
            <p:spPr>
              <a:xfrm>
                <a:off x="1912632" y="6336760"/>
                <a:ext cx="1675733" cy="307777"/>
              </a:xfrm>
              <a:prstGeom prst="rect">
                <a:avLst/>
              </a:prstGeom>
              <a:solidFill>
                <a:srgbClr val="333F50"/>
              </a:solidFill>
              <a:ln cap="flat" cmpd="sng" w="9525">
                <a:solidFill>
                  <a:srgbClr val="333F50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t" bIns="45700" lIns="91425" spcFirstLastPara="1" rIns="91425" wrap="square" tIns="45700">
                <a:spAutoFit/>
              </a:bodyPr>
              <a:lstStyle/>
              <a:p>
                <a:pPr indent="0" lvl="0" marL="0" marR="0" rtl="1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i="0" lang="fa-IR" sz="1400" u="none" cap="none" strike="noStrike">
                    <a:solidFill>
                      <a:srgbClr val="F2F2F2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جمع‌بندی و پیشنهادات</a:t>
                </a:r>
                <a:endParaRPr b="1" i="0" sz="1400" u="none" cap="none" strike="noStrike">
                  <a:solidFill>
                    <a:srgbClr val="F2F2F2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187" name="Google Shape;187;p5"/>
            <p:cNvGrpSpPr/>
            <p:nvPr/>
          </p:nvGrpSpPr>
          <p:grpSpPr>
            <a:xfrm>
              <a:off x="7417308" y="6234279"/>
              <a:ext cx="1908000" cy="465282"/>
              <a:chOff x="7366508" y="6242708"/>
              <a:chExt cx="1908000" cy="465282"/>
            </a:xfrm>
          </p:grpSpPr>
          <p:sp>
            <p:nvSpPr>
              <p:cNvPr id="188" name="Google Shape;188;p5"/>
              <p:cNvSpPr/>
              <p:nvPr/>
            </p:nvSpPr>
            <p:spPr>
              <a:xfrm rot="10800000">
                <a:off x="7366508" y="6242708"/>
                <a:ext cx="1908000" cy="465282"/>
              </a:xfrm>
              <a:prstGeom prst="chevron">
                <a:avLst>
                  <a:gd fmla="val 50000" name="adj"/>
                </a:avLst>
              </a:prstGeom>
              <a:solidFill>
                <a:srgbClr val="333F50"/>
              </a:solidFill>
              <a:ln cap="flat" cmpd="sng" w="28575">
                <a:solidFill>
                  <a:srgbClr val="002060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89" name="Google Shape;189;p5"/>
              <p:cNvSpPr txBox="1"/>
              <p:nvPr/>
            </p:nvSpPr>
            <p:spPr>
              <a:xfrm>
                <a:off x="7602677" y="6341045"/>
                <a:ext cx="1435661" cy="307777"/>
              </a:xfrm>
              <a:prstGeom prst="rect">
                <a:avLst/>
              </a:prstGeom>
              <a:solidFill>
                <a:srgbClr val="333F50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spAutoFit/>
              </a:bodyPr>
              <a:lstStyle/>
              <a:p>
                <a:pPr indent="0" lvl="0" marL="0" marR="0" rtl="1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i="0" lang="fa-IR" sz="1400" u="none" cap="none" strike="noStrike">
                    <a:solidFill>
                      <a:srgbClr val="F2F2F2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بخش دوم</a:t>
                </a:r>
                <a:endParaRPr b="1" i="0" sz="1400" u="none" cap="none" strike="noStrike">
                  <a:solidFill>
                    <a:srgbClr val="F2F2F2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190" name="Google Shape;190;p5"/>
            <p:cNvGrpSpPr/>
            <p:nvPr/>
          </p:nvGrpSpPr>
          <p:grpSpPr>
            <a:xfrm>
              <a:off x="3826721" y="6241164"/>
              <a:ext cx="1908000" cy="465282"/>
              <a:chOff x="3750521" y="6249774"/>
              <a:chExt cx="1908000" cy="465282"/>
            </a:xfrm>
          </p:grpSpPr>
          <p:sp>
            <p:nvSpPr>
              <p:cNvPr id="191" name="Google Shape;191;p5"/>
              <p:cNvSpPr/>
              <p:nvPr/>
            </p:nvSpPr>
            <p:spPr>
              <a:xfrm rot="10800000">
                <a:off x="3750521" y="6249774"/>
                <a:ext cx="1908000" cy="465282"/>
              </a:xfrm>
              <a:prstGeom prst="chevron">
                <a:avLst>
                  <a:gd fmla="val 50000" name="adj"/>
                </a:avLst>
              </a:prstGeom>
              <a:solidFill>
                <a:srgbClr val="333F50"/>
              </a:solidFill>
              <a:ln cap="flat" cmpd="sng" w="28575">
                <a:solidFill>
                  <a:srgbClr val="002060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92" name="Google Shape;192;p5"/>
              <p:cNvSpPr txBox="1"/>
              <p:nvPr/>
            </p:nvSpPr>
            <p:spPr>
              <a:xfrm>
                <a:off x="3983131" y="6328525"/>
                <a:ext cx="1435661" cy="307777"/>
              </a:xfrm>
              <a:prstGeom prst="rect">
                <a:avLst/>
              </a:prstGeom>
              <a:solidFill>
                <a:srgbClr val="333F50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spAutoFit/>
              </a:bodyPr>
              <a:lstStyle/>
              <a:p>
                <a:pPr indent="0" lvl="0" marL="0" marR="0" rtl="1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i="0" lang="fa-IR" sz="1400" u="none" cap="none" strike="noStrike">
                    <a:solidFill>
                      <a:srgbClr val="F2F2F2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بخش چهارم</a:t>
                </a:r>
                <a:endParaRPr b="1" i="0" sz="1400" u="none" cap="none" strike="noStrike">
                  <a:solidFill>
                    <a:srgbClr val="F2F2F2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193" name="Google Shape;193;p5"/>
            <p:cNvSpPr/>
            <p:nvPr/>
          </p:nvSpPr>
          <p:spPr>
            <a:xfrm rot="10800000">
              <a:off x="9222363" y="6235679"/>
              <a:ext cx="1908000" cy="465282"/>
            </a:xfrm>
            <a:prstGeom prst="chevron">
              <a:avLst>
                <a:gd fmla="val 50000" name="adj"/>
              </a:avLst>
            </a:prstGeom>
            <a:solidFill>
              <a:srgbClr val="333F50"/>
            </a:solidFill>
            <a:ln cap="flat" cmpd="sng" w="28575">
              <a:solidFill>
                <a:srgbClr val="002060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94" name="Google Shape;194;p5"/>
            <p:cNvSpPr txBox="1"/>
            <p:nvPr/>
          </p:nvSpPr>
          <p:spPr>
            <a:xfrm>
              <a:off x="9274508" y="6327132"/>
              <a:ext cx="1594285" cy="29238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1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fa-IR" sz="13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مقدمه و سابقه پژوهش</a:t>
              </a:r>
              <a:endParaRPr b="1" i="0" sz="13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8" name="Shape 1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Google Shape;199;p6"/>
          <p:cNvSpPr txBox="1"/>
          <p:nvPr>
            <p:ph idx="1" type="body"/>
          </p:nvPr>
        </p:nvSpPr>
        <p:spPr>
          <a:xfrm>
            <a:off x="743837" y="2046551"/>
            <a:ext cx="5241327" cy="34988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1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4A8F"/>
              </a:buClr>
              <a:buSzPts val="2000"/>
              <a:buNone/>
            </a:pPr>
            <a:r>
              <a:t/>
            </a:r>
            <a:endParaRPr/>
          </a:p>
        </p:txBody>
      </p:sp>
      <p:sp>
        <p:nvSpPr>
          <p:cNvPr id="200" name="Google Shape;200;p6"/>
          <p:cNvSpPr txBox="1"/>
          <p:nvPr>
            <p:ph idx="2" type="body"/>
          </p:nvPr>
        </p:nvSpPr>
        <p:spPr>
          <a:xfrm>
            <a:off x="723900" y="1204200"/>
            <a:ext cx="10787065" cy="69070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1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4A8F"/>
              </a:buClr>
              <a:buSzPts val="2800"/>
              <a:buNone/>
            </a:pPr>
            <a:r>
              <a:t/>
            </a:r>
            <a:endParaRPr/>
          </a:p>
        </p:txBody>
      </p:sp>
      <p:sp>
        <p:nvSpPr>
          <p:cNvPr id="201" name="Google Shape;201;p6"/>
          <p:cNvSpPr txBox="1"/>
          <p:nvPr>
            <p:ph idx="3" type="body"/>
          </p:nvPr>
        </p:nvSpPr>
        <p:spPr>
          <a:xfrm>
            <a:off x="6269638" y="2046548"/>
            <a:ext cx="5241327" cy="34988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1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4A8F"/>
              </a:buClr>
              <a:buSzPts val="2000"/>
              <a:buNone/>
            </a:pPr>
            <a:r>
              <a:t/>
            </a:r>
            <a:endParaRPr/>
          </a:p>
        </p:txBody>
      </p:sp>
      <p:sp>
        <p:nvSpPr>
          <p:cNvPr id="202" name="Google Shape;202;p6"/>
          <p:cNvSpPr txBox="1"/>
          <p:nvPr>
            <p:ph idx="12" type="sldNum"/>
          </p:nvPr>
        </p:nvSpPr>
        <p:spPr>
          <a:xfrm>
            <a:off x="11107338" y="6284710"/>
            <a:ext cx="561975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1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fa-IR"/>
              <a:t>6</a:t>
            </a:r>
            <a:endParaRPr/>
          </a:p>
        </p:txBody>
      </p:sp>
      <p:sp>
        <p:nvSpPr>
          <p:cNvPr id="203" name="Google Shape;203;p6"/>
          <p:cNvSpPr txBox="1"/>
          <p:nvPr>
            <p:ph idx="4" type="body"/>
          </p:nvPr>
        </p:nvSpPr>
        <p:spPr>
          <a:xfrm>
            <a:off x="723900" y="0"/>
            <a:ext cx="10787065" cy="103077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1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2F2F2"/>
              </a:buClr>
              <a:buSzPts val="4400"/>
              <a:buNone/>
            </a:pPr>
            <a:r>
              <a:t/>
            </a:r>
            <a:endParaRPr/>
          </a:p>
        </p:txBody>
      </p:sp>
      <p:grpSp>
        <p:nvGrpSpPr>
          <p:cNvPr id="204" name="Google Shape;204;p6"/>
          <p:cNvGrpSpPr/>
          <p:nvPr/>
        </p:nvGrpSpPr>
        <p:grpSpPr>
          <a:xfrm>
            <a:off x="1727488" y="6226045"/>
            <a:ext cx="9402875" cy="484512"/>
            <a:chOff x="1727488" y="6226045"/>
            <a:chExt cx="9402875" cy="484512"/>
          </a:xfrm>
        </p:grpSpPr>
        <p:grpSp>
          <p:nvGrpSpPr>
            <p:cNvPr id="205" name="Google Shape;205;p6"/>
            <p:cNvGrpSpPr/>
            <p:nvPr/>
          </p:nvGrpSpPr>
          <p:grpSpPr>
            <a:xfrm>
              <a:off x="3814309" y="6234280"/>
              <a:ext cx="1908000" cy="465282"/>
              <a:chOff x="3750521" y="6249774"/>
              <a:chExt cx="1908000" cy="465282"/>
            </a:xfrm>
          </p:grpSpPr>
          <p:sp>
            <p:nvSpPr>
              <p:cNvPr id="206" name="Google Shape;206;p6"/>
              <p:cNvSpPr/>
              <p:nvPr/>
            </p:nvSpPr>
            <p:spPr>
              <a:xfrm rot="10800000">
                <a:off x="3750521" y="6249774"/>
                <a:ext cx="1908000" cy="465282"/>
              </a:xfrm>
              <a:prstGeom prst="chevron">
                <a:avLst>
                  <a:gd fmla="val 50000" name="adj"/>
                </a:avLst>
              </a:prstGeom>
              <a:solidFill>
                <a:schemeClr val="accent1"/>
              </a:solidFill>
              <a:ln cap="flat" cmpd="sng" w="28575">
                <a:solidFill>
                  <a:srgbClr val="002060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07" name="Google Shape;207;p6"/>
              <p:cNvSpPr txBox="1"/>
              <p:nvPr/>
            </p:nvSpPr>
            <p:spPr>
              <a:xfrm>
                <a:off x="3983131" y="6328525"/>
                <a:ext cx="1435661" cy="307777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spAutoFit/>
              </a:bodyPr>
              <a:lstStyle/>
              <a:p>
                <a:pPr indent="0" lvl="0" marL="0" marR="0" rtl="1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i="0" lang="fa-IR" sz="1400" u="none" cap="none" strike="noStrike">
                    <a:solidFill>
                      <a:srgbClr val="002060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بخش چهارم</a:t>
                </a:r>
                <a:endParaRPr b="1" i="0" sz="1400" u="none" cap="none" strike="noStrike">
                  <a:solidFill>
                    <a:srgbClr val="00206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208" name="Google Shape;208;p6"/>
            <p:cNvGrpSpPr/>
            <p:nvPr/>
          </p:nvGrpSpPr>
          <p:grpSpPr>
            <a:xfrm>
              <a:off x="1727488" y="6226045"/>
              <a:ext cx="2195033" cy="465282"/>
              <a:chOff x="1663700" y="6249774"/>
              <a:chExt cx="2195033" cy="465282"/>
            </a:xfrm>
          </p:grpSpPr>
          <p:sp>
            <p:nvSpPr>
              <p:cNvPr id="209" name="Google Shape;209;p6"/>
              <p:cNvSpPr/>
              <p:nvPr/>
            </p:nvSpPr>
            <p:spPr>
              <a:xfrm rot="10800000">
                <a:off x="1663700" y="6249774"/>
                <a:ext cx="2195033" cy="465282"/>
              </a:xfrm>
              <a:prstGeom prst="chevron">
                <a:avLst>
                  <a:gd fmla="val 50000" name="adj"/>
                </a:avLst>
              </a:prstGeom>
              <a:solidFill>
                <a:srgbClr val="333F50"/>
              </a:solidFill>
              <a:ln cap="flat" cmpd="sng" w="28575">
                <a:solidFill>
                  <a:srgbClr val="002060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10" name="Google Shape;210;p6"/>
              <p:cNvSpPr txBox="1"/>
              <p:nvPr/>
            </p:nvSpPr>
            <p:spPr>
              <a:xfrm>
                <a:off x="1912632" y="6336760"/>
                <a:ext cx="1675733" cy="307777"/>
              </a:xfrm>
              <a:prstGeom prst="rect">
                <a:avLst/>
              </a:prstGeom>
              <a:solidFill>
                <a:srgbClr val="333F50"/>
              </a:solidFill>
              <a:ln cap="flat" cmpd="sng" w="9525">
                <a:solidFill>
                  <a:srgbClr val="333F50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t" bIns="45700" lIns="91425" spcFirstLastPara="1" rIns="91425" wrap="square" tIns="45700">
                <a:spAutoFit/>
              </a:bodyPr>
              <a:lstStyle/>
              <a:p>
                <a:pPr indent="0" lvl="0" marL="0" marR="0" rtl="1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i="0" lang="fa-IR" sz="1400" u="none" cap="none" strike="noStrike">
                    <a:solidFill>
                      <a:srgbClr val="F2F2F2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جمع‌بندی و پیشنهادات</a:t>
                </a:r>
                <a:endParaRPr b="1" i="0" sz="1400" u="none" cap="none" strike="noStrike">
                  <a:solidFill>
                    <a:srgbClr val="F2F2F2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211" name="Google Shape;211;p6"/>
            <p:cNvGrpSpPr/>
            <p:nvPr/>
          </p:nvGrpSpPr>
          <p:grpSpPr>
            <a:xfrm>
              <a:off x="7417308" y="6234279"/>
              <a:ext cx="1908000" cy="465282"/>
              <a:chOff x="7366508" y="6242708"/>
              <a:chExt cx="1908000" cy="465282"/>
            </a:xfrm>
          </p:grpSpPr>
          <p:sp>
            <p:nvSpPr>
              <p:cNvPr id="212" name="Google Shape;212;p6"/>
              <p:cNvSpPr/>
              <p:nvPr/>
            </p:nvSpPr>
            <p:spPr>
              <a:xfrm rot="10800000">
                <a:off x="7366508" y="6242708"/>
                <a:ext cx="1908000" cy="465282"/>
              </a:xfrm>
              <a:prstGeom prst="chevron">
                <a:avLst>
                  <a:gd fmla="val 50000" name="adj"/>
                </a:avLst>
              </a:prstGeom>
              <a:solidFill>
                <a:srgbClr val="333F50"/>
              </a:solidFill>
              <a:ln cap="flat" cmpd="sng" w="28575">
                <a:solidFill>
                  <a:srgbClr val="002060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13" name="Google Shape;213;p6"/>
              <p:cNvSpPr txBox="1"/>
              <p:nvPr/>
            </p:nvSpPr>
            <p:spPr>
              <a:xfrm>
                <a:off x="7602677" y="6341045"/>
                <a:ext cx="1435661" cy="307777"/>
              </a:xfrm>
              <a:prstGeom prst="rect">
                <a:avLst/>
              </a:prstGeom>
              <a:solidFill>
                <a:srgbClr val="333F50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spAutoFit/>
              </a:bodyPr>
              <a:lstStyle/>
              <a:p>
                <a:pPr indent="0" lvl="0" marL="0" marR="0" rtl="1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i="0" lang="fa-IR" sz="1400" u="none" cap="none" strike="noStrike">
                    <a:solidFill>
                      <a:srgbClr val="F2F2F2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بخش دوم</a:t>
                </a:r>
                <a:endParaRPr b="1" i="0" sz="1400" u="none" cap="none" strike="noStrike">
                  <a:solidFill>
                    <a:srgbClr val="F2F2F2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214" name="Google Shape;214;p6"/>
            <p:cNvGrpSpPr/>
            <p:nvPr/>
          </p:nvGrpSpPr>
          <p:grpSpPr>
            <a:xfrm>
              <a:off x="5612250" y="6245275"/>
              <a:ext cx="1908000" cy="465282"/>
              <a:chOff x="5536050" y="6249849"/>
              <a:chExt cx="1908000" cy="465282"/>
            </a:xfrm>
          </p:grpSpPr>
          <p:sp>
            <p:nvSpPr>
              <p:cNvPr id="215" name="Google Shape;215;p6"/>
              <p:cNvSpPr/>
              <p:nvPr/>
            </p:nvSpPr>
            <p:spPr>
              <a:xfrm rot="10800000">
                <a:off x="5536050" y="6249849"/>
                <a:ext cx="1908000" cy="465282"/>
              </a:xfrm>
              <a:prstGeom prst="chevron">
                <a:avLst>
                  <a:gd fmla="val 50000" name="adj"/>
                </a:avLst>
              </a:prstGeom>
              <a:solidFill>
                <a:srgbClr val="333F50"/>
              </a:solidFill>
              <a:ln cap="flat" cmpd="sng" w="28575">
                <a:solidFill>
                  <a:srgbClr val="002060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16" name="Google Shape;216;p6"/>
              <p:cNvSpPr txBox="1"/>
              <p:nvPr/>
            </p:nvSpPr>
            <p:spPr>
              <a:xfrm>
                <a:off x="5775778" y="6328601"/>
                <a:ext cx="1435661" cy="307777"/>
              </a:xfrm>
              <a:prstGeom prst="rect">
                <a:avLst/>
              </a:prstGeom>
              <a:solidFill>
                <a:srgbClr val="333F50"/>
              </a:solidFill>
              <a:ln cap="flat" cmpd="sng" w="9525">
                <a:solidFill>
                  <a:srgbClr val="333F50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t" bIns="45700" lIns="91425" spcFirstLastPara="1" rIns="91425" wrap="square" tIns="45700">
                <a:spAutoFit/>
              </a:bodyPr>
              <a:lstStyle/>
              <a:p>
                <a:pPr indent="0" lvl="0" marL="0" marR="0" rtl="1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i="0" lang="fa-IR" sz="1400" u="none" cap="none" strike="noStrike">
                    <a:solidFill>
                      <a:srgbClr val="F2F2F2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بخش سوم</a:t>
                </a:r>
                <a:endParaRPr b="1" i="0" sz="1400" u="none" cap="none" strike="noStrike">
                  <a:solidFill>
                    <a:srgbClr val="F2F2F2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217" name="Google Shape;217;p6"/>
            <p:cNvSpPr/>
            <p:nvPr/>
          </p:nvSpPr>
          <p:spPr>
            <a:xfrm rot="10800000">
              <a:off x="9222363" y="6235679"/>
              <a:ext cx="1908000" cy="465282"/>
            </a:xfrm>
            <a:prstGeom prst="chevron">
              <a:avLst>
                <a:gd fmla="val 50000" name="adj"/>
              </a:avLst>
            </a:prstGeom>
            <a:solidFill>
              <a:srgbClr val="333F50"/>
            </a:solidFill>
            <a:ln cap="flat" cmpd="sng" w="28575">
              <a:solidFill>
                <a:srgbClr val="002060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18" name="Google Shape;218;p6"/>
            <p:cNvSpPr txBox="1"/>
            <p:nvPr/>
          </p:nvSpPr>
          <p:spPr>
            <a:xfrm>
              <a:off x="9274508" y="6327132"/>
              <a:ext cx="1594285" cy="29238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1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fa-IR" sz="13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مقدمه و سابقه پژوهش</a:t>
              </a:r>
              <a:endParaRPr b="1" i="0" sz="13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2" name="Shape 2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" name="Google Shape;223;p7"/>
          <p:cNvSpPr txBox="1"/>
          <p:nvPr>
            <p:ph idx="1" type="body"/>
          </p:nvPr>
        </p:nvSpPr>
        <p:spPr>
          <a:xfrm>
            <a:off x="743837" y="2046551"/>
            <a:ext cx="5241327" cy="34988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1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4A8F"/>
              </a:buClr>
              <a:buSzPts val="2000"/>
              <a:buNone/>
            </a:pPr>
            <a:r>
              <a:t/>
            </a:r>
            <a:endParaRPr/>
          </a:p>
        </p:txBody>
      </p:sp>
      <p:sp>
        <p:nvSpPr>
          <p:cNvPr id="224" name="Google Shape;224;p7"/>
          <p:cNvSpPr txBox="1"/>
          <p:nvPr>
            <p:ph idx="2" type="body"/>
          </p:nvPr>
        </p:nvSpPr>
        <p:spPr>
          <a:xfrm>
            <a:off x="723900" y="1204200"/>
            <a:ext cx="10787065" cy="69070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1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4A8F"/>
              </a:buClr>
              <a:buSzPts val="2800"/>
              <a:buNone/>
            </a:pPr>
            <a:r>
              <a:t/>
            </a:r>
            <a:endParaRPr/>
          </a:p>
        </p:txBody>
      </p:sp>
      <p:sp>
        <p:nvSpPr>
          <p:cNvPr id="225" name="Google Shape;225;p7"/>
          <p:cNvSpPr txBox="1"/>
          <p:nvPr>
            <p:ph idx="3" type="body"/>
          </p:nvPr>
        </p:nvSpPr>
        <p:spPr>
          <a:xfrm>
            <a:off x="6269638" y="2046548"/>
            <a:ext cx="5241327" cy="34988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1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4A8F"/>
              </a:buClr>
              <a:buSzPts val="2000"/>
              <a:buNone/>
            </a:pPr>
            <a:r>
              <a:t/>
            </a:r>
            <a:endParaRPr/>
          </a:p>
        </p:txBody>
      </p:sp>
      <p:sp>
        <p:nvSpPr>
          <p:cNvPr id="226" name="Google Shape;226;p7"/>
          <p:cNvSpPr txBox="1"/>
          <p:nvPr>
            <p:ph idx="12" type="sldNum"/>
          </p:nvPr>
        </p:nvSpPr>
        <p:spPr>
          <a:xfrm>
            <a:off x="11107338" y="6284710"/>
            <a:ext cx="561975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1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fa-IR"/>
              <a:t>7</a:t>
            </a:r>
            <a:endParaRPr/>
          </a:p>
        </p:txBody>
      </p:sp>
      <p:sp>
        <p:nvSpPr>
          <p:cNvPr id="227" name="Google Shape;227;p7"/>
          <p:cNvSpPr txBox="1"/>
          <p:nvPr>
            <p:ph idx="4" type="body"/>
          </p:nvPr>
        </p:nvSpPr>
        <p:spPr>
          <a:xfrm>
            <a:off x="723900" y="0"/>
            <a:ext cx="10787065" cy="103077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1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2F2F2"/>
              </a:buClr>
              <a:buSzPts val="4400"/>
              <a:buNone/>
            </a:pPr>
            <a:r>
              <a:t/>
            </a:r>
            <a:endParaRPr/>
          </a:p>
        </p:txBody>
      </p:sp>
      <p:grpSp>
        <p:nvGrpSpPr>
          <p:cNvPr id="228" name="Google Shape;228;p7"/>
          <p:cNvGrpSpPr/>
          <p:nvPr/>
        </p:nvGrpSpPr>
        <p:grpSpPr>
          <a:xfrm>
            <a:off x="1746250" y="6224754"/>
            <a:ext cx="9384113" cy="489332"/>
            <a:chOff x="1746250" y="6234279"/>
            <a:chExt cx="9384113" cy="489332"/>
          </a:xfrm>
        </p:grpSpPr>
        <p:grpSp>
          <p:nvGrpSpPr>
            <p:cNvPr id="229" name="Google Shape;229;p7"/>
            <p:cNvGrpSpPr/>
            <p:nvPr/>
          </p:nvGrpSpPr>
          <p:grpSpPr>
            <a:xfrm>
              <a:off x="7417308" y="6234279"/>
              <a:ext cx="1908000" cy="465282"/>
              <a:chOff x="7366508" y="6242708"/>
              <a:chExt cx="1908000" cy="465282"/>
            </a:xfrm>
          </p:grpSpPr>
          <p:sp>
            <p:nvSpPr>
              <p:cNvPr id="230" name="Google Shape;230;p7"/>
              <p:cNvSpPr/>
              <p:nvPr/>
            </p:nvSpPr>
            <p:spPr>
              <a:xfrm rot="10800000">
                <a:off x="7366508" y="6242708"/>
                <a:ext cx="1908000" cy="465282"/>
              </a:xfrm>
              <a:prstGeom prst="chevron">
                <a:avLst>
                  <a:gd fmla="val 50000" name="adj"/>
                </a:avLst>
              </a:prstGeom>
              <a:solidFill>
                <a:srgbClr val="333F50"/>
              </a:solidFill>
              <a:ln cap="flat" cmpd="sng" w="28575">
                <a:solidFill>
                  <a:srgbClr val="002060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31" name="Google Shape;231;p7"/>
              <p:cNvSpPr txBox="1"/>
              <p:nvPr/>
            </p:nvSpPr>
            <p:spPr>
              <a:xfrm>
                <a:off x="7602677" y="6341045"/>
                <a:ext cx="1435661" cy="307777"/>
              </a:xfrm>
              <a:prstGeom prst="rect">
                <a:avLst/>
              </a:prstGeom>
              <a:solidFill>
                <a:srgbClr val="333F50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spAutoFit/>
              </a:bodyPr>
              <a:lstStyle/>
              <a:p>
                <a:pPr indent="0" lvl="0" marL="0" marR="0" rtl="1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i="0" lang="fa-IR" sz="1400" u="none" cap="none" strike="noStrike">
                    <a:solidFill>
                      <a:srgbClr val="F2F2F2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بخش دوم</a:t>
                </a:r>
                <a:endParaRPr b="1" i="0" sz="1400" u="none" cap="none" strike="noStrike">
                  <a:solidFill>
                    <a:srgbClr val="F2F2F2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232" name="Google Shape;232;p7"/>
            <p:cNvGrpSpPr/>
            <p:nvPr/>
          </p:nvGrpSpPr>
          <p:grpSpPr>
            <a:xfrm>
              <a:off x="5612250" y="6245275"/>
              <a:ext cx="1908000" cy="465282"/>
              <a:chOff x="5536050" y="6249849"/>
              <a:chExt cx="1908000" cy="465282"/>
            </a:xfrm>
          </p:grpSpPr>
          <p:sp>
            <p:nvSpPr>
              <p:cNvPr id="233" name="Google Shape;233;p7"/>
              <p:cNvSpPr/>
              <p:nvPr/>
            </p:nvSpPr>
            <p:spPr>
              <a:xfrm rot="10800000">
                <a:off x="5536050" y="6249849"/>
                <a:ext cx="1908000" cy="465282"/>
              </a:xfrm>
              <a:prstGeom prst="chevron">
                <a:avLst>
                  <a:gd fmla="val 50000" name="adj"/>
                </a:avLst>
              </a:prstGeom>
              <a:solidFill>
                <a:srgbClr val="333F50"/>
              </a:solidFill>
              <a:ln cap="flat" cmpd="sng" w="28575">
                <a:solidFill>
                  <a:srgbClr val="002060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34" name="Google Shape;234;p7"/>
              <p:cNvSpPr txBox="1"/>
              <p:nvPr/>
            </p:nvSpPr>
            <p:spPr>
              <a:xfrm>
                <a:off x="5775778" y="6328601"/>
                <a:ext cx="1435661" cy="307777"/>
              </a:xfrm>
              <a:prstGeom prst="rect">
                <a:avLst/>
              </a:prstGeom>
              <a:solidFill>
                <a:srgbClr val="333F50"/>
              </a:solidFill>
              <a:ln cap="flat" cmpd="sng" w="9525">
                <a:solidFill>
                  <a:srgbClr val="333F50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t" bIns="45700" lIns="91425" spcFirstLastPara="1" rIns="91425" wrap="square" tIns="45700">
                <a:spAutoFit/>
              </a:bodyPr>
              <a:lstStyle/>
              <a:p>
                <a:pPr indent="0" lvl="0" marL="0" marR="0" rtl="1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i="0" lang="fa-IR" sz="1400" u="none" cap="none" strike="noStrike">
                    <a:solidFill>
                      <a:srgbClr val="F2F2F2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بخش سوم</a:t>
                </a:r>
                <a:endParaRPr b="1" i="0" sz="1400" u="none" cap="none" strike="noStrike">
                  <a:solidFill>
                    <a:srgbClr val="F2F2F2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235" name="Google Shape;235;p7"/>
            <p:cNvGrpSpPr/>
            <p:nvPr/>
          </p:nvGrpSpPr>
          <p:grpSpPr>
            <a:xfrm>
              <a:off x="3826721" y="6253864"/>
              <a:ext cx="1908000" cy="465282"/>
              <a:chOff x="3750521" y="6249774"/>
              <a:chExt cx="1908000" cy="465282"/>
            </a:xfrm>
          </p:grpSpPr>
          <p:sp>
            <p:nvSpPr>
              <p:cNvPr id="236" name="Google Shape;236;p7"/>
              <p:cNvSpPr/>
              <p:nvPr/>
            </p:nvSpPr>
            <p:spPr>
              <a:xfrm rot="10800000">
                <a:off x="3750521" y="6249774"/>
                <a:ext cx="1908000" cy="465282"/>
              </a:xfrm>
              <a:prstGeom prst="chevron">
                <a:avLst>
                  <a:gd fmla="val 50000" name="adj"/>
                </a:avLst>
              </a:prstGeom>
              <a:solidFill>
                <a:srgbClr val="333F50"/>
              </a:solidFill>
              <a:ln cap="flat" cmpd="sng" w="28575">
                <a:solidFill>
                  <a:srgbClr val="002060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37" name="Google Shape;237;p7"/>
              <p:cNvSpPr txBox="1"/>
              <p:nvPr/>
            </p:nvSpPr>
            <p:spPr>
              <a:xfrm>
                <a:off x="3983131" y="6328525"/>
                <a:ext cx="1435661" cy="307777"/>
              </a:xfrm>
              <a:prstGeom prst="rect">
                <a:avLst/>
              </a:prstGeom>
              <a:solidFill>
                <a:srgbClr val="333F50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spAutoFit/>
              </a:bodyPr>
              <a:lstStyle/>
              <a:p>
                <a:pPr indent="0" lvl="0" marL="0" marR="0" rtl="1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i="0" lang="fa-IR" sz="1400" u="none" cap="none" strike="noStrike">
                    <a:solidFill>
                      <a:srgbClr val="F2F2F2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بخش چهارم</a:t>
                </a:r>
                <a:endParaRPr b="1" i="0" sz="1400" u="none" cap="none" strike="noStrike">
                  <a:solidFill>
                    <a:srgbClr val="F2F2F2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238" name="Google Shape;238;p7"/>
            <p:cNvGrpSpPr/>
            <p:nvPr/>
          </p:nvGrpSpPr>
          <p:grpSpPr>
            <a:xfrm>
              <a:off x="1746250" y="6258329"/>
              <a:ext cx="2195033" cy="465282"/>
              <a:chOff x="1644650" y="6249774"/>
              <a:chExt cx="2195033" cy="465282"/>
            </a:xfrm>
          </p:grpSpPr>
          <p:sp>
            <p:nvSpPr>
              <p:cNvPr id="239" name="Google Shape;239;p7"/>
              <p:cNvSpPr/>
              <p:nvPr/>
            </p:nvSpPr>
            <p:spPr>
              <a:xfrm rot="10800000">
                <a:off x="1644650" y="6249774"/>
                <a:ext cx="2195033" cy="465282"/>
              </a:xfrm>
              <a:prstGeom prst="chevron">
                <a:avLst>
                  <a:gd fmla="val 50000" name="adj"/>
                </a:avLst>
              </a:prstGeom>
              <a:solidFill>
                <a:schemeClr val="accent1"/>
              </a:solidFill>
              <a:ln cap="flat" cmpd="sng" w="28575">
                <a:solidFill>
                  <a:srgbClr val="002060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40" name="Google Shape;240;p7"/>
              <p:cNvSpPr txBox="1"/>
              <p:nvPr/>
            </p:nvSpPr>
            <p:spPr>
              <a:xfrm>
                <a:off x="1912632" y="6336760"/>
                <a:ext cx="1675733" cy="307777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spAutoFit/>
              </a:bodyPr>
              <a:lstStyle/>
              <a:p>
                <a:pPr indent="0" lvl="0" marL="0" marR="0" rtl="1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i="0" lang="fa-IR" sz="1400" u="none" cap="none" strike="noStrike">
                    <a:solidFill>
                      <a:srgbClr val="002060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جمع‌بندی و پیشنهادات</a:t>
                </a:r>
                <a:endParaRPr b="1" i="0" sz="1400" u="none" cap="none" strike="noStrike">
                  <a:solidFill>
                    <a:srgbClr val="00206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241" name="Google Shape;241;p7"/>
            <p:cNvSpPr/>
            <p:nvPr/>
          </p:nvSpPr>
          <p:spPr>
            <a:xfrm rot="10800000">
              <a:off x="9222363" y="6235679"/>
              <a:ext cx="1908000" cy="465282"/>
            </a:xfrm>
            <a:prstGeom prst="chevron">
              <a:avLst>
                <a:gd fmla="val 50000" name="adj"/>
              </a:avLst>
            </a:prstGeom>
            <a:solidFill>
              <a:srgbClr val="333F50"/>
            </a:solidFill>
            <a:ln cap="flat" cmpd="sng" w="28575">
              <a:solidFill>
                <a:srgbClr val="002060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42" name="Google Shape;242;p7"/>
            <p:cNvSpPr txBox="1"/>
            <p:nvPr/>
          </p:nvSpPr>
          <p:spPr>
            <a:xfrm>
              <a:off x="9274508" y="6327132"/>
              <a:ext cx="1594285" cy="29238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1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fa-IR" sz="13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مقدمه و سابقه پژوهش</a:t>
              </a:r>
              <a:endParaRPr b="1" i="0" sz="13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47" name="Shape 2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" name="Google Shape;248;p8"/>
          <p:cNvSpPr txBox="1"/>
          <p:nvPr>
            <p:ph idx="1" type="body"/>
          </p:nvPr>
        </p:nvSpPr>
        <p:spPr>
          <a:xfrm>
            <a:off x="1303864" y="3525894"/>
            <a:ext cx="9584270" cy="207281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1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2F2F2"/>
              </a:buClr>
              <a:buSzPts val="32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ISME2020 Templat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2020-04-17T10:35:40Z</dcterms:created>
  <dc:creator>Hadi 19</dc:creator>
</cp:coreProperties>
</file>