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Black Ops One"/>
      <p:regular r:id="rId29"/>
    </p:embeddedFont>
    <p:embeddedFont>
      <p:font typeface="Roboto"/>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23BI4yCXnaHraXX+YCah7myWx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Inter-bold.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BlackOpsOn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boldItalic.fntdata"/><Relationship Id="rId30" Type="http://schemas.openxmlformats.org/officeDocument/2006/relationships/font" Target="fonts/Roboto-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2" name="Google Shape;71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3" name="Google Shape;71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61.png"/><Relationship Id="rId9" Type="http://schemas.openxmlformats.org/officeDocument/2006/relationships/image" Target="../media/image43.png"/><Relationship Id="rId5" Type="http://schemas.openxmlformats.org/officeDocument/2006/relationships/image" Target="../media/image45.png"/><Relationship Id="rId6" Type="http://schemas.openxmlformats.org/officeDocument/2006/relationships/image" Target="../media/image5.png"/><Relationship Id="rId7" Type="http://schemas.openxmlformats.org/officeDocument/2006/relationships/image" Target="../media/image51.png"/><Relationship Id="rId8"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0.png"/><Relationship Id="rId4" Type="http://schemas.openxmlformats.org/officeDocument/2006/relationships/image" Target="../media/image23.png"/><Relationship Id="rId11" Type="http://schemas.openxmlformats.org/officeDocument/2006/relationships/image" Target="../media/image80.png"/><Relationship Id="rId10" Type="http://schemas.openxmlformats.org/officeDocument/2006/relationships/image" Target="../media/image56.png"/><Relationship Id="rId12" Type="http://schemas.openxmlformats.org/officeDocument/2006/relationships/image" Target="../media/image68.png"/><Relationship Id="rId9" Type="http://schemas.openxmlformats.org/officeDocument/2006/relationships/image" Target="../media/image78.png"/><Relationship Id="rId5" Type="http://schemas.openxmlformats.org/officeDocument/2006/relationships/image" Target="../media/image44.png"/><Relationship Id="rId6" Type="http://schemas.openxmlformats.org/officeDocument/2006/relationships/image" Target="../media/image5.png"/><Relationship Id="rId7" Type="http://schemas.openxmlformats.org/officeDocument/2006/relationships/image" Target="../media/image62.png"/><Relationship Id="rId8" Type="http://schemas.openxmlformats.org/officeDocument/2006/relationships/image" Target="../media/image8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82.png"/><Relationship Id="rId6" Type="http://schemas.openxmlformats.org/officeDocument/2006/relationships/image" Target="../media/image5.png"/><Relationship Id="rId7" Type="http://schemas.openxmlformats.org/officeDocument/2006/relationships/image" Target="../media/image9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61.png"/><Relationship Id="rId5" Type="http://schemas.openxmlformats.org/officeDocument/2006/relationships/image" Target="../media/image45.png"/><Relationship Id="rId6"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128.png"/><Relationship Id="rId22" Type="http://schemas.openxmlformats.org/officeDocument/2006/relationships/image" Target="../media/image103.png"/><Relationship Id="rId21" Type="http://schemas.openxmlformats.org/officeDocument/2006/relationships/image" Target="../media/image94.png"/><Relationship Id="rId24" Type="http://schemas.openxmlformats.org/officeDocument/2006/relationships/image" Target="../media/image139.png"/><Relationship Id="rId23" Type="http://schemas.openxmlformats.org/officeDocument/2006/relationships/image" Target="../media/image15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0.png"/><Relationship Id="rId4" Type="http://schemas.openxmlformats.org/officeDocument/2006/relationships/image" Target="../media/image23.png"/><Relationship Id="rId9" Type="http://schemas.openxmlformats.org/officeDocument/2006/relationships/image" Target="../media/image88.png"/><Relationship Id="rId26" Type="http://schemas.openxmlformats.org/officeDocument/2006/relationships/image" Target="../media/image98.png"/><Relationship Id="rId25" Type="http://schemas.openxmlformats.org/officeDocument/2006/relationships/image" Target="../media/image131.png"/><Relationship Id="rId28" Type="http://schemas.openxmlformats.org/officeDocument/2006/relationships/image" Target="../media/image120.png"/><Relationship Id="rId27" Type="http://schemas.openxmlformats.org/officeDocument/2006/relationships/image" Target="../media/image100.png"/><Relationship Id="rId5" Type="http://schemas.openxmlformats.org/officeDocument/2006/relationships/image" Target="../media/image44.png"/><Relationship Id="rId6" Type="http://schemas.openxmlformats.org/officeDocument/2006/relationships/image" Target="../media/image5.png"/><Relationship Id="rId29" Type="http://schemas.openxmlformats.org/officeDocument/2006/relationships/image" Target="../media/image107.png"/><Relationship Id="rId7" Type="http://schemas.openxmlformats.org/officeDocument/2006/relationships/image" Target="../media/image77.png"/><Relationship Id="rId8" Type="http://schemas.openxmlformats.org/officeDocument/2006/relationships/image" Target="../media/image83.png"/><Relationship Id="rId30" Type="http://schemas.openxmlformats.org/officeDocument/2006/relationships/image" Target="../media/image140.png"/><Relationship Id="rId11" Type="http://schemas.openxmlformats.org/officeDocument/2006/relationships/image" Target="../media/image91.png"/><Relationship Id="rId10" Type="http://schemas.openxmlformats.org/officeDocument/2006/relationships/image" Target="../media/image105.png"/><Relationship Id="rId13" Type="http://schemas.openxmlformats.org/officeDocument/2006/relationships/image" Target="../media/image87.png"/><Relationship Id="rId12" Type="http://schemas.openxmlformats.org/officeDocument/2006/relationships/image" Target="../media/image110.png"/><Relationship Id="rId15" Type="http://schemas.openxmlformats.org/officeDocument/2006/relationships/image" Target="../media/image93.png"/><Relationship Id="rId14" Type="http://schemas.openxmlformats.org/officeDocument/2006/relationships/image" Target="../media/image86.png"/><Relationship Id="rId17" Type="http://schemas.openxmlformats.org/officeDocument/2006/relationships/image" Target="../media/image84.png"/><Relationship Id="rId16" Type="http://schemas.openxmlformats.org/officeDocument/2006/relationships/image" Target="../media/image95.png"/><Relationship Id="rId19" Type="http://schemas.openxmlformats.org/officeDocument/2006/relationships/image" Target="../media/image124.png"/><Relationship Id="rId18" Type="http://schemas.openxmlformats.org/officeDocument/2006/relationships/image" Target="../media/image10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25.png"/><Relationship Id="rId6" Type="http://schemas.openxmlformats.org/officeDocument/2006/relationships/image" Target="../media/image5.png"/><Relationship Id="rId7" Type="http://schemas.openxmlformats.org/officeDocument/2006/relationships/image" Target="../media/image123.png"/><Relationship Id="rId8" Type="http://schemas.openxmlformats.org/officeDocument/2006/relationships/image" Target="../media/image1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61.png"/><Relationship Id="rId5" Type="http://schemas.openxmlformats.org/officeDocument/2006/relationships/image" Target="../media/image45.png"/><Relationship Id="rId6" Type="http://schemas.openxmlformats.org/officeDocument/2006/relationships/image" Target="../media/image5.png"/><Relationship Id="rId7" Type="http://schemas.openxmlformats.org/officeDocument/2006/relationships/image" Target="../media/image116.png"/><Relationship Id="rId8" Type="http://schemas.openxmlformats.org/officeDocument/2006/relationships/image" Target="../media/image1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0.png"/><Relationship Id="rId4" Type="http://schemas.openxmlformats.org/officeDocument/2006/relationships/image" Target="../media/image23.png"/><Relationship Id="rId5" Type="http://schemas.openxmlformats.org/officeDocument/2006/relationships/image" Target="../media/image44.png"/><Relationship Id="rId6" Type="http://schemas.openxmlformats.org/officeDocument/2006/relationships/image" Target="../media/image5.png"/><Relationship Id="rId7" Type="http://schemas.openxmlformats.org/officeDocument/2006/relationships/image" Target="../media/image136.png"/><Relationship Id="rId8" Type="http://schemas.openxmlformats.org/officeDocument/2006/relationships/image" Target="../media/image1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0.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61.png"/><Relationship Id="rId5" Type="http://schemas.openxmlformats.org/officeDocument/2006/relationships/image" Target="../media/image45.png"/><Relationship Id="rId6" Type="http://schemas.openxmlformats.org/officeDocument/2006/relationships/image" Target="../media/image5.png"/><Relationship Id="rId7" Type="http://schemas.openxmlformats.org/officeDocument/2006/relationships/image" Target="../media/image1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0.png"/><Relationship Id="rId4" Type="http://schemas.openxmlformats.org/officeDocument/2006/relationships/image" Target="../media/image23.png"/><Relationship Id="rId9" Type="http://schemas.openxmlformats.org/officeDocument/2006/relationships/image" Target="../media/image133.png"/><Relationship Id="rId5" Type="http://schemas.openxmlformats.org/officeDocument/2006/relationships/image" Target="../media/image44.png"/><Relationship Id="rId6" Type="http://schemas.openxmlformats.org/officeDocument/2006/relationships/image" Target="../media/image5.png"/><Relationship Id="rId7" Type="http://schemas.openxmlformats.org/officeDocument/2006/relationships/image" Target="../media/image164.png"/><Relationship Id="rId8" Type="http://schemas.openxmlformats.org/officeDocument/2006/relationships/image" Target="../media/image166.png"/><Relationship Id="rId11" Type="http://schemas.openxmlformats.org/officeDocument/2006/relationships/image" Target="../media/image165.png"/><Relationship Id="rId10" Type="http://schemas.openxmlformats.org/officeDocument/2006/relationships/image" Target="../media/image170.png"/><Relationship Id="rId13" Type="http://schemas.openxmlformats.org/officeDocument/2006/relationships/image" Target="../media/image161.png"/><Relationship Id="rId12" Type="http://schemas.openxmlformats.org/officeDocument/2006/relationships/image" Target="../media/image159.png"/><Relationship Id="rId15" Type="http://schemas.openxmlformats.org/officeDocument/2006/relationships/image" Target="../media/image148.png"/><Relationship Id="rId14" Type="http://schemas.openxmlformats.org/officeDocument/2006/relationships/image" Target="../media/image1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69.png"/><Relationship Id="rId5" Type="http://schemas.openxmlformats.org/officeDocument/2006/relationships/image" Target="../media/image125.png"/><Relationship Id="rId6" Type="http://schemas.openxmlformats.org/officeDocument/2006/relationships/image" Target="../media/image5.png"/><Relationship Id="rId7" Type="http://schemas.openxmlformats.org/officeDocument/2006/relationships/image" Target="../media/image154.png"/><Relationship Id="rId8" Type="http://schemas.openxmlformats.org/officeDocument/2006/relationships/image" Target="../media/image160.png"/></Relationships>
</file>

<file path=ppt/slides/_rels/slide23.xml.rels><?xml version="1.0" encoding="UTF-8" standalone="yes"?><Relationships xmlns="http://schemas.openxmlformats.org/package/2006/relationships"><Relationship Id="rId20" Type="http://schemas.openxmlformats.org/officeDocument/2006/relationships/image" Target="../media/image195.png"/><Relationship Id="rId22" Type="http://schemas.openxmlformats.org/officeDocument/2006/relationships/image" Target="../media/image184.png"/><Relationship Id="rId21" Type="http://schemas.openxmlformats.org/officeDocument/2006/relationships/image" Target="../media/image192.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67.png"/><Relationship Id="rId5" Type="http://schemas.openxmlformats.org/officeDocument/2006/relationships/image" Target="../media/image125.png"/><Relationship Id="rId6" Type="http://schemas.openxmlformats.org/officeDocument/2006/relationships/image" Target="../media/image5.png"/><Relationship Id="rId7" Type="http://schemas.openxmlformats.org/officeDocument/2006/relationships/hyperlink" Target="https://eatemp.com/powerpoint-org-chart-template/" TargetMode="External"/><Relationship Id="rId8" Type="http://schemas.openxmlformats.org/officeDocument/2006/relationships/image" Target="../media/image157.png"/><Relationship Id="rId11" Type="http://schemas.openxmlformats.org/officeDocument/2006/relationships/image" Target="../media/image178.png"/><Relationship Id="rId10" Type="http://schemas.openxmlformats.org/officeDocument/2006/relationships/image" Target="../media/image181.png"/><Relationship Id="rId13" Type="http://schemas.openxmlformats.org/officeDocument/2006/relationships/image" Target="../media/image163.png"/><Relationship Id="rId12" Type="http://schemas.openxmlformats.org/officeDocument/2006/relationships/image" Target="../media/image174.png"/><Relationship Id="rId15" Type="http://schemas.openxmlformats.org/officeDocument/2006/relationships/image" Target="../media/image172.png"/><Relationship Id="rId14" Type="http://schemas.openxmlformats.org/officeDocument/2006/relationships/image" Target="../media/image162.png"/><Relationship Id="rId17" Type="http://schemas.openxmlformats.org/officeDocument/2006/relationships/image" Target="../media/image171.png"/><Relationship Id="rId16" Type="http://schemas.openxmlformats.org/officeDocument/2006/relationships/image" Target="../media/image180.png"/><Relationship Id="rId19" Type="http://schemas.openxmlformats.org/officeDocument/2006/relationships/image" Target="../media/image188.png"/><Relationship Id="rId18" Type="http://schemas.openxmlformats.org/officeDocument/2006/relationships/image" Target="../media/image19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197.png"/><Relationship Id="rId5" Type="http://schemas.openxmlformats.org/officeDocument/2006/relationships/image" Target="../media/image18.png"/><Relationship Id="rId6" Type="http://schemas.openxmlformats.org/officeDocument/2006/relationships/image" Target="../media/image189.png"/><Relationship Id="rId7" Type="http://schemas.openxmlformats.org/officeDocument/2006/relationships/image" Target="../media/image5.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26.png"/><Relationship Id="rId5" Type="http://schemas.openxmlformats.org/officeDocument/2006/relationships/image" Target="../media/image53.png"/><Relationship Id="rId6" Type="http://schemas.openxmlformats.org/officeDocument/2006/relationships/image" Target="../media/image41.png"/><Relationship Id="rId7" Type="http://schemas.openxmlformats.org/officeDocument/2006/relationships/image" Target="../media/image5.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60.png"/><Relationship Id="rId5" Type="http://schemas.openxmlformats.org/officeDocument/2006/relationships/image" Target="../media/image27.png"/><Relationship Id="rId6" Type="http://schemas.openxmlformats.org/officeDocument/2006/relationships/image" Target="../media/image5.png"/><Relationship Id="rId7" Type="http://schemas.openxmlformats.org/officeDocument/2006/relationships/image" Target="../media/image48.png"/><Relationship Id="rId8"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5.png"/><Relationship Id="rId8"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0.png"/><Relationship Id="rId4" Type="http://schemas.openxmlformats.org/officeDocument/2006/relationships/image" Target="../media/image23.png"/><Relationship Id="rId5" Type="http://schemas.openxmlformats.org/officeDocument/2006/relationships/image" Target="../media/image44.png"/><Relationship Id="rId6" Type="http://schemas.openxmlformats.org/officeDocument/2006/relationships/image" Target="../media/image39.png"/><Relationship Id="rId7" Type="http://schemas.openxmlformats.org/officeDocument/2006/relationships/image" Target="../media/image58.png"/><Relationship Id="rId8"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46.png"/><Relationship Id="rId5" Type="http://schemas.openxmlformats.org/officeDocument/2006/relationships/image" Target="../media/image82.png"/><Relationship Id="rId6" Type="http://schemas.openxmlformats.org/officeDocument/2006/relationships/image" Target="../media/image5.png"/><Relationship Id="rId7" Type="http://schemas.openxmlformats.org/officeDocument/2006/relationships/image" Target="../media/image37.png"/><Relationship Id="rId8"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659072" cy="2271747"/>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3078784" y="76200"/>
            <a:ext cx="1303947" cy="2251855"/>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1248609" y="10372568"/>
            <a:ext cx="3138439" cy="3343432"/>
          </a:xfrm>
          <a:prstGeom prst="rect">
            <a:avLst/>
          </a:prstGeom>
          <a:noFill/>
          <a:ln>
            <a:noFill/>
          </a:ln>
        </p:spPr>
      </p:pic>
      <p:sp>
        <p:nvSpPr>
          <p:cNvPr id="19" name="Google Shape;19;p1"/>
          <p:cNvSpPr/>
          <p:nvPr/>
        </p:nvSpPr>
        <p:spPr>
          <a:xfrm>
            <a:off x="10834454" y="10134600"/>
            <a:ext cx="13315498" cy="1223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oboto"/>
              <a:buNone/>
            </a:pPr>
            <a:r>
              <a:rPr b="1" i="0" lang="en-US" sz="6400" u="none" cap="none" strike="noStrike">
                <a:solidFill>
                  <a:srgbClr val="0E0E0E"/>
                </a:solidFill>
                <a:latin typeface="Roboto"/>
                <a:ea typeface="Roboto"/>
                <a:cs typeface="Roboto"/>
                <a:sym typeface="Roboto"/>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p1"/>
          <p:cNvSpPr/>
          <p:nvPr/>
        </p:nvSpPr>
        <p:spPr>
          <a:xfrm>
            <a:off x="10834454" y="2628900"/>
            <a:ext cx="12790499" cy="6705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a:off x="11596549" y="2933700"/>
            <a:ext cx="11808243" cy="663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Warehouse</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Management</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System</a:t>
            </a:r>
            <a:endParaRPr b="0" i="0" sz="12800" u="none" cap="none" strike="noStrike">
              <a:solidFill>
                <a:schemeClr val="dk1"/>
              </a:solidFill>
              <a:latin typeface="Calibri"/>
              <a:ea typeface="Calibri"/>
              <a:cs typeface="Calibri"/>
              <a:sym typeface="Calibri"/>
            </a:endParaRPr>
          </a:p>
        </p:txBody>
      </p:sp>
      <p:pic>
        <p:nvPicPr>
          <p:cNvPr descr=" " id="24" name="Google Shape;24;p1"/>
          <p:cNvPicPr preferRelativeResize="0"/>
          <p:nvPr/>
        </p:nvPicPr>
        <p:blipFill rotWithShape="1">
          <a:blip r:embed="rId7">
            <a:alphaModFix/>
          </a:blip>
          <a:srcRect b="0" l="0" r="0" t="0"/>
          <a:stretch/>
        </p:blipFill>
        <p:spPr>
          <a:xfrm>
            <a:off x="1028829" y="1206500"/>
            <a:ext cx="9538892" cy="1149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218" name="Shape 218"/>
        <p:cNvGrpSpPr/>
        <p:nvPr/>
      </p:nvGrpSpPr>
      <p:grpSpPr>
        <a:xfrm>
          <a:off x="0" y="0"/>
          <a:ext cx="0" cy="0"/>
          <a:chOff x="0" y="0"/>
          <a:chExt cx="0" cy="0"/>
        </a:xfrm>
      </p:grpSpPr>
      <p:pic>
        <p:nvPicPr>
          <p:cNvPr descr=" " id="219" name="Google Shape;219;p10"/>
          <p:cNvPicPr preferRelativeResize="0"/>
          <p:nvPr/>
        </p:nvPicPr>
        <p:blipFill rotWithShape="1">
          <a:blip r:embed="rId3">
            <a:alphaModFix/>
          </a:blip>
          <a:srcRect b="0" l="0" r="0" t="0"/>
          <a:stretch/>
        </p:blipFill>
        <p:spPr>
          <a:xfrm>
            <a:off x="457257" y="698500"/>
            <a:ext cx="1035812" cy="1035683"/>
          </a:xfrm>
          <a:prstGeom prst="rect">
            <a:avLst/>
          </a:prstGeom>
          <a:noFill/>
          <a:ln>
            <a:noFill/>
          </a:ln>
        </p:spPr>
      </p:pic>
      <p:pic>
        <p:nvPicPr>
          <p:cNvPr descr=" " id="220" name="Google Shape;220;p10"/>
          <p:cNvPicPr preferRelativeResize="0"/>
          <p:nvPr/>
        </p:nvPicPr>
        <p:blipFill rotWithShape="1">
          <a:blip r:embed="rId4">
            <a:alphaModFix/>
          </a:blip>
          <a:srcRect b="0" l="0" r="0" t="0"/>
          <a:stretch/>
        </p:blipFill>
        <p:spPr>
          <a:xfrm>
            <a:off x="0" y="10177400"/>
            <a:ext cx="3753908" cy="3538600"/>
          </a:xfrm>
          <a:prstGeom prst="rect">
            <a:avLst/>
          </a:prstGeom>
          <a:noFill/>
          <a:ln>
            <a:noFill/>
          </a:ln>
        </p:spPr>
      </p:pic>
      <p:pic>
        <p:nvPicPr>
          <p:cNvPr descr=" " id="221" name="Google Shape;221;p10"/>
          <p:cNvPicPr preferRelativeResize="0"/>
          <p:nvPr/>
        </p:nvPicPr>
        <p:blipFill rotWithShape="1">
          <a:blip r:embed="rId5">
            <a:alphaModFix/>
          </a:blip>
          <a:srcRect b="0" l="0" r="0" t="0"/>
          <a:stretch/>
        </p:blipFill>
        <p:spPr>
          <a:xfrm>
            <a:off x="21663804" y="0"/>
            <a:ext cx="2723244" cy="3522166"/>
          </a:xfrm>
          <a:prstGeom prst="rect">
            <a:avLst/>
          </a:prstGeom>
          <a:noFill/>
          <a:ln>
            <a:noFill/>
          </a:ln>
        </p:spPr>
      </p:pic>
      <p:sp>
        <p:nvSpPr>
          <p:cNvPr id="222" name="Google Shape;22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4" name="Google Shape;224;p10"/>
          <p:cNvSpPr/>
          <p:nvPr/>
        </p:nvSpPr>
        <p:spPr>
          <a:xfrm>
            <a:off x="8078210" y="939800"/>
            <a:ext cx="8230629"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
          <p:cNvSpPr/>
          <p:nvPr/>
        </p:nvSpPr>
        <p:spPr>
          <a:xfrm>
            <a:off x="8840305" y="1244600"/>
            <a:ext cx="704514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Pricing Plan</a:t>
            </a:r>
            <a:endParaRPr b="0" i="0" sz="8000" u="none" cap="none" strike="noStrike">
              <a:solidFill>
                <a:schemeClr val="dk1"/>
              </a:solidFill>
              <a:latin typeface="Calibri"/>
              <a:ea typeface="Calibri"/>
              <a:cs typeface="Calibri"/>
              <a:sym typeface="Calibri"/>
            </a:endParaRPr>
          </a:p>
        </p:txBody>
      </p:sp>
      <p:sp>
        <p:nvSpPr>
          <p:cNvPr id="226" name="Google Shape;226;p10"/>
          <p:cNvSpPr/>
          <p:nvPr/>
        </p:nvSpPr>
        <p:spPr>
          <a:xfrm>
            <a:off x="1778222" y="3632200"/>
            <a:ext cx="20843305" cy="828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1778222" y="3632200"/>
            <a:ext cx="6439705" cy="82804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7">
            <a:alphaModFix/>
          </a:blip>
          <a:srcRect b="0" l="0" r="0" t="0"/>
          <a:stretch/>
        </p:blipFill>
        <p:spPr>
          <a:xfrm>
            <a:off x="4185173" y="4089400"/>
            <a:ext cx="1625803" cy="1625600"/>
          </a:xfrm>
          <a:prstGeom prst="rect">
            <a:avLst/>
          </a:prstGeom>
          <a:noFill/>
          <a:ln>
            <a:noFill/>
          </a:ln>
        </p:spPr>
      </p:pic>
      <p:sp>
        <p:nvSpPr>
          <p:cNvPr id="229" name="Google Shape;229;p10"/>
          <p:cNvSpPr/>
          <p:nvPr/>
        </p:nvSpPr>
        <p:spPr>
          <a:xfrm>
            <a:off x="3981948" y="6019800"/>
            <a:ext cx="203225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Basic</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2235479" y="70866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Ability to form a small party,</a:t>
            </a:r>
            <a:endParaRPr b="0" i="0" sz="3200" u="none" cap="none" strike="noStrike">
              <a:solidFill>
                <a:schemeClr val="dk1"/>
              </a:solidFill>
              <a:latin typeface="Calibri"/>
              <a:ea typeface="Calibri"/>
              <a:cs typeface="Calibri"/>
              <a:sym typeface="Calibri"/>
            </a:endParaRPr>
          </a:p>
        </p:txBody>
      </p:sp>
      <p:sp>
        <p:nvSpPr>
          <p:cNvPr id="231" name="Google Shape;231;p10"/>
          <p:cNvSpPr/>
          <p:nvPr/>
        </p:nvSpPr>
        <p:spPr>
          <a:xfrm>
            <a:off x="3073784" y="10693400"/>
            <a:ext cx="384858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$10/month</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8980022" y="3632200"/>
            <a:ext cx="6439705" cy="82804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0"/>
          <p:cNvPicPr preferRelativeResize="0"/>
          <p:nvPr/>
        </p:nvPicPr>
        <p:blipFill rotWithShape="1">
          <a:blip r:embed="rId8">
            <a:alphaModFix/>
          </a:blip>
          <a:srcRect b="0" l="0" r="0" t="0"/>
          <a:stretch/>
        </p:blipFill>
        <p:spPr>
          <a:xfrm>
            <a:off x="11389674" y="4089400"/>
            <a:ext cx="1620401" cy="1625600"/>
          </a:xfrm>
          <a:prstGeom prst="rect">
            <a:avLst/>
          </a:prstGeom>
          <a:noFill/>
          <a:ln>
            <a:noFill/>
          </a:ln>
        </p:spPr>
      </p:pic>
      <p:sp>
        <p:nvSpPr>
          <p:cNvPr id="234" name="Google Shape;234;p10"/>
          <p:cNvSpPr/>
          <p:nvPr/>
        </p:nvSpPr>
        <p:spPr>
          <a:xfrm>
            <a:off x="11342518" y="6019800"/>
            <a:ext cx="171471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Elite</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9437280" y="70866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Ability to form larger parties.</a:t>
            </a:r>
            <a:endParaRPr b="0" i="0" sz="3200" u="none" cap="none" strike="noStrike">
              <a:solidFill>
                <a:schemeClr val="dk1"/>
              </a:solidFill>
              <a:latin typeface="Calibri"/>
              <a:ea typeface="Calibri"/>
              <a:cs typeface="Calibri"/>
              <a:sym typeface="Calibri"/>
            </a:endParaRPr>
          </a:p>
        </p:txBody>
      </p:sp>
      <p:sp>
        <p:nvSpPr>
          <p:cNvPr id="236" name="Google Shape;236;p10"/>
          <p:cNvSpPr/>
          <p:nvPr/>
        </p:nvSpPr>
        <p:spPr>
          <a:xfrm>
            <a:off x="10231129" y="10693400"/>
            <a:ext cx="39374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$50/month</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16181822" y="3632200"/>
            <a:ext cx="6439705" cy="82804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9">
            <a:alphaModFix/>
          </a:blip>
          <a:srcRect b="0" l="0" r="0" t="0"/>
          <a:stretch/>
        </p:blipFill>
        <p:spPr>
          <a:xfrm>
            <a:off x="18588975" y="4089400"/>
            <a:ext cx="1625397" cy="1625600"/>
          </a:xfrm>
          <a:prstGeom prst="rect">
            <a:avLst/>
          </a:prstGeom>
          <a:noFill/>
          <a:ln>
            <a:noFill/>
          </a:ln>
        </p:spPr>
      </p:pic>
      <p:sp>
        <p:nvSpPr>
          <p:cNvPr id="239" name="Google Shape;239;p10"/>
          <p:cNvSpPr/>
          <p:nvPr/>
        </p:nvSpPr>
        <p:spPr>
          <a:xfrm>
            <a:off x="17534542" y="6019800"/>
            <a:ext cx="373426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Legendary</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16639080" y="70866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1" name="Google Shape;241;p10"/>
          <p:cNvSpPr/>
          <p:nvPr/>
        </p:nvSpPr>
        <p:spPr>
          <a:xfrm>
            <a:off x="17255107" y="10693400"/>
            <a:ext cx="429313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246" name="Shape 246"/>
        <p:cNvGrpSpPr/>
        <p:nvPr/>
      </p:nvGrpSpPr>
      <p:grpSpPr>
        <a:xfrm>
          <a:off x="0" y="0"/>
          <a:ext cx="0" cy="0"/>
          <a:chOff x="0" y="0"/>
          <a:chExt cx="0" cy="0"/>
        </a:xfrm>
      </p:grpSpPr>
      <p:pic>
        <p:nvPicPr>
          <p:cNvPr descr=" " id="247" name="Google Shape;247;p11"/>
          <p:cNvPicPr preferRelativeResize="0"/>
          <p:nvPr/>
        </p:nvPicPr>
        <p:blipFill rotWithShape="1">
          <a:blip r:embed="rId3">
            <a:alphaModFix/>
          </a:blip>
          <a:srcRect b="0" l="0" r="0" t="0"/>
          <a:stretch/>
        </p:blipFill>
        <p:spPr>
          <a:xfrm>
            <a:off x="21715876" y="11227842"/>
            <a:ext cx="2671172" cy="2488158"/>
          </a:xfrm>
          <a:prstGeom prst="rect">
            <a:avLst/>
          </a:prstGeom>
          <a:noFill/>
          <a:ln>
            <a:noFill/>
          </a:ln>
        </p:spPr>
      </p:pic>
      <p:pic>
        <p:nvPicPr>
          <p:cNvPr descr=" " id="248" name="Google Shape;248;p11"/>
          <p:cNvPicPr preferRelativeResize="0"/>
          <p:nvPr/>
        </p:nvPicPr>
        <p:blipFill rotWithShape="1">
          <a:blip r:embed="rId4">
            <a:alphaModFix/>
          </a:blip>
          <a:srcRect b="0" l="0" r="0" t="0"/>
          <a:stretch/>
        </p:blipFill>
        <p:spPr>
          <a:xfrm>
            <a:off x="0" y="0"/>
            <a:ext cx="3768737" cy="3890752"/>
          </a:xfrm>
          <a:prstGeom prst="rect">
            <a:avLst/>
          </a:prstGeom>
          <a:noFill/>
          <a:ln>
            <a:noFill/>
          </a:ln>
        </p:spPr>
      </p:pic>
      <p:pic>
        <p:nvPicPr>
          <p:cNvPr descr=" " id="249" name="Google Shape;249;p11"/>
          <p:cNvPicPr preferRelativeResize="0"/>
          <p:nvPr/>
        </p:nvPicPr>
        <p:blipFill rotWithShape="1">
          <a:blip r:embed="rId5">
            <a:alphaModFix/>
          </a:blip>
          <a:srcRect b="0" l="0" r="0" t="0"/>
          <a:stretch/>
        </p:blipFill>
        <p:spPr>
          <a:xfrm>
            <a:off x="425709" y="11919086"/>
            <a:ext cx="1252655" cy="1526828"/>
          </a:xfrm>
          <a:prstGeom prst="rect">
            <a:avLst/>
          </a:prstGeom>
          <a:noFill/>
          <a:ln>
            <a:noFill/>
          </a:ln>
        </p:spPr>
      </p:pic>
      <p:sp>
        <p:nvSpPr>
          <p:cNvPr id="250" name="Google Shape;25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2" name="Google Shape;252;p11"/>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53" name="Google Shape;253;p11"/>
          <p:cNvSpPr/>
          <p:nvPr/>
        </p:nvSpPr>
        <p:spPr>
          <a:xfrm>
            <a:off x="381048" y="3581400"/>
            <a:ext cx="5347368" cy="7632700"/>
          </a:xfrm>
          <a:prstGeom prst="rect">
            <a:avLst/>
          </a:prstGeom>
          <a:solidFill>
            <a:srgbClr val="D7B27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685886" y="4991100"/>
            <a:ext cx="4737692" cy="591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685886"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685886"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609676" y="49911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58" name="Google Shape;258;p11"/>
          <p:cNvSpPr/>
          <p:nvPr/>
        </p:nvSpPr>
        <p:spPr>
          <a:xfrm>
            <a:off x="618144"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9" name="Google Shape;259;p11"/>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60" name="Google Shape;260;p11"/>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61" name="Google Shape;261;p11"/>
          <p:cNvSpPr/>
          <p:nvPr/>
        </p:nvSpPr>
        <p:spPr>
          <a:xfrm>
            <a:off x="685886"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685886"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609676"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64" name="Google Shape;264;p11"/>
          <p:cNvSpPr/>
          <p:nvPr/>
        </p:nvSpPr>
        <p:spPr>
          <a:xfrm>
            <a:off x="618144" y="99441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Adventurers seek immortal artifact.</a:t>
            </a:r>
            <a:endParaRPr b="0" i="0" sz="3200" u="none" cap="none" strike="noStrike">
              <a:solidFill>
                <a:schemeClr val="dk1"/>
              </a:solidFill>
              <a:latin typeface="Calibri"/>
              <a:ea typeface="Calibri"/>
              <a:cs typeface="Calibri"/>
              <a:sym typeface="Calibri"/>
            </a:endParaRPr>
          </a:p>
        </p:txBody>
      </p:sp>
      <p:sp>
        <p:nvSpPr>
          <p:cNvPr id="265" name="Google Shape;265;p11"/>
          <p:cNvSpPr/>
          <p:nvPr/>
        </p:nvSpPr>
        <p:spPr>
          <a:xfrm>
            <a:off x="6477810" y="3581400"/>
            <a:ext cx="5347368" cy="7632700"/>
          </a:xfrm>
          <a:prstGeom prst="rect">
            <a:avLst/>
          </a:prstGeom>
          <a:solidFill>
            <a:srgbClr val="D7B27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6782648" y="4991100"/>
            <a:ext cx="4737692" cy="591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6782648"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6782648"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6706438" y="49911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70" name="Google Shape;270;p11"/>
          <p:cNvSpPr/>
          <p:nvPr/>
        </p:nvSpPr>
        <p:spPr>
          <a:xfrm>
            <a:off x="6714906"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1" name="Google Shape;271;p11"/>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72" name="Google Shape;272;p11"/>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73" name="Google Shape;273;p11"/>
          <p:cNvSpPr/>
          <p:nvPr/>
        </p:nvSpPr>
        <p:spPr>
          <a:xfrm>
            <a:off x="6782648"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6782648"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6706438"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76" name="Google Shape;276;p11"/>
          <p:cNvSpPr/>
          <p:nvPr/>
        </p:nvSpPr>
        <p:spPr>
          <a:xfrm>
            <a:off x="6714906" y="99441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Adventurers seek immortal artifact.</a:t>
            </a:r>
            <a:endParaRPr b="0" i="0" sz="3200" u="none" cap="none" strike="noStrike">
              <a:solidFill>
                <a:schemeClr val="dk1"/>
              </a:solidFill>
              <a:latin typeface="Calibri"/>
              <a:ea typeface="Calibri"/>
              <a:cs typeface="Calibri"/>
              <a:sym typeface="Calibri"/>
            </a:endParaRPr>
          </a:p>
        </p:txBody>
      </p:sp>
      <p:sp>
        <p:nvSpPr>
          <p:cNvPr id="277" name="Google Shape;277;p11"/>
          <p:cNvSpPr/>
          <p:nvPr/>
        </p:nvSpPr>
        <p:spPr>
          <a:xfrm>
            <a:off x="12574572" y="3581400"/>
            <a:ext cx="5347368" cy="7632700"/>
          </a:xfrm>
          <a:prstGeom prst="rect">
            <a:avLst/>
          </a:prstGeom>
          <a:solidFill>
            <a:srgbClr val="D7B27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879410" y="4991100"/>
            <a:ext cx="4737692" cy="591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2879410"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12879410"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12803200" y="49911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82" name="Google Shape;282;p11"/>
          <p:cNvSpPr/>
          <p:nvPr/>
        </p:nvSpPr>
        <p:spPr>
          <a:xfrm>
            <a:off x="12811668"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3" name="Google Shape;283;p11"/>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84" name="Google Shape;284;p11"/>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85" name="Google Shape;285;p11"/>
          <p:cNvSpPr/>
          <p:nvPr/>
        </p:nvSpPr>
        <p:spPr>
          <a:xfrm>
            <a:off x="12879410"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2879410"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2803200"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88" name="Google Shape;288;p11"/>
          <p:cNvSpPr/>
          <p:nvPr/>
        </p:nvSpPr>
        <p:spPr>
          <a:xfrm>
            <a:off x="12811668" y="99441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Adventurers seek immortal artifact.</a:t>
            </a:r>
            <a:endParaRPr b="0" i="0" sz="3200" u="none" cap="none" strike="noStrike">
              <a:solidFill>
                <a:schemeClr val="dk1"/>
              </a:solidFill>
              <a:latin typeface="Calibri"/>
              <a:ea typeface="Calibri"/>
              <a:cs typeface="Calibri"/>
              <a:sym typeface="Calibri"/>
            </a:endParaRPr>
          </a:p>
        </p:txBody>
      </p:sp>
      <p:sp>
        <p:nvSpPr>
          <p:cNvPr id="289" name="Google Shape;289;p11"/>
          <p:cNvSpPr/>
          <p:nvPr/>
        </p:nvSpPr>
        <p:spPr>
          <a:xfrm>
            <a:off x="18671334" y="3581400"/>
            <a:ext cx="5347368" cy="7632700"/>
          </a:xfrm>
          <a:prstGeom prst="rect">
            <a:avLst/>
          </a:prstGeom>
          <a:solidFill>
            <a:srgbClr val="D7B27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8976172" y="4991100"/>
            <a:ext cx="4737692" cy="591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8976172"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8976172" y="49911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18899962" y="49911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94" name="Google Shape;294;p11"/>
          <p:cNvSpPr/>
          <p:nvPr/>
        </p:nvSpPr>
        <p:spPr>
          <a:xfrm>
            <a:off x="18908430"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5" name="Google Shape;295;p11"/>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96" name="Google Shape;296;p11"/>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97" name="Google Shape;297;p11"/>
          <p:cNvSpPr/>
          <p:nvPr/>
        </p:nvSpPr>
        <p:spPr>
          <a:xfrm>
            <a:off x="18976172"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18976172" y="9169400"/>
            <a:ext cx="473769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8899962"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300" name="Google Shape;300;p11"/>
          <p:cNvSpPr/>
          <p:nvPr/>
        </p:nvSpPr>
        <p:spPr>
          <a:xfrm>
            <a:off x="18908430" y="99441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Adventurers seek immortal artifact.</a:t>
            </a:r>
            <a:endParaRPr b="0" i="0" sz="3200" u="none" cap="none" strike="noStrike">
              <a:solidFill>
                <a:schemeClr val="dk1"/>
              </a:solidFill>
              <a:latin typeface="Calibri"/>
              <a:ea typeface="Calibri"/>
              <a:cs typeface="Calibri"/>
              <a:sym typeface="Calibri"/>
            </a:endParaRPr>
          </a:p>
        </p:txBody>
      </p:sp>
      <p:sp>
        <p:nvSpPr>
          <p:cNvPr id="301" name="Google Shape;301;p11"/>
          <p:cNvSpPr/>
          <p:nvPr/>
        </p:nvSpPr>
        <p:spPr>
          <a:xfrm>
            <a:off x="1994149" y="2146300"/>
            <a:ext cx="2133867" cy="2133600"/>
          </a:xfrm>
          <a:prstGeom prst="roundRect">
            <a:avLst>
              <a:gd fmla="val 198429"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2692737" y="2578100"/>
            <a:ext cx="107540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S</a:t>
            </a:r>
            <a:endParaRPr b="0" i="0" sz="8000" u="none" cap="none" strike="noStrike">
              <a:solidFill>
                <a:schemeClr val="dk1"/>
              </a:solidFill>
              <a:latin typeface="Calibri"/>
              <a:ea typeface="Calibri"/>
              <a:cs typeface="Calibri"/>
              <a:sym typeface="Calibri"/>
            </a:endParaRPr>
          </a:p>
        </p:txBody>
      </p:sp>
      <p:sp>
        <p:nvSpPr>
          <p:cNvPr id="303" name="Google Shape;303;p11"/>
          <p:cNvSpPr/>
          <p:nvPr/>
        </p:nvSpPr>
        <p:spPr>
          <a:xfrm>
            <a:off x="8090911" y="2146300"/>
            <a:ext cx="2133867" cy="2133600"/>
          </a:xfrm>
          <a:prstGeom prst="roundRect">
            <a:avLst>
              <a:gd fmla="val 198429"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8675184" y="2578100"/>
            <a:ext cx="1304030"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W</a:t>
            </a:r>
            <a:endParaRPr b="0" i="0" sz="8000" u="none" cap="none" strike="noStrike">
              <a:solidFill>
                <a:schemeClr val="dk1"/>
              </a:solidFill>
              <a:latin typeface="Calibri"/>
              <a:ea typeface="Calibri"/>
              <a:cs typeface="Calibri"/>
              <a:sym typeface="Calibri"/>
            </a:endParaRPr>
          </a:p>
        </p:txBody>
      </p:sp>
      <p:sp>
        <p:nvSpPr>
          <p:cNvPr id="305" name="Google Shape;305;p11"/>
          <p:cNvSpPr/>
          <p:nvPr/>
        </p:nvSpPr>
        <p:spPr>
          <a:xfrm>
            <a:off x="14187673" y="2146300"/>
            <a:ext cx="2133867" cy="2133600"/>
          </a:xfrm>
          <a:prstGeom prst="roundRect">
            <a:avLst>
              <a:gd fmla="val 198429"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4886261" y="2578100"/>
            <a:ext cx="107540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O</a:t>
            </a:r>
            <a:endParaRPr b="0" i="0" sz="8000" u="none" cap="none" strike="noStrike">
              <a:solidFill>
                <a:schemeClr val="dk1"/>
              </a:solidFill>
              <a:latin typeface="Calibri"/>
              <a:ea typeface="Calibri"/>
              <a:cs typeface="Calibri"/>
              <a:sym typeface="Calibri"/>
            </a:endParaRPr>
          </a:p>
        </p:txBody>
      </p:sp>
      <p:sp>
        <p:nvSpPr>
          <p:cNvPr id="307" name="Google Shape;307;p11"/>
          <p:cNvSpPr/>
          <p:nvPr/>
        </p:nvSpPr>
        <p:spPr>
          <a:xfrm>
            <a:off x="20284435" y="2146300"/>
            <a:ext cx="2133867" cy="2133600"/>
          </a:xfrm>
          <a:prstGeom prst="roundRect">
            <a:avLst>
              <a:gd fmla="val 198429"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21033829" y="2578100"/>
            <a:ext cx="97378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313" name="Shape 313"/>
        <p:cNvGrpSpPr/>
        <p:nvPr/>
      </p:nvGrpSpPr>
      <p:grpSpPr>
        <a:xfrm>
          <a:off x="0" y="0"/>
          <a:ext cx="0" cy="0"/>
          <a:chOff x="0" y="0"/>
          <a:chExt cx="0" cy="0"/>
        </a:xfrm>
      </p:grpSpPr>
      <p:pic>
        <p:nvPicPr>
          <p:cNvPr descr=" " id="314" name="Google Shape;314;p12"/>
          <p:cNvPicPr preferRelativeResize="0"/>
          <p:nvPr/>
        </p:nvPicPr>
        <p:blipFill rotWithShape="1">
          <a:blip r:embed="rId3">
            <a:alphaModFix/>
          </a:blip>
          <a:srcRect b="0" l="0" r="0" t="0"/>
          <a:stretch/>
        </p:blipFill>
        <p:spPr>
          <a:xfrm>
            <a:off x="0" y="0"/>
            <a:ext cx="2659072" cy="2271750"/>
          </a:xfrm>
          <a:prstGeom prst="rect">
            <a:avLst/>
          </a:prstGeom>
          <a:noFill/>
          <a:ln>
            <a:noFill/>
          </a:ln>
        </p:spPr>
      </p:pic>
      <p:pic>
        <p:nvPicPr>
          <p:cNvPr descr=" " id="315" name="Google Shape;315;p12"/>
          <p:cNvPicPr preferRelativeResize="0"/>
          <p:nvPr/>
        </p:nvPicPr>
        <p:blipFill rotWithShape="1">
          <a:blip r:embed="rId4">
            <a:alphaModFix/>
          </a:blip>
          <a:srcRect b="0" l="0" r="0" t="0"/>
          <a:stretch/>
        </p:blipFill>
        <p:spPr>
          <a:xfrm>
            <a:off x="23078784" y="76200"/>
            <a:ext cx="1303947" cy="2251856"/>
          </a:xfrm>
          <a:prstGeom prst="rect">
            <a:avLst/>
          </a:prstGeom>
          <a:noFill/>
          <a:ln>
            <a:noFill/>
          </a:ln>
        </p:spPr>
      </p:pic>
      <p:pic>
        <p:nvPicPr>
          <p:cNvPr descr=" " id="316" name="Google Shape;316;p12"/>
          <p:cNvPicPr preferRelativeResize="0"/>
          <p:nvPr/>
        </p:nvPicPr>
        <p:blipFill rotWithShape="1">
          <a:blip r:embed="rId5">
            <a:alphaModFix/>
          </a:blip>
          <a:srcRect b="0" l="0" r="0" t="0"/>
          <a:stretch/>
        </p:blipFill>
        <p:spPr>
          <a:xfrm>
            <a:off x="21248609" y="10372576"/>
            <a:ext cx="3138439" cy="3343424"/>
          </a:xfrm>
          <a:prstGeom prst="rect">
            <a:avLst/>
          </a:prstGeom>
          <a:noFill/>
          <a:ln>
            <a:noFill/>
          </a:ln>
        </p:spPr>
      </p:pic>
      <p:sp>
        <p:nvSpPr>
          <p:cNvPr id="317" name="Google Shape;317;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8" name="Google Shape;318;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19" name="Google Shape;319;p12"/>
          <p:cNvPicPr preferRelativeResize="0"/>
          <p:nvPr/>
        </p:nvPicPr>
        <p:blipFill rotWithShape="1">
          <a:blip r:embed="rId7">
            <a:alphaModFix/>
          </a:blip>
          <a:srcRect b="0" l="0" r="0" t="0"/>
          <a:stretch/>
        </p:blipFill>
        <p:spPr>
          <a:xfrm>
            <a:off x="14365495" y="2324100"/>
            <a:ext cx="8716468" cy="10493933"/>
          </a:xfrm>
          <a:prstGeom prst="rect">
            <a:avLst/>
          </a:prstGeom>
          <a:noFill/>
          <a:ln>
            <a:noFill/>
          </a:ln>
        </p:spPr>
      </p:pic>
      <p:sp>
        <p:nvSpPr>
          <p:cNvPr id="320" name="Google Shape;320;p12"/>
          <p:cNvSpPr/>
          <p:nvPr/>
        </p:nvSpPr>
        <p:spPr>
          <a:xfrm>
            <a:off x="7900387" y="685800"/>
            <a:ext cx="7405026"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8662483" y="990600"/>
            <a:ext cx="621954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lack Ops One"/>
              <a:buNone/>
            </a:pPr>
            <a:r>
              <a:rPr b="0" i="0" lang="en-US" sz="8000" u="none" cap="none" strike="noStrike">
                <a:solidFill>
                  <a:srgbClr val="0E0E0E"/>
                </a:solidFill>
                <a:latin typeface="Black Ops One"/>
                <a:ea typeface="Black Ops One"/>
                <a:cs typeface="Black Ops One"/>
                <a:sym typeface="Black Ops One"/>
              </a:rPr>
              <a:t>Some Data</a:t>
            </a:r>
            <a:endParaRPr b="0" i="0" sz="8000" u="none" cap="none" strike="noStrike">
              <a:solidFill>
                <a:schemeClr val="dk1"/>
              </a:solidFill>
              <a:latin typeface="Calibri"/>
              <a:ea typeface="Calibri"/>
              <a:cs typeface="Calibri"/>
              <a:sym typeface="Calibri"/>
            </a:endParaRPr>
          </a:p>
        </p:txBody>
      </p:sp>
      <p:sp>
        <p:nvSpPr>
          <p:cNvPr id="322" name="Google Shape;322;p12"/>
          <p:cNvSpPr/>
          <p:nvPr/>
        </p:nvSpPr>
        <p:spPr>
          <a:xfrm>
            <a:off x="3099187" y="4864100"/>
            <a:ext cx="11266308"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3099187" y="4864100"/>
            <a:ext cx="11266308"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p:nvPr/>
        </p:nvSpPr>
        <p:spPr>
          <a:xfrm>
            <a:off x="3099187" y="4864100"/>
            <a:ext cx="4102613"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3861283" y="5168900"/>
            <a:ext cx="291713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70%</a:t>
            </a:r>
            <a:endParaRPr b="0" i="0" sz="8000" u="none" cap="none" strike="noStrike">
              <a:solidFill>
                <a:schemeClr val="dk1"/>
              </a:solidFill>
              <a:latin typeface="Calibri"/>
              <a:ea typeface="Calibri"/>
              <a:cs typeface="Calibri"/>
              <a:sym typeface="Calibri"/>
            </a:endParaRPr>
          </a:p>
        </p:txBody>
      </p:sp>
      <p:sp>
        <p:nvSpPr>
          <p:cNvPr id="326" name="Google Shape;326;p12"/>
          <p:cNvSpPr/>
          <p:nvPr/>
        </p:nvSpPr>
        <p:spPr>
          <a:xfrm>
            <a:off x="7405026" y="5226050"/>
            <a:ext cx="6960470"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7405026" y="5226050"/>
            <a:ext cx="7112889"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Enchanted Creatures</a:t>
            </a:r>
            <a:endParaRPr b="0" i="0" sz="3600" u="none" cap="none" strike="noStrike">
              <a:solidFill>
                <a:schemeClr val="dk1"/>
              </a:solidFill>
              <a:latin typeface="Calibri"/>
              <a:ea typeface="Calibri"/>
              <a:cs typeface="Calibri"/>
              <a:sym typeface="Calibri"/>
            </a:endParaRPr>
          </a:p>
        </p:txBody>
      </p:sp>
      <p:sp>
        <p:nvSpPr>
          <p:cNvPr id="328" name="Google Shape;328;p12"/>
          <p:cNvSpPr/>
          <p:nvPr/>
        </p:nvSpPr>
        <p:spPr>
          <a:xfrm>
            <a:off x="7405026" y="5899150"/>
            <a:ext cx="7095954"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possess the ability to cast spells.</a:t>
            </a:r>
            <a:endParaRPr b="0" i="0" sz="3200" u="none" cap="none" strike="noStrike">
              <a:solidFill>
                <a:schemeClr val="dk1"/>
              </a:solidFill>
              <a:latin typeface="Calibri"/>
              <a:ea typeface="Calibri"/>
              <a:cs typeface="Calibri"/>
              <a:sym typeface="Calibri"/>
            </a:endParaRPr>
          </a:p>
        </p:txBody>
      </p:sp>
      <p:sp>
        <p:nvSpPr>
          <p:cNvPr id="329" name="Google Shape;329;p12"/>
          <p:cNvSpPr/>
          <p:nvPr/>
        </p:nvSpPr>
        <p:spPr>
          <a:xfrm>
            <a:off x="3099187" y="7353300"/>
            <a:ext cx="11266308"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p:nvPr/>
        </p:nvSpPr>
        <p:spPr>
          <a:xfrm>
            <a:off x="3099187" y="7353300"/>
            <a:ext cx="4204225"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3861283" y="7658100"/>
            <a:ext cx="301874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60%</a:t>
            </a:r>
            <a:endParaRPr b="0" i="0" sz="8000" u="none" cap="none" strike="noStrike">
              <a:solidFill>
                <a:schemeClr val="dk1"/>
              </a:solidFill>
              <a:latin typeface="Calibri"/>
              <a:ea typeface="Calibri"/>
              <a:cs typeface="Calibri"/>
              <a:sym typeface="Calibri"/>
            </a:endParaRPr>
          </a:p>
        </p:txBody>
      </p:sp>
      <p:sp>
        <p:nvSpPr>
          <p:cNvPr id="332" name="Google Shape;332;p12"/>
          <p:cNvSpPr/>
          <p:nvPr/>
        </p:nvSpPr>
        <p:spPr>
          <a:xfrm>
            <a:off x="7506638" y="7715250"/>
            <a:ext cx="6858857"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2"/>
          <p:cNvSpPr/>
          <p:nvPr/>
        </p:nvSpPr>
        <p:spPr>
          <a:xfrm>
            <a:off x="7506638" y="7715250"/>
            <a:ext cx="7011276"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Magic-Wielding Individuals</a:t>
            </a:r>
            <a:endParaRPr b="0" i="0" sz="3600" u="none" cap="none" strike="noStrike">
              <a:solidFill>
                <a:schemeClr val="dk1"/>
              </a:solidFill>
              <a:latin typeface="Calibri"/>
              <a:ea typeface="Calibri"/>
              <a:cs typeface="Calibri"/>
              <a:sym typeface="Calibri"/>
            </a:endParaRPr>
          </a:p>
        </p:txBody>
      </p:sp>
      <p:sp>
        <p:nvSpPr>
          <p:cNvPr id="334" name="Google Shape;334;p12"/>
          <p:cNvSpPr/>
          <p:nvPr/>
        </p:nvSpPr>
        <p:spPr>
          <a:xfrm>
            <a:off x="7506638" y="8388350"/>
            <a:ext cx="6994341"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practice the art of illusions.</a:t>
            </a:r>
            <a:endParaRPr b="0" i="0" sz="3200" u="none" cap="none" strike="noStrike">
              <a:solidFill>
                <a:schemeClr val="dk1"/>
              </a:solidFill>
              <a:latin typeface="Calibri"/>
              <a:ea typeface="Calibri"/>
              <a:cs typeface="Calibri"/>
              <a:sym typeface="Calibri"/>
            </a:endParaRPr>
          </a:p>
        </p:txBody>
      </p:sp>
      <p:sp>
        <p:nvSpPr>
          <p:cNvPr id="335" name="Google Shape;335;p12"/>
          <p:cNvSpPr/>
          <p:nvPr/>
        </p:nvSpPr>
        <p:spPr>
          <a:xfrm>
            <a:off x="3099187" y="9842500"/>
            <a:ext cx="11266308"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2"/>
          <p:cNvSpPr/>
          <p:nvPr/>
        </p:nvSpPr>
        <p:spPr>
          <a:xfrm>
            <a:off x="3099187" y="9842500"/>
            <a:ext cx="4204225"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p:nvPr/>
        </p:nvSpPr>
        <p:spPr>
          <a:xfrm>
            <a:off x="3861283" y="10147300"/>
            <a:ext cx="301874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90%</a:t>
            </a:r>
            <a:endParaRPr b="0" i="0" sz="8000" u="none" cap="none" strike="noStrike">
              <a:solidFill>
                <a:schemeClr val="dk1"/>
              </a:solidFill>
              <a:latin typeface="Calibri"/>
              <a:ea typeface="Calibri"/>
              <a:cs typeface="Calibri"/>
              <a:sym typeface="Calibri"/>
            </a:endParaRPr>
          </a:p>
        </p:txBody>
      </p:sp>
      <p:sp>
        <p:nvSpPr>
          <p:cNvPr id="338" name="Google Shape;338;p12"/>
          <p:cNvSpPr/>
          <p:nvPr/>
        </p:nvSpPr>
        <p:spPr>
          <a:xfrm>
            <a:off x="7506638" y="10204450"/>
            <a:ext cx="6858857"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7506638" y="10204450"/>
            <a:ext cx="7011276"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Spells Cast</a:t>
            </a:r>
            <a:endParaRPr b="0" i="0" sz="3600" u="none" cap="none" strike="noStrike">
              <a:solidFill>
                <a:schemeClr val="dk1"/>
              </a:solidFill>
              <a:latin typeface="Calibri"/>
              <a:ea typeface="Calibri"/>
              <a:cs typeface="Calibri"/>
              <a:sym typeface="Calibri"/>
            </a:endParaRPr>
          </a:p>
        </p:txBody>
      </p:sp>
      <p:sp>
        <p:nvSpPr>
          <p:cNvPr id="340" name="Google Shape;340;p12"/>
          <p:cNvSpPr/>
          <p:nvPr/>
        </p:nvSpPr>
        <p:spPr>
          <a:xfrm>
            <a:off x="7506638" y="10877550"/>
            <a:ext cx="6994341"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345" name="Shape 345"/>
        <p:cNvGrpSpPr/>
        <p:nvPr/>
      </p:nvGrpSpPr>
      <p:grpSpPr>
        <a:xfrm>
          <a:off x="0" y="0"/>
          <a:ext cx="0" cy="0"/>
          <a:chOff x="0" y="0"/>
          <a:chExt cx="0" cy="0"/>
        </a:xfrm>
      </p:grpSpPr>
      <p:pic>
        <p:nvPicPr>
          <p:cNvPr descr=" " id="346" name="Google Shape;346;p13"/>
          <p:cNvPicPr preferRelativeResize="0"/>
          <p:nvPr/>
        </p:nvPicPr>
        <p:blipFill rotWithShape="1">
          <a:blip r:embed="rId3">
            <a:alphaModFix/>
          </a:blip>
          <a:srcRect b="0" l="0" r="0" t="0"/>
          <a:stretch/>
        </p:blipFill>
        <p:spPr>
          <a:xfrm>
            <a:off x="3442130" y="0"/>
            <a:ext cx="17502788" cy="12433300"/>
          </a:xfrm>
          <a:prstGeom prst="rect">
            <a:avLst/>
          </a:prstGeom>
          <a:noFill/>
          <a:ln>
            <a:noFill/>
          </a:ln>
        </p:spPr>
      </p:pic>
      <p:pic>
        <p:nvPicPr>
          <p:cNvPr descr=" " id="347" name="Google Shape;347;p13"/>
          <p:cNvPicPr preferRelativeResize="0"/>
          <p:nvPr/>
        </p:nvPicPr>
        <p:blipFill rotWithShape="1">
          <a:blip r:embed="rId4">
            <a:alphaModFix/>
          </a:blip>
          <a:srcRect b="0" l="0" r="0" t="0"/>
          <a:stretch/>
        </p:blipFill>
        <p:spPr>
          <a:xfrm>
            <a:off x="889111" y="2501900"/>
            <a:ext cx="807202" cy="807107"/>
          </a:xfrm>
          <a:prstGeom prst="rect">
            <a:avLst/>
          </a:prstGeom>
          <a:noFill/>
          <a:ln>
            <a:noFill/>
          </a:ln>
        </p:spPr>
      </p:pic>
      <p:pic>
        <p:nvPicPr>
          <p:cNvPr descr=" " id="348" name="Google Shape;348;p13"/>
          <p:cNvPicPr preferRelativeResize="0"/>
          <p:nvPr/>
        </p:nvPicPr>
        <p:blipFill rotWithShape="1">
          <a:blip r:embed="rId5">
            <a:alphaModFix/>
          </a:blip>
          <a:srcRect b="0" l="0" r="0" t="0"/>
          <a:stretch/>
        </p:blipFill>
        <p:spPr>
          <a:xfrm>
            <a:off x="22545318" y="7353300"/>
            <a:ext cx="807202" cy="807107"/>
          </a:xfrm>
          <a:prstGeom prst="rect">
            <a:avLst/>
          </a:prstGeom>
          <a:noFill/>
          <a:ln>
            <a:noFill/>
          </a:ln>
        </p:spPr>
      </p:pic>
      <p:pic>
        <p:nvPicPr>
          <p:cNvPr descr=" " id="349" name="Google Shape;349;p13"/>
          <p:cNvPicPr preferRelativeResize="0"/>
          <p:nvPr/>
        </p:nvPicPr>
        <p:blipFill rotWithShape="1">
          <a:blip r:embed="rId6">
            <a:alphaModFix/>
          </a:blip>
          <a:srcRect b="0" l="0" r="0" t="0"/>
          <a:stretch/>
        </p:blipFill>
        <p:spPr>
          <a:xfrm>
            <a:off x="6864557" y="12885403"/>
            <a:ext cx="807202" cy="807107"/>
          </a:xfrm>
          <a:prstGeom prst="rect">
            <a:avLst/>
          </a:prstGeom>
          <a:noFill/>
          <a:ln>
            <a:noFill/>
          </a:ln>
        </p:spPr>
      </p:pic>
      <p:sp>
        <p:nvSpPr>
          <p:cNvPr id="350" name="Google Shape;35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2" name="Google Shape;352;p13"/>
          <p:cNvSpPr/>
          <p:nvPr/>
        </p:nvSpPr>
        <p:spPr>
          <a:xfrm>
            <a:off x="4305838" y="3873500"/>
            <a:ext cx="15762670" cy="69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3"/>
          <p:cNvSpPr/>
          <p:nvPr/>
        </p:nvSpPr>
        <p:spPr>
          <a:xfrm>
            <a:off x="4305838" y="3873500"/>
            <a:ext cx="15762670" cy="557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p:nvPr/>
        </p:nvSpPr>
        <p:spPr>
          <a:xfrm>
            <a:off x="4439205" y="3873500"/>
            <a:ext cx="15495937"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3"/>
          <p:cNvSpPr/>
          <p:nvPr/>
        </p:nvSpPr>
        <p:spPr>
          <a:xfrm>
            <a:off x="5201300" y="4178300"/>
            <a:ext cx="14987873" cy="482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4000"/>
              <a:buFont typeface="Black Ops One"/>
              <a:buNone/>
            </a:pPr>
            <a:r>
              <a:rPr b="0" i="0" lang="en-US" sz="24000" u="none" cap="none" strike="noStrike">
                <a:solidFill>
                  <a:srgbClr val="4A3F3B"/>
                </a:solidFill>
                <a:latin typeface="Black Ops One"/>
                <a:ea typeface="Black Ops One"/>
                <a:cs typeface="Black Ops One"/>
                <a:sym typeface="Black Ops One"/>
              </a:rPr>
              <a:t>234,567</a:t>
            </a:r>
            <a:endParaRPr b="0" i="0" sz="24000" u="none" cap="none" strike="noStrike">
              <a:solidFill>
                <a:schemeClr val="dk1"/>
              </a:solidFill>
              <a:latin typeface="Calibri"/>
              <a:ea typeface="Calibri"/>
              <a:cs typeface="Calibri"/>
              <a:sym typeface="Calibri"/>
            </a:endParaRPr>
          </a:p>
        </p:txBody>
      </p:sp>
      <p:sp>
        <p:nvSpPr>
          <p:cNvPr id="356" name="Google Shape;356;p13"/>
          <p:cNvSpPr/>
          <p:nvPr/>
        </p:nvSpPr>
        <p:spPr>
          <a:xfrm>
            <a:off x="4170355" y="8496300"/>
            <a:ext cx="16033637" cy="1223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oboto"/>
              <a:buNone/>
            </a:pPr>
            <a:r>
              <a:rPr b="1" i="0" lang="en-US" sz="6400" u="none" cap="none" strike="noStrike">
                <a:solidFill>
                  <a:srgbClr val="0E0E0E"/>
                </a:solidFill>
                <a:latin typeface="Roboto"/>
                <a:ea typeface="Roboto"/>
                <a:cs typeface="Roboto"/>
                <a:sym typeface="Roboto"/>
              </a:rPr>
              <a:t>UNICORN SIGHTINGS</a:t>
            </a:r>
            <a:endParaRPr b="0" i="0" sz="6400" u="none" cap="none" strike="noStrike">
              <a:solidFill>
                <a:schemeClr val="dk1"/>
              </a:solidFill>
              <a:latin typeface="Calibri"/>
              <a:ea typeface="Calibri"/>
              <a:cs typeface="Calibri"/>
              <a:sym typeface="Calibri"/>
            </a:endParaRPr>
          </a:p>
        </p:txBody>
      </p:sp>
      <p:sp>
        <p:nvSpPr>
          <p:cNvPr id="357" name="Google Shape;357;p13"/>
          <p:cNvSpPr/>
          <p:nvPr/>
        </p:nvSpPr>
        <p:spPr>
          <a:xfrm>
            <a:off x="7483352" y="9855200"/>
            <a:ext cx="9407642"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362" name="Shape 362"/>
        <p:cNvGrpSpPr/>
        <p:nvPr/>
      </p:nvGrpSpPr>
      <p:grpSpPr>
        <a:xfrm>
          <a:off x="0" y="0"/>
          <a:ext cx="0" cy="0"/>
          <a:chOff x="0" y="0"/>
          <a:chExt cx="0" cy="0"/>
        </a:xfrm>
      </p:grpSpPr>
      <p:pic>
        <p:nvPicPr>
          <p:cNvPr descr=" " id="363" name="Google Shape;363;p14"/>
          <p:cNvPicPr preferRelativeResize="0"/>
          <p:nvPr/>
        </p:nvPicPr>
        <p:blipFill rotWithShape="1">
          <a:blip r:embed="rId3">
            <a:alphaModFix/>
          </a:blip>
          <a:srcRect b="0" l="0" r="0" t="0"/>
          <a:stretch/>
        </p:blipFill>
        <p:spPr>
          <a:xfrm>
            <a:off x="457257" y="698500"/>
            <a:ext cx="1035812" cy="1035695"/>
          </a:xfrm>
          <a:prstGeom prst="rect">
            <a:avLst/>
          </a:prstGeom>
          <a:noFill/>
          <a:ln>
            <a:noFill/>
          </a:ln>
        </p:spPr>
      </p:pic>
      <p:pic>
        <p:nvPicPr>
          <p:cNvPr descr=" " id="364" name="Google Shape;364;p14"/>
          <p:cNvPicPr preferRelativeResize="0"/>
          <p:nvPr/>
        </p:nvPicPr>
        <p:blipFill rotWithShape="1">
          <a:blip r:embed="rId4">
            <a:alphaModFix/>
          </a:blip>
          <a:srcRect b="0" l="0" r="0" t="0"/>
          <a:stretch/>
        </p:blipFill>
        <p:spPr>
          <a:xfrm>
            <a:off x="0" y="10177388"/>
            <a:ext cx="3753908" cy="3538612"/>
          </a:xfrm>
          <a:prstGeom prst="rect">
            <a:avLst/>
          </a:prstGeom>
          <a:noFill/>
          <a:ln>
            <a:noFill/>
          </a:ln>
        </p:spPr>
      </p:pic>
      <p:pic>
        <p:nvPicPr>
          <p:cNvPr descr=" " id="365" name="Google Shape;365;p14"/>
          <p:cNvPicPr preferRelativeResize="0"/>
          <p:nvPr/>
        </p:nvPicPr>
        <p:blipFill rotWithShape="1">
          <a:blip r:embed="rId5">
            <a:alphaModFix/>
          </a:blip>
          <a:srcRect b="0" l="0" r="0" t="0"/>
          <a:stretch/>
        </p:blipFill>
        <p:spPr>
          <a:xfrm>
            <a:off x="21663804" y="0"/>
            <a:ext cx="2723244" cy="3522166"/>
          </a:xfrm>
          <a:prstGeom prst="rect">
            <a:avLst/>
          </a:prstGeom>
          <a:noFill/>
          <a:ln>
            <a:noFill/>
          </a:ln>
        </p:spPr>
      </p:pic>
      <p:sp>
        <p:nvSpPr>
          <p:cNvPr id="366" name="Google Shape;36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8" name="Google Shape;368;p14"/>
          <p:cNvSpPr/>
          <p:nvPr/>
        </p:nvSpPr>
        <p:spPr>
          <a:xfrm>
            <a:off x="3391324" y="2476500"/>
            <a:ext cx="7874984"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2146568" y="2476500"/>
            <a:ext cx="10364495" cy="264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2366729" y="2781300"/>
            <a:ext cx="9382239" cy="2573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233 Coins</a:t>
            </a:r>
            <a:endParaRPr b="0" i="0" sz="12800" u="none" cap="none" strike="noStrike">
              <a:solidFill>
                <a:schemeClr val="dk1"/>
              </a:solidFill>
              <a:latin typeface="Calibri"/>
              <a:ea typeface="Calibri"/>
              <a:cs typeface="Calibri"/>
              <a:sym typeface="Calibri"/>
            </a:endParaRPr>
          </a:p>
        </p:txBody>
      </p:sp>
      <p:sp>
        <p:nvSpPr>
          <p:cNvPr id="371" name="Google Shape;371;p14"/>
          <p:cNvSpPr/>
          <p:nvPr/>
        </p:nvSpPr>
        <p:spPr>
          <a:xfrm>
            <a:off x="3391324" y="54229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3323582" y="54229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Treasure Found</a:t>
            </a:r>
            <a:endParaRPr b="0" i="0" sz="3200" u="none" cap="none" strike="noStrike">
              <a:solidFill>
                <a:schemeClr val="dk1"/>
              </a:solidFill>
              <a:latin typeface="Calibri"/>
              <a:ea typeface="Calibri"/>
              <a:cs typeface="Calibri"/>
              <a:sym typeface="Calibri"/>
            </a:endParaRPr>
          </a:p>
        </p:txBody>
      </p:sp>
      <p:sp>
        <p:nvSpPr>
          <p:cNvPr id="373" name="Google Shape;373;p14"/>
          <p:cNvSpPr/>
          <p:nvPr/>
        </p:nvSpPr>
        <p:spPr>
          <a:xfrm>
            <a:off x="3391324" y="7226300"/>
            <a:ext cx="7874984"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4"/>
          <p:cNvSpPr/>
          <p:nvPr/>
        </p:nvSpPr>
        <p:spPr>
          <a:xfrm>
            <a:off x="1892537" y="7226300"/>
            <a:ext cx="10872559" cy="264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2112697" y="7531100"/>
            <a:ext cx="9890303" cy="2573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456 Hours</a:t>
            </a:r>
            <a:endParaRPr b="0" i="0" sz="12800" u="none" cap="none" strike="noStrike">
              <a:solidFill>
                <a:schemeClr val="dk1"/>
              </a:solidFill>
              <a:latin typeface="Calibri"/>
              <a:ea typeface="Calibri"/>
              <a:cs typeface="Calibri"/>
              <a:sym typeface="Calibri"/>
            </a:endParaRPr>
          </a:p>
        </p:txBody>
      </p:sp>
      <p:sp>
        <p:nvSpPr>
          <p:cNvPr id="376" name="Google Shape;376;p14"/>
          <p:cNvSpPr/>
          <p:nvPr/>
        </p:nvSpPr>
        <p:spPr>
          <a:xfrm>
            <a:off x="3391324" y="101727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3323582" y="101727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Duration of Spell Casting</a:t>
            </a:r>
            <a:endParaRPr b="0" i="0" sz="3200" u="none" cap="none" strike="noStrike">
              <a:solidFill>
                <a:schemeClr val="dk1"/>
              </a:solidFill>
              <a:latin typeface="Calibri"/>
              <a:ea typeface="Calibri"/>
              <a:cs typeface="Calibri"/>
              <a:sym typeface="Calibri"/>
            </a:endParaRPr>
          </a:p>
        </p:txBody>
      </p:sp>
      <p:sp>
        <p:nvSpPr>
          <p:cNvPr id="378" name="Google Shape;378;p14"/>
          <p:cNvSpPr/>
          <p:nvPr/>
        </p:nvSpPr>
        <p:spPr>
          <a:xfrm>
            <a:off x="13552594" y="2476500"/>
            <a:ext cx="7874984"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4"/>
          <p:cNvSpPr/>
          <p:nvPr/>
        </p:nvSpPr>
        <p:spPr>
          <a:xfrm>
            <a:off x="14568721" y="2476500"/>
            <a:ext cx="5842730" cy="264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14788882" y="2781300"/>
            <a:ext cx="4860474" cy="2573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85%</a:t>
            </a:r>
            <a:endParaRPr b="0" i="0" sz="12800" u="none" cap="none" strike="noStrike">
              <a:solidFill>
                <a:schemeClr val="dk1"/>
              </a:solidFill>
              <a:latin typeface="Calibri"/>
              <a:ea typeface="Calibri"/>
              <a:cs typeface="Calibri"/>
              <a:sym typeface="Calibri"/>
            </a:endParaRPr>
          </a:p>
        </p:txBody>
      </p:sp>
      <p:sp>
        <p:nvSpPr>
          <p:cNvPr id="381" name="Google Shape;381;p14"/>
          <p:cNvSpPr/>
          <p:nvPr/>
        </p:nvSpPr>
        <p:spPr>
          <a:xfrm>
            <a:off x="13552594" y="54229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
          <p:cNvSpPr/>
          <p:nvPr/>
        </p:nvSpPr>
        <p:spPr>
          <a:xfrm>
            <a:off x="13484852" y="54229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Wished Granted</a:t>
            </a:r>
            <a:endParaRPr b="0" i="0" sz="3200" u="none" cap="none" strike="noStrike">
              <a:solidFill>
                <a:schemeClr val="dk1"/>
              </a:solidFill>
              <a:latin typeface="Calibri"/>
              <a:ea typeface="Calibri"/>
              <a:cs typeface="Calibri"/>
              <a:sym typeface="Calibri"/>
            </a:endParaRPr>
          </a:p>
        </p:txBody>
      </p:sp>
      <p:sp>
        <p:nvSpPr>
          <p:cNvPr id="383" name="Google Shape;383;p14"/>
          <p:cNvSpPr/>
          <p:nvPr/>
        </p:nvSpPr>
        <p:spPr>
          <a:xfrm>
            <a:off x="13552594" y="7226300"/>
            <a:ext cx="7874984"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4"/>
          <p:cNvSpPr/>
          <p:nvPr/>
        </p:nvSpPr>
        <p:spPr>
          <a:xfrm>
            <a:off x="13374772" y="7226300"/>
            <a:ext cx="8230629" cy="264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13594932" y="7531100"/>
            <a:ext cx="7248373" cy="2573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535 Km</a:t>
            </a:r>
            <a:endParaRPr b="0" i="0" sz="12800" u="none" cap="none" strike="noStrike">
              <a:solidFill>
                <a:schemeClr val="dk1"/>
              </a:solidFill>
              <a:latin typeface="Calibri"/>
              <a:ea typeface="Calibri"/>
              <a:cs typeface="Calibri"/>
              <a:sym typeface="Calibri"/>
            </a:endParaRPr>
          </a:p>
        </p:txBody>
      </p:sp>
      <p:sp>
        <p:nvSpPr>
          <p:cNvPr id="386" name="Google Shape;386;p14"/>
          <p:cNvSpPr/>
          <p:nvPr/>
        </p:nvSpPr>
        <p:spPr>
          <a:xfrm>
            <a:off x="13552594" y="101727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13484852" y="101727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392" name="Shape 392"/>
        <p:cNvGrpSpPr/>
        <p:nvPr/>
      </p:nvGrpSpPr>
      <p:grpSpPr>
        <a:xfrm>
          <a:off x="0" y="0"/>
          <a:ext cx="0" cy="0"/>
          <a:chOff x="0" y="0"/>
          <a:chExt cx="0" cy="0"/>
        </a:xfrm>
      </p:grpSpPr>
      <p:pic>
        <p:nvPicPr>
          <p:cNvPr descr=" " id="393" name="Google Shape;393;p15"/>
          <p:cNvPicPr preferRelativeResize="0"/>
          <p:nvPr/>
        </p:nvPicPr>
        <p:blipFill rotWithShape="1">
          <a:blip r:embed="rId3">
            <a:alphaModFix/>
          </a:blip>
          <a:srcRect b="0" l="0" r="0" t="0"/>
          <a:stretch/>
        </p:blipFill>
        <p:spPr>
          <a:xfrm>
            <a:off x="21715876" y="11227842"/>
            <a:ext cx="2671172" cy="2488158"/>
          </a:xfrm>
          <a:prstGeom prst="rect">
            <a:avLst/>
          </a:prstGeom>
          <a:noFill/>
          <a:ln>
            <a:noFill/>
          </a:ln>
        </p:spPr>
      </p:pic>
      <p:pic>
        <p:nvPicPr>
          <p:cNvPr descr=" " id="394" name="Google Shape;394;p15"/>
          <p:cNvPicPr preferRelativeResize="0"/>
          <p:nvPr/>
        </p:nvPicPr>
        <p:blipFill rotWithShape="1">
          <a:blip r:embed="rId4">
            <a:alphaModFix/>
          </a:blip>
          <a:srcRect b="0" l="0" r="0" t="0"/>
          <a:stretch/>
        </p:blipFill>
        <p:spPr>
          <a:xfrm>
            <a:off x="0" y="0"/>
            <a:ext cx="3768737" cy="3890739"/>
          </a:xfrm>
          <a:prstGeom prst="rect">
            <a:avLst/>
          </a:prstGeom>
          <a:noFill/>
          <a:ln>
            <a:noFill/>
          </a:ln>
        </p:spPr>
      </p:pic>
      <p:pic>
        <p:nvPicPr>
          <p:cNvPr descr=" " id="395" name="Google Shape;395;p15"/>
          <p:cNvPicPr preferRelativeResize="0"/>
          <p:nvPr/>
        </p:nvPicPr>
        <p:blipFill rotWithShape="1">
          <a:blip r:embed="rId5">
            <a:alphaModFix/>
          </a:blip>
          <a:srcRect b="0" l="0" r="0" t="0"/>
          <a:stretch/>
        </p:blipFill>
        <p:spPr>
          <a:xfrm>
            <a:off x="425709" y="11919099"/>
            <a:ext cx="1252655" cy="1526803"/>
          </a:xfrm>
          <a:prstGeom prst="rect">
            <a:avLst/>
          </a:prstGeom>
          <a:noFill/>
          <a:ln>
            <a:noFill/>
          </a:ln>
        </p:spPr>
      </p:pic>
      <p:sp>
        <p:nvSpPr>
          <p:cNvPr id="396" name="Google Shape;39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8" name="Google Shape;398;p15"/>
          <p:cNvSpPr/>
          <p:nvPr/>
        </p:nvSpPr>
        <p:spPr>
          <a:xfrm>
            <a:off x="8059157" y="1143000"/>
            <a:ext cx="8268733"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5"/>
          <p:cNvSpPr/>
          <p:nvPr/>
        </p:nvSpPr>
        <p:spPr>
          <a:xfrm>
            <a:off x="8821253" y="1447800"/>
            <a:ext cx="708325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Some Graph</a:t>
            </a:r>
            <a:endParaRPr b="0" i="0" sz="8000" u="none" cap="none" strike="noStrike">
              <a:solidFill>
                <a:schemeClr val="dk1"/>
              </a:solidFill>
              <a:latin typeface="Calibri"/>
              <a:ea typeface="Calibri"/>
              <a:cs typeface="Calibri"/>
              <a:sym typeface="Calibri"/>
            </a:endParaRPr>
          </a:p>
        </p:txBody>
      </p:sp>
      <p:sp>
        <p:nvSpPr>
          <p:cNvPr id="400" name="Google Shape;400;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2" name="Google Shape;402;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3" name="Google Shape;403;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4" name="Google Shape;404;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5" name="Google Shape;405;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6" name="Google Shape;406;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7" name="Google Shape;407;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8" name="Google Shape;408;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9" name="Google Shape;409;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2185"/>
              <a:buFont typeface="Lato"/>
              <a:buNone/>
            </a:pPr>
            <a:r>
              <a:rPr b="0" i="0" lang="en-US" sz="2185" u="none" cap="none" strike="noStrike">
                <a:solidFill>
                  <a:srgbClr val="4A3F3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0" name="Google Shape;410;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1" name="Google Shape;411;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2" name="Google Shape;412;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3" name="Google Shape;413;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4" name="Google Shape;414;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5" name="Google Shape;415;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6" name="Google Shape;416;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7" name="Google Shape;417;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8" name="Google Shape;418;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9" name="Google Shape;419;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820"/>
              <a:buFont typeface="Lato"/>
              <a:buNone/>
            </a:pPr>
            <a:r>
              <a:rPr b="0" i="0" lang="en-US" sz="1820" u="none" cap="none" strike="noStrike">
                <a:solidFill>
                  <a:srgbClr val="4A3F3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0" name="Google Shape;420;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421" name="Google Shape;421;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2" name="Google Shape;422;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3" name="Google Shape;423;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4" name="Google Shape;424;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5" name="Google Shape;425;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6" name="Google Shape;426;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7" name="Google Shape;427;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8" name="Google Shape;428;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429" name="Google Shape;429;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430" name="Google Shape;430;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31" name="Google Shape;431;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2" name="Google Shape;432;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3" name="Google Shape;433;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4" name="Google Shape;434;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5" name="Google Shape;435;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6" name="Google Shape;436;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7" name="Google Shape;437;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8" name="Google Shape;438;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9" name="Google Shape;439;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40" name="Google Shape;440;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41" name="Google Shape;441;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2" name="Google Shape;44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5" name="Google Shape;445;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6" name="Google Shape;446;p15"/>
          <p:cNvSpPr/>
          <p:nvPr/>
        </p:nvSpPr>
        <p:spPr>
          <a:xfrm>
            <a:off x="16029403" y="6365379"/>
            <a:ext cx="233709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5"/>
          <p:cNvSpPr/>
          <p:nvPr/>
        </p:nvSpPr>
        <p:spPr>
          <a:xfrm>
            <a:off x="16029403" y="6356350"/>
            <a:ext cx="25403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34.574</a:t>
            </a:r>
            <a:endParaRPr b="0" i="0" sz="4800" u="none" cap="none" strike="noStrike">
              <a:solidFill>
                <a:schemeClr val="dk1"/>
              </a:solidFill>
              <a:latin typeface="Calibri"/>
              <a:ea typeface="Calibri"/>
              <a:cs typeface="Calibri"/>
              <a:sym typeface="Calibri"/>
            </a:endParaRPr>
          </a:p>
        </p:txBody>
      </p:sp>
      <p:sp>
        <p:nvSpPr>
          <p:cNvPr id="448" name="Google Shape;448;p15"/>
          <p:cNvSpPr/>
          <p:nvPr/>
        </p:nvSpPr>
        <p:spPr>
          <a:xfrm>
            <a:off x="16740692" y="7118350"/>
            <a:ext cx="104999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Total</a:t>
            </a:r>
            <a:endParaRPr b="0" i="0" sz="3200" u="none" cap="none" strike="noStrike">
              <a:solidFill>
                <a:schemeClr val="dk1"/>
              </a:solidFill>
              <a:latin typeface="Calibri"/>
              <a:ea typeface="Calibri"/>
              <a:cs typeface="Calibri"/>
              <a:sym typeface="Calibri"/>
            </a:endParaRPr>
          </a:p>
        </p:txBody>
      </p:sp>
      <p:sp>
        <p:nvSpPr>
          <p:cNvPr id="449" name="Google Shape;449;p15"/>
          <p:cNvSpPr/>
          <p:nvPr/>
        </p:nvSpPr>
        <p:spPr>
          <a:xfrm>
            <a:off x="13260457"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5"/>
          <p:cNvSpPr/>
          <p:nvPr/>
        </p:nvSpPr>
        <p:spPr>
          <a:xfrm>
            <a:off x="13260457"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Treasure Found</a:t>
            </a:r>
            <a:endParaRPr b="0" i="0" sz="4800" u="none" cap="none" strike="noStrike">
              <a:solidFill>
                <a:schemeClr val="dk1"/>
              </a:solidFill>
              <a:latin typeface="Calibri"/>
              <a:ea typeface="Calibri"/>
              <a:cs typeface="Calibri"/>
              <a:sym typeface="Calibri"/>
            </a:endParaRPr>
          </a:p>
        </p:txBody>
      </p:sp>
      <p:sp>
        <p:nvSpPr>
          <p:cNvPr id="452" name="Google Shape;452;p15"/>
          <p:cNvSpPr/>
          <p:nvPr/>
        </p:nvSpPr>
        <p:spPr>
          <a:xfrm>
            <a:off x="13192716" y="11379200"/>
            <a:ext cx="8010468"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3" name="Google Shape;453;p15"/>
          <p:cNvSpPr/>
          <p:nvPr/>
        </p:nvSpPr>
        <p:spPr>
          <a:xfrm>
            <a:off x="3251606"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5"/>
          <p:cNvSpPr/>
          <p:nvPr/>
        </p:nvSpPr>
        <p:spPr>
          <a:xfrm>
            <a:off x="3251606"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Spellcasting Progress</a:t>
            </a:r>
            <a:endParaRPr b="0" i="0" sz="4800" u="none" cap="none" strike="noStrike">
              <a:solidFill>
                <a:schemeClr val="dk1"/>
              </a:solidFill>
              <a:latin typeface="Calibri"/>
              <a:ea typeface="Calibri"/>
              <a:cs typeface="Calibri"/>
              <a:sym typeface="Calibri"/>
            </a:endParaRPr>
          </a:p>
        </p:txBody>
      </p:sp>
      <p:sp>
        <p:nvSpPr>
          <p:cNvPr id="456" name="Google Shape;456;p15"/>
          <p:cNvSpPr/>
          <p:nvPr/>
        </p:nvSpPr>
        <p:spPr>
          <a:xfrm>
            <a:off x="3183865" y="11379200"/>
            <a:ext cx="8010468"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461" name="Shape 461"/>
        <p:cNvGrpSpPr/>
        <p:nvPr/>
      </p:nvGrpSpPr>
      <p:grpSpPr>
        <a:xfrm>
          <a:off x="0" y="0"/>
          <a:ext cx="0" cy="0"/>
          <a:chOff x="0" y="0"/>
          <a:chExt cx="0" cy="0"/>
        </a:xfrm>
      </p:grpSpPr>
      <p:pic>
        <p:nvPicPr>
          <p:cNvPr descr=" " id="462" name="Google Shape;462;p16"/>
          <p:cNvPicPr preferRelativeResize="0"/>
          <p:nvPr/>
        </p:nvPicPr>
        <p:blipFill rotWithShape="1">
          <a:blip r:embed="rId3">
            <a:alphaModFix/>
          </a:blip>
          <a:srcRect b="0" l="0" r="0" t="0"/>
          <a:stretch/>
        </p:blipFill>
        <p:spPr>
          <a:xfrm>
            <a:off x="0" y="0"/>
            <a:ext cx="2659072" cy="2271737"/>
          </a:xfrm>
          <a:prstGeom prst="rect">
            <a:avLst/>
          </a:prstGeom>
          <a:noFill/>
          <a:ln>
            <a:noFill/>
          </a:ln>
        </p:spPr>
      </p:pic>
      <p:pic>
        <p:nvPicPr>
          <p:cNvPr descr=" " id="463" name="Google Shape;463;p16"/>
          <p:cNvPicPr preferRelativeResize="0"/>
          <p:nvPr/>
        </p:nvPicPr>
        <p:blipFill rotWithShape="1">
          <a:blip r:embed="rId4">
            <a:alphaModFix/>
          </a:blip>
          <a:srcRect b="0" l="0" r="0" t="0"/>
          <a:stretch/>
        </p:blipFill>
        <p:spPr>
          <a:xfrm>
            <a:off x="23078784" y="76200"/>
            <a:ext cx="1303947" cy="2251844"/>
          </a:xfrm>
          <a:prstGeom prst="rect">
            <a:avLst/>
          </a:prstGeom>
          <a:noFill/>
          <a:ln>
            <a:noFill/>
          </a:ln>
        </p:spPr>
      </p:pic>
      <p:pic>
        <p:nvPicPr>
          <p:cNvPr descr=" " id="464" name="Google Shape;464;p16"/>
          <p:cNvPicPr preferRelativeResize="0"/>
          <p:nvPr/>
        </p:nvPicPr>
        <p:blipFill rotWithShape="1">
          <a:blip r:embed="rId5">
            <a:alphaModFix/>
          </a:blip>
          <a:srcRect b="0" l="0" r="0" t="0"/>
          <a:stretch/>
        </p:blipFill>
        <p:spPr>
          <a:xfrm>
            <a:off x="21248609" y="10372551"/>
            <a:ext cx="3138439" cy="3343449"/>
          </a:xfrm>
          <a:prstGeom prst="rect">
            <a:avLst/>
          </a:prstGeom>
          <a:noFill/>
          <a:ln>
            <a:noFill/>
          </a:ln>
        </p:spPr>
      </p:pic>
      <p:sp>
        <p:nvSpPr>
          <p:cNvPr id="465" name="Google Shape;46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7" name="Google Shape;467;p16"/>
          <p:cNvSpPr/>
          <p:nvPr/>
        </p:nvSpPr>
        <p:spPr>
          <a:xfrm>
            <a:off x="13450981" y="5753100"/>
            <a:ext cx="873869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6"/>
          <p:cNvSpPr/>
          <p:nvPr/>
        </p:nvSpPr>
        <p:spPr>
          <a:xfrm>
            <a:off x="13450981" y="5753100"/>
            <a:ext cx="873869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6"/>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 web application</a:t>
            </a:r>
            <a:endParaRPr b="0" i="0" sz="4800" u="none" cap="none" strike="noStrike">
              <a:solidFill>
                <a:schemeClr val="dk1"/>
              </a:solidFill>
              <a:latin typeface="Calibri"/>
              <a:ea typeface="Calibri"/>
              <a:cs typeface="Calibri"/>
              <a:sym typeface="Calibri"/>
            </a:endParaRPr>
          </a:p>
        </p:txBody>
      </p:sp>
      <p:sp>
        <p:nvSpPr>
          <p:cNvPr id="470" name="Google Shape;470;p16"/>
          <p:cNvSpPr/>
          <p:nvPr/>
        </p:nvSpPr>
        <p:spPr>
          <a:xfrm>
            <a:off x="13450981" y="67183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1" name="Google Shape;471;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2" name="Google Shape;472;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3" name="Google Shape;473;p16"/>
          <p:cNvSpPr/>
          <p:nvPr/>
        </p:nvSpPr>
        <p:spPr>
          <a:xfrm>
            <a:off x="5944343" y="1219200"/>
            <a:ext cx="12498362"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6"/>
          <p:cNvSpPr/>
          <p:nvPr/>
        </p:nvSpPr>
        <p:spPr>
          <a:xfrm>
            <a:off x="6706438" y="1524000"/>
            <a:ext cx="1131288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479" name="Shape 479"/>
        <p:cNvGrpSpPr/>
        <p:nvPr/>
      </p:nvGrpSpPr>
      <p:grpSpPr>
        <a:xfrm>
          <a:off x="0" y="0"/>
          <a:ext cx="0" cy="0"/>
          <a:chOff x="0" y="0"/>
          <a:chExt cx="0" cy="0"/>
        </a:xfrm>
      </p:grpSpPr>
      <p:pic>
        <p:nvPicPr>
          <p:cNvPr descr=" " id="480" name="Google Shape;480;p17"/>
          <p:cNvPicPr preferRelativeResize="0"/>
          <p:nvPr/>
        </p:nvPicPr>
        <p:blipFill rotWithShape="1">
          <a:blip r:embed="rId3">
            <a:alphaModFix/>
          </a:blip>
          <a:srcRect b="0" l="0" r="0" t="0"/>
          <a:stretch/>
        </p:blipFill>
        <p:spPr>
          <a:xfrm>
            <a:off x="457257" y="698500"/>
            <a:ext cx="1035812" cy="1035695"/>
          </a:xfrm>
          <a:prstGeom prst="rect">
            <a:avLst/>
          </a:prstGeom>
          <a:noFill/>
          <a:ln>
            <a:noFill/>
          </a:ln>
        </p:spPr>
      </p:pic>
      <p:pic>
        <p:nvPicPr>
          <p:cNvPr descr=" " id="481" name="Google Shape;481;p17"/>
          <p:cNvPicPr preferRelativeResize="0"/>
          <p:nvPr/>
        </p:nvPicPr>
        <p:blipFill rotWithShape="1">
          <a:blip r:embed="rId4">
            <a:alphaModFix/>
          </a:blip>
          <a:srcRect b="0" l="0" r="0" t="0"/>
          <a:stretch/>
        </p:blipFill>
        <p:spPr>
          <a:xfrm>
            <a:off x="0" y="10177388"/>
            <a:ext cx="3753908" cy="3538612"/>
          </a:xfrm>
          <a:prstGeom prst="rect">
            <a:avLst/>
          </a:prstGeom>
          <a:noFill/>
          <a:ln>
            <a:noFill/>
          </a:ln>
        </p:spPr>
      </p:pic>
      <p:pic>
        <p:nvPicPr>
          <p:cNvPr descr=" " id="482" name="Google Shape;482;p17"/>
          <p:cNvPicPr preferRelativeResize="0"/>
          <p:nvPr/>
        </p:nvPicPr>
        <p:blipFill rotWithShape="1">
          <a:blip r:embed="rId5">
            <a:alphaModFix/>
          </a:blip>
          <a:srcRect b="0" l="0" r="0" t="0"/>
          <a:stretch/>
        </p:blipFill>
        <p:spPr>
          <a:xfrm>
            <a:off x="21663804" y="0"/>
            <a:ext cx="2723244" cy="3522166"/>
          </a:xfrm>
          <a:prstGeom prst="rect">
            <a:avLst/>
          </a:prstGeom>
          <a:noFill/>
          <a:ln>
            <a:noFill/>
          </a:ln>
        </p:spPr>
      </p:pic>
      <p:sp>
        <p:nvSpPr>
          <p:cNvPr id="483" name="Google Shape;48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5" name="Google Shape;485;p17"/>
          <p:cNvSpPr/>
          <p:nvPr/>
        </p:nvSpPr>
        <p:spPr>
          <a:xfrm>
            <a:off x="2946768" y="4660900"/>
            <a:ext cx="873869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7"/>
          <p:cNvSpPr/>
          <p:nvPr/>
        </p:nvSpPr>
        <p:spPr>
          <a:xfrm>
            <a:off x="2946768" y="4660900"/>
            <a:ext cx="873869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7"/>
          <p:cNvSpPr/>
          <p:nvPr/>
        </p:nvSpPr>
        <p:spPr>
          <a:xfrm>
            <a:off x="2946768" y="4660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An mobile app</a:t>
            </a:r>
            <a:endParaRPr b="0" i="0" sz="4800" u="none" cap="none" strike="noStrike">
              <a:solidFill>
                <a:schemeClr val="dk1"/>
              </a:solidFill>
              <a:latin typeface="Calibri"/>
              <a:ea typeface="Calibri"/>
              <a:cs typeface="Calibri"/>
              <a:sym typeface="Calibri"/>
            </a:endParaRPr>
          </a:p>
        </p:txBody>
      </p:sp>
      <p:sp>
        <p:nvSpPr>
          <p:cNvPr id="488" name="Google Shape;488;p17"/>
          <p:cNvSpPr/>
          <p:nvPr/>
        </p:nvSpPr>
        <p:spPr>
          <a:xfrm>
            <a:off x="2946768" y="56261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9" name="Google Shape;489;p17"/>
          <p:cNvSpPr/>
          <p:nvPr/>
        </p:nvSpPr>
        <p:spPr>
          <a:xfrm>
            <a:off x="2946768" y="7658100"/>
            <a:ext cx="9090103" cy="3361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Live your fantasy dreams</a:t>
            </a:r>
            <a:endParaRPr b="0" i="0" sz="3200" u="none" cap="none" strike="noStrike">
              <a:solidFill>
                <a:schemeClr val="dk1"/>
              </a:solidFill>
              <a:latin typeface="Calibri"/>
              <a:ea typeface="Calibri"/>
              <a:cs typeface="Calibri"/>
              <a:sym typeface="Calibri"/>
            </a:endParaRPr>
          </a:p>
        </p:txBody>
      </p:sp>
      <p:sp>
        <p:nvSpPr>
          <p:cNvPr id="490" name="Google Shape;490;p17"/>
          <p:cNvSpPr/>
          <p:nvPr/>
        </p:nvSpPr>
        <p:spPr>
          <a:xfrm>
            <a:off x="2895962" y="1854200"/>
            <a:ext cx="13450981"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7"/>
          <p:cNvSpPr/>
          <p:nvPr/>
        </p:nvSpPr>
        <p:spPr>
          <a:xfrm>
            <a:off x="3658057" y="2159000"/>
            <a:ext cx="12265500"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The Future of Fantasy</a:t>
            </a:r>
            <a:endParaRPr b="0" i="0" sz="8000" u="none" cap="none" strike="noStrike">
              <a:solidFill>
                <a:schemeClr val="dk1"/>
              </a:solidFill>
              <a:latin typeface="Calibri"/>
              <a:ea typeface="Calibri"/>
              <a:cs typeface="Calibri"/>
              <a:sym typeface="Calibri"/>
            </a:endParaRPr>
          </a:p>
        </p:txBody>
      </p:sp>
      <p:pic>
        <p:nvPicPr>
          <p:cNvPr descr=" " id="492" name="Google Shape;492;p1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3" name="Google Shape;493;p1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498" name="Shape 498"/>
        <p:cNvGrpSpPr/>
        <p:nvPr/>
      </p:nvGrpSpPr>
      <p:grpSpPr>
        <a:xfrm>
          <a:off x="0" y="0"/>
          <a:ext cx="0" cy="0"/>
          <a:chOff x="0" y="0"/>
          <a:chExt cx="0" cy="0"/>
        </a:xfrm>
      </p:grpSpPr>
      <p:pic>
        <p:nvPicPr>
          <p:cNvPr descr=" " id="499" name="Google Shape;499;p18"/>
          <p:cNvPicPr preferRelativeResize="0"/>
          <p:nvPr/>
        </p:nvPicPr>
        <p:blipFill rotWithShape="1">
          <a:blip r:embed="rId3">
            <a:alphaModFix/>
          </a:blip>
          <a:srcRect b="0" l="0" r="0" t="0"/>
          <a:stretch/>
        </p:blipFill>
        <p:spPr>
          <a:xfrm>
            <a:off x="21715876" y="11227842"/>
            <a:ext cx="2671172" cy="2488158"/>
          </a:xfrm>
          <a:prstGeom prst="rect">
            <a:avLst/>
          </a:prstGeom>
          <a:noFill/>
          <a:ln>
            <a:noFill/>
          </a:ln>
        </p:spPr>
      </p:pic>
      <p:pic>
        <p:nvPicPr>
          <p:cNvPr descr=" " id="500" name="Google Shape;500;p18"/>
          <p:cNvPicPr preferRelativeResize="0"/>
          <p:nvPr/>
        </p:nvPicPr>
        <p:blipFill rotWithShape="1">
          <a:blip r:embed="rId4">
            <a:alphaModFix/>
          </a:blip>
          <a:srcRect b="0" l="0" r="0" t="0"/>
          <a:stretch/>
        </p:blipFill>
        <p:spPr>
          <a:xfrm>
            <a:off x="0" y="0"/>
            <a:ext cx="3768737" cy="3890739"/>
          </a:xfrm>
          <a:prstGeom prst="rect">
            <a:avLst/>
          </a:prstGeom>
          <a:noFill/>
          <a:ln>
            <a:noFill/>
          </a:ln>
        </p:spPr>
      </p:pic>
      <p:pic>
        <p:nvPicPr>
          <p:cNvPr descr=" " id="501" name="Google Shape;501;p18"/>
          <p:cNvPicPr preferRelativeResize="0"/>
          <p:nvPr/>
        </p:nvPicPr>
        <p:blipFill rotWithShape="1">
          <a:blip r:embed="rId5">
            <a:alphaModFix/>
          </a:blip>
          <a:srcRect b="0" l="0" r="0" t="0"/>
          <a:stretch/>
        </p:blipFill>
        <p:spPr>
          <a:xfrm>
            <a:off x="425709" y="11919099"/>
            <a:ext cx="1252655" cy="1526803"/>
          </a:xfrm>
          <a:prstGeom prst="rect">
            <a:avLst/>
          </a:prstGeom>
          <a:noFill/>
          <a:ln>
            <a:noFill/>
          </a:ln>
        </p:spPr>
      </p:pic>
      <p:sp>
        <p:nvSpPr>
          <p:cNvPr id="502" name="Google Shape;502;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4" name="Google Shape;504;p18"/>
          <p:cNvSpPr/>
          <p:nvPr/>
        </p:nvSpPr>
        <p:spPr>
          <a:xfrm>
            <a:off x="876410" y="8369300"/>
            <a:ext cx="571571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8"/>
          <p:cNvSpPr/>
          <p:nvPr/>
        </p:nvSpPr>
        <p:spPr>
          <a:xfrm>
            <a:off x="876410" y="8369300"/>
            <a:ext cx="571571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8"/>
          <p:cNvSpPr/>
          <p:nvPr/>
        </p:nvSpPr>
        <p:spPr>
          <a:xfrm>
            <a:off x="876410" y="8369300"/>
            <a:ext cx="5918940"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 web application</a:t>
            </a:r>
            <a:endParaRPr b="0" i="0" sz="4800" u="none" cap="none" strike="noStrike">
              <a:solidFill>
                <a:schemeClr val="dk1"/>
              </a:solidFill>
              <a:latin typeface="Calibri"/>
              <a:ea typeface="Calibri"/>
              <a:cs typeface="Calibri"/>
              <a:sym typeface="Calibri"/>
            </a:endParaRPr>
          </a:p>
        </p:txBody>
      </p:sp>
      <p:sp>
        <p:nvSpPr>
          <p:cNvPr id="507" name="Google Shape;507;p18"/>
          <p:cNvSpPr/>
          <p:nvPr/>
        </p:nvSpPr>
        <p:spPr>
          <a:xfrm>
            <a:off x="876410" y="10096500"/>
            <a:ext cx="5851198"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8" name="Google Shape;508;p18"/>
          <p:cNvSpPr/>
          <p:nvPr/>
        </p:nvSpPr>
        <p:spPr>
          <a:xfrm>
            <a:off x="825603" y="1231900"/>
            <a:ext cx="8637080" cy="568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8"/>
          <p:cNvSpPr/>
          <p:nvPr/>
        </p:nvSpPr>
        <p:spPr>
          <a:xfrm>
            <a:off x="1587698" y="1536700"/>
            <a:ext cx="7451598"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Wonder</a:t>
            </a:r>
            <a:endParaRPr b="0" i="0" sz="8000" u="none" cap="none" strike="noStrike">
              <a:solidFill>
                <a:schemeClr val="dk1"/>
              </a:solidFill>
              <a:latin typeface="Calibri"/>
              <a:ea typeface="Calibri"/>
              <a:cs typeface="Calibri"/>
              <a:sym typeface="Calibri"/>
            </a:endParaRPr>
          </a:p>
        </p:txBody>
      </p:sp>
      <p:sp>
        <p:nvSpPr>
          <p:cNvPr id="510" name="Google Shape;510;p18"/>
          <p:cNvSpPr/>
          <p:nvPr/>
        </p:nvSpPr>
        <p:spPr>
          <a:xfrm>
            <a:off x="18125165" y="4711700"/>
            <a:ext cx="5381239" cy="5571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oboto"/>
              <a:buChar char="•"/>
            </a:pPr>
            <a:r>
              <a:rPr b="0" i="0" lang="en-US" sz="3200" u="none" cap="none" strike="noStrike">
                <a:solidFill>
                  <a:srgbClr val="0E0E0E"/>
                </a:solidFill>
                <a:latin typeface="Roboto"/>
                <a:ea typeface="Roboto"/>
                <a:cs typeface="Roboto"/>
                <a:sym typeface="Robo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1" name="Google Shape;511;p18"/>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512" name="Google Shape;512;p18"/>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517" name="Shape 517"/>
        <p:cNvGrpSpPr/>
        <p:nvPr/>
      </p:nvGrpSpPr>
      <p:grpSpPr>
        <a:xfrm>
          <a:off x="0" y="0"/>
          <a:ext cx="0" cy="0"/>
          <a:chOff x="0" y="0"/>
          <a:chExt cx="0" cy="0"/>
        </a:xfrm>
      </p:grpSpPr>
      <p:pic>
        <p:nvPicPr>
          <p:cNvPr descr=" " id="518" name="Google Shape;51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9" name="Google Shape;51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1" name="Google Shape;521;p19"/>
          <p:cNvSpPr/>
          <p:nvPr/>
        </p:nvSpPr>
        <p:spPr>
          <a:xfrm>
            <a:off x="12866708" y="698500"/>
            <a:ext cx="10148568"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p:nvPr/>
        </p:nvSpPr>
        <p:spPr>
          <a:xfrm>
            <a:off x="13628803" y="1003300"/>
            <a:ext cx="896308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3442130" y="0"/>
            <a:ext cx="17502788" cy="124333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889111" y="2501900"/>
            <a:ext cx="807202" cy="807103"/>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22545318" y="7353300"/>
            <a:ext cx="807202" cy="807103"/>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6864557" y="12885403"/>
            <a:ext cx="807202" cy="807103"/>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8186173" y="4826000"/>
            <a:ext cx="856933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000192" y="7302500"/>
            <a:ext cx="143993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527" name="Shape 527"/>
        <p:cNvGrpSpPr/>
        <p:nvPr/>
      </p:nvGrpSpPr>
      <p:grpSpPr>
        <a:xfrm>
          <a:off x="0" y="0"/>
          <a:ext cx="0" cy="0"/>
          <a:chOff x="0" y="0"/>
          <a:chExt cx="0" cy="0"/>
        </a:xfrm>
      </p:grpSpPr>
      <p:pic>
        <p:nvPicPr>
          <p:cNvPr descr=" " id="528" name="Google Shape;528;p20"/>
          <p:cNvPicPr preferRelativeResize="0"/>
          <p:nvPr/>
        </p:nvPicPr>
        <p:blipFill rotWithShape="1">
          <a:blip r:embed="rId3">
            <a:alphaModFix/>
          </a:blip>
          <a:srcRect b="0" l="0" r="0" t="0"/>
          <a:stretch/>
        </p:blipFill>
        <p:spPr>
          <a:xfrm>
            <a:off x="457257" y="698500"/>
            <a:ext cx="1035812" cy="1035695"/>
          </a:xfrm>
          <a:prstGeom prst="rect">
            <a:avLst/>
          </a:prstGeom>
          <a:noFill/>
          <a:ln>
            <a:noFill/>
          </a:ln>
        </p:spPr>
      </p:pic>
      <p:pic>
        <p:nvPicPr>
          <p:cNvPr descr=" " id="529" name="Google Shape;529;p20"/>
          <p:cNvPicPr preferRelativeResize="0"/>
          <p:nvPr/>
        </p:nvPicPr>
        <p:blipFill rotWithShape="1">
          <a:blip r:embed="rId4">
            <a:alphaModFix/>
          </a:blip>
          <a:srcRect b="0" l="0" r="0" t="0"/>
          <a:stretch/>
        </p:blipFill>
        <p:spPr>
          <a:xfrm>
            <a:off x="0" y="10177388"/>
            <a:ext cx="3753908" cy="3538612"/>
          </a:xfrm>
          <a:prstGeom prst="rect">
            <a:avLst/>
          </a:prstGeom>
          <a:noFill/>
          <a:ln>
            <a:noFill/>
          </a:ln>
        </p:spPr>
      </p:pic>
      <p:pic>
        <p:nvPicPr>
          <p:cNvPr descr=" " id="530" name="Google Shape;530;p20"/>
          <p:cNvPicPr preferRelativeResize="0"/>
          <p:nvPr/>
        </p:nvPicPr>
        <p:blipFill rotWithShape="1">
          <a:blip r:embed="rId5">
            <a:alphaModFix/>
          </a:blip>
          <a:srcRect b="0" l="0" r="0" t="0"/>
          <a:stretch/>
        </p:blipFill>
        <p:spPr>
          <a:xfrm>
            <a:off x="21663804" y="0"/>
            <a:ext cx="2723244" cy="3522166"/>
          </a:xfrm>
          <a:prstGeom prst="rect">
            <a:avLst/>
          </a:prstGeom>
          <a:noFill/>
          <a:ln>
            <a:noFill/>
          </a:ln>
        </p:spPr>
      </p:pic>
      <p:sp>
        <p:nvSpPr>
          <p:cNvPr id="531" name="Google Shape;53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3" name="Google Shape;533;p20"/>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534" name="Google Shape;534;p20"/>
          <p:cNvSpPr/>
          <p:nvPr/>
        </p:nvSpPr>
        <p:spPr>
          <a:xfrm>
            <a:off x="4255032" y="946150"/>
            <a:ext cx="15864283"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0"/>
          <p:cNvSpPr/>
          <p:nvPr/>
        </p:nvSpPr>
        <p:spPr>
          <a:xfrm>
            <a:off x="5017127" y="1250950"/>
            <a:ext cx="1467880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Fantasy Realm at a Glance</a:t>
            </a:r>
            <a:endParaRPr b="0" i="0" sz="8000" u="none" cap="none" strike="noStrike">
              <a:solidFill>
                <a:schemeClr val="dk1"/>
              </a:solidFill>
              <a:latin typeface="Calibri"/>
              <a:ea typeface="Calibri"/>
              <a:cs typeface="Calibri"/>
              <a:sym typeface="Calibri"/>
            </a:endParaRPr>
          </a:p>
        </p:txBody>
      </p:sp>
      <p:sp>
        <p:nvSpPr>
          <p:cNvPr id="536" name="Google Shape;536;p20"/>
          <p:cNvSpPr/>
          <p:nvPr/>
        </p:nvSpPr>
        <p:spPr>
          <a:xfrm>
            <a:off x="16118315" y="370205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16118315" y="370205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16118315" y="37020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Forest</a:t>
            </a:r>
            <a:endParaRPr b="0" i="0" sz="4800" u="none" cap="none" strike="noStrike">
              <a:solidFill>
                <a:schemeClr val="dk1"/>
              </a:solidFill>
              <a:latin typeface="Calibri"/>
              <a:ea typeface="Calibri"/>
              <a:cs typeface="Calibri"/>
              <a:sym typeface="Calibri"/>
            </a:endParaRPr>
          </a:p>
        </p:txBody>
      </p:sp>
      <p:sp>
        <p:nvSpPr>
          <p:cNvPr id="539" name="Google Shape;539;p20"/>
          <p:cNvSpPr/>
          <p:nvPr/>
        </p:nvSpPr>
        <p:spPr>
          <a:xfrm>
            <a:off x="16118315" y="456565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0" name="Google Shape;540;p20"/>
          <p:cNvSpPr/>
          <p:nvPr/>
        </p:nvSpPr>
        <p:spPr>
          <a:xfrm>
            <a:off x="16118315" y="68707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0"/>
          <p:cNvSpPr/>
          <p:nvPr/>
        </p:nvSpPr>
        <p:spPr>
          <a:xfrm>
            <a:off x="16118315" y="68707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0"/>
          <p:cNvSpPr/>
          <p:nvPr/>
        </p:nvSpPr>
        <p:spPr>
          <a:xfrm>
            <a:off x="16118315" y="68707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Crystal Caves</a:t>
            </a:r>
            <a:endParaRPr b="0" i="0" sz="4800" u="none" cap="none" strike="noStrike">
              <a:solidFill>
                <a:schemeClr val="dk1"/>
              </a:solidFill>
              <a:latin typeface="Calibri"/>
              <a:ea typeface="Calibri"/>
              <a:cs typeface="Calibri"/>
              <a:sym typeface="Calibri"/>
            </a:endParaRPr>
          </a:p>
        </p:txBody>
      </p:sp>
      <p:sp>
        <p:nvSpPr>
          <p:cNvPr id="543" name="Google Shape;543;p20"/>
          <p:cNvSpPr/>
          <p:nvPr/>
        </p:nvSpPr>
        <p:spPr>
          <a:xfrm>
            <a:off x="16118315" y="77343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4" name="Google Shape;544;p20"/>
          <p:cNvSpPr/>
          <p:nvPr/>
        </p:nvSpPr>
        <p:spPr>
          <a:xfrm>
            <a:off x="16118315" y="100330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6118315" y="100330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p:nvPr/>
        </p:nvSpPr>
        <p:spPr>
          <a:xfrm>
            <a:off x="16118315" y="100330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Dragon's Lair</a:t>
            </a:r>
            <a:endParaRPr b="0" i="0" sz="4800" u="none" cap="none" strike="noStrike">
              <a:solidFill>
                <a:schemeClr val="dk1"/>
              </a:solidFill>
              <a:latin typeface="Calibri"/>
              <a:ea typeface="Calibri"/>
              <a:cs typeface="Calibri"/>
              <a:sym typeface="Calibri"/>
            </a:endParaRPr>
          </a:p>
        </p:txBody>
      </p:sp>
      <p:sp>
        <p:nvSpPr>
          <p:cNvPr id="547" name="Google Shape;547;p20"/>
          <p:cNvSpPr/>
          <p:nvPr/>
        </p:nvSpPr>
        <p:spPr>
          <a:xfrm>
            <a:off x="16118315" y="108966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552" name="Shape 552"/>
        <p:cNvGrpSpPr/>
        <p:nvPr/>
      </p:nvGrpSpPr>
      <p:grpSpPr>
        <a:xfrm>
          <a:off x="0" y="0"/>
          <a:ext cx="0" cy="0"/>
          <a:chOff x="0" y="0"/>
          <a:chExt cx="0" cy="0"/>
        </a:xfrm>
      </p:grpSpPr>
      <p:pic>
        <p:nvPicPr>
          <p:cNvPr descr=" " id="553" name="Google Shape;553;p21"/>
          <p:cNvPicPr preferRelativeResize="0"/>
          <p:nvPr/>
        </p:nvPicPr>
        <p:blipFill rotWithShape="1">
          <a:blip r:embed="rId3">
            <a:alphaModFix/>
          </a:blip>
          <a:srcRect b="0" l="0" r="0" t="0"/>
          <a:stretch/>
        </p:blipFill>
        <p:spPr>
          <a:xfrm>
            <a:off x="21715876" y="11227842"/>
            <a:ext cx="2671172" cy="2488158"/>
          </a:xfrm>
          <a:prstGeom prst="rect">
            <a:avLst/>
          </a:prstGeom>
          <a:noFill/>
          <a:ln>
            <a:noFill/>
          </a:ln>
        </p:spPr>
      </p:pic>
      <p:pic>
        <p:nvPicPr>
          <p:cNvPr descr=" " id="554" name="Google Shape;554;p21"/>
          <p:cNvPicPr preferRelativeResize="0"/>
          <p:nvPr/>
        </p:nvPicPr>
        <p:blipFill rotWithShape="1">
          <a:blip r:embed="rId4">
            <a:alphaModFix/>
          </a:blip>
          <a:srcRect b="0" l="0" r="0" t="0"/>
          <a:stretch/>
        </p:blipFill>
        <p:spPr>
          <a:xfrm>
            <a:off x="0" y="0"/>
            <a:ext cx="3768737" cy="3890739"/>
          </a:xfrm>
          <a:prstGeom prst="rect">
            <a:avLst/>
          </a:prstGeom>
          <a:noFill/>
          <a:ln>
            <a:noFill/>
          </a:ln>
        </p:spPr>
      </p:pic>
      <p:pic>
        <p:nvPicPr>
          <p:cNvPr descr=" " id="555" name="Google Shape;555;p21"/>
          <p:cNvPicPr preferRelativeResize="0"/>
          <p:nvPr/>
        </p:nvPicPr>
        <p:blipFill rotWithShape="1">
          <a:blip r:embed="rId5">
            <a:alphaModFix/>
          </a:blip>
          <a:srcRect b="0" l="0" r="0" t="0"/>
          <a:stretch/>
        </p:blipFill>
        <p:spPr>
          <a:xfrm>
            <a:off x="425709" y="11919099"/>
            <a:ext cx="1252655" cy="1526803"/>
          </a:xfrm>
          <a:prstGeom prst="rect">
            <a:avLst/>
          </a:prstGeom>
          <a:noFill/>
          <a:ln>
            <a:noFill/>
          </a:ln>
        </p:spPr>
      </p:pic>
      <p:sp>
        <p:nvSpPr>
          <p:cNvPr id="556" name="Google Shape;55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8" name="Google Shape;558;p21"/>
          <p:cNvSpPr/>
          <p:nvPr/>
        </p:nvSpPr>
        <p:spPr>
          <a:xfrm>
            <a:off x="1536892" y="444500"/>
            <a:ext cx="8408451"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1"/>
          <p:cNvSpPr/>
          <p:nvPr/>
        </p:nvSpPr>
        <p:spPr>
          <a:xfrm>
            <a:off x="2298987" y="749300"/>
            <a:ext cx="722296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The Timeline</a:t>
            </a:r>
            <a:endParaRPr b="0" i="0" sz="8000" u="none" cap="none" strike="noStrike">
              <a:solidFill>
                <a:schemeClr val="dk1"/>
              </a:solidFill>
              <a:latin typeface="Calibri"/>
              <a:ea typeface="Calibri"/>
              <a:cs typeface="Calibri"/>
              <a:sym typeface="Calibri"/>
            </a:endParaRPr>
          </a:p>
        </p:txBody>
      </p:sp>
      <p:pic>
        <p:nvPicPr>
          <p:cNvPr descr=" " id="560" name="Google Shape;560;p21"/>
          <p:cNvPicPr preferRelativeResize="0"/>
          <p:nvPr/>
        </p:nvPicPr>
        <p:blipFill rotWithShape="1">
          <a:blip r:embed="rId7">
            <a:alphaModFix/>
          </a:blip>
          <a:srcRect b="0" l="0" r="0" t="0"/>
          <a:stretch/>
        </p:blipFill>
        <p:spPr>
          <a:xfrm>
            <a:off x="1574997" y="3505200"/>
            <a:ext cx="21237054" cy="8191500"/>
          </a:xfrm>
          <a:prstGeom prst="rect">
            <a:avLst/>
          </a:prstGeom>
          <a:noFill/>
          <a:ln>
            <a:noFill/>
          </a:ln>
        </p:spPr>
      </p:pic>
      <p:pic>
        <p:nvPicPr>
          <p:cNvPr descr=" " id="561" name="Google Shape;561;p21"/>
          <p:cNvPicPr preferRelativeResize="0"/>
          <p:nvPr/>
        </p:nvPicPr>
        <p:blipFill rotWithShape="1">
          <a:blip r:embed="rId8">
            <a:alphaModFix/>
          </a:blip>
          <a:srcRect b="0" l="0" r="0" t="0"/>
          <a:stretch/>
        </p:blipFill>
        <p:spPr>
          <a:xfrm>
            <a:off x="4077210" y="6337300"/>
            <a:ext cx="38105" cy="2527300"/>
          </a:xfrm>
          <a:prstGeom prst="rect">
            <a:avLst/>
          </a:prstGeom>
          <a:noFill/>
          <a:ln>
            <a:noFill/>
          </a:ln>
        </p:spPr>
      </p:pic>
      <p:pic>
        <p:nvPicPr>
          <p:cNvPr descr=" " id="562" name="Google Shape;562;p21"/>
          <p:cNvPicPr preferRelativeResize="0"/>
          <p:nvPr/>
        </p:nvPicPr>
        <p:blipFill rotWithShape="1">
          <a:blip r:embed="rId8">
            <a:alphaModFix/>
          </a:blip>
          <a:srcRect b="0" l="0" r="0" t="0"/>
          <a:stretch/>
        </p:blipFill>
        <p:spPr>
          <a:xfrm>
            <a:off x="9462683" y="6337300"/>
            <a:ext cx="38105" cy="2527300"/>
          </a:xfrm>
          <a:prstGeom prst="rect">
            <a:avLst/>
          </a:prstGeom>
          <a:noFill/>
          <a:ln>
            <a:noFill/>
          </a:ln>
        </p:spPr>
      </p:pic>
      <p:pic>
        <p:nvPicPr>
          <p:cNvPr descr=" " id="563" name="Google Shape;563;p21"/>
          <p:cNvPicPr preferRelativeResize="0"/>
          <p:nvPr/>
        </p:nvPicPr>
        <p:blipFill rotWithShape="1">
          <a:blip r:embed="rId8">
            <a:alphaModFix/>
          </a:blip>
          <a:srcRect b="0" l="0" r="0" t="0"/>
          <a:stretch/>
        </p:blipFill>
        <p:spPr>
          <a:xfrm>
            <a:off x="14848156" y="6337300"/>
            <a:ext cx="38105" cy="2527300"/>
          </a:xfrm>
          <a:prstGeom prst="rect">
            <a:avLst/>
          </a:prstGeom>
          <a:noFill/>
          <a:ln>
            <a:noFill/>
          </a:ln>
        </p:spPr>
      </p:pic>
      <p:pic>
        <p:nvPicPr>
          <p:cNvPr descr=" " id="564" name="Google Shape;564;p21"/>
          <p:cNvPicPr preferRelativeResize="0"/>
          <p:nvPr/>
        </p:nvPicPr>
        <p:blipFill rotWithShape="1">
          <a:blip r:embed="rId8">
            <a:alphaModFix/>
          </a:blip>
          <a:srcRect b="0" l="0" r="0" t="0"/>
          <a:stretch/>
        </p:blipFill>
        <p:spPr>
          <a:xfrm>
            <a:off x="20233629" y="6337300"/>
            <a:ext cx="38105" cy="2527300"/>
          </a:xfrm>
          <a:prstGeom prst="rect">
            <a:avLst/>
          </a:prstGeom>
          <a:noFill/>
          <a:ln>
            <a:noFill/>
          </a:ln>
        </p:spPr>
      </p:pic>
      <p:sp>
        <p:nvSpPr>
          <p:cNvPr id="565" name="Google Shape;565;p21"/>
          <p:cNvSpPr/>
          <p:nvPr/>
        </p:nvSpPr>
        <p:spPr>
          <a:xfrm>
            <a:off x="1574997" y="6832600"/>
            <a:ext cx="21237054"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1574997" y="6832600"/>
            <a:ext cx="5080635" cy="1524000"/>
          </a:xfrm>
          <a:prstGeom prst="rect">
            <a:avLst/>
          </a:prstGeom>
          <a:solidFill>
            <a:srgbClr val="FBEAC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2902313" y="7213600"/>
            <a:ext cx="262922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Eclipse</a:t>
            </a:r>
            <a:endParaRPr b="0" i="0" sz="4800" u="none" cap="none" strike="noStrike">
              <a:solidFill>
                <a:schemeClr val="dk1"/>
              </a:solidFill>
              <a:latin typeface="Calibri"/>
              <a:ea typeface="Calibri"/>
              <a:cs typeface="Calibri"/>
              <a:sym typeface="Calibri"/>
            </a:endParaRPr>
          </a:p>
        </p:txBody>
      </p:sp>
      <p:sp>
        <p:nvSpPr>
          <p:cNvPr id="568" name="Google Shape;568;p21"/>
          <p:cNvSpPr/>
          <p:nvPr/>
        </p:nvSpPr>
        <p:spPr>
          <a:xfrm>
            <a:off x="6655632" y="75946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1"/>
          <p:cNvPicPr preferRelativeResize="0"/>
          <p:nvPr/>
        </p:nvPicPr>
        <p:blipFill rotWithShape="1">
          <a:blip r:embed="rId9">
            <a:alphaModFix/>
          </a:blip>
          <a:srcRect b="0" l="0" r="0" t="0"/>
          <a:stretch/>
        </p:blipFill>
        <p:spPr>
          <a:xfrm>
            <a:off x="6655632" y="7556500"/>
            <a:ext cx="304838" cy="38100"/>
          </a:xfrm>
          <a:prstGeom prst="rect">
            <a:avLst/>
          </a:prstGeom>
          <a:noFill/>
          <a:ln>
            <a:noFill/>
          </a:ln>
        </p:spPr>
      </p:pic>
      <p:sp>
        <p:nvSpPr>
          <p:cNvPr id="570" name="Google Shape;570;p21"/>
          <p:cNvSpPr/>
          <p:nvPr/>
        </p:nvSpPr>
        <p:spPr>
          <a:xfrm>
            <a:off x="6960470" y="6832600"/>
            <a:ext cx="5080635" cy="1524000"/>
          </a:xfrm>
          <a:prstGeom prst="rect">
            <a:avLst/>
          </a:prstGeom>
          <a:solidFill>
            <a:srgbClr val="FBEAC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8548168" y="7213600"/>
            <a:ext cx="210846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Quest</a:t>
            </a:r>
            <a:endParaRPr b="0" i="0" sz="4800" u="none" cap="none" strike="noStrike">
              <a:solidFill>
                <a:schemeClr val="dk1"/>
              </a:solidFill>
              <a:latin typeface="Calibri"/>
              <a:ea typeface="Calibri"/>
              <a:cs typeface="Calibri"/>
              <a:sym typeface="Calibri"/>
            </a:endParaRPr>
          </a:p>
        </p:txBody>
      </p:sp>
      <p:sp>
        <p:nvSpPr>
          <p:cNvPr id="572" name="Google Shape;572;p21"/>
          <p:cNvSpPr/>
          <p:nvPr/>
        </p:nvSpPr>
        <p:spPr>
          <a:xfrm>
            <a:off x="12041105" y="75946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1"/>
          <p:cNvPicPr preferRelativeResize="0"/>
          <p:nvPr/>
        </p:nvPicPr>
        <p:blipFill rotWithShape="1">
          <a:blip r:embed="rId9">
            <a:alphaModFix/>
          </a:blip>
          <a:srcRect b="0" l="0" r="0" t="0"/>
          <a:stretch/>
        </p:blipFill>
        <p:spPr>
          <a:xfrm>
            <a:off x="12041105" y="7556500"/>
            <a:ext cx="304838" cy="38100"/>
          </a:xfrm>
          <a:prstGeom prst="rect">
            <a:avLst/>
          </a:prstGeom>
          <a:noFill/>
          <a:ln>
            <a:noFill/>
          </a:ln>
        </p:spPr>
      </p:pic>
      <p:sp>
        <p:nvSpPr>
          <p:cNvPr id="574" name="Google Shape;574;p21"/>
          <p:cNvSpPr/>
          <p:nvPr/>
        </p:nvSpPr>
        <p:spPr>
          <a:xfrm>
            <a:off x="12345943" y="6832600"/>
            <a:ext cx="5080635" cy="1524000"/>
          </a:xfrm>
          <a:prstGeom prst="rect">
            <a:avLst/>
          </a:prstGeom>
          <a:solidFill>
            <a:srgbClr val="FBEAC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13044530" y="7213600"/>
            <a:ext cx="388668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Foundation</a:t>
            </a:r>
            <a:endParaRPr b="0" i="0" sz="4800" u="none" cap="none" strike="noStrike">
              <a:solidFill>
                <a:schemeClr val="dk1"/>
              </a:solidFill>
              <a:latin typeface="Calibri"/>
              <a:ea typeface="Calibri"/>
              <a:cs typeface="Calibri"/>
              <a:sym typeface="Calibri"/>
            </a:endParaRPr>
          </a:p>
        </p:txBody>
      </p:sp>
      <p:sp>
        <p:nvSpPr>
          <p:cNvPr id="576" name="Google Shape;576;p21"/>
          <p:cNvSpPr/>
          <p:nvPr/>
        </p:nvSpPr>
        <p:spPr>
          <a:xfrm>
            <a:off x="17426578" y="75946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p21"/>
          <p:cNvPicPr preferRelativeResize="0"/>
          <p:nvPr/>
        </p:nvPicPr>
        <p:blipFill rotWithShape="1">
          <a:blip r:embed="rId9">
            <a:alphaModFix/>
          </a:blip>
          <a:srcRect b="0" l="0" r="0" t="0"/>
          <a:stretch/>
        </p:blipFill>
        <p:spPr>
          <a:xfrm>
            <a:off x="17426578" y="7556500"/>
            <a:ext cx="304838" cy="38100"/>
          </a:xfrm>
          <a:prstGeom prst="rect">
            <a:avLst/>
          </a:prstGeom>
          <a:noFill/>
          <a:ln>
            <a:noFill/>
          </a:ln>
        </p:spPr>
      </p:pic>
      <p:sp>
        <p:nvSpPr>
          <p:cNvPr id="578" name="Google Shape;578;p21"/>
          <p:cNvSpPr/>
          <p:nvPr/>
        </p:nvSpPr>
        <p:spPr>
          <a:xfrm>
            <a:off x="17731416" y="6832600"/>
            <a:ext cx="5080635" cy="1524000"/>
          </a:xfrm>
          <a:prstGeom prst="rect">
            <a:avLst/>
          </a:prstGeom>
          <a:solidFill>
            <a:srgbClr val="FBEAC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1"/>
          <p:cNvSpPr/>
          <p:nvPr/>
        </p:nvSpPr>
        <p:spPr>
          <a:xfrm>
            <a:off x="18461757" y="72136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Transform</a:t>
            </a:r>
            <a:endParaRPr b="0" i="0" sz="4800" u="none" cap="none" strike="noStrike">
              <a:solidFill>
                <a:schemeClr val="dk1"/>
              </a:solidFill>
              <a:latin typeface="Calibri"/>
              <a:ea typeface="Calibri"/>
              <a:cs typeface="Calibri"/>
              <a:sym typeface="Calibri"/>
            </a:endParaRPr>
          </a:p>
        </p:txBody>
      </p:sp>
      <p:sp>
        <p:nvSpPr>
          <p:cNvPr id="580" name="Google Shape;580;p21"/>
          <p:cNvSpPr/>
          <p:nvPr/>
        </p:nvSpPr>
        <p:spPr>
          <a:xfrm>
            <a:off x="3302413" y="4610100"/>
            <a:ext cx="1625803" cy="1625600"/>
          </a:xfrm>
          <a:prstGeom prst="roundRect">
            <a:avLst>
              <a:gd fmla="val 78188"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1"/>
          <p:cNvPicPr preferRelativeResize="0"/>
          <p:nvPr/>
        </p:nvPicPr>
        <p:blipFill rotWithShape="1">
          <a:blip r:embed="rId10">
            <a:alphaModFix/>
          </a:blip>
          <a:srcRect b="0" l="0" r="0" t="0"/>
          <a:stretch/>
        </p:blipFill>
        <p:spPr>
          <a:xfrm>
            <a:off x="3607251" y="4914900"/>
            <a:ext cx="1016127" cy="1016000"/>
          </a:xfrm>
          <a:prstGeom prst="rect">
            <a:avLst/>
          </a:prstGeom>
          <a:noFill/>
          <a:ln>
            <a:noFill/>
          </a:ln>
        </p:spPr>
      </p:pic>
      <p:pic>
        <p:nvPicPr>
          <p:cNvPr descr=" " id="582" name="Google Shape;582;p21"/>
          <p:cNvPicPr preferRelativeResize="0"/>
          <p:nvPr/>
        </p:nvPicPr>
        <p:blipFill rotWithShape="1">
          <a:blip r:embed="rId11">
            <a:alphaModFix/>
          </a:blip>
          <a:srcRect b="0" l="0" r="0" t="0"/>
          <a:stretch/>
        </p:blipFill>
        <p:spPr>
          <a:xfrm>
            <a:off x="3686636" y="5049838"/>
            <a:ext cx="857357" cy="722313"/>
          </a:xfrm>
          <a:prstGeom prst="rect">
            <a:avLst/>
          </a:prstGeom>
          <a:noFill/>
          <a:ln>
            <a:noFill/>
          </a:ln>
        </p:spPr>
      </p:pic>
      <p:sp>
        <p:nvSpPr>
          <p:cNvPr id="583" name="Google Shape;583;p21"/>
          <p:cNvSpPr/>
          <p:nvPr/>
        </p:nvSpPr>
        <p:spPr>
          <a:xfrm>
            <a:off x="8687886" y="8966200"/>
            <a:ext cx="1625803" cy="1625600"/>
          </a:xfrm>
          <a:prstGeom prst="roundRect">
            <a:avLst>
              <a:gd fmla="val 78188"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p21"/>
          <p:cNvPicPr preferRelativeResize="0"/>
          <p:nvPr/>
        </p:nvPicPr>
        <p:blipFill rotWithShape="1">
          <a:blip r:embed="rId10">
            <a:alphaModFix/>
          </a:blip>
          <a:srcRect b="0" l="0" r="0" t="0"/>
          <a:stretch/>
        </p:blipFill>
        <p:spPr>
          <a:xfrm>
            <a:off x="8992724" y="9271000"/>
            <a:ext cx="1016127" cy="1016000"/>
          </a:xfrm>
          <a:prstGeom prst="rect">
            <a:avLst/>
          </a:prstGeom>
          <a:noFill/>
          <a:ln>
            <a:noFill/>
          </a:ln>
        </p:spPr>
      </p:pic>
      <p:pic>
        <p:nvPicPr>
          <p:cNvPr descr=" " id="585" name="Google Shape;585;p21"/>
          <p:cNvPicPr preferRelativeResize="0"/>
          <p:nvPr/>
        </p:nvPicPr>
        <p:blipFill rotWithShape="1">
          <a:blip r:embed="rId12">
            <a:alphaModFix/>
          </a:blip>
          <a:srcRect b="0" l="0" r="0" t="0"/>
          <a:stretch/>
        </p:blipFill>
        <p:spPr>
          <a:xfrm>
            <a:off x="9056161" y="9408021"/>
            <a:ext cx="889179" cy="742057"/>
          </a:xfrm>
          <a:prstGeom prst="rect">
            <a:avLst/>
          </a:prstGeom>
          <a:noFill/>
          <a:ln>
            <a:noFill/>
          </a:ln>
        </p:spPr>
      </p:pic>
      <p:sp>
        <p:nvSpPr>
          <p:cNvPr id="586" name="Google Shape;586;p21"/>
          <p:cNvSpPr/>
          <p:nvPr/>
        </p:nvSpPr>
        <p:spPr>
          <a:xfrm>
            <a:off x="14073359" y="4610100"/>
            <a:ext cx="1625803" cy="1625600"/>
          </a:xfrm>
          <a:prstGeom prst="roundRect">
            <a:avLst>
              <a:gd fmla="val 78188"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1"/>
          <p:cNvPicPr preferRelativeResize="0"/>
          <p:nvPr/>
        </p:nvPicPr>
        <p:blipFill rotWithShape="1">
          <a:blip r:embed="rId10">
            <a:alphaModFix/>
          </a:blip>
          <a:srcRect b="0" l="0" r="0" t="0"/>
          <a:stretch/>
        </p:blipFill>
        <p:spPr>
          <a:xfrm>
            <a:off x="14378197" y="4914900"/>
            <a:ext cx="1016127" cy="1016000"/>
          </a:xfrm>
          <a:prstGeom prst="rect">
            <a:avLst/>
          </a:prstGeom>
          <a:noFill/>
          <a:ln>
            <a:noFill/>
          </a:ln>
        </p:spPr>
      </p:pic>
      <p:pic>
        <p:nvPicPr>
          <p:cNvPr descr=" " id="588" name="Google Shape;588;p21"/>
          <p:cNvPicPr preferRelativeResize="0"/>
          <p:nvPr/>
        </p:nvPicPr>
        <p:blipFill rotWithShape="1">
          <a:blip r:embed="rId13">
            <a:alphaModFix/>
          </a:blip>
          <a:srcRect b="0" l="0" r="0" t="0"/>
          <a:stretch/>
        </p:blipFill>
        <p:spPr>
          <a:xfrm>
            <a:off x="14489336" y="5026025"/>
            <a:ext cx="793849" cy="793750"/>
          </a:xfrm>
          <a:prstGeom prst="rect">
            <a:avLst/>
          </a:prstGeom>
          <a:noFill/>
          <a:ln>
            <a:noFill/>
          </a:ln>
        </p:spPr>
      </p:pic>
      <p:sp>
        <p:nvSpPr>
          <p:cNvPr id="589" name="Google Shape;589;p21"/>
          <p:cNvSpPr/>
          <p:nvPr/>
        </p:nvSpPr>
        <p:spPr>
          <a:xfrm>
            <a:off x="19458832" y="8966200"/>
            <a:ext cx="1625803" cy="1625600"/>
          </a:xfrm>
          <a:prstGeom prst="roundRect">
            <a:avLst>
              <a:gd fmla="val 78188" name="adj"/>
            </a:avLst>
          </a:prstGeom>
          <a:solidFill>
            <a:srgbClr val="4A3F3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1"/>
          <p:cNvPicPr preferRelativeResize="0"/>
          <p:nvPr/>
        </p:nvPicPr>
        <p:blipFill rotWithShape="1">
          <a:blip r:embed="rId10">
            <a:alphaModFix/>
          </a:blip>
          <a:srcRect b="0" l="0" r="0" t="0"/>
          <a:stretch/>
        </p:blipFill>
        <p:spPr>
          <a:xfrm>
            <a:off x="19763670" y="9271000"/>
            <a:ext cx="1016127" cy="1016000"/>
          </a:xfrm>
          <a:prstGeom prst="rect">
            <a:avLst/>
          </a:prstGeom>
          <a:noFill/>
          <a:ln>
            <a:noFill/>
          </a:ln>
        </p:spPr>
      </p:pic>
      <p:pic>
        <p:nvPicPr>
          <p:cNvPr descr=" " id="591" name="Google Shape;591;p21"/>
          <p:cNvPicPr preferRelativeResize="0"/>
          <p:nvPr/>
        </p:nvPicPr>
        <p:blipFill rotWithShape="1">
          <a:blip r:embed="rId14">
            <a:alphaModFix/>
          </a:blip>
          <a:srcRect b="0" l="0" r="0" t="0"/>
          <a:stretch/>
        </p:blipFill>
        <p:spPr>
          <a:xfrm>
            <a:off x="20078220" y="9621242"/>
            <a:ext cx="386989" cy="315491"/>
          </a:xfrm>
          <a:prstGeom prst="rect">
            <a:avLst/>
          </a:prstGeom>
          <a:noFill/>
          <a:ln>
            <a:noFill/>
          </a:ln>
        </p:spPr>
      </p:pic>
      <p:pic>
        <p:nvPicPr>
          <p:cNvPr descr=" " id="592" name="Google Shape;592;p21"/>
          <p:cNvPicPr preferRelativeResize="0"/>
          <p:nvPr/>
        </p:nvPicPr>
        <p:blipFill rotWithShape="1">
          <a:blip r:embed="rId15">
            <a:alphaModFix/>
          </a:blip>
          <a:srcRect b="0" l="0" r="0" t="0"/>
          <a:stretch/>
        </p:blipFill>
        <p:spPr>
          <a:xfrm>
            <a:off x="19827178" y="9334500"/>
            <a:ext cx="889111" cy="889000"/>
          </a:xfrm>
          <a:prstGeom prst="rect">
            <a:avLst/>
          </a:prstGeom>
          <a:noFill/>
          <a:ln>
            <a:noFill/>
          </a:ln>
        </p:spPr>
      </p:pic>
      <p:sp>
        <p:nvSpPr>
          <p:cNvPr id="593" name="Google Shape;593;p21"/>
          <p:cNvSpPr/>
          <p:nvPr/>
        </p:nvSpPr>
        <p:spPr>
          <a:xfrm>
            <a:off x="1574997" y="8972550"/>
            <a:ext cx="5080635" cy="29210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1"/>
          <p:cNvSpPr/>
          <p:nvPr/>
        </p:nvSpPr>
        <p:spPr>
          <a:xfrm>
            <a:off x="1981448" y="9277350"/>
            <a:ext cx="4267733"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1"/>
          <p:cNvSpPr/>
          <p:nvPr/>
        </p:nvSpPr>
        <p:spPr>
          <a:xfrm>
            <a:off x="1879835" y="9277350"/>
            <a:ext cx="447095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April</a:t>
            </a:r>
            <a:endParaRPr b="0" i="0" sz="4800" u="none" cap="none" strike="noStrike">
              <a:solidFill>
                <a:schemeClr val="dk1"/>
              </a:solidFill>
              <a:latin typeface="Calibri"/>
              <a:ea typeface="Calibri"/>
              <a:cs typeface="Calibri"/>
              <a:sym typeface="Calibri"/>
            </a:endParaRPr>
          </a:p>
        </p:txBody>
      </p:sp>
      <p:sp>
        <p:nvSpPr>
          <p:cNvPr id="596" name="Google Shape;596;p21"/>
          <p:cNvSpPr/>
          <p:nvPr/>
        </p:nvSpPr>
        <p:spPr>
          <a:xfrm>
            <a:off x="1913706" y="10140950"/>
            <a:ext cx="4403217"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97" name="Google Shape;597;p21"/>
          <p:cNvSpPr/>
          <p:nvPr/>
        </p:nvSpPr>
        <p:spPr>
          <a:xfrm>
            <a:off x="6960470" y="3308350"/>
            <a:ext cx="5080635" cy="29210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1"/>
          <p:cNvSpPr/>
          <p:nvPr/>
        </p:nvSpPr>
        <p:spPr>
          <a:xfrm>
            <a:off x="7366921" y="3613150"/>
            <a:ext cx="4267733"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1"/>
          <p:cNvSpPr/>
          <p:nvPr/>
        </p:nvSpPr>
        <p:spPr>
          <a:xfrm>
            <a:off x="7265308" y="3613150"/>
            <a:ext cx="447095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May</a:t>
            </a:r>
            <a:endParaRPr b="0" i="0" sz="4800" u="none" cap="none" strike="noStrike">
              <a:solidFill>
                <a:schemeClr val="dk1"/>
              </a:solidFill>
              <a:latin typeface="Calibri"/>
              <a:ea typeface="Calibri"/>
              <a:cs typeface="Calibri"/>
              <a:sym typeface="Calibri"/>
            </a:endParaRPr>
          </a:p>
        </p:txBody>
      </p:sp>
      <p:sp>
        <p:nvSpPr>
          <p:cNvPr id="600" name="Google Shape;600;p21"/>
          <p:cNvSpPr/>
          <p:nvPr/>
        </p:nvSpPr>
        <p:spPr>
          <a:xfrm>
            <a:off x="7299179" y="4476750"/>
            <a:ext cx="4403217"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601" name="Google Shape;601;p21"/>
          <p:cNvSpPr/>
          <p:nvPr/>
        </p:nvSpPr>
        <p:spPr>
          <a:xfrm>
            <a:off x="12345943" y="8972550"/>
            <a:ext cx="5080635" cy="29210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1"/>
          <p:cNvSpPr/>
          <p:nvPr/>
        </p:nvSpPr>
        <p:spPr>
          <a:xfrm>
            <a:off x="12752394" y="9277350"/>
            <a:ext cx="4267733"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1"/>
          <p:cNvSpPr/>
          <p:nvPr/>
        </p:nvSpPr>
        <p:spPr>
          <a:xfrm>
            <a:off x="12650781" y="9277350"/>
            <a:ext cx="447095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June</a:t>
            </a:r>
            <a:endParaRPr b="0" i="0" sz="4800" u="none" cap="none" strike="noStrike">
              <a:solidFill>
                <a:schemeClr val="dk1"/>
              </a:solidFill>
              <a:latin typeface="Calibri"/>
              <a:ea typeface="Calibri"/>
              <a:cs typeface="Calibri"/>
              <a:sym typeface="Calibri"/>
            </a:endParaRPr>
          </a:p>
        </p:txBody>
      </p:sp>
      <p:sp>
        <p:nvSpPr>
          <p:cNvPr id="604" name="Google Shape;604;p21"/>
          <p:cNvSpPr/>
          <p:nvPr/>
        </p:nvSpPr>
        <p:spPr>
          <a:xfrm>
            <a:off x="12684652" y="10140950"/>
            <a:ext cx="4403217"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605" name="Google Shape;605;p21"/>
          <p:cNvSpPr/>
          <p:nvPr/>
        </p:nvSpPr>
        <p:spPr>
          <a:xfrm>
            <a:off x="17731416" y="3549650"/>
            <a:ext cx="5080635" cy="24384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1"/>
          <p:cNvSpPr/>
          <p:nvPr/>
        </p:nvSpPr>
        <p:spPr>
          <a:xfrm>
            <a:off x="18137867" y="3854450"/>
            <a:ext cx="4267733"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1"/>
          <p:cNvSpPr/>
          <p:nvPr/>
        </p:nvSpPr>
        <p:spPr>
          <a:xfrm>
            <a:off x="18036254" y="3854450"/>
            <a:ext cx="447095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July</a:t>
            </a:r>
            <a:endParaRPr b="0" i="0" sz="4800" u="none" cap="none" strike="noStrike">
              <a:solidFill>
                <a:schemeClr val="dk1"/>
              </a:solidFill>
              <a:latin typeface="Calibri"/>
              <a:ea typeface="Calibri"/>
              <a:cs typeface="Calibri"/>
              <a:sym typeface="Calibri"/>
            </a:endParaRPr>
          </a:p>
        </p:txBody>
      </p:sp>
      <p:sp>
        <p:nvSpPr>
          <p:cNvPr id="608" name="Google Shape;608;p21"/>
          <p:cNvSpPr/>
          <p:nvPr/>
        </p:nvSpPr>
        <p:spPr>
          <a:xfrm>
            <a:off x="18070125" y="4718050"/>
            <a:ext cx="4403217"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613" name="Shape 613"/>
        <p:cNvGrpSpPr/>
        <p:nvPr/>
      </p:nvGrpSpPr>
      <p:grpSpPr>
        <a:xfrm>
          <a:off x="0" y="0"/>
          <a:ext cx="0" cy="0"/>
          <a:chOff x="0" y="0"/>
          <a:chExt cx="0" cy="0"/>
        </a:xfrm>
      </p:grpSpPr>
      <p:pic>
        <p:nvPicPr>
          <p:cNvPr descr=" " id="614" name="Google Shape;614;p22"/>
          <p:cNvPicPr preferRelativeResize="0"/>
          <p:nvPr/>
        </p:nvPicPr>
        <p:blipFill rotWithShape="1">
          <a:blip r:embed="rId3">
            <a:alphaModFix/>
          </a:blip>
          <a:srcRect b="0" l="0" r="0" t="0"/>
          <a:stretch/>
        </p:blipFill>
        <p:spPr>
          <a:xfrm>
            <a:off x="0" y="0"/>
            <a:ext cx="2659072" cy="2271737"/>
          </a:xfrm>
          <a:prstGeom prst="rect">
            <a:avLst/>
          </a:prstGeom>
          <a:noFill/>
          <a:ln>
            <a:noFill/>
          </a:ln>
        </p:spPr>
      </p:pic>
      <p:pic>
        <p:nvPicPr>
          <p:cNvPr descr=" " id="615" name="Google Shape;615;p22"/>
          <p:cNvPicPr preferRelativeResize="0"/>
          <p:nvPr/>
        </p:nvPicPr>
        <p:blipFill rotWithShape="1">
          <a:blip r:embed="rId4">
            <a:alphaModFix/>
          </a:blip>
          <a:srcRect b="0" l="0" r="0" t="0"/>
          <a:stretch/>
        </p:blipFill>
        <p:spPr>
          <a:xfrm>
            <a:off x="23078784" y="76200"/>
            <a:ext cx="1303947" cy="2251844"/>
          </a:xfrm>
          <a:prstGeom prst="rect">
            <a:avLst/>
          </a:prstGeom>
          <a:noFill/>
          <a:ln>
            <a:noFill/>
          </a:ln>
        </p:spPr>
      </p:pic>
      <p:pic>
        <p:nvPicPr>
          <p:cNvPr descr=" " id="616" name="Google Shape;616;p22"/>
          <p:cNvPicPr preferRelativeResize="0"/>
          <p:nvPr/>
        </p:nvPicPr>
        <p:blipFill rotWithShape="1">
          <a:blip r:embed="rId5">
            <a:alphaModFix/>
          </a:blip>
          <a:srcRect b="0" l="0" r="0" t="0"/>
          <a:stretch/>
        </p:blipFill>
        <p:spPr>
          <a:xfrm>
            <a:off x="21248609" y="10372551"/>
            <a:ext cx="3138439" cy="3343449"/>
          </a:xfrm>
          <a:prstGeom prst="rect">
            <a:avLst/>
          </a:prstGeom>
          <a:noFill/>
          <a:ln>
            <a:noFill/>
          </a:ln>
        </p:spPr>
      </p:pic>
      <p:sp>
        <p:nvSpPr>
          <p:cNvPr id="617" name="Google Shape;617;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9" name="Google Shape;619;p22"/>
          <p:cNvSpPr/>
          <p:nvPr/>
        </p:nvSpPr>
        <p:spPr>
          <a:xfrm>
            <a:off x="8821253" y="1231900"/>
            <a:ext cx="6744543"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2"/>
          <p:cNvSpPr/>
          <p:nvPr/>
        </p:nvSpPr>
        <p:spPr>
          <a:xfrm>
            <a:off x="9583348" y="1536700"/>
            <a:ext cx="555906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Our Team</a:t>
            </a:r>
            <a:endParaRPr b="0" i="0" sz="8000" u="none" cap="none" strike="noStrike">
              <a:solidFill>
                <a:schemeClr val="dk1"/>
              </a:solidFill>
              <a:latin typeface="Calibri"/>
              <a:ea typeface="Calibri"/>
              <a:cs typeface="Calibri"/>
              <a:sym typeface="Calibri"/>
            </a:endParaRPr>
          </a:p>
        </p:txBody>
      </p:sp>
      <p:sp>
        <p:nvSpPr>
          <p:cNvPr id="621" name="Google Shape;621;p22"/>
          <p:cNvSpPr/>
          <p:nvPr/>
        </p:nvSpPr>
        <p:spPr>
          <a:xfrm>
            <a:off x="2070359" y="3962400"/>
            <a:ext cx="6096762"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p22"/>
          <p:cNvPicPr preferRelativeResize="0"/>
          <p:nvPr/>
        </p:nvPicPr>
        <p:blipFill rotWithShape="1">
          <a:blip r:embed="rId7">
            <a:alphaModFix/>
          </a:blip>
          <a:srcRect b="0" l="0" r="0" t="0"/>
          <a:stretch/>
        </p:blipFill>
        <p:spPr>
          <a:xfrm>
            <a:off x="2070359" y="3962400"/>
            <a:ext cx="6096762" cy="6096000"/>
          </a:xfrm>
          <a:prstGeom prst="rect">
            <a:avLst/>
          </a:prstGeom>
          <a:noFill/>
          <a:ln>
            <a:noFill/>
          </a:ln>
        </p:spPr>
      </p:pic>
      <p:sp>
        <p:nvSpPr>
          <p:cNvPr id="623" name="Google Shape;623;p22"/>
          <p:cNvSpPr/>
          <p:nvPr/>
        </p:nvSpPr>
        <p:spPr>
          <a:xfrm>
            <a:off x="2070359" y="10261600"/>
            <a:ext cx="609676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2"/>
          <p:cNvSpPr/>
          <p:nvPr/>
        </p:nvSpPr>
        <p:spPr>
          <a:xfrm>
            <a:off x="2070359" y="10261600"/>
            <a:ext cx="609676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2"/>
          <p:cNvSpPr/>
          <p:nvPr/>
        </p:nvSpPr>
        <p:spPr>
          <a:xfrm>
            <a:off x="1968746" y="102616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Eldruin</a:t>
            </a:r>
            <a:endParaRPr b="0" i="0" sz="4800" u="none" cap="none" strike="noStrike">
              <a:solidFill>
                <a:schemeClr val="dk1"/>
              </a:solidFill>
              <a:latin typeface="Calibri"/>
              <a:ea typeface="Calibri"/>
              <a:cs typeface="Calibri"/>
              <a:sym typeface="Calibri"/>
            </a:endParaRPr>
          </a:p>
        </p:txBody>
      </p:sp>
      <p:sp>
        <p:nvSpPr>
          <p:cNvPr id="626" name="Google Shape;626;p22"/>
          <p:cNvSpPr/>
          <p:nvPr/>
        </p:nvSpPr>
        <p:spPr>
          <a:xfrm>
            <a:off x="2002617" y="111760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Fire Mage</a:t>
            </a:r>
            <a:endParaRPr b="0" i="0" sz="3200" u="none" cap="none" strike="noStrike">
              <a:solidFill>
                <a:schemeClr val="dk1"/>
              </a:solidFill>
              <a:latin typeface="Calibri"/>
              <a:ea typeface="Calibri"/>
              <a:cs typeface="Calibri"/>
              <a:sym typeface="Calibri"/>
            </a:endParaRPr>
          </a:p>
        </p:txBody>
      </p:sp>
      <p:sp>
        <p:nvSpPr>
          <p:cNvPr id="627" name="Google Shape;627;p22"/>
          <p:cNvSpPr/>
          <p:nvPr/>
        </p:nvSpPr>
        <p:spPr>
          <a:xfrm>
            <a:off x="9145143" y="3962400"/>
            <a:ext cx="6096762"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p22"/>
          <p:cNvPicPr preferRelativeResize="0"/>
          <p:nvPr/>
        </p:nvPicPr>
        <p:blipFill rotWithShape="1">
          <a:blip r:embed="rId8">
            <a:alphaModFix/>
          </a:blip>
          <a:srcRect b="0" l="0" r="0" t="0"/>
          <a:stretch/>
        </p:blipFill>
        <p:spPr>
          <a:xfrm>
            <a:off x="9145143" y="3962400"/>
            <a:ext cx="6096762" cy="6096000"/>
          </a:xfrm>
          <a:prstGeom prst="rect">
            <a:avLst/>
          </a:prstGeom>
          <a:noFill/>
          <a:ln>
            <a:noFill/>
          </a:ln>
        </p:spPr>
      </p:pic>
      <p:sp>
        <p:nvSpPr>
          <p:cNvPr id="629" name="Google Shape;629;p22"/>
          <p:cNvSpPr/>
          <p:nvPr/>
        </p:nvSpPr>
        <p:spPr>
          <a:xfrm>
            <a:off x="9145143" y="10261600"/>
            <a:ext cx="609676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9145143" y="10261600"/>
            <a:ext cx="609676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2"/>
          <p:cNvSpPr/>
          <p:nvPr/>
        </p:nvSpPr>
        <p:spPr>
          <a:xfrm>
            <a:off x="9043530" y="102616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Elementalen</a:t>
            </a:r>
            <a:endParaRPr b="0" i="0" sz="4800" u="none" cap="none" strike="noStrike">
              <a:solidFill>
                <a:schemeClr val="dk1"/>
              </a:solidFill>
              <a:latin typeface="Calibri"/>
              <a:ea typeface="Calibri"/>
              <a:cs typeface="Calibri"/>
              <a:sym typeface="Calibri"/>
            </a:endParaRPr>
          </a:p>
        </p:txBody>
      </p:sp>
      <p:sp>
        <p:nvSpPr>
          <p:cNvPr id="632" name="Google Shape;632;p22"/>
          <p:cNvSpPr/>
          <p:nvPr/>
        </p:nvSpPr>
        <p:spPr>
          <a:xfrm>
            <a:off x="9077401" y="111760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Guardian</a:t>
            </a:r>
            <a:endParaRPr b="0" i="0" sz="3200" u="none" cap="none" strike="noStrike">
              <a:solidFill>
                <a:schemeClr val="dk1"/>
              </a:solidFill>
              <a:latin typeface="Calibri"/>
              <a:ea typeface="Calibri"/>
              <a:cs typeface="Calibri"/>
              <a:sym typeface="Calibri"/>
            </a:endParaRPr>
          </a:p>
        </p:txBody>
      </p:sp>
      <p:sp>
        <p:nvSpPr>
          <p:cNvPr id="633" name="Google Shape;633;p22"/>
          <p:cNvSpPr/>
          <p:nvPr/>
        </p:nvSpPr>
        <p:spPr>
          <a:xfrm>
            <a:off x="16219927" y="3962400"/>
            <a:ext cx="6096762"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2"/>
          <p:cNvPicPr preferRelativeResize="0"/>
          <p:nvPr/>
        </p:nvPicPr>
        <p:blipFill rotWithShape="1">
          <a:blip r:embed="rId9">
            <a:alphaModFix/>
          </a:blip>
          <a:srcRect b="0" l="0" r="0" t="0"/>
          <a:stretch/>
        </p:blipFill>
        <p:spPr>
          <a:xfrm>
            <a:off x="16219927" y="3962400"/>
            <a:ext cx="6096762" cy="6096000"/>
          </a:xfrm>
          <a:prstGeom prst="rect">
            <a:avLst/>
          </a:prstGeom>
          <a:noFill/>
          <a:ln>
            <a:noFill/>
          </a:ln>
        </p:spPr>
      </p:pic>
      <p:sp>
        <p:nvSpPr>
          <p:cNvPr id="635" name="Google Shape;635;p22"/>
          <p:cNvSpPr/>
          <p:nvPr/>
        </p:nvSpPr>
        <p:spPr>
          <a:xfrm>
            <a:off x="16219927" y="10261600"/>
            <a:ext cx="609676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2"/>
          <p:cNvSpPr/>
          <p:nvPr/>
        </p:nvSpPr>
        <p:spPr>
          <a:xfrm>
            <a:off x="16219927" y="10261600"/>
            <a:ext cx="609676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2"/>
          <p:cNvSpPr/>
          <p:nvPr/>
        </p:nvSpPr>
        <p:spPr>
          <a:xfrm>
            <a:off x="16118315" y="102616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Lunaria</a:t>
            </a:r>
            <a:endParaRPr b="0" i="0" sz="4800" u="none" cap="none" strike="noStrike">
              <a:solidFill>
                <a:schemeClr val="dk1"/>
              </a:solidFill>
              <a:latin typeface="Calibri"/>
              <a:ea typeface="Calibri"/>
              <a:cs typeface="Calibri"/>
              <a:sym typeface="Calibri"/>
            </a:endParaRPr>
          </a:p>
        </p:txBody>
      </p:sp>
      <p:sp>
        <p:nvSpPr>
          <p:cNvPr id="638" name="Google Shape;638;p22"/>
          <p:cNvSpPr/>
          <p:nvPr/>
        </p:nvSpPr>
        <p:spPr>
          <a:xfrm>
            <a:off x="16152185" y="111760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643" name="Shape 643"/>
        <p:cNvGrpSpPr/>
        <p:nvPr/>
      </p:nvGrpSpPr>
      <p:grpSpPr>
        <a:xfrm>
          <a:off x="0" y="0"/>
          <a:ext cx="0" cy="0"/>
          <a:chOff x="0" y="0"/>
          <a:chExt cx="0" cy="0"/>
        </a:xfrm>
      </p:grpSpPr>
      <p:pic>
        <p:nvPicPr>
          <p:cNvPr descr=" " id="644" name="Google Shape;644;p23"/>
          <p:cNvPicPr preferRelativeResize="0"/>
          <p:nvPr/>
        </p:nvPicPr>
        <p:blipFill rotWithShape="1">
          <a:blip r:embed="rId3">
            <a:alphaModFix/>
          </a:blip>
          <a:srcRect b="0" l="0" r="0" t="0"/>
          <a:stretch/>
        </p:blipFill>
        <p:spPr>
          <a:xfrm>
            <a:off x="0" y="0"/>
            <a:ext cx="2659072" cy="2271737"/>
          </a:xfrm>
          <a:prstGeom prst="rect">
            <a:avLst/>
          </a:prstGeom>
          <a:noFill/>
          <a:ln>
            <a:noFill/>
          </a:ln>
        </p:spPr>
      </p:pic>
      <p:pic>
        <p:nvPicPr>
          <p:cNvPr descr=" " id="645" name="Google Shape;645;p23"/>
          <p:cNvPicPr preferRelativeResize="0"/>
          <p:nvPr/>
        </p:nvPicPr>
        <p:blipFill rotWithShape="1">
          <a:blip r:embed="rId4">
            <a:alphaModFix/>
          </a:blip>
          <a:srcRect b="0" l="0" r="0" t="0"/>
          <a:stretch/>
        </p:blipFill>
        <p:spPr>
          <a:xfrm>
            <a:off x="23078784" y="76200"/>
            <a:ext cx="1303947" cy="2251844"/>
          </a:xfrm>
          <a:prstGeom prst="rect">
            <a:avLst/>
          </a:prstGeom>
          <a:noFill/>
          <a:ln>
            <a:noFill/>
          </a:ln>
        </p:spPr>
      </p:pic>
      <p:pic>
        <p:nvPicPr>
          <p:cNvPr descr=" " id="646" name="Google Shape;646;p23"/>
          <p:cNvPicPr preferRelativeResize="0"/>
          <p:nvPr/>
        </p:nvPicPr>
        <p:blipFill rotWithShape="1">
          <a:blip r:embed="rId5">
            <a:alphaModFix/>
          </a:blip>
          <a:srcRect b="0" l="0" r="0" t="0"/>
          <a:stretch/>
        </p:blipFill>
        <p:spPr>
          <a:xfrm>
            <a:off x="21248609" y="10372551"/>
            <a:ext cx="3138439" cy="3343449"/>
          </a:xfrm>
          <a:prstGeom prst="rect">
            <a:avLst/>
          </a:prstGeom>
          <a:noFill/>
          <a:ln>
            <a:noFill/>
          </a:ln>
        </p:spPr>
      </p:pic>
      <p:sp>
        <p:nvSpPr>
          <p:cNvPr id="647" name="Google Shape;64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49" name="Google Shape;649;p23"/>
          <p:cNvSpPr/>
          <p:nvPr/>
        </p:nvSpPr>
        <p:spPr>
          <a:xfrm>
            <a:off x="7747968" y="12801600"/>
            <a:ext cx="821369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oboto"/>
              <a:buNone/>
            </a:pPr>
            <a:r>
              <a:rPr b="0" i="0" lang="en-US" sz="3200" u="none" cap="none" strike="noStrike">
                <a:solidFill>
                  <a:srgbClr val="000000"/>
                </a:solidFill>
                <a:latin typeface="Roboto"/>
                <a:ea typeface="Roboto"/>
                <a:cs typeface="Roboto"/>
                <a:sym typeface="Roboto"/>
              </a:rPr>
              <a:t>To download more editable chart, </a:t>
            </a:r>
            <a:r>
              <a:rPr b="0" i="0" lang="en-US" sz="32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0" name="Google Shape;650;p23"/>
          <p:cNvSpPr/>
          <p:nvPr/>
        </p:nvSpPr>
        <p:spPr>
          <a:xfrm>
            <a:off x="6788999" y="635000"/>
            <a:ext cx="10821753"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3"/>
          <p:cNvSpPr/>
          <p:nvPr/>
        </p:nvSpPr>
        <p:spPr>
          <a:xfrm>
            <a:off x="7551094" y="939800"/>
            <a:ext cx="963627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The Organization</a:t>
            </a:r>
            <a:endParaRPr b="0" i="0" sz="8000" u="none" cap="none" strike="noStrike">
              <a:solidFill>
                <a:schemeClr val="dk1"/>
              </a:solidFill>
              <a:latin typeface="Calibri"/>
              <a:ea typeface="Calibri"/>
              <a:cs typeface="Calibri"/>
              <a:sym typeface="Calibri"/>
            </a:endParaRPr>
          </a:p>
        </p:txBody>
      </p:sp>
      <p:sp>
        <p:nvSpPr>
          <p:cNvPr id="652" name="Google Shape;652;p23"/>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3"/>
          <p:cNvSpPr/>
          <p:nvPr/>
        </p:nvSpPr>
        <p:spPr>
          <a:xfrm>
            <a:off x="10173972" y="33528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3"/>
          <p:cNvPicPr preferRelativeResize="0"/>
          <p:nvPr/>
        </p:nvPicPr>
        <p:blipFill rotWithShape="1">
          <a:blip r:embed="rId8">
            <a:alphaModFix/>
          </a:blip>
          <a:srcRect b="0" l="0" r="0" t="0"/>
          <a:stretch/>
        </p:blipFill>
        <p:spPr>
          <a:xfrm>
            <a:off x="10478810" y="3575050"/>
            <a:ext cx="1117740" cy="1117600"/>
          </a:xfrm>
          <a:prstGeom prst="rect">
            <a:avLst/>
          </a:prstGeom>
          <a:noFill/>
          <a:ln>
            <a:noFill/>
          </a:ln>
        </p:spPr>
      </p:pic>
      <p:sp>
        <p:nvSpPr>
          <p:cNvPr id="655" name="Google Shape;655;p23"/>
          <p:cNvSpPr/>
          <p:nvPr/>
        </p:nvSpPr>
        <p:spPr>
          <a:xfrm>
            <a:off x="11799775" y="35560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3"/>
          <p:cNvSpPr/>
          <p:nvPr/>
        </p:nvSpPr>
        <p:spPr>
          <a:xfrm>
            <a:off x="11799775" y="3556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Chloe Ng</a:t>
            </a:r>
            <a:endParaRPr b="0" i="0" sz="3600" u="none" cap="none" strike="noStrike">
              <a:solidFill>
                <a:schemeClr val="dk1"/>
              </a:solidFill>
              <a:latin typeface="Calibri"/>
              <a:ea typeface="Calibri"/>
              <a:cs typeface="Calibri"/>
              <a:sym typeface="Calibri"/>
            </a:endParaRPr>
          </a:p>
        </p:txBody>
      </p:sp>
      <p:sp>
        <p:nvSpPr>
          <p:cNvPr id="657" name="Google Shape;657;p23"/>
          <p:cNvSpPr/>
          <p:nvPr/>
        </p:nvSpPr>
        <p:spPr>
          <a:xfrm>
            <a:off x="11799775" y="42291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Mage</a:t>
            </a:r>
            <a:endParaRPr b="0" i="0" sz="3200" u="none" cap="none" strike="noStrike">
              <a:solidFill>
                <a:schemeClr val="dk1"/>
              </a:solidFill>
              <a:latin typeface="Calibri"/>
              <a:ea typeface="Calibri"/>
              <a:cs typeface="Calibri"/>
              <a:sym typeface="Calibri"/>
            </a:endParaRPr>
          </a:p>
        </p:txBody>
      </p:sp>
      <p:sp>
        <p:nvSpPr>
          <p:cNvPr id="658" name="Google Shape;658;p23"/>
          <p:cNvSpPr/>
          <p:nvPr/>
        </p:nvSpPr>
        <p:spPr>
          <a:xfrm>
            <a:off x="787498" y="57150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p23"/>
          <p:cNvPicPr preferRelativeResize="0"/>
          <p:nvPr/>
        </p:nvPicPr>
        <p:blipFill rotWithShape="1">
          <a:blip r:embed="rId9">
            <a:alphaModFix/>
          </a:blip>
          <a:srcRect b="0" l="0" r="0" t="0"/>
          <a:stretch/>
        </p:blipFill>
        <p:spPr>
          <a:xfrm>
            <a:off x="1092337" y="5937250"/>
            <a:ext cx="1117740" cy="1117600"/>
          </a:xfrm>
          <a:prstGeom prst="rect">
            <a:avLst/>
          </a:prstGeom>
          <a:noFill/>
          <a:ln>
            <a:noFill/>
          </a:ln>
        </p:spPr>
      </p:pic>
      <p:sp>
        <p:nvSpPr>
          <p:cNvPr id="660" name="Google Shape;660;p23"/>
          <p:cNvSpPr/>
          <p:nvPr/>
        </p:nvSpPr>
        <p:spPr>
          <a:xfrm>
            <a:off x="2413302" y="59182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3"/>
          <p:cNvSpPr/>
          <p:nvPr/>
        </p:nvSpPr>
        <p:spPr>
          <a:xfrm>
            <a:off x="2413302"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Valtorin</a:t>
            </a:r>
            <a:endParaRPr b="0" i="0" sz="3600" u="none" cap="none" strike="noStrike">
              <a:solidFill>
                <a:schemeClr val="dk1"/>
              </a:solidFill>
              <a:latin typeface="Calibri"/>
              <a:ea typeface="Calibri"/>
              <a:cs typeface="Calibri"/>
              <a:sym typeface="Calibri"/>
            </a:endParaRPr>
          </a:p>
        </p:txBody>
      </p:sp>
      <p:sp>
        <p:nvSpPr>
          <p:cNvPr id="662" name="Google Shape;662;p23"/>
          <p:cNvSpPr/>
          <p:nvPr/>
        </p:nvSpPr>
        <p:spPr>
          <a:xfrm>
            <a:off x="2413302" y="6591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Assassin</a:t>
            </a:r>
            <a:endParaRPr b="0" i="0" sz="3200" u="none" cap="none" strike="noStrike">
              <a:solidFill>
                <a:schemeClr val="dk1"/>
              </a:solidFill>
              <a:latin typeface="Calibri"/>
              <a:ea typeface="Calibri"/>
              <a:cs typeface="Calibri"/>
              <a:sym typeface="Calibri"/>
            </a:endParaRPr>
          </a:p>
        </p:txBody>
      </p:sp>
      <p:sp>
        <p:nvSpPr>
          <p:cNvPr id="663" name="Google Shape;663;p23"/>
          <p:cNvSpPr/>
          <p:nvPr/>
        </p:nvSpPr>
        <p:spPr>
          <a:xfrm>
            <a:off x="3835879" y="80518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p23"/>
          <p:cNvPicPr preferRelativeResize="0"/>
          <p:nvPr/>
        </p:nvPicPr>
        <p:blipFill rotWithShape="1">
          <a:blip r:embed="rId10">
            <a:alphaModFix/>
          </a:blip>
          <a:srcRect b="0" l="0" r="0" t="0"/>
          <a:stretch/>
        </p:blipFill>
        <p:spPr>
          <a:xfrm>
            <a:off x="4140718" y="8274050"/>
            <a:ext cx="1117740" cy="1117600"/>
          </a:xfrm>
          <a:prstGeom prst="rect">
            <a:avLst/>
          </a:prstGeom>
          <a:noFill/>
          <a:ln>
            <a:noFill/>
          </a:ln>
        </p:spPr>
      </p:pic>
      <p:sp>
        <p:nvSpPr>
          <p:cNvPr id="665" name="Google Shape;665;p23"/>
          <p:cNvSpPr/>
          <p:nvPr/>
        </p:nvSpPr>
        <p:spPr>
          <a:xfrm>
            <a:off x="5461683" y="82550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3"/>
          <p:cNvSpPr/>
          <p:nvPr/>
        </p:nvSpPr>
        <p:spPr>
          <a:xfrm>
            <a:off x="5461683" y="8255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Lucian</a:t>
            </a:r>
            <a:endParaRPr b="0" i="0" sz="3600" u="none" cap="none" strike="noStrike">
              <a:solidFill>
                <a:schemeClr val="dk1"/>
              </a:solidFill>
              <a:latin typeface="Calibri"/>
              <a:ea typeface="Calibri"/>
              <a:cs typeface="Calibri"/>
              <a:sym typeface="Calibri"/>
            </a:endParaRPr>
          </a:p>
        </p:txBody>
      </p:sp>
      <p:sp>
        <p:nvSpPr>
          <p:cNvPr id="667" name="Google Shape;667;p23"/>
          <p:cNvSpPr/>
          <p:nvPr/>
        </p:nvSpPr>
        <p:spPr>
          <a:xfrm>
            <a:off x="5461683" y="89281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Conjurer</a:t>
            </a:r>
            <a:endParaRPr b="0" i="0" sz="3200" u="none" cap="none" strike="noStrike">
              <a:solidFill>
                <a:schemeClr val="dk1"/>
              </a:solidFill>
              <a:latin typeface="Calibri"/>
              <a:ea typeface="Calibri"/>
              <a:cs typeface="Calibri"/>
              <a:sym typeface="Calibri"/>
            </a:endParaRPr>
          </a:p>
        </p:txBody>
      </p:sp>
      <p:sp>
        <p:nvSpPr>
          <p:cNvPr id="668" name="Google Shape;668;p23"/>
          <p:cNvSpPr/>
          <p:nvPr/>
        </p:nvSpPr>
        <p:spPr>
          <a:xfrm>
            <a:off x="3835879" y="104394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p23"/>
          <p:cNvPicPr preferRelativeResize="0"/>
          <p:nvPr/>
        </p:nvPicPr>
        <p:blipFill rotWithShape="1">
          <a:blip r:embed="rId11">
            <a:alphaModFix/>
          </a:blip>
          <a:srcRect b="0" l="0" r="0" t="0"/>
          <a:stretch/>
        </p:blipFill>
        <p:spPr>
          <a:xfrm>
            <a:off x="4140718" y="10661650"/>
            <a:ext cx="1117740" cy="1117600"/>
          </a:xfrm>
          <a:prstGeom prst="rect">
            <a:avLst/>
          </a:prstGeom>
          <a:noFill/>
          <a:ln>
            <a:noFill/>
          </a:ln>
        </p:spPr>
      </p:pic>
      <p:sp>
        <p:nvSpPr>
          <p:cNvPr id="670" name="Google Shape;670;p23"/>
          <p:cNvSpPr/>
          <p:nvPr/>
        </p:nvSpPr>
        <p:spPr>
          <a:xfrm>
            <a:off x="5461683" y="106426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3"/>
          <p:cNvSpPr/>
          <p:nvPr/>
        </p:nvSpPr>
        <p:spPr>
          <a:xfrm>
            <a:off x="5461683" y="1064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Cedric</a:t>
            </a:r>
            <a:endParaRPr b="0" i="0" sz="3600" u="none" cap="none" strike="noStrike">
              <a:solidFill>
                <a:schemeClr val="dk1"/>
              </a:solidFill>
              <a:latin typeface="Calibri"/>
              <a:ea typeface="Calibri"/>
              <a:cs typeface="Calibri"/>
              <a:sym typeface="Calibri"/>
            </a:endParaRPr>
          </a:p>
        </p:txBody>
      </p:sp>
      <p:sp>
        <p:nvSpPr>
          <p:cNvPr id="672" name="Google Shape;672;p23"/>
          <p:cNvSpPr/>
          <p:nvPr/>
        </p:nvSpPr>
        <p:spPr>
          <a:xfrm>
            <a:off x="5461683" y="113157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Timekeeper</a:t>
            </a:r>
            <a:endParaRPr b="0" i="0" sz="3200" u="none" cap="none" strike="noStrike">
              <a:solidFill>
                <a:schemeClr val="dk1"/>
              </a:solidFill>
              <a:latin typeface="Calibri"/>
              <a:ea typeface="Calibri"/>
              <a:cs typeface="Calibri"/>
              <a:sym typeface="Calibri"/>
            </a:endParaRPr>
          </a:p>
        </p:txBody>
      </p:sp>
      <p:sp>
        <p:nvSpPr>
          <p:cNvPr id="673" name="Google Shape;673;p23"/>
          <p:cNvSpPr/>
          <p:nvPr/>
        </p:nvSpPr>
        <p:spPr>
          <a:xfrm>
            <a:off x="15343518" y="80772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p23"/>
          <p:cNvPicPr preferRelativeResize="0"/>
          <p:nvPr/>
        </p:nvPicPr>
        <p:blipFill rotWithShape="1">
          <a:blip r:embed="rId12">
            <a:alphaModFix/>
          </a:blip>
          <a:srcRect b="0" l="0" r="0" t="0"/>
          <a:stretch/>
        </p:blipFill>
        <p:spPr>
          <a:xfrm>
            <a:off x="15648356" y="8299450"/>
            <a:ext cx="1117740" cy="1117600"/>
          </a:xfrm>
          <a:prstGeom prst="rect">
            <a:avLst/>
          </a:prstGeom>
          <a:noFill/>
          <a:ln>
            <a:noFill/>
          </a:ln>
        </p:spPr>
      </p:pic>
      <p:sp>
        <p:nvSpPr>
          <p:cNvPr id="675" name="Google Shape;675;p23"/>
          <p:cNvSpPr/>
          <p:nvPr/>
        </p:nvSpPr>
        <p:spPr>
          <a:xfrm>
            <a:off x="16969321" y="82804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3"/>
          <p:cNvSpPr/>
          <p:nvPr/>
        </p:nvSpPr>
        <p:spPr>
          <a:xfrm>
            <a:off x="16969321" y="8280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Elvina</a:t>
            </a:r>
            <a:endParaRPr b="0" i="0" sz="3600" u="none" cap="none" strike="noStrike">
              <a:solidFill>
                <a:schemeClr val="dk1"/>
              </a:solidFill>
              <a:latin typeface="Calibri"/>
              <a:ea typeface="Calibri"/>
              <a:cs typeface="Calibri"/>
              <a:sym typeface="Calibri"/>
            </a:endParaRPr>
          </a:p>
        </p:txBody>
      </p:sp>
      <p:sp>
        <p:nvSpPr>
          <p:cNvPr id="677" name="Google Shape;677;p23"/>
          <p:cNvSpPr/>
          <p:nvPr/>
        </p:nvSpPr>
        <p:spPr>
          <a:xfrm>
            <a:off x="16969321" y="89535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Oracle</a:t>
            </a:r>
            <a:endParaRPr b="0" i="0" sz="3200" u="none" cap="none" strike="noStrike">
              <a:solidFill>
                <a:schemeClr val="dk1"/>
              </a:solidFill>
              <a:latin typeface="Calibri"/>
              <a:ea typeface="Calibri"/>
              <a:cs typeface="Calibri"/>
              <a:sym typeface="Calibri"/>
            </a:endParaRPr>
          </a:p>
        </p:txBody>
      </p:sp>
      <p:sp>
        <p:nvSpPr>
          <p:cNvPr id="678" name="Google Shape;678;p23"/>
          <p:cNvSpPr/>
          <p:nvPr/>
        </p:nvSpPr>
        <p:spPr>
          <a:xfrm>
            <a:off x="15343518" y="104394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p23"/>
          <p:cNvPicPr preferRelativeResize="0"/>
          <p:nvPr/>
        </p:nvPicPr>
        <p:blipFill rotWithShape="1">
          <a:blip r:embed="rId13">
            <a:alphaModFix/>
          </a:blip>
          <a:srcRect b="0" l="0" r="0" t="0"/>
          <a:stretch/>
        </p:blipFill>
        <p:spPr>
          <a:xfrm>
            <a:off x="15648356" y="10661650"/>
            <a:ext cx="1117740" cy="1117600"/>
          </a:xfrm>
          <a:prstGeom prst="rect">
            <a:avLst/>
          </a:prstGeom>
          <a:noFill/>
          <a:ln>
            <a:noFill/>
          </a:ln>
        </p:spPr>
      </p:pic>
      <p:sp>
        <p:nvSpPr>
          <p:cNvPr id="680" name="Google Shape;680;p23"/>
          <p:cNvSpPr/>
          <p:nvPr/>
        </p:nvSpPr>
        <p:spPr>
          <a:xfrm>
            <a:off x="16969321" y="106426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3"/>
          <p:cNvSpPr/>
          <p:nvPr/>
        </p:nvSpPr>
        <p:spPr>
          <a:xfrm>
            <a:off x="16969321" y="1064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Seraphina</a:t>
            </a:r>
            <a:endParaRPr b="0" i="0" sz="3600" u="none" cap="none" strike="noStrike">
              <a:solidFill>
                <a:schemeClr val="dk1"/>
              </a:solidFill>
              <a:latin typeface="Calibri"/>
              <a:ea typeface="Calibri"/>
              <a:cs typeface="Calibri"/>
              <a:sym typeface="Calibri"/>
            </a:endParaRPr>
          </a:p>
        </p:txBody>
      </p:sp>
      <p:sp>
        <p:nvSpPr>
          <p:cNvPr id="682" name="Google Shape;682;p23"/>
          <p:cNvSpPr/>
          <p:nvPr/>
        </p:nvSpPr>
        <p:spPr>
          <a:xfrm>
            <a:off x="16969321" y="113157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Lightbringer</a:t>
            </a:r>
            <a:endParaRPr b="0" i="0" sz="3200" u="none" cap="none" strike="noStrike">
              <a:solidFill>
                <a:schemeClr val="dk1"/>
              </a:solidFill>
              <a:latin typeface="Calibri"/>
              <a:ea typeface="Calibri"/>
              <a:cs typeface="Calibri"/>
              <a:sym typeface="Calibri"/>
            </a:endParaRPr>
          </a:p>
        </p:txBody>
      </p:sp>
      <p:sp>
        <p:nvSpPr>
          <p:cNvPr id="683" name="Google Shape;683;p23"/>
          <p:cNvSpPr/>
          <p:nvPr/>
        </p:nvSpPr>
        <p:spPr>
          <a:xfrm>
            <a:off x="6681035" y="57150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p23"/>
          <p:cNvPicPr preferRelativeResize="0"/>
          <p:nvPr/>
        </p:nvPicPr>
        <p:blipFill rotWithShape="1">
          <a:blip r:embed="rId14">
            <a:alphaModFix/>
          </a:blip>
          <a:srcRect b="0" l="0" r="0" t="0"/>
          <a:stretch/>
        </p:blipFill>
        <p:spPr>
          <a:xfrm>
            <a:off x="6985873" y="5937250"/>
            <a:ext cx="1117740" cy="1117600"/>
          </a:xfrm>
          <a:prstGeom prst="rect">
            <a:avLst/>
          </a:prstGeom>
          <a:noFill/>
          <a:ln>
            <a:noFill/>
          </a:ln>
        </p:spPr>
      </p:pic>
      <p:sp>
        <p:nvSpPr>
          <p:cNvPr id="685" name="Google Shape;685;p23"/>
          <p:cNvSpPr/>
          <p:nvPr/>
        </p:nvSpPr>
        <p:spPr>
          <a:xfrm>
            <a:off x="8306838" y="59182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3"/>
          <p:cNvSpPr/>
          <p:nvPr/>
        </p:nvSpPr>
        <p:spPr>
          <a:xfrm>
            <a:off x="8306838"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Aurielle</a:t>
            </a:r>
            <a:endParaRPr b="0" i="0" sz="3600" u="none" cap="none" strike="noStrike">
              <a:solidFill>
                <a:schemeClr val="dk1"/>
              </a:solidFill>
              <a:latin typeface="Calibri"/>
              <a:ea typeface="Calibri"/>
              <a:cs typeface="Calibri"/>
              <a:sym typeface="Calibri"/>
            </a:endParaRPr>
          </a:p>
        </p:txBody>
      </p:sp>
      <p:sp>
        <p:nvSpPr>
          <p:cNvPr id="687" name="Google Shape;687;p23"/>
          <p:cNvSpPr/>
          <p:nvPr/>
        </p:nvSpPr>
        <p:spPr>
          <a:xfrm>
            <a:off x="8306838" y="6591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Priestess</a:t>
            </a:r>
            <a:endParaRPr b="0" i="0" sz="3200" u="none" cap="none" strike="noStrike">
              <a:solidFill>
                <a:schemeClr val="dk1"/>
              </a:solidFill>
              <a:latin typeface="Calibri"/>
              <a:ea typeface="Calibri"/>
              <a:cs typeface="Calibri"/>
              <a:sym typeface="Calibri"/>
            </a:endParaRPr>
          </a:p>
        </p:txBody>
      </p:sp>
      <p:sp>
        <p:nvSpPr>
          <p:cNvPr id="688" name="Google Shape;688;p23"/>
          <p:cNvSpPr/>
          <p:nvPr/>
        </p:nvSpPr>
        <p:spPr>
          <a:xfrm>
            <a:off x="18468108" y="57150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p23"/>
          <p:cNvPicPr preferRelativeResize="0"/>
          <p:nvPr/>
        </p:nvPicPr>
        <p:blipFill rotWithShape="1">
          <a:blip r:embed="rId15">
            <a:alphaModFix/>
          </a:blip>
          <a:srcRect b="0" l="0" r="0" t="0"/>
          <a:stretch/>
        </p:blipFill>
        <p:spPr>
          <a:xfrm>
            <a:off x="18772946" y="5937250"/>
            <a:ext cx="1117740" cy="1117600"/>
          </a:xfrm>
          <a:prstGeom prst="rect">
            <a:avLst/>
          </a:prstGeom>
          <a:noFill/>
          <a:ln>
            <a:noFill/>
          </a:ln>
        </p:spPr>
      </p:pic>
      <p:sp>
        <p:nvSpPr>
          <p:cNvPr id="690" name="Google Shape;690;p23"/>
          <p:cNvSpPr/>
          <p:nvPr/>
        </p:nvSpPr>
        <p:spPr>
          <a:xfrm>
            <a:off x="20093911" y="59182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3"/>
          <p:cNvSpPr/>
          <p:nvPr/>
        </p:nvSpPr>
        <p:spPr>
          <a:xfrm>
            <a:off x="20093911"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Dariana</a:t>
            </a:r>
            <a:endParaRPr b="0" i="0" sz="3600" u="none" cap="none" strike="noStrike">
              <a:solidFill>
                <a:schemeClr val="dk1"/>
              </a:solidFill>
              <a:latin typeface="Calibri"/>
              <a:ea typeface="Calibri"/>
              <a:cs typeface="Calibri"/>
              <a:sym typeface="Calibri"/>
            </a:endParaRPr>
          </a:p>
        </p:txBody>
      </p:sp>
      <p:sp>
        <p:nvSpPr>
          <p:cNvPr id="692" name="Google Shape;692;p23"/>
          <p:cNvSpPr/>
          <p:nvPr/>
        </p:nvSpPr>
        <p:spPr>
          <a:xfrm>
            <a:off x="20093911" y="6591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Shaman</a:t>
            </a:r>
            <a:endParaRPr b="0" i="0" sz="3200" u="none" cap="none" strike="noStrike">
              <a:solidFill>
                <a:schemeClr val="dk1"/>
              </a:solidFill>
              <a:latin typeface="Calibri"/>
              <a:ea typeface="Calibri"/>
              <a:cs typeface="Calibri"/>
              <a:sym typeface="Calibri"/>
            </a:endParaRPr>
          </a:p>
        </p:txBody>
      </p:sp>
      <p:sp>
        <p:nvSpPr>
          <p:cNvPr id="693" name="Google Shape;693;p23"/>
          <p:cNvSpPr/>
          <p:nvPr/>
        </p:nvSpPr>
        <p:spPr>
          <a:xfrm>
            <a:off x="12574572" y="5715000"/>
            <a:ext cx="5487086" cy="15621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p23"/>
          <p:cNvPicPr preferRelativeResize="0"/>
          <p:nvPr/>
        </p:nvPicPr>
        <p:blipFill rotWithShape="1">
          <a:blip r:embed="rId16">
            <a:alphaModFix/>
          </a:blip>
          <a:srcRect b="0" l="0" r="0" t="0"/>
          <a:stretch/>
        </p:blipFill>
        <p:spPr>
          <a:xfrm>
            <a:off x="12879410" y="5937250"/>
            <a:ext cx="1117740" cy="1117600"/>
          </a:xfrm>
          <a:prstGeom prst="rect">
            <a:avLst/>
          </a:prstGeom>
          <a:noFill/>
          <a:ln>
            <a:noFill/>
          </a:ln>
        </p:spPr>
      </p:pic>
      <p:sp>
        <p:nvSpPr>
          <p:cNvPr id="695" name="Google Shape;695;p23"/>
          <p:cNvSpPr/>
          <p:nvPr/>
        </p:nvSpPr>
        <p:spPr>
          <a:xfrm>
            <a:off x="14200375" y="5918200"/>
            <a:ext cx="3556445" cy="11557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23"/>
          <p:cNvSpPr/>
          <p:nvPr/>
        </p:nvSpPr>
        <p:spPr>
          <a:xfrm>
            <a:off x="14200375"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Theronis</a:t>
            </a:r>
            <a:endParaRPr b="0" i="0" sz="3600" u="none" cap="none" strike="noStrike">
              <a:solidFill>
                <a:schemeClr val="dk1"/>
              </a:solidFill>
              <a:latin typeface="Calibri"/>
              <a:ea typeface="Calibri"/>
              <a:cs typeface="Calibri"/>
              <a:sym typeface="Calibri"/>
            </a:endParaRPr>
          </a:p>
        </p:txBody>
      </p:sp>
      <p:sp>
        <p:nvSpPr>
          <p:cNvPr id="697" name="Google Shape;697;p23"/>
          <p:cNvSpPr/>
          <p:nvPr/>
        </p:nvSpPr>
        <p:spPr>
          <a:xfrm>
            <a:off x="14200375" y="6591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Warrior</a:t>
            </a:r>
            <a:endParaRPr b="0" i="0" sz="3200" u="none" cap="none" strike="noStrike">
              <a:solidFill>
                <a:schemeClr val="dk1"/>
              </a:solidFill>
              <a:latin typeface="Calibri"/>
              <a:ea typeface="Calibri"/>
              <a:cs typeface="Calibri"/>
              <a:sym typeface="Calibri"/>
            </a:endParaRPr>
          </a:p>
        </p:txBody>
      </p:sp>
      <p:pic>
        <p:nvPicPr>
          <p:cNvPr descr=" " id="698" name="Google Shape;698;p23"/>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 " id="699" name="Google Shape;699;p23"/>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 " id="700" name="Google Shape;700;p23"/>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 " id="701" name="Google Shape;701;p23"/>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 " id="702" name="Google Shape;702;p23"/>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 " id="703" name="Google Shape;703;p23"/>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 " id="704" name="Google Shape;704;p23"/>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 " id="705" name="Google Shape;705;p23"/>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 " id="706" name="Google Shape;706;p23"/>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 " id="707" name="Google Shape;707;p23"/>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 " id="708" name="Google Shape;708;p23"/>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 " id="709" name="Google Shape;709;p23"/>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714" name="Shape 714"/>
        <p:cNvGrpSpPr/>
        <p:nvPr/>
      </p:nvGrpSpPr>
      <p:grpSpPr>
        <a:xfrm>
          <a:off x="0" y="0"/>
          <a:ext cx="0" cy="0"/>
          <a:chOff x="0" y="0"/>
          <a:chExt cx="0" cy="0"/>
        </a:xfrm>
      </p:grpSpPr>
      <p:pic>
        <p:nvPicPr>
          <p:cNvPr descr=" " id="715" name="Google Shape;715;p24"/>
          <p:cNvPicPr preferRelativeResize="0"/>
          <p:nvPr/>
        </p:nvPicPr>
        <p:blipFill rotWithShape="1">
          <a:blip r:embed="rId3">
            <a:alphaModFix/>
          </a:blip>
          <a:srcRect b="0" l="0" r="0" t="0"/>
          <a:stretch/>
        </p:blipFill>
        <p:spPr>
          <a:xfrm>
            <a:off x="3442130" y="0"/>
            <a:ext cx="17502788" cy="12433300"/>
          </a:xfrm>
          <a:prstGeom prst="rect">
            <a:avLst/>
          </a:prstGeom>
          <a:noFill/>
          <a:ln>
            <a:noFill/>
          </a:ln>
        </p:spPr>
      </p:pic>
      <p:pic>
        <p:nvPicPr>
          <p:cNvPr descr=" " id="716" name="Google Shape;716;p24"/>
          <p:cNvPicPr preferRelativeResize="0"/>
          <p:nvPr/>
        </p:nvPicPr>
        <p:blipFill rotWithShape="1">
          <a:blip r:embed="rId4">
            <a:alphaModFix/>
          </a:blip>
          <a:srcRect b="0" l="0" r="0" t="0"/>
          <a:stretch/>
        </p:blipFill>
        <p:spPr>
          <a:xfrm>
            <a:off x="889111" y="2501900"/>
            <a:ext cx="807202" cy="807095"/>
          </a:xfrm>
          <a:prstGeom prst="rect">
            <a:avLst/>
          </a:prstGeom>
          <a:noFill/>
          <a:ln>
            <a:noFill/>
          </a:ln>
        </p:spPr>
      </p:pic>
      <p:pic>
        <p:nvPicPr>
          <p:cNvPr descr=" " id="717" name="Google Shape;717;p24"/>
          <p:cNvPicPr preferRelativeResize="0"/>
          <p:nvPr/>
        </p:nvPicPr>
        <p:blipFill rotWithShape="1">
          <a:blip r:embed="rId5">
            <a:alphaModFix/>
          </a:blip>
          <a:srcRect b="0" l="0" r="0" t="0"/>
          <a:stretch/>
        </p:blipFill>
        <p:spPr>
          <a:xfrm>
            <a:off x="22545318" y="7353300"/>
            <a:ext cx="807202" cy="807095"/>
          </a:xfrm>
          <a:prstGeom prst="rect">
            <a:avLst/>
          </a:prstGeom>
          <a:noFill/>
          <a:ln>
            <a:noFill/>
          </a:ln>
        </p:spPr>
      </p:pic>
      <p:pic>
        <p:nvPicPr>
          <p:cNvPr descr=" " id="718" name="Google Shape;718;p24"/>
          <p:cNvPicPr preferRelativeResize="0"/>
          <p:nvPr/>
        </p:nvPicPr>
        <p:blipFill rotWithShape="1">
          <a:blip r:embed="rId6">
            <a:alphaModFix/>
          </a:blip>
          <a:srcRect b="0" l="0" r="0" t="0"/>
          <a:stretch/>
        </p:blipFill>
        <p:spPr>
          <a:xfrm>
            <a:off x="6864557" y="12885390"/>
            <a:ext cx="807202" cy="807095"/>
          </a:xfrm>
          <a:prstGeom prst="rect">
            <a:avLst/>
          </a:prstGeom>
          <a:noFill/>
          <a:ln>
            <a:noFill/>
          </a:ln>
        </p:spPr>
      </p:pic>
      <p:sp>
        <p:nvSpPr>
          <p:cNvPr id="719" name="Google Shape;71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p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1" name="Google Shape;721;p24"/>
          <p:cNvSpPr/>
          <p:nvPr/>
        </p:nvSpPr>
        <p:spPr>
          <a:xfrm>
            <a:off x="9653206" y="4267200"/>
            <a:ext cx="9915706"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choosing EaTemp</a:t>
            </a:r>
            <a:endParaRPr b="0" i="0" sz="8000" u="none" cap="none" strike="noStrike">
              <a:solidFill>
                <a:schemeClr val="dk1"/>
              </a:solidFill>
              <a:latin typeface="Calibri"/>
              <a:ea typeface="Calibri"/>
              <a:cs typeface="Calibri"/>
              <a:sym typeface="Calibri"/>
            </a:endParaRPr>
          </a:p>
        </p:txBody>
      </p:sp>
      <p:sp>
        <p:nvSpPr>
          <p:cNvPr id="722" name="Google Shape;722;p24"/>
          <p:cNvSpPr/>
          <p:nvPr/>
        </p:nvSpPr>
        <p:spPr>
          <a:xfrm>
            <a:off x="9729416" y="7112000"/>
            <a:ext cx="9636271" cy="353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3" name="Google Shape;723;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4" name="Google Shape;724;p24"/>
          <p:cNvPicPr preferRelativeResize="0"/>
          <p:nvPr/>
        </p:nvPicPr>
        <p:blipFill rotWithShape="1">
          <a:blip r:embed="rId9">
            <a:alphaModFix/>
          </a:blip>
          <a:srcRect b="0" l="0" r="0" t="0"/>
          <a:stretch/>
        </p:blipFill>
        <p:spPr>
          <a:xfrm>
            <a:off x="4788498" y="2298700"/>
            <a:ext cx="4623378" cy="88946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457257" y="698500"/>
            <a:ext cx="1035812" cy="1035683"/>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0" y="10177394"/>
            <a:ext cx="3753908" cy="3538606"/>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21663804" y="0"/>
            <a:ext cx="2723244" cy="3522179"/>
          </a:xfrm>
          <a:prstGeom prst="rect">
            <a:avLst/>
          </a:prstGeom>
          <a:noFill/>
          <a:ln>
            <a:noFill/>
          </a:ln>
        </p:spPr>
      </p:pic>
      <p:sp>
        <p:nvSpPr>
          <p:cNvPr id="46" name="Google Shape;4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 name="Google Shape;48;p3"/>
          <p:cNvSpPr/>
          <p:nvPr/>
        </p:nvSpPr>
        <p:spPr>
          <a:xfrm>
            <a:off x="3778722" y="622300"/>
            <a:ext cx="16842305" cy="264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4540818" y="927100"/>
            <a:ext cx="1586004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12800"/>
              <a:buFont typeface="Black Ops One"/>
              <a:buNone/>
            </a:pPr>
            <a:r>
              <a:rPr b="0" i="0" lang="en-US" sz="12800" u="none" cap="none" strike="noStrike">
                <a:solidFill>
                  <a:srgbClr val="4A3F3B"/>
                </a:solidFill>
                <a:latin typeface="Black Ops One"/>
                <a:ea typeface="Black Ops One"/>
                <a:cs typeface="Black Ops One"/>
                <a:sym typeface="Black Ops One"/>
              </a:rPr>
              <a:t>Table of Contents</a:t>
            </a:r>
            <a:endParaRPr b="0" i="0" sz="12800" u="none" cap="none" strike="noStrike">
              <a:solidFill>
                <a:schemeClr val="dk1"/>
              </a:solidFill>
              <a:latin typeface="Calibri"/>
              <a:ea typeface="Calibri"/>
              <a:cs typeface="Calibri"/>
              <a:sym typeface="Calibri"/>
            </a:endParaRPr>
          </a:p>
        </p:txBody>
      </p:sp>
      <p:pic>
        <p:nvPicPr>
          <p:cNvPr descr=" " id="50" name="Google Shape;50;p3"/>
          <p:cNvPicPr preferRelativeResize="0"/>
          <p:nvPr/>
        </p:nvPicPr>
        <p:blipFill rotWithShape="1">
          <a:blip r:embed="rId7">
            <a:alphaModFix/>
          </a:blip>
          <a:srcRect b="0" l="0" r="0" t="0"/>
          <a:stretch/>
        </p:blipFill>
        <p:spPr>
          <a:xfrm>
            <a:off x="16258032" y="2413000"/>
            <a:ext cx="7110886" cy="10610159"/>
          </a:xfrm>
          <a:prstGeom prst="rect">
            <a:avLst/>
          </a:prstGeom>
          <a:noFill/>
          <a:ln>
            <a:noFill/>
          </a:ln>
        </p:spPr>
      </p:pic>
      <p:sp>
        <p:nvSpPr>
          <p:cNvPr id="51" name="Google Shape;51;p3"/>
          <p:cNvSpPr/>
          <p:nvPr/>
        </p:nvSpPr>
        <p:spPr>
          <a:xfrm>
            <a:off x="3111889"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3111889" y="4521200"/>
            <a:ext cx="1625803" cy="1625600"/>
          </a:xfrm>
          <a:prstGeom prst="roundRect">
            <a:avLst>
              <a:gd fmla="val 781313" name="adj"/>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3423078" y="48514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4940918" y="46609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4940918" y="46609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4940918" y="55245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1058042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0580422" y="4521200"/>
            <a:ext cx="1625803" cy="1625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0847156" y="4851400"/>
            <a:ext cx="109233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2409451" y="46609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409451" y="46609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2409451" y="55245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3111889"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3111889" y="7505700"/>
            <a:ext cx="1625803" cy="1625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3372271" y="7835900"/>
            <a:ext cx="110503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4940918" y="76454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4940918" y="76454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4940918" y="85090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058042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0580422" y="7505700"/>
            <a:ext cx="1625803" cy="1625600"/>
          </a:xfrm>
          <a:prstGeom prst="roundRect">
            <a:avLst>
              <a:gd fmla="val 781313" name="adj"/>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859857" y="7835900"/>
            <a:ext cx="1066933"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2409451" y="76454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2409451" y="76454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2409451" y="85090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3111889"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3111889" y="10490200"/>
            <a:ext cx="1625803" cy="1625600"/>
          </a:xfrm>
          <a:prstGeom prst="roundRect">
            <a:avLst>
              <a:gd fmla="val 781313" name="adj"/>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3372271" y="10820400"/>
            <a:ext cx="110503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4940918" y="106299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4940918" y="106299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4940918" y="114935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058042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0580422" y="10490200"/>
            <a:ext cx="1625803" cy="1625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0840805" y="10820400"/>
            <a:ext cx="110503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2409451" y="10629900"/>
            <a:ext cx="5487086"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409451" y="106299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2409451" y="114935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91" name="Shape 91"/>
        <p:cNvGrpSpPr/>
        <p:nvPr/>
      </p:nvGrpSpPr>
      <p:grpSpPr>
        <a:xfrm>
          <a:off x="0" y="0"/>
          <a:ext cx="0" cy="0"/>
          <a:chOff x="0" y="0"/>
          <a:chExt cx="0" cy="0"/>
        </a:xfrm>
      </p:grpSpPr>
      <p:pic>
        <p:nvPicPr>
          <p:cNvPr descr=" " id="92" name="Google Shape;92;p4"/>
          <p:cNvPicPr preferRelativeResize="0"/>
          <p:nvPr/>
        </p:nvPicPr>
        <p:blipFill rotWithShape="1">
          <a:blip r:embed="rId3">
            <a:alphaModFix/>
          </a:blip>
          <a:srcRect b="0" l="0" r="0" t="0"/>
          <a:stretch/>
        </p:blipFill>
        <p:spPr>
          <a:xfrm>
            <a:off x="0" y="11227836"/>
            <a:ext cx="2671172" cy="2488164"/>
          </a:xfrm>
          <a:prstGeom prst="rect">
            <a:avLst/>
          </a:prstGeom>
          <a:noFill/>
          <a:ln>
            <a:noFill/>
          </a:ln>
        </p:spPr>
      </p:pic>
      <p:pic>
        <p:nvPicPr>
          <p:cNvPr descr=" " id="93" name="Google Shape;93;p4"/>
          <p:cNvPicPr preferRelativeResize="0"/>
          <p:nvPr/>
        </p:nvPicPr>
        <p:blipFill rotWithShape="1">
          <a:blip r:embed="rId4">
            <a:alphaModFix/>
          </a:blip>
          <a:srcRect b="0" l="0" r="0" t="0"/>
          <a:stretch/>
        </p:blipFill>
        <p:spPr>
          <a:xfrm>
            <a:off x="20618311" y="0"/>
            <a:ext cx="3768737" cy="3890749"/>
          </a:xfrm>
          <a:prstGeom prst="rect">
            <a:avLst/>
          </a:prstGeom>
          <a:noFill/>
          <a:ln>
            <a:noFill/>
          </a:ln>
        </p:spPr>
      </p:pic>
      <p:pic>
        <p:nvPicPr>
          <p:cNvPr descr=" " id="94" name="Google Shape;94;p4"/>
          <p:cNvPicPr preferRelativeResize="0"/>
          <p:nvPr/>
        </p:nvPicPr>
        <p:blipFill rotWithShape="1">
          <a:blip r:embed="rId5">
            <a:alphaModFix/>
          </a:blip>
          <a:srcRect b="0" l="0" r="0" t="0"/>
          <a:stretch/>
        </p:blipFill>
        <p:spPr>
          <a:xfrm>
            <a:off x="22708683" y="11919093"/>
            <a:ext cx="1252654" cy="1526815"/>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2127250"/>
            <a:ext cx="11660057"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3721565" y="2432050"/>
            <a:ext cx="1047457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The Extraordinary</a:t>
            </a:r>
            <a:endParaRPr b="0" i="0" sz="8000" u="none" cap="none" strike="noStrike">
              <a:solidFill>
                <a:schemeClr val="dk1"/>
              </a:solidFill>
              <a:latin typeface="Calibri"/>
              <a:ea typeface="Calibri"/>
              <a:cs typeface="Calibri"/>
              <a:sym typeface="Calibri"/>
            </a:endParaRPr>
          </a:p>
        </p:txBody>
      </p:sp>
      <p:sp>
        <p:nvSpPr>
          <p:cNvPr id="99" name="Google Shape;99;p4"/>
          <p:cNvSpPr/>
          <p:nvPr/>
        </p:nvSpPr>
        <p:spPr>
          <a:xfrm>
            <a:off x="2959470" y="5689600"/>
            <a:ext cx="8861474" cy="496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p4"/>
          <p:cNvSpPr/>
          <p:nvPr/>
        </p:nvSpPr>
        <p:spPr>
          <a:xfrm>
            <a:off x="12701588" y="5689600"/>
            <a:ext cx="8861474" cy="496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105" name="Shape 105"/>
        <p:cNvGrpSpPr/>
        <p:nvPr/>
      </p:nvGrpSpPr>
      <p:grpSpPr>
        <a:xfrm>
          <a:off x="0" y="0"/>
          <a:ext cx="0" cy="0"/>
          <a:chOff x="0" y="0"/>
          <a:chExt cx="0" cy="0"/>
        </a:xfrm>
      </p:grpSpPr>
      <p:pic>
        <p:nvPicPr>
          <p:cNvPr descr=" " id="106" name="Google Shape;106;p5"/>
          <p:cNvPicPr preferRelativeResize="0"/>
          <p:nvPr/>
        </p:nvPicPr>
        <p:blipFill rotWithShape="1">
          <a:blip r:embed="rId3">
            <a:alphaModFix/>
          </a:blip>
          <a:srcRect b="0" l="0" r="0" t="0"/>
          <a:stretch/>
        </p:blipFill>
        <p:spPr>
          <a:xfrm>
            <a:off x="0" y="0"/>
            <a:ext cx="2659072" cy="2271744"/>
          </a:xfrm>
          <a:prstGeom prst="rect">
            <a:avLst/>
          </a:prstGeom>
          <a:noFill/>
          <a:ln>
            <a:noFill/>
          </a:ln>
        </p:spPr>
      </p:pic>
      <p:pic>
        <p:nvPicPr>
          <p:cNvPr descr=" " id="107" name="Google Shape;107;p5"/>
          <p:cNvPicPr preferRelativeResize="0"/>
          <p:nvPr/>
        </p:nvPicPr>
        <p:blipFill rotWithShape="1">
          <a:blip r:embed="rId4">
            <a:alphaModFix/>
          </a:blip>
          <a:srcRect b="0" l="0" r="0" t="0"/>
          <a:stretch/>
        </p:blipFill>
        <p:spPr>
          <a:xfrm>
            <a:off x="23078784" y="76200"/>
            <a:ext cx="1303947" cy="2251856"/>
          </a:xfrm>
          <a:prstGeom prst="rect">
            <a:avLst/>
          </a:prstGeom>
          <a:noFill/>
          <a:ln>
            <a:noFill/>
          </a:ln>
        </p:spPr>
      </p:pic>
      <p:pic>
        <p:nvPicPr>
          <p:cNvPr descr=" " id="108" name="Google Shape;108;p5"/>
          <p:cNvPicPr preferRelativeResize="0"/>
          <p:nvPr/>
        </p:nvPicPr>
        <p:blipFill rotWithShape="1">
          <a:blip r:embed="rId5">
            <a:alphaModFix/>
          </a:blip>
          <a:srcRect b="0" l="0" r="0" t="0"/>
          <a:stretch/>
        </p:blipFill>
        <p:spPr>
          <a:xfrm>
            <a:off x="21248609" y="10372570"/>
            <a:ext cx="3138439" cy="3343430"/>
          </a:xfrm>
          <a:prstGeom prst="rect">
            <a:avLst/>
          </a:prstGeom>
          <a:noFill/>
          <a:ln>
            <a:noFill/>
          </a:ln>
        </p:spPr>
      </p:pic>
      <p:pic>
        <p:nvPicPr>
          <p:cNvPr descr=" " id="109" name="Google Shape;109;p5"/>
          <p:cNvPicPr preferRelativeResize="0"/>
          <p:nvPr/>
        </p:nvPicPr>
        <p:blipFill rotWithShape="1">
          <a:blip r:embed="rId6">
            <a:alphaModFix/>
          </a:blip>
          <a:srcRect b="0" l="0" r="0" t="0"/>
          <a:stretch/>
        </p:blipFill>
        <p:spPr>
          <a:xfrm>
            <a:off x="6274584" y="0"/>
            <a:ext cx="18112464" cy="13716000"/>
          </a:xfrm>
          <a:prstGeom prst="rect">
            <a:avLst/>
          </a:prstGeom>
          <a:noFill/>
          <a:ln>
            <a:noFill/>
          </a:ln>
        </p:spPr>
      </p:pic>
      <p:sp>
        <p:nvSpPr>
          <p:cNvPr id="110" name="Google Shape;11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2" name="Google Shape;112;p5"/>
          <p:cNvSpPr/>
          <p:nvPr/>
        </p:nvSpPr>
        <p:spPr>
          <a:xfrm>
            <a:off x="1778222" y="1435100"/>
            <a:ext cx="7874984" cy="53340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8">
            <a:alphaModFix/>
          </a:blip>
          <a:srcRect b="0" l="0" r="0" t="0"/>
          <a:stretch/>
        </p:blipFill>
        <p:spPr>
          <a:xfrm>
            <a:off x="4904146" y="1739900"/>
            <a:ext cx="1623136" cy="1625600"/>
          </a:xfrm>
          <a:prstGeom prst="rect">
            <a:avLst/>
          </a:prstGeom>
          <a:noFill/>
          <a:ln>
            <a:noFill/>
          </a:ln>
        </p:spPr>
      </p:pic>
      <p:sp>
        <p:nvSpPr>
          <p:cNvPr id="114" name="Google Shape;114;p5"/>
          <p:cNvSpPr/>
          <p:nvPr/>
        </p:nvSpPr>
        <p:spPr>
          <a:xfrm>
            <a:off x="2184673" y="3670300"/>
            <a:ext cx="7062083"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2083060" y="36703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2116931" y="4533900"/>
            <a:ext cx="71975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778222" y="7797800"/>
            <a:ext cx="7874984" cy="53340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9">
            <a:alphaModFix/>
          </a:blip>
          <a:srcRect b="0" l="0" r="0" t="0"/>
          <a:stretch/>
        </p:blipFill>
        <p:spPr>
          <a:xfrm>
            <a:off x="4902813" y="8102600"/>
            <a:ext cx="1625803" cy="1625600"/>
          </a:xfrm>
          <a:prstGeom prst="rect">
            <a:avLst/>
          </a:prstGeom>
          <a:noFill/>
          <a:ln>
            <a:noFill/>
          </a:ln>
        </p:spPr>
      </p:pic>
      <p:sp>
        <p:nvSpPr>
          <p:cNvPr id="119" name="Google Shape;119;p5"/>
          <p:cNvSpPr/>
          <p:nvPr/>
        </p:nvSpPr>
        <p:spPr>
          <a:xfrm>
            <a:off x="2184673" y="10033000"/>
            <a:ext cx="7062083"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p:nvPr/>
        </p:nvSpPr>
        <p:spPr>
          <a:xfrm>
            <a:off x="2083060" y="100330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 Taming</a:t>
            </a:r>
            <a:endParaRPr b="0" i="0" sz="4800" u="none" cap="none" strike="noStrike">
              <a:solidFill>
                <a:schemeClr val="dk1"/>
              </a:solidFill>
              <a:latin typeface="Calibri"/>
              <a:ea typeface="Calibri"/>
              <a:cs typeface="Calibri"/>
              <a:sym typeface="Calibri"/>
            </a:endParaRPr>
          </a:p>
        </p:txBody>
      </p:sp>
      <p:sp>
        <p:nvSpPr>
          <p:cNvPr id="121" name="Google Shape;121;p5"/>
          <p:cNvSpPr/>
          <p:nvPr/>
        </p:nvSpPr>
        <p:spPr>
          <a:xfrm>
            <a:off x="2116931" y="10896600"/>
            <a:ext cx="71975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126" name="Shape 126"/>
        <p:cNvGrpSpPr/>
        <p:nvPr/>
      </p:nvGrpSpPr>
      <p:grpSpPr>
        <a:xfrm>
          <a:off x="0" y="0"/>
          <a:ext cx="0" cy="0"/>
          <a:chOff x="0" y="0"/>
          <a:chExt cx="0" cy="0"/>
        </a:xfrm>
      </p:grpSpPr>
      <p:pic>
        <p:nvPicPr>
          <p:cNvPr descr=" " id="127" name="Google Shape;127;p6"/>
          <p:cNvPicPr preferRelativeResize="0"/>
          <p:nvPr/>
        </p:nvPicPr>
        <p:blipFill rotWithShape="1">
          <a:blip r:embed="rId3">
            <a:alphaModFix/>
          </a:blip>
          <a:srcRect b="0" l="0" r="0" t="0"/>
          <a:stretch/>
        </p:blipFill>
        <p:spPr>
          <a:xfrm>
            <a:off x="22893979" y="698500"/>
            <a:ext cx="1035812" cy="1035683"/>
          </a:xfrm>
          <a:prstGeom prst="rect">
            <a:avLst/>
          </a:prstGeom>
          <a:noFill/>
          <a:ln>
            <a:noFill/>
          </a:ln>
        </p:spPr>
      </p:pic>
      <p:pic>
        <p:nvPicPr>
          <p:cNvPr descr=" " id="128" name="Google Shape;128;p6"/>
          <p:cNvPicPr preferRelativeResize="0"/>
          <p:nvPr/>
        </p:nvPicPr>
        <p:blipFill rotWithShape="1">
          <a:blip r:embed="rId4">
            <a:alphaModFix/>
          </a:blip>
          <a:srcRect b="0" l="0" r="0" t="0"/>
          <a:stretch/>
        </p:blipFill>
        <p:spPr>
          <a:xfrm>
            <a:off x="20633137" y="10177394"/>
            <a:ext cx="3753911" cy="3538606"/>
          </a:xfrm>
          <a:prstGeom prst="rect">
            <a:avLst/>
          </a:prstGeom>
          <a:noFill/>
          <a:ln>
            <a:noFill/>
          </a:ln>
        </p:spPr>
      </p:pic>
      <p:pic>
        <p:nvPicPr>
          <p:cNvPr descr=" " id="129" name="Google Shape;129;p6"/>
          <p:cNvPicPr preferRelativeResize="0"/>
          <p:nvPr/>
        </p:nvPicPr>
        <p:blipFill rotWithShape="1">
          <a:blip r:embed="rId5">
            <a:alphaModFix/>
          </a:blip>
          <a:srcRect b="0" l="0" r="0" t="0"/>
          <a:stretch/>
        </p:blipFill>
        <p:spPr>
          <a:xfrm>
            <a:off x="0" y="0"/>
            <a:ext cx="2723244" cy="3522179"/>
          </a:xfrm>
          <a:prstGeom prst="rect">
            <a:avLst/>
          </a:prstGeom>
          <a:noFill/>
          <a:ln>
            <a:noFill/>
          </a:ln>
        </p:spPr>
      </p:pic>
      <p:sp>
        <p:nvSpPr>
          <p:cNvPr id="130" name="Google Shape;13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2" name="Google Shape;132;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7">
            <a:alphaModFix/>
          </a:blip>
          <a:srcRect b="0" l="0" r="0" t="0"/>
          <a:stretch/>
        </p:blipFill>
        <p:spPr>
          <a:xfrm>
            <a:off x="2934067" y="1384300"/>
            <a:ext cx="8129016" cy="7175500"/>
          </a:xfrm>
          <a:prstGeom prst="rect">
            <a:avLst/>
          </a:prstGeom>
          <a:noFill/>
          <a:ln>
            <a:noFill/>
          </a:ln>
        </p:spPr>
      </p:pic>
      <p:sp>
        <p:nvSpPr>
          <p:cNvPr id="134" name="Google Shape;134;p6"/>
          <p:cNvSpPr/>
          <p:nvPr/>
        </p:nvSpPr>
        <p:spPr>
          <a:xfrm>
            <a:off x="2934067" y="9169400"/>
            <a:ext cx="8129016" cy="137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3696162" y="94742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2934067" y="11150600"/>
            <a:ext cx="812901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2934067" y="11150600"/>
            <a:ext cx="8264500"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p6"/>
          <p:cNvPicPr preferRelativeResize="0"/>
          <p:nvPr/>
        </p:nvPicPr>
        <p:blipFill rotWithShape="1">
          <a:blip r:embed="rId8">
            <a:alphaModFix/>
          </a:blip>
          <a:srcRect b="0" l="0" r="0" t="0"/>
          <a:stretch/>
        </p:blipFill>
        <p:spPr>
          <a:xfrm>
            <a:off x="13323965" y="1384300"/>
            <a:ext cx="8129016" cy="7175500"/>
          </a:xfrm>
          <a:prstGeom prst="rect">
            <a:avLst/>
          </a:prstGeom>
          <a:noFill/>
          <a:ln>
            <a:noFill/>
          </a:ln>
        </p:spPr>
      </p:pic>
      <p:sp>
        <p:nvSpPr>
          <p:cNvPr id="140" name="Google Shape;140;p6"/>
          <p:cNvSpPr/>
          <p:nvPr/>
        </p:nvSpPr>
        <p:spPr>
          <a:xfrm>
            <a:off x="13323965" y="9169400"/>
            <a:ext cx="8129016" cy="137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14086061" y="9474200"/>
            <a:ext cx="515684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 Taming</a:t>
            </a:r>
            <a:endParaRPr b="0" i="0" sz="4800" u="none" cap="none" strike="noStrike">
              <a:solidFill>
                <a:schemeClr val="dk1"/>
              </a:solidFill>
              <a:latin typeface="Calibri"/>
              <a:ea typeface="Calibri"/>
              <a:cs typeface="Calibri"/>
              <a:sym typeface="Calibri"/>
            </a:endParaRPr>
          </a:p>
        </p:txBody>
      </p:sp>
      <p:sp>
        <p:nvSpPr>
          <p:cNvPr id="142" name="Google Shape;142;p6"/>
          <p:cNvSpPr/>
          <p:nvPr/>
        </p:nvSpPr>
        <p:spPr>
          <a:xfrm>
            <a:off x="13323965" y="11150600"/>
            <a:ext cx="812901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3323965" y="11150600"/>
            <a:ext cx="8264500"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148" name="Shape 148"/>
        <p:cNvGrpSpPr/>
        <p:nvPr/>
      </p:nvGrpSpPr>
      <p:grpSpPr>
        <a:xfrm>
          <a:off x="0" y="0"/>
          <a:ext cx="0" cy="0"/>
          <a:chOff x="0" y="0"/>
          <a:chExt cx="0" cy="0"/>
        </a:xfrm>
      </p:grpSpPr>
      <p:pic>
        <p:nvPicPr>
          <p:cNvPr descr=" " id="149" name="Google Shape;149;p7"/>
          <p:cNvPicPr preferRelativeResize="0"/>
          <p:nvPr/>
        </p:nvPicPr>
        <p:blipFill rotWithShape="1">
          <a:blip r:embed="rId3">
            <a:alphaModFix/>
          </a:blip>
          <a:srcRect b="0" l="0" r="0" t="0"/>
          <a:stretch/>
        </p:blipFill>
        <p:spPr>
          <a:xfrm>
            <a:off x="3442130" y="0"/>
            <a:ext cx="17502788" cy="12433300"/>
          </a:xfrm>
          <a:prstGeom prst="rect">
            <a:avLst/>
          </a:prstGeom>
          <a:noFill/>
          <a:ln>
            <a:noFill/>
          </a:ln>
        </p:spPr>
      </p:pic>
      <p:pic>
        <p:nvPicPr>
          <p:cNvPr descr=" " id="150" name="Google Shape;150;p7"/>
          <p:cNvPicPr preferRelativeResize="0"/>
          <p:nvPr/>
        </p:nvPicPr>
        <p:blipFill rotWithShape="1">
          <a:blip r:embed="rId4">
            <a:alphaModFix/>
          </a:blip>
          <a:srcRect b="0" l="0" r="0" t="0"/>
          <a:stretch/>
        </p:blipFill>
        <p:spPr>
          <a:xfrm>
            <a:off x="889111" y="2501900"/>
            <a:ext cx="807202" cy="807101"/>
          </a:xfrm>
          <a:prstGeom prst="rect">
            <a:avLst/>
          </a:prstGeom>
          <a:noFill/>
          <a:ln>
            <a:noFill/>
          </a:ln>
        </p:spPr>
      </p:pic>
      <p:pic>
        <p:nvPicPr>
          <p:cNvPr descr=" " id="151" name="Google Shape;151;p7"/>
          <p:cNvPicPr preferRelativeResize="0"/>
          <p:nvPr/>
        </p:nvPicPr>
        <p:blipFill rotWithShape="1">
          <a:blip r:embed="rId5">
            <a:alphaModFix/>
          </a:blip>
          <a:srcRect b="0" l="0" r="0" t="0"/>
          <a:stretch/>
        </p:blipFill>
        <p:spPr>
          <a:xfrm>
            <a:off x="22545318" y="7353300"/>
            <a:ext cx="807202" cy="807101"/>
          </a:xfrm>
          <a:prstGeom prst="rect">
            <a:avLst/>
          </a:prstGeom>
          <a:noFill/>
          <a:ln>
            <a:noFill/>
          </a:ln>
        </p:spPr>
      </p:pic>
      <p:pic>
        <p:nvPicPr>
          <p:cNvPr descr=" " id="152" name="Google Shape;152;p7"/>
          <p:cNvPicPr preferRelativeResize="0"/>
          <p:nvPr/>
        </p:nvPicPr>
        <p:blipFill rotWithShape="1">
          <a:blip r:embed="rId6">
            <a:alphaModFix/>
          </a:blip>
          <a:srcRect b="0" l="0" r="0" t="0"/>
          <a:stretch/>
        </p:blipFill>
        <p:spPr>
          <a:xfrm>
            <a:off x="6864557" y="12885403"/>
            <a:ext cx="807202" cy="807107"/>
          </a:xfrm>
          <a:prstGeom prst="rect">
            <a:avLst/>
          </a:prstGeom>
          <a:noFill/>
          <a:ln>
            <a:noFill/>
          </a:ln>
        </p:spPr>
      </p:pic>
      <p:sp>
        <p:nvSpPr>
          <p:cNvPr id="153" name="Google Shape;15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5" name="Google Shape;155;p7"/>
          <p:cNvPicPr preferRelativeResize="0"/>
          <p:nvPr/>
        </p:nvPicPr>
        <p:blipFill rotWithShape="1">
          <a:blip r:embed="rId8">
            <a:alphaModFix/>
          </a:blip>
          <a:srcRect b="0" l="0" r="0" t="0"/>
          <a:stretch/>
        </p:blipFill>
        <p:spPr>
          <a:xfrm>
            <a:off x="863708" y="1316515"/>
            <a:ext cx="6068311" cy="4556472"/>
          </a:xfrm>
          <a:prstGeom prst="rect">
            <a:avLst/>
          </a:prstGeom>
          <a:noFill/>
          <a:ln>
            <a:noFill/>
          </a:ln>
        </p:spPr>
      </p:pic>
      <p:sp>
        <p:nvSpPr>
          <p:cNvPr id="156" name="Google Shape;156;p7"/>
          <p:cNvSpPr/>
          <p:nvPr/>
        </p:nvSpPr>
        <p:spPr>
          <a:xfrm>
            <a:off x="5842730" y="4699000"/>
            <a:ext cx="136034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5842730" y="4699000"/>
            <a:ext cx="13806626" cy="477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p7"/>
          <p:cNvSpPr/>
          <p:nvPr/>
        </p:nvSpPr>
        <p:spPr>
          <a:xfrm>
            <a:off x="14784648" y="9575800"/>
            <a:ext cx="481390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163" name="Shape 163"/>
        <p:cNvGrpSpPr/>
        <p:nvPr/>
      </p:nvGrpSpPr>
      <p:grpSpPr>
        <a:xfrm>
          <a:off x="0" y="0"/>
          <a:ext cx="0" cy="0"/>
          <a:chOff x="0" y="0"/>
          <a:chExt cx="0" cy="0"/>
        </a:xfrm>
      </p:grpSpPr>
      <p:pic>
        <p:nvPicPr>
          <p:cNvPr descr=" " id="164" name="Google Shape;164;p8"/>
          <p:cNvPicPr preferRelativeResize="0"/>
          <p:nvPr/>
        </p:nvPicPr>
        <p:blipFill rotWithShape="1">
          <a:blip r:embed="rId3">
            <a:alphaModFix/>
          </a:blip>
          <a:srcRect b="0" l="0" r="0" t="0"/>
          <a:stretch/>
        </p:blipFill>
        <p:spPr>
          <a:xfrm>
            <a:off x="21715876" y="11227842"/>
            <a:ext cx="2671172" cy="2488158"/>
          </a:xfrm>
          <a:prstGeom prst="rect">
            <a:avLst/>
          </a:prstGeom>
          <a:noFill/>
          <a:ln>
            <a:noFill/>
          </a:ln>
        </p:spPr>
      </p:pic>
      <p:pic>
        <p:nvPicPr>
          <p:cNvPr descr=" " id="165" name="Google Shape;165;p8"/>
          <p:cNvPicPr preferRelativeResize="0"/>
          <p:nvPr/>
        </p:nvPicPr>
        <p:blipFill rotWithShape="1">
          <a:blip r:embed="rId4">
            <a:alphaModFix/>
          </a:blip>
          <a:srcRect b="0" l="0" r="0" t="0"/>
          <a:stretch/>
        </p:blipFill>
        <p:spPr>
          <a:xfrm>
            <a:off x="0" y="0"/>
            <a:ext cx="3768737" cy="3890752"/>
          </a:xfrm>
          <a:prstGeom prst="rect">
            <a:avLst/>
          </a:prstGeom>
          <a:noFill/>
          <a:ln>
            <a:noFill/>
          </a:ln>
        </p:spPr>
      </p:pic>
      <p:pic>
        <p:nvPicPr>
          <p:cNvPr descr=" " id="166" name="Google Shape;166;p8"/>
          <p:cNvPicPr preferRelativeResize="0"/>
          <p:nvPr/>
        </p:nvPicPr>
        <p:blipFill rotWithShape="1">
          <a:blip r:embed="rId5">
            <a:alphaModFix/>
          </a:blip>
          <a:srcRect b="0" l="0" r="0" t="0"/>
          <a:stretch/>
        </p:blipFill>
        <p:spPr>
          <a:xfrm>
            <a:off x="425709" y="11919086"/>
            <a:ext cx="1252655" cy="1526828"/>
          </a:xfrm>
          <a:prstGeom prst="rect">
            <a:avLst/>
          </a:prstGeom>
          <a:noFill/>
          <a:ln>
            <a:noFill/>
          </a:ln>
        </p:spPr>
      </p:pic>
      <p:pic>
        <p:nvPicPr>
          <p:cNvPr descr=" " id="167" name="Google Shape;167;p8"/>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68" name="Google Shape;168;p8"/>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69" name="Google Shape;16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1" name="Google Shape;171;p8"/>
          <p:cNvSpPr/>
          <p:nvPr/>
        </p:nvSpPr>
        <p:spPr>
          <a:xfrm>
            <a:off x="1079635" y="2247900"/>
            <a:ext cx="7049381"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1079635" y="2247900"/>
            <a:ext cx="7049381" cy="137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1841730" y="2552700"/>
            <a:ext cx="515684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 Taming </a:t>
            </a:r>
            <a:endParaRPr b="0" i="0" sz="4800" u="none" cap="none" strike="noStrike">
              <a:solidFill>
                <a:schemeClr val="dk1"/>
              </a:solidFill>
              <a:latin typeface="Calibri"/>
              <a:ea typeface="Calibri"/>
              <a:cs typeface="Calibri"/>
              <a:sym typeface="Calibri"/>
            </a:endParaRPr>
          </a:p>
        </p:txBody>
      </p:sp>
      <p:sp>
        <p:nvSpPr>
          <p:cNvPr id="174" name="Google Shape;174;p8"/>
          <p:cNvSpPr/>
          <p:nvPr/>
        </p:nvSpPr>
        <p:spPr>
          <a:xfrm>
            <a:off x="1079635" y="39243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p8"/>
          <p:cNvSpPr/>
          <p:nvPr/>
        </p:nvSpPr>
        <p:spPr>
          <a:xfrm>
            <a:off x="8675184" y="2247900"/>
            <a:ext cx="7049381"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8675184" y="2247900"/>
            <a:ext cx="7049381" cy="137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9437280" y="2552700"/>
            <a:ext cx="627458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Art of Unicorn</a:t>
            </a:r>
            <a:endParaRPr b="0" i="0" sz="4800" u="none" cap="none" strike="noStrike">
              <a:solidFill>
                <a:schemeClr val="dk1"/>
              </a:solidFill>
              <a:latin typeface="Calibri"/>
              <a:ea typeface="Calibri"/>
              <a:cs typeface="Calibri"/>
              <a:sym typeface="Calibri"/>
            </a:endParaRPr>
          </a:p>
        </p:txBody>
      </p:sp>
      <p:sp>
        <p:nvSpPr>
          <p:cNvPr id="178" name="Google Shape;178;p8"/>
          <p:cNvSpPr/>
          <p:nvPr/>
        </p:nvSpPr>
        <p:spPr>
          <a:xfrm>
            <a:off x="8675184" y="39243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9" name="Google Shape;179;p8"/>
          <p:cNvSpPr/>
          <p:nvPr/>
        </p:nvSpPr>
        <p:spPr>
          <a:xfrm>
            <a:off x="16270734" y="2247900"/>
            <a:ext cx="7049381"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16270734" y="2247900"/>
            <a:ext cx="7049381" cy="1371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p:nvPr/>
        </p:nvSpPr>
        <p:spPr>
          <a:xfrm>
            <a:off x="17032829" y="2552700"/>
            <a:ext cx="515684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 Taming </a:t>
            </a:r>
            <a:endParaRPr b="0" i="0" sz="4800" u="none" cap="none" strike="noStrike">
              <a:solidFill>
                <a:schemeClr val="dk1"/>
              </a:solidFill>
              <a:latin typeface="Calibri"/>
              <a:ea typeface="Calibri"/>
              <a:cs typeface="Calibri"/>
              <a:sym typeface="Calibri"/>
            </a:endParaRPr>
          </a:p>
        </p:txBody>
      </p:sp>
      <p:sp>
        <p:nvSpPr>
          <p:cNvPr id="182" name="Google Shape;182;p8"/>
          <p:cNvSpPr/>
          <p:nvPr/>
        </p:nvSpPr>
        <p:spPr>
          <a:xfrm>
            <a:off x="16270734" y="39243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ACB"/>
        </a:solidFill>
      </p:bgPr>
    </p:bg>
    <p:spTree>
      <p:nvGrpSpPr>
        <p:cNvPr id="187" name="Shape 187"/>
        <p:cNvGrpSpPr/>
        <p:nvPr/>
      </p:nvGrpSpPr>
      <p:grpSpPr>
        <a:xfrm>
          <a:off x="0" y="0"/>
          <a:ext cx="0" cy="0"/>
          <a:chOff x="0" y="0"/>
          <a:chExt cx="0" cy="0"/>
        </a:xfrm>
      </p:grpSpPr>
      <p:pic>
        <p:nvPicPr>
          <p:cNvPr descr=" " id="188" name="Google Shape;188;p9"/>
          <p:cNvPicPr preferRelativeResize="0"/>
          <p:nvPr/>
        </p:nvPicPr>
        <p:blipFill rotWithShape="1">
          <a:blip r:embed="rId3">
            <a:alphaModFix/>
          </a:blip>
          <a:srcRect b="0" l="0" r="0" t="0"/>
          <a:stretch/>
        </p:blipFill>
        <p:spPr>
          <a:xfrm>
            <a:off x="0" y="0"/>
            <a:ext cx="2659072" cy="2271750"/>
          </a:xfrm>
          <a:prstGeom prst="rect">
            <a:avLst/>
          </a:prstGeom>
          <a:noFill/>
          <a:ln>
            <a:noFill/>
          </a:ln>
        </p:spPr>
      </p:pic>
      <p:pic>
        <p:nvPicPr>
          <p:cNvPr descr=" " id="189" name="Google Shape;189;p9"/>
          <p:cNvPicPr preferRelativeResize="0"/>
          <p:nvPr/>
        </p:nvPicPr>
        <p:blipFill rotWithShape="1">
          <a:blip r:embed="rId4">
            <a:alphaModFix/>
          </a:blip>
          <a:srcRect b="0" l="0" r="0" t="0"/>
          <a:stretch/>
        </p:blipFill>
        <p:spPr>
          <a:xfrm>
            <a:off x="23078784" y="76200"/>
            <a:ext cx="1303947" cy="2251856"/>
          </a:xfrm>
          <a:prstGeom prst="rect">
            <a:avLst/>
          </a:prstGeom>
          <a:noFill/>
          <a:ln>
            <a:noFill/>
          </a:ln>
        </p:spPr>
      </p:pic>
      <p:pic>
        <p:nvPicPr>
          <p:cNvPr descr=" " id="190" name="Google Shape;190;p9"/>
          <p:cNvPicPr preferRelativeResize="0"/>
          <p:nvPr/>
        </p:nvPicPr>
        <p:blipFill rotWithShape="1">
          <a:blip r:embed="rId5">
            <a:alphaModFix/>
          </a:blip>
          <a:srcRect b="0" l="0" r="0" t="0"/>
          <a:stretch/>
        </p:blipFill>
        <p:spPr>
          <a:xfrm>
            <a:off x="21248609" y="10372576"/>
            <a:ext cx="3138439" cy="3343424"/>
          </a:xfrm>
          <a:prstGeom prst="rect">
            <a:avLst/>
          </a:prstGeom>
          <a:noFill/>
          <a:ln>
            <a:noFill/>
          </a:ln>
        </p:spPr>
      </p:pic>
      <p:sp>
        <p:nvSpPr>
          <p:cNvPr id="191" name="Google Shape;191;p9"/>
          <p:cNvSpPr/>
          <p:nvPr/>
        </p:nvSpPr>
        <p:spPr>
          <a:xfrm>
            <a:off x="5531541" y="1092200"/>
            <a:ext cx="13349368" cy="1879600"/>
          </a:xfrm>
          <a:prstGeom prst="rect">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6293637" y="1397000"/>
            <a:ext cx="1216388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3F3B"/>
              </a:buClr>
              <a:buSzPts val="8000"/>
              <a:buFont typeface="Black Ops One"/>
              <a:buNone/>
            </a:pPr>
            <a:r>
              <a:rPr b="0" i="0" lang="en-US" sz="8000" u="none" cap="none" strike="noStrike">
                <a:solidFill>
                  <a:srgbClr val="4A3F3B"/>
                </a:solidFill>
                <a:latin typeface="Black Ops One"/>
                <a:ea typeface="Black Ops One"/>
                <a:cs typeface="Black Ops One"/>
                <a:sym typeface="Black Ops One"/>
              </a:rPr>
              <a:t>The Magic of Dragons</a:t>
            </a:r>
            <a:endParaRPr b="0" i="0" sz="8000" u="none" cap="none" strike="noStrike">
              <a:solidFill>
                <a:schemeClr val="dk1"/>
              </a:solidFill>
              <a:latin typeface="Calibri"/>
              <a:ea typeface="Calibri"/>
              <a:cs typeface="Calibri"/>
              <a:sym typeface="Calibri"/>
            </a:endParaRPr>
          </a:p>
        </p:txBody>
      </p:sp>
      <p:sp>
        <p:nvSpPr>
          <p:cNvPr id="193" name="Google Shape;193;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14200375" y="4406900"/>
            <a:ext cx="8205226" cy="8204200"/>
          </a:xfrm>
          <a:prstGeom prst="ellipse">
            <a:avLst/>
          </a:prstGeom>
          <a:solidFill>
            <a:srgbClr val="D7B27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5229203" y="6299200"/>
            <a:ext cx="6160270" cy="6159500"/>
          </a:xfrm>
          <a:prstGeom prst="ellipse">
            <a:avLst/>
          </a:prstGeom>
          <a:solidFill>
            <a:srgbClr val="FBBD67"/>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16258032" y="8178800"/>
            <a:ext cx="4089911" cy="4089400"/>
          </a:xfrm>
          <a:prstGeom prst="ellipse">
            <a:avLst/>
          </a:prstGeom>
          <a:solidFill>
            <a:srgbClr val="FBEACB"/>
          </a:solidFill>
          <a:ln cap="flat" cmpd="sng" w="50800">
            <a:solidFill>
              <a:srgbClr val="4A3F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7388473" y="4927600"/>
            <a:ext cx="181632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6.7M</a:t>
            </a:r>
            <a:endParaRPr b="0" i="0" sz="4800" u="none" cap="none" strike="noStrike">
              <a:solidFill>
                <a:schemeClr val="dk1"/>
              </a:solidFill>
              <a:latin typeface="Calibri"/>
              <a:ea typeface="Calibri"/>
              <a:cs typeface="Calibri"/>
              <a:sym typeface="Calibri"/>
            </a:endParaRPr>
          </a:p>
        </p:txBody>
      </p:sp>
      <p:sp>
        <p:nvSpPr>
          <p:cNvPr id="198" name="Google Shape;198;p9"/>
          <p:cNvSpPr/>
          <p:nvPr/>
        </p:nvSpPr>
        <p:spPr>
          <a:xfrm>
            <a:off x="17375772" y="9740900"/>
            <a:ext cx="18544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2.3M</a:t>
            </a:r>
            <a:endParaRPr b="0" i="0" sz="4800" u="none" cap="none" strike="noStrike">
              <a:solidFill>
                <a:schemeClr val="dk1"/>
              </a:solidFill>
              <a:latin typeface="Calibri"/>
              <a:ea typeface="Calibri"/>
              <a:cs typeface="Calibri"/>
              <a:sym typeface="Calibri"/>
            </a:endParaRPr>
          </a:p>
        </p:txBody>
      </p:sp>
      <p:sp>
        <p:nvSpPr>
          <p:cNvPr id="199" name="Google Shape;199;p9"/>
          <p:cNvSpPr/>
          <p:nvPr/>
        </p:nvSpPr>
        <p:spPr>
          <a:xfrm>
            <a:off x="17401175" y="6807200"/>
            <a:ext cx="18036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3F3B"/>
              </a:buClr>
              <a:buSzPts val="4800"/>
              <a:buFont typeface="Black Ops One"/>
              <a:buNone/>
            </a:pPr>
            <a:r>
              <a:rPr b="0" i="0" lang="en-US" sz="4800" u="none" cap="none" strike="noStrike">
                <a:solidFill>
                  <a:srgbClr val="4A3F3B"/>
                </a:solidFill>
                <a:latin typeface="Black Ops One"/>
                <a:ea typeface="Black Ops One"/>
                <a:cs typeface="Black Ops One"/>
                <a:sym typeface="Black Ops One"/>
              </a:rPr>
              <a:t>4.4M</a:t>
            </a:r>
            <a:endParaRPr b="0" i="0" sz="4800" u="none" cap="none" strike="noStrike">
              <a:solidFill>
                <a:schemeClr val="dk1"/>
              </a:solidFill>
              <a:latin typeface="Calibri"/>
              <a:ea typeface="Calibri"/>
              <a:cs typeface="Calibri"/>
              <a:sym typeface="Calibri"/>
            </a:endParaRPr>
          </a:p>
        </p:txBody>
      </p:sp>
      <p:sp>
        <p:nvSpPr>
          <p:cNvPr id="200" name="Google Shape;200;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2" name="Google Shape;202;p9"/>
          <p:cNvSpPr/>
          <p:nvPr/>
        </p:nvSpPr>
        <p:spPr>
          <a:xfrm>
            <a:off x="3734267" y="35941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9"/>
          <p:cNvPicPr preferRelativeResize="0"/>
          <p:nvPr/>
        </p:nvPicPr>
        <p:blipFill rotWithShape="1">
          <a:blip r:embed="rId7">
            <a:alphaModFix/>
          </a:blip>
          <a:srcRect b="0" l="0" r="0" t="0"/>
          <a:stretch/>
        </p:blipFill>
        <p:spPr>
          <a:xfrm>
            <a:off x="3734267" y="3594100"/>
            <a:ext cx="1016127" cy="1016000"/>
          </a:xfrm>
          <a:prstGeom prst="rect">
            <a:avLst/>
          </a:prstGeom>
          <a:noFill/>
          <a:ln>
            <a:noFill/>
          </a:ln>
        </p:spPr>
      </p:pic>
      <p:sp>
        <p:nvSpPr>
          <p:cNvPr id="204" name="Google Shape;204;p9"/>
          <p:cNvSpPr/>
          <p:nvPr/>
        </p:nvSpPr>
        <p:spPr>
          <a:xfrm>
            <a:off x="3734267" y="49149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3734267" y="49149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p9"/>
          <p:cNvSpPr/>
          <p:nvPr/>
        </p:nvSpPr>
        <p:spPr>
          <a:xfrm>
            <a:off x="3734267" y="69469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8">
            <a:alphaModFix/>
          </a:blip>
          <a:srcRect b="0" l="0" r="0" t="0"/>
          <a:stretch/>
        </p:blipFill>
        <p:spPr>
          <a:xfrm>
            <a:off x="3734267" y="6946900"/>
            <a:ext cx="1019504" cy="1016000"/>
          </a:xfrm>
          <a:prstGeom prst="rect">
            <a:avLst/>
          </a:prstGeom>
          <a:noFill/>
          <a:ln>
            <a:noFill/>
          </a:ln>
        </p:spPr>
      </p:pic>
      <p:sp>
        <p:nvSpPr>
          <p:cNvPr id="208" name="Google Shape;208;p9"/>
          <p:cNvSpPr/>
          <p:nvPr/>
        </p:nvSpPr>
        <p:spPr>
          <a:xfrm>
            <a:off x="3734267" y="82677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3734267" y="82677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0" name="Google Shape;210;p9"/>
          <p:cNvSpPr/>
          <p:nvPr/>
        </p:nvSpPr>
        <p:spPr>
          <a:xfrm>
            <a:off x="3734267" y="102997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p9"/>
          <p:cNvPicPr preferRelativeResize="0"/>
          <p:nvPr/>
        </p:nvPicPr>
        <p:blipFill rotWithShape="1">
          <a:blip r:embed="rId9">
            <a:alphaModFix/>
          </a:blip>
          <a:srcRect b="0" l="0" r="0" t="0"/>
          <a:stretch/>
        </p:blipFill>
        <p:spPr>
          <a:xfrm>
            <a:off x="3734267" y="10299700"/>
            <a:ext cx="1016974" cy="1016000"/>
          </a:xfrm>
          <a:prstGeom prst="rect">
            <a:avLst/>
          </a:prstGeom>
          <a:noFill/>
          <a:ln>
            <a:noFill/>
          </a:ln>
        </p:spPr>
      </p:pic>
      <p:sp>
        <p:nvSpPr>
          <p:cNvPr id="212" name="Google Shape;212;p9"/>
          <p:cNvSpPr/>
          <p:nvPr/>
        </p:nvSpPr>
        <p:spPr>
          <a:xfrm>
            <a:off x="3734267" y="116205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3734267" y="116205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oboto"/>
              <a:buNone/>
            </a:pPr>
            <a:r>
              <a:rPr b="0" i="0" lang="en-US" sz="3200" u="none" cap="none" strike="noStrike">
                <a:solidFill>
                  <a:srgbClr val="0E0E0E"/>
                </a:solidFill>
                <a:latin typeface="Roboto"/>
                <a:ea typeface="Roboto"/>
                <a:cs typeface="Roboto"/>
                <a:sym typeface="Robo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2023-11-01T11:25:35Z</dcterms:created>
  <dc:creator>PptxGenJS</dc:creator>
</cp:coreProperties>
</file>