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09" r:id="rId4"/>
    <p:sldId id="310" r:id="rId5"/>
    <p:sldId id="319" r:id="rId6"/>
    <p:sldId id="320" r:id="rId7"/>
    <p:sldId id="321" r:id="rId8"/>
    <p:sldId id="322" r:id="rId9"/>
    <p:sldId id="32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 THẦY ĐÃ YÊU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9973" y="3902582"/>
            <a:ext cx="2728210" cy="68440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NHƯ THẦY ĐÃ YÊU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924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Cho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3781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Diệu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lượng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khắc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hèn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lầm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than,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NHƯ THẦY ĐÃ YÊU.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thuở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nay,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vụ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027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hèn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lầm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than,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NHƯ THẦY ĐÃ YÊU.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489</TotalTime>
  <Words>228</Words>
  <Application>Microsoft Office PowerPoint</Application>
  <PresentationFormat>Custom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NHƯ THẦY ĐÃ YÊU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125</cp:revision>
  <dcterms:created xsi:type="dcterms:W3CDTF">2024-12-09T09:39:37Z</dcterms:created>
  <dcterms:modified xsi:type="dcterms:W3CDTF">2025-08-10T09:22:34Z</dcterms:modified>
</cp:coreProperties>
</file>