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AE65F9B-33E2-4381-9F38-03E384C31D52}">
  <a:tblStyle styleId="{7AE65F9B-33E2-4381-9F38-03E384C31D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How could you win a tug-of-war against a bunch of adults?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{7AE65F9B-33E2-4381-9F38-03E384C31D52}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balanced forces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two equal forces that push or pull in opposite directions so that the object doesn't move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force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 push or a pull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pull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move an object toward you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push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move an object away from you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8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unbalanced forces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two forces that push and pull in opposite directions where one force is greater than the other so that the object moves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How could you win a tug-of-war against a bunch of adults?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