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4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Data and Image">
  <p:cSld name="50% Data and Image">
    <p:spTree>
      <p:nvGrpSpPr>
        <p:cNvPr id="98" name="Shape 98"/>
        <p:cNvGrpSpPr/>
        <p:nvPr/>
      </p:nvGrpSpPr>
      <p:grpSpPr>
        <a:xfrm>
          <a:off x="0" y="0"/>
          <a:ext cx="0" cy="0"/>
          <a:chOff x="0" y="0"/>
          <a:chExt cx="0" cy="0"/>
        </a:xfrm>
      </p:grpSpPr>
      <p:sp>
        <p:nvSpPr>
          <p:cNvPr id="99" name="Google Shape;99;p11"/>
          <p:cNvSpPr/>
          <p:nvPr>
            <p:ph idx="2" type="pic"/>
          </p:nvPr>
        </p:nvSpPr>
        <p:spPr>
          <a:xfrm>
            <a:off x="6081486"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1"/>
          <p:cNvSpPr txBox="1"/>
          <p:nvPr>
            <p:ph idx="1" type="body"/>
          </p:nvPr>
        </p:nvSpPr>
        <p:spPr>
          <a:xfrm>
            <a:off x="342900" y="454025"/>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pact">
  <p:cSld name="Big Impact">
    <p:spTree>
      <p:nvGrpSpPr>
        <p:cNvPr id="104" name="Shape 104"/>
        <p:cNvGrpSpPr/>
        <p:nvPr/>
      </p:nvGrpSpPr>
      <p:grpSpPr>
        <a:xfrm>
          <a:off x="0" y="0"/>
          <a:ext cx="0" cy="0"/>
          <a:chOff x="0" y="0"/>
          <a:chExt cx="0" cy="0"/>
        </a:xfrm>
      </p:grpSpPr>
      <p:sp>
        <p:nvSpPr>
          <p:cNvPr id="105" name="Google Shape;105;p12"/>
          <p:cNvSpPr txBox="1"/>
          <p:nvPr>
            <p:ph type="title"/>
          </p:nvPr>
        </p:nvSpPr>
        <p:spPr>
          <a:xfrm>
            <a:off x="0" y="2380343"/>
            <a:ext cx="12192000" cy="139314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12"/>
          <p:cNvSpPr txBox="1"/>
          <p:nvPr>
            <p:ph idx="1" type="body"/>
          </p:nvPr>
        </p:nvSpPr>
        <p:spPr>
          <a:xfrm>
            <a:off x="0" y="3984885"/>
            <a:ext cx="12192000" cy="55585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spTree>
      <p:nvGrpSpPr>
        <p:cNvPr id="110" name="Shape 110"/>
        <p:cNvGrpSpPr/>
        <p:nvPr/>
      </p:nvGrpSpPr>
      <p:grpSpPr>
        <a:xfrm>
          <a:off x="0" y="0"/>
          <a:ext cx="0" cy="0"/>
          <a:chOff x="0" y="0"/>
          <a:chExt cx="0" cy="0"/>
        </a:xfrm>
      </p:grpSpPr>
      <p:sp>
        <p:nvSpPr>
          <p:cNvPr id="111" name="Google Shape;11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4" name="Google Shape;114;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5" name="Shape 115"/>
        <p:cNvGrpSpPr/>
        <p:nvPr/>
      </p:nvGrpSpPr>
      <p:grpSpPr>
        <a:xfrm>
          <a:off x="0" y="0"/>
          <a:ext cx="0" cy="0"/>
          <a:chOff x="0" y="0"/>
          <a:chExt cx="0" cy="0"/>
        </a:xfrm>
      </p:grpSpPr>
      <p:sp>
        <p:nvSpPr>
          <p:cNvPr id="116" name="Google Shape;116;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8" name="Google Shape;118;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9" name="Google Shape;11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p:cSld name="Process">
    <p:spTree>
      <p:nvGrpSpPr>
        <p:cNvPr id="122" name="Shape 122"/>
        <p:cNvGrpSpPr/>
        <p:nvPr/>
      </p:nvGrpSpPr>
      <p:grpSpPr>
        <a:xfrm>
          <a:off x="0" y="0"/>
          <a:ext cx="0" cy="0"/>
          <a:chOff x="0" y="0"/>
          <a:chExt cx="0" cy="0"/>
        </a:xfrm>
      </p:grpSpPr>
      <p:sp>
        <p:nvSpPr>
          <p:cNvPr id="123" name="Google Shape;12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5"/>
          <p:cNvSpPr txBox="1"/>
          <p:nvPr>
            <p:ph idx="1" type="body"/>
          </p:nvPr>
        </p:nvSpPr>
        <p:spPr>
          <a:xfrm>
            <a:off x="839789" y="643584"/>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5"/>
          <p:cNvSpPr txBox="1"/>
          <p:nvPr>
            <p:ph idx="2" type="body"/>
          </p:nvPr>
        </p:nvSpPr>
        <p:spPr>
          <a:xfrm>
            <a:off x="265918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5"/>
          <p:cNvSpPr txBox="1"/>
          <p:nvPr>
            <p:ph idx="3" type="body"/>
          </p:nvPr>
        </p:nvSpPr>
        <p:spPr>
          <a:xfrm>
            <a:off x="4659416" y="66719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5"/>
          <p:cNvSpPr txBox="1"/>
          <p:nvPr>
            <p:ph idx="4" type="body"/>
          </p:nvPr>
        </p:nvSpPr>
        <p:spPr>
          <a:xfrm>
            <a:off x="665964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15"/>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15"/>
          <p:cNvSpPr txBox="1"/>
          <p:nvPr>
            <p:ph idx="6" type="body"/>
          </p:nvPr>
        </p:nvSpPr>
        <p:spPr>
          <a:xfrm>
            <a:off x="838200" y="2648823"/>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5"/>
          <p:cNvSpPr txBox="1"/>
          <p:nvPr>
            <p:ph idx="7" type="body"/>
          </p:nvPr>
        </p:nvSpPr>
        <p:spPr>
          <a:xfrm>
            <a:off x="2878534" y="2660626"/>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15"/>
          <p:cNvSpPr txBox="1"/>
          <p:nvPr>
            <p:ph idx="8" type="body"/>
          </p:nvPr>
        </p:nvSpPr>
        <p:spPr>
          <a:xfrm>
            <a:off x="4918868" y="2648822"/>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15"/>
          <p:cNvSpPr txBox="1"/>
          <p:nvPr>
            <p:ph idx="9" type="body"/>
          </p:nvPr>
        </p:nvSpPr>
        <p:spPr>
          <a:xfrm>
            <a:off x="6959202" y="2648821"/>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15"/>
          <p:cNvSpPr txBox="1"/>
          <p:nvPr>
            <p:ph idx="13" type="body"/>
          </p:nvPr>
        </p:nvSpPr>
        <p:spPr>
          <a:xfrm>
            <a:off x="8999537" y="2648820"/>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
        <p:nvSpPr>
          <p:cNvPr id="137" name="Google Shape;1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8" name="Google Shape;1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0" name="Shape 140"/>
        <p:cNvGrpSpPr/>
        <p:nvPr/>
      </p:nvGrpSpPr>
      <p:grpSpPr>
        <a:xfrm>
          <a:off x="0" y="0"/>
          <a:ext cx="0" cy="0"/>
          <a:chOff x="0" y="0"/>
          <a:chExt cx="0" cy="0"/>
        </a:xfrm>
      </p:grpSpPr>
      <p:sp>
        <p:nvSpPr>
          <p:cNvPr id="141" name="Google Shape;14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2" name="Google Shape;14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4" name="Google Shape;14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5" name="Google Shape;14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6" name="Shape 146"/>
        <p:cNvGrpSpPr/>
        <p:nvPr/>
      </p:nvGrpSpPr>
      <p:grpSpPr>
        <a:xfrm>
          <a:off x="0" y="0"/>
          <a:ext cx="0" cy="0"/>
          <a:chOff x="0" y="0"/>
          <a:chExt cx="0" cy="0"/>
        </a:xfrm>
      </p:grpSpPr>
      <p:sp>
        <p:nvSpPr>
          <p:cNvPr id="147" name="Google Shape;147;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8" name="Google Shape;148;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49" name="Google Shape;14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0" name="Google Shape;15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1" name="Google Shape;15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4" name="Google Shape;154;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8" name="Google Shape;15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9" name="Shape 159"/>
        <p:cNvGrpSpPr/>
        <p:nvPr/>
      </p:nvGrpSpPr>
      <p:grpSpPr>
        <a:xfrm>
          <a:off x="0" y="0"/>
          <a:ext cx="0" cy="0"/>
          <a:chOff x="0" y="0"/>
          <a:chExt cx="0" cy="0"/>
        </a:xfrm>
      </p:grpSpPr>
      <p:sp>
        <p:nvSpPr>
          <p:cNvPr id="160" name="Google Shape;160;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62" name="Google Shape;162;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64" name="Google Shape;164;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Google Shape;1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7" name="Google Shape;1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cSld name="Welcome">
    <p:spTree>
      <p:nvGrpSpPr>
        <p:cNvPr id="18" name="Shape 18"/>
        <p:cNvGrpSpPr/>
        <p:nvPr/>
      </p:nvGrpSpPr>
      <p:grpSpPr>
        <a:xfrm>
          <a:off x="0" y="0"/>
          <a:ext cx="0" cy="0"/>
          <a:chOff x="0" y="0"/>
          <a:chExt cx="0" cy="0"/>
        </a:xfrm>
      </p:grpSpPr>
      <p:sp>
        <p:nvSpPr>
          <p:cNvPr id="19" name="Google Shape;19;p3"/>
          <p:cNvSpPr txBox="1"/>
          <p:nvPr>
            <p:ph idx="1" type="body"/>
          </p:nvPr>
        </p:nvSpPr>
        <p:spPr>
          <a:xfrm>
            <a:off x="0" y="4741863"/>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type="ctrTitle"/>
          </p:nvPr>
        </p:nvSpPr>
        <p:spPr>
          <a:xfrm>
            <a:off x="0" y="3809999"/>
            <a:ext cx="121920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8" name="Shape 168"/>
        <p:cNvGrpSpPr/>
        <p:nvPr/>
      </p:nvGrpSpPr>
      <p:grpSpPr>
        <a:xfrm>
          <a:off x="0" y="0"/>
          <a:ext cx="0" cy="0"/>
          <a:chOff x="0" y="0"/>
          <a:chExt cx="0" cy="0"/>
        </a:xfrm>
      </p:grpSpPr>
      <p:sp>
        <p:nvSpPr>
          <p:cNvPr id="169" name="Google Shape;1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1" name="Google Shape;17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3" name="Shape 173"/>
        <p:cNvGrpSpPr/>
        <p:nvPr/>
      </p:nvGrpSpPr>
      <p:grpSpPr>
        <a:xfrm>
          <a:off x="0" y="0"/>
          <a:ext cx="0" cy="0"/>
          <a:chOff x="0" y="0"/>
          <a:chExt cx="0" cy="0"/>
        </a:xfrm>
      </p:grpSpPr>
      <p:sp>
        <p:nvSpPr>
          <p:cNvPr id="174" name="Google Shape;174;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5" name="Google Shape;175;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6" name="Google Shape;176;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77" name="Google Shape;1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8" name="Google Shape;1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9" name="Google Shape;1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0" name="Shape 180"/>
        <p:cNvGrpSpPr/>
        <p:nvPr/>
      </p:nvGrpSpPr>
      <p:grpSpPr>
        <a:xfrm>
          <a:off x="0" y="0"/>
          <a:ext cx="0" cy="0"/>
          <a:chOff x="0" y="0"/>
          <a:chExt cx="0" cy="0"/>
        </a:xfrm>
      </p:grpSpPr>
      <p:sp>
        <p:nvSpPr>
          <p:cNvPr id="181" name="Google Shape;18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2" name="Google Shape;182;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4" name="Google Shape;18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5" name="Google Shape;18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6" name="Shape 186"/>
        <p:cNvGrpSpPr/>
        <p:nvPr/>
      </p:nvGrpSpPr>
      <p:grpSpPr>
        <a:xfrm>
          <a:off x="0" y="0"/>
          <a:ext cx="0" cy="0"/>
          <a:chOff x="0" y="0"/>
          <a:chExt cx="0" cy="0"/>
        </a:xfrm>
      </p:grpSpPr>
      <p:sp>
        <p:nvSpPr>
          <p:cNvPr id="187" name="Google Shape;187;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8" name="Google Shape;188;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9" name="Google Shape;18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0" name="Google Shape;19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1" name="Google Shape;19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24" name="Shape 24"/>
        <p:cNvGrpSpPr/>
        <p:nvPr/>
      </p:nvGrpSpPr>
      <p:grpSpPr>
        <a:xfrm>
          <a:off x="0" y="0"/>
          <a:ext cx="0" cy="0"/>
          <a:chOff x="0" y="0"/>
          <a:chExt cx="0" cy="0"/>
        </a:xfrm>
      </p:grpSpPr>
      <p:sp>
        <p:nvSpPr>
          <p:cNvPr id="25" name="Google Shape;25;p4"/>
          <p:cNvSpPr txBox="1"/>
          <p:nvPr>
            <p:ph type="title"/>
          </p:nvPr>
        </p:nvSpPr>
        <p:spPr>
          <a:xfrm>
            <a:off x="838200" y="633846"/>
            <a:ext cx="10515600"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4"/>
          <p:cNvSpPr txBox="1"/>
          <p:nvPr>
            <p:ph idx="1" type="body"/>
          </p:nvPr>
        </p:nvSpPr>
        <p:spPr>
          <a:xfrm>
            <a:off x="838200" y="1681019"/>
            <a:ext cx="10515600" cy="44149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y Introduction">
  <p:cSld name="My Introduction">
    <p:spTree>
      <p:nvGrpSpPr>
        <p:cNvPr id="30" name="Shape 30"/>
        <p:cNvGrpSpPr/>
        <p:nvPr/>
      </p:nvGrpSpPr>
      <p:grpSpPr>
        <a:xfrm>
          <a:off x="0" y="0"/>
          <a:ext cx="0" cy="0"/>
          <a:chOff x="0" y="0"/>
          <a:chExt cx="0" cy="0"/>
        </a:xfrm>
      </p:grpSpPr>
      <p:sp>
        <p:nvSpPr>
          <p:cNvPr id="31" name="Google Shape;31;p5"/>
          <p:cNvSpPr/>
          <p:nvPr>
            <p:ph idx="2" type="pic"/>
          </p:nvPr>
        </p:nvSpPr>
        <p:spPr>
          <a:xfrm>
            <a:off x="499181" y="482600"/>
            <a:ext cx="5038019" cy="5873750"/>
          </a:xfrm>
          <a:prstGeom prst="rect">
            <a:avLst/>
          </a:prstGeom>
          <a:no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5"/>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6" name="Google Shape;36;p5"/>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800"/>
              <a:buFont typeface="Calibri"/>
              <a:buNone/>
              <a:defRPr b="0" i="0" sz="4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Introduction">
  <p:cSld name="Team Introduction">
    <p:spTree>
      <p:nvGrpSpPr>
        <p:cNvPr id="37" name="Shape 37"/>
        <p:cNvGrpSpPr/>
        <p:nvPr/>
      </p:nvGrpSpPr>
      <p:grpSpPr>
        <a:xfrm>
          <a:off x="0" y="0"/>
          <a:ext cx="0" cy="0"/>
          <a:chOff x="0" y="0"/>
          <a:chExt cx="0" cy="0"/>
        </a:xfrm>
      </p:grpSpPr>
      <p:sp>
        <p:nvSpPr>
          <p:cNvPr id="38" name="Google Shape;38;p6"/>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6"/>
          <p:cNvSpPr/>
          <p:nvPr>
            <p:ph idx="2" type="pic"/>
          </p:nvPr>
        </p:nvSpPr>
        <p:spPr>
          <a:xfrm flipH="1">
            <a:off x="838198" y="2654711"/>
            <a:ext cx="1865557"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p:nvPr>
            <p:ph idx="3" type="pic"/>
          </p:nvPr>
        </p:nvSpPr>
        <p:spPr>
          <a:xfrm flipH="1">
            <a:off x="3018609" y="2654711"/>
            <a:ext cx="1854431"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p:nvPr>
            <p:ph idx="4" type="pic"/>
          </p:nvPr>
        </p:nvSpPr>
        <p:spPr>
          <a:xfrm flipH="1">
            <a:off x="5187894" y="2654711"/>
            <a:ext cx="1861010"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p:nvPr>
            <p:ph idx="5" type="pic"/>
          </p:nvPr>
        </p:nvSpPr>
        <p:spPr>
          <a:xfrm flipH="1">
            <a:off x="7363758" y="2666871"/>
            <a:ext cx="1825920" cy="165747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p:nvPr>
            <p:ph idx="6" type="pic"/>
          </p:nvPr>
        </p:nvSpPr>
        <p:spPr>
          <a:xfrm flipH="1">
            <a:off x="9504531" y="2666872"/>
            <a:ext cx="1849269" cy="1657478"/>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8" name="Google Shape;48;p6"/>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9" name="Google Shape;49;p6"/>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0" name="Google Shape;50;p6"/>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1" name="Google Shape;51;p6"/>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2" name="Google Shape;52;p6"/>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3" name="Google Shape;53;p6"/>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4" name="Google Shape;54;p6"/>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5" name="Google Shape;55;p6"/>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6" name="Google Shape;56;p6"/>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7" name="Google Shape;57;p6"/>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8" name="Google Shape;58;p6"/>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9" name="Google Shape;59;p6"/>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0" name="Google Shape;60;p6"/>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1" name="Google Shape;61;p6"/>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2" name="Google Shape;62;p6"/>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63" name="Shape 63"/>
        <p:cNvGrpSpPr/>
        <p:nvPr/>
      </p:nvGrpSpPr>
      <p:grpSpPr>
        <a:xfrm>
          <a:off x="0" y="0"/>
          <a:ext cx="0" cy="0"/>
          <a:chOff x="0" y="0"/>
          <a:chExt cx="0" cy="0"/>
        </a:xfrm>
      </p:grpSpPr>
      <p:sp>
        <p:nvSpPr>
          <p:cNvPr id="64" name="Google Shape;64;p7"/>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7"/>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7"/>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0" name="Google Shape;70;p7"/>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7"/>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Four Columns">
    <p:spTree>
      <p:nvGrpSpPr>
        <p:cNvPr id="72" name="Shape 72"/>
        <p:cNvGrpSpPr/>
        <p:nvPr/>
      </p:nvGrpSpPr>
      <p:grpSpPr>
        <a:xfrm>
          <a:off x="0" y="0"/>
          <a:ext cx="0" cy="0"/>
          <a:chOff x="0" y="0"/>
          <a:chExt cx="0" cy="0"/>
        </a:xfrm>
      </p:grpSpPr>
      <p:sp>
        <p:nvSpPr>
          <p:cNvPr id="73" name="Google Shape;73;p8"/>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70C0"/>
              </a:buClr>
              <a:buSzPts val="2400"/>
              <a:buFont typeface="Calibri"/>
              <a:buNone/>
              <a:defRPr b="1" i="0" sz="24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8"/>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5" name="Google Shape;7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8"/>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9" name="Google Shape;79;p8"/>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0" name="Google Shape;80;p8"/>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1" name="Google Shape;81;p8"/>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8"/>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3" name="Google Shape;83;p8"/>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4" name="Google Shape;84;p8"/>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85" name="Shape 85"/>
        <p:cNvGrpSpPr/>
        <p:nvPr/>
      </p:nvGrpSpPr>
      <p:grpSpPr>
        <a:xfrm>
          <a:off x="0" y="0"/>
          <a:ext cx="0" cy="0"/>
          <a:chOff x="0" y="0"/>
          <a:chExt cx="0" cy="0"/>
        </a:xfrm>
      </p:grpSpPr>
      <p:sp>
        <p:nvSpPr>
          <p:cNvPr id="86" name="Google Shape;8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9"/>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400"/>
              <a:buFont typeface="Arial"/>
              <a:buNone/>
              <a:defRPr b="1" i="0" sz="2400" u="none" cap="none" strike="noStrike">
                <a:solidFill>
                  <a:schemeClr val="l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9"/>
          <p:cNvSpPr txBox="1"/>
          <p:nvPr>
            <p:ph idx="2" type="body"/>
          </p:nvPr>
        </p:nvSpPr>
        <p:spPr>
          <a:xfrm>
            <a:off x="7831016" y="2333960"/>
            <a:ext cx="1463591" cy="232410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0"/>
              <a:buFont typeface="Arial"/>
              <a:buNone/>
              <a:defRPr b="0" i="0" sz="15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1" name="Google Shape;91;p9"/>
          <p:cNvSpPr txBox="1"/>
          <p:nvPr>
            <p:ph type="title"/>
          </p:nvPr>
        </p:nvSpPr>
        <p:spPr>
          <a:xfrm>
            <a:off x="838200" y="2941464"/>
            <a:ext cx="6462486"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4400"/>
              <a:buFont typeface="Calibri"/>
              <a:buNone/>
              <a:defRPr b="0" i="0" sz="44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165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Image and Data">
  <p:cSld name="50% Image and Data">
    <p:spTree>
      <p:nvGrpSpPr>
        <p:cNvPr id="92" name="Shape 92"/>
        <p:cNvGrpSpPr/>
        <p:nvPr/>
      </p:nvGrpSpPr>
      <p:grpSpPr>
        <a:xfrm>
          <a:off x="0" y="0"/>
          <a:ext cx="0" cy="0"/>
          <a:chOff x="0" y="0"/>
          <a:chExt cx="0" cy="0"/>
        </a:xfrm>
      </p:grpSpPr>
      <p:sp>
        <p:nvSpPr>
          <p:cNvPr id="93" name="Google Shape;9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10"/>
          <p:cNvSpPr txBox="1"/>
          <p:nvPr>
            <p:ph idx="1" type="body"/>
          </p:nvPr>
        </p:nvSpPr>
        <p:spPr>
          <a:xfrm>
            <a:off x="6451600" y="431800"/>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10"/>
          <p:cNvSpPr/>
          <p:nvPr>
            <p:ph idx="2" type="pic"/>
          </p:nvPr>
        </p:nvSpPr>
        <p:spPr>
          <a:xfrm>
            <a:off x="0"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87086" y="3947885"/>
            <a:ext cx="12308114" cy="296152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lidesbo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hyperlink" Target="https://slidesbo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2.jpg"/><Relationship Id="rId5" Type="http://schemas.openxmlformats.org/officeDocument/2006/relationships/image" Target="../media/image8.jpg"/><Relationship Id="rId6" Type="http://schemas.openxmlformats.org/officeDocument/2006/relationships/image" Target="../media/image13.jpg"/><Relationship Id="rId7"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p:nvPr/>
        </p:nvSpPr>
        <p:spPr>
          <a:xfrm>
            <a:off x="3142044" y="2598058"/>
            <a:ext cx="5852134" cy="1621374"/>
          </a:xfrm>
          <a:prstGeom prst="rightArrow">
            <a:avLst>
              <a:gd fmla="val 50000" name="adj1"/>
              <a:gd fmla="val 47583" name="adj2"/>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7" name="Google Shape;197;p25"/>
          <p:cNvSpPr/>
          <p:nvPr/>
        </p:nvSpPr>
        <p:spPr>
          <a:xfrm>
            <a:off x="3142044" y="1327552"/>
            <a:ext cx="6557462" cy="2019632"/>
          </a:xfrm>
          <a:prstGeom prst="rightArrow">
            <a:avLst>
              <a:gd fmla="val 50000" name="adj1"/>
              <a:gd fmla="val 47583" name="adj2"/>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8" name="Google Shape;198;p25"/>
          <p:cNvSpPr txBox="1"/>
          <p:nvPr/>
        </p:nvSpPr>
        <p:spPr>
          <a:xfrm>
            <a:off x="1" y="1972666"/>
            <a:ext cx="12191999" cy="74792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6000"/>
              <a:buFont typeface="Arial Black"/>
              <a:buNone/>
            </a:pPr>
            <a:r>
              <a:rPr b="1" i="0" lang="en-US" sz="6000" u="none" cap="none" strike="noStrike">
                <a:solidFill>
                  <a:schemeClr val="dk1"/>
                </a:solidFill>
                <a:latin typeface="Arial Black"/>
                <a:ea typeface="Arial Black"/>
                <a:cs typeface="Arial Black"/>
                <a:sym typeface="Arial Black"/>
              </a:rPr>
              <a:t>COMPANY</a:t>
            </a:r>
            <a:endParaRPr b="1" i="0" sz="8000" u="none" cap="none" strike="noStrike">
              <a:solidFill>
                <a:schemeClr val="dk1"/>
              </a:solidFill>
              <a:latin typeface="Arial Black"/>
              <a:ea typeface="Arial Black"/>
              <a:cs typeface="Arial Black"/>
              <a:sym typeface="Arial Black"/>
            </a:endParaRPr>
          </a:p>
        </p:txBody>
      </p:sp>
      <p:sp>
        <p:nvSpPr>
          <p:cNvPr id="199" name="Google Shape;199;p25"/>
          <p:cNvSpPr txBox="1"/>
          <p:nvPr/>
        </p:nvSpPr>
        <p:spPr>
          <a:xfrm>
            <a:off x="8390262" y="4895095"/>
            <a:ext cx="3062875" cy="49460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Slidesboss.com</a:t>
            </a:r>
            <a:endParaRPr b="1" i="0" sz="3200" u="none" cap="none" strike="noStrike">
              <a:solidFill>
                <a:srgbClr val="3F3F3F"/>
              </a:solidFill>
              <a:latin typeface="Calibri"/>
              <a:ea typeface="Calibri"/>
              <a:cs typeface="Calibri"/>
              <a:sym typeface="Calibri"/>
            </a:endParaRPr>
          </a:p>
        </p:txBody>
      </p:sp>
      <p:sp>
        <p:nvSpPr>
          <p:cNvPr id="200" name="Google Shape;200;p25"/>
          <p:cNvSpPr txBox="1"/>
          <p:nvPr/>
        </p:nvSpPr>
        <p:spPr>
          <a:xfrm>
            <a:off x="667879" y="4893038"/>
            <a:ext cx="7067543" cy="47501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3200"/>
              <a:buFont typeface="Montserrat"/>
              <a:buNone/>
            </a:pPr>
            <a:r>
              <a:rPr b="1" i="0" lang="en-US" sz="3200" u="none" cap="none" strike="noStrike">
                <a:solidFill>
                  <a:srgbClr val="3F3F3F"/>
                </a:solidFill>
                <a:latin typeface="Montserrat"/>
                <a:ea typeface="Montserrat"/>
                <a:cs typeface="Montserrat"/>
                <a:sym typeface="Montserrat"/>
              </a:rPr>
              <a:t>Google slides theme</a:t>
            </a:r>
            <a:endParaRPr b="1" i="0" sz="3200" u="none" cap="none" strike="noStrike">
              <a:solidFill>
                <a:srgbClr val="3F3F3F"/>
              </a:solidFill>
              <a:latin typeface="Montserrat"/>
              <a:ea typeface="Montserrat"/>
              <a:cs typeface="Montserrat"/>
              <a:sym typeface="Montserrat"/>
            </a:endParaRPr>
          </a:p>
        </p:txBody>
      </p:sp>
      <p:sp>
        <p:nvSpPr>
          <p:cNvPr id="201" name="Google Shape;201;p25"/>
          <p:cNvSpPr txBox="1"/>
          <p:nvPr/>
        </p:nvSpPr>
        <p:spPr>
          <a:xfrm>
            <a:off x="5079970" y="4893038"/>
            <a:ext cx="4668157" cy="47501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3200"/>
              <a:buFont typeface="Montserrat"/>
              <a:buNone/>
            </a:pPr>
            <a:r>
              <a:rPr b="1" i="0" lang="en-US" sz="3200" u="none" cap="none" strike="noStrike">
                <a:solidFill>
                  <a:srgbClr val="3F3F3F"/>
                </a:solidFill>
                <a:latin typeface="Montserrat"/>
                <a:ea typeface="Montserrat"/>
                <a:cs typeface="Montserrat"/>
                <a:sym typeface="Montserrat"/>
              </a:rPr>
              <a:t>PPT Template</a:t>
            </a:r>
            <a:endParaRPr b="1" i="0" sz="3200" u="none" cap="none" strike="noStrike">
              <a:solidFill>
                <a:srgbClr val="3F3F3F"/>
              </a:solidFill>
              <a:latin typeface="Montserrat"/>
              <a:ea typeface="Montserrat"/>
              <a:cs typeface="Montserrat"/>
              <a:sym typeface="Montserrat"/>
            </a:endParaRPr>
          </a:p>
        </p:txBody>
      </p:sp>
      <p:sp>
        <p:nvSpPr>
          <p:cNvPr id="202" name="Google Shape;202;p25"/>
          <p:cNvSpPr/>
          <p:nvPr/>
        </p:nvSpPr>
        <p:spPr>
          <a:xfrm>
            <a:off x="11001159" y="2254975"/>
            <a:ext cx="497114" cy="497114"/>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3" name="Google Shape;203;p25"/>
          <p:cNvSpPr/>
          <p:nvPr/>
        </p:nvSpPr>
        <p:spPr>
          <a:xfrm>
            <a:off x="11249716" y="493003"/>
            <a:ext cx="348343" cy="348343"/>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4" name="Google Shape;204;p25"/>
          <p:cNvSpPr/>
          <p:nvPr/>
        </p:nvSpPr>
        <p:spPr>
          <a:xfrm>
            <a:off x="9748127" y="378777"/>
            <a:ext cx="783771" cy="783771"/>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5" name="Google Shape;205;p25"/>
          <p:cNvSpPr/>
          <p:nvPr/>
        </p:nvSpPr>
        <p:spPr>
          <a:xfrm>
            <a:off x="10497396" y="1259344"/>
            <a:ext cx="587829" cy="58782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6" name="Google Shape;206;p25"/>
          <p:cNvSpPr/>
          <p:nvPr/>
        </p:nvSpPr>
        <p:spPr>
          <a:xfrm rot="7135355">
            <a:off x="790477" y="1837355"/>
            <a:ext cx="497114" cy="497114"/>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7" name="Google Shape;207;p25"/>
          <p:cNvSpPr/>
          <p:nvPr/>
        </p:nvSpPr>
        <p:spPr>
          <a:xfrm rot="7135355">
            <a:off x="263865" y="1911740"/>
            <a:ext cx="348343" cy="348343"/>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8" name="Google Shape;208;p25"/>
          <p:cNvSpPr/>
          <p:nvPr/>
        </p:nvSpPr>
        <p:spPr>
          <a:xfrm rot="7135355">
            <a:off x="1981041" y="1499259"/>
            <a:ext cx="783771" cy="783771"/>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9" name="Google Shape;209;p25"/>
          <p:cNvSpPr/>
          <p:nvPr/>
        </p:nvSpPr>
        <p:spPr>
          <a:xfrm rot="7135355">
            <a:off x="1336888" y="2324182"/>
            <a:ext cx="587829" cy="58782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0" name="Google Shape;210;p25"/>
          <p:cNvSpPr/>
          <p:nvPr/>
        </p:nvSpPr>
        <p:spPr>
          <a:xfrm>
            <a:off x="684446" y="4683057"/>
            <a:ext cx="10767330" cy="37785"/>
          </a:xfrm>
          <a:prstGeom prst="rect">
            <a:avLst/>
          </a:prstGeom>
          <a:solidFill>
            <a:schemeClr val="lt1">
              <a:alpha val="80000"/>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1" name="Google Shape;211;p25"/>
          <p:cNvSpPr/>
          <p:nvPr/>
        </p:nvSpPr>
        <p:spPr>
          <a:xfrm>
            <a:off x="684446" y="5617472"/>
            <a:ext cx="10767330" cy="37785"/>
          </a:xfrm>
          <a:prstGeom prst="rect">
            <a:avLst/>
          </a:prstGeom>
          <a:solidFill>
            <a:schemeClr val="lt1">
              <a:alpha val="80000"/>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2" name="Google Shape;212;p25"/>
          <p:cNvSpPr txBox="1"/>
          <p:nvPr/>
        </p:nvSpPr>
        <p:spPr>
          <a:xfrm>
            <a:off x="78260" y="3049069"/>
            <a:ext cx="12191999" cy="74792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accent1"/>
              </a:buClr>
              <a:buSzPts val="5400"/>
              <a:buFont typeface="Arial Black"/>
              <a:buNone/>
            </a:pPr>
            <a:r>
              <a:rPr b="1" i="0" lang="en-US" sz="5400" u="none" cap="none" strike="noStrike">
                <a:solidFill>
                  <a:schemeClr val="accent1"/>
                </a:solidFill>
                <a:latin typeface="Arial Black"/>
                <a:ea typeface="Arial Black"/>
                <a:cs typeface="Arial Black"/>
                <a:sym typeface="Arial Black"/>
              </a:rPr>
              <a:t>INTRO</a:t>
            </a:r>
            <a:endParaRPr b="1" i="0" sz="8000" u="none" cap="none" strike="noStrike">
              <a:solidFill>
                <a:schemeClr val="accent1"/>
              </a:solidFill>
              <a:latin typeface="Arial Black"/>
              <a:ea typeface="Arial Black"/>
              <a:cs typeface="Arial Black"/>
              <a:sym typeface="Arial Black"/>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4"/>
          <p:cNvSpPr/>
          <p:nvPr/>
        </p:nvSpPr>
        <p:spPr>
          <a:xfrm>
            <a:off x="0" y="0"/>
            <a:ext cx="5936343" cy="6858000"/>
          </a:xfrm>
          <a:prstGeom prst="rect">
            <a:avLst/>
          </a:prstGeom>
          <a:solidFill>
            <a:schemeClr val="lt1">
              <a:alpha val="89803"/>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50" name="Google Shape;350;p34"/>
          <p:cNvPicPr preferRelativeResize="0"/>
          <p:nvPr>
            <p:ph idx="2" type="pic"/>
          </p:nvPr>
        </p:nvPicPr>
        <p:blipFill rotWithShape="1">
          <a:blip r:embed="rId3">
            <a:alphaModFix/>
          </a:blip>
          <a:srcRect b="0" l="20278" r="20278" t="0"/>
          <a:stretch/>
        </p:blipFill>
        <p:spPr>
          <a:xfrm>
            <a:off x="5936343" y="0"/>
            <a:ext cx="6255657" cy="6858000"/>
          </a:xfrm>
          <a:prstGeom prst="rect">
            <a:avLst/>
          </a:prstGeom>
          <a:noFill/>
          <a:ln>
            <a:noFill/>
          </a:ln>
        </p:spPr>
      </p:pic>
      <p:sp>
        <p:nvSpPr>
          <p:cNvPr id="351" name="Google Shape;351;p34"/>
          <p:cNvSpPr txBox="1"/>
          <p:nvPr>
            <p:ph idx="1" type="body"/>
          </p:nvPr>
        </p:nvSpPr>
        <p:spPr>
          <a:xfrm>
            <a:off x="542260" y="431800"/>
            <a:ext cx="5071731" cy="5937102"/>
          </a:xfrm>
          <a:prstGeom prst="rect">
            <a:avLst/>
          </a:prstGeom>
          <a:noFill/>
          <a:ln>
            <a:noFill/>
          </a:ln>
        </p:spPr>
        <p:txBody>
          <a:bodyPr anchorCtr="0" anchor="t" bIns="45700" lIns="91425" spcFirstLastPara="1" rIns="91425" wrap="square" tIns="45700">
            <a:noAutofit/>
          </a:bodyPr>
          <a:lstStyle/>
          <a:p>
            <a:pPr indent="0" lvl="1" marL="457200" marR="0" rtl="0" algn="r">
              <a:lnSpc>
                <a:spcPct val="90000"/>
              </a:lnSpc>
              <a:spcBef>
                <a:spcPts val="0"/>
              </a:spcBef>
              <a:spcAft>
                <a:spcPts val="0"/>
              </a:spcAft>
              <a:buClr>
                <a:srgbClr val="636C89"/>
              </a:buClr>
              <a:buSzPts val="4000"/>
              <a:buFont typeface="Arial"/>
              <a:buNone/>
            </a:pPr>
            <a:r>
              <a:rPr b="1" i="0" lang="en-US" sz="4000" u="none" cap="none" strike="noStrike">
                <a:solidFill>
                  <a:srgbClr val="636C89"/>
                </a:solidFill>
                <a:latin typeface="Calibri"/>
                <a:ea typeface="Calibri"/>
                <a:cs typeface="Calibri"/>
                <a:sym typeface="Calibri"/>
              </a:rPr>
              <a:t>Create</a:t>
            </a:r>
            <a:endParaRPr b="1" i="0" sz="3200" u="none" cap="none" strike="noStrike">
              <a:solidFill>
                <a:srgbClr val="636C89"/>
              </a:solidFill>
              <a:latin typeface="Calibri"/>
              <a:ea typeface="Calibri"/>
              <a:cs typeface="Calibri"/>
              <a:sym typeface="Calibri"/>
            </a:endParaRPr>
          </a:p>
          <a:p>
            <a:pPr indent="0" lvl="1" marL="457200" marR="0" rtl="0" algn="r">
              <a:lnSpc>
                <a:spcPct val="90000"/>
              </a:lnSpc>
              <a:spcBef>
                <a:spcPts val="500"/>
              </a:spcBef>
              <a:spcAft>
                <a:spcPts val="0"/>
              </a:spcAft>
              <a:buClr>
                <a:srgbClr val="636C89"/>
              </a:buClr>
              <a:buSzPts val="3200"/>
              <a:buFont typeface="Arial"/>
              <a:buNone/>
            </a:pPr>
            <a:r>
              <a:rPr b="1" i="0" lang="en-US" sz="3200" u="none" cap="none" strike="noStrike">
                <a:solidFill>
                  <a:srgbClr val="636C89"/>
                </a:solidFill>
                <a:latin typeface="Calibri"/>
                <a:ea typeface="Calibri"/>
                <a:cs typeface="Calibri"/>
                <a:sym typeface="Calibri"/>
              </a:rPr>
              <a:t>Impressive</a:t>
            </a:r>
            <a:endParaRPr/>
          </a:p>
          <a:p>
            <a:pPr indent="0" lvl="1" marL="457200" marR="0" rtl="0" algn="r">
              <a:lnSpc>
                <a:spcPct val="90000"/>
              </a:lnSpc>
              <a:spcBef>
                <a:spcPts val="500"/>
              </a:spcBef>
              <a:spcAft>
                <a:spcPts val="0"/>
              </a:spcAft>
              <a:buClr>
                <a:srgbClr val="636C89"/>
              </a:buClr>
              <a:buSzPts val="3200"/>
              <a:buFont typeface="Arial"/>
              <a:buNone/>
            </a:pPr>
            <a:r>
              <a:rPr b="1" i="0" lang="en-US" sz="3200" u="none" cap="none" strike="noStrike">
                <a:solidFill>
                  <a:srgbClr val="636C89"/>
                </a:solidFill>
                <a:latin typeface="Calibri"/>
                <a:ea typeface="Calibri"/>
                <a:cs typeface="Calibri"/>
                <a:sym typeface="Calibri"/>
              </a:rPr>
              <a:t>Presentations</a:t>
            </a:r>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52" name="Google Shape;352;p34"/>
          <p:cNvSpPr txBox="1"/>
          <p:nvPr/>
        </p:nvSpPr>
        <p:spPr>
          <a:xfrm>
            <a:off x="6451547" y="399901"/>
            <a:ext cx="2571078" cy="1692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a:t>
            </a:r>
            <a:r>
              <a:rPr lang="en-US" sz="4000">
                <a:solidFill>
                  <a:srgbClr val="F8F8F8"/>
                </a:solidFill>
                <a:latin typeface="Arial Black"/>
                <a:ea typeface="Arial Black"/>
                <a:cs typeface="Arial Black"/>
                <a:sym typeface="Arial Black"/>
              </a:rPr>
              <a:t>picture</a:t>
            </a:r>
            <a:r>
              <a:rPr lang="en-US" sz="1800">
                <a:solidFill>
                  <a:srgbClr val="F8F8F8"/>
                </a:solidFill>
                <a:latin typeface="Arial Black"/>
                <a:ea typeface="Arial Black"/>
                <a:cs typeface="Arial Black"/>
                <a:sym typeface="Arial Black"/>
              </a:rPr>
              <a:t> is worth </a:t>
            </a:r>
            <a:endParaRPr sz="1800">
              <a:solidFill>
                <a:srgbClr val="F8F8F8"/>
              </a:solidFill>
              <a:latin typeface="Arial Black"/>
              <a:ea typeface="Arial Black"/>
              <a:cs typeface="Arial Black"/>
              <a:sym typeface="Arial Black"/>
            </a:endParaRPr>
          </a:p>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thousand </a:t>
            </a:r>
            <a:r>
              <a:rPr lang="en-US" sz="2800">
                <a:solidFill>
                  <a:srgbClr val="F8F8F8"/>
                </a:solidFill>
                <a:latin typeface="Arial Black"/>
                <a:ea typeface="Arial Black"/>
                <a:cs typeface="Arial Black"/>
                <a:sym typeface="Arial Black"/>
              </a:rPr>
              <a:t>words</a:t>
            </a:r>
            <a:endParaRPr sz="2800">
              <a:solidFill>
                <a:srgbClr val="F8F8F8"/>
              </a:solidFill>
              <a:latin typeface="Arial Black"/>
              <a:ea typeface="Arial Black"/>
              <a:cs typeface="Arial Black"/>
              <a:sym typeface="Arial Black"/>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5"/>
          <p:cNvSpPr/>
          <p:nvPr/>
        </p:nvSpPr>
        <p:spPr>
          <a:xfrm>
            <a:off x="0" y="0"/>
            <a:ext cx="12192000" cy="6858000"/>
          </a:xfrm>
          <a:prstGeom prst="rect">
            <a:avLst/>
          </a:prstGeom>
          <a:solidFill>
            <a:schemeClr val="lt1">
              <a:alpha val="80000"/>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58" name="Google Shape;358;p35"/>
          <p:cNvPicPr preferRelativeResize="0"/>
          <p:nvPr/>
        </p:nvPicPr>
        <p:blipFill rotWithShape="1">
          <a:blip r:embed="rId3">
            <a:alphaModFix/>
          </a:blip>
          <a:srcRect b="0" l="0" r="0" t="0"/>
          <a:stretch/>
        </p:blipFill>
        <p:spPr>
          <a:xfrm>
            <a:off x="394447" y="431800"/>
            <a:ext cx="11403106" cy="576580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6"/>
          <p:cNvSpPr/>
          <p:nvPr/>
        </p:nvSpPr>
        <p:spPr>
          <a:xfrm>
            <a:off x="0" y="0"/>
            <a:ext cx="12192000" cy="6858000"/>
          </a:xfrm>
          <a:prstGeom prst="rect">
            <a:avLst/>
          </a:prstGeom>
          <a:solidFill>
            <a:schemeClr val="lt1">
              <a:alpha val="80000"/>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64" name="Google Shape;364;p36"/>
          <p:cNvPicPr preferRelativeResize="0"/>
          <p:nvPr/>
        </p:nvPicPr>
        <p:blipFill rotWithShape="1">
          <a:blip r:embed="rId3">
            <a:alphaModFix/>
          </a:blip>
          <a:srcRect b="0" l="0" r="0" t="0"/>
          <a:stretch/>
        </p:blipFill>
        <p:spPr>
          <a:xfrm>
            <a:off x="501351" y="454025"/>
            <a:ext cx="11189298" cy="5765800"/>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7"/>
          <p:cNvSpPr/>
          <p:nvPr/>
        </p:nvSpPr>
        <p:spPr>
          <a:xfrm>
            <a:off x="0" y="2355924"/>
            <a:ext cx="12192000" cy="2571077"/>
          </a:xfrm>
          <a:prstGeom prst="rect">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3"/>
              </a:solidFill>
              <a:latin typeface="Calibri"/>
              <a:ea typeface="Calibri"/>
              <a:cs typeface="Calibri"/>
              <a:sym typeface="Calibri"/>
            </a:endParaRPr>
          </a:p>
        </p:txBody>
      </p:sp>
      <p:sp>
        <p:nvSpPr>
          <p:cNvPr id="370" name="Google Shape;370;p37"/>
          <p:cNvSpPr txBox="1"/>
          <p:nvPr>
            <p:ph type="title"/>
          </p:nvPr>
        </p:nvSpPr>
        <p:spPr>
          <a:xfrm>
            <a:off x="0" y="2538805"/>
            <a:ext cx="12192000" cy="173198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8800"/>
              <a:buFont typeface="Lato"/>
              <a:buNone/>
            </a:pPr>
            <a:r>
              <a:rPr b="1" i="0" lang="en-US" sz="8800" u="none" cap="none" strike="noStrike">
                <a:solidFill>
                  <a:schemeClr val="lt1"/>
                </a:solidFill>
                <a:latin typeface="Lato"/>
                <a:ea typeface="Lato"/>
                <a:cs typeface="Lato"/>
                <a:sym typeface="Lato"/>
              </a:rPr>
              <a:t>BIG HEADLINE</a:t>
            </a:r>
            <a:endParaRPr b="1" i="0" sz="9600" u="none" cap="none" strike="noStrike">
              <a:solidFill>
                <a:schemeClr val="lt1"/>
              </a:solidFill>
              <a:latin typeface="Calibri"/>
              <a:ea typeface="Calibri"/>
              <a:cs typeface="Calibri"/>
              <a:sym typeface="Calibri"/>
            </a:endParaRPr>
          </a:p>
        </p:txBody>
      </p:sp>
      <p:sp>
        <p:nvSpPr>
          <p:cNvPr id="371" name="Google Shape;371;p37"/>
          <p:cNvSpPr txBox="1"/>
          <p:nvPr>
            <p:ph idx="1" type="body"/>
          </p:nvPr>
        </p:nvSpPr>
        <p:spPr>
          <a:xfrm>
            <a:off x="0" y="3992858"/>
            <a:ext cx="12192000" cy="55585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8F8F8"/>
              </a:buClr>
              <a:buSzPts val="2200"/>
              <a:buFont typeface="Arial"/>
              <a:buNone/>
            </a:pPr>
            <a:r>
              <a:rPr b="0" i="0" lang="en-US" sz="2200" u="none" cap="none" strike="noStrike">
                <a:solidFill>
                  <a:srgbClr val="F8F8F8"/>
                </a:solidFill>
                <a:latin typeface="Arial Black"/>
                <a:ea typeface="Arial Black"/>
                <a:cs typeface="Arial Black"/>
                <a:sym typeface="Arial Black"/>
              </a:rPr>
              <a:t>Goes here</a:t>
            </a:r>
            <a:endParaRPr b="0" i="0" sz="2200" u="none" cap="none" strike="noStrike">
              <a:solidFill>
                <a:srgbClr val="F8F8F8"/>
              </a:solidFill>
              <a:latin typeface="Arial Black"/>
              <a:ea typeface="Arial Black"/>
              <a:cs typeface="Arial Black"/>
              <a:sym typeface="Arial Black"/>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500"/>
                                        <p:tgtEl>
                                          <p:spTgt spid="3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8"/>
          <p:cNvSpPr txBox="1"/>
          <p:nvPr/>
        </p:nvSpPr>
        <p:spPr>
          <a:xfrm>
            <a:off x="0" y="428399"/>
            <a:ext cx="12192000" cy="74725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Calibri"/>
              <a:buNone/>
            </a:pPr>
            <a:r>
              <a:rPr lang="en-US" sz="5400">
                <a:solidFill>
                  <a:srgbClr val="FFC000"/>
                </a:solidFill>
                <a:latin typeface="Calibri"/>
                <a:ea typeface="Calibri"/>
                <a:cs typeface="Calibri"/>
                <a:sym typeface="Calibri"/>
              </a:rPr>
              <a:t>MAP</a:t>
            </a:r>
            <a:endParaRPr sz="7200">
              <a:solidFill>
                <a:srgbClr val="FFC000"/>
              </a:solidFill>
              <a:latin typeface="Calibri"/>
              <a:ea typeface="Calibri"/>
              <a:cs typeface="Calibri"/>
              <a:sym typeface="Calibri"/>
            </a:endParaRPr>
          </a:p>
        </p:txBody>
      </p:sp>
      <p:sp>
        <p:nvSpPr>
          <p:cNvPr id="377" name="Google Shape;377;p38"/>
          <p:cNvSpPr/>
          <p:nvPr/>
        </p:nvSpPr>
        <p:spPr>
          <a:xfrm>
            <a:off x="720762" y="1366482"/>
            <a:ext cx="10766672" cy="5174167"/>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78" name="Google Shape;378;p38"/>
          <p:cNvSpPr/>
          <p:nvPr/>
        </p:nvSpPr>
        <p:spPr>
          <a:xfrm rot="8032801">
            <a:off x="5762513" y="1742100"/>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38"/>
          <p:cNvSpPr/>
          <p:nvPr/>
        </p:nvSpPr>
        <p:spPr>
          <a:xfrm rot="8032801">
            <a:off x="8976814" y="1886478"/>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38"/>
          <p:cNvSpPr/>
          <p:nvPr/>
        </p:nvSpPr>
        <p:spPr>
          <a:xfrm rot="8032801">
            <a:off x="2367596" y="2213632"/>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F5496"/>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grpSp>
        <p:nvGrpSpPr>
          <p:cNvPr id="385" name="Google Shape;385;p39"/>
          <p:cNvGrpSpPr/>
          <p:nvPr/>
        </p:nvGrpSpPr>
        <p:grpSpPr>
          <a:xfrm>
            <a:off x="-396950" y="226081"/>
            <a:ext cx="6166350" cy="6166350"/>
            <a:chOff x="5602750" y="880018"/>
            <a:chExt cx="6166350" cy="6166350"/>
          </a:xfrm>
        </p:grpSpPr>
        <p:sp>
          <p:nvSpPr>
            <p:cNvPr id="386" name="Google Shape;386;p39"/>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39"/>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39"/>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89" name="Google Shape;389;p39"/>
          <p:cNvPicPr preferRelativeResize="0"/>
          <p:nvPr/>
        </p:nvPicPr>
        <p:blipFill rotWithShape="1">
          <a:blip r:embed="rId3">
            <a:alphaModFix/>
          </a:blip>
          <a:srcRect b="0" l="0" r="0" t="0"/>
          <a:stretch/>
        </p:blipFill>
        <p:spPr>
          <a:xfrm>
            <a:off x="4967591" y="580571"/>
            <a:ext cx="6706794" cy="5457371"/>
          </a:xfrm>
          <a:prstGeom prst="rect">
            <a:avLst/>
          </a:prstGeom>
          <a:noFill/>
          <a:ln>
            <a:noFill/>
          </a:ln>
        </p:spPr>
      </p:pic>
      <p:sp>
        <p:nvSpPr>
          <p:cNvPr id="390" name="Google Shape;390;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Desktop Computer</a:t>
            </a:r>
            <a:endParaRPr b="1" i="0" sz="3200" u="none" cap="none" strike="noStrike">
              <a:solidFill>
                <a:schemeClr val="dk1"/>
              </a:solidFill>
              <a:latin typeface="Calibri"/>
              <a:ea typeface="Calibri"/>
              <a:cs typeface="Calibri"/>
              <a:sym typeface="Calibri"/>
            </a:endParaRPr>
          </a:p>
        </p:txBody>
      </p:sp>
      <p:sp>
        <p:nvSpPr>
          <p:cNvPr id="391" name="Google Shape;391;p39"/>
          <p:cNvSpPr txBox="1"/>
          <p:nvPr>
            <p:ph idx="1" type="body"/>
          </p:nvPr>
        </p:nvSpPr>
        <p:spPr>
          <a:xfrm>
            <a:off x="783913" y="1971308"/>
            <a:ext cx="3538574" cy="381158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A computer is a device that can be instructed to carry out sequences of arithmetic or logical operations automatically via computer programming.</a:t>
            </a:r>
            <a:endParaRPr/>
          </a:p>
        </p:txBody>
      </p:sp>
      <p:pic>
        <p:nvPicPr>
          <p:cNvPr id="392" name="Google Shape;392;p39"/>
          <p:cNvPicPr preferRelativeResize="0"/>
          <p:nvPr>
            <p:ph idx="2" type="pic"/>
          </p:nvPr>
        </p:nvPicPr>
        <p:blipFill rotWithShape="1">
          <a:blip r:embed="rId4">
            <a:alphaModFix/>
          </a:blip>
          <a:srcRect b="5955" l="0" r="0" t="5955"/>
          <a:stretch/>
        </p:blipFill>
        <p:spPr>
          <a:xfrm>
            <a:off x="5183187" y="769938"/>
            <a:ext cx="6295221" cy="3627437"/>
          </a:xfrm>
          <a:prstGeom prst="rect">
            <a:avLst/>
          </a:prstGeom>
          <a:noFill/>
          <a:ln>
            <a:noFill/>
          </a:ln>
        </p:spPr>
      </p:pic>
      <p:sp>
        <p:nvSpPr>
          <p:cNvPr id="393" name="Google Shape;393;p39"/>
          <p:cNvSpPr txBox="1"/>
          <p:nvPr/>
        </p:nvSpPr>
        <p:spPr>
          <a:xfrm>
            <a:off x="5550946" y="1140311"/>
            <a:ext cx="251229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Arial Black"/>
                <a:ea typeface="Arial Black"/>
                <a:cs typeface="Arial Black"/>
                <a:sym typeface="Arial Black"/>
              </a:rPr>
              <a:t>Mockup image</a:t>
            </a:r>
            <a:endParaRPr sz="2400">
              <a:solidFill>
                <a:schemeClr val="lt1"/>
              </a:solidFill>
              <a:latin typeface="Arial Black"/>
              <a:ea typeface="Arial Black"/>
              <a:cs typeface="Arial Black"/>
              <a:sym typeface="Arial Black"/>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40"/>
          <p:cNvGrpSpPr/>
          <p:nvPr/>
        </p:nvGrpSpPr>
        <p:grpSpPr>
          <a:xfrm>
            <a:off x="5246564" y="166250"/>
            <a:ext cx="6166350" cy="6166350"/>
            <a:chOff x="5602750" y="880018"/>
            <a:chExt cx="6166350" cy="6166350"/>
          </a:xfrm>
        </p:grpSpPr>
        <p:sp>
          <p:nvSpPr>
            <p:cNvPr id="399" name="Google Shape;399;p40"/>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40"/>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40"/>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02" name="Google Shape;402;p40"/>
          <p:cNvPicPr preferRelativeResize="0"/>
          <p:nvPr/>
        </p:nvPicPr>
        <p:blipFill rotWithShape="1">
          <a:blip r:embed="rId3">
            <a:alphaModFix/>
          </a:blip>
          <a:srcRect b="0" l="0" r="0" t="0"/>
          <a:stretch/>
        </p:blipFill>
        <p:spPr>
          <a:xfrm>
            <a:off x="2313929" y="457200"/>
            <a:ext cx="3089212" cy="5812971"/>
          </a:xfrm>
          <a:prstGeom prst="rect">
            <a:avLst/>
          </a:prstGeom>
          <a:noFill/>
          <a:ln>
            <a:noFill/>
          </a:ln>
        </p:spPr>
      </p:pic>
      <p:sp>
        <p:nvSpPr>
          <p:cNvPr id="403" name="Google Shape;403;p40"/>
          <p:cNvSpPr txBox="1"/>
          <p:nvPr>
            <p:ph type="title"/>
          </p:nvPr>
        </p:nvSpPr>
        <p:spPr>
          <a:xfrm>
            <a:off x="6283157" y="458545"/>
            <a:ext cx="3932237"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Smartphone</a:t>
            </a:r>
            <a:endParaRPr/>
          </a:p>
        </p:txBody>
      </p:sp>
      <p:sp>
        <p:nvSpPr>
          <p:cNvPr id="404" name="Google Shape;404;p40"/>
          <p:cNvSpPr txBox="1"/>
          <p:nvPr>
            <p:ph idx="1" type="body"/>
          </p:nvPr>
        </p:nvSpPr>
        <p:spPr>
          <a:xfrm>
            <a:off x="6283157" y="2057399"/>
            <a:ext cx="3932237" cy="381158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A smartphone is a handheld personal computer with a mobile operating system and an integrated mobile broadband cellular network connection for voice, SMS, and Internet data communication</a:t>
            </a:r>
            <a:endParaRPr/>
          </a:p>
        </p:txBody>
      </p:sp>
      <p:pic>
        <p:nvPicPr>
          <p:cNvPr id="405" name="Google Shape;405;p40"/>
          <p:cNvPicPr preferRelativeResize="0"/>
          <p:nvPr>
            <p:ph idx="2" type="pic"/>
          </p:nvPr>
        </p:nvPicPr>
        <p:blipFill rotWithShape="1">
          <a:blip r:embed="rId4">
            <a:alphaModFix/>
          </a:blip>
          <a:srcRect b="0" l="29005" r="29006" t="0"/>
          <a:stretch/>
        </p:blipFill>
        <p:spPr>
          <a:xfrm>
            <a:off x="2513538" y="1233377"/>
            <a:ext cx="2685784" cy="4284921"/>
          </a:xfrm>
          <a:prstGeom prst="rect">
            <a:avLst/>
          </a:prstGeom>
          <a:noFill/>
          <a:ln>
            <a:noFill/>
          </a:ln>
        </p:spPr>
      </p:pic>
      <p:sp>
        <p:nvSpPr>
          <p:cNvPr id="406" name="Google Shape;406;p40"/>
          <p:cNvSpPr txBox="1"/>
          <p:nvPr/>
        </p:nvSpPr>
        <p:spPr>
          <a:xfrm>
            <a:off x="2578085" y="1641901"/>
            <a:ext cx="251229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Black"/>
                <a:ea typeface="Arial Black"/>
                <a:cs typeface="Arial Black"/>
                <a:sym typeface="Arial Black"/>
              </a:rPr>
              <a:t>Mockup image</a:t>
            </a:r>
            <a:endParaRPr sz="2400">
              <a:solidFill>
                <a:schemeClr val="lt1"/>
              </a:solidFill>
              <a:latin typeface="Arial Black"/>
              <a:ea typeface="Arial Black"/>
              <a:cs typeface="Arial Black"/>
              <a:sym typeface="Arial Black"/>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pSp>
        <p:nvGrpSpPr>
          <p:cNvPr id="411" name="Google Shape;411;p41"/>
          <p:cNvGrpSpPr/>
          <p:nvPr/>
        </p:nvGrpSpPr>
        <p:grpSpPr>
          <a:xfrm>
            <a:off x="369562" y="-79212"/>
            <a:ext cx="3003895" cy="3003895"/>
            <a:chOff x="5602750" y="880018"/>
            <a:chExt cx="6166350" cy="6166350"/>
          </a:xfrm>
        </p:grpSpPr>
        <p:sp>
          <p:nvSpPr>
            <p:cNvPr id="412" name="Google Shape;412;p41"/>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41"/>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41"/>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5" name="Google Shape;415;p41"/>
          <p:cNvGrpSpPr/>
          <p:nvPr/>
        </p:nvGrpSpPr>
        <p:grpSpPr>
          <a:xfrm>
            <a:off x="4149527" y="-136942"/>
            <a:ext cx="3003895" cy="3003895"/>
            <a:chOff x="5602750" y="880018"/>
            <a:chExt cx="6166350" cy="6166350"/>
          </a:xfrm>
        </p:grpSpPr>
        <p:sp>
          <p:nvSpPr>
            <p:cNvPr id="416" name="Google Shape;416;p41"/>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41"/>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41"/>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9" name="Google Shape;419;p41"/>
          <p:cNvGrpSpPr/>
          <p:nvPr/>
        </p:nvGrpSpPr>
        <p:grpSpPr>
          <a:xfrm>
            <a:off x="8153671" y="-21371"/>
            <a:ext cx="3003895" cy="3003895"/>
            <a:chOff x="5602750" y="880018"/>
            <a:chExt cx="6166350" cy="6166350"/>
          </a:xfrm>
        </p:grpSpPr>
        <p:sp>
          <p:nvSpPr>
            <p:cNvPr id="420" name="Google Shape;420;p41"/>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41"/>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41"/>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3" name="Google Shape;423;p41"/>
          <p:cNvGrpSpPr/>
          <p:nvPr/>
        </p:nvGrpSpPr>
        <p:grpSpPr>
          <a:xfrm>
            <a:off x="2033340" y="4177798"/>
            <a:ext cx="3003895" cy="3003895"/>
            <a:chOff x="5602750" y="880018"/>
            <a:chExt cx="6166350" cy="6166350"/>
          </a:xfrm>
        </p:grpSpPr>
        <p:sp>
          <p:nvSpPr>
            <p:cNvPr id="424" name="Google Shape;424;p41"/>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41"/>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41"/>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7" name="Google Shape;427;p41"/>
          <p:cNvGrpSpPr/>
          <p:nvPr/>
        </p:nvGrpSpPr>
        <p:grpSpPr>
          <a:xfrm>
            <a:off x="6197011" y="4201632"/>
            <a:ext cx="3003895" cy="3003895"/>
            <a:chOff x="5602750" y="880018"/>
            <a:chExt cx="6166350" cy="6166350"/>
          </a:xfrm>
        </p:grpSpPr>
        <p:sp>
          <p:nvSpPr>
            <p:cNvPr id="428" name="Google Shape;428;p41"/>
            <p:cNvSpPr/>
            <p:nvPr/>
          </p:nvSpPr>
          <p:spPr>
            <a:xfrm rot="7135355">
              <a:off x="6224011" y="1953004"/>
              <a:ext cx="3426865" cy="342686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41"/>
            <p:cNvSpPr/>
            <p:nvPr/>
          </p:nvSpPr>
          <p:spPr>
            <a:xfrm rot="7135355">
              <a:off x="8422040" y="1960479"/>
              <a:ext cx="2564870" cy="256487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41"/>
            <p:cNvSpPr/>
            <p:nvPr/>
          </p:nvSpPr>
          <p:spPr>
            <a:xfrm rot="7135355">
              <a:off x="6417052" y="1694320"/>
              <a:ext cx="4537746" cy="453774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1" name="Google Shape;431;p41"/>
          <p:cNvSpPr txBox="1"/>
          <p:nvPr>
            <p:ph idx="1" type="body"/>
          </p:nvPr>
        </p:nvSpPr>
        <p:spPr>
          <a:xfrm>
            <a:off x="83978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32" name="Google Shape;432;p41"/>
          <p:cNvSpPr/>
          <p:nvPr/>
        </p:nvSpPr>
        <p:spPr>
          <a:xfrm>
            <a:off x="839789" y="2288048"/>
            <a:ext cx="2731470" cy="2250833"/>
          </a:xfrm>
          <a:prstGeom prst="homePlate">
            <a:avLst>
              <a:gd fmla="val 50000" name="adj"/>
            </a:avLst>
          </a:prstGeom>
          <a:solidFill>
            <a:srgbClr val="FF5050">
              <a:alpha val="80000"/>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33" name="Google Shape;433;p41"/>
          <p:cNvSpPr txBox="1"/>
          <p:nvPr/>
        </p:nvSpPr>
        <p:spPr>
          <a:xfrm>
            <a:off x="1262813" y="2722106"/>
            <a:ext cx="1902203"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First</a:t>
            </a:r>
            <a:endParaRPr sz="2800">
              <a:solidFill>
                <a:srgbClr val="060F18"/>
              </a:solidFill>
              <a:latin typeface="Calibri"/>
              <a:ea typeface="Calibri"/>
              <a:cs typeface="Calibri"/>
              <a:sym typeface="Calibri"/>
            </a:endParaRPr>
          </a:p>
        </p:txBody>
      </p:sp>
      <p:sp>
        <p:nvSpPr>
          <p:cNvPr id="434" name="Google Shape;434;p41"/>
          <p:cNvSpPr/>
          <p:nvPr/>
        </p:nvSpPr>
        <p:spPr>
          <a:xfrm>
            <a:off x="2608393" y="2288048"/>
            <a:ext cx="2992319" cy="2250833"/>
          </a:xfrm>
          <a:prstGeom prst="chevron">
            <a:avLst>
              <a:gd fmla="val 50000" name="adj"/>
            </a:avLst>
          </a:prstGeom>
          <a:solidFill>
            <a:srgbClr val="FFFF00">
              <a:alpha val="80000"/>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35" name="Google Shape;435;p41"/>
          <p:cNvSpPr txBox="1"/>
          <p:nvPr/>
        </p:nvSpPr>
        <p:spPr>
          <a:xfrm>
            <a:off x="365930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Second</a:t>
            </a:r>
            <a:endParaRPr sz="2800">
              <a:solidFill>
                <a:srgbClr val="060F18"/>
              </a:solidFill>
              <a:latin typeface="Calibri"/>
              <a:ea typeface="Calibri"/>
              <a:cs typeface="Calibri"/>
              <a:sym typeface="Calibri"/>
            </a:endParaRPr>
          </a:p>
        </p:txBody>
      </p:sp>
      <p:sp>
        <p:nvSpPr>
          <p:cNvPr id="436" name="Google Shape;436;p41"/>
          <p:cNvSpPr/>
          <p:nvPr/>
        </p:nvSpPr>
        <p:spPr>
          <a:xfrm>
            <a:off x="4610656" y="2288048"/>
            <a:ext cx="2992319" cy="2250833"/>
          </a:xfrm>
          <a:prstGeom prst="chevron">
            <a:avLst>
              <a:gd fmla="val 50000" name="adj"/>
            </a:avLst>
          </a:prstGeom>
          <a:solidFill>
            <a:schemeClr val="accent4">
              <a:alpha val="80000"/>
            </a:scheme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37" name="Google Shape;437;p41"/>
          <p:cNvSpPr txBox="1"/>
          <p:nvPr/>
        </p:nvSpPr>
        <p:spPr>
          <a:xfrm>
            <a:off x="5623841" y="274737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Third</a:t>
            </a:r>
            <a:endParaRPr sz="2800">
              <a:solidFill>
                <a:srgbClr val="060F18"/>
              </a:solidFill>
              <a:latin typeface="Calibri"/>
              <a:ea typeface="Calibri"/>
              <a:cs typeface="Calibri"/>
              <a:sym typeface="Calibri"/>
            </a:endParaRPr>
          </a:p>
        </p:txBody>
      </p:sp>
      <p:sp>
        <p:nvSpPr>
          <p:cNvPr id="438" name="Google Shape;438;p41"/>
          <p:cNvSpPr/>
          <p:nvPr/>
        </p:nvSpPr>
        <p:spPr>
          <a:xfrm>
            <a:off x="6612919" y="2288048"/>
            <a:ext cx="2992319" cy="2250833"/>
          </a:xfrm>
          <a:prstGeom prst="chevron">
            <a:avLst>
              <a:gd fmla="val 50000" name="adj"/>
            </a:avLst>
          </a:prstGeom>
          <a:solidFill>
            <a:srgbClr val="8296B0">
              <a:alpha val="80000"/>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39" name="Google Shape;439;p41"/>
          <p:cNvSpPr txBox="1"/>
          <p:nvPr/>
        </p:nvSpPr>
        <p:spPr>
          <a:xfrm>
            <a:off x="765976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Fourth</a:t>
            </a:r>
            <a:endParaRPr sz="2800">
              <a:solidFill>
                <a:srgbClr val="060F18"/>
              </a:solidFill>
              <a:latin typeface="Calibri"/>
              <a:ea typeface="Calibri"/>
              <a:cs typeface="Calibri"/>
              <a:sym typeface="Calibri"/>
            </a:endParaRPr>
          </a:p>
        </p:txBody>
      </p:sp>
      <p:sp>
        <p:nvSpPr>
          <p:cNvPr id="440" name="Google Shape;440;p41"/>
          <p:cNvSpPr/>
          <p:nvPr/>
        </p:nvSpPr>
        <p:spPr>
          <a:xfrm>
            <a:off x="8615183" y="2288047"/>
            <a:ext cx="2992319" cy="2250833"/>
          </a:xfrm>
          <a:prstGeom prst="chevron">
            <a:avLst>
              <a:gd fmla="val 50000" name="adj"/>
            </a:avLst>
          </a:prstGeom>
          <a:solidFill>
            <a:srgbClr val="649B3F">
              <a:alpha val="80000"/>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rgbClr val="060F18"/>
              </a:solidFill>
              <a:latin typeface="Calibri"/>
              <a:ea typeface="Calibri"/>
              <a:cs typeface="Calibri"/>
              <a:sym typeface="Calibri"/>
            </a:endParaRPr>
          </a:p>
        </p:txBody>
      </p:sp>
      <p:sp>
        <p:nvSpPr>
          <p:cNvPr id="441" name="Google Shape;441;p41"/>
          <p:cNvSpPr txBox="1"/>
          <p:nvPr/>
        </p:nvSpPr>
        <p:spPr>
          <a:xfrm>
            <a:off x="9552922" y="2725860"/>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Fifth</a:t>
            </a:r>
            <a:endParaRPr sz="2800">
              <a:solidFill>
                <a:srgbClr val="060F18"/>
              </a:solidFill>
              <a:latin typeface="Calibri"/>
              <a:ea typeface="Calibri"/>
              <a:cs typeface="Calibri"/>
              <a:sym typeface="Calibri"/>
            </a:endParaRPr>
          </a:p>
        </p:txBody>
      </p:sp>
      <p:sp>
        <p:nvSpPr>
          <p:cNvPr id="442" name="Google Shape;442;p41"/>
          <p:cNvSpPr txBox="1"/>
          <p:nvPr>
            <p:ph idx="1" type="body"/>
          </p:nvPr>
        </p:nvSpPr>
        <p:spPr>
          <a:xfrm>
            <a:off x="2659186" y="4885385"/>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43" name="Google Shape;443;p41"/>
          <p:cNvSpPr txBox="1"/>
          <p:nvPr>
            <p:ph idx="1" type="body"/>
          </p:nvPr>
        </p:nvSpPr>
        <p:spPr>
          <a:xfrm>
            <a:off x="4678877"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44" name="Google Shape;444;p41"/>
          <p:cNvSpPr txBox="1"/>
          <p:nvPr>
            <p:ph idx="1" type="body"/>
          </p:nvPr>
        </p:nvSpPr>
        <p:spPr>
          <a:xfrm>
            <a:off x="6679107" y="4885385"/>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45" name="Google Shape;445;p41"/>
          <p:cNvSpPr txBox="1"/>
          <p:nvPr>
            <p:ph idx="1" type="body"/>
          </p:nvPr>
        </p:nvSpPr>
        <p:spPr>
          <a:xfrm>
            <a:off x="8673344"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Text file, a type of computer file opened by most text software</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9" name="Shape 449"/>
        <p:cNvGrpSpPr/>
        <p:nvPr/>
      </p:nvGrpSpPr>
      <p:grpSpPr>
        <a:xfrm>
          <a:off x="0" y="0"/>
          <a:ext cx="0" cy="0"/>
          <a:chOff x="0" y="0"/>
          <a:chExt cx="0" cy="0"/>
        </a:xfrm>
      </p:grpSpPr>
      <p:pic>
        <p:nvPicPr>
          <p:cNvPr id="450" name="Google Shape;450;p4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51" name="Google Shape;451;p42"/>
          <p:cNvSpPr txBox="1"/>
          <p:nvPr/>
        </p:nvSpPr>
        <p:spPr>
          <a:xfrm>
            <a:off x="7172" y="2721681"/>
            <a:ext cx="6088828"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rgbClr val="497988"/>
                </a:solidFill>
                <a:latin typeface="Calibri"/>
                <a:ea typeface="Calibri"/>
                <a:cs typeface="Calibri"/>
                <a:sym typeface="Calibri"/>
              </a:rPr>
              <a:t>FULL PAGE IMAGE</a:t>
            </a:r>
            <a:endParaRPr b="1" sz="4400">
              <a:solidFill>
                <a:srgbClr val="497988"/>
              </a:solidFill>
              <a:latin typeface="Calibri"/>
              <a:ea typeface="Calibri"/>
              <a:cs typeface="Calibri"/>
              <a:sym typeface="Calibri"/>
            </a:endParaRPr>
          </a:p>
        </p:txBody>
      </p:sp>
      <p:sp>
        <p:nvSpPr>
          <p:cNvPr id="452" name="Google Shape;452;p42"/>
          <p:cNvSpPr txBox="1"/>
          <p:nvPr/>
        </p:nvSpPr>
        <p:spPr>
          <a:xfrm>
            <a:off x="6486860" y="2600066"/>
            <a:ext cx="5034579" cy="9233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One way to create a composition where the image and text complement each other is to align your text so it fits with a shape present in the image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3"/>
          <p:cNvSpPr/>
          <p:nvPr/>
        </p:nvSpPr>
        <p:spPr>
          <a:xfrm>
            <a:off x="0" y="0"/>
            <a:ext cx="12192000" cy="3947886"/>
          </a:xfrm>
          <a:prstGeom prst="rect">
            <a:avLst/>
          </a:prstGeom>
          <a:solidFill>
            <a:schemeClr val="lt1">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43"/>
          <p:cNvSpPr txBox="1"/>
          <p:nvPr>
            <p:ph type="title"/>
          </p:nvPr>
        </p:nvSpPr>
        <p:spPr>
          <a:xfrm>
            <a:off x="838200" y="633846"/>
            <a:ext cx="10515600" cy="77481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TITLE &amp; TEXT</a:t>
            </a:r>
            <a:endParaRPr b="1" i="0" sz="4400" u="none" cap="none" strike="noStrike">
              <a:solidFill>
                <a:schemeClr val="dk1"/>
              </a:solidFill>
              <a:latin typeface="Calibri"/>
              <a:ea typeface="Calibri"/>
              <a:cs typeface="Calibri"/>
              <a:sym typeface="Calibri"/>
            </a:endParaRPr>
          </a:p>
        </p:txBody>
      </p:sp>
      <p:sp>
        <p:nvSpPr>
          <p:cNvPr id="459" name="Google Shape;459;p43"/>
          <p:cNvSpPr txBox="1"/>
          <p:nvPr>
            <p:ph idx="1" type="body"/>
          </p:nvPr>
        </p:nvSpPr>
        <p:spPr>
          <a:xfrm>
            <a:off x="838200" y="1681019"/>
            <a:ext cx="10515600" cy="441498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Add text here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p:nvPr/>
        </p:nvSpPr>
        <p:spPr>
          <a:xfrm>
            <a:off x="-116114" y="2685144"/>
            <a:ext cx="12424228" cy="1263388"/>
          </a:xfrm>
          <a:prstGeom prst="rect">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8" name="Google Shape;218;p26"/>
          <p:cNvSpPr txBox="1"/>
          <p:nvPr>
            <p:ph idx="1" type="body"/>
          </p:nvPr>
        </p:nvSpPr>
        <p:spPr>
          <a:xfrm>
            <a:off x="0" y="402110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Good morning/afternoon/evening, everyone</a:t>
            </a:r>
            <a:endParaRPr/>
          </a:p>
        </p:txBody>
      </p:sp>
      <p:sp>
        <p:nvSpPr>
          <p:cNvPr id="219" name="Google Shape;219;p26"/>
          <p:cNvSpPr/>
          <p:nvPr/>
        </p:nvSpPr>
        <p:spPr>
          <a:xfrm rot="5400000">
            <a:off x="5225968" y="4766041"/>
            <a:ext cx="1740062" cy="1514215"/>
          </a:xfrm>
          <a:prstGeom prst="hexagon">
            <a:avLst>
              <a:gd fmla="val 25000" name="adj"/>
              <a:gd fmla="val 115470" name="vf"/>
            </a:avLst>
          </a:prstGeom>
          <a:solidFill>
            <a:srgbClr val="1D688B">
              <a:alpha val="65882"/>
            </a:srgbClr>
          </a:solidFill>
          <a:ln cap="flat" cmpd="sng" w="63500">
            <a:solidFill>
              <a:srgbClr val="EA92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0" name="Google Shape;220;p26"/>
          <p:cNvSpPr txBox="1"/>
          <p:nvPr/>
        </p:nvSpPr>
        <p:spPr>
          <a:xfrm>
            <a:off x="5465794" y="5272021"/>
            <a:ext cx="1202356" cy="5022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rial Black"/>
                <a:ea typeface="Arial Black"/>
                <a:cs typeface="Arial Black"/>
                <a:sym typeface="Arial Black"/>
              </a:rPr>
              <a:t>Logo</a:t>
            </a:r>
            <a:endParaRPr b="1" i="0" sz="2400" u="none" cap="none" strike="noStrike">
              <a:solidFill>
                <a:schemeClr val="lt1"/>
              </a:solidFill>
              <a:latin typeface="Arial Black"/>
              <a:ea typeface="Arial Black"/>
              <a:cs typeface="Arial Black"/>
              <a:sym typeface="Arial Black"/>
            </a:endParaRPr>
          </a:p>
        </p:txBody>
      </p:sp>
      <p:sp>
        <p:nvSpPr>
          <p:cNvPr id="221" name="Google Shape;221;p26"/>
          <p:cNvSpPr/>
          <p:nvPr/>
        </p:nvSpPr>
        <p:spPr>
          <a:xfrm>
            <a:off x="1" y="2845785"/>
            <a:ext cx="12191999"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6000" u="none" cap="none" strike="noStrike">
                <a:solidFill>
                  <a:schemeClr val="lt1"/>
                </a:solidFill>
                <a:latin typeface="Arial Black"/>
                <a:ea typeface="Arial Black"/>
                <a:cs typeface="Arial Black"/>
                <a:sym typeface="Arial Black"/>
              </a:rPr>
              <a:t>WELCOME</a:t>
            </a:r>
            <a:endParaRPr b="0" i="0" sz="4400" u="none" cap="none" strike="noStrike">
              <a:solidFill>
                <a:schemeClr val="lt1"/>
              </a:solidFill>
              <a:latin typeface="Calibri"/>
              <a:ea typeface="Calibri"/>
              <a:cs typeface="Calibri"/>
              <a:sym typeface="Calibri"/>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4"/>
          <p:cNvSpPr txBox="1"/>
          <p:nvPr>
            <p:ph type="title"/>
          </p:nvPr>
        </p:nvSpPr>
        <p:spPr>
          <a:xfrm>
            <a:off x="714375" y="3255160"/>
            <a:ext cx="7191375" cy="7748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Arial Black"/>
              <a:buNone/>
            </a:pPr>
            <a:r>
              <a:rPr b="1" i="0" lang="en-US" sz="8000" u="none" cap="none" strike="noStrike">
                <a:solidFill>
                  <a:schemeClr val="lt1"/>
                </a:solidFill>
                <a:latin typeface="Arial Black"/>
                <a:ea typeface="Arial Black"/>
                <a:cs typeface="Arial Black"/>
                <a:sym typeface="Arial Black"/>
              </a:rPr>
              <a:t>CREDITS</a:t>
            </a:r>
            <a:endParaRPr b="1" i="0" sz="8000" u="none" cap="none" strike="noStrike">
              <a:solidFill>
                <a:schemeClr val="lt1"/>
              </a:solidFill>
              <a:latin typeface="Arial Black"/>
              <a:ea typeface="Arial Black"/>
              <a:cs typeface="Arial Black"/>
              <a:sym typeface="Arial Black"/>
            </a:endParaRPr>
          </a:p>
        </p:txBody>
      </p:sp>
      <p:sp>
        <p:nvSpPr>
          <p:cNvPr id="465" name="Google Shape;465;p44"/>
          <p:cNvSpPr txBox="1"/>
          <p:nvPr>
            <p:ph idx="1" type="body"/>
          </p:nvPr>
        </p:nvSpPr>
        <p:spPr>
          <a:xfrm>
            <a:off x="838200" y="4029970"/>
            <a:ext cx="10515600" cy="25137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Special thanks to:</a:t>
            </a:r>
            <a:endParaRPr/>
          </a:p>
          <a:p>
            <a:pPr indent="0" lvl="0" marL="0" marR="0" rtl="0" algn="l">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Presentation template by </a:t>
            </a:r>
            <a:r>
              <a:rPr b="1" i="0" lang="en-US" sz="1600" u="sng" cap="none" strike="noStrike">
                <a:solidFill>
                  <a:schemeClr val="hlink"/>
                </a:solidFill>
                <a:latin typeface="Calibri"/>
                <a:ea typeface="Calibri"/>
                <a:cs typeface="Calibri"/>
                <a:sym typeface="Calibri"/>
                <a:hlinkClick r:id="rId3"/>
              </a:rPr>
              <a:t>SlidesBoss.com</a:t>
            </a:r>
            <a:endParaRPr b="1" i="0" sz="16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Photographs by Pexels &amp; Freepik</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66" name="Google Shape;466;p44"/>
          <p:cNvSpPr txBox="1"/>
          <p:nvPr/>
        </p:nvSpPr>
        <p:spPr>
          <a:xfrm>
            <a:off x="781050" y="3274210"/>
            <a:ext cx="7191375" cy="7748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D8BB1"/>
              </a:buClr>
              <a:buSzPts val="8000"/>
              <a:buFont typeface="Arial Black"/>
              <a:buNone/>
            </a:pPr>
            <a:r>
              <a:rPr b="1" lang="en-US" sz="8000">
                <a:solidFill>
                  <a:srgbClr val="5D8BB1"/>
                </a:solidFill>
                <a:latin typeface="Arial Black"/>
                <a:ea typeface="Arial Black"/>
                <a:cs typeface="Arial Black"/>
                <a:sym typeface="Arial Black"/>
              </a:rPr>
              <a:t>CREDITS</a:t>
            </a:r>
            <a:endParaRPr b="1" sz="8000">
              <a:solidFill>
                <a:srgbClr val="5D8BB1"/>
              </a:solidFill>
              <a:latin typeface="Arial Black"/>
              <a:ea typeface="Arial Black"/>
              <a:cs typeface="Arial Black"/>
              <a:sym typeface="Arial Black"/>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p:nvPr/>
        </p:nvSpPr>
        <p:spPr>
          <a:xfrm>
            <a:off x="0" y="0"/>
            <a:ext cx="12192000" cy="3947886"/>
          </a:xfrm>
          <a:prstGeom prst="rect">
            <a:avLst/>
          </a:prstGeom>
          <a:solidFill>
            <a:schemeClr val="lt1">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7" name="Google Shape;227;p27"/>
          <p:cNvSpPr/>
          <p:nvPr/>
        </p:nvSpPr>
        <p:spPr>
          <a:xfrm>
            <a:off x="571524" y="680488"/>
            <a:ext cx="10632107" cy="77481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5400"/>
              <a:buFont typeface="Calibri"/>
              <a:buNone/>
            </a:pPr>
            <a:r>
              <a:rPr b="0" i="0" lang="en-US" sz="5400" u="none" cap="none" strike="noStrike">
                <a:solidFill>
                  <a:schemeClr val="dk1"/>
                </a:solidFill>
                <a:latin typeface="Calibri"/>
                <a:ea typeface="Calibri"/>
                <a:cs typeface="Calibri"/>
                <a:sym typeface="Calibri"/>
              </a:rPr>
              <a:t>Instructions</a:t>
            </a:r>
            <a:endParaRPr b="0" i="0" sz="3959" u="none" cap="none" strike="noStrike">
              <a:solidFill>
                <a:schemeClr val="dk1"/>
              </a:solidFill>
              <a:latin typeface="Calibri"/>
              <a:ea typeface="Calibri"/>
              <a:cs typeface="Calibri"/>
              <a:sym typeface="Calibri"/>
            </a:endParaRPr>
          </a:p>
        </p:txBody>
      </p:sp>
      <p:sp>
        <p:nvSpPr>
          <p:cNvPr id="228" name="Google Shape;228;p27"/>
          <p:cNvSpPr txBox="1"/>
          <p:nvPr/>
        </p:nvSpPr>
        <p:spPr>
          <a:xfrm>
            <a:off x="491916" y="1799378"/>
            <a:ext cx="11208169" cy="5709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Open Sans"/>
              <a:buNone/>
            </a:pPr>
            <a:r>
              <a:rPr b="0" i="0" lang="en-US" sz="1800" u="none" cap="none" strike="noStrike">
                <a:solidFill>
                  <a:schemeClr val="dk1"/>
                </a:solidFill>
                <a:latin typeface="Open Sans"/>
                <a:ea typeface="Open Sans"/>
                <a:cs typeface="Open Sans"/>
                <a:sym typeface="Open Sans"/>
              </a:rPr>
              <a:t>Open the presentation from the </a:t>
            </a:r>
            <a:r>
              <a:rPr b="0" i="0" lang="en-US" sz="1800" u="none" cap="none" strike="noStrike">
                <a:solidFill>
                  <a:srgbClr val="FF0000"/>
                </a:solidFill>
                <a:latin typeface="Open Sans"/>
                <a:ea typeface="Open Sans"/>
                <a:cs typeface="Open Sans"/>
                <a:sym typeface="Open Sans"/>
              </a:rPr>
              <a:t>Google Slides </a:t>
            </a:r>
            <a:r>
              <a:rPr b="0" i="0" lang="en-US" sz="1800" u="none" cap="none" strike="noStrike">
                <a:solidFill>
                  <a:schemeClr val="dk1"/>
                </a:solidFill>
                <a:latin typeface="Open Sans"/>
                <a:ea typeface="Open Sans"/>
                <a:cs typeface="Open Sans"/>
                <a:sym typeface="Open Sans"/>
              </a:rPr>
              <a:t>Viewer or download as </a:t>
            </a:r>
            <a:r>
              <a:rPr b="0" i="0" lang="en-US" sz="1800" u="none" cap="none" strike="noStrike">
                <a:solidFill>
                  <a:srgbClr val="FF0000"/>
                </a:solidFill>
                <a:latin typeface="Open Sans"/>
                <a:ea typeface="Open Sans"/>
                <a:cs typeface="Open Sans"/>
                <a:sym typeface="Open Sans"/>
              </a:rPr>
              <a:t>Powerpoint</a:t>
            </a:r>
            <a:r>
              <a:rPr b="0" i="0" lang="en-US" sz="1800" u="none" cap="none" strike="noStrike">
                <a:solidFill>
                  <a:schemeClr val="dk1"/>
                </a:solidFill>
                <a:latin typeface="Open Sans"/>
                <a:ea typeface="Open Sans"/>
                <a:cs typeface="Open Sans"/>
                <a:sym typeface="Open Sans"/>
              </a:rPr>
              <a:t> template. </a:t>
            </a:r>
            <a:endParaRPr/>
          </a:p>
          <a:p>
            <a:pPr indent="0" lvl="0" marL="0" marR="0" rtl="0" algn="l">
              <a:spcBef>
                <a:spcPts val="0"/>
              </a:spcBef>
              <a:spcAft>
                <a:spcPts val="0"/>
              </a:spcAft>
              <a:buClr>
                <a:schemeClr val="dk1"/>
              </a:buClr>
              <a:buSzPts val="1800"/>
              <a:buFont typeface="Open Sans"/>
              <a:buNone/>
            </a:pPr>
            <a:r>
              <a:rPr b="1" i="0" lang="en-US" sz="1800" u="none" cap="none" strike="noStrike">
                <a:solidFill>
                  <a:schemeClr val="dk1"/>
                </a:solidFill>
                <a:latin typeface="Open Sans"/>
                <a:ea typeface="Open Sans"/>
                <a:cs typeface="Open Sans"/>
                <a:sym typeface="Open Sans"/>
              </a:rPr>
              <a:t>In order to be able to edit the presentation in Google Slides, you should have a Google® Account.</a:t>
            </a:r>
            <a:endParaRPr b="0" i="1" sz="3200" u="none" cap="none" strike="noStrike">
              <a:solidFill>
                <a:schemeClr val="dk1"/>
              </a:solidFill>
              <a:latin typeface="Open Sans"/>
              <a:ea typeface="Open Sans"/>
              <a:cs typeface="Open Sans"/>
              <a:sym typeface="Open Sans"/>
            </a:endParaRPr>
          </a:p>
        </p:txBody>
      </p:sp>
      <p:sp>
        <p:nvSpPr>
          <p:cNvPr id="229" name="Google Shape;229;p27"/>
          <p:cNvSpPr txBox="1"/>
          <p:nvPr/>
        </p:nvSpPr>
        <p:spPr>
          <a:xfrm>
            <a:off x="5961776" y="4581607"/>
            <a:ext cx="3987262" cy="89229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None/>
            </a:pPr>
            <a:r>
              <a:rPr b="0" i="0" lang="en-US" sz="2800" u="none" cap="none" strike="noStrike">
                <a:solidFill>
                  <a:schemeClr val="dk1"/>
                </a:solidFill>
                <a:latin typeface="Open Sans"/>
                <a:ea typeface="Open Sans"/>
                <a:cs typeface="Open Sans"/>
                <a:sym typeface="Open Sans"/>
              </a:rPr>
              <a:t>Edit in Google Slides</a:t>
            </a:r>
            <a:endParaRPr b="0" i="0" sz="2800" u="none" cap="none" strike="noStrike">
              <a:solidFill>
                <a:schemeClr val="dk1"/>
              </a:solidFill>
              <a:latin typeface="Open Sans"/>
              <a:ea typeface="Open Sans"/>
              <a:cs typeface="Open Sans"/>
              <a:sym typeface="Open Sans"/>
            </a:endParaRPr>
          </a:p>
        </p:txBody>
      </p:sp>
      <p:pic>
        <p:nvPicPr>
          <p:cNvPr id="230" name="Google Shape;230;p27"/>
          <p:cNvPicPr preferRelativeResize="0"/>
          <p:nvPr/>
        </p:nvPicPr>
        <p:blipFill rotWithShape="1">
          <a:blip r:embed="rId3">
            <a:alphaModFix/>
          </a:blip>
          <a:srcRect b="0" l="0" r="0" t="0"/>
          <a:stretch/>
        </p:blipFill>
        <p:spPr>
          <a:xfrm>
            <a:off x="6802368" y="2661033"/>
            <a:ext cx="1818122" cy="1795620"/>
          </a:xfrm>
          <a:prstGeom prst="rect">
            <a:avLst/>
          </a:prstGeom>
          <a:noFill/>
          <a:ln>
            <a:noFill/>
          </a:ln>
        </p:spPr>
      </p:pic>
      <p:sp>
        <p:nvSpPr>
          <p:cNvPr id="231" name="Google Shape;231;p27"/>
          <p:cNvSpPr txBox="1"/>
          <p:nvPr/>
        </p:nvSpPr>
        <p:spPr>
          <a:xfrm>
            <a:off x="1942624" y="4633676"/>
            <a:ext cx="3582196" cy="821707"/>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2800"/>
              <a:buFont typeface="Open Sans"/>
              <a:buNone/>
            </a:pPr>
            <a:r>
              <a:rPr b="0" i="0" lang="en-US" sz="2800" u="none" cap="none" strike="noStrike">
                <a:solidFill>
                  <a:schemeClr val="dk1"/>
                </a:solidFill>
                <a:latin typeface="Open Sans"/>
                <a:ea typeface="Open Sans"/>
                <a:cs typeface="Open Sans"/>
                <a:sym typeface="Open Sans"/>
              </a:rPr>
              <a:t>Edit in PowerPoint®</a:t>
            </a:r>
            <a:endParaRPr b="0" i="0" sz="2800" u="none" cap="none" strike="noStrike">
              <a:solidFill>
                <a:schemeClr val="dk1"/>
              </a:solidFill>
              <a:latin typeface="Open Sans"/>
              <a:ea typeface="Open Sans"/>
              <a:cs typeface="Open Sans"/>
              <a:sym typeface="Open Sans"/>
            </a:endParaRPr>
          </a:p>
        </p:txBody>
      </p:sp>
      <p:pic>
        <p:nvPicPr>
          <p:cNvPr id="232" name="Google Shape;232;p27"/>
          <p:cNvPicPr preferRelativeResize="0"/>
          <p:nvPr/>
        </p:nvPicPr>
        <p:blipFill rotWithShape="1">
          <a:blip r:embed="rId4">
            <a:alphaModFix/>
          </a:blip>
          <a:srcRect b="0" l="0" r="0" t="0"/>
          <a:stretch/>
        </p:blipFill>
        <p:spPr>
          <a:xfrm>
            <a:off x="2606128" y="2661033"/>
            <a:ext cx="1843363" cy="1843363"/>
          </a:xfrm>
          <a:prstGeom prst="rect">
            <a:avLst/>
          </a:prstGeom>
          <a:noFill/>
          <a:ln>
            <a:noFill/>
          </a:ln>
        </p:spPr>
      </p:pic>
      <p:pic>
        <p:nvPicPr>
          <p:cNvPr descr="by.png" id="233" name="Google Shape;233;p27"/>
          <p:cNvPicPr preferRelativeResize="0"/>
          <p:nvPr/>
        </p:nvPicPr>
        <p:blipFill rotWithShape="1">
          <a:blip r:embed="rId5">
            <a:alphaModFix/>
          </a:blip>
          <a:srcRect b="0" l="0" r="0" t="0"/>
          <a:stretch/>
        </p:blipFill>
        <p:spPr>
          <a:xfrm>
            <a:off x="8740488" y="5703419"/>
            <a:ext cx="1031495" cy="360316"/>
          </a:xfrm>
          <a:prstGeom prst="rect">
            <a:avLst/>
          </a:prstGeom>
          <a:noFill/>
          <a:ln cap="flat" cmpd="sng" w="19050">
            <a:solidFill>
              <a:srgbClr val="434343"/>
            </a:solidFill>
            <a:prstDash val="solid"/>
            <a:round/>
            <a:headEnd len="sm" w="sm" type="none"/>
            <a:tailEnd len="sm" w="sm" type="none"/>
          </a:ln>
        </p:spPr>
      </p:pic>
      <p:sp>
        <p:nvSpPr>
          <p:cNvPr id="234" name="Google Shape;234;p27"/>
          <p:cNvSpPr/>
          <p:nvPr/>
        </p:nvSpPr>
        <p:spPr>
          <a:xfrm>
            <a:off x="9256236" y="5815968"/>
            <a:ext cx="208313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400" u="sng" cap="none" strike="noStrike">
                <a:solidFill>
                  <a:schemeClr val="hlink"/>
                </a:solidFill>
                <a:latin typeface="Open Sans"/>
                <a:ea typeface="Open Sans"/>
                <a:cs typeface="Open Sans"/>
                <a:sym typeface="Open Sans"/>
                <a:hlinkClick r:id="rId6"/>
              </a:rPr>
              <a:t>Slidesboss.com</a:t>
            </a:r>
            <a:endParaRPr b="0" i="0" sz="14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p:nvPr/>
        </p:nvSpPr>
        <p:spPr>
          <a:xfrm rot="7135355">
            <a:off x="7616778" y="2313406"/>
            <a:ext cx="2444844" cy="2444844"/>
          </a:xfrm>
          <a:prstGeom prst="ellipse">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0" name="Google Shape;240;p28"/>
          <p:cNvSpPr txBox="1"/>
          <p:nvPr>
            <p:ph idx="1" type="body"/>
          </p:nvPr>
        </p:nvSpPr>
        <p:spPr>
          <a:xfrm>
            <a:off x="6083300" y="4557633"/>
            <a:ext cx="5511800" cy="13033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First, let me introduce myself. I am …</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41" name="Google Shape;241;p28"/>
          <p:cNvSpPr txBox="1"/>
          <p:nvPr>
            <p:ph type="ctrTitle"/>
          </p:nvPr>
        </p:nvSpPr>
        <p:spPr>
          <a:xfrm>
            <a:off x="6083300" y="3076058"/>
            <a:ext cx="55118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Calibri"/>
              <a:buNone/>
            </a:pPr>
            <a:r>
              <a:rPr b="1" i="0" lang="en-US" sz="4800" u="none" cap="none" strike="noStrike">
                <a:solidFill>
                  <a:schemeClr val="dk1"/>
                </a:solidFill>
                <a:latin typeface="Calibri"/>
                <a:ea typeface="Calibri"/>
                <a:cs typeface="Calibri"/>
                <a:sym typeface="Calibri"/>
              </a:rPr>
              <a:t>Hello</a:t>
            </a:r>
            <a:r>
              <a:rPr b="0" i="0" lang="en-US" sz="4800" u="none" cap="none" strike="noStrike">
                <a:solidFill>
                  <a:schemeClr val="dk1"/>
                </a:solidFill>
                <a:latin typeface="Calibri"/>
                <a:ea typeface="Calibri"/>
                <a:cs typeface="Calibri"/>
                <a:sym typeface="Calibri"/>
              </a:rPr>
              <a:t>!</a:t>
            </a:r>
            <a:endParaRPr b="0" i="0" sz="4800" u="none" cap="none" strike="noStrike">
              <a:solidFill>
                <a:schemeClr val="dk1"/>
              </a:solidFill>
              <a:latin typeface="Calibri"/>
              <a:ea typeface="Calibri"/>
              <a:cs typeface="Calibri"/>
              <a:sym typeface="Calibri"/>
            </a:endParaRPr>
          </a:p>
        </p:txBody>
      </p:sp>
      <p:pic>
        <p:nvPicPr>
          <p:cNvPr id="242" name="Google Shape;242;p28"/>
          <p:cNvPicPr preferRelativeResize="0"/>
          <p:nvPr>
            <p:ph idx="2" type="pic"/>
          </p:nvPr>
        </p:nvPicPr>
        <p:blipFill rotWithShape="1">
          <a:blip r:embed="rId3">
            <a:alphaModFix/>
          </a:blip>
          <a:srcRect b="1225" l="0" r="0" t="1225"/>
          <a:stretch/>
        </p:blipFill>
        <p:spPr>
          <a:xfrm>
            <a:off x="499181" y="482600"/>
            <a:ext cx="5038019" cy="5873750"/>
          </a:xfrm>
          <a:prstGeom prst="rect">
            <a:avLst/>
          </a:prstGeom>
          <a:noFill/>
          <a:ln cap="flat" cmpd="sng" w="9525">
            <a:solidFill>
              <a:srgbClr val="595959"/>
            </a:solidFill>
            <a:prstDash val="solid"/>
            <a:round/>
            <a:headEnd len="sm" w="sm" type="none"/>
            <a:tailEnd len="sm" w="sm" type="none"/>
          </a:ln>
        </p:spPr>
      </p:pic>
      <p:sp>
        <p:nvSpPr>
          <p:cNvPr id="243" name="Google Shape;243;p28"/>
          <p:cNvSpPr/>
          <p:nvPr/>
        </p:nvSpPr>
        <p:spPr>
          <a:xfrm rot="7135355">
            <a:off x="7345505" y="406144"/>
            <a:ext cx="1033449" cy="103344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4" name="Google Shape;244;p28"/>
          <p:cNvSpPr/>
          <p:nvPr/>
        </p:nvSpPr>
        <p:spPr>
          <a:xfrm rot="7135355">
            <a:off x="8878877" y="560784"/>
            <a:ext cx="724169" cy="72416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5" name="Google Shape;245;p28"/>
          <p:cNvSpPr/>
          <p:nvPr/>
        </p:nvSpPr>
        <p:spPr>
          <a:xfrm rot="7135355">
            <a:off x="9576240" y="1138842"/>
            <a:ext cx="1222037" cy="1222037"/>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9"/>
          <p:cNvSpPr/>
          <p:nvPr/>
        </p:nvSpPr>
        <p:spPr>
          <a:xfrm rot="7135355">
            <a:off x="5688870" y="361623"/>
            <a:ext cx="1629379" cy="162937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1" name="Google Shape;251;p29"/>
          <p:cNvSpPr/>
          <p:nvPr/>
        </p:nvSpPr>
        <p:spPr>
          <a:xfrm rot="7135355">
            <a:off x="1083807" y="466477"/>
            <a:ext cx="1033449" cy="103344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2" name="Google Shape;252;p29"/>
          <p:cNvSpPr/>
          <p:nvPr/>
        </p:nvSpPr>
        <p:spPr>
          <a:xfrm rot="7135355">
            <a:off x="8522819" y="559189"/>
            <a:ext cx="724169" cy="72416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3" name="Google Shape;253;p29"/>
          <p:cNvSpPr/>
          <p:nvPr/>
        </p:nvSpPr>
        <p:spPr>
          <a:xfrm rot="7135355">
            <a:off x="6976696" y="770477"/>
            <a:ext cx="1629379" cy="162937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4" name="Google Shape;254;p29"/>
          <p:cNvSpPr/>
          <p:nvPr/>
        </p:nvSpPr>
        <p:spPr>
          <a:xfrm rot="7135355">
            <a:off x="9536006" y="565294"/>
            <a:ext cx="1222037" cy="1222037"/>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5" name="Google Shape;255;p29"/>
          <p:cNvSpPr/>
          <p:nvPr/>
        </p:nvSpPr>
        <p:spPr>
          <a:xfrm rot="7135355">
            <a:off x="2575366" y="-358882"/>
            <a:ext cx="3101645" cy="310164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6" name="Google Shape;256;p29"/>
          <p:cNvSpPr/>
          <p:nvPr/>
        </p:nvSpPr>
        <p:spPr>
          <a:xfrm>
            <a:off x="9358693" y="2382006"/>
            <a:ext cx="2097427" cy="4170976"/>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7" name="Google Shape;257;p29"/>
          <p:cNvSpPr/>
          <p:nvPr/>
        </p:nvSpPr>
        <p:spPr>
          <a:xfrm>
            <a:off x="7222101" y="2382006"/>
            <a:ext cx="2067114" cy="4170976"/>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8" name="Google Shape;258;p29"/>
          <p:cNvSpPr/>
          <p:nvPr/>
        </p:nvSpPr>
        <p:spPr>
          <a:xfrm>
            <a:off x="5047461" y="2382006"/>
            <a:ext cx="2100823" cy="4170976"/>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9" name="Google Shape;259;p29"/>
          <p:cNvSpPr/>
          <p:nvPr/>
        </p:nvSpPr>
        <p:spPr>
          <a:xfrm>
            <a:off x="2879034" y="2382006"/>
            <a:ext cx="2100823" cy="4170976"/>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0" name="Google Shape;260;p29"/>
          <p:cNvSpPr/>
          <p:nvPr/>
        </p:nvSpPr>
        <p:spPr>
          <a:xfrm>
            <a:off x="710607" y="2382006"/>
            <a:ext cx="2100823" cy="4170976"/>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1" name="Google Shape;261;p29"/>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959"/>
              <a:buFont typeface="Arial Black"/>
              <a:buNone/>
            </a:pPr>
            <a:r>
              <a:rPr b="0" i="0" lang="en-US" sz="3959" u="none" cap="none" strike="noStrike">
                <a:solidFill>
                  <a:schemeClr val="dk1"/>
                </a:solidFill>
                <a:latin typeface="Arial Black"/>
                <a:ea typeface="Arial Black"/>
                <a:cs typeface="Arial Black"/>
                <a:sym typeface="Arial Black"/>
              </a:rPr>
              <a:t>Meet our team</a:t>
            </a:r>
            <a:endParaRPr b="0" i="0" sz="3959" u="none" cap="none" strike="noStrike">
              <a:solidFill>
                <a:schemeClr val="dk1"/>
              </a:solidFill>
              <a:latin typeface="Arial Black"/>
              <a:ea typeface="Arial Black"/>
              <a:cs typeface="Arial Black"/>
              <a:sym typeface="Arial Black"/>
            </a:endParaRPr>
          </a:p>
        </p:txBody>
      </p:sp>
      <p:sp>
        <p:nvSpPr>
          <p:cNvPr id="262" name="Google Shape;262;p29"/>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Write something in this section</a:t>
            </a:r>
            <a:endParaRPr b="0" i="0" sz="2400" u="none" cap="none" strike="noStrike">
              <a:solidFill>
                <a:schemeClr val="dk1"/>
              </a:solidFill>
              <a:latin typeface="Calibri"/>
              <a:ea typeface="Calibri"/>
              <a:cs typeface="Calibri"/>
              <a:sym typeface="Calibri"/>
            </a:endParaRPr>
          </a:p>
        </p:txBody>
      </p:sp>
      <p:sp>
        <p:nvSpPr>
          <p:cNvPr id="263" name="Google Shape;263;p29"/>
          <p:cNvSpPr txBox="1"/>
          <p:nvPr>
            <p:ph idx="7" type="body"/>
          </p:nvPr>
        </p:nvSpPr>
        <p:spPr>
          <a:xfrm>
            <a:off x="812206" y="4405199"/>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Name</a:t>
            </a:r>
            <a:endParaRPr b="1" i="0" sz="2000" u="none" cap="none" strike="noStrike">
              <a:solidFill>
                <a:schemeClr val="dk1"/>
              </a:solidFill>
              <a:latin typeface="Calibri"/>
              <a:ea typeface="Calibri"/>
              <a:cs typeface="Calibri"/>
              <a:sym typeface="Calibri"/>
            </a:endParaRPr>
          </a:p>
        </p:txBody>
      </p:sp>
      <p:sp>
        <p:nvSpPr>
          <p:cNvPr id="264" name="Google Shape;264;p29"/>
          <p:cNvSpPr txBox="1"/>
          <p:nvPr>
            <p:ph idx="8" type="body"/>
          </p:nvPr>
        </p:nvSpPr>
        <p:spPr>
          <a:xfrm>
            <a:off x="812206" y="4903180"/>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b="1" i="0" sz="1400" u="none" cap="none" strike="noStrike">
              <a:solidFill>
                <a:srgbClr val="0070C0"/>
              </a:solidFill>
              <a:latin typeface="Calibri"/>
              <a:ea typeface="Calibri"/>
              <a:cs typeface="Calibri"/>
              <a:sym typeface="Calibri"/>
            </a:endParaRPr>
          </a:p>
        </p:txBody>
      </p:sp>
      <p:sp>
        <p:nvSpPr>
          <p:cNvPr id="265" name="Google Shape;265;p29"/>
          <p:cNvSpPr txBox="1"/>
          <p:nvPr>
            <p:ph idx="9" type="body"/>
          </p:nvPr>
        </p:nvSpPr>
        <p:spPr>
          <a:xfrm>
            <a:off x="812206" y="5381394"/>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b="0" i="0" sz="1400" u="none" cap="none" strike="noStrike">
              <a:solidFill>
                <a:schemeClr val="dk1"/>
              </a:solidFill>
              <a:latin typeface="Calibri"/>
              <a:ea typeface="Calibri"/>
              <a:cs typeface="Calibri"/>
              <a:sym typeface="Calibri"/>
            </a:endParaRPr>
          </a:p>
        </p:txBody>
      </p:sp>
      <p:sp>
        <p:nvSpPr>
          <p:cNvPr id="266" name="Google Shape;266;p29"/>
          <p:cNvSpPr txBox="1"/>
          <p:nvPr>
            <p:ph idx="13" type="body"/>
          </p:nvPr>
        </p:nvSpPr>
        <p:spPr>
          <a:xfrm>
            <a:off x="2981491" y="4405199"/>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Name</a:t>
            </a:r>
            <a:endParaRPr b="1" i="0" sz="2000" u="none" cap="none" strike="noStrike">
              <a:solidFill>
                <a:schemeClr val="dk1"/>
              </a:solidFill>
              <a:latin typeface="Calibri"/>
              <a:ea typeface="Calibri"/>
              <a:cs typeface="Calibri"/>
              <a:sym typeface="Calibri"/>
            </a:endParaRPr>
          </a:p>
        </p:txBody>
      </p:sp>
      <p:sp>
        <p:nvSpPr>
          <p:cNvPr id="267" name="Google Shape;267;p29"/>
          <p:cNvSpPr txBox="1"/>
          <p:nvPr>
            <p:ph idx="14" type="body"/>
          </p:nvPr>
        </p:nvSpPr>
        <p:spPr>
          <a:xfrm>
            <a:off x="2981491" y="4903180"/>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68" name="Google Shape;268;p29"/>
          <p:cNvSpPr txBox="1"/>
          <p:nvPr>
            <p:ph idx="15" type="body"/>
          </p:nvPr>
        </p:nvSpPr>
        <p:spPr>
          <a:xfrm>
            <a:off x="2981491" y="5381394"/>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9" name="Google Shape;269;p29"/>
          <p:cNvSpPr txBox="1"/>
          <p:nvPr>
            <p:ph idx="16" type="body"/>
          </p:nvPr>
        </p:nvSpPr>
        <p:spPr>
          <a:xfrm>
            <a:off x="5168481" y="4409960"/>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Name</a:t>
            </a:r>
            <a:endParaRPr b="1" i="0" sz="2000" u="none" cap="none" strike="noStrike">
              <a:solidFill>
                <a:schemeClr val="dk1"/>
              </a:solidFill>
              <a:latin typeface="Calibri"/>
              <a:ea typeface="Calibri"/>
              <a:cs typeface="Calibri"/>
              <a:sym typeface="Calibri"/>
            </a:endParaRPr>
          </a:p>
        </p:txBody>
      </p:sp>
      <p:sp>
        <p:nvSpPr>
          <p:cNvPr id="270" name="Google Shape;270;p29"/>
          <p:cNvSpPr txBox="1"/>
          <p:nvPr>
            <p:ph idx="17" type="body"/>
          </p:nvPr>
        </p:nvSpPr>
        <p:spPr>
          <a:xfrm>
            <a:off x="5168481" y="4907941"/>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71" name="Google Shape;271;p29"/>
          <p:cNvSpPr txBox="1"/>
          <p:nvPr>
            <p:ph idx="18" type="body"/>
          </p:nvPr>
        </p:nvSpPr>
        <p:spPr>
          <a:xfrm>
            <a:off x="5168481" y="5386155"/>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2" name="Google Shape;272;p29"/>
          <p:cNvSpPr txBox="1"/>
          <p:nvPr>
            <p:ph idx="19" type="body"/>
          </p:nvPr>
        </p:nvSpPr>
        <p:spPr>
          <a:xfrm>
            <a:off x="7337766" y="4409960"/>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Name</a:t>
            </a:r>
            <a:endParaRPr b="1" i="0" sz="2000" u="none" cap="none" strike="noStrike">
              <a:solidFill>
                <a:schemeClr val="dk1"/>
              </a:solidFill>
              <a:latin typeface="Calibri"/>
              <a:ea typeface="Calibri"/>
              <a:cs typeface="Calibri"/>
              <a:sym typeface="Calibri"/>
            </a:endParaRPr>
          </a:p>
        </p:txBody>
      </p:sp>
      <p:sp>
        <p:nvSpPr>
          <p:cNvPr id="273" name="Google Shape;273;p29"/>
          <p:cNvSpPr txBox="1"/>
          <p:nvPr>
            <p:ph idx="20" type="body"/>
          </p:nvPr>
        </p:nvSpPr>
        <p:spPr>
          <a:xfrm>
            <a:off x="7337766" y="4907941"/>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74" name="Google Shape;274;p29"/>
          <p:cNvSpPr txBox="1"/>
          <p:nvPr>
            <p:ph idx="21" type="body"/>
          </p:nvPr>
        </p:nvSpPr>
        <p:spPr>
          <a:xfrm>
            <a:off x="7337766" y="5386155"/>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5" name="Google Shape;275;p29"/>
          <p:cNvSpPr txBox="1"/>
          <p:nvPr>
            <p:ph idx="22" type="body"/>
          </p:nvPr>
        </p:nvSpPr>
        <p:spPr>
          <a:xfrm>
            <a:off x="9462251" y="4413412"/>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Name</a:t>
            </a:r>
            <a:endParaRPr b="1" i="0" sz="2000" u="none" cap="none" strike="noStrike">
              <a:solidFill>
                <a:schemeClr val="dk1"/>
              </a:solidFill>
              <a:latin typeface="Calibri"/>
              <a:ea typeface="Calibri"/>
              <a:cs typeface="Calibri"/>
              <a:sym typeface="Calibri"/>
            </a:endParaRPr>
          </a:p>
        </p:txBody>
      </p:sp>
      <p:sp>
        <p:nvSpPr>
          <p:cNvPr id="276" name="Google Shape;276;p29"/>
          <p:cNvSpPr txBox="1"/>
          <p:nvPr>
            <p:ph idx="23" type="body"/>
          </p:nvPr>
        </p:nvSpPr>
        <p:spPr>
          <a:xfrm>
            <a:off x="9462251" y="4911393"/>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77" name="Google Shape;277;p29"/>
          <p:cNvSpPr txBox="1"/>
          <p:nvPr>
            <p:ph idx="24" type="body"/>
          </p:nvPr>
        </p:nvSpPr>
        <p:spPr>
          <a:xfrm>
            <a:off x="9462251" y="5389607"/>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278" name="Google Shape;278;p29"/>
          <p:cNvPicPr preferRelativeResize="0"/>
          <p:nvPr>
            <p:ph idx="2" type="pic"/>
          </p:nvPr>
        </p:nvPicPr>
        <p:blipFill rotWithShape="1">
          <a:blip r:embed="rId3">
            <a:alphaModFix/>
          </a:blip>
          <a:srcRect b="1604" l="0" r="0" t="1604"/>
          <a:stretch/>
        </p:blipFill>
        <p:spPr>
          <a:xfrm flipH="1">
            <a:off x="710607" y="2391939"/>
            <a:ext cx="2087882" cy="1868616"/>
          </a:xfrm>
          <a:prstGeom prst="rect">
            <a:avLst/>
          </a:prstGeom>
          <a:solidFill>
            <a:schemeClr val="lt1"/>
          </a:solidFill>
          <a:ln cap="flat" cmpd="sng" w="12700">
            <a:solidFill>
              <a:schemeClr val="dk1"/>
            </a:solidFill>
            <a:prstDash val="solid"/>
            <a:miter lim="800000"/>
            <a:headEnd len="sm" w="sm" type="none"/>
            <a:tailEnd len="sm" w="sm" type="none"/>
          </a:ln>
        </p:spPr>
      </p:pic>
      <p:pic>
        <p:nvPicPr>
          <p:cNvPr id="279" name="Google Shape;279;p29"/>
          <p:cNvPicPr preferRelativeResize="0"/>
          <p:nvPr>
            <p:ph idx="3" type="pic"/>
          </p:nvPr>
        </p:nvPicPr>
        <p:blipFill rotWithShape="1">
          <a:blip r:embed="rId4">
            <a:alphaModFix/>
          </a:blip>
          <a:srcRect b="5154" l="0" r="0" t="5153"/>
          <a:stretch/>
        </p:blipFill>
        <p:spPr>
          <a:xfrm flipH="1">
            <a:off x="2891018" y="2391939"/>
            <a:ext cx="2075430" cy="1868616"/>
          </a:xfrm>
          <a:prstGeom prst="rect">
            <a:avLst/>
          </a:prstGeom>
          <a:solidFill>
            <a:schemeClr val="lt1"/>
          </a:solidFill>
          <a:ln cap="flat" cmpd="sng" w="12700">
            <a:solidFill>
              <a:schemeClr val="dk1"/>
            </a:solidFill>
            <a:prstDash val="solid"/>
            <a:miter lim="800000"/>
            <a:headEnd len="sm" w="sm" type="none"/>
            <a:tailEnd len="sm" w="sm" type="none"/>
          </a:ln>
        </p:spPr>
      </p:pic>
      <p:pic>
        <p:nvPicPr>
          <p:cNvPr id="280" name="Google Shape;280;p29"/>
          <p:cNvPicPr preferRelativeResize="0"/>
          <p:nvPr>
            <p:ph idx="4" type="pic"/>
          </p:nvPr>
        </p:nvPicPr>
        <p:blipFill rotWithShape="1">
          <a:blip r:embed="rId5">
            <a:alphaModFix/>
          </a:blip>
          <a:srcRect b="0" l="1968" r="1968" t="0"/>
          <a:stretch/>
        </p:blipFill>
        <p:spPr>
          <a:xfrm flipH="1">
            <a:off x="5060303" y="2391939"/>
            <a:ext cx="2082793" cy="1868616"/>
          </a:xfrm>
          <a:prstGeom prst="rect">
            <a:avLst/>
          </a:prstGeom>
          <a:solidFill>
            <a:schemeClr val="lt1"/>
          </a:solidFill>
          <a:ln cap="flat" cmpd="sng" w="12700">
            <a:solidFill>
              <a:schemeClr val="dk1"/>
            </a:solidFill>
            <a:prstDash val="solid"/>
            <a:miter lim="800000"/>
            <a:headEnd len="sm" w="sm" type="none"/>
            <a:tailEnd len="sm" w="sm" type="none"/>
          </a:ln>
        </p:spPr>
      </p:pic>
      <p:pic>
        <p:nvPicPr>
          <p:cNvPr id="281" name="Google Shape;281;p29"/>
          <p:cNvPicPr preferRelativeResize="0"/>
          <p:nvPr>
            <p:ph idx="5" type="pic"/>
          </p:nvPr>
        </p:nvPicPr>
        <p:blipFill rotWithShape="1">
          <a:blip r:embed="rId6">
            <a:alphaModFix/>
          </a:blip>
          <a:srcRect b="0" l="3784" r="3783" t="0"/>
          <a:stretch/>
        </p:blipFill>
        <p:spPr>
          <a:xfrm flipH="1">
            <a:off x="7236167" y="2391035"/>
            <a:ext cx="2043521" cy="1855006"/>
          </a:xfrm>
          <a:prstGeom prst="rect">
            <a:avLst/>
          </a:prstGeom>
          <a:solidFill>
            <a:schemeClr val="lt1"/>
          </a:solidFill>
          <a:ln cap="flat" cmpd="sng" w="12700">
            <a:solidFill>
              <a:schemeClr val="dk1"/>
            </a:solidFill>
            <a:prstDash val="solid"/>
            <a:miter lim="800000"/>
            <a:headEnd len="sm" w="sm" type="none"/>
            <a:tailEnd len="sm" w="sm" type="none"/>
          </a:ln>
        </p:spPr>
      </p:pic>
      <p:pic>
        <p:nvPicPr>
          <p:cNvPr id="282" name="Google Shape;282;p29"/>
          <p:cNvPicPr preferRelativeResize="0"/>
          <p:nvPr>
            <p:ph idx="6" type="pic"/>
          </p:nvPr>
        </p:nvPicPr>
        <p:blipFill rotWithShape="1">
          <a:blip r:embed="rId7">
            <a:alphaModFix/>
          </a:blip>
          <a:srcRect b="12504" l="0" r="0" t="12505"/>
          <a:stretch/>
        </p:blipFill>
        <p:spPr>
          <a:xfrm flipH="1">
            <a:off x="9376940" y="2391034"/>
            <a:ext cx="2069653" cy="1855006"/>
          </a:xfrm>
          <a:prstGeom prst="rect">
            <a:avLst/>
          </a:prstGeom>
          <a:solidFill>
            <a:schemeClr val="lt1"/>
          </a:solidFill>
          <a:ln cap="flat" cmpd="sng" w="12700">
            <a:solidFill>
              <a:schemeClr val="dk1"/>
            </a:solidFill>
            <a:prstDash val="solid"/>
            <a:miter lim="800000"/>
            <a:headEnd len="sm" w="sm" type="none"/>
            <a:tailEnd len="sm" w="sm" type="none"/>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p:nvPr/>
        </p:nvSpPr>
        <p:spPr>
          <a:xfrm rot="7135355">
            <a:off x="5688870" y="361623"/>
            <a:ext cx="1629379" cy="162937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8" name="Google Shape;288;p30"/>
          <p:cNvSpPr/>
          <p:nvPr/>
        </p:nvSpPr>
        <p:spPr>
          <a:xfrm rot="7135355">
            <a:off x="2263825" y="389608"/>
            <a:ext cx="1033449" cy="103344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9" name="Google Shape;289;p30"/>
          <p:cNvSpPr/>
          <p:nvPr/>
        </p:nvSpPr>
        <p:spPr>
          <a:xfrm rot="7135355">
            <a:off x="8522819" y="559189"/>
            <a:ext cx="724169" cy="72416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0" name="Google Shape;290;p30"/>
          <p:cNvSpPr/>
          <p:nvPr/>
        </p:nvSpPr>
        <p:spPr>
          <a:xfrm rot="7135355">
            <a:off x="7297791" y="169840"/>
            <a:ext cx="1175119" cy="117511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1" name="Google Shape;291;p30"/>
          <p:cNvSpPr/>
          <p:nvPr/>
        </p:nvSpPr>
        <p:spPr>
          <a:xfrm rot="7135355">
            <a:off x="9315493" y="584380"/>
            <a:ext cx="591010" cy="59101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2" name="Google Shape;292;p30"/>
          <p:cNvSpPr/>
          <p:nvPr/>
        </p:nvSpPr>
        <p:spPr>
          <a:xfrm rot="7135355">
            <a:off x="3498087" y="-211172"/>
            <a:ext cx="2235010" cy="223501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3" name="Google Shape;293;p30"/>
          <p:cNvSpPr/>
          <p:nvPr/>
        </p:nvSpPr>
        <p:spPr>
          <a:xfrm>
            <a:off x="780822" y="1619984"/>
            <a:ext cx="5189671" cy="4553367"/>
          </a:xfrm>
          <a:prstGeom prst="rect">
            <a:avLst/>
          </a:prstGeom>
          <a:solidFill>
            <a:schemeClr val="lt1">
              <a:alpha val="80784"/>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4" name="Google Shape;294;p30"/>
          <p:cNvSpPr/>
          <p:nvPr/>
        </p:nvSpPr>
        <p:spPr>
          <a:xfrm>
            <a:off x="6217920" y="1619985"/>
            <a:ext cx="5193257" cy="4553367"/>
          </a:xfrm>
          <a:prstGeom prst="rect">
            <a:avLst/>
          </a:prstGeom>
          <a:solidFill>
            <a:schemeClr val="lt1">
              <a:alpha val="80784"/>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5" name="Google Shape;295;p30"/>
          <p:cNvSpPr txBox="1"/>
          <p:nvPr>
            <p:ph idx="1" type="body"/>
          </p:nvPr>
        </p:nvSpPr>
        <p:spPr>
          <a:xfrm>
            <a:off x="957942" y="2456696"/>
            <a:ext cx="4765373" cy="345062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a:t>
            </a:r>
            <a:r>
              <a:rPr b="0" i="0" lang="en-US" sz="2800" u="none" cap="none" strike="noStrike">
                <a:solidFill>
                  <a:schemeClr val="dk1"/>
                </a:solidFill>
                <a:latin typeface="Calibri"/>
                <a:ea typeface="Calibri"/>
                <a:cs typeface="Calibri"/>
                <a:sym typeface="Calibri"/>
              </a:rPr>
              <a:t>opportunity</a:t>
            </a:r>
            <a:r>
              <a:rPr b="0" i="0" lang="en-US" sz="2000" u="none" cap="none" strike="noStrike">
                <a:solidFill>
                  <a:schemeClr val="dk1"/>
                </a:solidFill>
                <a:latin typeface="Calibri"/>
                <a:ea typeface="Calibri"/>
                <a:cs typeface="Calibri"/>
                <a:sym typeface="Calibri"/>
              </a:rPr>
              <a:t> for them to actively listen</a:t>
            </a:r>
            <a:endParaRPr/>
          </a:p>
        </p:txBody>
      </p:sp>
      <p:sp>
        <p:nvSpPr>
          <p:cNvPr id="296" name="Google Shape;296;p30"/>
          <p:cNvSpPr txBox="1"/>
          <p:nvPr>
            <p:ph idx="2" type="body"/>
          </p:nvPr>
        </p:nvSpPr>
        <p:spPr>
          <a:xfrm>
            <a:off x="6439647" y="2456695"/>
            <a:ext cx="4749801" cy="345062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97" name="Google Shape;297;p30"/>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98" name="Google Shape;298;p30"/>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99" name="Google Shape;299;p30"/>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Two Columns</a:t>
            </a:r>
            <a:endParaRPr b="1" i="0" sz="3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1"/>
          <p:cNvSpPr/>
          <p:nvPr/>
        </p:nvSpPr>
        <p:spPr>
          <a:xfrm rot="7135355">
            <a:off x="5688870" y="361623"/>
            <a:ext cx="1629379" cy="162937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5" name="Google Shape;305;p31"/>
          <p:cNvSpPr/>
          <p:nvPr/>
        </p:nvSpPr>
        <p:spPr>
          <a:xfrm rot="7135355">
            <a:off x="2263825" y="389608"/>
            <a:ext cx="1033449" cy="103344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6" name="Google Shape;306;p31"/>
          <p:cNvSpPr/>
          <p:nvPr/>
        </p:nvSpPr>
        <p:spPr>
          <a:xfrm rot="7135355">
            <a:off x="8522819" y="559189"/>
            <a:ext cx="724169" cy="72416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7" name="Google Shape;307;p31"/>
          <p:cNvSpPr/>
          <p:nvPr/>
        </p:nvSpPr>
        <p:spPr>
          <a:xfrm rot="7135355">
            <a:off x="7297791" y="169840"/>
            <a:ext cx="1175119" cy="1175119"/>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8" name="Google Shape;308;p31"/>
          <p:cNvSpPr/>
          <p:nvPr/>
        </p:nvSpPr>
        <p:spPr>
          <a:xfrm rot="7135355">
            <a:off x="9315493" y="584380"/>
            <a:ext cx="591010" cy="59101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9" name="Google Shape;309;p31"/>
          <p:cNvSpPr/>
          <p:nvPr/>
        </p:nvSpPr>
        <p:spPr>
          <a:xfrm rot="7135355">
            <a:off x="3498087" y="-211172"/>
            <a:ext cx="2235010" cy="223501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0" name="Google Shape;310;p31"/>
          <p:cNvSpPr/>
          <p:nvPr/>
        </p:nvSpPr>
        <p:spPr>
          <a:xfrm>
            <a:off x="693700" y="1619984"/>
            <a:ext cx="2489502" cy="4553367"/>
          </a:xfrm>
          <a:prstGeom prst="rect">
            <a:avLst/>
          </a:prstGeom>
          <a:solidFill>
            <a:schemeClr val="lt1">
              <a:alpha val="80784"/>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1" name="Google Shape;311;p31"/>
          <p:cNvSpPr/>
          <p:nvPr/>
        </p:nvSpPr>
        <p:spPr>
          <a:xfrm>
            <a:off x="3465400" y="1619983"/>
            <a:ext cx="2489502" cy="4553367"/>
          </a:xfrm>
          <a:prstGeom prst="rect">
            <a:avLst/>
          </a:prstGeom>
          <a:solidFill>
            <a:schemeClr val="lt1">
              <a:alpha val="80784"/>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2" name="Google Shape;312;p31"/>
          <p:cNvSpPr/>
          <p:nvPr/>
        </p:nvSpPr>
        <p:spPr>
          <a:xfrm>
            <a:off x="6237100" y="1619982"/>
            <a:ext cx="2489502" cy="4553367"/>
          </a:xfrm>
          <a:prstGeom prst="rect">
            <a:avLst/>
          </a:prstGeom>
          <a:solidFill>
            <a:schemeClr val="lt1">
              <a:alpha val="80784"/>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3" name="Google Shape;313;p31"/>
          <p:cNvSpPr/>
          <p:nvPr/>
        </p:nvSpPr>
        <p:spPr>
          <a:xfrm>
            <a:off x="9008798" y="1619982"/>
            <a:ext cx="2489502" cy="4553367"/>
          </a:xfrm>
          <a:prstGeom prst="rect">
            <a:avLst/>
          </a:prstGeom>
          <a:solidFill>
            <a:schemeClr val="lt1">
              <a:alpha val="80784"/>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4" name="Google Shape;314;p31"/>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315" name="Google Shape;315;p31"/>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Don’t use your slides to repeat an entire message; instead consider using minimal</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text to share a key word or idea. Your audience won’t be populated by crash test dummies, they are much smarter than that. Respect their intelligence by not reading redundant information from your slides.</a:t>
            </a:r>
            <a:endParaRPr/>
          </a:p>
        </p:txBody>
      </p:sp>
      <p:sp>
        <p:nvSpPr>
          <p:cNvPr id="316" name="Google Shape;316;p31"/>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317" name="Google Shape;317;p31"/>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318" name="Google Shape;318;p31"/>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When you give your slides attention instead of your audience, you make a clear statement: my message and ego matter more than the audience. You eliminate eye contact and other nonverbal cues that show you are just as responsive to the listening audience as they are to you.</a:t>
            </a:r>
            <a:endParaRPr/>
          </a:p>
        </p:txBody>
      </p:sp>
      <p:sp>
        <p:nvSpPr>
          <p:cNvPr id="319" name="Google Shape;319;p31"/>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320" name="Google Shape;320;p31"/>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321" name="Google Shape;321;p31"/>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322" name="Google Shape;322;p31"/>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Four Columns</a:t>
            </a:r>
            <a:endParaRPr b="1" i="0" sz="3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p:nvPr/>
        </p:nvSpPr>
        <p:spPr>
          <a:xfrm rot="7135355">
            <a:off x="3684460" y="2257916"/>
            <a:ext cx="2179456" cy="2179456"/>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8" name="Google Shape;328;p32"/>
          <p:cNvSpPr/>
          <p:nvPr/>
        </p:nvSpPr>
        <p:spPr>
          <a:xfrm rot="7135355">
            <a:off x="-31379" y="2849832"/>
            <a:ext cx="1382340" cy="1382340"/>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9" name="Google Shape;329;p32"/>
          <p:cNvSpPr/>
          <p:nvPr/>
        </p:nvSpPr>
        <p:spPr>
          <a:xfrm rot="7135355">
            <a:off x="10249882" y="1243739"/>
            <a:ext cx="968648" cy="968648"/>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0" name="Google Shape;330;p32"/>
          <p:cNvSpPr/>
          <p:nvPr/>
        </p:nvSpPr>
        <p:spPr>
          <a:xfrm rot="7135355">
            <a:off x="5748772" y="2709322"/>
            <a:ext cx="1571838" cy="1571838"/>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1" name="Google Shape;331;p32"/>
          <p:cNvSpPr/>
          <p:nvPr/>
        </p:nvSpPr>
        <p:spPr>
          <a:xfrm rot="7135355">
            <a:off x="9680790" y="543457"/>
            <a:ext cx="790534" cy="790534"/>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2" name="Google Shape;332;p32"/>
          <p:cNvSpPr/>
          <p:nvPr/>
        </p:nvSpPr>
        <p:spPr>
          <a:xfrm rot="7135355">
            <a:off x="1177465" y="1360433"/>
            <a:ext cx="2989547" cy="2989547"/>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3" name="Google Shape;333;p32"/>
          <p:cNvSpPr txBox="1"/>
          <p:nvPr>
            <p:ph idx="1" type="body"/>
          </p:nvPr>
        </p:nvSpPr>
        <p:spPr>
          <a:xfrm>
            <a:off x="1246990" y="4108760"/>
            <a:ext cx="4727481" cy="37147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Arial"/>
              <a:buNone/>
            </a:pPr>
            <a:r>
              <a:rPr b="1" i="1" lang="en-US" sz="4400" u="none" cap="none" strike="noStrike">
                <a:solidFill>
                  <a:schemeClr val="accent2"/>
                </a:solidFill>
                <a:latin typeface="Calibri"/>
                <a:ea typeface="Calibri"/>
                <a:cs typeface="Calibri"/>
                <a:sym typeface="Calibri"/>
              </a:rPr>
              <a:t>Transition</a:t>
            </a:r>
            <a:r>
              <a:rPr b="1" i="1" lang="en-US" sz="2800" u="none" cap="none" strike="noStrike">
                <a:solidFill>
                  <a:schemeClr val="dk1"/>
                </a:solidFill>
                <a:latin typeface="Calibri"/>
                <a:ea typeface="Calibri"/>
                <a:cs typeface="Calibri"/>
                <a:sym typeface="Calibri"/>
              </a:rPr>
              <a:t> </a:t>
            </a:r>
            <a:r>
              <a:rPr b="1" i="1" lang="en-US" sz="3200" u="none" cap="none" strike="noStrike">
                <a:solidFill>
                  <a:schemeClr val="dk1"/>
                </a:solidFill>
                <a:latin typeface="Calibri"/>
                <a:ea typeface="Calibri"/>
                <a:cs typeface="Calibri"/>
                <a:sym typeface="Calibri"/>
              </a:rPr>
              <a:t>Headline</a:t>
            </a:r>
            <a:endParaRPr b="1" i="1" sz="4000" u="none" cap="none" strike="noStrike">
              <a:solidFill>
                <a:schemeClr val="dk1"/>
              </a:solidFill>
              <a:latin typeface="Calibri"/>
              <a:ea typeface="Calibri"/>
              <a:cs typeface="Calibri"/>
              <a:sym typeface="Calibri"/>
            </a:endParaRPr>
          </a:p>
        </p:txBody>
      </p:sp>
      <p:sp>
        <p:nvSpPr>
          <p:cNvPr id="334" name="Google Shape;334;p32"/>
          <p:cNvSpPr txBox="1"/>
          <p:nvPr>
            <p:ph idx="2" type="body"/>
          </p:nvPr>
        </p:nvSpPr>
        <p:spPr>
          <a:xfrm>
            <a:off x="7831016" y="2142557"/>
            <a:ext cx="2706355" cy="327127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25000"/>
              <a:buFont typeface="Arial"/>
              <a:buNone/>
            </a:pPr>
            <a:r>
              <a:rPr b="1" i="0" lang="en-US" sz="25000" u="none" cap="none" strike="noStrike">
                <a:solidFill>
                  <a:schemeClr val="accent2"/>
                </a:solidFill>
                <a:latin typeface="Nunito"/>
                <a:ea typeface="Nunito"/>
                <a:cs typeface="Nunito"/>
                <a:sym typeface="Nunito"/>
              </a:rPr>
              <a:t>1</a:t>
            </a:r>
            <a:endParaRPr b="1" i="0" sz="25000" u="none" cap="none" strike="noStrike">
              <a:solidFill>
                <a:schemeClr val="accent2"/>
              </a:solidFill>
              <a:latin typeface="Nunito"/>
              <a:ea typeface="Nunito"/>
              <a:cs typeface="Nunito"/>
              <a:sym typeface="Nunito"/>
            </a:endParaRPr>
          </a:p>
        </p:txBody>
      </p:sp>
      <p:sp>
        <p:nvSpPr>
          <p:cNvPr id="335" name="Google Shape;335;p32"/>
          <p:cNvSpPr txBox="1"/>
          <p:nvPr>
            <p:ph type="title"/>
          </p:nvPr>
        </p:nvSpPr>
        <p:spPr>
          <a:xfrm>
            <a:off x="1246990" y="2777171"/>
            <a:ext cx="9148482" cy="114094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Helvetica Neue"/>
              <a:buNone/>
            </a:pPr>
            <a:r>
              <a:rPr b="0" i="0" lang="en-US" sz="4400" u="none" cap="none" strike="noStrike">
                <a:solidFill>
                  <a:schemeClr val="dk1"/>
                </a:solidFill>
                <a:latin typeface="Helvetica Neue"/>
                <a:ea typeface="Helvetica Neue"/>
                <a:cs typeface="Helvetica Neue"/>
                <a:sym typeface="Helvetica Neue"/>
              </a:rPr>
              <a:t>Let’s move on to topic</a:t>
            </a:r>
            <a:endParaRPr b="0" i="0" sz="4400" u="none" cap="none" strike="noStrike">
              <a:solidFill>
                <a:schemeClr val="dk1"/>
              </a:solidFill>
              <a:latin typeface="Calibri"/>
              <a:ea typeface="Calibri"/>
              <a:cs typeface="Calibri"/>
              <a:sym typeface="Calibri"/>
            </a:endParaRPr>
          </a:p>
        </p:txBody>
      </p:sp>
      <p:sp>
        <p:nvSpPr>
          <p:cNvPr id="336" name="Google Shape;336;p32"/>
          <p:cNvSpPr/>
          <p:nvPr/>
        </p:nvSpPr>
        <p:spPr>
          <a:xfrm rot="7135355">
            <a:off x="11012193" y="692302"/>
            <a:ext cx="478315" cy="478315"/>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33"/>
          <p:cNvPicPr preferRelativeResize="0"/>
          <p:nvPr>
            <p:ph idx="2" type="pic"/>
          </p:nvPr>
        </p:nvPicPr>
        <p:blipFill rotWithShape="1">
          <a:blip r:embed="rId3">
            <a:alphaModFix/>
          </a:blip>
          <a:srcRect b="0" l="20278" r="20278" t="0"/>
          <a:stretch/>
        </p:blipFill>
        <p:spPr>
          <a:xfrm>
            <a:off x="0" y="0"/>
            <a:ext cx="6110514" cy="6858000"/>
          </a:xfrm>
          <a:prstGeom prst="rect">
            <a:avLst/>
          </a:prstGeom>
          <a:noFill/>
          <a:ln>
            <a:noFill/>
          </a:ln>
        </p:spPr>
      </p:pic>
      <p:sp>
        <p:nvSpPr>
          <p:cNvPr id="342" name="Google Shape;342;p33"/>
          <p:cNvSpPr txBox="1"/>
          <p:nvPr/>
        </p:nvSpPr>
        <p:spPr>
          <a:xfrm>
            <a:off x="3055257" y="431800"/>
            <a:ext cx="2571078" cy="1692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8F8F8"/>
                </a:solidFill>
                <a:latin typeface="Arial Black"/>
                <a:ea typeface="Arial Black"/>
                <a:cs typeface="Arial Black"/>
                <a:sym typeface="Arial Black"/>
              </a:rPr>
              <a:t>A </a:t>
            </a:r>
            <a:r>
              <a:rPr b="0" i="0" lang="en-US" sz="4000" u="none" cap="none" strike="noStrike">
                <a:solidFill>
                  <a:srgbClr val="F8F8F8"/>
                </a:solidFill>
                <a:latin typeface="Arial Black"/>
                <a:ea typeface="Arial Black"/>
                <a:cs typeface="Arial Black"/>
                <a:sym typeface="Arial Black"/>
              </a:rPr>
              <a:t>picture</a:t>
            </a:r>
            <a:r>
              <a:rPr b="0" i="0" lang="en-US" sz="1800" u="none" cap="none" strike="noStrike">
                <a:solidFill>
                  <a:srgbClr val="F8F8F8"/>
                </a:solidFill>
                <a:latin typeface="Arial Black"/>
                <a:ea typeface="Arial Black"/>
                <a:cs typeface="Arial Black"/>
                <a:sym typeface="Arial Black"/>
              </a:rPr>
              <a:t> is worth </a:t>
            </a:r>
            <a:endParaRPr sz="1800">
              <a:solidFill>
                <a:srgbClr val="F8F8F8"/>
              </a:solidFill>
              <a:latin typeface="Arial Black"/>
              <a:ea typeface="Arial Black"/>
              <a:cs typeface="Arial Black"/>
              <a:sym typeface="Arial Black"/>
            </a:endParaRPr>
          </a:p>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thousand </a:t>
            </a:r>
            <a:r>
              <a:rPr lang="en-US" sz="2800">
                <a:solidFill>
                  <a:srgbClr val="F8F8F8"/>
                </a:solidFill>
                <a:latin typeface="Arial Black"/>
                <a:ea typeface="Arial Black"/>
                <a:cs typeface="Arial Black"/>
                <a:sym typeface="Arial Black"/>
              </a:rPr>
              <a:t>words</a:t>
            </a:r>
            <a:endParaRPr sz="2800">
              <a:solidFill>
                <a:srgbClr val="F8F8F8"/>
              </a:solidFill>
              <a:latin typeface="Arial Black"/>
              <a:ea typeface="Arial Black"/>
              <a:cs typeface="Arial Black"/>
              <a:sym typeface="Arial Black"/>
            </a:endParaRPr>
          </a:p>
        </p:txBody>
      </p:sp>
      <p:sp>
        <p:nvSpPr>
          <p:cNvPr id="343" name="Google Shape;343;p33"/>
          <p:cNvSpPr/>
          <p:nvPr/>
        </p:nvSpPr>
        <p:spPr>
          <a:xfrm>
            <a:off x="6110514" y="0"/>
            <a:ext cx="6081486" cy="6858000"/>
          </a:xfrm>
          <a:prstGeom prst="rect">
            <a:avLst/>
          </a:prstGeom>
          <a:solidFill>
            <a:schemeClr val="lt1">
              <a:alpha val="89803"/>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33"/>
          <p:cNvSpPr txBox="1"/>
          <p:nvPr>
            <p:ph idx="1" type="body"/>
          </p:nvPr>
        </p:nvSpPr>
        <p:spPr>
          <a:xfrm>
            <a:off x="6652774" y="431800"/>
            <a:ext cx="5071731" cy="593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34462"/>
              </a:buClr>
              <a:buSzPts val="4000"/>
              <a:buFont typeface="Arial"/>
              <a:buNone/>
            </a:pPr>
            <a:r>
              <a:rPr b="1" i="0" lang="en-US" sz="4000" u="none" cap="none" strike="noStrike">
                <a:solidFill>
                  <a:srgbClr val="334462"/>
                </a:solidFill>
                <a:latin typeface="Calibri"/>
                <a:ea typeface="Calibri"/>
                <a:cs typeface="Calibri"/>
                <a:sym typeface="Calibri"/>
              </a:rPr>
              <a:t>Create</a:t>
            </a:r>
            <a:endParaRPr b="1" i="0" sz="3200" u="none" cap="none" strike="noStrike">
              <a:solidFill>
                <a:srgbClr val="334462"/>
              </a:solidFill>
              <a:latin typeface="Calibri"/>
              <a:ea typeface="Calibri"/>
              <a:cs typeface="Calibri"/>
              <a:sym typeface="Calibri"/>
            </a:endParaRPr>
          </a:p>
          <a:p>
            <a:pPr indent="0" lvl="0" marL="0" marR="0" rtl="0" algn="l">
              <a:lnSpc>
                <a:spcPct val="90000"/>
              </a:lnSpc>
              <a:spcBef>
                <a:spcPts val="1000"/>
              </a:spcBef>
              <a:spcAft>
                <a:spcPts val="0"/>
              </a:spcAft>
              <a:buClr>
                <a:srgbClr val="334462"/>
              </a:buClr>
              <a:buSzPts val="3200"/>
              <a:buFont typeface="Arial"/>
              <a:buNone/>
            </a:pPr>
            <a:r>
              <a:rPr b="1" i="0" lang="en-US" sz="3200" u="none" cap="none" strike="noStrike">
                <a:solidFill>
                  <a:srgbClr val="334462"/>
                </a:solidFill>
                <a:latin typeface="Calibri"/>
                <a:ea typeface="Calibri"/>
                <a:cs typeface="Calibri"/>
                <a:sym typeface="Calibri"/>
              </a:rPr>
              <a:t>Impressive</a:t>
            </a:r>
            <a:endParaRPr/>
          </a:p>
          <a:p>
            <a:pPr indent="0" lvl="0" marL="0" marR="0" rtl="0" algn="l">
              <a:lnSpc>
                <a:spcPct val="90000"/>
              </a:lnSpc>
              <a:spcBef>
                <a:spcPts val="1000"/>
              </a:spcBef>
              <a:spcAft>
                <a:spcPts val="0"/>
              </a:spcAft>
              <a:buClr>
                <a:srgbClr val="334462"/>
              </a:buClr>
              <a:buSzPts val="3200"/>
              <a:buFont typeface="Arial"/>
              <a:buNone/>
            </a:pPr>
            <a:r>
              <a:rPr b="1" i="0" lang="en-US" sz="3200" u="none" cap="none" strike="noStrike">
                <a:solidFill>
                  <a:srgbClr val="334462"/>
                </a:solidFill>
                <a:latin typeface="Calibri"/>
                <a:ea typeface="Calibri"/>
                <a:cs typeface="Calibri"/>
                <a:sym typeface="Calibri"/>
              </a:rPr>
              <a:t>Presentations</a:t>
            </a:r>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