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1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DD125-BB0E-2D0C-B8ED-BA7E37B62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4142FDBF-ACD6-8964-0F88-7877DA9319D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142FDBF-ACD6-8964-0F88-7877DA9319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0657E3-9E95-9006-3ABF-C80E59A00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9A5BFE4-EB77-12E8-252C-180764DA0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2" name="Google Shape;1758;p20">
            <a:extLst>
              <a:ext uri="{FF2B5EF4-FFF2-40B4-BE49-F238E27FC236}">
                <a16:creationId xmlns:a16="http://schemas.microsoft.com/office/drawing/2014/main" id="{52D559CF-779F-DAB0-4FB0-61BC7F8EF779}"/>
              </a:ext>
            </a:extLst>
          </p:cNvPr>
          <p:cNvSpPr/>
          <p:nvPr/>
        </p:nvSpPr>
        <p:spPr>
          <a:xfrm rot="16200000" flipH="1">
            <a:off x="5818479" y="-3763943"/>
            <a:ext cx="525756" cy="1119499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023" tIns="45499" rIns="91023" bIns="45499" anchor="t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2388" dirty="0">
              <a:latin typeface="Arial" panose="020B0604020202020204" pitchFamily="34" charset="0"/>
            </a:endParaRPr>
          </a:p>
        </p:txBody>
      </p:sp>
      <p:sp>
        <p:nvSpPr>
          <p:cNvPr id="6" name="Shape0_20210611_144026">
            <a:extLst>
              <a:ext uri="{FF2B5EF4-FFF2-40B4-BE49-F238E27FC236}">
                <a16:creationId xmlns:a16="http://schemas.microsoft.com/office/drawing/2014/main" id="{EEB6117A-3C32-5E85-7C8C-F3995053CEEF}"/>
              </a:ext>
            </a:extLst>
          </p:cNvPr>
          <p:cNvSpPr/>
          <p:nvPr/>
        </p:nvSpPr>
        <p:spPr>
          <a:xfrm>
            <a:off x="419099" y="1498013"/>
            <a:ext cx="642630" cy="652348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195167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023" tIns="45499" rIns="91023" bIns="45499" anchor="t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2388" dirty="0"/>
          </a:p>
        </p:txBody>
      </p:sp>
      <p:sp>
        <p:nvSpPr>
          <p:cNvPr id="7" name="Google Shape;1763;p20">
            <a:extLst>
              <a:ext uri="{FF2B5EF4-FFF2-40B4-BE49-F238E27FC236}">
                <a16:creationId xmlns:a16="http://schemas.microsoft.com/office/drawing/2014/main" id="{74FFA6D2-655D-E6B3-798F-A50B7F85A55B}"/>
              </a:ext>
            </a:extLst>
          </p:cNvPr>
          <p:cNvSpPr/>
          <p:nvPr/>
        </p:nvSpPr>
        <p:spPr>
          <a:xfrm rot="16200000" flipH="1">
            <a:off x="5818479" y="-1367642"/>
            <a:ext cx="525756" cy="1119499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023" tIns="45499" rIns="91023" bIns="45499" anchor="t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2388" dirty="0">
              <a:latin typeface="Arial" panose="020B0604020202020204" pitchFamily="34" charset="0"/>
            </a:endParaRPr>
          </a:p>
        </p:txBody>
      </p:sp>
      <p:sp>
        <p:nvSpPr>
          <p:cNvPr id="8" name="Google Shape;1764;p20">
            <a:extLst>
              <a:ext uri="{FF2B5EF4-FFF2-40B4-BE49-F238E27FC236}">
                <a16:creationId xmlns:a16="http://schemas.microsoft.com/office/drawing/2014/main" id="{13FFC144-2899-ED67-C491-63C1DC4A51AB}"/>
              </a:ext>
            </a:extLst>
          </p:cNvPr>
          <p:cNvSpPr txBox="1"/>
          <p:nvPr/>
        </p:nvSpPr>
        <p:spPr>
          <a:xfrm>
            <a:off x="1187883" y="4108606"/>
            <a:ext cx="10188424" cy="242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</a:pPr>
            <a:r>
              <a:rPr lang="en-US" sz="1576" b="1" dirty="0">
                <a:solidFill>
                  <a:srgbClr val="FFFFFF"/>
                </a:solidFill>
              </a:rPr>
              <a:t>Insert Text Here</a:t>
            </a:r>
            <a:endParaRPr sz="1576" dirty="0"/>
          </a:p>
        </p:txBody>
      </p:sp>
      <p:sp>
        <p:nvSpPr>
          <p:cNvPr id="9" name="Google Shape;1767;p20">
            <a:extLst>
              <a:ext uri="{FF2B5EF4-FFF2-40B4-BE49-F238E27FC236}">
                <a16:creationId xmlns:a16="http://schemas.microsoft.com/office/drawing/2014/main" id="{83EA47A4-F389-51C1-02AB-F8CA5DFA3AF2}"/>
              </a:ext>
            </a:extLst>
          </p:cNvPr>
          <p:cNvSpPr txBox="1"/>
          <p:nvPr/>
        </p:nvSpPr>
        <p:spPr>
          <a:xfrm>
            <a:off x="1187887" y="4626374"/>
            <a:ext cx="10188429" cy="242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en-US"/>
            </a:defPPr>
            <a:lvl1pPr marL="274313" indent="-274313">
              <a:buClr>
                <a:schemeClr val="tx1"/>
              </a:buClr>
              <a:buSzPct val="100000"/>
              <a:buFont typeface="Arial"/>
              <a:buChar char="•"/>
              <a:defRPr sz="2400">
                <a:latin typeface="Trebuchet MS" panose="020B0603020202020204" pitchFamily="34" charset="0"/>
                <a:ea typeface="Arial"/>
                <a:cs typeface="Arial"/>
              </a:defRPr>
            </a:lvl1pPr>
          </a:lstStyle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US" sz="1576" dirty="0">
                <a:solidFill>
                  <a:schemeClr val="tx1">
                    <a:lumMod val="100000"/>
                  </a:schemeClr>
                </a:solidFill>
                <a:latin typeface="+mn-lt"/>
              </a:rPr>
              <a:t>Insert Text Here</a:t>
            </a:r>
            <a:endParaRPr sz="1576" dirty="0">
              <a:solidFill>
                <a:schemeClr val="tx1">
                  <a:lumMod val="100000"/>
                </a:schemeClr>
              </a:solidFill>
              <a:latin typeface="+mn-lt"/>
            </a:endParaRPr>
          </a:p>
        </p:txBody>
      </p:sp>
      <p:sp>
        <p:nvSpPr>
          <p:cNvPr id="10" name="Shape1_20210611_144026">
            <a:extLst>
              <a:ext uri="{FF2B5EF4-FFF2-40B4-BE49-F238E27FC236}">
                <a16:creationId xmlns:a16="http://schemas.microsoft.com/office/drawing/2014/main" id="{F11E7D5A-FCA2-B4A9-18B2-AE40C23CEC39}"/>
              </a:ext>
            </a:extLst>
          </p:cNvPr>
          <p:cNvSpPr/>
          <p:nvPr/>
        </p:nvSpPr>
        <p:spPr>
          <a:xfrm>
            <a:off x="419101" y="3894315"/>
            <a:ext cx="642632" cy="652348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195167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023" tIns="45499" rIns="91023" bIns="45499" anchor="t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2388" dirty="0"/>
          </a:p>
        </p:txBody>
      </p:sp>
      <p:sp>
        <p:nvSpPr>
          <p:cNvPr id="11" name="Freeform 1532">
            <a:extLst>
              <a:ext uri="{FF2B5EF4-FFF2-40B4-BE49-F238E27FC236}">
                <a16:creationId xmlns:a16="http://schemas.microsoft.com/office/drawing/2014/main" id="{58384406-CE3E-9540-ABC3-38D245D912D8}"/>
              </a:ext>
            </a:extLst>
          </p:cNvPr>
          <p:cNvSpPr>
            <a:spLocks noEditPoints="1"/>
          </p:cNvSpPr>
          <p:nvPr/>
        </p:nvSpPr>
        <p:spPr bwMode="auto">
          <a:xfrm>
            <a:off x="794607" y="1856456"/>
            <a:ext cx="77555" cy="77417"/>
          </a:xfrm>
          <a:custGeom>
            <a:avLst/>
            <a:gdLst>
              <a:gd name="T0" fmla="*/ 16 w 41"/>
              <a:gd name="T1" fmla="*/ 41 h 41"/>
              <a:gd name="T2" fmla="*/ 13 w 41"/>
              <a:gd name="T3" fmla="*/ 40 h 41"/>
              <a:gd name="T4" fmla="*/ 1 w 41"/>
              <a:gd name="T5" fmla="*/ 28 h 41"/>
              <a:gd name="T6" fmla="*/ 0 w 41"/>
              <a:gd name="T7" fmla="*/ 24 h 41"/>
              <a:gd name="T8" fmla="*/ 5 w 41"/>
              <a:gd name="T9" fmla="*/ 7 h 41"/>
              <a:gd name="T10" fmla="*/ 7 w 41"/>
              <a:gd name="T11" fmla="*/ 5 h 41"/>
              <a:gd name="T12" fmla="*/ 24 w 41"/>
              <a:gd name="T13" fmla="*/ 0 h 41"/>
              <a:gd name="T14" fmla="*/ 28 w 41"/>
              <a:gd name="T15" fmla="*/ 1 h 41"/>
              <a:gd name="T16" fmla="*/ 40 w 41"/>
              <a:gd name="T17" fmla="*/ 14 h 41"/>
              <a:gd name="T18" fmla="*/ 40 w 41"/>
              <a:gd name="T19" fmla="*/ 14 h 41"/>
              <a:gd name="T20" fmla="*/ 41 w 41"/>
              <a:gd name="T21" fmla="*/ 17 h 41"/>
              <a:gd name="T22" fmla="*/ 36 w 41"/>
              <a:gd name="T23" fmla="*/ 34 h 41"/>
              <a:gd name="T24" fmla="*/ 34 w 41"/>
              <a:gd name="T25" fmla="*/ 37 h 41"/>
              <a:gd name="T26" fmla="*/ 17 w 41"/>
              <a:gd name="T27" fmla="*/ 41 h 41"/>
              <a:gd name="T28" fmla="*/ 16 w 41"/>
              <a:gd name="T29" fmla="*/ 41 h 41"/>
              <a:gd name="T30" fmla="*/ 5 w 41"/>
              <a:gd name="T31" fmla="*/ 25 h 41"/>
              <a:gd name="T32" fmla="*/ 16 w 41"/>
              <a:gd name="T33" fmla="*/ 36 h 41"/>
              <a:gd name="T34" fmla="*/ 32 w 41"/>
              <a:gd name="T35" fmla="*/ 32 h 41"/>
              <a:gd name="T36" fmla="*/ 36 w 41"/>
              <a:gd name="T37" fmla="*/ 17 h 41"/>
              <a:gd name="T38" fmla="*/ 25 w 41"/>
              <a:gd name="T39" fmla="*/ 5 h 41"/>
              <a:gd name="T40" fmla="*/ 9 w 41"/>
              <a:gd name="T41" fmla="*/ 9 h 41"/>
              <a:gd name="T42" fmla="*/ 5 w 41"/>
              <a:gd name="T43" fmla="*/ 25 h 41"/>
              <a:gd name="T44" fmla="*/ 32 w 41"/>
              <a:gd name="T45" fmla="*/ 33 h 41"/>
              <a:gd name="T46" fmla="*/ 32 w 41"/>
              <a:gd name="T47" fmla="*/ 33 h 41"/>
              <a:gd name="T48" fmla="*/ 5 w 41"/>
              <a:gd name="T49" fmla="*/ 26 h 41"/>
              <a:gd name="T50" fmla="*/ 5 w 41"/>
              <a:gd name="T51" fmla="*/ 26 h 41"/>
              <a:gd name="T52" fmla="*/ 5 w 41"/>
              <a:gd name="T53" fmla="*/ 26 h 41"/>
              <a:gd name="T54" fmla="*/ 36 w 41"/>
              <a:gd name="T55" fmla="*/ 16 h 41"/>
              <a:gd name="T56" fmla="*/ 36 w 41"/>
              <a:gd name="T57" fmla="*/ 16 h 41"/>
              <a:gd name="T58" fmla="*/ 9 w 41"/>
              <a:gd name="T59" fmla="*/ 9 h 41"/>
              <a:gd name="T60" fmla="*/ 9 w 41"/>
              <a:gd name="T61" fmla="*/ 9 h 41"/>
              <a:gd name="T62" fmla="*/ 9 w 41"/>
              <a:gd name="T63" fmla="*/ 9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1" h="41">
                <a:moveTo>
                  <a:pt x="16" y="41"/>
                </a:moveTo>
                <a:cubicBezTo>
                  <a:pt x="15" y="41"/>
                  <a:pt x="14" y="41"/>
                  <a:pt x="13" y="40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27"/>
                  <a:pt x="0" y="26"/>
                  <a:pt x="0" y="24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6" y="5"/>
                  <a:pt x="7" y="5"/>
                </a:cubicBezTo>
                <a:cubicBezTo>
                  <a:pt x="24" y="0"/>
                  <a:pt x="24" y="0"/>
                  <a:pt x="24" y="0"/>
                </a:cubicBezTo>
                <a:cubicBezTo>
                  <a:pt x="25" y="0"/>
                  <a:pt x="27" y="0"/>
                  <a:pt x="28" y="1"/>
                </a:cubicBezTo>
                <a:cubicBezTo>
                  <a:pt x="40" y="14"/>
                  <a:pt x="40" y="14"/>
                  <a:pt x="40" y="14"/>
                </a:cubicBezTo>
                <a:cubicBezTo>
                  <a:pt x="40" y="14"/>
                  <a:pt x="40" y="14"/>
                  <a:pt x="40" y="14"/>
                </a:cubicBezTo>
                <a:cubicBezTo>
                  <a:pt x="41" y="15"/>
                  <a:pt x="41" y="16"/>
                  <a:pt x="41" y="17"/>
                </a:cubicBezTo>
                <a:cubicBezTo>
                  <a:pt x="36" y="34"/>
                  <a:pt x="36" y="34"/>
                  <a:pt x="36" y="34"/>
                </a:cubicBezTo>
                <a:cubicBezTo>
                  <a:pt x="36" y="35"/>
                  <a:pt x="35" y="36"/>
                  <a:pt x="34" y="37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6" y="41"/>
                  <a:pt x="16" y="41"/>
                </a:cubicBezTo>
                <a:close/>
                <a:moveTo>
                  <a:pt x="5" y="25"/>
                </a:moveTo>
                <a:cubicBezTo>
                  <a:pt x="16" y="36"/>
                  <a:pt x="16" y="36"/>
                  <a:pt x="16" y="36"/>
                </a:cubicBezTo>
                <a:cubicBezTo>
                  <a:pt x="32" y="32"/>
                  <a:pt x="32" y="32"/>
                  <a:pt x="32" y="32"/>
                </a:cubicBezTo>
                <a:cubicBezTo>
                  <a:pt x="36" y="17"/>
                  <a:pt x="36" y="17"/>
                  <a:pt x="36" y="17"/>
                </a:cubicBezTo>
                <a:cubicBezTo>
                  <a:pt x="25" y="5"/>
                  <a:pt x="25" y="5"/>
                  <a:pt x="25" y="5"/>
                </a:cubicBezTo>
                <a:cubicBezTo>
                  <a:pt x="9" y="9"/>
                  <a:pt x="9" y="9"/>
                  <a:pt x="9" y="9"/>
                </a:cubicBezTo>
                <a:lnTo>
                  <a:pt x="5" y="25"/>
                </a:lnTo>
                <a:close/>
                <a:moveTo>
                  <a:pt x="32" y="33"/>
                </a:moveTo>
                <a:cubicBezTo>
                  <a:pt x="32" y="33"/>
                  <a:pt x="32" y="33"/>
                  <a:pt x="32" y="33"/>
                </a:cubicBezTo>
                <a:close/>
                <a:moveTo>
                  <a:pt x="5" y="26"/>
                </a:moveTo>
                <a:cubicBezTo>
                  <a:pt x="5" y="26"/>
                  <a:pt x="5" y="26"/>
                  <a:pt x="5" y="26"/>
                </a:cubicBezTo>
                <a:cubicBezTo>
                  <a:pt x="5" y="26"/>
                  <a:pt x="5" y="26"/>
                  <a:pt x="5" y="26"/>
                </a:cubicBezTo>
                <a:close/>
                <a:moveTo>
                  <a:pt x="36" y="16"/>
                </a:moveTo>
                <a:cubicBezTo>
                  <a:pt x="36" y="16"/>
                  <a:pt x="36" y="16"/>
                  <a:pt x="36" y="16"/>
                </a:cubicBezTo>
                <a:close/>
                <a:moveTo>
                  <a:pt x="9" y="9"/>
                </a:move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lose/>
              </a:path>
            </a:pathLst>
          </a:custGeom>
          <a:solidFill>
            <a:srgbClr val="195167"/>
          </a:solidFill>
          <a:ln>
            <a:noFill/>
          </a:ln>
        </p:spPr>
        <p:txBody>
          <a:bodyPr vert="horz" wrap="square" lIns="121384" tIns="60692" rIns="121384" bIns="60692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88" dirty="0"/>
          </a:p>
        </p:txBody>
      </p:sp>
      <p:sp>
        <p:nvSpPr>
          <p:cNvPr id="12" name="Freeform 1533">
            <a:extLst>
              <a:ext uri="{FF2B5EF4-FFF2-40B4-BE49-F238E27FC236}">
                <a16:creationId xmlns:a16="http://schemas.microsoft.com/office/drawing/2014/main" id="{1642C398-8D54-E77E-A9EB-C19B38AAB621}"/>
              </a:ext>
            </a:extLst>
          </p:cNvPr>
          <p:cNvSpPr>
            <a:spLocks/>
          </p:cNvSpPr>
          <p:nvPr/>
        </p:nvSpPr>
        <p:spPr bwMode="auto">
          <a:xfrm>
            <a:off x="580657" y="1641555"/>
            <a:ext cx="86917" cy="86763"/>
          </a:xfrm>
          <a:custGeom>
            <a:avLst/>
            <a:gdLst>
              <a:gd name="T0" fmla="*/ 18 w 46"/>
              <a:gd name="T1" fmla="*/ 46 h 46"/>
              <a:gd name="T2" fmla="*/ 16 w 46"/>
              <a:gd name="T3" fmla="*/ 45 h 46"/>
              <a:gd name="T4" fmla="*/ 1 w 46"/>
              <a:gd name="T5" fmla="*/ 30 h 46"/>
              <a:gd name="T6" fmla="*/ 1 w 46"/>
              <a:gd name="T7" fmla="*/ 26 h 46"/>
              <a:gd name="T8" fmla="*/ 5 w 46"/>
              <a:gd name="T9" fmla="*/ 26 h 46"/>
              <a:gd name="T10" fmla="*/ 19 w 46"/>
              <a:gd name="T11" fmla="*/ 41 h 46"/>
              <a:gd name="T12" fmla="*/ 36 w 46"/>
              <a:gd name="T13" fmla="*/ 36 h 46"/>
              <a:gd name="T14" fmla="*/ 40 w 46"/>
              <a:gd name="T15" fmla="*/ 19 h 46"/>
              <a:gd name="T16" fmla="*/ 26 w 46"/>
              <a:gd name="T17" fmla="*/ 5 h 46"/>
              <a:gd name="T18" fmla="*/ 26 w 46"/>
              <a:gd name="T19" fmla="*/ 1 h 46"/>
              <a:gd name="T20" fmla="*/ 30 w 46"/>
              <a:gd name="T21" fmla="*/ 1 h 46"/>
              <a:gd name="T22" fmla="*/ 45 w 46"/>
              <a:gd name="T23" fmla="*/ 17 h 46"/>
              <a:gd name="T24" fmla="*/ 45 w 46"/>
              <a:gd name="T25" fmla="*/ 19 h 46"/>
              <a:gd name="T26" fmla="*/ 40 w 46"/>
              <a:gd name="T27" fmla="*/ 39 h 46"/>
              <a:gd name="T28" fmla="*/ 38 w 46"/>
              <a:gd name="T29" fmla="*/ 40 h 46"/>
              <a:gd name="T30" fmla="*/ 19 w 46"/>
              <a:gd name="T31" fmla="*/ 46 h 46"/>
              <a:gd name="T32" fmla="*/ 18 w 46"/>
              <a:gd name="T33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6" h="46">
                <a:moveTo>
                  <a:pt x="18" y="46"/>
                </a:moveTo>
                <a:cubicBezTo>
                  <a:pt x="18" y="46"/>
                  <a:pt x="17" y="46"/>
                  <a:pt x="16" y="45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29"/>
                  <a:pt x="0" y="27"/>
                  <a:pt x="1" y="26"/>
                </a:cubicBezTo>
                <a:cubicBezTo>
                  <a:pt x="2" y="25"/>
                  <a:pt x="4" y="25"/>
                  <a:pt x="5" y="26"/>
                </a:cubicBezTo>
                <a:cubicBezTo>
                  <a:pt x="19" y="41"/>
                  <a:pt x="19" y="41"/>
                  <a:pt x="19" y="41"/>
                </a:cubicBezTo>
                <a:cubicBezTo>
                  <a:pt x="36" y="36"/>
                  <a:pt x="36" y="36"/>
                  <a:pt x="36" y="36"/>
                </a:cubicBezTo>
                <a:cubicBezTo>
                  <a:pt x="40" y="19"/>
                  <a:pt x="40" y="19"/>
                  <a:pt x="40" y="19"/>
                </a:cubicBezTo>
                <a:cubicBezTo>
                  <a:pt x="26" y="5"/>
                  <a:pt x="26" y="5"/>
                  <a:pt x="26" y="5"/>
                </a:cubicBezTo>
                <a:cubicBezTo>
                  <a:pt x="25" y="4"/>
                  <a:pt x="25" y="2"/>
                  <a:pt x="26" y="1"/>
                </a:cubicBezTo>
                <a:cubicBezTo>
                  <a:pt x="27" y="0"/>
                  <a:pt x="29" y="0"/>
                  <a:pt x="30" y="1"/>
                </a:cubicBezTo>
                <a:cubicBezTo>
                  <a:pt x="45" y="17"/>
                  <a:pt x="45" y="17"/>
                  <a:pt x="45" y="17"/>
                </a:cubicBezTo>
                <a:cubicBezTo>
                  <a:pt x="45" y="17"/>
                  <a:pt x="46" y="18"/>
                  <a:pt x="45" y="19"/>
                </a:cubicBezTo>
                <a:cubicBezTo>
                  <a:pt x="40" y="39"/>
                  <a:pt x="40" y="39"/>
                  <a:pt x="40" y="39"/>
                </a:cubicBezTo>
                <a:cubicBezTo>
                  <a:pt x="40" y="40"/>
                  <a:pt x="39" y="40"/>
                  <a:pt x="38" y="40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8" y="46"/>
                  <a:pt x="18" y="46"/>
                </a:cubicBezTo>
                <a:close/>
              </a:path>
            </a:pathLst>
          </a:custGeom>
          <a:solidFill>
            <a:srgbClr val="195167"/>
          </a:solidFill>
          <a:ln>
            <a:noFill/>
          </a:ln>
        </p:spPr>
        <p:txBody>
          <a:bodyPr vert="horz" wrap="square" lIns="121384" tIns="60692" rIns="121384" bIns="60692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88" dirty="0"/>
          </a:p>
        </p:txBody>
      </p:sp>
      <p:sp>
        <p:nvSpPr>
          <p:cNvPr id="13" name="Freeform 1534">
            <a:extLst>
              <a:ext uri="{FF2B5EF4-FFF2-40B4-BE49-F238E27FC236}">
                <a16:creationId xmlns:a16="http://schemas.microsoft.com/office/drawing/2014/main" id="{72307F81-3134-5B33-08AF-E9C9147C0387}"/>
              </a:ext>
            </a:extLst>
          </p:cNvPr>
          <p:cNvSpPr>
            <a:spLocks/>
          </p:cNvSpPr>
          <p:nvPr/>
        </p:nvSpPr>
        <p:spPr bwMode="auto">
          <a:xfrm>
            <a:off x="577983" y="1688274"/>
            <a:ext cx="97615" cy="76082"/>
          </a:xfrm>
          <a:custGeom>
            <a:avLst/>
            <a:gdLst>
              <a:gd name="T0" fmla="*/ 33 w 51"/>
              <a:gd name="T1" fmla="*/ 40 h 40"/>
              <a:gd name="T2" fmla="*/ 11 w 51"/>
              <a:gd name="T3" fmla="*/ 30 h 40"/>
              <a:gd name="T4" fmla="*/ 1 w 51"/>
              <a:gd name="T5" fmla="*/ 3 h 40"/>
              <a:gd name="T6" fmla="*/ 4 w 51"/>
              <a:gd name="T7" fmla="*/ 1 h 40"/>
              <a:gd name="T8" fmla="*/ 6 w 51"/>
              <a:gd name="T9" fmla="*/ 3 h 40"/>
              <a:gd name="T10" fmla="*/ 14 w 51"/>
              <a:gd name="T11" fmla="*/ 27 h 40"/>
              <a:gd name="T12" fmla="*/ 47 w 51"/>
              <a:gd name="T13" fmla="*/ 31 h 40"/>
              <a:gd name="T14" fmla="*/ 50 w 51"/>
              <a:gd name="T15" fmla="*/ 32 h 40"/>
              <a:gd name="T16" fmla="*/ 50 w 51"/>
              <a:gd name="T17" fmla="*/ 35 h 40"/>
              <a:gd name="T18" fmla="*/ 33 w 51"/>
              <a:gd name="T19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1" h="40">
                <a:moveTo>
                  <a:pt x="33" y="40"/>
                </a:moveTo>
                <a:cubicBezTo>
                  <a:pt x="25" y="40"/>
                  <a:pt x="17" y="36"/>
                  <a:pt x="11" y="30"/>
                </a:cubicBezTo>
                <a:cubicBezTo>
                  <a:pt x="3" y="23"/>
                  <a:pt x="0" y="13"/>
                  <a:pt x="1" y="3"/>
                </a:cubicBezTo>
                <a:cubicBezTo>
                  <a:pt x="2" y="1"/>
                  <a:pt x="3" y="0"/>
                  <a:pt x="4" y="1"/>
                </a:cubicBezTo>
                <a:cubicBezTo>
                  <a:pt x="6" y="1"/>
                  <a:pt x="7" y="2"/>
                  <a:pt x="6" y="3"/>
                </a:cubicBezTo>
                <a:cubicBezTo>
                  <a:pt x="5" y="12"/>
                  <a:pt x="8" y="21"/>
                  <a:pt x="14" y="27"/>
                </a:cubicBezTo>
                <a:cubicBezTo>
                  <a:pt x="23" y="36"/>
                  <a:pt x="36" y="37"/>
                  <a:pt x="47" y="31"/>
                </a:cubicBezTo>
                <a:cubicBezTo>
                  <a:pt x="48" y="30"/>
                  <a:pt x="50" y="31"/>
                  <a:pt x="50" y="32"/>
                </a:cubicBezTo>
                <a:cubicBezTo>
                  <a:pt x="51" y="33"/>
                  <a:pt x="51" y="34"/>
                  <a:pt x="50" y="35"/>
                </a:cubicBezTo>
                <a:cubicBezTo>
                  <a:pt x="45" y="38"/>
                  <a:pt x="39" y="40"/>
                  <a:pt x="33" y="40"/>
                </a:cubicBezTo>
                <a:close/>
              </a:path>
            </a:pathLst>
          </a:custGeom>
          <a:solidFill>
            <a:srgbClr val="195167"/>
          </a:solidFill>
          <a:ln>
            <a:noFill/>
          </a:ln>
        </p:spPr>
        <p:txBody>
          <a:bodyPr vert="horz" wrap="square" lIns="121384" tIns="60692" rIns="121384" bIns="60692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88" dirty="0"/>
          </a:p>
        </p:txBody>
      </p:sp>
      <p:sp>
        <p:nvSpPr>
          <p:cNvPr id="14" name="Freeform 1535">
            <a:extLst>
              <a:ext uri="{FF2B5EF4-FFF2-40B4-BE49-F238E27FC236}">
                <a16:creationId xmlns:a16="http://schemas.microsoft.com/office/drawing/2014/main" id="{6C79DA91-F019-61C2-4518-13DE5CCA4DBD}"/>
              </a:ext>
            </a:extLst>
          </p:cNvPr>
          <p:cNvSpPr>
            <a:spLocks/>
          </p:cNvSpPr>
          <p:nvPr/>
        </p:nvSpPr>
        <p:spPr bwMode="auto">
          <a:xfrm>
            <a:off x="627459" y="1638885"/>
            <a:ext cx="80230" cy="97439"/>
          </a:xfrm>
          <a:custGeom>
            <a:avLst/>
            <a:gdLst>
              <a:gd name="T0" fmla="*/ 33 w 42"/>
              <a:gd name="T1" fmla="*/ 51 h 51"/>
              <a:gd name="T2" fmla="*/ 31 w 42"/>
              <a:gd name="T3" fmla="*/ 51 h 51"/>
              <a:gd name="T4" fmla="*/ 31 w 42"/>
              <a:gd name="T5" fmla="*/ 47 h 51"/>
              <a:gd name="T6" fmla="*/ 26 w 42"/>
              <a:gd name="T7" fmla="*/ 14 h 51"/>
              <a:gd name="T8" fmla="*/ 3 w 42"/>
              <a:gd name="T9" fmla="*/ 7 h 51"/>
              <a:gd name="T10" fmla="*/ 0 w 42"/>
              <a:gd name="T11" fmla="*/ 5 h 51"/>
              <a:gd name="T12" fmla="*/ 2 w 42"/>
              <a:gd name="T13" fmla="*/ 2 h 51"/>
              <a:gd name="T14" fmla="*/ 30 w 42"/>
              <a:gd name="T15" fmla="*/ 11 h 51"/>
              <a:gd name="T16" fmla="*/ 35 w 42"/>
              <a:gd name="T17" fmla="*/ 50 h 51"/>
              <a:gd name="T18" fmla="*/ 33 w 42"/>
              <a:gd name="T19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2" h="51">
                <a:moveTo>
                  <a:pt x="33" y="51"/>
                </a:moveTo>
                <a:cubicBezTo>
                  <a:pt x="32" y="51"/>
                  <a:pt x="32" y="51"/>
                  <a:pt x="31" y="51"/>
                </a:cubicBezTo>
                <a:cubicBezTo>
                  <a:pt x="30" y="50"/>
                  <a:pt x="30" y="49"/>
                  <a:pt x="31" y="47"/>
                </a:cubicBezTo>
                <a:cubicBezTo>
                  <a:pt x="37" y="37"/>
                  <a:pt x="35" y="23"/>
                  <a:pt x="26" y="14"/>
                </a:cubicBezTo>
                <a:cubicBezTo>
                  <a:pt x="20" y="8"/>
                  <a:pt x="12" y="5"/>
                  <a:pt x="3" y="7"/>
                </a:cubicBezTo>
                <a:cubicBezTo>
                  <a:pt x="2" y="7"/>
                  <a:pt x="1" y="6"/>
                  <a:pt x="0" y="5"/>
                </a:cubicBezTo>
                <a:cubicBezTo>
                  <a:pt x="0" y="3"/>
                  <a:pt x="1" y="2"/>
                  <a:pt x="2" y="2"/>
                </a:cubicBezTo>
                <a:cubicBezTo>
                  <a:pt x="12" y="0"/>
                  <a:pt x="23" y="4"/>
                  <a:pt x="30" y="11"/>
                </a:cubicBezTo>
                <a:cubicBezTo>
                  <a:pt x="40" y="21"/>
                  <a:pt x="42" y="37"/>
                  <a:pt x="35" y="50"/>
                </a:cubicBezTo>
                <a:cubicBezTo>
                  <a:pt x="34" y="51"/>
                  <a:pt x="34" y="51"/>
                  <a:pt x="33" y="51"/>
                </a:cubicBezTo>
                <a:close/>
              </a:path>
            </a:pathLst>
          </a:custGeom>
          <a:solidFill>
            <a:srgbClr val="195167"/>
          </a:solidFill>
          <a:ln>
            <a:noFill/>
          </a:ln>
        </p:spPr>
        <p:txBody>
          <a:bodyPr vert="horz" wrap="square" lIns="121384" tIns="60692" rIns="121384" bIns="60692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88" dirty="0"/>
          </a:p>
        </p:txBody>
      </p:sp>
      <p:sp>
        <p:nvSpPr>
          <p:cNvPr id="15" name="Freeform 1536">
            <a:extLst>
              <a:ext uri="{FF2B5EF4-FFF2-40B4-BE49-F238E27FC236}">
                <a16:creationId xmlns:a16="http://schemas.microsoft.com/office/drawing/2014/main" id="{E6430493-7FC3-6DDD-53BD-324FE91A502E}"/>
              </a:ext>
            </a:extLst>
          </p:cNvPr>
          <p:cNvSpPr>
            <a:spLocks/>
          </p:cNvSpPr>
          <p:nvPr/>
        </p:nvSpPr>
        <p:spPr bwMode="auto">
          <a:xfrm>
            <a:off x="666237" y="1748338"/>
            <a:ext cx="49476" cy="46719"/>
          </a:xfrm>
          <a:custGeom>
            <a:avLst/>
            <a:gdLst>
              <a:gd name="T0" fmla="*/ 23 w 26"/>
              <a:gd name="T1" fmla="*/ 25 h 25"/>
              <a:gd name="T2" fmla="*/ 21 w 26"/>
              <a:gd name="T3" fmla="*/ 25 h 25"/>
              <a:gd name="T4" fmla="*/ 1 w 26"/>
              <a:gd name="T5" fmla="*/ 4 h 25"/>
              <a:gd name="T6" fmla="*/ 1 w 26"/>
              <a:gd name="T7" fmla="*/ 1 h 25"/>
              <a:gd name="T8" fmla="*/ 5 w 26"/>
              <a:gd name="T9" fmla="*/ 1 h 25"/>
              <a:gd name="T10" fmla="*/ 25 w 26"/>
              <a:gd name="T11" fmla="*/ 21 h 25"/>
              <a:gd name="T12" fmla="*/ 25 w 26"/>
              <a:gd name="T13" fmla="*/ 25 h 25"/>
              <a:gd name="T14" fmla="*/ 23 w 26"/>
              <a:gd name="T15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5">
                <a:moveTo>
                  <a:pt x="23" y="25"/>
                </a:moveTo>
                <a:cubicBezTo>
                  <a:pt x="23" y="25"/>
                  <a:pt x="22" y="25"/>
                  <a:pt x="21" y="25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5" y="21"/>
                  <a:pt x="25" y="21"/>
                  <a:pt x="25" y="21"/>
                </a:cubicBezTo>
                <a:cubicBezTo>
                  <a:pt x="26" y="22"/>
                  <a:pt x="26" y="24"/>
                  <a:pt x="25" y="25"/>
                </a:cubicBezTo>
                <a:cubicBezTo>
                  <a:pt x="24" y="25"/>
                  <a:pt x="24" y="25"/>
                  <a:pt x="23" y="25"/>
                </a:cubicBezTo>
                <a:close/>
              </a:path>
            </a:pathLst>
          </a:custGeom>
          <a:solidFill>
            <a:srgbClr val="195167"/>
          </a:solidFill>
          <a:ln>
            <a:noFill/>
          </a:ln>
        </p:spPr>
        <p:txBody>
          <a:bodyPr vert="horz" wrap="square" lIns="121384" tIns="60692" rIns="121384" bIns="60692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88" dirty="0"/>
          </a:p>
        </p:txBody>
      </p:sp>
      <p:sp>
        <p:nvSpPr>
          <p:cNvPr id="16" name="Freeform 1537">
            <a:extLst>
              <a:ext uri="{FF2B5EF4-FFF2-40B4-BE49-F238E27FC236}">
                <a16:creationId xmlns:a16="http://schemas.microsoft.com/office/drawing/2014/main" id="{82EBD951-C3E0-C91A-633C-4A7B73355E86}"/>
              </a:ext>
            </a:extLst>
          </p:cNvPr>
          <p:cNvSpPr>
            <a:spLocks/>
          </p:cNvSpPr>
          <p:nvPr/>
        </p:nvSpPr>
        <p:spPr bwMode="auto">
          <a:xfrm>
            <a:off x="739781" y="1821752"/>
            <a:ext cx="50813" cy="49387"/>
          </a:xfrm>
          <a:custGeom>
            <a:avLst/>
            <a:gdLst>
              <a:gd name="T0" fmla="*/ 24 w 27"/>
              <a:gd name="T1" fmla="*/ 26 h 26"/>
              <a:gd name="T2" fmla="*/ 22 w 27"/>
              <a:gd name="T3" fmla="*/ 26 h 26"/>
              <a:gd name="T4" fmla="*/ 1 w 27"/>
              <a:gd name="T5" fmla="*/ 4 h 26"/>
              <a:gd name="T6" fmla="*/ 1 w 27"/>
              <a:gd name="T7" fmla="*/ 1 h 26"/>
              <a:gd name="T8" fmla="*/ 5 w 27"/>
              <a:gd name="T9" fmla="*/ 1 h 26"/>
              <a:gd name="T10" fmla="*/ 26 w 27"/>
              <a:gd name="T11" fmla="*/ 22 h 26"/>
              <a:gd name="T12" fmla="*/ 26 w 27"/>
              <a:gd name="T13" fmla="*/ 26 h 26"/>
              <a:gd name="T14" fmla="*/ 24 w 27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26">
                <a:moveTo>
                  <a:pt x="24" y="26"/>
                </a:moveTo>
                <a:cubicBezTo>
                  <a:pt x="24" y="26"/>
                  <a:pt x="23" y="26"/>
                  <a:pt x="22" y="26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6" y="22"/>
                  <a:pt x="26" y="22"/>
                  <a:pt x="26" y="22"/>
                </a:cubicBezTo>
                <a:cubicBezTo>
                  <a:pt x="27" y="23"/>
                  <a:pt x="27" y="25"/>
                  <a:pt x="26" y="26"/>
                </a:cubicBezTo>
                <a:cubicBezTo>
                  <a:pt x="25" y="26"/>
                  <a:pt x="25" y="26"/>
                  <a:pt x="24" y="26"/>
                </a:cubicBezTo>
                <a:close/>
              </a:path>
            </a:pathLst>
          </a:custGeom>
          <a:solidFill>
            <a:srgbClr val="195167"/>
          </a:solidFill>
          <a:ln>
            <a:noFill/>
          </a:ln>
        </p:spPr>
        <p:txBody>
          <a:bodyPr vert="horz" wrap="square" lIns="121384" tIns="60692" rIns="121384" bIns="60692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88" dirty="0"/>
          </a:p>
        </p:txBody>
      </p:sp>
      <p:sp>
        <p:nvSpPr>
          <p:cNvPr id="17" name="Freeform 1538">
            <a:extLst>
              <a:ext uri="{FF2B5EF4-FFF2-40B4-BE49-F238E27FC236}">
                <a16:creationId xmlns:a16="http://schemas.microsoft.com/office/drawing/2014/main" id="{783A439D-9AB8-306C-77D0-1EFBB370F669}"/>
              </a:ext>
            </a:extLst>
          </p:cNvPr>
          <p:cNvSpPr>
            <a:spLocks/>
          </p:cNvSpPr>
          <p:nvPr/>
        </p:nvSpPr>
        <p:spPr bwMode="auto">
          <a:xfrm>
            <a:off x="686294" y="1728314"/>
            <a:ext cx="124358" cy="124134"/>
          </a:xfrm>
          <a:custGeom>
            <a:avLst/>
            <a:gdLst>
              <a:gd name="T0" fmla="*/ 63 w 65"/>
              <a:gd name="T1" fmla="*/ 65 h 65"/>
              <a:gd name="T2" fmla="*/ 61 w 65"/>
              <a:gd name="T3" fmla="*/ 64 h 65"/>
              <a:gd name="T4" fmla="*/ 1 w 65"/>
              <a:gd name="T5" fmla="*/ 4 h 65"/>
              <a:gd name="T6" fmla="*/ 1 w 65"/>
              <a:gd name="T7" fmla="*/ 1 h 65"/>
              <a:gd name="T8" fmla="*/ 4 w 65"/>
              <a:gd name="T9" fmla="*/ 1 h 65"/>
              <a:gd name="T10" fmla="*/ 64 w 65"/>
              <a:gd name="T11" fmla="*/ 61 h 65"/>
              <a:gd name="T12" fmla="*/ 64 w 65"/>
              <a:gd name="T13" fmla="*/ 64 h 65"/>
              <a:gd name="T14" fmla="*/ 63 w 65"/>
              <a:gd name="T15" fmla="*/ 6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" h="65">
                <a:moveTo>
                  <a:pt x="63" y="65"/>
                </a:moveTo>
                <a:cubicBezTo>
                  <a:pt x="62" y="65"/>
                  <a:pt x="61" y="65"/>
                  <a:pt x="61" y="64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3" y="0"/>
                  <a:pt x="4" y="1"/>
                </a:cubicBezTo>
                <a:cubicBezTo>
                  <a:pt x="64" y="61"/>
                  <a:pt x="64" y="61"/>
                  <a:pt x="64" y="61"/>
                </a:cubicBezTo>
                <a:cubicBezTo>
                  <a:pt x="65" y="62"/>
                  <a:pt x="65" y="63"/>
                  <a:pt x="64" y="64"/>
                </a:cubicBezTo>
                <a:cubicBezTo>
                  <a:pt x="64" y="65"/>
                  <a:pt x="63" y="65"/>
                  <a:pt x="63" y="65"/>
                </a:cubicBezTo>
                <a:close/>
              </a:path>
            </a:pathLst>
          </a:custGeom>
          <a:solidFill>
            <a:srgbClr val="195167"/>
          </a:solidFill>
          <a:ln>
            <a:noFill/>
          </a:ln>
        </p:spPr>
        <p:txBody>
          <a:bodyPr vert="horz" wrap="square" lIns="121384" tIns="60692" rIns="121384" bIns="60692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88" dirty="0"/>
          </a:p>
        </p:txBody>
      </p:sp>
      <p:sp>
        <p:nvSpPr>
          <p:cNvPr id="18" name="Freeform 1539">
            <a:extLst>
              <a:ext uri="{FF2B5EF4-FFF2-40B4-BE49-F238E27FC236}">
                <a16:creationId xmlns:a16="http://schemas.microsoft.com/office/drawing/2014/main" id="{00A51683-3622-FBE3-F7F3-AC946390F73B}"/>
              </a:ext>
            </a:extLst>
          </p:cNvPr>
          <p:cNvSpPr>
            <a:spLocks/>
          </p:cNvSpPr>
          <p:nvPr/>
        </p:nvSpPr>
        <p:spPr bwMode="auto">
          <a:xfrm>
            <a:off x="767862" y="1829762"/>
            <a:ext cx="125696" cy="126803"/>
          </a:xfrm>
          <a:custGeom>
            <a:avLst/>
            <a:gdLst>
              <a:gd name="T0" fmla="*/ 34 w 66"/>
              <a:gd name="T1" fmla="*/ 67 h 67"/>
              <a:gd name="T2" fmla="*/ 12 w 66"/>
              <a:gd name="T3" fmla="*/ 57 h 67"/>
              <a:gd name="T4" fmla="*/ 7 w 66"/>
              <a:gd name="T5" fmla="*/ 19 h 67"/>
              <a:gd name="T6" fmla="*/ 10 w 66"/>
              <a:gd name="T7" fmla="*/ 18 h 67"/>
              <a:gd name="T8" fmla="*/ 11 w 66"/>
              <a:gd name="T9" fmla="*/ 21 h 67"/>
              <a:gd name="T10" fmla="*/ 16 w 66"/>
              <a:gd name="T11" fmla="*/ 54 h 67"/>
              <a:gd name="T12" fmla="*/ 34 w 66"/>
              <a:gd name="T13" fmla="*/ 62 h 67"/>
              <a:gd name="T14" fmla="*/ 53 w 66"/>
              <a:gd name="T15" fmla="*/ 54 h 67"/>
              <a:gd name="T16" fmla="*/ 61 w 66"/>
              <a:gd name="T17" fmla="*/ 35 h 67"/>
              <a:gd name="T18" fmla="*/ 53 w 66"/>
              <a:gd name="T19" fmla="*/ 16 h 67"/>
              <a:gd name="T20" fmla="*/ 21 w 66"/>
              <a:gd name="T21" fmla="*/ 12 h 67"/>
              <a:gd name="T22" fmla="*/ 18 w 66"/>
              <a:gd name="T23" fmla="*/ 11 h 67"/>
              <a:gd name="T24" fmla="*/ 18 w 66"/>
              <a:gd name="T25" fmla="*/ 7 h 67"/>
              <a:gd name="T26" fmla="*/ 57 w 66"/>
              <a:gd name="T27" fmla="*/ 12 h 67"/>
              <a:gd name="T28" fmla="*/ 66 w 66"/>
              <a:gd name="T29" fmla="*/ 35 h 67"/>
              <a:gd name="T30" fmla="*/ 57 w 66"/>
              <a:gd name="T31" fmla="*/ 57 h 67"/>
              <a:gd name="T32" fmla="*/ 34 w 66"/>
              <a:gd name="T33" fmla="*/ 67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6" h="67">
                <a:moveTo>
                  <a:pt x="34" y="67"/>
                </a:moveTo>
                <a:cubicBezTo>
                  <a:pt x="26" y="67"/>
                  <a:pt x="18" y="63"/>
                  <a:pt x="12" y="57"/>
                </a:cubicBezTo>
                <a:cubicBezTo>
                  <a:pt x="2" y="47"/>
                  <a:pt x="0" y="31"/>
                  <a:pt x="7" y="19"/>
                </a:cubicBezTo>
                <a:cubicBezTo>
                  <a:pt x="8" y="18"/>
                  <a:pt x="9" y="17"/>
                  <a:pt x="10" y="18"/>
                </a:cubicBezTo>
                <a:cubicBezTo>
                  <a:pt x="12" y="19"/>
                  <a:pt x="12" y="20"/>
                  <a:pt x="11" y="21"/>
                </a:cubicBezTo>
                <a:cubicBezTo>
                  <a:pt x="5" y="32"/>
                  <a:pt x="7" y="45"/>
                  <a:pt x="16" y="54"/>
                </a:cubicBezTo>
                <a:cubicBezTo>
                  <a:pt x="21" y="59"/>
                  <a:pt x="27" y="62"/>
                  <a:pt x="34" y="62"/>
                </a:cubicBezTo>
                <a:cubicBezTo>
                  <a:pt x="42" y="62"/>
                  <a:pt x="48" y="59"/>
                  <a:pt x="53" y="54"/>
                </a:cubicBezTo>
                <a:cubicBezTo>
                  <a:pt x="59" y="49"/>
                  <a:pt x="61" y="42"/>
                  <a:pt x="61" y="35"/>
                </a:cubicBezTo>
                <a:cubicBezTo>
                  <a:pt x="61" y="28"/>
                  <a:pt x="59" y="21"/>
                  <a:pt x="53" y="16"/>
                </a:cubicBezTo>
                <a:cubicBezTo>
                  <a:pt x="45" y="7"/>
                  <a:pt x="31" y="5"/>
                  <a:pt x="21" y="12"/>
                </a:cubicBezTo>
                <a:cubicBezTo>
                  <a:pt x="20" y="12"/>
                  <a:pt x="18" y="12"/>
                  <a:pt x="18" y="11"/>
                </a:cubicBezTo>
                <a:cubicBezTo>
                  <a:pt x="17" y="10"/>
                  <a:pt x="17" y="8"/>
                  <a:pt x="18" y="7"/>
                </a:cubicBezTo>
                <a:cubicBezTo>
                  <a:pt x="31" y="0"/>
                  <a:pt x="47" y="2"/>
                  <a:pt x="57" y="12"/>
                </a:cubicBezTo>
                <a:cubicBezTo>
                  <a:pt x="63" y="18"/>
                  <a:pt x="66" y="26"/>
                  <a:pt x="66" y="35"/>
                </a:cubicBezTo>
                <a:cubicBezTo>
                  <a:pt x="66" y="43"/>
                  <a:pt x="63" y="51"/>
                  <a:pt x="57" y="57"/>
                </a:cubicBezTo>
                <a:cubicBezTo>
                  <a:pt x="51" y="63"/>
                  <a:pt x="43" y="67"/>
                  <a:pt x="34" y="67"/>
                </a:cubicBezTo>
                <a:close/>
              </a:path>
            </a:pathLst>
          </a:custGeom>
          <a:solidFill>
            <a:srgbClr val="195167"/>
          </a:solidFill>
          <a:ln>
            <a:noFill/>
          </a:ln>
        </p:spPr>
        <p:txBody>
          <a:bodyPr vert="horz" wrap="square" lIns="121384" tIns="60692" rIns="121384" bIns="60692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88" dirty="0"/>
          </a:p>
        </p:txBody>
      </p:sp>
      <p:sp>
        <p:nvSpPr>
          <p:cNvPr id="19" name="Freeform 1540">
            <a:extLst>
              <a:ext uri="{FF2B5EF4-FFF2-40B4-BE49-F238E27FC236}">
                <a16:creationId xmlns:a16="http://schemas.microsoft.com/office/drawing/2014/main" id="{AB82D888-652A-2AAD-DD92-87EE9C2D1753}"/>
              </a:ext>
            </a:extLst>
          </p:cNvPr>
          <p:cNvSpPr>
            <a:spLocks/>
          </p:cNvSpPr>
          <p:nvPr/>
        </p:nvSpPr>
        <p:spPr bwMode="auto">
          <a:xfrm>
            <a:off x="726412" y="1652231"/>
            <a:ext cx="156452" cy="158839"/>
          </a:xfrm>
          <a:custGeom>
            <a:avLst/>
            <a:gdLst>
              <a:gd name="T0" fmla="*/ 2 w 82"/>
              <a:gd name="T1" fmla="*/ 83 h 83"/>
              <a:gd name="T2" fmla="*/ 1 w 82"/>
              <a:gd name="T3" fmla="*/ 82 h 83"/>
              <a:gd name="T4" fmla="*/ 1 w 82"/>
              <a:gd name="T5" fmla="*/ 78 h 83"/>
              <a:gd name="T6" fmla="*/ 78 w 82"/>
              <a:gd name="T7" fmla="*/ 1 h 83"/>
              <a:gd name="T8" fmla="*/ 81 w 82"/>
              <a:gd name="T9" fmla="*/ 1 h 83"/>
              <a:gd name="T10" fmla="*/ 81 w 82"/>
              <a:gd name="T11" fmla="*/ 5 h 83"/>
              <a:gd name="T12" fmla="*/ 4 w 82"/>
              <a:gd name="T13" fmla="*/ 82 h 83"/>
              <a:gd name="T14" fmla="*/ 2 w 82"/>
              <a:gd name="T15" fmla="*/ 8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2" h="83">
                <a:moveTo>
                  <a:pt x="2" y="83"/>
                </a:moveTo>
                <a:cubicBezTo>
                  <a:pt x="2" y="83"/>
                  <a:pt x="1" y="82"/>
                  <a:pt x="1" y="82"/>
                </a:cubicBezTo>
                <a:cubicBezTo>
                  <a:pt x="0" y="81"/>
                  <a:pt x="0" y="79"/>
                  <a:pt x="1" y="78"/>
                </a:cubicBezTo>
                <a:cubicBezTo>
                  <a:pt x="78" y="1"/>
                  <a:pt x="78" y="1"/>
                  <a:pt x="78" y="1"/>
                </a:cubicBezTo>
                <a:cubicBezTo>
                  <a:pt x="79" y="0"/>
                  <a:pt x="80" y="0"/>
                  <a:pt x="81" y="1"/>
                </a:cubicBezTo>
                <a:cubicBezTo>
                  <a:pt x="82" y="2"/>
                  <a:pt x="82" y="4"/>
                  <a:pt x="81" y="5"/>
                </a:cubicBezTo>
                <a:cubicBezTo>
                  <a:pt x="4" y="82"/>
                  <a:pt x="4" y="82"/>
                  <a:pt x="4" y="82"/>
                </a:cubicBezTo>
                <a:cubicBezTo>
                  <a:pt x="4" y="82"/>
                  <a:pt x="3" y="83"/>
                  <a:pt x="2" y="83"/>
                </a:cubicBezTo>
                <a:close/>
              </a:path>
            </a:pathLst>
          </a:custGeom>
          <a:solidFill>
            <a:srgbClr val="195167"/>
          </a:solidFill>
          <a:ln>
            <a:noFill/>
          </a:ln>
        </p:spPr>
        <p:txBody>
          <a:bodyPr vert="horz" wrap="square" lIns="121384" tIns="60692" rIns="121384" bIns="60692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88" dirty="0"/>
          </a:p>
        </p:txBody>
      </p:sp>
      <p:sp>
        <p:nvSpPr>
          <p:cNvPr id="20" name="Freeform 1541">
            <a:extLst>
              <a:ext uri="{FF2B5EF4-FFF2-40B4-BE49-F238E27FC236}">
                <a16:creationId xmlns:a16="http://schemas.microsoft.com/office/drawing/2014/main" id="{94A63464-1933-69A6-1833-A4F393F747CD}"/>
              </a:ext>
            </a:extLst>
          </p:cNvPr>
          <p:cNvSpPr>
            <a:spLocks noEditPoints="1"/>
          </p:cNvSpPr>
          <p:nvPr/>
        </p:nvSpPr>
        <p:spPr bwMode="auto">
          <a:xfrm>
            <a:off x="581993" y="1803063"/>
            <a:ext cx="152439" cy="148162"/>
          </a:xfrm>
          <a:custGeom>
            <a:avLst/>
            <a:gdLst>
              <a:gd name="T0" fmla="*/ 26 w 80"/>
              <a:gd name="T1" fmla="*/ 78 h 78"/>
              <a:gd name="T2" fmla="*/ 20 w 80"/>
              <a:gd name="T3" fmla="*/ 76 h 78"/>
              <a:gd name="T4" fmla="*/ 4 w 80"/>
              <a:gd name="T5" fmla="*/ 60 h 78"/>
              <a:gd name="T6" fmla="*/ 4 w 80"/>
              <a:gd name="T7" fmla="*/ 48 h 78"/>
              <a:gd name="T8" fmla="*/ 49 w 80"/>
              <a:gd name="T9" fmla="*/ 3 h 78"/>
              <a:gd name="T10" fmla="*/ 55 w 80"/>
              <a:gd name="T11" fmla="*/ 0 h 78"/>
              <a:gd name="T12" fmla="*/ 61 w 80"/>
              <a:gd name="T13" fmla="*/ 3 h 78"/>
              <a:gd name="T14" fmla="*/ 77 w 80"/>
              <a:gd name="T15" fmla="*/ 19 h 78"/>
              <a:gd name="T16" fmla="*/ 77 w 80"/>
              <a:gd name="T17" fmla="*/ 31 h 78"/>
              <a:gd name="T18" fmla="*/ 32 w 80"/>
              <a:gd name="T19" fmla="*/ 76 h 78"/>
              <a:gd name="T20" fmla="*/ 26 w 80"/>
              <a:gd name="T21" fmla="*/ 78 h 78"/>
              <a:gd name="T22" fmla="*/ 55 w 80"/>
              <a:gd name="T23" fmla="*/ 5 h 78"/>
              <a:gd name="T24" fmla="*/ 52 w 80"/>
              <a:gd name="T25" fmla="*/ 7 h 78"/>
              <a:gd name="T26" fmla="*/ 7 w 80"/>
              <a:gd name="T27" fmla="*/ 51 h 78"/>
              <a:gd name="T28" fmla="*/ 7 w 80"/>
              <a:gd name="T29" fmla="*/ 57 h 78"/>
              <a:gd name="T30" fmla="*/ 23 w 80"/>
              <a:gd name="T31" fmla="*/ 72 h 78"/>
              <a:gd name="T32" fmla="*/ 28 w 80"/>
              <a:gd name="T33" fmla="*/ 72 h 78"/>
              <a:gd name="T34" fmla="*/ 73 w 80"/>
              <a:gd name="T35" fmla="*/ 28 h 78"/>
              <a:gd name="T36" fmla="*/ 73 w 80"/>
              <a:gd name="T37" fmla="*/ 22 h 78"/>
              <a:gd name="T38" fmla="*/ 58 w 80"/>
              <a:gd name="T39" fmla="*/ 7 h 78"/>
              <a:gd name="T40" fmla="*/ 55 w 80"/>
              <a:gd name="T41" fmla="*/ 5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0" h="78">
                <a:moveTo>
                  <a:pt x="26" y="78"/>
                </a:moveTo>
                <a:cubicBezTo>
                  <a:pt x="23" y="78"/>
                  <a:pt x="21" y="77"/>
                  <a:pt x="20" y="76"/>
                </a:cubicBezTo>
                <a:cubicBezTo>
                  <a:pt x="4" y="60"/>
                  <a:pt x="4" y="60"/>
                  <a:pt x="4" y="60"/>
                </a:cubicBezTo>
                <a:cubicBezTo>
                  <a:pt x="0" y="57"/>
                  <a:pt x="0" y="51"/>
                  <a:pt x="4" y="48"/>
                </a:cubicBezTo>
                <a:cubicBezTo>
                  <a:pt x="49" y="3"/>
                  <a:pt x="49" y="3"/>
                  <a:pt x="49" y="3"/>
                </a:cubicBezTo>
                <a:cubicBezTo>
                  <a:pt x="50" y="1"/>
                  <a:pt x="52" y="0"/>
                  <a:pt x="55" y="0"/>
                </a:cubicBezTo>
                <a:cubicBezTo>
                  <a:pt x="57" y="0"/>
                  <a:pt x="59" y="1"/>
                  <a:pt x="61" y="3"/>
                </a:cubicBezTo>
                <a:cubicBezTo>
                  <a:pt x="77" y="19"/>
                  <a:pt x="77" y="19"/>
                  <a:pt x="77" y="19"/>
                </a:cubicBezTo>
                <a:cubicBezTo>
                  <a:pt x="80" y="22"/>
                  <a:pt x="80" y="28"/>
                  <a:pt x="77" y="31"/>
                </a:cubicBezTo>
                <a:cubicBezTo>
                  <a:pt x="32" y="76"/>
                  <a:pt x="32" y="76"/>
                  <a:pt x="32" y="76"/>
                </a:cubicBezTo>
                <a:cubicBezTo>
                  <a:pt x="30" y="77"/>
                  <a:pt x="28" y="78"/>
                  <a:pt x="26" y="78"/>
                </a:cubicBezTo>
                <a:close/>
                <a:moveTo>
                  <a:pt x="55" y="5"/>
                </a:moveTo>
                <a:cubicBezTo>
                  <a:pt x="54" y="5"/>
                  <a:pt x="53" y="6"/>
                  <a:pt x="52" y="7"/>
                </a:cubicBezTo>
                <a:cubicBezTo>
                  <a:pt x="7" y="51"/>
                  <a:pt x="7" y="51"/>
                  <a:pt x="7" y="51"/>
                </a:cubicBezTo>
                <a:cubicBezTo>
                  <a:pt x="6" y="53"/>
                  <a:pt x="6" y="55"/>
                  <a:pt x="7" y="57"/>
                </a:cubicBezTo>
                <a:cubicBezTo>
                  <a:pt x="23" y="72"/>
                  <a:pt x="23" y="72"/>
                  <a:pt x="23" y="72"/>
                </a:cubicBezTo>
                <a:cubicBezTo>
                  <a:pt x="24" y="74"/>
                  <a:pt x="27" y="74"/>
                  <a:pt x="28" y="72"/>
                </a:cubicBezTo>
                <a:cubicBezTo>
                  <a:pt x="73" y="28"/>
                  <a:pt x="73" y="28"/>
                  <a:pt x="73" y="28"/>
                </a:cubicBezTo>
                <a:cubicBezTo>
                  <a:pt x="75" y="26"/>
                  <a:pt x="75" y="24"/>
                  <a:pt x="73" y="22"/>
                </a:cubicBezTo>
                <a:cubicBezTo>
                  <a:pt x="58" y="7"/>
                  <a:pt x="58" y="7"/>
                  <a:pt x="58" y="7"/>
                </a:cubicBezTo>
                <a:cubicBezTo>
                  <a:pt x="57" y="6"/>
                  <a:pt x="56" y="5"/>
                  <a:pt x="55" y="5"/>
                </a:cubicBezTo>
                <a:close/>
              </a:path>
            </a:pathLst>
          </a:custGeom>
          <a:solidFill>
            <a:srgbClr val="195167"/>
          </a:solidFill>
          <a:ln>
            <a:noFill/>
          </a:ln>
        </p:spPr>
        <p:txBody>
          <a:bodyPr vert="horz" wrap="square" lIns="121384" tIns="60692" rIns="121384" bIns="60692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88" dirty="0"/>
          </a:p>
        </p:txBody>
      </p:sp>
      <p:sp>
        <p:nvSpPr>
          <p:cNvPr id="21" name="Freeform 1542">
            <a:extLst>
              <a:ext uri="{FF2B5EF4-FFF2-40B4-BE49-F238E27FC236}">
                <a16:creationId xmlns:a16="http://schemas.microsoft.com/office/drawing/2014/main" id="{2FEC5393-C6CD-2A87-35AA-B079D0FFD96B}"/>
              </a:ext>
            </a:extLst>
          </p:cNvPr>
          <p:cNvSpPr>
            <a:spLocks noEditPoints="1"/>
          </p:cNvSpPr>
          <p:nvPr/>
        </p:nvSpPr>
        <p:spPr bwMode="auto">
          <a:xfrm>
            <a:off x="690305" y="1785712"/>
            <a:ext cx="61508" cy="58730"/>
          </a:xfrm>
          <a:custGeom>
            <a:avLst/>
            <a:gdLst>
              <a:gd name="T0" fmla="*/ 19 w 32"/>
              <a:gd name="T1" fmla="*/ 31 h 31"/>
              <a:gd name="T2" fmla="*/ 14 w 32"/>
              <a:gd name="T3" fmla="*/ 29 h 31"/>
              <a:gd name="T4" fmla="*/ 2 w 32"/>
              <a:gd name="T5" fmla="*/ 17 h 31"/>
              <a:gd name="T6" fmla="*/ 0 w 32"/>
              <a:gd name="T7" fmla="*/ 12 h 31"/>
              <a:gd name="T8" fmla="*/ 2 w 32"/>
              <a:gd name="T9" fmla="*/ 7 h 31"/>
              <a:gd name="T10" fmla="*/ 7 w 32"/>
              <a:gd name="T11" fmla="*/ 3 h 31"/>
              <a:gd name="T12" fmla="*/ 12 w 32"/>
              <a:gd name="T13" fmla="*/ 0 h 31"/>
              <a:gd name="T14" fmla="*/ 17 w 32"/>
              <a:gd name="T15" fmla="*/ 3 h 31"/>
              <a:gd name="T16" fmla="*/ 29 w 32"/>
              <a:gd name="T17" fmla="*/ 14 h 31"/>
              <a:gd name="T18" fmla="*/ 29 w 32"/>
              <a:gd name="T19" fmla="*/ 24 h 31"/>
              <a:gd name="T20" fmla="*/ 24 w 32"/>
              <a:gd name="T21" fmla="*/ 29 h 31"/>
              <a:gd name="T22" fmla="*/ 19 w 32"/>
              <a:gd name="T23" fmla="*/ 31 h 31"/>
              <a:gd name="T24" fmla="*/ 12 w 32"/>
              <a:gd name="T25" fmla="*/ 5 h 31"/>
              <a:gd name="T26" fmla="*/ 11 w 32"/>
              <a:gd name="T27" fmla="*/ 6 h 31"/>
              <a:gd name="T28" fmla="*/ 6 w 32"/>
              <a:gd name="T29" fmla="*/ 11 h 31"/>
              <a:gd name="T30" fmla="*/ 5 w 32"/>
              <a:gd name="T31" fmla="*/ 12 h 31"/>
              <a:gd name="T32" fmla="*/ 6 w 32"/>
              <a:gd name="T33" fmla="*/ 14 h 31"/>
              <a:gd name="T34" fmla="*/ 18 w 32"/>
              <a:gd name="T35" fmla="*/ 26 h 31"/>
              <a:gd name="T36" fmla="*/ 21 w 32"/>
              <a:gd name="T37" fmla="*/ 26 h 31"/>
              <a:gd name="T38" fmla="*/ 24 w 32"/>
              <a:gd name="T39" fmla="*/ 23 h 31"/>
              <a:gd name="T40" fmla="*/ 24 w 32"/>
              <a:gd name="T41" fmla="*/ 23 h 31"/>
              <a:gd name="T42" fmla="*/ 26 w 32"/>
              <a:gd name="T43" fmla="*/ 21 h 31"/>
              <a:gd name="T44" fmla="*/ 26 w 32"/>
              <a:gd name="T45" fmla="*/ 18 h 31"/>
              <a:gd name="T46" fmla="*/ 14 w 32"/>
              <a:gd name="T47" fmla="*/ 6 h 31"/>
              <a:gd name="T48" fmla="*/ 12 w 32"/>
              <a:gd name="T49" fmla="*/ 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2" h="31">
                <a:moveTo>
                  <a:pt x="19" y="31"/>
                </a:moveTo>
                <a:cubicBezTo>
                  <a:pt x="17" y="31"/>
                  <a:pt x="16" y="31"/>
                  <a:pt x="14" y="29"/>
                </a:cubicBezTo>
                <a:cubicBezTo>
                  <a:pt x="2" y="17"/>
                  <a:pt x="2" y="17"/>
                  <a:pt x="2" y="17"/>
                </a:cubicBezTo>
                <a:cubicBezTo>
                  <a:pt x="1" y="16"/>
                  <a:pt x="0" y="14"/>
                  <a:pt x="0" y="12"/>
                </a:cubicBezTo>
                <a:cubicBezTo>
                  <a:pt x="0" y="10"/>
                  <a:pt x="1" y="9"/>
                  <a:pt x="2" y="7"/>
                </a:cubicBezTo>
                <a:cubicBezTo>
                  <a:pt x="7" y="3"/>
                  <a:pt x="7" y="3"/>
                  <a:pt x="7" y="3"/>
                </a:cubicBezTo>
                <a:cubicBezTo>
                  <a:pt x="8" y="1"/>
                  <a:pt x="10" y="0"/>
                  <a:pt x="12" y="0"/>
                </a:cubicBezTo>
                <a:cubicBezTo>
                  <a:pt x="14" y="0"/>
                  <a:pt x="16" y="1"/>
                  <a:pt x="17" y="3"/>
                </a:cubicBezTo>
                <a:cubicBezTo>
                  <a:pt x="29" y="14"/>
                  <a:pt x="29" y="14"/>
                  <a:pt x="29" y="14"/>
                </a:cubicBezTo>
                <a:cubicBezTo>
                  <a:pt x="32" y="17"/>
                  <a:pt x="32" y="22"/>
                  <a:pt x="29" y="24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31"/>
                  <a:pt x="21" y="31"/>
                  <a:pt x="19" y="31"/>
                </a:cubicBezTo>
                <a:close/>
                <a:moveTo>
                  <a:pt x="12" y="5"/>
                </a:moveTo>
                <a:cubicBezTo>
                  <a:pt x="12" y="5"/>
                  <a:pt x="11" y="6"/>
                  <a:pt x="11" y="6"/>
                </a:cubicBezTo>
                <a:cubicBezTo>
                  <a:pt x="6" y="11"/>
                  <a:pt x="6" y="11"/>
                  <a:pt x="6" y="11"/>
                </a:cubicBezTo>
                <a:cubicBezTo>
                  <a:pt x="5" y="11"/>
                  <a:pt x="5" y="12"/>
                  <a:pt x="5" y="12"/>
                </a:cubicBezTo>
                <a:cubicBezTo>
                  <a:pt x="5" y="13"/>
                  <a:pt x="5" y="13"/>
                  <a:pt x="6" y="14"/>
                </a:cubicBezTo>
                <a:cubicBezTo>
                  <a:pt x="18" y="26"/>
                  <a:pt x="18" y="26"/>
                  <a:pt x="18" y="26"/>
                </a:cubicBezTo>
                <a:cubicBezTo>
                  <a:pt x="19" y="27"/>
                  <a:pt x="20" y="27"/>
                  <a:pt x="21" y="26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3"/>
                  <a:pt x="24" y="23"/>
                </a:cubicBezTo>
                <a:cubicBezTo>
                  <a:pt x="26" y="21"/>
                  <a:pt x="26" y="21"/>
                  <a:pt x="26" y="21"/>
                </a:cubicBezTo>
                <a:cubicBezTo>
                  <a:pt x="27" y="20"/>
                  <a:pt x="27" y="19"/>
                  <a:pt x="26" y="18"/>
                </a:cubicBezTo>
                <a:cubicBezTo>
                  <a:pt x="14" y="6"/>
                  <a:pt x="14" y="6"/>
                  <a:pt x="14" y="6"/>
                </a:cubicBezTo>
                <a:cubicBezTo>
                  <a:pt x="13" y="6"/>
                  <a:pt x="13" y="5"/>
                  <a:pt x="12" y="5"/>
                </a:cubicBezTo>
                <a:close/>
              </a:path>
            </a:pathLst>
          </a:custGeom>
          <a:solidFill>
            <a:srgbClr val="195167"/>
          </a:solidFill>
          <a:ln>
            <a:noFill/>
          </a:ln>
        </p:spPr>
        <p:txBody>
          <a:bodyPr vert="horz" wrap="square" lIns="121384" tIns="60692" rIns="121384" bIns="60692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88" dirty="0"/>
          </a:p>
        </p:txBody>
      </p:sp>
      <p:sp>
        <p:nvSpPr>
          <p:cNvPr id="22" name="Freeform 1543">
            <a:extLst>
              <a:ext uri="{FF2B5EF4-FFF2-40B4-BE49-F238E27FC236}">
                <a16:creationId xmlns:a16="http://schemas.microsoft.com/office/drawing/2014/main" id="{24842934-ACBC-DA6A-5A96-B3468C4A2EED}"/>
              </a:ext>
            </a:extLst>
          </p:cNvPr>
          <p:cNvSpPr>
            <a:spLocks/>
          </p:cNvSpPr>
          <p:nvPr/>
        </p:nvSpPr>
        <p:spPr bwMode="auto">
          <a:xfrm>
            <a:off x="857452" y="1652234"/>
            <a:ext cx="26746" cy="26695"/>
          </a:xfrm>
          <a:custGeom>
            <a:avLst/>
            <a:gdLst>
              <a:gd name="T0" fmla="*/ 4 w 14"/>
              <a:gd name="T1" fmla="*/ 14 h 14"/>
              <a:gd name="T2" fmla="*/ 1 w 14"/>
              <a:gd name="T3" fmla="*/ 13 h 14"/>
              <a:gd name="T4" fmla="*/ 1 w 14"/>
              <a:gd name="T5" fmla="*/ 13 h 14"/>
              <a:gd name="T6" fmla="*/ 1 w 14"/>
              <a:gd name="T7" fmla="*/ 8 h 14"/>
              <a:gd name="T8" fmla="*/ 8 w 14"/>
              <a:gd name="T9" fmla="*/ 1 h 14"/>
              <a:gd name="T10" fmla="*/ 13 w 14"/>
              <a:gd name="T11" fmla="*/ 1 h 14"/>
              <a:gd name="T12" fmla="*/ 14 w 14"/>
              <a:gd name="T13" fmla="*/ 3 h 14"/>
              <a:gd name="T14" fmla="*/ 13 w 14"/>
              <a:gd name="T15" fmla="*/ 6 h 14"/>
              <a:gd name="T16" fmla="*/ 6 w 14"/>
              <a:gd name="T17" fmla="*/ 13 h 14"/>
              <a:gd name="T18" fmla="*/ 4 w 14"/>
              <a:gd name="T19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" h="14">
                <a:moveTo>
                  <a:pt x="4" y="14"/>
                </a:moveTo>
                <a:cubicBezTo>
                  <a:pt x="3" y="14"/>
                  <a:pt x="2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1"/>
                  <a:pt x="0" y="9"/>
                  <a:pt x="1" y="8"/>
                </a:cubicBezTo>
                <a:cubicBezTo>
                  <a:pt x="8" y="1"/>
                  <a:pt x="8" y="1"/>
                  <a:pt x="8" y="1"/>
                </a:cubicBezTo>
                <a:cubicBezTo>
                  <a:pt x="9" y="0"/>
                  <a:pt x="11" y="0"/>
                  <a:pt x="13" y="1"/>
                </a:cubicBezTo>
                <a:cubicBezTo>
                  <a:pt x="13" y="2"/>
                  <a:pt x="14" y="3"/>
                  <a:pt x="14" y="3"/>
                </a:cubicBezTo>
                <a:cubicBezTo>
                  <a:pt x="14" y="4"/>
                  <a:pt x="13" y="5"/>
                  <a:pt x="13" y="6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3"/>
                  <a:pt x="4" y="14"/>
                  <a:pt x="4" y="14"/>
                </a:cubicBezTo>
                <a:close/>
              </a:path>
            </a:pathLst>
          </a:custGeom>
          <a:solidFill>
            <a:srgbClr val="195167"/>
          </a:solidFill>
          <a:ln>
            <a:noFill/>
          </a:ln>
        </p:spPr>
        <p:txBody>
          <a:bodyPr vert="horz" wrap="square" lIns="121384" tIns="60692" rIns="121384" bIns="60692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88" dirty="0"/>
          </a:p>
        </p:txBody>
      </p:sp>
      <p:sp>
        <p:nvSpPr>
          <p:cNvPr id="23" name="Google Shape;1759;p20">
            <a:extLst>
              <a:ext uri="{FF2B5EF4-FFF2-40B4-BE49-F238E27FC236}">
                <a16:creationId xmlns:a16="http://schemas.microsoft.com/office/drawing/2014/main" id="{ACB3FB37-6A4F-AFF4-2876-B79E7E6CE39A}"/>
              </a:ext>
            </a:extLst>
          </p:cNvPr>
          <p:cNvSpPr txBox="1"/>
          <p:nvPr/>
        </p:nvSpPr>
        <p:spPr>
          <a:xfrm>
            <a:off x="1187883" y="1712304"/>
            <a:ext cx="10188424" cy="242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</a:pPr>
            <a:r>
              <a:rPr lang="en-US" sz="1576" b="1" dirty="0">
                <a:solidFill>
                  <a:srgbClr val="FFFFFF"/>
                </a:solidFill>
              </a:rPr>
              <a:t>Insert Text Here</a:t>
            </a:r>
            <a:endParaRPr sz="1576" dirty="0"/>
          </a:p>
        </p:txBody>
      </p:sp>
      <p:sp>
        <p:nvSpPr>
          <p:cNvPr id="24" name="Shape0_20210701_085419">
            <a:extLst>
              <a:ext uri="{FF2B5EF4-FFF2-40B4-BE49-F238E27FC236}">
                <a16:creationId xmlns:a16="http://schemas.microsoft.com/office/drawing/2014/main" id="{3CD4458C-A832-F2D2-6303-D66110B91549}"/>
              </a:ext>
            </a:extLst>
          </p:cNvPr>
          <p:cNvSpPr txBox="1"/>
          <p:nvPr/>
        </p:nvSpPr>
        <p:spPr>
          <a:xfrm>
            <a:off x="1187883" y="2173569"/>
            <a:ext cx="10188424" cy="242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en-US"/>
            </a:defPPr>
            <a:lvl1pPr marL="274313" indent="-274313">
              <a:buClr>
                <a:schemeClr val="tx1"/>
              </a:buClr>
              <a:buSzPct val="100000"/>
              <a:buFont typeface="Arial"/>
              <a:buChar char="•"/>
              <a:defRPr sz="2400">
                <a:latin typeface="Trebuchet MS" panose="020B0603020202020204" pitchFamily="34" charset="0"/>
                <a:ea typeface="Arial"/>
                <a:cs typeface="Arial"/>
              </a:defRPr>
            </a:lvl1pPr>
          </a:lstStyle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US" sz="1576" dirty="0">
                <a:solidFill>
                  <a:schemeClr val="tx1">
                    <a:lumMod val="100000"/>
                  </a:schemeClr>
                </a:solidFill>
                <a:latin typeface="+mn-lt"/>
              </a:rPr>
              <a:t>Insert Text Here</a:t>
            </a:r>
            <a:endParaRPr sz="1576" dirty="0">
              <a:solidFill>
                <a:schemeClr val="tx1">
                  <a:lumMod val="100000"/>
                </a:schemeClr>
              </a:solidFill>
              <a:latin typeface="+mn-lt"/>
            </a:endParaRPr>
          </a:p>
        </p:txBody>
      </p:sp>
      <p:sp>
        <p:nvSpPr>
          <p:cNvPr id="25" name="Freeform 380">
            <a:extLst>
              <a:ext uri="{FF2B5EF4-FFF2-40B4-BE49-F238E27FC236}">
                <a16:creationId xmlns:a16="http://schemas.microsoft.com/office/drawing/2014/main" id="{1ECB6984-4648-1B16-40CD-0B0DEEC67099}"/>
              </a:ext>
            </a:extLst>
          </p:cNvPr>
          <p:cNvSpPr>
            <a:spLocks noEditPoints="1"/>
          </p:cNvSpPr>
          <p:nvPr/>
        </p:nvSpPr>
        <p:spPr bwMode="auto">
          <a:xfrm>
            <a:off x="577983" y="4045306"/>
            <a:ext cx="246148" cy="253073"/>
          </a:xfrm>
          <a:custGeom>
            <a:avLst/>
            <a:gdLst>
              <a:gd name="T0" fmla="*/ 142 w 285"/>
              <a:gd name="T1" fmla="*/ 285 h 285"/>
              <a:gd name="T2" fmla="*/ 0 w 285"/>
              <a:gd name="T3" fmla="*/ 143 h 285"/>
              <a:gd name="T4" fmla="*/ 142 w 285"/>
              <a:gd name="T5" fmla="*/ 0 h 285"/>
              <a:gd name="T6" fmla="*/ 285 w 285"/>
              <a:gd name="T7" fmla="*/ 143 h 285"/>
              <a:gd name="T8" fmla="*/ 142 w 285"/>
              <a:gd name="T9" fmla="*/ 285 h 285"/>
              <a:gd name="T10" fmla="*/ 142 w 285"/>
              <a:gd name="T11" fmla="*/ 12 h 285"/>
              <a:gd name="T12" fmla="*/ 12 w 285"/>
              <a:gd name="T13" fmla="*/ 143 h 285"/>
              <a:gd name="T14" fmla="*/ 142 w 285"/>
              <a:gd name="T15" fmla="*/ 273 h 285"/>
              <a:gd name="T16" fmla="*/ 273 w 285"/>
              <a:gd name="T17" fmla="*/ 143 h 285"/>
              <a:gd name="T18" fmla="*/ 142 w 285"/>
              <a:gd name="T19" fmla="*/ 12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5" h="285">
                <a:moveTo>
                  <a:pt x="142" y="285"/>
                </a:moveTo>
                <a:cubicBezTo>
                  <a:pt x="64" y="285"/>
                  <a:pt x="0" y="221"/>
                  <a:pt x="0" y="143"/>
                </a:cubicBezTo>
                <a:cubicBezTo>
                  <a:pt x="0" y="64"/>
                  <a:pt x="64" y="0"/>
                  <a:pt x="142" y="0"/>
                </a:cubicBezTo>
                <a:cubicBezTo>
                  <a:pt x="221" y="0"/>
                  <a:pt x="285" y="64"/>
                  <a:pt x="285" y="143"/>
                </a:cubicBezTo>
                <a:cubicBezTo>
                  <a:pt x="285" y="221"/>
                  <a:pt x="221" y="285"/>
                  <a:pt x="142" y="285"/>
                </a:cubicBezTo>
                <a:close/>
                <a:moveTo>
                  <a:pt x="142" y="12"/>
                </a:moveTo>
                <a:cubicBezTo>
                  <a:pt x="70" y="12"/>
                  <a:pt x="12" y="71"/>
                  <a:pt x="12" y="143"/>
                </a:cubicBezTo>
                <a:cubicBezTo>
                  <a:pt x="12" y="214"/>
                  <a:pt x="70" y="273"/>
                  <a:pt x="142" y="273"/>
                </a:cubicBezTo>
                <a:cubicBezTo>
                  <a:pt x="214" y="273"/>
                  <a:pt x="273" y="214"/>
                  <a:pt x="273" y="143"/>
                </a:cubicBezTo>
                <a:cubicBezTo>
                  <a:pt x="273" y="71"/>
                  <a:pt x="214" y="12"/>
                  <a:pt x="142" y="12"/>
                </a:cubicBezTo>
                <a:close/>
              </a:path>
            </a:pathLst>
          </a:custGeom>
          <a:solidFill>
            <a:srgbClr val="195167"/>
          </a:solidFill>
          <a:ln>
            <a:noFill/>
          </a:ln>
        </p:spPr>
        <p:txBody>
          <a:bodyPr vert="horz" wrap="square" lIns="121384" tIns="60692" rIns="121384" bIns="60692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88" dirty="0"/>
          </a:p>
        </p:txBody>
      </p:sp>
      <p:sp>
        <p:nvSpPr>
          <p:cNvPr id="26" name="Freeform 381">
            <a:extLst>
              <a:ext uri="{FF2B5EF4-FFF2-40B4-BE49-F238E27FC236}">
                <a16:creationId xmlns:a16="http://schemas.microsoft.com/office/drawing/2014/main" id="{4EF77F1B-7943-07EF-BC2E-0F1D80037C61}"/>
              </a:ext>
            </a:extLst>
          </p:cNvPr>
          <p:cNvSpPr>
            <a:spLocks noEditPoints="1"/>
          </p:cNvSpPr>
          <p:nvPr/>
        </p:nvSpPr>
        <p:spPr bwMode="auto">
          <a:xfrm>
            <a:off x="767326" y="4237513"/>
            <a:ext cx="126229" cy="131341"/>
          </a:xfrm>
          <a:custGeom>
            <a:avLst/>
            <a:gdLst>
              <a:gd name="T0" fmla="*/ 119 w 145"/>
              <a:gd name="T1" fmla="*/ 146 h 146"/>
              <a:gd name="T2" fmla="*/ 100 w 145"/>
              <a:gd name="T3" fmla="*/ 138 h 146"/>
              <a:gd name="T4" fmla="*/ 2 w 145"/>
              <a:gd name="T5" fmla="*/ 40 h 146"/>
              <a:gd name="T6" fmla="*/ 2 w 145"/>
              <a:gd name="T7" fmla="*/ 32 h 146"/>
              <a:gd name="T8" fmla="*/ 31 w 145"/>
              <a:gd name="T9" fmla="*/ 3 h 146"/>
              <a:gd name="T10" fmla="*/ 40 w 145"/>
              <a:gd name="T11" fmla="*/ 3 h 146"/>
              <a:gd name="T12" fmla="*/ 138 w 145"/>
              <a:gd name="T13" fmla="*/ 100 h 146"/>
              <a:gd name="T14" fmla="*/ 145 w 145"/>
              <a:gd name="T15" fmla="*/ 119 h 146"/>
              <a:gd name="T16" fmla="*/ 138 w 145"/>
              <a:gd name="T17" fmla="*/ 138 h 146"/>
              <a:gd name="T18" fmla="*/ 119 w 145"/>
              <a:gd name="T19" fmla="*/ 146 h 146"/>
              <a:gd name="T20" fmla="*/ 15 w 145"/>
              <a:gd name="T21" fmla="*/ 36 h 146"/>
              <a:gd name="T22" fmla="*/ 109 w 145"/>
              <a:gd name="T23" fmla="*/ 129 h 146"/>
              <a:gd name="T24" fmla="*/ 109 w 145"/>
              <a:gd name="T25" fmla="*/ 129 h 146"/>
              <a:gd name="T26" fmla="*/ 129 w 145"/>
              <a:gd name="T27" fmla="*/ 129 h 146"/>
              <a:gd name="T28" fmla="*/ 133 w 145"/>
              <a:gd name="T29" fmla="*/ 119 h 146"/>
              <a:gd name="T30" fmla="*/ 129 w 145"/>
              <a:gd name="T31" fmla="*/ 109 h 146"/>
              <a:gd name="T32" fmla="*/ 36 w 145"/>
              <a:gd name="T33" fmla="*/ 16 h 146"/>
              <a:gd name="T34" fmla="*/ 15 w 145"/>
              <a:gd name="T35" fmla="*/ 3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45" h="146">
                <a:moveTo>
                  <a:pt x="119" y="146"/>
                </a:moveTo>
                <a:cubicBezTo>
                  <a:pt x="112" y="146"/>
                  <a:pt x="105" y="143"/>
                  <a:pt x="100" y="138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38"/>
                  <a:pt x="0" y="34"/>
                  <a:pt x="2" y="32"/>
                </a:cubicBezTo>
                <a:cubicBezTo>
                  <a:pt x="31" y="3"/>
                  <a:pt x="31" y="3"/>
                  <a:pt x="31" y="3"/>
                </a:cubicBezTo>
                <a:cubicBezTo>
                  <a:pt x="34" y="0"/>
                  <a:pt x="38" y="0"/>
                  <a:pt x="40" y="3"/>
                </a:cubicBezTo>
                <a:cubicBezTo>
                  <a:pt x="138" y="100"/>
                  <a:pt x="138" y="100"/>
                  <a:pt x="138" y="100"/>
                </a:cubicBezTo>
                <a:cubicBezTo>
                  <a:pt x="143" y="105"/>
                  <a:pt x="145" y="112"/>
                  <a:pt x="145" y="119"/>
                </a:cubicBezTo>
                <a:cubicBezTo>
                  <a:pt x="145" y="126"/>
                  <a:pt x="143" y="133"/>
                  <a:pt x="138" y="138"/>
                </a:cubicBezTo>
                <a:cubicBezTo>
                  <a:pt x="132" y="143"/>
                  <a:pt x="126" y="146"/>
                  <a:pt x="119" y="146"/>
                </a:cubicBezTo>
                <a:close/>
                <a:moveTo>
                  <a:pt x="15" y="36"/>
                </a:moveTo>
                <a:cubicBezTo>
                  <a:pt x="109" y="129"/>
                  <a:pt x="109" y="129"/>
                  <a:pt x="109" y="129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14" y="135"/>
                  <a:pt x="123" y="135"/>
                  <a:pt x="129" y="129"/>
                </a:cubicBezTo>
                <a:cubicBezTo>
                  <a:pt x="132" y="126"/>
                  <a:pt x="133" y="123"/>
                  <a:pt x="133" y="119"/>
                </a:cubicBezTo>
                <a:cubicBezTo>
                  <a:pt x="133" y="115"/>
                  <a:pt x="132" y="112"/>
                  <a:pt x="129" y="109"/>
                </a:cubicBezTo>
                <a:cubicBezTo>
                  <a:pt x="36" y="16"/>
                  <a:pt x="36" y="16"/>
                  <a:pt x="36" y="16"/>
                </a:cubicBezTo>
                <a:lnTo>
                  <a:pt x="15" y="36"/>
                </a:lnTo>
                <a:close/>
              </a:path>
            </a:pathLst>
          </a:custGeom>
          <a:solidFill>
            <a:srgbClr val="195167"/>
          </a:solidFill>
          <a:ln>
            <a:noFill/>
          </a:ln>
        </p:spPr>
        <p:txBody>
          <a:bodyPr vert="horz" wrap="square" lIns="121384" tIns="60692" rIns="121384" bIns="60692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88" dirty="0"/>
          </a:p>
        </p:txBody>
      </p:sp>
      <p:sp>
        <p:nvSpPr>
          <p:cNvPr id="27" name="Freeform 382">
            <a:extLst>
              <a:ext uri="{FF2B5EF4-FFF2-40B4-BE49-F238E27FC236}">
                <a16:creationId xmlns:a16="http://schemas.microsoft.com/office/drawing/2014/main" id="{C81A658C-FD17-A487-C4A1-FA80B2C6DA7E}"/>
              </a:ext>
            </a:extLst>
          </p:cNvPr>
          <p:cNvSpPr>
            <a:spLocks/>
          </p:cNvSpPr>
          <p:nvPr/>
        </p:nvSpPr>
        <p:spPr bwMode="auto">
          <a:xfrm>
            <a:off x="619006" y="4086948"/>
            <a:ext cx="88360" cy="89696"/>
          </a:xfrm>
          <a:custGeom>
            <a:avLst/>
            <a:gdLst>
              <a:gd name="T0" fmla="*/ 6 w 99"/>
              <a:gd name="T1" fmla="*/ 100 h 100"/>
              <a:gd name="T2" fmla="*/ 0 w 99"/>
              <a:gd name="T3" fmla="*/ 94 h 100"/>
              <a:gd name="T4" fmla="*/ 93 w 99"/>
              <a:gd name="T5" fmla="*/ 0 h 100"/>
              <a:gd name="T6" fmla="*/ 99 w 99"/>
              <a:gd name="T7" fmla="*/ 6 h 100"/>
              <a:gd name="T8" fmla="*/ 93 w 99"/>
              <a:gd name="T9" fmla="*/ 12 h 100"/>
              <a:gd name="T10" fmla="*/ 12 w 99"/>
              <a:gd name="T11" fmla="*/ 94 h 100"/>
              <a:gd name="T12" fmla="*/ 6 w 99"/>
              <a:gd name="T13" fmla="*/ 10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9" h="100">
                <a:moveTo>
                  <a:pt x="6" y="100"/>
                </a:moveTo>
                <a:cubicBezTo>
                  <a:pt x="3" y="100"/>
                  <a:pt x="0" y="97"/>
                  <a:pt x="0" y="94"/>
                </a:cubicBezTo>
                <a:cubicBezTo>
                  <a:pt x="0" y="42"/>
                  <a:pt x="42" y="0"/>
                  <a:pt x="93" y="0"/>
                </a:cubicBezTo>
                <a:cubicBezTo>
                  <a:pt x="97" y="0"/>
                  <a:pt x="99" y="3"/>
                  <a:pt x="99" y="6"/>
                </a:cubicBezTo>
                <a:cubicBezTo>
                  <a:pt x="99" y="10"/>
                  <a:pt x="97" y="12"/>
                  <a:pt x="93" y="12"/>
                </a:cubicBezTo>
                <a:cubicBezTo>
                  <a:pt x="48" y="12"/>
                  <a:pt x="12" y="49"/>
                  <a:pt x="12" y="94"/>
                </a:cubicBezTo>
                <a:cubicBezTo>
                  <a:pt x="12" y="97"/>
                  <a:pt x="9" y="100"/>
                  <a:pt x="6" y="100"/>
                </a:cubicBezTo>
                <a:close/>
              </a:path>
            </a:pathLst>
          </a:custGeom>
          <a:solidFill>
            <a:srgbClr val="195167"/>
          </a:solidFill>
          <a:ln>
            <a:noFill/>
          </a:ln>
        </p:spPr>
        <p:txBody>
          <a:bodyPr vert="horz" wrap="square" lIns="121384" tIns="60692" rIns="121384" bIns="60692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388" dirty="0"/>
          </a:p>
        </p:txBody>
      </p:sp>
    </p:spTree>
    <p:extLst>
      <p:ext uri="{BB962C8B-B14F-4D97-AF65-F5344CB8AC3E}">
        <p14:creationId xmlns:p14="http://schemas.microsoft.com/office/powerpoint/2010/main" val="5629897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8599</TotalTime>
  <Words>14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553</cp:revision>
  <dcterms:created xsi:type="dcterms:W3CDTF">2021-03-31T02:49:57Z</dcterms:created>
  <dcterms:modified xsi:type="dcterms:W3CDTF">2025-10-15T08:44:08Z</dcterms:modified>
  <cp:category/>
</cp:coreProperties>
</file>