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2B6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35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0A44705B-E4B6-4994-8F71-33088B8200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D34D6B48-0023-439A-B9BF-35E3C8687A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7E14ED73-3C88-4E6C-AF43-A62653341B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2019-09-17T11:14:06Z</dcterms:modified>
</cp:coreProperties>
</file>