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588"/>
        <p:guide pos="376"/>
        <p:guide pos="13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:notes"/>
          <p:cNvSpPr/>
          <p:nvPr>
            <p:ph idx="2" type="sldImg"/>
          </p:nvPr>
        </p:nvSpPr>
        <p:spPr>
          <a:xfrm>
            <a:off x="684213" y="1141413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7" name="Google Shape;907;p25:notes"/>
          <p:cNvSpPr txBox="1"/>
          <p:nvPr>
            <p:ph idx="1" type="body"/>
          </p:nvPr>
        </p:nvSpPr>
        <p:spPr>
          <a:xfrm>
            <a:off x="684213" y="4398963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25:notes"/>
          <p:cNvSpPr txBox="1"/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2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683"/>
            <a:ext cx="12858750" cy="61049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/>
          <p:nvPr/>
        </p:nvSpPr>
        <p:spPr>
          <a:xfrm>
            <a:off x="3024343" y="2536205"/>
            <a:ext cx="11037880" cy="836042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48200" spcFirstLastPara="1" rIns="482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CHILDREN EDUCATIONAL</a:t>
            </a:r>
            <a:endParaRPr b="1" sz="4800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3" name="Google Shape;33;p13"/>
          <p:cNvGrpSpPr/>
          <p:nvPr/>
        </p:nvGrpSpPr>
        <p:grpSpPr>
          <a:xfrm>
            <a:off x="4270863" y="3372139"/>
            <a:ext cx="8380804" cy="400110"/>
            <a:chOff x="2002264" y="3416297"/>
            <a:chExt cx="8187473" cy="379383"/>
          </a:xfrm>
        </p:grpSpPr>
        <p:sp>
          <p:nvSpPr>
            <p:cNvPr id="34" name="Google Shape;34;p13"/>
            <p:cNvSpPr/>
            <p:nvPr/>
          </p:nvSpPr>
          <p:spPr>
            <a:xfrm>
              <a:off x="3898034" y="3416297"/>
              <a:ext cx="4395931" cy="379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accen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PRESENTATION TEMPLATE</a:t>
              </a:r>
              <a:endParaRPr sz="2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35" name="Google Shape;35;p13"/>
            <p:cNvCxnSpPr/>
            <p:nvPr/>
          </p:nvCxnSpPr>
          <p:spPr>
            <a:xfrm>
              <a:off x="2002264" y="3609064"/>
              <a:ext cx="176959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13"/>
            <p:cNvCxnSpPr/>
            <p:nvPr/>
          </p:nvCxnSpPr>
          <p:spPr>
            <a:xfrm>
              <a:off x="8420138" y="3609064"/>
              <a:ext cx="176959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/>
        </p:nvSpPr>
        <p:spPr>
          <a:xfrm>
            <a:off x="643255" y="187513"/>
            <a:ext cx="4071714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3" name="Google Shape;253;p22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54" name="Google Shape;254;p22"/>
          <p:cNvGrpSpPr/>
          <p:nvPr/>
        </p:nvGrpSpPr>
        <p:grpSpPr>
          <a:xfrm>
            <a:off x="4343365" y="1848584"/>
            <a:ext cx="4028906" cy="3910547"/>
            <a:chOff x="4125516" y="790575"/>
            <a:chExt cx="3839766" cy="3848100"/>
          </a:xfrm>
        </p:grpSpPr>
        <p:sp>
          <p:nvSpPr>
            <p:cNvPr id="255" name="Google Shape;255;p22"/>
            <p:cNvSpPr/>
            <p:nvPr/>
          </p:nvSpPr>
          <p:spPr>
            <a:xfrm>
              <a:off x="5092304" y="1765697"/>
              <a:ext cx="1906190" cy="1906191"/>
            </a:xfrm>
            <a:custGeom>
              <a:rect b="b" l="l" r="r" t="t"/>
              <a:pathLst>
                <a:path extrusionOk="0" h="211" w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4125516" y="790575"/>
              <a:ext cx="1833563" cy="1833563"/>
            </a:xfrm>
            <a:custGeom>
              <a:rect b="b" l="l" r="r" t="t"/>
              <a:pathLst>
                <a:path extrusionOk="0" h="203" w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4125516" y="2805112"/>
              <a:ext cx="1833563" cy="1833563"/>
            </a:xfrm>
            <a:custGeom>
              <a:rect b="b" l="l" r="r" t="t"/>
              <a:pathLst>
                <a:path extrusionOk="0" h="203" w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6140054" y="790575"/>
              <a:ext cx="1825228" cy="1833563"/>
            </a:xfrm>
            <a:custGeom>
              <a:rect b="b" l="l" r="r" t="t"/>
              <a:pathLst>
                <a:path extrusionOk="0" h="203" w="202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6140054" y="2805112"/>
              <a:ext cx="1825228" cy="1833563"/>
            </a:xfrm>
            <a:custGeom>
              <a:rect b="b" l="l" r="r" t="t"/>
              <a:pathLst>
                <a:path extrusionOk="0" h="203" w="202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60" name="Google Shape;260;p22"/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</p:grpSpPr>
          <p:sp>
            <p:nvSpPr>
              <p:cNvPr id="261" name="Google Shape;261;p22"/>
              <p:cNvSpPr/>
              <p:nvPr/>
            </p:nvSpPr>
            <p:spPr>
              <a:xfrm>
                <a:off x="8478838" y="1408113"/>
                <a:ext cx="1123950" cy="269875"/>
              </a:xfrm>
              <a:custGeom>
                <a:rect b="b" l="l" r="r" t="t"/>
                <a:pathLst>
                  <a:path extrusionOk="0" h="44" w="182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8553450" y="1247776"/>
                <a:ext cx="833437" cy="227013"/>
              </a:xfrm>
              <a:custGeom>
                <a:rect b="b" l="l" r="r" t="t"/>
                <a:pathLst>
                  <a:path extrusionOk="0" h="37" w="135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8953500" y="1265238"/>
                <a:ext cx="38100" cy="1857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9521825" y="1536701"/>
                <a:ext cx="80962" cy="61913"/>
              </a:xfrm>
              <a:custGeom>
                <a:rect b="b" l="l" r="r" t="t"/>
                <a:pathLst>
                  <a:path extrusionOk="0" h="10" w="13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8664575" y="1566863"/>
                <a:ext cx="190500" cy="1920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9312275" y="1566863"/>
                <a:ext cx="185737" cy="1920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>
                <a:off x="9361488" y="1616076"/>
                <a:ext cx="93662" cy="93663"/>
              </a:xfrm>
              <a:custGeom>
                <a:rect b="b" l="l" r="r" t="t"/>
                <a:pathLst>
                  <a:path extrusionOk="0" h="15" w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8" name="Google Shape;268;p22"/>
              <p:cNvSpPr/>
              <p:nvPr/>
            </p:nvSpPr>
            <p:spPr>
              <a:xfrm>
                <a:off x="8713788" y="1616076"/>
                <a:ext cx="92075" cy="936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269" name="Google Shape;269;p22"/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</p:grpSpPr>
          <p:sp>
            <p:nvSpPr>
              <p:cNvPr id="270" name="Google Shape;270;p22"/>
              <p:cNvSpPr/>
              <p:nvPr/>
            </p:nvSpPr>
            <p:spPr>
              <a:xfrm>
                <a:off x="10331450" y="1068388"/>
                <a:ext cx="493712" cy="690563"/>
              </a:xfrm>
              <a:custGeom>
                <a:rect b="b" l="l" r="r" t="t"/>
                <a:pathLst>
                  <a:path extrusionOk="0" h="112" w="80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10121900" y="1050926"/>
                <a:ext cx="677862" cy="547688"/>
              </a:xfrm>
              <a:custGeom>
                <a:rect b="b" l="l" r="r" t="t"/>
                <a:pathLst>
                  <a:path extrusionOk="0" h="89" w="110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272" name="Google Shape;272;p22"/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</p:grpSpPr>
          <p:sp>
            <p:nvSpPr>
              <p:cNvPr id="273" name="Google Shape;273;p22"/>
              <p:cNvSpPr/>
              <p:nvPr/>
            </p:nvSpPr>
            <p:spPr>
              <a:xfrm>
                <a:off x="8491538" y="3925888"/>
                <a:ext cx="395287" cy="393700"/>
              </a:xfrm>
              <a:custGeom>
                <a:rect b="b" l="l" r="r" t="t"/>
                <a:pathLst>
                  <a:path extrusionOk="0" h="64" w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4" name="Google Shape;274;p22"/>
              <p:cNvSpPr/>
              <p:nvPr/>
            </p:nvSpPr>
            <p:spPr>
              <a:xfrm>
                <a:off x="9096375" y="3919538"/>
                <a:ext cx="395287" cy="400050"/>
              </a:xfrm>
              <a:custGeom>
                <a:rect b="b" l="l" r="r" t="t"/>
                <a:pathLst>
                  <a:path extrusionOk="0" h="65" w="64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5" name="Google Shape;275;p22"/>
              <p:cNvSpPr/>
              <p:nvPr/>
            </p:nvSpPr>
            <p:spPr>
              <a:xfrm>
                <a:off x="9059863" y="3716338"/>
                <a:ext cx="239712" cy="393700"/>
              </a:xfrm>
              <a:custGeom>
                <a:rect b="b" l="l" r="r" t="t"/>
                <a:pathLst>
                  <a:path extrusionOk="0" h="248" w="151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8682038" y="3740151"/>
                <a:ext cx="512762" cy="461963"/>
              </a:xfrm>
              <a:custGeom>
                <a:rect b="b" l="l" r="r" t="t"/>
                <a:pathLst>
                  <a:path extrusionOk="0" h="75" w="83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8726488" y="3690938"/>
                <a:ext cx="209550" cy="111125"/>
              </a:xfrm>
              <a:custGeom>
                <a:rect b="b" l="l" r="r" t="t"/>
                <a:pathLst>
                  <a:path extrusionOk="0" h="18" w="34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8645525" y="4079876"/>
                <a:ext cx="85725" cy="85725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9" name="Google Shape;279;p22"/>
              <p:cNvSpPr/>
              <p:nvPr/>
            </p:nvSpPr>
            <p:spPr>
              <a:xfrm>
                <a:off x="9250363" y="4079876"/>
                <a:ext cx="87312" cy="85725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0" name="Google Shape;280;p22"/>
              <p:cNvSpPr/>
              <p:nvPr/>
            </p:nvSpPr>
            <p:spPr>
              <a:xfrm>
                <a:off x="8786813" y="3765551"/>
                <a:ext cx="44450" cy="30163"/>
              </a:xfrm>
              <a:custGeom>
                <a:rect b="b" l="l" r="r" t="t"/>
                <a:pathLst>
                  <a:path extrusionOk="0" h="5" w="7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>
                <a:off x="9053513" y="3697288"/>
                <a:ext cx="73025" cy="61913"/>
              </a:xfrm>
              <a:custGeom>
                <a:rect b="b" l="l" r="r" t="t"/>
                <a:pathLst>
                  <a:path extrusionOk="0" h="39" w="46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282" name="Google Shape;282;p22"/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</p:grpSpPr>
          <p:sp>
            <p:nvSpPr>
              <p:cNvPr id="283" name="Google Shape;283;p22"/>
              <p:cNvSpPr/>
              <p:nvPr/>
            </p:nvSpPr>
            <p:spPr>
              <a:xfrm>
                <a:off x="10158413" y="3981451"/>
                <a:ext cx="604837" cy="301625"/>
              </a:xfrm>
              <a:custGeom>
                <a:rect b="b" l="l" r="r" t="t"/>
                <a:pathLst>
                  <a:path extrusionOk="0" h="49" w="98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4" name="Google Shape;284;p22"/>
              <p:cNvSpPr/>
              <p:nvPr/>
            </p:nvSpPr>
            <p:spPr>
              <a:xfrm>
                <a:off x="10171113" y="3532188"/>
                <a:ext cx="307975" cy="387350"/>
              </a:xfrm>
              <a:custGeom>
                <a:rect b="b" l="l" r="r" t="t"/>
                <a:pathLst>
                  <a:path extrusionOk="0" h="244" w="19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10461625" y="3532188"/>
                <a:ext cx="301625" cy="387350"/>
              </a:xfrm>
              <a:custGeom>
                <a:rect b="b" l="l" r="r" t="t"/>
                <a:pathLst>
                  <a:path extrusionOk="0" h="244" w="190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6" name="Google Shape;286;p22"/>
              <p:cNvSpPr/>
              <p:nvPr/>
            </p:nvSpPr>
            <p:spPr>
              <a:xfrm>
                <a:off x="10448925" y="3421063"/>
                <a:ext cx="36512" cy="5603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10250488" y="4178301"/>
                <a:ext cx="149225" cy="141288"/>
              </a:xfrm>
              <a:custGeom>
                <a:rect b="b" l="l" r="r" t="t"/>
                <a:pathLst>
                  <a:path extrusionOk="0" h="23" w="24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10344150" y="4178301"/>
                <a:ext cx="215900" cy="147638"/>
              </a:xfrm>
              <a:custGeom>
                <a:rect b="b" l="l" r="r" t="t"/>
                <a:pathLst>
                  <a:path extrusionOk="0" h="24" w="35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89" name="Google Shape;289;p22"/>
              <p:cNvSpPr/>
              <p:nvPr/>
            </p:nvSpPr>
            <p:spPr>
              <a:xfrm>
                <a:off x="10504488" y="4178301"/>
                <a:ext cx="147637" cy="141288"/>
              </a:xfrm>
              <a:custGeom>
                <a:rect b="b" l="l" r="r" t="t"/>
                <a:pathLst>
                  <a:path extrusionOk="0" h="23" w="24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10479088" y="3427413"/>
                <a:ext cx="130175" cy="98425"/>
              </a:xfrm>
              <a:custGeom>
                <a:rect b="b" l="l" r="r" t="t"/>
                <a:pathLst>
                  <a:path extrusionOk="0" h="62" w="8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91" name="Google Shape;291;p22"/>
          <p:cNvGrpSpPr/>
          <p:nvPr/>
        </p:nvGrpSpPr>
        <p:grpSpPr>
          <a:xfrm>
            <a:off x="8372267" y="1777610"/>
            <a:ext cx="3630584" cy="1018333"/>
            <a:chOff x="336640" y="2982432"/>
            <a:chExt cx="2581890" cy="724188"/>
          </a:xfrm>
        </p:grpSpPr>
        <p:sp>
          <p:nvSpPr>
            <p:cNvPr id="292" name="Google Shape;292;p22"/>
            <p:cNvSpPr txBox="1"/>
            <p:nvPr/>
          </p:nvSpPr>
          <p:spPr>
            <a:xfrm>
              <a:off x="398742" y="2982432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336640" y="3290209"/>
              <a:ext cx="2581890" cy="416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94" name="Google Shape;294;p22"/>
          <p:cNvGrpSpPr/>
          <p:nvPr/>
        </p:nvGrpSpPr>
        <p:grpSpPr>
          <a:xfrm>
            <a:off x="8372267" y="5008362"/>
            <a:ext cx="3630584" cy="1018333"/>
            <a:chOff x="336640" y="2982432"/>
            <a:chExt cx="2581890" cy="724188"/>
          </a:xfrm>
        </p:grpSpPr>
        <p:sp>
          <p:nvSpPr>
            <p:cNvPr id="295" name="Google Shape;295;p22"/>
            <p:cNvSpPr txBox="1"/>
            <p:nvPr/>
          </p:nvSpPr>
          <p:spPr>
            <a:xfrm>
              <a:off x="398742" y="2982432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336640" y="3290209"/>
              <a:ext cx="2581890" cy="416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97" name="Google Shape;297;p22"/>
          <p:cNvGrpSpPr/>
          <p:nvPr/>
        </p:nvGrpSpPr>
        <p:grpSpPr>
          <a:xfrm>
            <a:off x="712778" y="1848584"/>
            <a:ext cx="3630583" cy="999217"/>
            <a:chOff x="336640" y="2996026"/>
            <a:chExt cx="2581890" cy="710593"/>
          </a:xfrm>
        </p:grpSpPr>
        <p:sp>
          <p:nvSpPr>
            <p:cNvPr id="298" name="Google Shape;298;p22"/>
            <p:cNvSpPr txBox="1"/>
            <p:nvPr/>
          </p:nvSpPr>
          <p:spPr>
            <a:xfrm>
              <a:off x="1609021" y="2996026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336640" y="3290209"/>
              <a:ext cx="2581890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712778" y="4964381"/>
            <a:ext cx="3630583" cy="999217"/>
            <a:chOff x="336640" y="2996026"/>
            <a:chExt cx="2581890" cy="710593"/>
          </a:xfrm>
        </p:grpSpPr>
        <p:sp>
          <p:nvSpPr>
            <p:cNvPr id="301" name="Google Shape;301;p22"/>
            <p:cNvSpPr txBox="1"/>
            <p:nvPr/>
          </p:nvSpPr>
          <p:spPr>
            <a:xfrm>
              <a:off x="1609021" y="2996026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36640" y="3290209"/>
              <a:ext cx="2581890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/>
        </p:nvSpPr>
        <p:spPr>
          <a:xfrm>
            <a:off x="699932" y="187513"/>
            <a:ext cx="4859776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HERE</a:t>
            </a:r>
            <a:endParaRPr b="1" sz="3375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9" name="Google Shape;309;p23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23"/>
          <p:cNvGrpSpPr/>
          <p:nvPr/>
        </p:nvGrpSpPr>
        <p:grpSpPr>
          <a:xfrm>
            <a:off x="1018150" y="1499165"/>
            <a:ext cx="3497454" cy="2828313"/>
            <a:chOff x="1103749" y="1727491"/>
            <a:chExt cx="3316286" cy="2681807"/>
          </a:xfrm>
        </p:grpSpPr>
        <p:sp>
          <p:nvSpPr>
            <p:cNvPr id="311" name="Google Shape;311;p23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241300" rotWithShape="0" algn="tr" dir="84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749" y="1761059"/>
              <a:ext cx="3316286" cy="2614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3"/>
            <p:cNvSpPr txBox="1"/>
            <p:nvPr/>
          </p:nvSpPr>
          <p:spPr>
            <a:xfrm>
              <a:off x="2247166" y="2745228"/>
              <a:ext cx="1018683" cy="662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rPr>
                <a:t>80%</a:t>
              </a:r>
              <a:endParaRPr sz="3937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14" name="Google Shape;314;p23"/>
          <p:cNvGrpSpPr/>
          <p:nvPr/>
        </p:nvGrpSpPr>
        <p:grpSpPr>
          <a:xfrm>
            <a:off x="4785893" y="1499165"/>
            <a:ext cx="3497454" cy="2828313"/>
            <a:chOff x="1103749" y="1727491"/>
            <a:chExt cx="3316286" cy="2681807"/>
          </a:xfrm>
        </p:grpSpPr>
        <p:sp>
          <p:nvSpPr>
            <p:cNvPr id="315" name="Google Shape;315;p23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241300" rotWithShape="0" algn="tr" dir="84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6" name="Google Shape;31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3749" y="1761059"/>
              <a:ext cx="3316286" cy="2614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3"/>
            <p:cNvSpPr txBox="1"/>
            <p:nvPr/>
          </p:nvSpPr>
          <p:spPr>
            <a:xfrm>
              <a:off x="2248235" y="2745228"/>
              <a:ext cx="1023242" cy="662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rPr>
                <a:t>60%</a:t>
              </a:r>
              <a:endParaRPr sz="3937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18" name="Google Shape;318;p23"/>
          <p:cNvGrpSpPr/>
          <p:nvPr/>
        </p:nvGrpSpPr>
        <p:grpSpPr>
          <a:xfrm>
            <a:off x="8544472" y="1499165"/>
            <a:ext cx="3497454" cy="2828313"/>
            <a:chOff x="1103749" y="1727491"/>
            <a:chExt cx="3316286" cy="2681807"/>
          </a:xfrm>
        </p:grpSpPr>
        <p:sp>
          <p:nvSpPr>
            <p:cNvPr id="319" name="Google Shape;319;p23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241300" rotWithShape="0" algn="tr" dir="84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0" name="Google Shape;320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3749" y="1761059"/>
              <a:ext cx="3316286" cy="2614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23"/>
            <p:cNvSpPr txBox="1"/>
            <p:nvPr/>
          </p:nvSpPr>
          <p:spPr>
            <a:xfrm>
              <a:off x="2282433" y="2745228"/>
              <a:ext cx="950283" cy="662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rPr>
                <a:t>75%</a:t>
              </a:r>
              <a:endParaRPr sz="3937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22" name="Google Shape;322;p23"/>
          <p:cNvGrpSpPr/>
          <p:nvPr/>
        </p:nvGrpSpPr>
        <p:grpSpPr>
          <a:xfrm>
            <a:off x="1150022" y="4976523"/>
            <a:ext cx="3461754" cy="1191708"/>
            <a:chOff x="138498" y="3002145"/>
            <a:chExt cx="2461827" cy="847483"/>
          </a:xfrm>
        </p:grpSpPr>
        <p:sp>
          <p:nvSpPr>
            <p:cNvPr id="323" name="Google Shape;323;p23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</a:t>
              </a:r>
              <a:endParaRPr b="1" sz="225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4" name="Google Shape;324;p23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sz="1969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84797" y="3271159"/>
              <a:ext cx="2115528" cy="57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26" name="Google Shape;326;p23"/>
          <p:cNvGrpSpPr/>
          <p:nvPr/>
        </p:nvGrpSpPr>
        <p:grpSpPr>
          <a:xfrm>
            <a:off x="4827962" y="4976523"/>
            <a:ext cx="3461754" cy="1191708"/>
            <a:chOff x="138498" y="3002145"/>
            <a:chExt cx="2461827" cy="847483"/>
          </a:xfrm>
        </p:grpSpPr>
        <p:sp>
          <p:nvSpPr>
            <p:cNvPr id="327" name="Google Shape;327;p23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</a:t>
              </a:r>
              <a:endParaRPr b="1" sz="225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8" name="Google Shape;328;p23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sz="1969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84797" y="3271159"/>
              <a:ext cx="2115528" cy="57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30" name="Google Shape;330;p23"/>
          <p:cNvGrpSpPr/>
          <p:nvPr/>
        </p:nvGrpSpPr>
        <p:grpSpPr>
          <a:xfrm>
            <a:off x="8490623" y="4976523"/>
            <a:ext cx="3461754" cy="1191708"/>
            <a:chOff x="138498" y="3002145"/>
            <a:chExt cx="2461827" cy="847483"/>
          </a:xfrm>
        </p:grpSpPr>
        <p:sp>
          <p:nvSpPr>
            <p:cNvPr id="331" name="Google Shape;331;p23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</a:t>
              </a:r>
              <a:endParaRPr b="1" sz="225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2" name="Google Shape;332;p23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sz="1969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84797" y="3271159"/>
              <a:ext cx="2115528" cy="57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40" name="Google Shape;340;p24"/>
          <p:cNvGrpSpPr/>
          <p:nvPr/>
        </p:nvGrpSpPr>
        <p:grpSpPr>
          <a:xfrm>
            <a:off x="428954" y="1901918"/>
            <a:ext cx="3709338" cy="1561526"/>
            <a:chOff x="867304" y="2284758"/>
            <a:chExt cx="2637896" cy="1110480"/>
          </a:xfrm>
        </p:grpSpPr>
        <p:sp>
          <p:nvSpPr>
            <p:cNvPr id="341" name="Google Shape;341;p2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2" name="Google Shape;342;p24"/>
            <p:cNvSpPr txBox="1"/>
            <p:nvPr/>
          </p:nvSpPr>
          <p:spPr>
            <a:xfrm>
              <a:off x="891704" y="2644738"/>
              <a:ext cx="2613496" cy="7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87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43" name="Google Shape;343;p24"/>
          <p:cNvGrpSpPr/>
          <p:nvPr/>
        </p:nvGrpSpPr>
        <p:grpSpPr>
          <a:xfrm>
            <a:off x="428954" y="4044926"/>
            <a:ext cx="3709338" cy="1561526"/>
            <a:chOff x="867304" y="2284758"/>
            <a:chExt cx="2637896" cy="1110480"/>
          </a:xfrm>
        </p:grpSpPr>
        <p:sp>
          <p:nvSpPr>
            <p:cNvPr id="344" name="Google Shape;344;p2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5" name="Google Shape;345;p24"/>
            <p:cNvSpPr txBox="1"/>
            <p:nvPr/>
          </p:nvSpPr>
          <p:spPr>
            <a:xfrm>
              <a:off x="891704" y="2644738"/>
              <a:ext cx="2613496" cy="7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87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46" name="Google Shape;346;p24"/>
          <p:cNvGrpSpPr/>
          <p:nvPr/>
        </p:nvGrpSpPr>
        <p:grpSpPr>
          <a:xfrm>
            <a:off x="8934759" y="1901918"/>
            <a:ext cx="3709338" cy="1561526"/>
            <a:chOff x="867304" y="2284758"/>
            <a:chExt cx="2637896" cy="1110480"/>
          </a:xfrm>
        </p:grpSpPr>
        <p:sp>
          <p:nvSpPr>
            <p:cNvPr id="347" name="Google Shape;347;p2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8" name="Google Shape;348;p24"/>
            <p:cNvSpPr txBox="1"/>
            <p:nvPr/>
          </p:nvSpPr>
          <p:spPr>
            <a:xfrm>
              <a:off x="891704" y="2644738"/>
              <a:ext cx="2613496" cy="7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87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49" name="Google Shape;349;p24"/>
          <p:cNvGrpSpPr/>
          <p:nvPr/>
        </p:nvGrpSpPr>
        <p:grpSpPr>
          <a:xfrm>
            <a:off x="8934759" y="4086347"/>
            <a:ext cx="3709338" cy="1561526"/>
            <a:chOff x="867304" y="2284758"/>
            <a:chExt cx="2637896" cy="1110480"/>
          </a:xfrm>
        </p:grpSpPr>
        <p:sp>
          <p:nvSpPr>
            <p:cNvPr id="350" name="Google Shape;350;p2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1" name="Google Shape;351;p24"/>
            <p:cNvSpPr txBox="1"/>
            <p:nvPr/>
          </p:nvSpPr>
          <p:spPr>
            <a:xfrm>
              <a:off x="891704" y="2644738"/>
              <a:ext cx="2613496" cy="7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-361639" lvl="0" marL="361639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87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descr="D:\cecy\PPT template download\演界网下载素材\图片素材-cecy\苹果产品png图片加高光渐变\苹果产品png图片加高光渐变\iPad竖.png" id="352" name="Google Shape;3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970" y="1473317"/>
            <a:ext cx="3349123" cy="5223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ecy\PPT template download\PPT管理软件\picture for PPT\04-金融\xpic3952.jpg" id="353" name="Google Shape;35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6420" y="2009069"/>
            <a:ext cx="2657329" cy="398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4"/>
          <p:cNvGrpSpPr/>
          <p:nvPr/>
        </p:nvGrpSpPr>
        <p:grpSpPr>
          <a:xfrm>
            <a:off x="4072067" y="4152077"/>
            <a:ext cx="642902" cy="771483"/>
            <a:chOff x="7156451" y="4826087"/>
            <a:chExt cx="763588" cy="862012"/>
          </a:xfrm>
        </p:grpSpPr>
        <p:sp>
          <p:nvSpPr>
            <p:cNvPr id="355" name="Google Shape;355;p24"/>
            <p:cNvSpPr/>
            <p:nvPr/>
          </p:nvSpPr>
          <p:spPr>
            <a:xfrm>
              <a:off x="7375526" y="5242012"/>
              <a:ext cx="230188" cy="230187"/>
            </a:xfrm>
            <a:custGeom>
              <a:rect b="b" l="l" r="r" t="t"/>
              <a:pathLst>
                <a:path extrusionOk="0" h="47" w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156451" y="5022937"/>
              <a:ext cx="669925" cy="665162"/>
            </a:xfrm>
            <a:custGeom>
              <a:rect b="b" l="l" r="r" t="t"/>
              <a:pathLst>
                <a:path extrusionOk="0" h="136" w="137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454901" y="4826087"/>
              <a:ext cx="465138" cy="549275"/>
            </a:xfrm>
            <a:custGeom>
              <a:rect b="b" l="l" r="r" t="t"/>
              <a:pathLst>
                <a:path extrusionOk="0" h="346" w="293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4179217" y="1901920"/>
            <a:ext cx="410827" cy="812646"/>
            <a:chOff x="8080376" y="1863812"/>
            <a:chExt cx="361950" cy="715962"/>
          </a:xfrm>
        </p:grpSpPr>
        <p:sp>
          <p:nvSpPr>
            <p:cNvPr id="359" name="Google Shape;359;p24"/>
            <p:cNvSpPr/>
            <p:nvPr/>
          </p:nvSpPr>
          <p:spPr>
            <a:xfrm>
              <a:off x="8159751" y="2500399"/>
              <a:ext cx="204788" cy="79375"/>
            </a:xfrm>
            <a:custGeom>
              <a:rect b="b" l="l" r="r" t="t"/>
              <a:pathLst>
                <a:path extrusionOk="0" h="16" w="42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080376" y="2040024"/>
              <a:ext cx="361950" cy="396875"/>
            </a:xfrm>
            <a:custGeom>
              <a:rect b="b" l="l" r="r" t="t"/>
              <a:pathLst>
                <a:path extrusionOk="0" h="81" w="74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59751" y="2455949"/>
              <a:ext cx="204788" cy="30162"/>
            </a:xfrm>
            <a:custGeom>
              <a:rect b="b" l="l" r="r" t="t"/>
              <a:pathLst>
                <a:path extrusionOk="0" h="6" w="42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85138" y="1917787"/>
              <a:ext cx="84138" cy="77787"/>
            </a:xfrm>
            <a:custGeom>
              <a:rect b="b" l="l" r="r" t="t"/>
              <a:pathLst>
                <a:path extrusionOk="0" h="16" w="17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355013" y="1917787"/>
              <a:ext cx="82550" cy="84137"/>
            </a:xfrm>
            <a:custGeom>
              <a:rect b="b" l="l" r="r" t="t"/>
              <a:pathLst>
                <a:path extrusionOk="0" h="17" w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8242301" y="1863812"/>
              <a:ext cx="34925" cy="98425"/>
            </a:xfrm>
            <a:custGeom>
              <a:rect b="b" l="l" r="r" t="t"/>
              <a:pathLst>
                <a:path extrusionOk="0" h="20" w="7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65" name="Google Shape;365;p24"/>
          <p:cNvGrpSpPr/>
          <p:nvPr/>
        </p:nvGrpSpPr>
        <p:grpSpPr>
          <a:xfrm>
            <a:off x="8250932" y="4044927"/>
            <a:ext cx="704471" cy="1013371"/>
            <a:chOff x="10885488" y="4680037"/>
            <a:chExt cx="503238" cy="723900"/>
          </a:xfrm>
        </p:grpSpPr>
        <p:sp>
          <p:nvSpPr>
            <p:cNvPr id="366" name="Google Shape;366;p24"/>
            <p:cNvSpPr/>
            <p:nvPr/>
          </p:nvSpPr>
          <p:spPr>
            <a:xfrm>
              <a:off x="11071226" y="4680037"/>
              <a:ext cx="317500" cy="303212"/>
            </a:xfrm>
            <a:custGeom>
              <a:rect b="b" l="l" r="r" t="t"/>
              <a:pathLst>
                <a:path extrusionOk="0" h="191" w="200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11134726" y="4699087"/>
              <a:ext cx="204788" cy="220662"/>
            </a:xfrm>
            <a:custGeom>
              <a:rect b="b" l="l" r="r" t="t"/>
              <a:pathLst>
                <a:path extrusionOk="0" h="139" w="12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11163301" y="4753062"/>
              <a:ext cx="176213" cy="166687"/>
            </a:xfrm>
            <a:custGeom>
              <a:rect b="b" l="l" r="r" t="t"/>
              <a:pathLst>
                <a:path extrusionOk="0" h="105" w="111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11202988" y="4792749"/>
              <a:ext cx="136525" cy="127000"/>
            </a:xfrm>
            <a:custGeom>
              <a:rect b="b" l="l" r="r" t="t"/>
              <a:pathLst>
                <a:path extrusionOk="0" h="80" w="86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11242676" y="4826087"/>
              <a:ext cx="96838" cy="93662"/>
            </a:xfrm>
            <a:custGeom>
              <a:rect b="b" l="l" r="r" t="t"/>
              <a:pathLst>
                <a:path extrusionOk="0" h="59" w="61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11280776" y="4865774"/>
              <a:ext cx="58738" cy="53975"/>
            </a:xfrm>
            <a:custGeom>
              <a:rect b="b" l="l" r="r" t="t"/>
              <a:pathLst>
                <a:path extrusionOk="0" h="34" w="37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10939463" y="4856249"/>
              <a:ext cx="117475" cy="1174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10885488" y="4997537"/>
              <a:ext cx="336550" cy="406400"/>
            </a:xfrm>
            <a:custGeom>
              <a:rect b="b" l="l" r="r" t="t"/>
              <a:pathLst>
                <a:path extrusionOk="0" h="83" w="69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74" name="Google Shape;374;p24"/>
          <p:cNvGrpSpPr/>
          <p:nvPr/>
        </p:nvGrpSpPr>
        <p:grpSpPr>
          <a:xfrm>
            <a:off x="8250931" y="1901919"/>
            <a:ext cx="602721" cy="818134"/>
            <a:chOff x="10709276" y="1628862"/>
            <a:chExt cx="439738" cy="596900"/>
          </a:xfrm>
        </p:grpSpPr>
        <p:sp>
          <p:nvSpPr>
            <p:cNvPr id="375" name="Google Shape;375;p24"/>
            <p:cNvSpPr/>
            <p:nvPr/>
          </p:nvSpPr>
          <p:spPr>
            <a:xfrm>
              <a:off x="10709276" y="1809837"/>
              <a:ext cx="341313" cy="415925"/>
            </a:xfrm>
            <a:custGeom>
              <a:rect b="b" l="l" r="r" t="t"/>
              <a:pathLst>
                <a:path extrusionOk="0" h="85" w="70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10763251" y="1628862"/>
              <a:ext cx="385763" cy="161925"/>
            </a:xfrm>
            <a:custGeom>
              <a:rect b="b" l="l" r="r" t="t"/>
              <a:pathLst>
                <a:path extrusionOk="0" h="33" w="79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77" name="Google Shape;377;p24"/>
          <p:cNvSpPr txBox="1"/>
          <p:nvPr/>
        </p:nvSpPr>
        <p:spPr>
          <a:xfrm>
            <a:off x="699932" y="187513"/>
            <a:ext cx="4752625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5"/>
          <p:cNvGrpSpPr/>
          <p:nvPr/>
        </p:nvGrpSpPr>
        <p:grpSpPr>
          <a:xfrm>
            <a:off x="3630115" y="2097843"/>
            <a:ext cx="2616969" cy="3116682"/>
            <a:chOff x="1827008" y="2120901"/>
            <a:chExt cx="2298700" cy="2736849"/>
          </a:xfrm>
        </p:grpSpPr>
        <p:sp>
          <p:nvSpPr>
            <p:cNvPr id="384" name="Google Shape;384;p2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86" name="Google Shape;386;p25"/>
          <p:cNvGrpSpPr/>
          <p:nvPr/>
        </p:nvGrpSpPr>
        <p:grpSpPr>
          <a:xfrm>
            <a:off x="6604974" y="2097843"/>
            <a:ext cx="2616969" cy="3116682"/>
            <a:chOff x="1827008" y="2120901"/>
            <a:chExt cx="2298700" cy="2736849"/>
          </a:xfrm>
        </p:grpSpPr>
        <p:sp>
          <p:nvSpPr>
            <p:cNvPr id="387" name="Google Shape;387;p2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89" name="Google Shape;389;p25"/>
          <p:cNvGrpSpPr/>
          <p:nvPr/>
        </p:nvGrpSpPr>
        <p:grpSpPr>
          <a:xfrm>
            <a:off x="9579832" y="2097843"/>
            <a:ext cx="2616969" cy="3116682"/>
            <a:chOff x="1827008" y="2120901"/>
            <a:chExt cx="2298700" cy="2736849"/>
          </a:xfrm>
        </p:grpSpPr>
        <p:sp>
          <p:nvSpPr>
            <p:cNvPr id="390" name="Google Shape;390;p2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92" name="Google Shape;392;p25"/>
          <p:cNvGrpSpPr/>
          <p:nvPr/>
        </p:nvGrpSpPr>
        <p:grpSpPr>
          <a:xfrm>
            <a:off x="655255" y="2097843"/>
            <a:ext cx="2616969" cy="3116682"/>
            <a:chOff x="1827008" y="2120901"/>
            <a:chExt cx="2298700" cy="2736849"/>
          </a:xfrm>
        </p:grpSpPr>
        <p:sp>
          <p:nvSpPr>
            <p:cNvPr id="393" name="Google Shape;393;p2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95" name="Google Shape;395;p25"/>
          <p:cNvSpPr txBox="1"/>
          <p:nvPr/>
        </p:nvSpPr>
        <p:spPr>
          <a:xfrm>
            <a:off x="750406" y="2127027"/>
            <a:ext cx="2357307" cy="44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6857977" y="2127027"/>
            <a:ext cx="2143007" cy="44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3964917" y="2127027"/>
            <a:ext cx="2035857" cy="44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>
            <a:off x="9751036" y="2127027"/>
            <a:ext cx="2250158" cy="44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964706" y="2839857"/>
            <a:ext cx="2035857" cy="157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3964916" y="2839858"/>
            <a:ext cx="1934984" cy="157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6857977" y="2866272"/>
            <a:ext cx="2035857" cy="157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2" name="Google Shape;402;p25"/>
          <p:cNvSpPr txBox="1"/>
          <p:nvPr/>
        </p:nvSpPr>
        <p:spPr>
          <a:xfrm>
            <a:off x="9858187" y="2866272"/>
            <a:ext cx="2035857" cy="157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3" name="Google Shape;403;p25"/>
          <p:cNvSpPr txBox="1"/>
          <p:nvPr/>
        </p:nvSpPr>
        <p:spPr>
          <a:xfrm>
            <a:off x="693085" y="174078"/>
            <a:ext cx="6000421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4" name="Google Shape;404;p25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/>
          <p:nvPr/>
        </p:nvSpPr>
        <p:spPr>
          <a:xfrm>
            <a:off x="2062179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1" name="Google Shape;411;p26"/>
          <p:cNvSpPr/>
          <p:nvPr/>
        </p:nvSpPr>
        <p:spPr>
          <a:xfrm>
            <a:off x="2062179" y="2947792"/>
            <a:ext cx="330293" cy="624261"/>
          </a:xfrm>
          <a:custGeom>
            <a:rect b="b" l="l" r="r" t="t"/>
            <a:pathLst>
              <a:path extrusionOk="0" h="12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2" name="Google Shape;412;p26"/>
          <p:cNvSpPr/>
          <p:nvPr/>
        </p:nvSpPr>
        <p:spPr>
          <a:xfrm>
            <a:off x="2486586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3" name="Google Shape;413;p26"/>
          <p:cNvSpPr/>
          <p:nvPr/>
        </p:nvSpPr>
        <p:spPr>
          <a:xfrm>
            <a:off x="2909219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4" name="Google Shape;414;p26"/>
          <p:cNvSpPr/>
          <p:nvPr/>
        </p:nvSpPr>
        <p:spPr>
          <a:xfrm>
            <a:off x="3328299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5" name="Google Shape;415;p26"/>
          <p:cNvSpPr/>
          <p:nvPr/>
        </p:nvSpPr>
        <p:spPr>
          <a:xfrm>
            <a:off x="2486586" y="2522725"/>
            <a:ext cx="330293" cy="1049327"/>
          </a:xfrm>
          <a:custGeom>
            <a:rect b="b" l="l" r="r" t="t"/>
            <a:pathLst>
              <a:path extrusionOk="0" h="21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6" name="Google Shape;416;p26"/>
          <p:cNvSpPr/>
          <p:nvPr/>
        </p:nvSpPr>
        <p:spPr>
          <a:xfrm>
            <a:off x="2909219" y="2083428"/>
            <a:ext cx="332066" cy="1488622"/>
          </a:xfrm>
          <a:custGeom>
            <a:rect b="b" l="l" r="r" t="t"/>
            <a:pathLst>
              <a:path extrusionOk="0" h="30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7" name="Google Shape;417;p26"/>
          <p:cNvSpPr/>
          <p:nvPr/>
        </p:nvSpPr>
        <p:spPr>
          <a:xfrm>
            <a:off x="3328299" y="1795309"/>
            <a:ext cx="332066" cy="1776743"/>
          </a:xfrm>
          <a:custGeom>
            <a:rect b="b" l="l" r="r" t="t"/>
            <a:pathLst>
              <a:path extrusionOk="0" h="364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8" name="Google Shape;418;p26"/>
          <p:cNvSpPr/>
          <p:nvPr/>
        </p:nvSpPr>
        <p:spPr>
          <a:xfrm>
            <a:off x="4338707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9" name="Google Shape;419;p26"/>
          <p:cNvSpPr/>
          <p:nvPr/>
        </p:nvSpPr>
        <p:spPr>
          <a:xfrm>
            <a:off x="4761340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0" name="Google Shape;420;p26"/>
          <p:cNvSpPr/>
          <p:nvPr/>
        </p:nvSpPr>
        <p:spPr>
          <a:xfrm>
            <a:off x="5185748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1" name="Google Shape;421;p26"/>
          <p:cNvSpPr/>
          <p:nvPr/>
        </p:nvSpPr>
        <p:spPr>
          <a:xfrm>
            <a:off x="5610156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4338707" y="3269704"/>
            <a:ext cx="330293" cy="302348"/>
          </a:xfrm>
          <a:custGeom>
            <a:rect b="b" l="l" r="r" t="t"/>
            <a:pathLst>
              <a:path extrusionOk="0" h="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3" name="Google Shape;423;p26"/>
          <p:cNvSpPr/>
          <p:nvPr/>
        </p:nvSpPr>
        <p:spPr>
          <a:xfrm>
            <a:off x="4761340" y="2531613"/>
            <a:ext cx="332066" cy="1040436"/>
          </a:xfrm>
          <a:custGeom>
            <a:rect b="b" l="l" r="r" t="t"/>
            <a:pathLst>
              <a:path extrusionOk="0"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5185748" y="1795309"/>
            <a:ext cx="332066" cy="1776743"/>
          </a:xfrm>
          <a:custGeom>
            <a:rect b="b" l="l" r="r" t="t"/>
            <a:pathLst>
              <a:path extrusionOk="0" h="364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5610156" y="2791282"/>
            <a:ext cx="332066" cy="780770"/>
          </a:xfrm>
          <a:custGeom>
            <a:rect b="b" l="l" r="r" t="t"/>
            <a:pathLst>
              <a:path extrusionOk="0" h="16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6604582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7" name="Google Shape;427;p26"/>
          <p:cNvSpPr/>
          <p:nvPr/>
        </p:nvSpPr>
        <p:spPr>
          <a:xfrm>
            <a:off x="7028990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7453394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9" name="Google Shape;429;p26"/>
          <p:cNvSpPr/>
          <p:nvPr/>
        </p:nvSpPr>
        <p:spPr>
          <a:xfrm>
            <a:off x="7876030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7876030" y="1786414"/>
            <a:ext cx="332066" cy="1785636"/>
          </a:xfrm>
          <a:custGeom>
            <a:rect b="b" l="l" r="r" t="t"/>
            <a:pathLst>
              <a:path extrusionOk="0" h="366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7453394" y="2117223"/>
            <a:ext cx="330293" cy="1454831"/>
          </a:xfrm>
          <a:custGeom>
            <a:rect b="b" l="l" r="r" t="t"/>
            <a:pathLst>
              <a:path extrusionOk="0" h="29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7028990" y="2531613"/>
            <a:ext cx="330293" cy="1040436"/>
          </a:xfrm>
          <a:custGeom>
            <a:rect b="b" l="l" r="r" t="t"/>
            <a:pathLst>
              <a:path extrusionOk="0"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6604582" y="2962021"/>
            <a:ext cx="332066" cy="610033"/>
          </a:xfrm>
          <a:custGeom>
            <a:rect b="b" l="l" r="r" t="t"/>
            <a:pathLst>
              <a:path extrusionOk="0" h="12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8992985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9412067" y="1537424"/>
            <a:ext cx="332066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9836471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10260880" y="1537424"/>
            <a:ext cx="330293" cy="2034628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10260880" y="1805979"/>
            <a:ext cx="330293" cy="1766073"/>
          </a:xfrm>
          <a:custGeom>
            <a:rect b="b" l="l" r="r" t="t"/>
            <a:pathLst>
              <a:path extrusionOk="0" h="3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9836471" y="1960710"/>
            <a:ext cx="330293" cy="1611339"/>
          </a:xfrm>
          <a:custGeom>
            <a:rect b="b" l="l" r="r" t="t"/>
            <a:pathLst>
              <a:path extrusionOk="0" h="33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9412067" y="3138091"/>
            <a:ext cx="332066" cy="433959"/>
          </a:xfrm>
          <a:custGeom>
            <a:rect b="b" l="l" r="r" t="t"/>
            <a:pathLst>
              <a:path extrusionOk="0" h="89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8992985" y="2332420"/>
            <a:ext cx="332066" cy="1239630"/>
          </a:xfrm>
          <a:custGeom>
            <a:rect b="b" l="l" r="r" t="t"/>
            <a:pathLst>
              <a:path extrusionOk="0" h="254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2" name="Google Shape;442;p26"/>
          <p:cNvSpPr/>
          <p:nvPr/>
        </p:nvSpPr>
        <p:spPr>
          <a:xfrm>
            <a:off x="2431537" y="3911217"/>
            <a:ext cx="838161" cy="84229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2630999" y="4106906"/>
            <a:ext cx="444566" cy="450927"/>
          </a:xfrm>
          <a:custGeom>
            <a:rect b="b" l="l" r="r" t="t"/>
            <a:pathLst>
              <a:path extrusionOk="0" h="58" w="57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4" name="Google Shape;444;p26"/>
          <p:cNvSpPr/>
          <p:nvPr/>
        </p:nvSpPr>
        <p:spPr>
          <a:xfrm>
            <a:off x="4718134" y="3911217"/>
            <a:ext cx="840993" cy="84229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5" name="Google Shape;445;p26"/>
          <p:cNvSpPr/>
          <p:nvPr/>
        </p:nvSpPr>
        <p:spPr>
          <a:xfrm>
            <a:off x="6993474" y="3911217"/>
            <a:ext cx="838161" cy="84229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9354794" y="3911217"/>
            <a:ext cx="838161" cy="84229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7235745" y="4191984"/>
            <a:ext cx="348289" cy="280771"/>
          </a:xfrm>
          <a:custGeom>
            <a:rect b="b" l="l" r="r" t="t"/>
            <a:pathLst>
              <a:path extrusionOk="0" h="36" w="45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4897053" y="4123393"/>
            <a:ext cx="481378" cy="419731"/>
          </a:xfrm>
          <a:custGeom>
            <a:rect b="b" l="l" r="r" t="t"/>
            <a:pathLst>
              <a:path extrusionOk="0" h="54" w="62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9595479" y="4131178"/>
            <a:ext cx="356788" cy="397041"/>
          </a:xfrm>
          <a:custGeom>
            <a:rect b="b" l="l" r="r" t="t"/>
            <a:pathLst>
              <a:path extrusionOk="0" h="51" w="46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>
            <a:off x="1765949" y="5302512"/>
            <a:ext cx="1979597" cy="1460410"/>
          </a:xfrm>
          <a:prstGeom prst="rect">
            <a:avLst/>
          </a:prstGeom>
          <a:noFill/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54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2269349" y="4873332"/>
            <a:ext cx="1984689" cy="3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2300" spcFirstLastPara="1" rIns="1023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tr-TR" sz="2953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aseline="-25000" sz="2953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4068607" y="5302512"/>
            <a:ext cx="1979597" cy="1460410"/>
          </a:xfrm>
          <a:prstGeom prst="rect">
            <a:avLst/>
          </a:prstGeom>
          <a:noFill/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54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4572006" y="4915840"/>
            <a:ext cx="1984689" cy="3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2300" spcFirstLastPara="1" rIns="1023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tr-TR" sz="2953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aseline="-25000" sz="2953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6340315" y="5302512"/>
            <a:ext cx="1979597" cy="1460410"/>
          </a:xfrm>
          <a:prstGeom prst="rect">
            <a:avLst/>
          </a:prstGeom>
          <a:noFill/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54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6843715" y="4915840"/>
            <a:ext cx="1984689" cy="3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2300" spcFirstLastPara="1" rIns="1023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tr-TR" sz="2953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aseline="-25000" sz="2953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8700304" y="5320933"/>
            <a:ext cx="1979597" cy="1460410"/>
          </a:xfrm>
          <a:prstGeom prst="rect">
            <a:avLst/>
          </a:prstGeom>
          <a:noFill/>
          <a:ln>
            <a:noFill/>
          </a:ln>
        </p:spPr>
        <p:txBody>
          <a:bodyPr anchorCtr="0" anchor="t" bIns="51150" lIns="102300" spcFirstLastPara="1" rIns="102300" wrap="square" tIns="51150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54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9203704" y="4915840"/>
            <a:ext cx="1984689" cy="30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2300" spcFirstLastPara="1" rIns="1023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tr-TR" sz="2953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aseline="-25000" sz="2953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705550" y="189029"/>
            <a:ext cx="4928917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9" name="Google Shape;459;p26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550" y="-2432347"/>
            <a:ext cx="13023850" cy="13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7"/>
          <p:cNvSpPr txBox="1"/>
          <p:nvPr/>
        </p:nvSpPr>
        <p:spPr>
          <a:xfrm>
            <a:off x="2756967" y="2169641"/>
            <a:ext cx="1915909" cy="216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498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04</a:t>
            </a:r>
            <a:endParaRPr sz="13498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5002796" y="2608213"/>
            <a:ext cx="16113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SHOP</a:t>
            </a:r>
            <a:endParaRPr b="1" i="0" sz="4000" u="none" cap="none" strike="noStrik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4489264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7057333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4489264" y="3950450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7057333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8"/>
          <p:cNvSpPr txBox="1"/>
          <p:nvPr/>
        </p:nvSpPr>
        <p:spPr>
          <a:xfrm>
            <a:off x="678134" y="187513"/>
            <a:ext cx="4286015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78" name="Google Shape;478;p28"/>
          <p:cNvGrpSpPr/>
          <p:nvPr/>
        </p:nvGrpSpPr>
        <p:grpSpPr>
          <a:xfrm>
            <a:off x="3508727" y="3508239"/>
            <a:ext cx="1746569" cy="1746571"/>
            <a:chOff x="4993868" y="2326868"/>
            <a:chExt cx="2204265" cy="2204265"/>
          </a:xfrm>
        </p:grpSpPr>
        <p:sp>
          <p:nvSpPr>
            <p:cNvPr id="479" name="Google Shape;479;p28"/>
            <p:cNvSpPr/>
            <p:nvPr/>
          </p:nvSpPr>
          <p:spPr>
            <a:xfrm>
              <a:off x="4993868" y="2326868"/>
              <a:ext cx="2204265" cy="2204265"/>
            </a:xfrm>
            <a:custGeom>
              <a:rect b="b" l="l" r="r" t="t"/>
              <a:pathLst>
                <a:path extrusionOk="0"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82" name="Google Shape;482;p28"/>
          <p:cNvGrpSpPr/>
          <p:nvPr/>
        </p:nvGrpSpPr>
        <p:grpSpPr>
          <a:xfrm>
            <a:off x="4818172" y="2511523"/>
            <a:ext cx="1746569" cy="1746571"/>
            <a:chOff x="4993868" y="2326868"/>
            <a:chExt cx="2204265" cy="2204265"/>
          </a:xfrm>
        </p:grpSpPr>
        <p:sp>
          <p:nvSpPr>
            <p:cNvPr id="483" name="Google Shape;483;p28"/>
            <p:cNvSpPr/>
            <p:nvPr/>
          </p:nvSpPr>
          <p:spPr>
            <a:xfrm>
              <a:off x="4993868" y="2326868"/>
              <a:ext cx="2204265" cy="2204265"/>
            </a:xfrm>
            <a:custGeom>
              <a:rect b="b" l="l" r="r" t="t"/>
              <a:pathLst>
                <a:path extrusionOk="0"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86" name="Google Shape;486;p28"/>
          <p:cNvGrpSpPr/>
          <p:nvPr/>
        </p:nvGrpSpPr>
        <p:grpSpPr>
          <a:xfrm>
            <a:off x="6188996" y="3508239"/>
            <a:ext cx="1746569" cy="1746571"/>
            <a:chOff x="4993868" y="2326868"/>
            <a:chExt cx="2204265" cy="2204265"/>
          </a:xfrm>
        </p:grpSpPr>
        <p:sp>
          <p:nvSpPr>
            <p:cNvPr id="487" name="Google Shape;487;p28"/>
            <p:cNvSpPr/>
            <p:nvPr/>
          </p:nvSpPr>
          <p:spPr>
            <a:xfrm>
              <a:off x="4993868" y="2326868"/>
              <a:ext cx="2204265" cy="2204265"/>
            </a:xfrm>
            <a:custGeom>
              <a:rect b="b" l="l" r="r" t="t"/>
              <a:pathLst>
                <a:path extrusionOk="0"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90" name="Google Shape;490;p28"/>
          <p:cNvGrpSpPr/>
          <p:nvPr/>
        </p:nvGrpSpPr>
        <p:grpSpPr>
          <a:xfrm>
            <a:off x="7523094" y="2511523"/>
            <a:ext cx="1746569" cy="1746571"/>
            <a:chOff x="4993868" y="2326868"/>
            <a:chExt cx="2204265" cy="2204265"/>
          </a:xfrm>
        </p:grpSpPr>
        <p:sp>
          <p:nvSpPr>
            <p:cNvPr id="491" name="Google Shape;491;p28"/>
            <p:cNvSpPr/>
            <p:nvPr/>
          </p:nvSpPr>
          <p:spPr>
            <a:xfrm>
              <a:off x="4993868" y="2326868"/>
              <a:ext cx="2204265" cy="2204265"/>
            </a:xfrm>
            <a:custGeom>
              <a:rect b="b" l="l" r="r" t="t"/>
              <a:pathLst>
                <a:path extrusionOk="0"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94" name="Google Shape;494;p28"/>
          <p:cNvGrpSpPr/>
          <p:nvPr/>
        </p:nvGrpSpPr>
        <p:grpSpPr>
          <a:xfrm>
            <a:off x="8753831" y="1954550"/>
            <a:ext cx="3675964" cy="1031056"/>
            <a:chOff x="5947699" y="908862"/>
            <a:chExt cx="3485550" cy="977646"/>
          </a:xfrm>
        </p:grpSpPr>
        <p:grpSp>
          <p:nvGrpSpPr>
            <p:cNvPr id="495" name="Google Shape;495;p28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496" name="Google Shape;496;p2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498" name="Google Shape;498;p28"/>
            <p:cNvSpPr txBox="1"/>
            <p:nvPr/>
          </p:nvSpPr>
          <p:spPr>
            <a:xfrm>
              <a:off x="6852147" y="908862"/>
              <a:ext cx="1780467" cy="374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9" name="Google Shape;499;p28"/>
            <p:cNvSpPr txBox="1"/>
            <p:nvPr/>
          </p:nvSpPr>
          <p:spPr>
            <a:xfrm>
              <a:off x="6290682" y="1331295"/>
              <a:ext cx="3142567" cy="55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00" name="Google Shape;500;p28"/>
          <p:cNvGrpSpPr/>
          <p:nvPr/>
        </p:nvGrpSpPr>
        <p:grpSpPr>
          <a:xfrm flipH="1" rot="10800000">
            <a:off x="7433377" y="5001158"/>
            <a:ext cx="3817765" cy="951072"/>
            <a:chOff x="5947699" y="780546"/>
            <a:chExt cx="3620006" cy="901805"/>
          </a:xfrm>
        </p:grpSpPr>
        <p:grpSp>
          <p:nvGrpSpPr>
            <p:cNvPr id="501" name="Google Shape;501;p28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502" name="Google Shape;502;p2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504" name="Google Shape;504;p28"/>
            <p:cNvSpPr txBox="1"/>
            <p:nvPr/>
          </p:nvSpPr>
          <p:spPr>
            <a:xfrm flipH="1" rot="10800000">
              <a:off x="6852147" y="1307466"/>
              <a:ext cx="1780467" cy="374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5" name="Google Shape;505;p28"/>
            <p:cNvSpPr txBox="1"/>
            <p:nvPr/>
          </p:nvSpPr>
          <p:spPr>
            <a:xfrm flipH="1" rot="10800000">
              <a:off x="6290683" y="780546"/>
              <a:ext cx="3277022" cy="55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06" name="Google Shape;506;p28"/>
          <p:cNvGrpSpPr/>
          <p:nvPr/>
        </p:nvGrpSpPr>
        <p:grpSpPr>
          <a:xfrm flipH="1">
            <a:off x="750406" y="1956453"/>
            <a:ext cx="4579555" cy="1031055"/>
            <a:chOff x="5947699" y="908862"/>
            <a:chExt cx="4342335" cy="977646"/>
          </a:xfrm>
        </p:grpSpPr>
        <p:grpSp>
          <p:nvGrpSpPr>
            <p:cNvPr id="507" name="Google Shape;507;p28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508" name="Google Shape;508;p2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510" name="Google Shape;510;p28"/>
            <p:cNvSpPr txBox="1"/>
            <p:nvPr/>
          </p:nvSpPr>
          <p:spPr>
            <a:xfrm>
              <a:off x="6852145" y="908862"/>
              <a:ext cx="2117088" cy="415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225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1" name="Google Shape;511;p28"/>
            <p:cNvSpPr txBox="1"/>
            <p:nvPr/>
          </p:nvSpPr>
          <p:spPr>
            <a:xfrm>
              <a:off x="6290682" y="1331295"/>
              <a:ext cx="3999352" cy="55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12" name="Google Shape;512;p28"/>
          <p:cNvGrpSpPr/>
          <p:nvPr/>
        </p:nvGrpSpPr>
        <p:grpSpPr>
          <a:xfrm rot="10800000">
            <a:off x="428954" y="4984418"/>
            <a:ext cx="3621500" cy="1197675"/>
            <a:chOff x="5947699" y="546716"/>
            <a:chExt cx="3433907" cy="1135635"/>
          </a:xfrm>
        </p:grpSpPr>
        <p:grpSp>
          <p:nvGrpSpPr>
            <p:cNvPr id="513" name="Google Shape;513;p28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514" name="Google Shape;514;p2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15" name="Google Shape;515;p28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516" name="Google Shape;516;p28"/>
            <p:cNvSpPr txBox="1"/>
            <p:nvPr/>
          </p:nvSpPr>
          <p:spPr>
            <a:xfrm flipH="1" rot="10800000">
              <a:off x="6852146" y="1307466"/>
              <a:ext cx="1780467" cy="374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7" name="Google Shape;517;p28"/>
            <p:cNvSpPr txBox="1"/>
            <p:nvPr/>
          </p:nvSpPr>
          <p:spPr>
            <a:xfrm flipH="1" rot="10800000">
              <a:off x="6290682" y="546716"/>
              <a:ext cx="3090924" cy="789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18" name="Google Shape;518;p28"/>
          <p:cNvSpPr txBox="1"/>
          <p:nvPr/>
        </p:nvSpPr>
        <p:spPr>
          <a:xfrm>
            <a:off x="3848595" y="4015963"/>
            <a:ext cx="1054753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1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</a:t>
            </a:r>
            <a:endParaRPr sz="4219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19" name="Google Shape;519;p28"/>
          <p:cNvSpPr txBox="1"/>
          <p:nvPr/>
        </p:nvSpPr>
        <p:spPr>
          <a:xfrm>
            <a:off x="5166933" y="2988915"/>
            <a:ext cx="1054753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1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02</a:t>
            </a:r>
            <a:endParaRPr sz="4219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0" name="Google Shape;520;p28"/>
          <p:cNvSpPr txBox="1"/>
          <p:nvPr/>
        </p:nvSpPr>
        <p:spPr>
          <a:xfrm>
            <a:off x="7880013" y="3051610"/>
            <a:ext cx="1054753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1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04</a:t>
            </a:r>
            <a:endParaRPr sz="4219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1" name="Google Shape;521;p28"/>
          <p:cNvSpPr txBox="1"/>
          <p:nvPr/>
        </p:nvSpPr>
        <p:spPr>
          <a:xfrm>
            <a:off x="6534901" y="3982358"/>
            <a:ext cx="1054753" cy="74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1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03</a:t>
            </a:r>
            <a:endParaRPr sz="4219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9"/>
          <p:cNvSpPr txBox="1"/>
          <p:nvPr/>
        </p:nvSpPr>
        <p:spPr>
          <a:xfrm>
            <a:off x="678134" y="187514"/>
            <a:ext cx="5250368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8" name="Google Shape;528;p29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529" name="Google Shape;529;p29"/>
          <p:cNvGrpSpPr/>
          <p:nvPr/>
        </p:nvGrpSpPr>
        <p:grpSpPr>
          <a:xfrm>
            <a:off x="4549056" y="1877282"/>
            <a:ext cx="3710409" cy="4198572"/>
            <a:chOff x="3222936" y="1295400"/>
            <a:chExt cx="2638658" cy="2985815"/>
          </a:xfrm>
        </p:grpSpPr>
        <p:sp>
          <p:nvSpPr>
            <p:cNvPr id="530" name="Google Shape;530;p29"/>
            <p:cNvSpPr/>
            <p:nvPr/>
          </p:nvSpPr>
          <p:spPr>
            <a:xfrm>
              <a:off x="3222936" y="1295400"/>
              <a:ext cx="2638658" cy="2985815"/>
            </a:xfrm>
            <a:custGeom>
              <a:rect b="b" l="l" r="r" t="t"/>
              <a:pathLst>
                <a:path extrusionOk="0" h="3868" w="3349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31" name="Google Shape;531;p29"/>
            <p:cNvGrpSpPr/>
            <p:nvPr/>
          </p:nvGrpSpPr>
          <p:grpSpPr>
            <a:xfrm>
              <a:off x="4226565" y="2576600"/>
              <a:ext cx="632091" cy="382876"/>
              <a:chOff x="8513763" y="2622551"/>
              <a:chExt cx="765175" cy="473075"/>
            </a:xfrm>
          </p:grpSpPr>
          <p:sp>
            <p:nvSpPr>
              <p:cNvPr id="532" name="Google Shape;532;p29"/>
              <p:cNvSpPr/>
              <p:nvPr/>
            </p:nvSpPr>
            <p:spPr>
              <a:xfrm>
                <a:off x="8704263" y="2622551"/>
                <a:ext cx="382587" cy="473075"/>
              </a:xfrm>
              <a:custGeom>
                <a:rect b="b" l="l" r="r" t="t"/>
                <a:pathLst>
                  <a:path extrusionOk="0" h="163" w="132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33" name="Google Shape;533;p29"/>
              <p:cNvSpPr/>
              <p:nvPr/>
            </p:nvSpPr>
            <p:spPr>
              <a:xfrm>
                <a:off x="8513763" y="2709863"/>
                <a:ext cx="242887" cy="385763"/>
              </a:xfrm>
              <a:custGeom>
                <a:rect b="b" l="l" r="r" t="t"/>
                <a:pathLst>
                  <a:path extrusionOk="0" h="133" w="84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34" name="Google Shape;534;p29"/>
              <p:cNvSpPr/>
              <p:nvPr/>
            </p:nvSpPr>
            <p:spPr>
              <a:xfrm>
                <a:off x="9034463" y="2709863"/>
                <a:ext cx="244475" cy="385763"/>
              </a:xfrm>
              <a:custGeom>
                <a:rect b="b" l="l" r="r" t="t"/>
                <a:pathLst>
                  <a:path extrusionOk="0" h="133" w="84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35" name="Google Shape;535;p29"/>
              <p:cNvSpPr/>
              <p:nvPr/>
            </p:nvSpPr>
            <p:spPr>
              <a:xfrm>
                <a:off x="8704263" y="2622551"/>
                <a:ext cx="382587" cy="473075"/>
              </a:xfrm>
              <a:custGeom>
                <a:rect b="b" l="l" r="r" t="t"/>
                <a:pathLst>
                  <a:path extrusionOk="0" h="163" w="132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36" name="Google Shape;536;p29"/>
              <p:cNvSpPr/>
              <p:nvPr/>
            </p:nvSpPr>
            <p:spPr>
              <a:xfrm>
                <a:off x="8513763" y="2709863"/>
                <a:ext cx="242887" cy="385763"/>
              </a:xfrm>
              <a:custGeom>
                <a:rect b="b" l="l" r="r" t="t"/>
                <a:pathLst>
                  <a:path extrusionOk="0" h="133" w="84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37" name="Google Shape;537;p29"/>
              <p:cNvSpPr/>
              <p:nvPr/>
            </p:nvSpPr>
            <p:spPr>
              <a:xfrm>
                <a:off x="9034463" y="2709863"/>
                <a:ext cx="244475" cy="385763"/>
              </a:xfrm>
              <a:custGeom>
                <a:rect b="b" l="l" r="r" t="t"/>
                <a:pathLst>
                  <a:path extrusionOk="0" h="133" w="84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538" name="Google Shape;538;p29"/>
          <p:cNvGrpSpPr/>
          <p:nvPr/>
        </p:nvGrpSpPr>
        <p:grpSpPr>
          <a:xfrm>
            <a:off x="4985494" y="1908393"/>
            <a:ext cx="1297369" cy="1467547"/>
            <a:chOff x="3545184" y="1357154"/>
            <a:chExt cx="922624" cy="1043646"/>
          </a:xfrm>
        </p:grpSpPr>
        <p:sp>
          <p:nvSpPr>
            <p:cNvPr id="539" name="Google Shape;539;p29"/>
            <p:cNvSpPr/>
            <p:nvPr/>
          </p:nvSpPr>
          <p:spPr>
            <a:xfrm>
              <a:off x="3600336" y="1388031"/>
              <a:ext cx="406554" cy="178316"/>
            </a:xfrm>
            <a:custGeom>
              <a:rect b="b" l="l" r="r" t="t"/>
              <a:pathLst>
                <a:path extrusionOk="0"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3545184" y="1357154"/>
              <a:ext cx="922624" cy="1043646"/>
            </a:xfrm>
            <a:custGeom>
              <a:rect b="b" l="l" r="r" t="t"/>
              <a:pathLst>
                <a:path extrusionOk="0" h="1352" w="1171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3600337" y="1388031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3840644" y="1549364"/>
              <a:ext cx="40971" cy="147438"/>
            </a:xfrm>
            <a:custGeom>
              <a:rect b="b" l="l" r="r" t="t"/>
              <a:pathLst>
                <a:path extrusionOk="0" h="105" w="29">
                  <a:moveTo>
                    <a:pt x="14" y="10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8" y="11"/>
                    <a:pt x="11" y="9"/>
                  </a:cubicBezTo>
                  <a:cubicBezTo>
                    <a:pt x="15" y="7"/>
                    <a:pt x="17" y="4"/>
                    <a:pt x="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43" name="Google Shape;543;p29"/>
            <p:cNvGrpSpPr/>
            <p:nvPr/>
          </p:nvGrpSpPr>
          <p:grpSpPr>
            <a:xfrm>
              <a:off x="3823524" y="1816827"/>
              <a:ext cx="366085" cy="301752"/>
              <a:chOff x="5146675" y="766763"/>
              <a:chExt cx="1590676" cy="1338263"/>
            </a:xfrm>
          </p:grpSpPr>
          <p:sp>
            <p:nvSpPr>
              <p:cNvPr id="544" name="Google Shape;544;p29"/>
              <p:cNvSpPr/>
              <p:nvPr/>
            </p:nvSpPr>
            <p:spPr>
              <a:xfrm>
                <a:off x="5675313" y="766763"/>
                <a:ext cx="533400" cy="534988"/>
              </a:xfrm>
              <a:prstGeom prst="ellipse">
                <a:avLst/>
              </a:pr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5511800" y="1344613"/>
                <a:ext cx="860425" cy="760413"/>
              </a:xfrm>
              <a:custGeom>
                <a:rect b="b" l="l" r="r" t="t"/>
                <a:pathLst>
                  <a:path extrusionOk="0" h="266" w="301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5900738" y="1319213"/>
                <a:ext cx="85725" cy="50800"/>
              </a:xfrm>
              <a:custGeom>
                <a:rect b="b" l="l" r="r" t="t"/>
                <a:pathLst>
                  <a:path extrusionOk="0" h="18" w="30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5894388" y="1377951"/>
                <a:ext cx="95250" cy="130175"/>
              </a:xfrm>
              <a:custGeom>
                <a:rect b="b" l="l" r="r" t="t"/>
                <a:pathLst>
                  <a:path extrusionOk="0" h="82" w="60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5432425" y="1427163"/>
                <a:ext cx="71438" cy="96838"/>
              </a:xfrm>
              <a:custGeom>
                <a:rect b="b" l="l" r="r" t="t"/>
                <a:pathLst>
                  <a:path extrusionOk="0" h="61" w="45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49" name="Google Shape;549;p29"/>
              <p:cNvSpPr/>
              <p:nvPr/>
            </p:nvSpPr>
            <p:spPr>
              <a:xfrm>
                <a:off x="5146675" y="1401763"/>
                <a:ext cx="465138" cy="568325"/>
              </a:xfrm>
              <a:custGeom>
                <a:rect b="b" l="l" r="r" t="t"/>
                <a:pathLst>
                  <a:path extrusionOk="0" h="199" w="163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5438775" y="1381126"/>
                <a:ext cx="61913" cy="41275"/>
              </a:xfrm>
              <a:custGeom>
                <a:rect b="b" l="l" r="r" t="t"/>
                <a:pathLst>
                  <a:path extrusionOk="0" h="14" w="22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5267325" y="966788"/>
                <a:ext cx="401638" cy="403225"/>
              </a:xfrm>
              <a:prstGeom prst="ellipse">
                <a:avLst/>
              </a:pr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6386513" y="1381126"/>
                <a:ext cx="61913" cy="41275"/>
              </a:xfrm>
              <a:custGeom>
                <a:rect b="b" l="l" r="r" t="t"/>
                <a:pathLst>
                  <a:path extrusionOk="0" h="14" w="22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6380163" y="1427163"/>
                <a:ext cx="71438" cy="96838"/>
              </a:xfrm>
              <a:custGeom>
                <a:rect b="b" l="l" r="r" t="t"/>
                <a:pathLst>
                  <a:path extrusionOk="0" h="61" w="45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4" name="Google Shape;554;p29"/>
              <p:cNvSpPr/>
              <p:nvPr/>
            </p:nvSpPr>
            <p:spPr>
              <a:xfrm>
                <a:off x="6215063" y="966788"/>
                <a:ext cx="403225" cy="403225"/>
              </a:xfrm>
              <a:prstGeom prst="ellipse">
                <a:avLst/>
              </a:pr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55" name="Google Shape;555;p29"/>
              <p:cNvSpPr/>
              <p:nvPr/>
            </p:nvSpPr>
            <p:spPr>
              <a:xfrm>
                <a:off x="6272213" y="1401763"/>
                <a:ext cx="465138" cy="568325"/>
              </a:xfrm>
              <a:custGeom>
                <a:rect b="b" l="l" r="r" t="t"/>
                <a:pathLst>
                  <a:path extrusionOk="0" h="199" w="163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556" name="Google Shape;556;p29"/>
          <p:cNvGrpSpPr/>
          <p:nvPr/>
        </p:nvGrpSpPr>
        <p:grpSpPr>
          <a:xfrm>
            <a:off x="4233220" y="3187069"/>
            <a:ext cx="1295153" cy="1467547"/>
            <a:chOff x="3010204" y="2266485"/>
            <a:chExt cx="921048" cy="1043646"/>
          </a:xfrm>
        </p:grpSpPr>
        <p:sp>
          <p:nvSpPr>
            <p:cNvPr id="557" name="Google Shape;557;p29"/>
            <p:cNvSpPr/>
            <p:nvPr/>
          </p:nvSpPr>
          <p:spPr>
            <a:xfrm>
              <a:off x="3064568" y="2297362"/>
              <a:ext cx="405766" cy="178316"/>
            </a:xfrm>
            <a:custGeom>
              <a:rect b="b" l="l" r="r" t="t"/>
              <a:pathLst>
                <a:path extrusionOk="0"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3010204" y="2266485"/>
              <a:ext cx="921048" cy="1043646"/>
            </a:xfrm>
            <a:custGeom>
              <a:rect b="b" l="l" r="r" t="t"/>
              <a:pathLst>
                <a:path extrusionOk="0" h="1352" w="1169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3064569" y="2297362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3278876" y="2457150"/>
              <a:ext cx="67759" cy="150527"/>
            </a:xfrm>
            <a:custGeom>
              <a:rect b="b" l="l" r="r" t="t"/>
              <a:pathLst>
                <a:path extrusionOk="0" h="107" w="47">
                  <a:moveTo>
                    <a:pt x="31" y="27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0" y="20"/>
                    <a:pt x="29" y="18"/>
                  </a:cubicBezTo>
                  <a:cubicBezTo>
                    <a:pt x="27" y="16"/>
                    <a:pt x="25" y="15"/>
                    <a:pt x="23" y="15"/>
                  </a:cubicBezTo>
                  <a:cubicBezTo>
                    <a:pt x="20" y="15"/>
                    <a:pt x="18" y="16"/>
                    <a:pt x="17" y="18"/>
                  </a:cubicBezTo>
                  <a:cubicBezTo>
                    <a:pt x="16" y="20"/>
                    <a:pt x="15" y="22"/>
                    <a:pt x="15" y="2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42"/>
                    <a:pt x="23" y="40"/>
                    <a:pt x="27" y="40"/>
                  </a:cubicBezTo>
                  <a:cubicBezTo>
                    <a:pt x="34" y="40"/>
                    <a:pt x="39" y="43"/>
                    <a:pt x="43" y="48"/>
                  </a:cubicBezTo>
                  <a:cubicBezTo>
                    <a:pt x="46" y="52"/>
                    <a:pt x="47" y="58"/>
                    <a:pt x="47" y="6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90"/>
                    <a:pt x="44" y="95"/>
                    <a:pt x="40" y="100"/>
                  </a:cubicBezTo>
                  <a:cubicBezTo>
                    <a:pt x="35" y="104"/>
                    <a:pt x="30" y="107"/>
                    <a:pt x="23" y="107"/>
                  </a:cubicBezTo>
                  <a:cubicBezTo>
                    <a:pt x="16" y="107"/>
                    <a:pt x="11" y="104"/>
                    <a:pt x="6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1" y="15"/>
                    <a:pt x="3" y="11"/>
                  </a:cubicBezTo>
                  <a:cubicBezTo>
                    <a:pt x="6" y="7"/>
                    <a:pt x="9" y="4"/>
                    <a:pt x="14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8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31" y="27"/>
                  </a:lnTo>
                  <a:close/>
                  <a:moveTo>
                    <a:pt x="15" y="81"/>
                  </a:moveTo>
                  <a:cubicBezTo>
                    <a:pt x="15" y="84"/>
                    <a:pt x="16" y="86"/>
                    <a:pt x="17" y="88"/>
                  </a:cubicBezTo>
                  <a:cubicBezTo>
                    <a:pt x="18" y="90"/>
                    <a:pt x="20" y="91"/>
                    <a:pt x="23" y="91"/>
                  </a:cubicBezTo>
                  <a:cubicBezTo>
                    <a:pt x="25" y="91"/>
                    <a:pt x="27" y="90"/>
                    <a:pt x="29" y="88"/>
                  </a:cubicBezTo>
                  <a:cubicBezTo>
                    <a:pt x="30" y="86"/>
                    <a:pt x="31" y="84"/>
                    <a:pt x="31" y="8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59"/>
                    <a:pt x="30" y="57"/>
                    <a:pt x="27" y="55"/>
                  </a:cubicBezTo>
                  <a:cubicBezTo>
                    <a:pt x="26" y="54"/>
                    <a:pt x="25" y="53"/>
                    <a:pt x="23" y="53"/>
                  </a:cubicBezTo>
                  <a:cubicBezTo>
                    <a:pt x="20" y="53"/>
                    <a:pt x="18" y="54"/>
                    <a:pt x="17" y="56"/>
                  </a:cubicBezTo>
                  <a:cubicBezTo>
                    <a:pt x="16" y="58"/>
                    <a:pt x="15" y="60"/>
                    <a:pt x="15" y="62"/>
                  </a:cubicBezTo>
                  <a:lnTo>
                    <a:pt x="1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61" name="Google Shape;561;p29"/>
            <p:cNvGrpSpPr/>
            <p:nvPr/>
          </p:nvGrpSpPr>
          <p:grpSpPr>
            <a:xfrm>
              <a:off x="3311488" y="2752230"/>
              <a:ext cx="309455" cy="281349"/>
              <a:chOff x="5278438" y="2973388"/>
              <a:chExt cx="1344613" cy="1247775"/>
            </a:xfrm>
          </p:grpSpPr>
          <p:sp>
            <p:nvSpPr>
              <p:cNvPr id="562" name="Google Shape;562;p29"/>
              <p:cNvSpPr/>
              <p:nvPr/>
            </p:nvSpPr>
            <p:spPr>
              <a:xfrm>
                <a:off x="5821363" y="2973388"/>
                <a:ext cx="801688" cy="806450"/>
              </a:xfrm>
              <a:custGeom>
                <a:rect b="b" l="l" r="r" t="t"/>
                <a:pathLst>
                  <a:path extrusionOk="0" h="282" w="281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8A6B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63" name="Google Shape;563;p29"/>
              <p:cNvSpPr/>
              <p:nvPr/>
            </p:nvSpPr>
            <p:spPr>
              <a:xfrm>
                <a:off x="5375275" y="3662363"/>
                <a:ext cx="554038" cy="558800"/>
              </a:xfrm>
              <a:custGeom>
                <a:rect b="b" l="l" r="r" t="t"/>
                <a:pathLst>
                  <a:path extrusionOk="0" h="352" w="349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8A6B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64" name="Google Shape;564;p29"/>
              <p:cNvSpPr/>
              <p:nvPr/>
            </p:nvSpPr>
            <p:spPr>
              <a:xfrm>
                <a:off x="5278438" y="2986088"/>
                <a:ext cx="590550" cy="590550"/>
              </a:xfrm>
              <a:custGeom>
                <a:rect b="b" l="l" r="r" t="t"/>
                <a:pathLst>
                  <a:path extrusionOk="0" h="207" w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8A6B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65" name="Google Shape;565;p29"/>
              <p:cNvSpPr/>
              <p:nvPr/>
            </p:nvSpPr>
            <p:spPr>
              <a:xfrm>
                <a:off x="6008688" y="3686176"/>
                <a:ext cx="531813" cy="531813"/>
              </a:xfrm>
              <a:custGeom>
                <a:rect b="b" l="l" r="r" t="t"/>
                <a:pathLst>
                  <a:path extrusionOk="0" h="186" w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8A6B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566" name="Google Shape;566;p29"/>
          <p:cNvGrpSpPr/>
          <p:nvPr/>
        </p:nvGrpSpPr>
        <p:grpSpPr>
          <a:xfrm>
            <a:off x="4985494" y="4465745"/>
            <a:ext cx="1297369" cy="1467547"/>
            <a:chOff x="3545184" y="3175815"/>
            <a:chExt cx="922624" cy="1043646"/>
          </a:xfrm>
        </p:grpSpPr>
        <p:sp>
          <p:nvSpPr>
            <p:cNvPr id="567" name="Google Shape;567;p29"/>
            <p:cNvSpPr/>
            <p:nvPr/>
          </p:nvSpPr>
          <p:spPr>
            <a:xfrm>
              <a:off x="3600336" y="3206692"/>
              <a:ext cx="406554" cy="178316"/>
            </a:xfrm>
            <a:custGeom>
              <a:rect b="b" l="l" r="r" t="t"/>
              <a:pathLst>
                <a:path extrusionOk="0"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3545184" y="3175815"/>
              <a:ext cx="922624" cy="1043646"/>
            </a:xfrm>
            <a:custGeom>
              <a:rect b="b" l="l" r="r" t="t"/>
              <a:pathLst>
                <a:path extrusionOk="0" h="1352" w="1171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3600337" y="3206692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rotWithShape="0" algn="tl" dir="2700000" dist="762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3813068" y="3368025"/>
              <a:ext cx="68546" cy="148983"/>
            </a:xfrm>
            <a:custGeom>
              <a:rect b="b" l="l" r="r" t="t"/>
              <a:pathLst>
                <a:path extrusionOk="0" h="106" w="48">
                  <a:moveTo>
                    <a:pt x="17" y="16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36"/>
                    <a:pt x="21" y="34"/>
                    <a:pt x="24" y="33"/>
                  </a:cubicBezTo>
                  <a:cubicBezTo>
                    <a:pt x="25" y="32"/>
                    <a:pt x="27" y="32"/>
                    <a:pt x="29" y="32"/>
                  </a:cubicBezTo>
                  <a:cubicBezTo>
                    <a:pt x="36" y="32"/>
                    <a:pt x="41" y="35"/>
                    <a:pt x="44" y="39"/>
                  </a:cubicBezTo>
                  <a:cubicBezTo>
                    <a:pt x="47" y="44"/>
                    <a:pt x="48" y="49"/>
                    <a:pt x="48" y="5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7"/>
                    <a:pt x="46" y="94"/>
                    <a:pt x="41" y="99"/>
                  </a:cubicBezTo>
                  <a:cubicBezTo>
                    <a:pt x="36" y="103"/>
                    <a:pt x="31" y="106"/>
                    <a:pt x="23" y="106"/>
                  </a:cubicBezTo>
                  <a:cubicBezTo>
                    <a:pt x="17" y="106"/>
                    <a:pt x="11" y="103"/>
                    <a:pt x="6" y="98"/>
                  </a:cubicBezTo>
                  <a:cubicBezTo>
                    <a:pt x="2" y="94"/>
                    <a:pt x="0" y="88"/>
                    <a:pt x="0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6" y="85"/>
                    <a:pt x="17" y="88"/>
                    <a:pt x="20" y="89"/>
                  </a:cubicBezTo>
                  <a:cubicBezTo>
                    <a:pt x="21" y="89"/>
                    <a:pt x="22" y="90"/>
                    <a:pt x="23" y="90"/>
                  </a:cubicBezTo>
                  <a:cubicBezTo>
                    <a:pt x="30" y="90"/>
                    <a:pt x="33" y="86"/>
                    <a:pt x="33" y="8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1"/>
                    <a:pt x="32" y="48"/>
                    <a:pt x="29" y="46"/>
                  </a:cubicBezTo>
                  <a:cubicBezTo>
                    <a:pt x="28" y="45"/>
                    <a:pt x="27" y="45"/>
                    <a:pt x="25" y="45"/>
                  </a:cubicBezTo>
                  <a:cubicBezTo>
                    <a:pt x="22" y="45"/>
                    <a:pt x="20" y="46"/>
                    <a:pt x="19" y="48"/>
                  </a:cubicBezTo>
                  <a:cubicBezTo>
                    <a:pt x="18" y="50"/>
                    <a:pt x="17" y="52"/>
                    <a:pt x="17" y="54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71" name="Google Shape;571;p29"/>
            <p:cNvGrpSpPr/>
            <p:nvPr/>
          </p:nvGrpSpPr>
          <p:grpSpPr>
            <a:xfrm>
              <a:off x="3877693" y="3659960"/>
              <a:ext cx="271828" cy="348560"/>
              <a:chOff x="2951163" y="2495550"/>
              <a:chExt cx="1208088" cy="1581150"/>
            </a:xfrm>
          </p:grpSpPr>
          <p:sp>
            <p:nvSpPr>
              <p:cNvPr id="572" name="Google Shape;572;p29"/>
              <p:cNvSpPr/>
              <p:nvPr/>
            </p:nvSpPr>
            <p:spPr>
              <a:xfrm>
                <a:off x="2978150" y="2911475"/>
                <a:ext cx="230188" cy="306388"/>
              </a:xfrm>
              <a:custGeom>
                <a:rect b="b" l="l" r="r" t="t"/>
                <a:pathLst>
                  <a:path extrusionOk="0" h="105" w="79">
                    <a:moveTo>
                      <a:pt x="69" y="40"/>
                    </a:moveTo>
                    <a:cubicBezTo>
                      <a:pt x="69" y="25"/>
                      <a:pt x="62" y="15"/>
                      <a:pt x="70" y="3"/>
                    </a:cubicBezTo>
                    <a:cubicBezTo>
                      <a:pt x="65" y="1"/>
                      <a:pt x="59" y="0"/>
                      <a:pt x="52" y="0"/>
                    </a:cubicBez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62" y="105"/>
                      <a:pt x="71" y="102"/>
                      <a:pt x="79" y="97"/>
                    </a:cubicBezTo>
                    <a:cubicBezTo>
                      <a:pt x="75" y="84"/>
                      <a:pt x="69" y="60"/>
                      <a:pt x="69" y="4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3" name="Google Shape;573;p29"/>
              <p:cNvSpPr/>
              <p:nvPr/>
            </p:nvSpPr>
            <p:spPr>
              <a:xfrm>
                <a:off x="3900488" y="2911475"/>
                <a:ext cx="228600" cy="306388"/>
              </a:xfrm>
              <a:custGeom>
                <a:rect b="b" l="l" r="r" t="t"/>
                <a:pathLst>
                  <a:path extrusionOk="0" h="105" w="79">
                    <a:moveTo>
                      <a:pt x="10" y="40"/>
                    </a:moveTo>
                    <a:cubicBezTo>
                      <a:pt x="10" y="25"/>
                      <a:pt x="17" y="15"/>
                      <a:pt x="9" y="3"/>
                    </a:cubicBezTo>
                    <a:cubicBezTo>
                      <a:pt x="15" y="1"/>
                      <a:pt x="21" y="0"/>
                      <a:pt x="27" y="0"/>
                    </a:cubicBezTo>
                    <a:cubicBezTo>
                      <a:pt x="56" y="0"/>
                      <a:pt x="79" y="24"/>
                      <a:pt x="79" y="52"/>
                    </a:cubicBezTo>
                    <a:cubicBezTo>
                      <a:pt x="79" y="81"/>
                      <a:pt x="56" y="105"/>
                      <a:pt x="27" y="105"/>
                    </a:cubicBezTo>
                    <a:cubicBezTo>
                      <a:pt x="17" y="105"/>
                      <a:pt x="8" y="102"/>
                      <a:pt x="0" y="97"/>
                    </a:cubicBezTo>
                    <a:cubicBezTo>
                      <a:pt x="4" y="84"/>
                      <a:pt x="10" y="60"/>
                      <a:pt x="10" y="4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4" name="Google Shape;574;p29"/>
              <p:cNvSpPr/>
              <p:nvPr/>
            </p:nvSpPr>
            <p:spPr>
              <a:xfrm>
                <a:off x="3481388" y="3570288"/>
                <a:ext cx="147638" cy="328613"/>
              </a:xfrm>
              <a:custGeom>
                <a:rect b="b" l="l" r="r" t="t"/>
                <a:pathLst>
                  <a:path extrusionOk="0" h="207" w="93">
                    <a:moveTo>
                      <a:pt x="25" y="0"/>
                    </a:moveTo>
                    <a:lnTo>
                      <a:pt x="0" y="145"/>
                    </a:lnTo>
                    <a:lnTo>
                      <a:pt x="47" y="207"/>
                    </a:lnTo>
                    <a:lnTo>
                      <a:pt x="93" y="143"/>
                    </a:lnTo>
                    <a:lnTo>
                      <a:pt x="6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5" name="Google Shape;575;p29"/>
              <p:cNvSpPr/>
              <p:nvPr/>
            </p:nvSpPr>
            <p:spPr>
              <a:xfrm>
                <a:off x="3471863" y="3433763"/>
                <a:ext cx="166688" cy="115888"/>
              </a:xfrm>
              <a:custGeom>
                <a:rect b="b" l="l" r="r" t="t"/>
                <a:pathLst>
                  <a:path extrusionOk="0" h="40" w="57">
                    <a:moveTo>
                      <a:pt x="21" y="7"/>
                    </a:moveTo>
                    <a:cubicBezTo>
                      <a:pt x="14" y="7"/>
                      <a:pt x="7" y="7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0"/>
                      <a:pt x="56" y="5"/>
                      <a:pt x="57" y="0"/>
                    </a:cubicBezTo>
                    <a:cubicBezTo>
                      <a:pt x="46" y="5"/>
                      <a:pt x="34" y="7"/>
                      <a:pt x="21" y="7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6" name="Google Shape;576;p29"/>
              <p:cNvSpPr/>
              <p:nvPr/>
            </p:nvSpPr>
            <p:spPr>
              <a:xfrm>
                <a:off x="3140075" y="2582863"/>
                <a:ext cx="827088" cy="827088"/>
              </a:xfrm>
              <a:custGeom>
                <a:rect b="b" l="l" r="r" t="t"/>
                <a:pathLst>
                  <a:path extrusionOk="0" h="284" w="284">
                    <a:moveTo>
                      <a:pt x="0" y="142"/>
                    </a:moveTo>
                    <a:cubicBezTo>
                      <a:pt x="0" y="63"/>
                      <a:pt x="64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221" y="0"/>
                      <a:pt x="284" y="63"/>
                      <a:pt x="284" y="142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84" y="220"/>
                      <a:pt x="221" y="284"/>
                      <a:pt x="142" y="284"/>
                    </a:cubicBezTo>
                    <a:cubicBezTo>
                      <a:pt x="142" y="284"/>
                      <a:pt x="142" y="284"/>
                      <a:pt x="142" y="284"/>
                    </a:cubicBezTo>
                    <a:cubicBezTo>
                      <a:pt x="64" y="284"/>
                      <a:pt x="0" y="220"/>
                      <a:pt x="0" y="142"/>
                    </a:cubicBezTo>
                    <a:close/>
                    <a:moveTo>
                      <a:pt x="25" y="142"/>
                    </a:moveTo>
                    <a:cubicBezTo>
                      <a:pt x="25" y="207"/>
                      <a:pt x="77" y="259"/>
                      <a:pt x="142" y="260"/>
                    </a:cubicBezTo>
                    <a:cubicBezTo>
                      <a:pt x="142" y="260"/>
                      <a:pt x="142" y="260"/>
                      <a:pt x="142" y="260"/>
                    </a:cubicBezTo>
                    <a:cubicBezTo>
                      <a:pt x="207" y="259"/>
                      <a:pt x="260" y="207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77"/>
                      <a:pt x="207" y="24"/>
                      <a:pt x="142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77" y="24"/>
                      <a:pt x="25" y="77"/>
                      <a:pt x="25" y="142"/>
                    </a:cubicBezTo>
                    <a:cubicBezTo>
                      <a:pt x="25" y="142"/>
                      <a:pt x="25" y="142"/>
                      <a:pt x="25" y="142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3068638" y="2495550"/>
                <a:ext cx="971550" cy="454025"/>
              </a:xfrm>
              <a:custGeom>
                <a:rect b="b" l="l" r="r" t="t"/>
                <a:pathLst>
                  <a:path extrusionOk="0" h="156" w="334">
                    <a:moveTo>
                      <a:pt x="0" y="155"/>
                    </a:moveTo>
                    <a:cubicBezTo>
                      <a:pt x="7" y="68"/>
                      <a:pt x="79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255" y="0"/>
                      <a:pt x="328" y="68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cubicBezTo>
                      <a:pt x="322" y="155"/>
                      <a:pt x="322" y="155"/>
                      <a:pt x="322" y="155"/>
                    </a:cubicBezTo>
                    <a:cubicBezTo>
                      <a:pt x="316" y="75"/>
                      <a:pt x="249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85" y="12"/>
                      <a:pt x="18" y="75"/>
                      <a:pt x="12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0" y="155"/>
                      <a:pt x="0" y="155"/>
                      <a:pt x="0" y="155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2951163" y="3378200"/>
                <a:ext cx="1208088" cy="698500"/>
              </a:xfrm>
              <a:custGeom>
                <a:rect b="b" l="l" r="r" t="t"/>
                <a:pathLst>
                  <a:path extrusionOk="0" h="240" w="415">
                    <a:moveTo>
                      <a:pt x="382" y="223"/>
                    </a:moveTo>
                    <a:cubicBezTo>
                      <a:pt x="382" y="167"/>
                      <a:pt x="367" y="118"/>
                      <a:pt x="326" y="80"/>
                    </a:cubicBezTo>
                    <a:cubicBezTo>
                      <a:pt x="326" y="80"/>
                      <a:pt x="326" y="80"/>
                      <a:pt x="326" y="80"/>
                    </a:cubicBezTo>
                    <a:cubicBezTo>
                      <a:pt x="294" y="49"/>
                      <a:pt x="250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191" y="33"/>
                      <a:pt x="176" y="35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19" y="51"/>
                      <a:pt x="83" y="78"/>
                      <a:pt x="60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39" y="147"/>
                      <a:pt x="33" y="183"/>
                      <a:pt x="33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32"/>
                      <a:pt x="25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7" y="240"/>
                      <a:pt x="0" y="232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180"/>
                      <a:pt x="7" y="136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59" y="53"/>
                      <a:pt x="102" y="21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70" y="3"/>
                      <a:pt x="188" y="0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0"/>
                      <a:pt x="310" y="20"/>
                      <a:pt x="349" y="56"/>
                    </a:cubicBezTo>
                    <a:cubicBezTo>
                      <a:pt x="349" y="56"/>
                      <a:pt x="349" y="56"/>
                      <a:pt x="349" y="56"/>
                    </a:cubicBezTo>
                    <a:cubicBezTo>
                      <a:pt x="397" y="101"/>
                      <a:pt x="415" y="161"/>
                      <a:pt x="414" y="223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14" y="232"/>
                      <a:pt x="407" y="240"/>
                      <a:pt x="398" y="240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89" y="240"/>
                      <a:pt x="382" y="232"/>
                      <a:pt x="382" y="223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79" name="Google Shape;579;p29"/>
              <p:cNvSpPr/>
              <p:nvPr/>
            </p:nvSpPr>
            <p:spPr>
              <a:xfrm>
                <a:off x="3446463" y="3189288"/>
                <a:ext cx="165100" cy="88900"/>
              </a:xfrm>
              <a:custGeom>
                <a:rect b="b" l="l" r="r" t="t"/>
                <a:pathLst>
                  <a:path extrusionOk="0" h="31" w="57">
                    <a:moveTo>
                      <a:pt x="57" y="15"/>
                    </a:moveTo>
                    <a:cubicBezTo>
                      <a:pt x="57" y="24"/>
                      <a:pt x="50" y="31"/>
                      <a:pt x="41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0" y="0"/>
                      <a:pt x="57" y="7"/>
                      <a:pt x="57" y="15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80" name="Google Shape;580;p29"/>
              <p:cNvSpPr/>
              <p:nvPr/>
            </p:nvSpPr>
            <p:spPr>
              <a:xfrm>
                <a:off x="3117850" y="3168650"/>
                <a:ext cx="349250" cy="92075"/>
              </a:xfrm>
              <a:custGeom>
                <a:rect b="b" l="l" r="r" t="t"/>
                <a:pathLst>
                  <a:path extrusionOk="0" h="32" w="120">
                    <a:moveTo>
                      <a:pt x="34" y="32"/>
                    </a:moveTo>
                    <a:cubicBezTo>
                      <a:pt x="16" y="32"/>
                      <a:pt x="2" y="1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1"/>
                      <a:pt x="22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581" name="Google Shape;581;p29"/>
          <p:cNvGrpSpPr/>
          <p:nvPr/>
        </p:nvGrpSpPr>
        <p:grpSpPr>
          <a:xfrm>
            <a:off x="6492259" y="4465745"/>
            <a:ext cx="1297369" cy="1467547"/>
            <a:chOff x="4616720" y="3175815"/>
            <a:chExt cx="922624" cy="1043646"/>
          </a:xfrm>
        </p:grpSpPr>
        <p:sp>
          <p:nvSpPr>
            <p:cNvPr id="582" name="Google Shape;582;p29"/>
            <p:cNvSpPr/>
            <p:nvPr/>
          </p:nvSpPr>
          <p:spPr>
            <a:xfrm>
              <a:off x="4671873" y="3206692"/>
              <a:ext cx="405766" cy="178316"/>
            </a:xfrm>
            <a:custGeom>
              <a:rect b="b" l="l" r="r" t="t"/>
              <a:pathLst>
                <a:path extrusionOk="0"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616720" y="3175815"/>
              <a:ext cx="922624" cy="1043646"/>
            </a:xfrm>
            <a:custGeom>
              <a:rect b="b" l="l" r="r" t="t"/>
              <a:pathLst>
                <a:path extrusionOk="0" h="1352" w="1171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4671873" y="3206692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rotWithShape="0" algn="tl" dir="2700000" dist="762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4877514" y="3368025"/>
              <a:ext cx="76426" cy="147438"/>
            </a:xfrm>
            <a:custGeom>
              <a:rect b="b" l="l" r="r" t="t"/>
              <a:pathLst>
                <a:path extrusionOk="0" h="191" w="97">
                  <a:moveTo>
                    <a:pt x="0" y="12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78" y="120"/>
                  </a:lnTo>
                  <a:lnTo>
                    <a:pt x="97" y="120"/>
                  </a:lnTo>
                  <a:lnTo>
                    <a:pt x="97" y="149"/>
                  </a:lnTo>
                  <a:lnTo>
                    <a:pt x="78" y="149"/>
                  </a:lnTo>
                  <a:lnTo>
                    <a:pt x="78" y="191"/>
                  </a:lnTo>
                  <a:lnTo>
                    <a:pt x="49" y="191"/>
                  </a:lnTo>
                  <a:lnTo>
                    <a:pt x="49" y="149"/>
                  </a:lnTo>
                  <a:lnTo>
                    <a:pt x="0" y="149"/>
                  </a:lnTo>
                  <a:lnTo>
                    <a:pt x="0" y="120"/>
                  </a:lnTo>
                  <a:close/>
                  <a:moveTo>
                    <a:pt x="49" y="120"/>
                  </a:moveTo>
                  <a:lnTo>
                    <a:pt x="49" y="62"/>
                  </a:lnTo>
                  <a:lnTo>
                    <a:pt x="25" y="120"/>
                  </a:lnTo>
                  <a:lnTo>
                    <a:pt x="49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86" name="Google Shape;586;p29"/>
            <p:cNvGrpSpPr/>
            <p:nvPr/>
          </p:nvGrpSpPr>
          <p:grpSpPr>
            <a:xfrm>
              <a:off x="4881095" y="3679824"/>
              <a:ext cx="402986" cy="305332"/>
              <a:chOff x="3175" y="747713"/>
              <a:chExt cx="1751013" cy="1354138"/>
            </a:xfrm>
          </p:grpSpPr>
          <p:sp>
            <p:nvSpPr>
              <p:cNvPr id="587" name="Google Shape;587;p29"/>
              <p:cNvSpPr/>
              <p:nvPr/>
            </p:nvSpPr>
            <p:spPr>
              <a:xfrm>
                <a:off x="3175" y="747713"/>
                <a:ext cx="1308100" cy="854075"/>
              </a:xfrm>
              <a:custGeom>
                <a:rect b="b" l="l" r="r" t="t"/>
                <a:pathLst>
                  <a:path extrusionOk="0" h="299" w="458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180975" y="1273176"/>
                <a:ext cx="1270000" cy="828675"/>
              </a:xfrm>
              <a:custGeom>
                <a:rect b="b" l="l" r="r" t="t"/>
                <a:pathLst>
                  <a:path extrusionOk="0" h="290" w="445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1165225" y="1162051"/>
                <a:ext cx="157163" cy="150813"/>
              </a:xfrm>
              <a:custGeom>
                <a:rect b="b" l="l" r="r" t="t"/>
                <a:pathLst>
                  <a:path extrusionOk="0" h="95" w="99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1162050" y="1155701"/>
                <a:ext cx="592138" cy="409575"/>
              </a:xfrm>
              <a:custGeom>
                <a:rect b="b" l="l" r="r" t="t"/>
                <a:pathLst>
                  <a:path extrusionOk="0" h="143" w="207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591" name="Google Shape;591;p29"/>
          <p:cNvGrpSpPr/>
          <p:nvPr/>
        </p:nvGrpSpPr>
        <p:grpSpPr>
          <a:xfrm>
            <a:off x="7246751" y="3187069"/>
            <a:ext cx="1295153" cy="1467547"/>
            <a:chOff x="5153277" y="2266485"/>
            <a:chExt cx="921048" cy="1043646"/>
          </a:xfrm>
        </p:grpSpPr>
        <p:sp>
          <p:nvSpPr>
            <p:cNvPr id="592" name="Google Shape;592;p29"/>
            <p:cNvSpPr/>
            <p:nvPr/>
          </p:nvSpPr>
          <p:spPr>
            <a:xfrm>
              <a:off x="5206853" y="2297362"/>
              <a:ext cx="407342" cy="178316"/>
            </a:xfrm>
            <a:custGeom>
              <a:rect b="b" l="l" r="r" t="t"/>
              <a:pathLst>
                <a:path extrusionOk="0" h="231" w="517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BDD53E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5153277" y="2266485"/>
              <a:ext cx="921048" cy="1043646"/>
            </a:xfrm>
            <a:custGeom>
              <a:rect b="b" l="l" r="r" t="t"/>
              <a:pathLst>
                <a:path extrusionOk="0" h="1352" w="1169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5206854" y="2297362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5417221" y="2457150"/>
              <a:ext cx="73274" cy="150527"/>
            </a:xfrm>
            <a:custGeom>
              <a:rect b="b" l="l" r="r" t="t"/>
              <a:pathLst>
                <a:path extrusionOk="0" h="107" w="51">
                  <a:moveTo>
                    <a:pt x="24" y="91"/>
                  </a:moveTo>
                  <a:cubicBezTo>
                    <a:pt x="31" y="91"/>
                    <a:pt x="35" y="87"/>
                    <a:pt x="35" y="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64"/>
                    <a:pt x="29" y="58"/>
                    <a:pt x="18" y="5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4" y="45"/>
                    <a:pt x="29" y="43"/>
                    <a:pt x="31" y="40"/>
                  </a:cubicBezTo>
                  <a:cubicBezTo>
                    <a:pt x="34" y="37"/>
                    <a:pt x="35" y="32"/>
                    <a:pt x="35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2" y="14"/>
                    <a:pt x="26" y="14"/>
                  </a:cubicBezTo>
                  <a:cubicBezTo>
                    <a:pt x="23" y="14"/>
                    <a:pt x="21" y="15"/>
                    <a:pt x="19" y="18"/>
                  </a:cubicBezTo>
                  <a:cubicBezTo>
                    <a:pt x="18" y="20"/>
                    <a:pt x="17" y="22"/>
                    <a:pt x="17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18"/>
                    <a:pt x="4" y="12"/>
                    <a:pt x="8" y="8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3" y="7"/>
                  </a:cubicBezTo>
                  <a:cubicBezTo>
                    <a:pt x="47" y="12"/>
                    <a:pt x="49" y="17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35"/>
                    <a:pt x="48" y="41"/>
                    <a:pt x="44" y="45"/>
                  </a:cubicBezTo>
                  <a:cubicBezTo>
                    <a:pt x="42" y="47"/>
                    <a:pt x="40" y="49"/>
                    <a:pt x="38" y="50"/>
                  </a:cubicBezTo>
                  <a:cubicBezTo>
                    <a:pt x="42" y="53"/>
                    <a:pt x="46" y="57"/>
                    <a:pt x="49" y="62"/>
                  </a:cubicBezTo>
                  <a:cubicBezTo>
                    <a:pt x="50" y="65"/>
                    <a:pt x="51" y="68"/>
                    <a:pt x="51" y="72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8"/>
                    <a:pt x="48" y="95"/>
                    <a:pt x="43" y="100"/>
                  </a:cubicBezTo>
                  <a:cubicBezTo>
                    <a:pt x="38" y="104"/>
                    <a:pt x="32" y="107"/>
                    <a:pt x="24" y="107"/>
                  </a:cubicBezTo>
                  <a:cubicBezTo>
                    <a:pt x="18" y="107"/>
                    <a:pt x="12" y="104"/>
                    <a:pt x="7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4"/>
                    <a:pt x="16" y="86"/>
                    <a:pt x="18" y="88"/>
                  </a:cubicBezTo>
                  <a:cubicBezTo>
                    <a:pt x="19" y="90"/>
                    <a:pt x="21" y="91"/>
                    <a:pt x="2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5445606" y="2768091"/>
              <a:ext cx="337639" cy="371790"/>
              <a:chOff x="279401" y="2698750"/>
              <a:chExt cx="1473200" cy="1655763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279401" y="2884488"/>
                <a:ext cx="1473200" cy="1470025"/>
              </a:xfrm>
              <a:custGeom>
                <a:rect b="b" l="l" r="r" t="t"/>
                <a:pathLst>
                  <a:path extrusionOk="0" h="501" w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966788" y="3043238"/>
                <a:ext cx="96838" cy="117475"/>
              </a:xfrm>
              <a:custGeom>
                <a:rect b="b" l="l" r="r" t="t"/>
                <a:pathLst>
                  <a:path extrusionOk="0" h="40" w="33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966788" y="4079875"/>
                <a:ext cx="96838" cy="115888"/>
              </a:xfrm>
              <a:custGeom>
                <a:rect b="b" l="l" r="r" t="t"/>
                <a:pathLst>
                  <a:path extrusionOk="0" h="40" w="33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00" name="Google Shape;600;p29"/>
              <p:cNvSpPr/>
              <p:nvPr/>
            </p:nvSpPr>
            <p:spPr>
              <a:xfrm>
                <a:off x="434976" y="3571875"/>
                <a:ext cx="120650" cy="96838"/>
              </a:xfrm>
              <a:custGeom>
                <a:rect b="b" l="l" r="r" t="t"/>
                <a:pathLst>
                  <a:path extrusionOk="0" h="33" w="41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01" name="Google Shape;601;p29"/>
              <p:cNvSpPr/>
              <p:nvPr/>
            </p:nvSpPr>
            <p:spPr>
              <a:xfrm>
                <a:off x="1474788" y="3571875"/>
                <a:ext cx="119063" cy="96838"/>
              </a:xfrm>
              <a:custGeom>
                <a:rect b="b" l="l" r="r" t="t"/>
                <a:pathLst>
                  <a:path extrusionOk="0" h="33" w="40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925513" y="3532188"/>
                <a:ext cx="176213" cy="174625"/>
              </a:xfrm>
              <a:prstGeom prst="ellipse">
                <a:avLst/>
              </a:pr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652463" y="3254375"/>
                <a:ext cx="723900" cy="730250"/>
              </a:xfrm>
              <a:custGeom>
                <a:rect b="b" l="l" r="r" t="t"/>
                <a:pathLst>
                  <a:path extrusionOk="0" h="249" w="246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935038" y="2698750"/>
                <a:ext cx="158750" cy="158750"/>
              </a:xfrm>
              <a:custGeom>
                <a:rect b="b" l="l" r="r" t="t"/>
                <a:pathLst>
                  <a:path extrusionOk="0" h="54" w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605" name="Google Shape;605;p29"/>
          <p:cNvGrpSpPr/>
          <p:nvPr/>
        </p:nvGrpSpPr>
        <p:grpSpPr>
          <a:xfrm>
            <a:off x="6492259" y="1908393"/>
            <a:ext cx="1297369" cy="1467547"/>
            <a:chOff x="4616720" y="1357154"/>
            <a:chExt cx="922624" cy="1043646"/>
          </a:xfrm>
        </p:grpSpPr>
        <p:sp>
          <p:nvSpPr>
            <p:cNvPr id="606" name="Google Shape;606;p29"/>
            <p:cNvSpPr/>
            <p:nvPr/>
          </p:nvSpPr>
          <p:spPr>
            <a:xfrm>
              <a:off x="4671873" y="1388031"/>
              <a:ext cx="405766" cy="178316"/>
            </a:xfrm>
            <a:custGeom>
              <a:rect b="b" l="l" r="r" t="t"/>
              <a:pathLst>
                <a:path extrusionOk="0"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616720" y="1357154"/>
              <a:ext cx="922624" cy="1043646"/>
            </a:xfrm>
            <a:custGeom>
              <a:rect b="b" l="l" r="r" t="t"/>
              <a:pathLst>
                <a:path extrusionOk="0" h="1352" w="1171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28600" sx="102000" rotWithShape="0" algn="ctr" sy="102000">
                <a:srgbClr val="000000">
                  <a:alpha val="27843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4671873" y="1388031"/>
              <a:ext cx="313582" cy="331929"/>
            </a:xfrm>
            <a:custGeom>
              <a:rect b="b" l="l" r="r" t="t"/>
              <a:pathLst>
                <a:path extrusionOk="0"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4880665" y="1549364"/>
              <a:ext cx="73274" cy="147438"/>
            </a:xfrm>
            <a:custGeom>
              <a:rect b="b" l="l" r="r" t="t"/>
              <a:pathLst>
                <a:path extrusionOk="0" h="105" w="51">
                  <a:moveTo>
                    <a:pt x="0" y="30"/>
                  </a:moveTo>
                  <a:cubicBezTo>
                    <a:pt x="0" y="20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3"/>
                    <a:pt x="44" y="8"/>
                  </a:cubicBezTo>
                  <a:cubicBezTo>
                    <a:pt x="49" y="13"/>
                    <a:pt x="51" y="19"/>
                    <a:pt x="51" y="26"/>
                  </a:cubicBezTo>
                  <a:cubicBezTo>
                    <a:pt x="51" y="33"/>
                    <a:pt x="50" y="40"/>
                    <a:pt x="47" y="46"/>
                  </a:cubicBezTo>
                  <a:cubicBezTo>
                    <a:pt x="45" y="50"/>
                    <a:pt x="41" y="56"/>
                    <a:pt x="34" y="65"/>
                  </a:cubicBezTo>
                  <a:cubicBezTo>
                    <a:pt x="33" y="68"/>
                    <a:pt x="30" y="72"/>
                    <a:pt x="27" y="77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4"/>
                    <a:pt x="21" y="86"/>
                    <a:pt x="20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" y="88"/>
                    <a:pt x="3" y="84"/>
                  </a:cubicBezTo>
                  <a:cubicBezTo>
                    <a:pt x="4" y="83"/>
                    <a:pt x="6" y="81"/>
                    <a:pt x="7" y="7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0"/>
                    <a:pt x="17" y="65"/>
                    <a:pt x="22" y="57"/>
                  </a:cubicBezTo>
                  <a:cubicBezTo>
                    <a:pt x="27" y="51"/>
                    <a:pt x="31" y="44"/>
                    <a:pt x="33" y="39"/>
                  </a:cubicBezTo>
                  <a:cubicBezTo>
                    <a:pt x="35" y="34"/>
                    <a:pt x="36" y="30"/>
                    <a:pt x="36" y="26"/>
                  </a:cubicBezTo>
                  <a:cubicBezTo>
                    <a:pt x="36" y="23"/>
                    <a:pt x="35" y="21"/>
                    <a:pt x="33" y="18"/>
                  </a:cubicBezTo>
                  <a:cubicBezTo>
                    <a:pt x="31" y="16"/>
                    <a:pt x="29" y="15"/>
                    <a:pt x="26" y="15"/>
                  </a:cubicBezTo>
                  <a:cubicBezTo>
                    <a:pt x="22" y="15"/>
                    <a:pt x="18" y="17"/>
                    <a:pt x="17" y="22"/>
                  </a:cubicBezTo>
                  <a:cubicBezTo>
                    <a:pt x="16" y="24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610" name="Google Shape;610;p29"/>
            <p:cNvGrpSpPr/>
            <p:nvPr/>
          </p:nvGrpSpPr>
          <p:grpSpPr>
            <a:xfrm>
              <a:off x="4910858" y="1770045"/>
              <a:ext cx="393305" cy="395317"/>
              <a:chOff x="7673976" y="2593975"/>
              <a:chExt cx="1716088" cy="1760538"/>
            </a:xfrm>
          </p:grpSpPr>
          <p:sp>
            <p:nvSpPr>
              <p:cNvPr id="611" name="Google Shape;611;p29"/>
              <p:cNvSpPr/>
              <p:nvPr/>
            </p:nvSpPr>
            <p:spPr>
              <a:xfrm>
                <a:off x="7673976" y="2974975"/>
                <a:ext cx="1284288" cy="1379538"/>
              </a:xfrm>
              <a:custGeom>
                <a:rect b="b" l="l" r="r" t="t"/>
                <a:pathLst>
                  <a:path extrusionOk="0" h="470" w="437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612" name="Google Shape;612;p29"/>
              <p:cNvSpPr/>
              <p:nvPr/>
            </p:nvSpPr>
            <p:spPr>
              <a:xfrm>
                <a:off x="8540751" y="2593975"/>
                <a:ext cx="849313" cy="739775"/>
              </a:xfrm>
              <a:custGeom>
                <a:rect b="b" l="l" r="r" t="t"/>
                <a:pathLst>
                  <a:path extrusionOk="0" h="252" w="289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solidFill>
                <a:srgbClr val="3666D7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613" name="Google Shape;613;p29"/>
          <p:cNvGrpSpPr/>
          <p:nvPr/>
        </p:nvGrpSpPr>
        <p:grpSpPr>
          <a:xfrm>
            <a:off x="8242767" y="1602430"/>
            <a:ext cx="4146778" cy="1111178"/>
            <a:chOff x="503238" y="2770637"/>
            <a:chExt cx="3204356" cy="790214"/>
          </a:xfrm>
        </p:grpSpPr>
        <p:sp>
          <p:nvSpPr>
            <p:cNvPr id="614" name="Google Shape;614;p29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548942" y="2770637"/>
              <a:ext cx="149411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16" name="Google Shape;616;p29"/>
          <p:cNvGrpSpPr/>
          <p:nvPr/>
        </p:nvGrpSpPr>
        <p:grpSpPr>
          <a:xfrm>
            <a:off x="8711619" y="3375940"/>
            <a:ext cx="3677927" cy="1111178"/>
            <a:chOff x="503238" y="2770637"/>
            <a:chExt cx="3204356" cy="790214"/>
          </a:xfrm>
        </p:grpSpPr>
        <p:sp>
          <p:nvSpPr>
            <p:cNvPr id="617" name="Google Shape;617;p29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540867" y="2770637"/>
              <a:ext cx="168457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19" name="Google Shape;619;p29"/>
          <p:cNvGrpSpPr/>
          <p:nvPr/>
        </p:nvGrpSpPr>
        <p:grpSpPr>
          <a:xfrm>
            <a:off x="8314411" y="5146537"/>
            <a:ext cx="3677927" cy="1111178"/>
            <a:chOff x="503238" y="2770637"/>
            <a:chExt cx="3204356" cy="790214"/>
          </a:xfrm>
        </p:grpSpPr>
        <p:sp>
          <p:nvSpPr>
            <p:cNvPr id="620" name="Google Shape;620;p29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540867" y="2770637"/>
              <a:ext cx="168457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22" name="Google Shape;622;p29"/>
          <p:cNvGrpSpPr/>
          <p:nvPr/>
        </p:nvGrpSpPr>
        <p:grpSpPr>
          <a:xfrm>
            <a:off x="634904" y="1910678"/>
            <a:ext cx="3813105" cy="1040994"/>
            <a:chOff x="774220" y="2729987"/>
            <a:chExt cx="2946515" cy="740303"/>
          </a:xfrm>
        </p:grpSpPr>
        <p:sp>
          <p:nvSpPr>
            <p:cNvPr id="623" name="Google Shape;623;p29"/>
            <p:cNvSpPr/>
            <p:nvPr/>
          </p:nvSpPr>
          <p:spPr>
            <a:xfrm>
              <a:off x="774220" y="3053880"/>
              <a:ext cx="2933372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2226621" y="2729987"/>
              <a:ext cx="149411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25" name="Google Shape;625;p29"/>
          <p:cNvGrpSpPr/>
          <p:nvPr/>
        </p:nvGrpSpPr>
        <p:grpSpPr>
          <a:xfrm>
            <a:off x="353" y="3501892"/>
            <a:ext cx="4163785" cy="1040994"/>
            <a:chOff x="503238" y="2729987"/>
            <a:chExt cx="3217497" cy="740303"/>
          </a:xfrm>
        </p:grpSpPr>
        <p:sp>
          <p:nvSpPr>
            <p:cNvPr id="626" name="Google Shape;626;p29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2226621" y="2729987"/>
              <a:ext cx="149411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28" name="Google Shape;628;p29"/>
          <p:cNvGrpSpPr/>
          <p:nvPr/>
        </p:nvGrpSpPr>
        <p:grpSpPr>
          <a:xfrm>
            <a:off x="195977" y="5138835"/>
            <a:ext cx="4163785" cy="1040994"/>
            <a:chOff x="503238" y="2729987"/>
            <a:chExt cx="3217497" cy="740303"/>
          </a:xfrm>
        </p:grpSpPr>
        <p:sp>
          <p:nvSpPr>
            <p:cNvPr id="629" name="Google Shape;629;p29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2226621" y="2729987"/>
              <a:ext cx="149411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0"/>
          <p:cNvSpPr/>
          <p:nvPr/>
        </p:nvSpPr>
        <p:spPr>
          <a:xfrm>
            <a:off x="5966983" y="1414525"/>
            <a:ext cx="1345398" cy="1365328"/>
          </a:xfrm>
          <a:prstGeom prst="ellipse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37" name="Google Shape;637;p30"/>
          <p:cNvSpPr/>
          <p:nvPr/>
        </p:nvSpPr>
        <p:spPr>
          <a:xfrm>
            <a:off x="5956308" y="1396423"/>
            <a:ext cx="1345398" cy="1365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4470769" y="2031770"/>
            <a:ext cx="1840668" cy="1867938"/>
          </a:xfrm>
          <a:prstGeom prst="ellipse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39" name="Google Shape;639;p30"/>
          <p:cNvSpPr/>
          <p:nvPr/>
        </p:nvSpPr>
        <p:spPr>
          <a:xfrm>
            <a:off x="4470769" y="2589541"/>
            <a:ext cx="1840668" cy="1310169"/>
          </a:xfrm>
          <a:custGeom>
            <a:rect b="b" l="l" r="r" t="t"/>
            <a:pathLst>
              <a:path extrusionOk="0" h="1169451" w="1667532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0" name="Google Shape;640;p30"/>
          <p:cNvSpPr/>
          <p:nvPr/>
        </p:nvSpPr>
        <p:spPr>
          <a:xfrm>
            <a:off x="2734484" y="2889699"/>
            <a:ext cx="2268591" cy="2302501"/>
          </a:xfrm>
          <a:prstGeom prst="ellipse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1" name="Google Shape;641;p30"/>
          <p:cNvSpPr/>
          <p:nvPr/>
        </p:nvSpPr>
        <p:spPr>
          <a:xfrm>
            <a:off x="2734484" y="4021623"/>
            <a:ext cx="2268591" cy="1170580"/>
          </a:xfrm>
          <a:custGeom>
            <a:rect b="b" l="l" r="r" t="t"/>
            <a:pathLst>
              <a:path extrusionOk="0" h="1044854" w="205520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2" name="Google Shape;642;p30"/>
          <p:cNvSpPr/>
          <p:nvPr/>
        </p:nvSpPr>
        <p:spPr>
          <a:xfrm>
            <a:off x="684292" y="3991699"/>
            <a:ext cx="2784449" cy="2826071"/>
          </a:xfrm>
          <a:prstGeom prst="ellipse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3" name="Google Shape;643;p30"/>
          <p:cNvSpPr/>
          <p:nvPr/>
        </p:nvSpPr>
        <p:spPr>
          <a:xfrm>
            <a:off x="924189" y="6197662"/>
            <a:ext cx="2304657" cy="620108"/>
          </a:xfrm>
          <a:custGeom>
            <a:rect b="b" l="l" r="r" t="t"/>
            <a:pathLst>
              <a:path extrusionOk="0" h="553506" w="2087877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4" name="Google Shape;644;p30"/>
          <p:cNvSpPr txBox="1"/>
          <p:nvPr/>
        </p:nvSpPr>
        <p:spPr>
          <a:xfrm>
            <a:off x="844752" y="5115414"/>
            <a:ext cx="2487642" cy="578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94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3094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5" name="Google Shape;645;p30"/>
          <p:cNvSpPr txBox="1"/>
          <p:nvPr/>
        </p:nvSpPr>
        <p:spPr>
          <a:xfrm>
            <a:off x="2881499" y="3386022"/>
            <a:ext cx="2179866" cy="51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72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2672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6" name="Google Shape;646;p30"/>
          <p:cNvSpPr txBox="1"/>
          <p:nvPr/>
        </p:nvSpPr>
        <p:spPr>
          <a:xfrm>
            <a:off x="4722964" y="2796271"/>
            <a:ext cx="1533856" cy="379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47" name="Google Shape;647;p30"/>
          <p:cNvCxnSpPr/>
          <p:nvPr/>
        </p:nvCxnSpPr>
        <p:spPr>
          <a:xfrm>
            <a:off x="6641545" y="2286832"/>
            <a:ext cx="1183054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648" name="Google Shape;648;p30"/>
          <p:cNvCxnSpPr/>
          <p:nvPr/>
        </p:nvCxnSpPr>
        <p:spPr>
          <a:xfrm>
            <a:off x="5378781" y="3316061"/>
            <a:ext cx="244581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649" name="Google Shape;649;p30"/>
          <p:cNvCxnSpPr/>
          <p:nvPr/>
        </p:nvCxnSpPr>
        <p:spPr>
          <a:xfrm>
            <a:off x="3816701" y="4488694"/>
            <a:ext cx="400789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650" name="Google Shape;650;p30"/>
          <p:cNvCxnSpPr/>
          <p:nvPr/>
        </p:nvCxnSpPr>
        <p:spPr>
          <a:xfrm>
            <a:off x="2076515" y="5710334"/>
            <a:ext cx="574808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651" name="Google Shape;651;p30"/>
          <p:cNvSpPr txBox="1"/>
          <p:nvPr/>
        </p:nvSpPr>
        <p:spPr>
          <a:xfrm>
            <a:off x="7917377" y="5404736"/>
            <a:ext cx="4260671" cy="694442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75" spcFirstLastPara="1" rIns="101475" wrap="square" tIns="507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2" name="Google Shape;652;p30"/>
          <p:cNvSpPr txBox="1"/>
          <p:nvPr/>
        </p:nvSpPr>
        <p:spPr>
          <a:xfrm>
            <a:off x="7917377" y="4201867"/>
            <a:ext cx="4260671" cy="694442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75" spcFirstLastPara="1" rIns="101475" wrap="square" tIns="507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3" name="Google Shape;653;p30"/>
          <p:cNvSpPr txBox="1"/>
          <p:nvPr/>
        </p:nvSpPr>
        <p:spPr>
          <a:xfrm>
            <a:off x="7917377" y="2999000"/>
            <a:ext cx="4260671" cy="694442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75" spcFirstLastPara="1" rIns="101475" wrap="square" tIns="507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4" name="Google Shape;654;p30"/>
          <p:cNvSpPr txBox="1"/>
          <p:nvPr/>
        </p:nvSpPr>
        <p:spPr>
          <a:xfrm>
            <a:off x="7917377" y="2027364"/>
            <a:ext cx="4260671" cy="694442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75" spcFirstLastPara="1" rIns="101475" wrap="square" tIns="507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5" name="Google Shape;655;p30"/>
          <p:cNvSpPr txBox="1"/>
          <p:nvPr/>
        </p:nvSpPr>
        <p:spPr>
          <a:xfrm>
            <a:off x="6055956" y="1924724"/>
            <a:ext cx="1447294" cy="362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25" lIns="101475" spcFirstLastPara="1" rIns="101475" wrap="square" tIns="50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687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6" name="Google Shape;656;p30"/>
          <p:cNvSpPr txBox="1"/>
          <p:nvPr/>
        </p:nvSpPr>
        <p:spPr>
          <a:xfrm>
            <a:off x="693086" y="187513"/>
            <a:ext cx="4928917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7" name="Google Shape;657;p30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"/>
          <p:cNvSpPr txBox="1"/>
          <p:nvPr/>
        </p:nvSpPr>
        <p:spPr>
          <a:xfrm>
            <a:off x="693086" y="189030"/>
            <a:ext cx="5893270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4" name="Google Shape;664;p31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65" name="Google Shape;665;p31"/>
          <p:cNvGrpSpPr/>
          <p:nvPr/>
        </p:nvGrpSpPr>
        <p:grpSpPr>
          <a:xfrm>
            <a:off x="1693571" y="1910563"/>
            <a:ext cx="2870833" cy="2578041"/>
            <a:chOff x="1204130" y="1358696"/>
            <a:chExt cx="2041593" cy="1833374"/>
          </a:xfrm>
        </p:grpSpPr>
        <p:sp>
          <p:nvSpPr>
            <p:cNvPr id="666" name="Google Shape;666;p31"/>
            <p:cNvSpPr/>
            <p:nvPr/>
          </p:nvSpPr>
          <p:spPr>
            <a:xfrm>
              <a:off x="1204130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1204130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1695208" y="1770290"/>
              <a:ext cx="882323" cy="420009"/>
            </a:xfrm>
            <a:custGeom>
              <a:rect b="b" l="l" r="r" t="t"/>
              <a:pathLst>
                <a:path extrusionOk="0" h="278" w="584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9" name="Google Shape;669;p31"/>
            <p:cNvSpPr txBox="1"/>
            <p:nvPr/>
          </p:nvSpPr>
          <p:spPr>
            <a:xfrm>
              <a:off x="1630261" y="2338168"/>
              <a:ext cx="1226082" cy="31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225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70" name="Google Shape;670;p31"/>
          <p:cNvGrpSpPr/>
          <p:nvPr/>
        </p:nvGrpSpPr>
        <p:grpSpPr>
          <a:xfrm>
            <a:off x="3848819" y="1910563"/>
            <a:ext cx="2868404" cy="2578041"/>
            <a:chOff x="2736837" y="1358696"/>
            <a:chExt cx="2039866" cy="1833374"/>
          </a:xfrm>
        </p:grpSpPr>
        <p:sp>
          <p:nvSpPr>
            <p:cNvPr id="671" name="Google Shape;671;p31"/>
            <p:cNvSpPr/>
            <p:nvPr/>
          </p:nvSpPr>
          <p:spPr>
            <a:xfrm>
              <a:off x="2736837" y="1358696"/>
              <a:ext cx="2039866" cy="1833374"/>
            </a:xfrm>
            <a:custGeom>
              <a:rect b="b" l="l" r="r" t="t"/>
              <a:pathLst>
                <a:path extrusionOk="0" h="1030" w="1148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736837" y="1358696"/>
              <a:ext cx="2039866" cy="1833374"/>
            </a:xfrm>
            <a:custGeom>
              <a:rect b="b" l="l" r="r" t="t"/>
              <a:pathLst>
                <a:path extrusionOk="0" h="1030" w="1148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458119" y="1741691"/>
              <a:ext cx="472889" cy="472889"/>
            </a:xfrm>
            <a:custGeom>
              <a:rect b="b" l="l" r="r" t="t"/>
              <a:pathLst>
                <a:path extrusionOk="0" h="152" w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4" name="Google Shape;674;p31"/>
            <p:cNvSpPr txBox="1"/>
            <p:nvPr/>
          </p:nvSpPr>
          <p:spPr>
            <a:xfrm>
              <a:off x="3207623" y="2347693"/>
              <a:ext cx="1226082" cy="31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225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75" name="Google Shape;675;p31"/>
          <p:cNvGrpSpPr/>
          <p:nvPr/>
        </p:nvGrpSpPr>
        <p:grpSpPr>
          <a:xfrm>
            <a:off x="6002858" y="1910563"/>
            <a:ext cx="2870833" cy="2578041"/>
            <a:chOff x="4268680" y="1358696"/>
            <a:chExt cx="2041593" cy="1833374"/>
          </a:xfrm>
        </p:grpSpPr>
        <p:sp>
          <p:nvSpPr>
            <p:cNvPr id="676" name="Google Shape;676;p31"/>
            <p:cNvSpPr/>
            <p:nvPr/>
          </p:nvSpPr>
          <p:spPr>
            <a:xfrm>
              <a:off x="4268680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268680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4992005" y="1766825"/>
              <a:ext cx="447204" cy="395835"/>
            </a:xfrm>
            <a:custGeom>
              <a:rect b="b" l="l" r="r" t="t"/>
              <a:pathLst>
                <a:path extrusionOk="0" h="127" w="144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9" name="Google Shape;679;p31"/>
            <p:cNvSpPr txBox="1"/>
            <p:nvPr/>
          </p:nvSpPr>
          <p:spPr>
            <a:xfrm>
              <a:off x="4732911" y="2366743"/>
              <a:ext cx="1226082" cy="31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225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80" name="Google Shape;680;p31"/>
          <p:cNvGrpSpPr/>
          <p:nvPr/>
        </p:nvGrpSpPr>
        <p:grpSpPr>
          <a:xfrm>
            <a:off x="8155679" y="1910563"/>
            <a:ext cx="2870833" cy="2578041"/>
            <a:chOff x="5799659" y="1358696"/>
            <a:chExt cx="2041593" cy="1833374"/>
          </a:xfrm>
        </p:grpSpPr>
        <p:sp>
          <p:nvSpPr>
            <p:cNvPr id="681" name="Google Shape;681;p31"/>
            <p:cNvSpPr/>
            <p:nvPr/>
          </p:nvSpPr>
          <p:spPr>
            <a:xfrm>
              <a:off x="5799659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5799659" y="1358696"/>
              <a:ext cx="2041593" cy="1833374"/>
            </a:xfrm>
            <a:custGeom>
              <a:rect b="b" l="l" r="r" t="t"/>
              <a:pathLst>
                <a:path extrusionOk="0" h="1030" w="1149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6548657" y="1761548"/>
              <a:ext cx="371664" cy="436628"/>
            </a:xfrm>
            <a:custGeom>
              <a:rect b="b" l="l" r="r" t="t"/>
              <a:pathLst>
                <a:path extrusionOk="0" h="140" w="12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4" name="Google Shape;684;p31"/>
            <p:cNvSpPr txBox="1"/>
            <p:nvPr/>
          </p:nvSpPr>
          <p:spPr>
            <a:xfrm>
              <a:off x="6310273" y="2376268"/>
              <a:ext cx="1226082" cy="315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225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85" name="Google Shape;685;p31"/>
          <p:cNvGrpSpPr/>
          <p:nvPr/>
        </p:nvGrpSpPr>
        <p:grpSpPr>
          <a:xfrm>
            <a:off x="1429182" y="4798797"/>
            <a:ext cx="2133924" cy="1513139"/>
            <a:chOff x="5054600" y="1342008"/>
            <a:chExt cx="1517540" cy="1076069"/>
          </a:xfrm>
        </p:grpSpPr>
        <p:sp>
          <p:nvSpPr>
            <p:cNvPr id="686" name="Google Shape;686;p31"/>
            <p:cNvSpPr txBox="1"/>
            <p:nvPr/>
          </p:nvSpPr>
          <p:spPr>
            <a:xfrm>
              <a:off x="5054600" y="1342008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88" name="Google Shape;688;p31"/>
          <p:cNvGrpSpPr/>
          <p:nvPr/>
        </p:nvGrpSpPr>
        <p:grpSpPr>
          <a:xfrm>
            <a:off x="4000789" y="4798797"/>
            <a:ext cx="2133924" cy="1513139"/>
            <a:chOff x="5054600" y="1342008"/>
            <a:chExt cx="1517540" cy="1076069"/>
          </a:xfrm>
        </p:grpSpPr>
        <p:sp>
          <p:nvSpPr>
            <p:cNvPr id="689" name="Google Shape;689;p31"/>
            <p:cNvSpPr txBox="1"/>
            <p:nvPr/>
          </p:nvSpPr>
          <p:spPr>
            <a:xfrm>
              <a:off x="5054600" y="1342008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91" name="Google Shape;691;p31"/>
          <p:cNvGrpSpPr/>
          <p:nvPr/>
        </p:nvGrpSpPr>
        <p:grpSpPr>
          <a:xfrm>
            <a:off x="6509739" y="4798797"/>
            <a:ext cx="2133924" cy="1513139"/>
            <a:chOff x="5054600" y="1342008"/>
            <a:chExt cx="1517540" cy="1076069"/>
          </a:xfrm>
        </p:grpSpPr>
        <p:sp>
          <p:nvSpPr>
            <p:cNvPr id="692" name="Google Shape;692;p31"/>
            <p:cNvSpPr txBox="1"/>
            <p:nvPr/>
          </p:nvSpPr>
          <p:spPr>
            <a:xfrm>
              <a:off x="5054600" y="1342008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94" name="Google Shape;694;p31"/>
          <p:cNvGrpSpPr/>
          <p:nvPr/>
        </p:nvGrpSpPr>
        <p:grpSpPr>
          <a:xfrm>
            <a:off x="9114777" y="4798797"/>
            <a:ext cx="2133924" cy="1513139"/>
            <a:chOff x="5054600" y="1342008"/>
            <a:chExt cx="1517540" cy="1076069"/>
          </a:xfrm>
        </p:grpSpPr>
        <p:sp>
          <p:nvSpPr>
            <p:cNvPr id="695" name="Google Shape;695;p31"/>
            <p:cNvSpPr txBox="1"/>
            <p:nvPr/>
          </p:nvSpPr>
          <p:spPr>
            <a:xfrm>
              <a:off x="5054600" y="1342008"/>
              <a:ext cx="1082658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905" y="-1342485"/>
            <a:ext cx="12869861" cy="8650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14"/>
          <p:cNvGrpSpPr/>
          <p:nvPr/>
        </p:nvGrpSpPr>
        <p:grpSpPr>
          <a:xfrm>
            <a:off x="617215" y="2238775"/>
            <a:ext cx="3023069" cy="1564003"/>
            <a:chOff x="1819275" y="1143000"/>
            <a:chExt cx="2867025" cy="1483273"/>
          </a:xfrm>
        </p:grpSpPr>
        <p:sp>
          <p:nvSpPr>
            <p:cNvPr id="44" name="Google Shape;44;p14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327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46" name="Google Shape;46;p14"/>
          <p:cNvSpPr txBox="1"/>
          <p:nvPr/>
        </p:nvSpPr>
        <p:spPr>
          <a:xfrm>
            <a:off x="667687" y="2747129"/>
            <a:ext cx="2922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CONTENTS</a:t>
            </a:r>
            <a:endParaRPr sz="36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" name="Google Shape;47;p14"/>
          <p:cNvSpPr/>
          <p:nvPr/>
        </p:nvSpPr>
        <p:spPr>
          <a:xfrm>
            <a:off x="5299993" y="1456085"/>
            <a:ext cx="4368886" cy="657322"/>
          </a:xfrm>
          <a:custGeom>
            <a:rect b="b" l="l" r="r" t="t"/>
            <a:pathLst>
              <a:path extrusionOk="0" h="490538" w="4876800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4578522" y="1387187"/>
            <a:ext cx="922339" cy="79512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5840975" y="1506779"/>
            <a:ext cx="11578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PARK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" name="Google Shape;50;p14"/>
          <p:cNvSpPr/>
          <p:nvPr/>
        </p:nvSpPr>
        <p:spPr>
          <a:xfrm>
            <a:off x="5299993" y="2606196"/>
            <a:ext cx="4368886" cy="657322"/>
          </a:xfrm>
          <a:custGeom>
            <a:rect b="b" l="l" r="r" t="t"/>
            <a:pathLst>
              <a:path extrusionOk="0" h="490538" w="4876800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1" name="Google Shape;51;p14"/>
          <p:cNvSpPr/>
          <p:nvPr/>
        </p:nvSpPr>
        <p:spPr>
          <a:xfrm>
            <a:off x="4578522" y="2537298"/>
            <a:ext cx="922339" cy="79512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02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" name="Google Shape;52;p14"/>
          <p:cNvSpPr/>
          <p:nvPr/>
        </p:nvSpPr>
        <p:spPr>
          <a:xfrm>
            <a:off x="5840975" y="2656890"/>
            <a:ext cx="18657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STADIUM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5299993" y="3758182"/>
            <a:ext cx="4368886" cy="657322"/>
          </a:xfrm>
          <a:custGeom>
            <a:rect b="b" l="l" r="r" t="t"/>
            <a:pathLst>
              <a:path extrusionOk="0" h="490538" w="4876800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4578522" y="3689284"/>
            <a:ext cx="922339" cy="79512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03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5840975" y="3808876"/>
            <a:ext cx="16369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CENTER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5299993" y="4910168"/>
            <a:ext cx="4368886" cy="657322"/>
          </a:xfrm>
          <a:custGeom>
            <a:rect b="b" l="l" r="r" t="t"/>
            <a:pathLst>
              <a:path extrusionOk="0" h="490538" w="4876800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4578522" y="4841269"/>
            <a:ext cx="922339" cy="79512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04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5840975" y="4960861"/>
            <a:ext cx="117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SHOP</a:t>
            </a:r>
            <a:endParaRPr sz="2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/>
          <p:nvPr/>
        </p:nvSpPr>
        <p:spPr>
          <a:xfrm flipH="1" rot="-5400000">
            <a:off x="6442315" y="2265582"/>
            <a:ext cx="2992970" cy="3048636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2"/>
          <p:cNvSpPr txBox="1"/>
          <p:nvPr/>
        </p:nvSpPr>
        <p:spPr>
          <a:xfrm flipH="1">
            <a:off x="6414467" y="2293408"/>
            <a:ext cx="3048636" cy="299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04" name="Google Shape;704;p32"/>
          <p:cNvSpPr/>
          <p:nvPr/>
        </p:nvSpPr>
        <p:spPr>
          <a:xfrm rot="5400000">
            <a:off x="3490289" y="2265582"/>
            <a:ext cx="2992970" cy="3048636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 txBox="1"/>
          <p:nvPr/>
        </p:nvSpPr>
        <p:spPr>
          <a:xfrm rot="10800000">
            <a:off x="3462442" y="2293408"/>
            <a:ext cx="3048636" cy="299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3464340" y="2043762"/>
            <a:ext cx="3758154" cy="3774366"/>
          </a:xfrm>
          <a:prstGeom prst="ellipse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5713019" y="2043762"/>
            <a:ext cx="3759790" cy="3774366"/>
          </a:xfrm>
          <a:prstGeom prst="ellipse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708" name="Google Shape;708;p32"/>
          <p:cNvCxnSpPr/>
          <p:nvPr/>
        </p:nvCxnSpPr>
        <p:spPr>
          <a:xfrm>
            <a:off x="4496278" y="2965181"/>
            <a:ext cx="588745" cy="277574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09" name="Google Shape;709;p32"/>
          <p:cNvCxnSpPr/>
          <p:nvPr/>
        </p:nvCxnSpPr>
        <p:spPr>
          <a:xfrm>
            <a:off x="4182281" y="3817613"/>
            <a:ext cx="608368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0" name="Google Shape;710;p32"/>
          <p:cNvCxnSpPr/>
          <p:nvPr/>
        </p:nvCxnSpPr>
        <p:spPr>
          <a:xfrm flipH="1" rot="10800000">
            <a:off x="4496278" y="4369482"/>
            <a:ext cx="608368" cy="323565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1" name="Google Shape;711;p32"/>
          <p:cNvCxnSpPr/>
          <p:nvPr/>
        </p:nvCxnSpPr>
        <p:spPr>
          <a:xfrm rot="10800000">
            <a:off x="7928987" y="4356341"/>
            <a:ext cx="608368" cy="323565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2" name="Google Shape;712;p32"/>
          <p:cNvCxnSpPr/>
          <p:nvPr/>
        </p:nvCxnSpPr>
        <p:spPr>
          <a:xfrm rot="10800000">
            <a:off x="8233172" y="3814328"/>
            <a:ext cx="608368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3" name="Google Shape;713;p32"/>
          <p:cNvCxnSpPr/>
          <p:nvPr/>
        </p:nvCxnSpPr>
        <p:spPr>
          <a:xfrm flipH="1">
            <a:off x="7948611" y="2965181"/>
            <a:ext cx="588745" cy="277574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714" name="Google Shape;714;p32"/>
          <p:cNvGrpSpPr/>
          <p:nvPr/>
        </p:nvGrpSpPr>
        <p:grpSpPr>
          <a:xfrm>
            <a:off x="5385938" y="2735236"/>
            <a:ext cx="2168542" cy="2177897"/>
            <a:chOff x="5014912" y="2584450"/>
            <a:chExt cx="2105025" cy="2105025"/>
          </a:xfrm>
        </p:grpSpPr>
        <p:sp>
          <p:nvSpPr>
            <p:cNvPr id="715" name="Google Shape;715;p32"/>
            <p:cNvSpPr/>
            <p:nvPr/>
          </p:nvSpPr>
          <p:spPr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84">
                <a:solidFill>
                  <a:srgbClr val="4D4D4D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D7D7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4D4D4D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b="1" sz="2000">
                <a:solidFill>
                  <a:srgbClr val="4D4D4D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17" name="Google Shape;717;p32"/>
          <p:cNvSpPr/>
          <p:nvPr/>
        </p:nvSpPr>
        <p:spPr>
          <a:xfrm>
            <a:off x="3482328" y="2132456"/>
            <a:ext cx="1022127" cy="1026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18" name="Google Shape;718;p32"/>
          <p:cNvSpPr/>
          <p:nvPr/>
        </p:nvSpPr>
        <p:spPr>
          <a:xfrm>
            <a:off x="8485025" y="2148878"/>
            <a:ext cx="1022126" cy="1028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19" name="Google Shape;719;p32"/>
          <p:cNvSpPr/>
          <p:nvPr/>
        </p:nvSpPr>
        <p:spPr>
          <a:xfrm>
            <a:off x="8949479" y="3341302"/>
            <a:ext cx="1023761" cy="1028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8535719" y="4520586"/>
            <a:ext cx="1023761" cy="1028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1" name="Google Shape;721;p32"/>
          <p:cNvSpPr/>
          <p:nvPr/>
        </p:nvSpPr>
        <p:spPr>
          <a:xfrm>
            <a:off x="3024415" y="3301883"/>
            <a:ext cx="1023761" cy="1028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2" name="Google Shape;722;p32"/>
          <p:cNvSpPr/>
          <p:nvPr/>
        </p:nvSpPr>
        <p:spPr>
          <a:xfrm>
            <a:off x="3443079" y="4514015"/>
            <a:ext cx="1023761" cy="1028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3" name="Google Shape;723;p32"/>
          <p:cNvSpPr txBox="1"/>
          <p:nvPr/>
        </p:nvSpPr>
        <p:spPr>
          <a:xfrm>
            <a:off x="979126" y="2163596"/>
            <a:ext cx="2240465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9734000" y="2163596"/>
            <a:ext cx="2210142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5" name="Google Shape;725;p32"/>
          <p:cNvSpPr txBox="1"/>
          <p:nvPr/>
        </p:nvSpPr>
        <p:spPr>
          <a:xfrm>
            <a:off x="564365" y="3517853"/>
            <a:ext cx="2210142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6" name="Google Shape;726;p32"/>
          <p:cNvSpPr txBox="1"/>
          <p:nvPr/>
        </p:nvSpPr>
        <p:spPr>
          <a:xfrm>
            <a:off x="10215512" y="3517853"/>
            <a:ext cx="2210142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9760584" y="4697137"/>
            <a:ext cx="2210142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979126" y="4697137"/>
            <a:ext cx="2210142" cy="71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4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54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699932" y="187513"/>
            <a:ext cx="4752625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0" name="Google Shape;730;p32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550" y="-2432347"/>
            <a:ext cx="13023850" cy="13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3"/>
          <p:cNvSpPr txBox="1"/>
          <p:nvPr/>
        </p:nvSpPr>
        <p:spPr>
          <a:xfrm>
            <a:off x="2756967" y="2169641"/>
            <a:ext cx="1915909" cy="216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498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03</a:t>
            </a:r>
            <a:endParaRPr sz="13498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8" name="Google Shape;738;p33"/>
          <p:cNvSpPr txBox="1"/>
          <p:nvPr/>
        </p:nvSpPr>
        <p:spPr>
          <a:xfrm>
            <a:off x="4989215" y="2612926"/>
            <a:ext cx="22573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CENTER</a:t>
            </a:r>
            <a:endParaRPr b="1" i="0" sz="4000" u="none" cap="none" strike="noStrik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9" name="Google Shape;739;p33"/>
          <p:cNvSpPr txBox="1"/>
          <p:nvPr/>
        </p:nvSpPr>
        <p:spPr>
          <a:xfrm>
            <a:off x="4557167" y="3431704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0" name="Google Shape;740;p33"/>
          <p:cNvSpPr txBox="1"/>
          <p:nvPr/>
        </p:nvSpPr>
        <p:spPr>
          <a:xfrm>
            <a:off x="7057333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1" name="Google Shape;741;p33"/>
          <p:cNvSpPr txBox="1"/>
          <p:nvPr/>
        </p:nvSpPr>
        <p:spPr>
          <a:xfrm>
            <a:off x="4557167" y="3950450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2" name="Google Shape;742;p33"/>
          <p:cNvSpPr txBox="1"/>
          <p:nvPr/>
        </p:nvSpPr>
        <p:spPr>
          <a:xfrm>
            <a:off x="7057333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4"/>
          <p:cNvSpPr/>
          <p:nvPr/>
        </p:nvSpPr>
        <p:spPr>
          <a:xfrm>
            <a:off x="1264662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9" name="Google Shape;749;p34"/>
          <p:cNvSpPr/>
          <p:nvPr/>
        </p:nvSpPr>
        <p:spPr>
          <a:xfrm>
            <a:off x="1264662" y="3728470"/>
            <a:ext cx="1854520" cy="11175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687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0" name="Google Shape;750;p34"/>
          <p:cNvSpPr/>
          <p:nvPr/>
        </p:nvSpPr>
        <p:spPr>
          <a:xfrm>
            <a:off x="3360269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1" name="Google Shape;751;p34"/>
          <p:cNvSpPr/>
          <p:nvPr/>
        </p:nvSpPr>
        <p:spPr>
          <a:xfrm>
            <a:off x="3360269" y="3728470"/>
            <a:ext cx="1854520" cy="11175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687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2" name="Google Shape;752;p34"/>
          <p:cNvSpPr/>
          <p:nvPr/>
        </p:nvSpPr>
        <p:spPr>
          <a:xfrm>
            <a:off x="5455877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3" name="Google Shape;753;p34"/>
          <p:cNvSpPr/>
          <p:nvPr/>
        </p:nvSpPr>
        <p:spPr>
          <a:xfrm>
            <a:off x="5455877" y="3728470"/>
            <a:ext cx="1854520" cy="11175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687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4" name="Google Shape;754;p34"/>
          <p:cNvSpPr/>
          <p:nvPr/>
        </p:nvSpPr>
        <p:spPr>
          <a:xfrm>
            <a:off x="7551487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5" name="Google Shape;755;p34"/>
          <p:cNvSpPr/>
          <p:nvPr/>
        </p:nvSpPr>
        <p:spPr>
          <a:xfrm>
            <a:off x="7551487" y="3728470"/>
            <a:ext cx="1854520" cy="11175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687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6" name="Google Shape;756;p34"/>
          <p:cNvSpPr/>
          <p:nvPr/>
        </p:nvSpPr>
        <p:spPr>
          <a:xfrm>
            <a:off x="9647093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7" name="Google Shape;757;p34"/>
          <p:cNvSpPr/>
          <p:nvPr/>
        </p:nvSpPr>
        <p:spPr>
          <a:xfrm>
            <a:off x="9647093" y="3728470"/>
            <a:ext cx="1854520" cy="1117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687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58" name="Google Shape;758;p34"/>
          <p:cNvGrpSpPr/>
          <p:nvPr/>
        </p:nvGrpSpPr>
        <p:grpSpPr>
          <a:xfrm>
            <a:off x="1858382" y="2089449"/>
            <a:ext cx="667083" cy="861196"/>
            <a:chOff x="3095876" y="2479873"/>
            <a:chExt cx="366231" cy="470769"/>
          </a:xfrm>
        </p:grpSpPr>
        <p:sp>
          <p:nvSpPr>
            <p:cNvPr id="759" name="Google Shape;759;p34"/>
            <p:cNvSpPr/>
            <p:nvPr/>
          </p:nvSpPr>
          <p:spPr>
            <a:xfrm flipH="1">
              <a:off x="3095876" y="2898027"/>
              <a:ext cx="51923" cy="52615"/>
            </a:xfrm>
            <a:custGeom>
              <a:rect b="b" l="l" r="r" t="t"/>
              <a:pathLst>
                <a:path extrusionOk="0" h="32" w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 flipH="1">
              <a:off x="3095876" y="2479873"/>
              <a:ext cx="366231" cy="470769"/>
            </a:xfrm>
            <a:custGeom>
              <a:rect b="b" l="l" r="r" t="t"/>
              <a:pathLst>
                <a:path extrusionOk="0" h="288" w="224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63" name="Google Shape;763;p34"/>
          <p:cNvSpPr/>
          <p:nvPr/>
        </p:nvSpPr>
        <p:spPr>
          <a:xfrm flipH="1">
            <a:off x="3828367" y="2137745"/>
            <a:ext cx="918326" cy="764604"/>
          </a:xfrm>
          <a:custGeom>
            <a:rect b="b" l="l" r="r" t="t"/>
            <a:pathLst>
              <a:path extrusionOk="0" h="256" w="308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64" name="Google Shape;764;p34"/>
          <p:cNvGrpSpPr/>
          <p:nvPr/>
        </p:nvGrpSpPr>
        <p:grpSpPr>
          <a:xfrm>
            <a:off x="6096500" y="2101075"/>
            <a:ext cx="573274" cy="837947"/>
            <a:chOff x="5690315" y="3674507"/>
            <a:chExt cx="314729" cy="458061"/>
          </a:xfrm>
        </p:grpSpPr>
        <p:sp>
          <p:nvSpPr>
            <p:cNvPr id="765" name="Google Shape;765;p34"/>
            <p:cNvSpPr/>
            <p:nvPr/>
          </p:nvSpPr>
          <p:spPr>
            <a:xfrm flipH="1">
              <a:off x="5782528" y="4054387"/>
              <a:ext cx="130302" cy="78181"/>
            </a:xfrm>
            <a:custGeom>
              <a:rect b="b" l="l" r="r" t="t"/>
              <a:pathLst>
                <a:path extrusionOk="0" h="48" w="80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 flipH="1">
              <a:off x="5690315" y="3674507"/>
              <a:ext cx="314729" cy="366849"/>
            </a:xfrm>
            <a:custGeom>
              <a:rect b="b" l="l" r="r" t="t"/>
              <a:pathLst>
                <a:path extrusionOk="0" h="224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67" name="Google Shape;767;p34"/>
          <p:cNvSpPr/>
          <p:nvPr/>
        </p:nvSpPr>
        <p:spPr>
          <a:xfrm flipH="1">
            <a:off x="8002241" y="2220258"/>
            <a:ext cx="953014" cy="599582"/>
          </a:xfrm>
          <a:custGeom>
            <a:rect b="b" l="l" r="r" t="t"/>
            <a:pathLst>
              <a:path extrusionOk="0" h="200" w="32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7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68" name="Google Shape;768;p34"/>
          <p:cNvGrpSpPr/>
          <p:nvPr/>
        </p:nvGrpSpPr>
        <p:grpSpPr>
          <a:xfrm>
            <a:off x="10168139" y="2136829"/>
            <a:ext cx="812437" cy="766440"/>
            <a:chOff x="1784487" y="2486066"/>
            <a:chExt cx="446032" cy="418971"/>
          </a:xfrm>
        </p:grpSpPr>
        <p:sp>
          <p:nvSpPr>
            <p:cNvPr id="769" name="Google Shape;769;p34"/>
            <p:cNvSpPr/>
            <p:nvPr/>
          </p:nvSpPr>
          <p:spPr>
            <a:xfrm flipH="1">
              <a:off x="1784487" y="2669491"/>
              <a:ext cx="66153" cy="235546"/>
            </a:xfrm>
            <a:custGeom>
              <a:rect b="b" l="l" r="r" t="t"/>
              <a:pathLst>
                <a:path extrusionOk="0" h="144" w="4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 flipH="1">
              <a:off x="1850640" y="2852915"/>
              <a:ext cx="313727" cy="52121"/>
            </a:xfrm>
            <a:custGeom>
              <a:rect b="b" l="l" r="r" t="t"/>
              <a:pathLst>
                <a:path extrusionOk="0" h="32" w="19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 flipH="1">
              <a:off x="2164366" y="2669491"/>
              <a:ext cx="66153" cy="235546"/>
            </a:xfrm>
            <a:custGeom>
              <a:rect b="b" l="l" r="r" t="t"/>
              <a:pathLst>
                <a:path extrusionOk="0" h="144" w="40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 flipH="1">
              <a:off x="1863670" y="2486066"/>
              <a:ext cx="91211" cy="91211"/>
            </a:xfrm>
            <a:custGeom>
              <a:rect b="b" l="l" r="r" t="t"/>
              <a:pathLst>
                <a:path extrusionOk="0" h="56" w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 flipH="1">
              <a:off x="1863670" y="2486066"/>
              <a:ext cx="287666" cy="157365"/>
            </a:xfrm>
            <a:custGeom>
              <a:rect b="b" l="l" r="r" t="t"/>
              <a:pathLst>
                <a:path extrusionOk="0" h="96" w="17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75" name="Google Shape;775;p34"/>
          <p:cNvGrpSpPr/>
          <p:nvPr/>
        </p:nvGrpSpPr>
        <p:grpSpPr>
          <a:xfrm>
            <a:off x="2080654" y="3206961"/>
            <a:ext cx="8604974" cy="223503"/>
            <a:chOff x="1918742" y="3212976"/>
            <a:chExt cx="8352927" cy="216024"/>
          </a:xfrm>
        </p:grpSpPr>
        <p:sp>
          <p:nvSpPr>
            <p:cNvPr id="776" name="Google Shape;776;p34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 flipH="1" rot="10800000">
            <a:off x="2062849" y="4845978"/>
            <a:ext cx="258149" cy="223503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3" name="Google Shape;783;p34"/>
          <p:cNvSpPr/>
          <p:nvPr/>
        </p:nvSpPr>
        <p:spPr>
          <a:xfrm flipH="1" rot="10800000">
            <a:off x="4158457" y="4845978"/>
            <a:ext cx="258149" cy="223503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4" name="Google Shape;784;p34"/>
          <p:cNvSpPr/>
          <p:nvPr/>
        </p:nvSpPr>
        <p:spPr>
          <a:xfrm flipH="1" rot="10800000">
            <a:off x="6254066" y="4845978"/>
            <a:ext cx="258149" cy="223503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5" name="Google Shape;785;p34"/>
          <p:cNvSpPr/>
          <p:nvPr/>
        </p:nvSpPr>
        <p:spPr>
          <a:xfrm flipH="1" rot="10800000">
            <a:off x="8349672" y="4845978"/>
            <a:ext cx="258149" cy="223503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6" name="Google Shape;786;p34"/>
          <p:cNvSpPr/>
          <p:nvPr/>
        </p:nvSpPr>
        <p:spPr>
          <a:xfrm flipH="1" rot="10800000">
            <a:off x="10445283" y="4845978"/>
            <a:ext cx="258149" cy="223503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7" name="Google Shape;787;p34"/>
          <p:cNvSpPr txBox="1"/>
          <p:nvPr/>
        </p:nvSpPr>
        <p:spPr>
          <a:xfrm>
            <a:off x="1095574" y="5208869"/>
            <a:ext cx="2192700" cy="44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22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8" name="Google Shape;788;p34"/>
          <p:cNvSpPr txBox="1"/>
          <p:nvPr/>
        </p:nvSpPr>
        <p:spPr>
          <a:xfrm>
            <a:off x="3191182" y="5208869"/>
            <a:ext cx="2192700" cy="44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22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9" name="Google Shape;789;p34"/>
          <p:cNvSpPr txBox="1"/>
          <p:nvPr/>
        </p:nvSpPr>
        <p:spPr>
          <a:xfrm>
            <a:off x="5286791" y="5208869"/>
            <a:ext cx="2192700" cy="44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22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0" name="Google Shape;790;p34"/>
          <p:cNvSpPr txBox="1"/>
          <p:nvPr/>
        </p:nvSpPr>
        <p:spPr>
          <a:xfrm>
            <a:off x="7382400" y="5208869"/>
            <a:ext cx="2192700" cy="44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22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1" name="Google Shape;791;p34"/>
          <p:cNvSpPr txBox="1"/>
          <p:nvPr/>
        </p:nvSpPr>
        <p:spPr>
          <a:xfrm>
            <a:off x="9478006" y="5208869"/>
            <a:ext cx="2192700" cy="44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22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2" name="Google Shape;792;p34"/>
          <p:cNvSpPr/>
          <p:nvPr/>
        </p:nvSpPr>
        <p:spPr>
          <a:xfrm>
            <a:off x="1264664" y="5739991"/>
            <a:ext cx="10236952" cy="609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7175" lIns="94350" spcFirstLastPara="1" rIns="94350" wrap="square" tIns="4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3" name="Google Shape;793;p34"/>
          <p:cNvSpPr txBox="1"/>
          <p:nvPr/>
        </p:nvSpPr>
        <p:spPr>
          <a:xfrm>
            <a:off x="678134" y="187513"/>
            <a:ext cx="4607466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94" name="Google Shape;794;p34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5"/>
          <p:cNvSpPr txBox="1"/>
          <p:nvPr/>
        </p:nvSpPr>
        <p:spPr>
          <a:xfrm>
            <a:off x="678134" y="174078"/>
            <a:ext cx="5571819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1" name="Google Shape;801;p35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2" name="Google Shape;802;p35"/>
          <p:cNvSpPr/>
          <p:nvPr/>
        </p:nvSpPr>
        <p:spPr>
          <a:xfrm>
            <a:off x="6216050" y="2518419"/>
            <a:ext cx="824192" cy="1310509"/>
          </a:xfrm>
          <a:custGeom>
            <a:rect b="b" l="l" r="r" t="t"/>
            <a:pathLst>
              <a:path extrusionOk="0" h="1043" w="647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3" name="Google Shape;803;p35"/>
          <p:cNvSpPr/>
          <p:nvPr/>
        </p:nvSpPr>
        <p:spPr>
          <a:xfrm>
            <a:off x="5391860" y="2518419"/>
            <a:ext cx="824192" cy="1310509"/>
          </a:xfrm>
          <a:custGeom>
            <a:rect b="b" l="l" r="r" t="t"/>
            <a:pathLst>
              <a:path extrusionOk="0" h="1043" w="647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4" name="Google Shape;804;p35"/>
          <p:cNvSpPr/>
          <p:nvPr/>
        </p:nvSpPr>
        <p:spPr>
          <a:xfrm>
            <a:off x="6343441" y="3954576"/>
            <a:ext cx="1324822" cy="812944"/>
          </a:xfrm>
          <a:custGeom>
            <a:rect b="b" l="l" r="r" t="t"/>
            <a:pathLst>
              <a:path extrusionOk="0" h="647" w="1040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5" name="Google Shape;805;p35"/>
          <p:cNvSpPr/>
          <p:nvPr/>
        </p:nvSpPr>
        <p:spPr>
          <a:xfrm>
            <a:off x="6343441" y="3137863"/>
            <a:ext cx="1324822" cy="816712"/>
          </a:xfrm>
          <a:custGeom>
            <a:rect b="b" l="l" r="r" t="t"/>
            <a:pathLst>
              <a:path extrusionOk="0" h="650" w="104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6" name="Google Shape;806;p35"/>
          <p:cNvSpPr/>
          <p:nvPr/>
        </p:nvSpPr>
        <p:spPr>
          <a:xfrm>
            <a:off x="5391860" y="4077710"/>
            <a:ext cx="824192" cy="1309254"/>
          </a:xfrm>
          <a:custGeom>
            <a:rect b="b" l="l" r="r" t="t"/>
            <a:pathLst>
              <a:path extrusionOk="0" h="1042" w="647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7" name="Google Shape;807;p35"/>
          <p:cNvSpPr/>
          <p:nvPr/>
        </p:nvSpPr>
        <p:spPr>
          <a:xfrm>
            <a:off x="6216050" y="4077710"/>
            <a:ext cx="824192" cy="1309254"/>
          </a:xfrm>
          <a:custGeom>
            <a:rect b="b" l="l" r="r" t="t"/>
            <a:pathLst>
              <a:path extrusionOk="0" h="1042" w="647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8" name="Google Shape;808;p35"/>
          <p:cNvSpPr/>
          <p:nvPr/>
        </p:nvSpPr>
        <p:spPr>
          <a:xfrm>
            <a:off x="4763847" y="3954576"/>
            <a:ext cx="1324822" cy="812944"/>
          </a:xfrm>
          <a:custGeom>
            <a:rect b="b" l="l" r="r" t="t"/>
            <a:pathLst>
              <a:path extrusionOk="0" h="647" w="1040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5441545" y="2630244"/>
            <a:ext cx="1648385" cy="1310509"/>
          </a:xfrm>
          <a:custGeom>
            <a:rect b="b" l="l" r="r" t="t"/>
            <a:pathLst>
              <a:path extrusionOk="0" h="1043" w="1294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0" name="Google Shape;810;p35"/>
          <p:cNvSpPr/>
          <p:nvPr/>
        </p:nvSpPr>
        <p:spPr>
          <a:xfrm>
            <a:off x="4813524" y="3250946"/>
            <a:ext cx="2904416" cy="1628400"/>
          </a:xfrm>
          <a:custGeom>
            <a:rect b="b" l="l" r="r" t="t"/>
            <a:pathLst>
              <a:path extrusionOk="0" h="1296" w="2280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1" name="Google Shape;811;p35"/>
          <p:cNvSpPr/>
          <p:nvPr/>
        </p:nvSpPr>
        <p:spPr>
          <a:xfrm>
            <a:off x="6424969" y="4034989"/>
            <a:ext cx="1243294" cy="732529"/>
          </a:xfrm>
          <a:custGeom>
            <a:rect b="b" l="l" r="r" t="t"/>
            <a:pathLst>
              <a:path extrusionOk="0" h="583" w="976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2" name="Google Shape;812;p35"/>
          <p:cNvSpPr/>
          <p:nvPr/>
        </p:nvSpPr>
        <p:spPr>
          <a:xfrm>
            <a:off x="6424969" y="4034989"/>
            <a:ext cx="1243294" cy="732529"/>
          </a:xfrm>
          <a:custGeom>
            <a:rect b="b" l="l" r="r" t="t"/>
            <a:pathLst>
              <a:path extrusionOk="0" h="583" w="976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3" name="Google Shape;813;p35"/>
          <p:cNvSpPr/>
          <p:nvPr/>
        </p:nvSpPr>
        <p:spPr>
          <a:xfrm>
            <a:off x="4863205" y="3985985"/>
            <a:ext cx="1192339" cy="781531"/>
          </a:xfrm>
          <a:custGeom>
            <a:rect b="b" l="l" r="r" t="t"/>
            <a:pathLst>
              <a:path extrusionOk="0" h="622" w="936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814" name="Google Shape;814;p35"/>
          <p:cNvGrpSpPr/>
          <p:nvPr/>
        </p:nvGrpSpPr>
        <p:grpSpPr>
          <a:xfrm>
            <a:off x="5235173" y="1175543"/>
            <a:ext cx="3630584" cy="1018333"/>
            <a:chOff x="336640" y="2982432"/>
            <a:chExt cx="2581890" cy="724188"/>
          </a:xfrm>
        </p:grpSpPr>
        <p:sp>
          <p:nvSpPr>
            <p:cNvPr id="815" name="Google Shape;815;p35"/>
            <p:cNvSpPr txBox="1"/>
            <p:nvPr/>
          </p:nvSpPr>
          <p:spPr>
            <a:xfrm>
              <a:off x="398742" y="2982432"/>
              <a:ext cx="1164143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36640" y="3290209"/>
              <a:ext cx="2581890" cy="416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17" name="Google Shape;817;p35"/>
          <p:cNvGrpSpPr/>
          <p:nvPr/>
        </p:nvGrpSpPr>
        <p:grpSpPr>
          <a:xfrm>
            <a:off x="8574381" y="3358276"/>
            <a:ext cx="3812586" cy="1069070"/>
            <a:chOff x="803868" y="2946350"/>
            <a:chExt cx="2711321" cy="760269"/>
          </a:xfrm>
        </p:grpSpPr>
        <p:sp>
          <p:nvSpPr>
            <p:cNvPr id="818" name="Google Shape;818;p35"/>
            <p:cNvSpPr txBox="1"/>
            <p:nvPr/>
          </p:nvSpPr>
          <p:spPr>
            <a:xfrm>
              <a:off x="803869" y="2946350"/>
              <a:ext cx="116414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803868" y="3290209"/>
              <a:ext cx="2711321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20" name="Google Shape;820;p35"/>
          <p:cNvGrpSpPr/>
          <p:nvPr/>
        </p:nvGrpSpPr>
        <p:grpSpPr>
          <a:xfrm>
            <a:off x="507552" y="3421357"/>
            <a:ext cx="3535097" cy="1061804"/>
            <a:chOff x="580847" y="2982432"/>
            <a:chExt cx="2513985" cy="755102"/>
          </a:xfrm>
        </p:grpSpPr>
        <p:sp>
          <p:nvSpPr>
            <p:cNvPr id="821" name="Google Shape;821;p35"/>
            <p:cNvSpPr txBox="1"/>
            <p:nvPr/>
          </p:nvSpPr>
          <p:spPr>
            <a:xfrm>
              <a:off x="1692801" y="2982432"/>
              <a:ext cx="116414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580847" y="3321124"/>
              <a:ext cx="2513985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23" name="Google Shape;823;p35"/>
          <p:cNvGrpSpPr/>
          <p:nvPr/>
        </p:nvGrpSpPr>
        <p:grpSpPr>
          <a:xfrm>
            <a:off x="5324891" y="5446018"/>
            <a:ext cx="3630584" cy="1018333"/>
            <a:chOff x="336640" y="2982432"/>
            <a:chExt cx="2581890" cy="724188"/>
          </a:xfrm>
        </p:grpSpPr>
        <p:sp>
          <p:nvSpPr>
            <p:cNvPr id="824" name="Google Shape;824;p35"/>
            <p:cNvSpPr txBox="1"/>
            <p:nvPr/>
          </p:nvSpPr>
          <p:spPr>
            <a:xfrm>
              <a:off x="398742" y="2982432"/>
              <a:ext cx="1164143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36640" y="3290209"/>
              <a:ext cx="2581890" cy="416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26" name="Google Shape;826;p35"/>
          <p:cNvGrpSpPr/>
          <p:nvPr/>
        </p:nvGrpSpPr>
        <p:grpSpPr>
          <a:xfrm>
            <a:off x="5391863" y="2518419"/>
            <a:ext cx="1648382" cy="1310509"/>
            <a:chOff x="3834171" y="1790972"/>
            <a:chExt cx="1172247" cy="931969"/>
          </a:xfrm>
        </p:grpSpPr>
        <p:sp>
          <p:nvSpPr>
            <p:cNvPr id="827" name="Google Shape;827;p35"/>
            <p:cNvSpPr/>
            <p:nvPr/>
          </p:nvSpPr>
          <p:spPr>
            <a:xfrm>
              <a:off x="4420294" y="1790972"/>
              <a:ext cx="586124" cy="931969"/>
            </a:xfrm>
            <a:custGeom>
              <a:rect b="b" l="l" r="r" t="t"/>
              <a:pathLst>
                <a:path extrusionOk="0" h="1043" w="647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35FF90">
                <a:alpha val="80000"/>
              </a:srgbClr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834171" y="1790972"/>
              <a:ext cx="586124" cy="931969"/>
            </a:xfrm>
            <a:custGeom>
              <a:rect b="b" l="l" r="r" t="t"/>
              <a:pathLst>
                <a:path extrusionOk="0" h="1043" w="647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4033471" y="2057249"/>
              <a:ext cx="313445" cy="281467"/>
            </a:xfrm>
            <a:custGeom>
              <a:rect b="b" l="l" r="r" t="t"/>
              <a:pathLst>
                <a:path extrusionOk="0" h="113" w="124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0" name="Google Shape;830;p35"/>
            <p:cNvSpPr txBox="1"/>
            <p:nvPr/>
          </p:nvSpPr>
          <p:spPr>
            <a:xfrm>
              <a:off x="4505771" y="2053960"/>
              <a:ext cx="284082" cy="250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87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/>
            </a:p>
          </p:txBody>
        </p:sp>
      </p:grpSp>
      <p:grpSp>
        <p:nvGrpSpPr>
          <p:cNvPr id="831" name="Google Shape;831;p35"/>
          <p:cNvGrpSpPr/>
          <p:nvPr/>
        </p:nvGrpSpPr>
        <p:grpSpPr>
          <a:xfrm>
            <a:off x="4777237" y="3133071"/>
            <a:ext cx="1334320" cy="1629656"/>
            <a:chOff x="3397082" y="2228084"/>
            <a:chExt cx="948902" cy="1158930"/>
          </a:xfrm>
        </p:grpSpPr>
        <p:sp>
          <p:nvSpPr>
            <p:cNvPr id="832" name="Google Shape;832;p35"/>
            <p:cNvSpPr/>
            <p:nvPr/>
          </p:nvSpPr>
          <p:spPr>
            <a:xfrm>
              <a:off x="3397082" y="2802771"/>
              <a:ext cx="942147" cy="578125"/>
            </a:xfrm>
            <a:custGeom>
              <a:rect b="b" l="l" r="r" t="t"/>
              <a:pathLst>
                <a:path extrusionOk="0" h="647" w="1040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35FF90">
                <a:alpha val="80000"/>
              </a:srgbClr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833" name="Google Shape;833;p35"/>
            <p:cNvGrpSpPr/>
            <p:nvPr/>
          </p:nvGrpSpPr>
          <p:grpSpPr>
            <a:xfrm>
              <a:off x="3403837" y="2228084"/>
              <a:ext cx="942147" cy="1158930"/>
              <a:chOff x="3387557" y="2231490"/>
              <a:chExt cx="942147" cy="1158930"/>
            </a:xfrm>
          </p:grpSpPr>
          <p:sp>
            <p:nvSpPr>
              <p:cNvPr id="834" name="Google Shape;834;p35"/>
              <p:cNvSpPr/>
              <p:nvPr/>
            </p:nvSpPr>
            <p:spPr>
              <a:xfrm>
                <a:off x="3387557" y="2231490"/>
                <a:ext cx="942147" cy="580805"/>
              </a:xfrm>
              <a:custGeom>
                <a:rect b="b" l="l" r="r" t="t"/>
                <a:pathLst>
                  <a:path extrusionOk="0" h="650" w="1040">
                    <a:moveTo>
                      <a:pt x="0" y="0"/>
                    </a:moveTo>
                    <a:lnTo>
                      <a:pt x="287" y="650"/>
                    </a:lnTo>
                    <a:lnTo>
                      <a:pt x="1040" y="650"/>
                    </a:lnTo>
                    <a:lnTo>
                      <a:pt x="39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3458218" y="2834634"/>
                <a:ext cx="847932" cy="555786"/>
              </a:xfrm>
              <a:custGeom>
                <a:rect b="b" l="l" r="r" t="t"/>
                <a:pathLst>
                  <a:path extrusionOk="0" h="622" w="936">
                    <a:moveTo>
                      <a:pt x="936" y="0"/>
                    </a:moveTo>
                    <a:lnTo>
                      <a:pt x="315" y="622"/>
                    </a:lnTo>
                    <a:lnTo>
                      <a:pt x="0" y="622"/>
                    </a:lnTo>
                    <a:lnTo>
                      <a:pt x="315" y="622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3722743" y="2463811"/>
                <a:ext cx="265432" cy="296658"/>
              </a:xfrm>
              <a:custGeom>
                <a:rect b="b" l="l" r="r" t="t"/>
                <a:pathLst>
                  <a:path extrusionOk="0" h="119" w="105">
                    <a:moveTo>
                      <a:pt x="54" y="33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1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66" y="21"/>
                      <a:pt x="76" y="26"/>
                      <a:pt x="84" y="34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93" y="43"/>
                      <a:pt x="98" y="54"/>
                      <a:pt x="9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79"/>
                      <a:pt x="93" y="90"/>
                      <a:pt x="86" y="98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76" y="107"/>
                      <a:pt x="66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40" y="112"/>
                      <a:pt x="29" y="107"/>
                      <a:pt x="21" y="100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2" y="90"/>
                      <a:pt x="8" y="79"/>
                      <a:pt x="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8" y="54"/>
                      <a:pt x="12" y="43"/>
                      <a:pt x="20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9" y="26"/>
                      <a:pt x="40" y="21"/>
                      <a:pt x="51" y="21"/>
                    </a:cubicBezTo>
                    <a:cubicBezTo>
                      <a:pt x="51" y="31"/>
                      <a:pt x="51" y="31"/>
                      <a:pt x="51" y="31"/>
                    </a:cubicBezTo>
                    <a:moveTo>
                      <a:pt x="6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6"/>
                      <a:pt x="0" y="39"/>
                      <a:pt x="0" y="67"/>
                    </a:cubicBezTo>
                    <a:cubicBezTo>
                      <a:pt x="0" y="96"/>
                      <a:pt x="24" y="119"/>
                      <a:pt x="53" y="119"/>
                    </a:cubicBezTo>
                    <a:cubicBezTo>
                      <a:pt x="82" y="119"/>
                      <a:pt x="105" y="96"/>
                      <a:pt x="105" y="67"/>
                    </a:cubicBezTo>
                    <a:cubicBezTo>
                      <a:pt x="105" y="39"/>
                      <a:pt x="83" y="16"/>
                      <a:pt x="56" y="14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37" name="Google Shape;837;p35"/>
              <p:cNvSpPr txBox="1"/>
              <p:nvPr/>
            </p:nvSpPr>
            <p:spPr>
              <a:xfrm>
                <a:off x="3609161" y="2909388"/>
                <a:ext cx="284082" cy="250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87">
                    <a:solidFill>
                      <a:schemeClr val="lt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02</a:t>
                </a:r>
                <a:endParaRPr b="1" sz="1687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838" name="Google Shape;838;p35"/>
          <p:cNvGrpSpPr/>
          <p:nvPr/>
        </p:nvGrpSpPr>
        <p:grpSpPr>
          <a:xfrm>
            <a:off x="5391863" y="4077710"/>
            <a:ext cx="1648382" cy="1309254"/>
            <a:chOff x="3834171" y="2899863"/>
            <a:chExt cx="1172247" cy="931076"/>
          </a:xfrm>
        </p:grpSpPr>
        <p:sp>
          <p:nvSpPr>
            <p:cNvPr id="839" name="Google Shape;839;p35"/>
            <p:cNvSpPr/>
            <p:nvPr/>
          </p:nvSpPr>
          <p:spPr>
            <a:xfrm>
              <a:off x="3834171" y="2899863"/>
              <a:ext cx="586124" cy="931076"/>
            </a:xfrm>
            <a:custGeom>
              <a:rect b="b" l="l" r="r" t="t"/>
              <a:pathLst>
                <a:path extrusionOk="0" h="1042" w="647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4420294" y="2899863"/>
              <a:ext cx="586124" cy="931076"/>
            </a:xfrm>
            <a:custGeom>
              <a:rect b="b" l="l" r="r" t="t"/>
              <a:pathLst>
                <a:path extrusionOk="0" h="1042" w="647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rgbClr val="35FF90">
                <a:alpha val="80000"/>
              </a:srgbClr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4056119" y="3255495"/>
              <a:ext cx="303480" cy="302019"/>
            </a:xfrm>
            <a:custGeom>
              <a:rect b="b" l="l" r="r" t="t"/>
              <a:pathLst>
                <a:path extrusionOk="0" h="121" w="120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2" name="Google Shape;842;p35"/>
            <p:cNvSpPr txBox="1"/>
            <p:nvPr/>
          </p:nvSpPr>
          <p:spPr>
            <a:xfrm>
              <a:off x="4442446" y="3270970"/>
              <a:ext cx="284082" cy="250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87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b="1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43" name="Google Shape;843;p35"/>
          <p:cNvGrpSpPr/>
          <p:nvPr/>
        </p:nvGrpSpPr>
        <p:grpSpPr>
          <a:xfrm>
            <a:off x="6343441" y="3137863"/>
            <a:ext cx="1324822" cy="1629657"/>
            <a:chOff x="4510886" y="2231490"/>
            <a:chExt cx="942147" cy="1158931"/>
          </a:xfrm>
        </p:grpSpPr>
        <p:sp>
          <p:nvSpPr>
            <p:cNvPr id="844" name="Google Shape;844;p35"/>
            <p:cNvSpPr/>
            <p:nvPr/>
          </p:nvSpPr>
          <p:spPr>
            <a:xfrm>
              <a:off x="4510886" y="2812296"/>
              <a:ext cx="942147" cy="578125"/>
            </a:xfrm>
            <a:custGeom>
              <a:rect b="b" l="l" r="r" t="t"/>
              <a:pathLst>
                <a:path extrusionOk="0" h="647" w="1040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rgbClr val="35FF90">
                <a:alpha val="80000"/>
              </a:srgbClr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4510886" y="2231490"/>
              <a:ext cx="942147" cy="580805"/>
            </a:xfrm>
            <a:custGeom>
              <a:rect b="b" l="l" r="r" t="t"/>
              <a:pathLst>
                <a:path extrusionOk="0" h="650" w="104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4879591" y="2423603"/>
              <a:ext cx="343340" cy="278787"/>
            </a:xfrm>
            <a:custGeom>
              <a:rect b="b" l="l" r="r" t="t"/>
              <a:pathLst>
                <a:path extrusionOk="0" h="112" w="136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7" name="Google Shape;847;p35"/>
            <p:cNvSpPr txBox="1"/>
            <p:nvPr/>
          </p:nvSpPr>
          <p:spPr>
            <a:xfrm>
              <a:off x="4873417" y="2920359"/>
              <a:ext cx="284082" cy="250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87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6"/>
          <p:cNvSpPr txBox="1"/>
          <p:nvPr/>
        </p:nvSpPr>
        <p:spPr>
          <a:xfrm>
            <a:off x="705550" y="187513"/>
            <a:ext cx="4607466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4" name="Google Shape;854;p36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855" name="Google Shape;855;p36"/>
          <p:cNvGrpSpPr/>
          <p:nvPr/>
        </p:nvGrpSpPr>
        <p:grpSpPr>
          <a:xfrm>
            <a:off x="-1745" y="1526257"/>
            <a:ext cx="6037988" cy="4768827"/>
            <a:chOff x="2217021" y="1435223"/>
            <a:chExt cx="5607258" cy="4018294"/>
          </a:xfrm>
        </p:grpSpPr>
        <p:sp>
          <p:nvSpPr>
            <p:cNvPr id="856" name="Google Shape;856;p36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153125" y="1447970"/>
              <a:ext cx="1826712" cy="1280593"/>
            </a:xfrm>
            <a:custGeom>
              <a:rect b="b" l="l" r="r" t="t"/>
              <a:pathLst>
                <a:path extrusionOk="0"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153125" y="2440955"/>
              <a:ext cx="1829888" cy="1007543"/>
            </a:xfrm>
            <a:custGeom>
              <a:rect b="b" l="l" r="r" t="t"/>
              <a:pathLst>
                <a:path extrusionOk="0"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153126" y="3441607"/>
              <a:ext cx="1834048" cy="1003574"/>
            </a:xfrm>
            <a:custGeom>
              <a:rect b="b" l="l" r="r" t="t"/>
              <a:pathLst>
                <a:path extrusionOk="0"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148257" y="4157049"/>
              <a:ext cx="1837135" cy="1296468"/>
            </a:xfrm>
            <a:custGeom>
              <a:rect b="b" l="l" r="r" t="t"/>
              <a:pathLst>
                <a:path extrusionOk="0" h="1296468" w="1837135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000000">
                    <a:alpha val="15686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000000">
                    <a:alpha val="15686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0" name="Google Shape;870;p36"/>
            <p:cNvSpPr txBox="1"/>
            <p:nvPr/>
          </p:nvSpPr>
          <p:spPr>
            <a:xfrm>
              <a:off x="2328714" y="1639439"/>
              <a:ext cx="472200" cy="4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3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11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1" name="Google Shape;871;p36"/>
            <p:cNvSpPr txBox="1"/>
            <p:nvPr/>
          </p:nvSpPr>
          <p:spPr>
            <a:xfrm>
              <a:off x="2328714" y="2715816"/>
              <a:ext cx="472200" cy="4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3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11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2" name="Google Shape;872;p36"/>
            <p:cNvSpPr txBox="1"/>
            <p:nvPr/>
          </p:nvSpPr>
          <p:spPr>
            <a:xfrm>
              <a:off x="2328714" y="3716507"/>
              <a:ext cx="472200" cy="4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3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11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3" name="Google Shape;873;p36"/>
            <p:cNvSpPr txBox="1"/>
            <p:nvPr/>
          </p:nvSpPr>
          <p:spPr>
            <a:xfrm>
              <a:off x="2328714" y="4625602"/>
              <a:ext cx="472200" cy="4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3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sz="11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4" name="Google Shape;874;p36"/>
            <p:cNvSpPr txBox="1"/>
            <p:nvPr/>
          </p:nvSpPr>
          <p:spPr>
            <a:xfrm>
              <a:off x="5150443" y="2141437"/>
              <a:ext cx="2336644" cy="369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5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5" name="Google Shape;875;p36"/>
            <p:cNvSpPr txBox="1"/>
            <p:nvPr/>
          </p:nvSpPr>
          <p:spPr>
            <a:xfrm>
              <a:off x="5150443" y="2885755"/>
              <a:ext cx="2336644" cy="3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6" name="Google Shape;876;p36"/>
            <p:cNvSpPr txBox="1"/>
            <p:nvPr/>
          </p:nvSpPr>
          <p:spPr>
            <a:xfrm>
              <a:off x="5150443" y="3606490"/>
              <a:ext cx="2336644" cy="3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7" name="Google Shape;877;p36"/>
            <p:cNvSpPr txBox="1"/>
            <p:nvPr/>
          </p:nvSpPr>
          <p:spPr>
            <a:xfrm>
              <a:off x="5150443" y="4326569"/>
              <a:ext cx="2336644" cy="333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857821" y="2743880"/>
              <a:ext cx="342989" cy="605370"/>
            </a:xfrm>
            <a:custGeom>
              <a:rect b="b" l="l" r="r" t="t"/>
              <a:pathLst>
                <a:path extrusionOk="0" h="84" w="46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25" lIns="96425" spcFirstLastPara="1" rIns="96425" wrap="square" tIns="48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descr="Efficiency.png" id="879" name="Google Shape;87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0" name="Google Shape;880;p36"/>
            <p:cNvGrpSpPr/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</p:grpSpPr>
          <p:sp>
            <p:nvSpPr>
              <p:cNvPr id="881" name="Google Shape;881;p36"/>
              <p:cNvSpPr/>
              <p:nvPr/>
            </p:nvSpPr>
            <p:spPr>
              <a:xfrm>
                <a:off x="-1908175" y="1798638"/>
                <a:ext cx="641350" cy="641350"/>
              </a:xfrm>
              <a:custGeom>
                <a:rect b="b" l="l" r="r" t="t"/>
                <a:pathLst>
                  <a:path extrusionOk="0" h="171" w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-1333500" y="1651000"/>
                <a:ext cx="454025" cy="454025"/>
              </a:xfrm>
              <a:custGeom>
                <a:rect b="b" l="l" r="r" t="t"/>
                <a:pathLst>
                  <a:path extrusionOk="0" h="121" w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-1055688" y="2462213"/>
                <a:ext cx="171450" cy="17145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-1776413" y="2792413"/>
                <a:ext cx="115888" cy="1190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-2773363" y="2439988"/>
                <a:ext cx="2692401" cy="2659063"/>
              </a:xfrm>
              <a:custGeom>
                <a:rect b="b" l="l" r="r" t="t"/>
                <a:pathLst>
                  <a:path extrusionOk="0" h="709" w="718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-1333500" y="3128963"/>
                <a:ext cx="77788" cy="7937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-1423988" y="2082800"/>
                <a:ext cx="889000" cy="357188"/>
              </a:xfrm>
              <a:custGeom>
                <a:rect b="b" l="l" r="r" t="t"/>
                <a:pathLst>
                  <a:path extrusionOk="0" h="95" w="237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888" name="Google Shape;888;p36"/>
            <p:cNvSpPr/>
            <p:nvPr/>
          </p:nvSpPr>
          <p:spPr>
            <a:xfrm>
              <a:off x="3685187" y="1989258"/>
              <a:ext cx="628007" cy="404159"/>
            </a:xfrm>
            <a:custGeom>
              <a:rect b="b" l="l" r="r" t="t"/>
              <a:pathLst>
                <a:path extrusionOk="0" h="2031" w="3153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3400" lIns="86800" spcFirstLastPara="1" rIns="86800" wrap="square" tIns="43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93" name="Google Shape;893;p36"/>
          <p:cNvGrpSpPr/>
          <p:nvPr/>
        </p:nvGrpSpPr>
        <p:grpSpPr>
          <a:xfrm>
            <a:off x="6215074" y="1989978"/>
            <a:ext cx="6391736" cy="737228"/>
            <a:chOff x="503238" y="2770637"/>
            <a:chExt cx="3204356" cy="524280"/>
          </a:xfrm>
        </p:grpSpPr>
        <p:sp>
          <p:nvSpPr>
            <p:cNvPr id="894" name="Google Shape;894;p3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503238" y="2770637"/>
              <a:ext cx="76322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96" name="Google Shape;896;p36"/>
          <p:cNvGrpSpPr/>
          <p:nvPr/>
        </p:nvGrpSpPr>
        <p:grpSpPr>
          <a:xfrm>
            <a:off x="6145210" y="2971054"/>
            <a:ext cx="6391736" cy="737228"/>
            <a:chOff x="503238" y="2770637"/>
            <a:chExt cx="3204356" cy="524280"/>
          </a:xfrm>
        </p:grpSpPr>
        <p:sp>
          <p:nvSpPr>
            <p:cNvPr id="897" name="Google Shape;897;p3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550382" y="2770637"/>
              <a:ext cx="76322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99" name="Google Shape;899;p36"/>
          <p:cNvGrpSpPr/>
          <p:nvPr/>
        </p:nvGrpSpPr>
        <p:grpSpPr>
          <a:xfrm>
            <a:off x="6145210" y="3904848"/>
            <a:ext cx="6391736" cy="737228"/>
            <a:chOff x="503238" y="2770637"/>
            <a:chExt cx="3204356" cy="524280"/>
          </a:xfrm>
        </p:grpSpPr>
        <p:sp>
          <p:nvSpPr>
            <p:cNvPr id="900" name="Google Shape;900;p3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550382" y="2770637"/>
              <a:ext cx="76322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02" name="Google Shape;902;p36"/>
          <p:cNvGrpSpPr/>
          <p:nvPr/>
        </p:nvGrpSpPr>
        <p:grpSpPr>
          <a:xfrm>
            <a:off x="6145210" y="4829168"/>
            <a:ext cx="6391736" cy="737228"/>
            <a:chOff x="503238" y="2770637"/>
            <a:chExt cx="3204356" cy="524280"/>
          </a:xfrm>
        </p:grpSpPr>
        <p:sp>
          <p:nvSpPr>
            <p:cNvPr id="903" name="Google Shape;903;p3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550382" y="2770637"/>
              <a:ext cx="763224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7"/>
          <p:cNvSpPr/>
          <p:nvPr/>
        </p:nvSpPr>
        <p:spPr>
          <a:xfrm>
            <a:off x="2977939" y="2952568"/>
            <a:ext cx="2541334" cy="2543007"/>
          </a:xfrm>
          <a:prstGeom prst="ellipse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550" lIns="95075" spcFirstLastPara="1" rIns="95075" wrap="square" tIns="495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1" name="Google Shape;911;p37"/>
          <p:cNvSpPr/>
          <p:nvPr/>
        </p:nvSpPr>
        <p:spPr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HERE</a:t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2" name="Google Shape;912;p37"/>
          <p:cNvSpPr/>
          <p:nvPr/>
        </p:nvSpPr>
        <p:spPr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4" name="Google Shape;914;p37"/>
          <p:cNvSpPr/>
          <p:nvPr/>
        </p:nvSpPr>
        <p:spPr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5" name="Google Shape;915;p37"/>
          <p:cNvSpPr/>
          <p:nvPr/>
        </p:nvSpPr>
        <p:spPr>
          <a:xfrm flipH="1">
            <a:off x="7226887" y="2952568"/>
            <a:ext cx="2543008" cy="2543007"/>
          </a:xfrm>
          <a:prstGeom prst="ellipse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550" lIns="95075" spcFirstLastPara="1" rIns="95075" wrap="square" tIns="495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6" name="Google Shape;916;p37"/>
          <p:cNvSpPr/>
          <p:nvPr/>
        </p:nvSpPr>
        <p:spPr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HERE</a:t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7" name="Google Shape;917;p37"/>
          <p:cNvSpPr/>
          <p:nvPr/>
        </p:nvSpPr>
        <p:spPr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8" name="Google Shape;918;p37"/>
          <p:cNvSpPr/>
          <p:nvPr/>
        </p:nvSpPr>
        <p:spPr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9" name="Google Shape;919;p37"/>
          <p:cNvSpPr/>
          <p:nvPr/>
        </p:nvSpPr>
        <p:spPr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0" name="Google Shape;920;p37"/>
          <p:cNvSpPr/>
          <p:nvPr/>
        </p:nvSpPr>
        <p:spPr>
          <a:xfrm rot="-2644669">
            <a:off x="5212906" y="3332595"/>
            <a:ext cx="2338762" cy="2338764"/>
          </a:xfrm>
          <a:custGeom>
            <a:rect b="b" l="l" r="r" t="t"/>
            <a:pathLst>
              <a:path extrusionOk="0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extrusionOk="0"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1" name="Google Shape;921;p37"/>
          <p:cNvSpPr/>
          <p:nvPr/>
        </p:nvSpPr>
        <p:spPr>
          <a:xfrm rot="8155331">
            <a:off x="5196165" y="2893973"/>
            <a:ext cx="2340437" cy="2338764"/>
          </a:xfrm>
          <a:custGeom>
            <a:rect b="b" l="l" r="r" t="t"/>
            <a:pathLst>
              <a:path extrusionOk="0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extrusionOk="0"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2" name="Google Shape;922;p37"/>
          <p:cNvSpPr txBox="1"/>
          <p:nvPr/>
        </p:nvSpPr>
        <p:spPr>
          <a:xfrm>
            <a:off x="4708766" y="5766590"/>
            <a:ext cx="236016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 We hope that this template will return to you as a time, money and reputation.</a:t>
            </a:r>
            <a:endParaRPr sz="8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3" name="Google Shape;923;p37"/>
          <p:cNvSpPr txBox="1"/>
          <p:nvPr/>
        </p:nvSpPr>
        <p:spPr>
          <a:xfrm>
            <a:off x="4708765" y="5493358"/>
            <a:ext cx="1110625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4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9062812" y="5766590"/>
            <a:ext cx="236016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 We hope that this template will return to you as a time, money and reputation.</a:t>
            </a:r>
            <a:endParaRPr sz="8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5" name="Google Shape;925;p37"/>
          <p:cNvSpPr txBox="1"/>
          <p:nvPr/>
        </p:nvSpPr>
        <p:spPr>
          <a:xfrm>
            <a:off x="9062811" y="5493358"/>
            <a:ext cx="1110625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4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6" name="Google Shape;926;p37"/>
          <p:cNvSpPr txBox="1"/>
          <p:nvPr/>
        </p:nvSpPr>
        <p:spPr>
          <a:xfrm>
            <a:off x="1501285" y="2152731"/>
            <a:ext cx="236016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 We hope that this template will return to you as a time, money and reputation.</a:t>
            </a:r>
            <a:endParaRPr sz="8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7" name="Google Shape;927;p37"/>
          <p:cNvSpPr txBox="1"/>
          <p:nvPr/>
        </p:nvSpPr>
        <p:spPr>
          <a:xfrm>
            <a:off x="1501284" y="1879498"/>
            <a:ext cx="1110625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4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8" name="Google Shape;928;p37"/>
          <p:cNvSpPr txBox="1"/>
          <p:nvPr/>
        </p:nvSpPr>
        <p:spPr>
          <a:xfrm>
            <a:off x="5855331" y="2152731"/>
            <a:ext cx="236016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 We hope that this template will return to you as a time, money and reputation.</a:t>
            </a:r>
            <a:endParaRPr sz="8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9" name="Google Shape;929;p37"/>
          <p:cNvSpPr txBox="1"/>
          <p:nvPr/>
        </p:nvSpPr>
        <p:spPr>
          <a:xfrm>
            <a:off x="5855330" y="1879498"/>
            <a:ext cx="1110625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400">
              <a:solidFill>
                <a:srgbClr val="A5A5A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30" name="Google Shape;930;p37"/>
          <p:cNvSpPr txBox="1"/>
          <p:nvPr/>
        </p:nvSpPr>
        <p:spPr>
          <a:xfrm>
            <a:off x="705550" y="187513"/>
            <a:ext cx="4607466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31" name="Google Shape;931;p37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683"/>
            <a:ext cx="12858750" cy="6104967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38"/>
          <p:cNvSpPr/>
          <p:nvPr/>
        </p:nvSpPr>
        <p:spPr>
          <a:xfrm>
            <a:off x="2942325" y="1816125"/>
            <a:ext cx="11037880" cy="111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48200" spcFirstLastPara="1" rIns="482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THANK YOU!</a:t>
            </a:r>
            <a:endParaRPr b="1" sz="6600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39" name="Google Shape;939;p38"/>
          <p:cNvGrpSpPr/>
          <p:nvPr/>
        </p:nvGrpSpPr>
        <p:grpSpPr>
          <a:xfrm>
            <a:off x="4270863" y="3313832"/>
            <a:ext cx="8380804" cy="523220"/>
            <a:chOff x="2002264" y="3361007"/>
            <a:chExt cx="8187473" cy="496115"/>
          </a:xfrm>
        </p:grpSpPr>
        <p:sp>
          <p:nvSpPr>
            <p:cNvPr id="940" name="Google Shape;940;p38"/>
            <p:cNvSpPr/>
            <p:nvPr/>
          </p:nvSpPr>
          <p:spPr>
            <a:xfrm>
              <a:off x="3771863" y="3361007"/>
              <a:ext cx="4648274" cy="496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2800">
                  <a:solidFill>
                    <a:schemeClr val="accen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Powered by </a:t>
              </a:r>
              <a:r>
                <a:rPr b="1" lang="tr-TR" sz="2800">
                  <a:solidFill>
                    <a:schemeClr val="accen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GoogleSlides.org</a:t>
              </a:r>
              <a:endParaRPr b="1" sz="2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941" name="Google Shape;941;p38"/>
            <p:cNvCxnSpPr/>
            <p:nvPr/>
          </p:nvCxnSpPr>
          <p:spPr>
            <a:xfrm>
              <a:off x="2002264" y="3609064"/>
              <a:ext cx="176959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2" name="Google Shape;942;p38"/>
            <p:cNvCxnSpPr/>
            <p:nvPr/>
          </p:nvCxnSpPr>
          <p:spPr>
            <a:xfrm>
              <a:off x="8420138" y="3609064"/>
              <a:ext cx="176959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550" y="-2432347"/>
            <a:ext cx="13023850" cy="13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2756967" y="2169641"/>
            <a:ext cx="1915909" cy="216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498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</a:t>
            </a:r>
            <a:endParaRPr sz="13498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4697050" y="2608213"/>
            <a:ext cx="15740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PARK</a:t>
            </a:r>
            <a:endParaRPr b="1" i="0" sz="4000" u="none" cap="none" strike="noStrik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222718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7057333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222718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057333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6"/>
          <p:cNvGrpSpPr/>
          <p:nvPr/>
        </p:nvGrpSpPr>
        <p:grpSpPr>
          <a:xfrm>
            <a:off x="536105" y="1338599"/>
            <a:ext cx="6262413" cy="5267110"/>
            <a:chOff x="720" y="839"/>
            <a:chExt cx="3740" cy="3146"/>
          </a:xfrm>
        </p:grpSpPr>
        <p:sp>
          <p:nvSpPr>
            <p:cNvPr id="77" name="Google Shape;77;p16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736" y="2154"/>
              <a:ext cx="464" cy="664"/>
            </a:xfrm>
            <a:custGeom>
              <a:rect b="b" l="l" r="r" t="t"/>
              <a:pathLst>
                <a:path extrusionOk="0"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987" y="3238"/>
              <a:ext cx="121" cy="305"/>
            </a:xfrm>
            <a:custGeom>
              <a:rect b="b" l="l" r="r" t="t"/>
              <a:pathLst>
                <a:path extrusionOk="0" h="610" w="242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39" name="Google Shape;139;p16"/>
          <p:cNvSpPr/>
          <p:nvPr/>
        </p:nvSpPr>
        <p:spPr>
          <a:xfrm>
            <a:off x="4689216" y="5490675"/>
            <a:ext cx="944386" cy="803628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5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5129597" y="3628939"/>
            <a:ext cx="825501" cy="554168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5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5451090" y="2778432"/>
            <a:ext cx="720010" cy="718244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42" name="Google Shape;142;p16"/>
          <p:cNvCxnSpPr/>
          <p:nvPr/>
        </p:nvCxnSpPr>
        <p:spPr>
          <a:xfrm>
            <a:off x="6084386" y="3229638"/>
            <a:ext cx="266236" cy="2620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16"/>
          <p:cNvCxnSpPr/>
          <p:nvPr/>
        </p:nvCxnSpPr>
        <p:spPr>
          <a:xfrm>
            <a:off x="6350622" y="3491652"/>
            <a:ext cx="237496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16"/>
          <p:cNvCxnSpPr/>
          <p:nvPr/>
        </p:nvCxnSpPr>
        <p:spPr>
          <a:xfrm>
            <a:off x="5859240" y="3766976"/>
            <a:ext cx="266236" cy="2620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16"/>
          <p:cNvCxnSpPr/>
          <p:nvPr/>
        </p:nvCxnSpPr>
        <p:spPr>
          <a:xfrm>
            <a:off x="6125478" y="4028992"/>
            <a:ext cx="260011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6"/>
          <p:cNvCxnSpPr/>
          <p:nvPr/>
        </p:nvCxnSpPr>
        <p:spPr>
          <a:xfrm flipH="1" rot="10800000">
            <a:off x="5465022" y="4728905"/>
            <a:ext cx="885598" cy="280375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6"/>
          <p:cNvCxnSpPr/>
          <p:nvPr/>
        </p:nvCxnSpPr>
        <p:spPr>
          <a:xfrm>
            <a:off x="6350622" y="4728904"/>
            <a:ext cx="237496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6"/>
          <p:cNvCxnSpPr/>
          <p:nvPr/>
        </p:nvCxnSpPr>
        <p:spPr>
          <a:xfrm>
            <a:off x="5322157" y="5943555"/>
            <a:ext cx="266236" cy="2620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6"/>
          <p:cNvCxnSpPr/>
          <p:nvPr/>
        </p:nvCxnSpPr>
        <p:spPr>
          <a:xfrm>
            <a:off x="5588393" y="6205570"/>
            <a:ext cx="301774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6"/>
          <p:cNvSpPr/>
          <p:nvPr/>
        </p:nvSpPr>
        <p:spPr>
          <a:xfrm>
            <a:off x="7069962" y="2984950"/>
            <a:ext cx="1647117" cy="40043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69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969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7069962" y="3592108"/>
            <a:ext cx="1647117" cy="40043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69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969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7069962" y="4293900"/>
            <a:ext cx="1647117" cy="40043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69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969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7022218" y="5696525"/>
            <a:ext cx="1647117" cy="40043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69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969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9291134" y="2374947"/>
            <a:ext cx="3058616" cy="4111447"/>
          </a:xfrm>
          <a:prstGeom prst="wedgeRectCallout">
            <a:avLst>
              <a:gd fmla="val -72333" name="adj1"/>
              <a:gd fmla="val 19715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9308783" y="2589322"/>
            <a:ext cx="2906713" cy="3945118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</a:t>
            </a:r>
            <a:endParaRPr sz="1687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678134" y="187514"/>
            <a:ext cx="5893270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Google Shape;157;p16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5083220" y="4794980"/>
            <a:ext cx="596102" cy="822044"/>
          </a:xfrm>
          <a:custGeom>
            <a:rect b="b" l="l" r="r" t="t"/>
            <a:pathLst>
              <a:path extrusionOk="0" h="982" w="711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solidFill>
            <a:schemeClr val="accent5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>
            <a:off x="6215074" y="3971997"/>
            <a:ext cx="4157250" cy="110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2935600" y="1838394"/>
            <a:ext cx="4153148" cy="1157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1340616" y="1490447"/>
            <a:ext cx="1749573" cy="1748627"/>
          </a:xfrm>
          <a:prstGeom prst="ellipse">
            <a:avLst/>
          </a:prstGeom>
          <a:solidFill>
            <a:schemeClr val="accent5"/>
          </a:solidFill>
          <a:ln cap="sq" cmpd="sng" w="1905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53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="1" sz="2953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425846" y="2013929"/>
            <a:ext cx="3324981" cy="985333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0144472" y="3294874"/>
            <a:ext cx="1749573" cy="1748627"/>
          </a:xfrm>
          <a:prstGeom prst="ellipse">
            <a:avLst/>
          </a:prstGeom>
          <a:solidFill>
            <a:schemeClr val="accent5"/>
          </a:solidFill>
          <a:ln cap="sq" cmpd="sng" w="1905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53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b="1" sz="2953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6215075" y="4169190"/>
            <a:ext cx="3660126" cy="985333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857556" y="278740"/>
            <a:ext cx="3466821" cy="551783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53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2953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D:\cecy\PPT template download\PPT管理软件\picture for PPT\PNG\image38 (3).png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804" y="3937777"/>
            <a:ext cx="5678970" cy="31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3742703" y="1412157"/>
            <a:ext cx="6709492" cy="152125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4620111" y="1186752"/>
            <a:ext cx="4942955" cy="488874"/>
          </a:xfrm>
          <a:prstGeom prst="rect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120853" y="3085296"/>
            <a:ext cx="1673974" cy="144289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5727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2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81" name="Google Shape;181;p18"/>
          <p:cNvCxnSpPr>
            <a:stCxn id="180" idx="5"/>
          </p:cNvCxnSpPr>
          <p:nvPr/>
        </p:nvCxnSpPr>
        <p:spPr>
          <a:xfrm flipH="1" rot="10800000">
            <a:off x="2434104" y="2097996"/>
            <a:ext cx="1308600" cy="9873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2" name="Google Shape;182;p18"/>
          <p:cNvCxnSpPr>
            <a:stCxn id="180" idx="0"/>
          </p:cNvCxnSpPr>
          <p:nvPr/>
        </p:nvCxnSpPr>
        <p:spPr>
          <a:xfrm>
            <a:off x="2794827" y="3806743"/>
            <a:ext cx="948000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3" name="Google Shape;183;p18"/>
          <p:cNvCxnSpPr>
            <a:stCxn id="180" idx="1"/>
          </p:cNvCxnSpPr>
          <p:nvPr/>
        </p:nvCxnSpPr>
        <p:spPr>
          <a:xfrm>
            <a:off x="2434104" y="4528190"/>
            <a:ext cx="1308600" cy="9873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4" name="Google Shape;184;p18"/>
          <p:cNvSpPr txBox="1"/>
          <p:nvPr/>
        </p:nvSpPr>
        <p:spPr>
          <a:xfrm>
            <a:off x="3970559" y="1718344"/>
            <a:ext cx="6379940" cy="87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3742703" y="3310703"/>
            <a:ext cx="6709492" cy="152125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4620111" y="3085296"/>
            <a:ext cx="4942955" cy="488874"/>
          </a:xfrm>
          <a:prstGeom prst="rect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3970559" y="3616890"/>
            <a:ext cx="6379940" cy="87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742703" y="5209247"/>
            <a:ext cx="6709492" cy="152125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4620111" y="4983840"/>
            <a:ext cx="4942955" cy="488874"/>
          </a:xfrm>
          <a:prstGeom prst="rect">
            <a:avLst/>
          </a:prstGeom>
          <a:solidFill>
            <a:srgbClr val="005727"/>
          </a:solidFill>
          <a:ln>
            <a:noFill/>
          </a:ln>
        </p:spPr>
        <p:txBody>
          <a:bodyPr anchorCtr="0" anchor="ctr" bIns="48225" lIns="96450" spcFirstLastPara="1" rIns="96450" wrap="square" tIns="48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3970559" y="5515434"/>
            <a:ext cx="6379940" cy="87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50" spcFirstLastPara="1" rIns="96450" wrap="square" tIns="482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hope that this template will return to you as a time, money and reputation.</a:t>
            </a:r>
            <a:endParaRPr sz="1687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707712" y="203102"/>
            <a:ext cx="4528057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/>
        </p:nvSpPr>
        <p:spPr>
          <a:xfrm>
            <a:off x="678134" y="187514"/>
            <a:ext cx="5250368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8" name="Google Shape;198;p19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14" y="2294375"/>
            <a:ext cx="5672874" cy="4006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19"/>
          <p:cNvGrpSpPr/>
          <p:nvPr/>
        </p:nvGrpSpPr>
        <p:grpSpPr>
          <a:xfrm>
            <a:off x="7387578" y="1473320"/>
            <a:ext cx="4827919" cy="963825"/>
            <a:chOff x="138498" y="3002145"/>
            <a:chExt cx="3433375" cy="685424"/>
          </a:xfrm>
        </p:grpSpPr>
        <p:sp>
          <p:nvSpPr>
            <p:cNvPr id="201" name="Google Shape;201;p19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b="1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477437" y="3002145"/>
              <a:ext cx="137503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84796" y="3271159"/>
              <a:ext cx="3087077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7400972" y="2717238"/>
            <a:ext cx="4975252" cy="963825"/>
            <a:chOff x="138498" y="3002145"/>
            <a:chExt cx="3538151" cy="685424"/>
          </a:xfrm>
        </p:grpSpPr>
        <p:sp>
          <p:nvSpPr>
            <p:cNvPr id="205" name="Google Shape;205;p19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b="1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477437" y="3002145"/>
              <a:ext cx="137503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84796" y="3271159"/>
              <a:ext cx="3191853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7414366" y="3960301"/>
            <a:ext cx="4801131" cy="963825"/>
            <a:chOff x="138498" y="3002145"/>
            <a:chExt cx="3414325" cy="685424"/>
          </a:xfrm>
        </p:grpSpPr>
        <p:sp>
          <p:nvSpPr>
            <p:cNvPr id="209" name="Google Shape;209;p19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b="1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477437" y="3002145"/>
              <a:ext cx="137503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84797" y="3271159"/>
              <a:ext cx="306802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12" name="Google Shape;212;p19"/>
          <p:cNvGrpSpPr/>
          <p:nvPr/>
        </p:nvGrpSpPr>
        <p:grpSpPr>
          <a:xfrm>
            <a:off x="7414366" y="5208484"/>
            <a:ext cx="4801131" cy="963825"/>
            <a:chOff x="138498" y="3002145"/>
            <a:chExt cx="3414325" cy="685424"/>
          </a:xfrm>
        </p:grpSpPr>
        <p:sp>
          <p:nvSpPr>
            <p:cNvPr id="213" name="Google Shape;213;p19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5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</a:t>
              </a:r>
              <a:endParaRPr b="1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477437" y="3002145"/>
              <a:ext cx="1375039" cy="28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69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96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484797" y="3271159"/>
              <a:ext cx="3068026" cy="416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6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hope that this template will return to you as a time, money and reputation.</a:t>
              </a:r>
              <a:endParaRPr sz="1406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>
            <p:ph idx="12" type="sldNum"/>
          </p:nvPr>
        </p:nvSpPr>
        <p:spPr>
          <a:xfrm>
            <a:off x="11950499" y="333091"/>
            <a:ext cx="586447" cy="49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2" name="Google Shape;2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557" y="3088102"/>
            <a:ext cx="3037333" cy="202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71" y="2581879"/>
            <a:ext cx="3037333" cy="30373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0745" y="2581879"/>
            <a:ext cx="3037333" cy="303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18930" y="1824172"/>
            <a:ext cx="3037333" cy="455274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0"/>
          <p:cNvSpPr/>
          <p:nvPr/>
        </p:nvSpPr>
        <p:spPr>
          <a:xfrm>
            <a:off x="354371" y="5012103"/>
            <a:ext cx="3037333" cy="1244521"/>
          </a:xfrm>
          <a:prstGeom prst="rect">
            <a:avLst/>
          </a:prstGeom>
          <a:solidFill>
            <a:schemeClr val="accent5">
              <a:alpha val="80784"/>
            </a:schemeClr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321804" y="5009280"/>
            <a:ext cx="3037336" cy="126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3442559" y="5012103"/>
            <a:ext cx="3037335" cy="1244521"/>
          </a:xfrm>
          <a:prstGeom prst="rect">
            <a:avLst/>
          </a:prstGeom>
          <a:solidFill>
            <a:schemeClr val="accent5">
              <a:alpha val="80784"/>
            </a:schemeClr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6530745" y="5012103"/>
            <a:ext cx="3037333" cy="1244521"/>
          </a:xfrm>
          <a:prstGeom prst="rect">
            <a:avLst/>
          </a:prstGeom>
          <a:solidFill>
            <a:schemeClr val="accent5">
              <a:alpha val="80784"/>
            </a:schemeClr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9618930" y="5012103"/>
            <a:ext cx="3037333" cy="1244521"/>
          </a:xfrm>
          <a:prstGeom prst="rect">
            <a:avLst/>
          </a:prstGeom>
          <a:solidFill>
            <a:schemeClr val="accent5">
              <a:alpha val="80784"/>
            </a:schemeClr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3429165" y="5009280"/>
            <a:ext cx="3037336" cy="126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6536525" y="5029183"/>
            <a:ext cx="3037336" cy="126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9606760" y="5029183"/>
            <a:ext cx="3037336" cy="126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5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87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750405" y="187514"/>
            <a:ext cx="5250368" cy="61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00" spcFirstLastPara="1" rIns="96400" wrap="square" tIns="48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3375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32347"/>
            <a:ext cx="13023850" cy="13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>
            <a:off x="2756967" y="2169641"/>
            <a:ext cx="1915909" cy="216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498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02</a:t>
            </a:r>
            <a:endParaRPr sz="13498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4845199" y="2608213"/>
            <a:ext cx="2590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STADIUM</a:t>
            </a:r>
            <a:endParaRPr b="1" i="0" sz="4000" u="none" cap="none" strike="noStrik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4222718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7057333" y="3430352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4222718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7057333" y="3943725"/>
            <a:ext cx="2131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2805" lvl="0" marL="64280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tr-TR" sz="200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969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ldren Educational Presentation Template www.googleslides.org">
  <a:themeElements>
    <a:clrScheme name="自定义 29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E4F"/>
      </a:accent1>
      <a:accent2>
        <a:srgbClr val="92D54A"/>
      </a:accent2>
      <a:accent3>
        <a:srgbClr val="00AE4F"/>
      </a:accent3>
      <a:accent4>
        <a:srgbClr val="92D54A"/>
      </a:accent4>
      <a:accent5>
        <a:srgbClr val="00AE4F"/>
      </a:accent5>
      <a:accent6>
        <a:srgbClr val="92D54A"/>
      </a:accent6>
      <a:hlink>
        <a:srgbClr val="00AE4F"/>
      </a:hlink>
      <a:folHlink>
        <a:srgbClr val="92D5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