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7232650" cx="1285875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8">
          <p15:clr>
            <a:srgbClr val="A4A3A4"/>
          </p15:clr>
        </p15:guide>
        <p15:guide id="2" pos="4050">
          <p15:clr>
            <a:srgbClr val="A4A3A4"/>
          </p15:clr>
        </p15:guide>
        <p15:guide id="3" pos="557">
          <p15:clr>
            <a:srgbClr val="A4A3A4"/>
          </p15:clr>
        </p15:guide>
        <p15:guide id="4" orient="horz" pos="4183">
          <p15:clr>
            <a:srgbClr val="A4A3A4"/>
          </p15:clr>
        </p15:guide>
        <p15:guide id="5" pos="7588">
          <p15:clr>
            <a:srgbClr val="A4A3A4"/>
          </p15:clr>
        </p15:guide>
        <p15:guide id="6" pos="376">
          <p15:clr>
            <a:srgbClr val="A4A3A4"/>
          </p15:clr>
        </p15:guide>
        <p15:guide id="7" pos="13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8" orient="horz"/>
        <p:guide pos="4050"/>
        <p:guide pos="557"/>
        <p:guide pos="4183" orient="horz"/>
        <p:guide pos="7588"/>
        <p:guide pos="376"/>
        <p:guide pos="135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6" name="Google Shape;3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2" name="Google Shape;46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4" name="Google Shape;47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4" name="Google Shape;52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3" name="Google Shape;63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0" name="Google Shape;66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9" name="Google Shape;69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3" name="Google Shape;73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5" name="Google Shape;74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7" name="Google Shape;79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0" name="Google Shape;85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5:notes"/>
          <p:cNvSpPr/>
          <p:nvPr>
            <p:ph idx="2" type="sldImg"/>
          </p:nvPr>
        </p:nvSpPr>
        <p:spPr>
          <a:xfrm>
            <a:off x="684213" y="1141413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07" name="Google Shape;907;p25:notes"/>
          <p:cNvSpPr txBox="1"/>
          <p:nvPr>
            <p:ph idx="1" type="body"/>
          </p:nvPr>
        </p:nvSpPr>
        <p:spPr>
          <a:xfrm>
            <a:off x="684213" y="4398963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25:notes"/>
          <p:cNvSpPr txBox="1"/>
          <p:nvPr/>
        </p:nvSpPr>
        <p:spPr>
          <a:xfrm>
            <a:off x="3883025" y="8683625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4" name="Google Shape;93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blank">
  <p:cSld name="BLANK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>
  <p:cSld name="Slide 8"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>
  <p:cSld name="Slide 9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642938" y="288925"/>
            <a:ext cx="11572875" cy="12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alatino Linotype"/>
              <a:buNone/>
              <a:defRPr b="0" i="0" sz="44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12"/>
          <p:cNvSpPr/>
          <p:nvPr/>
        </p:nvSpPr>
        <p:spPr>
          <a:xfrm>
            <a:off x="8325228" y="6545425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>
  <p:cSld name="Slide 1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>
  <p:cSld name="Slide 3"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>
  <p:cSld name="Slide 4"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>
  <p:cSld name="Slide 1"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>
  <p:cSld name="Slide 5">
    <p:bg>
      <p:bgPr>
        <a:solidFill>
          <a:schemeClr val="lt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>
  <p:cSld name="Slide 6"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>
  <p:cSld name="Slide 7">
    <p:bg>
      <p:bgPr>
        <a:solidFill>
          <a:schemeClr val="lt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>
  <p:cSld name="Slide 2"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7.jpg"/><Relationship Id="rId5" Type="http://schemas.openxmlformats.org/officeDocument/2006/relationships/image" Target="../media/image6.jpg"/><Relationship Id="rId6" Type="http://schemas.openxmlformats.org/officeDocument/2006/relationships/image" Target="../media/image3.jpg"/><Relationship Id="rId7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27683"/>
            <a:ext cx="12858750" cy="610496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3"/>
          <p:cNvSpPr/>
          <p:nvPr/>
        </p:nvSpPr>
        <p:spPr>
          <a:xfrm>
            <a:off x="3024343" y="2536205"/>
            <a:ext cx="11037880" cy="836042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48200" spcFirstLastPara="1" rIns="48200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00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CHILDREN EDUCATIONAL</a:t>
            </a:r>
            <a:endParaRPr b="1" sz="4800" cap="none">
              <a:solidFill>
                <a:schemeClr val="accen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33" name="Google Shape;33;p13"/>
          <p:cNvGrpSpPr/>
          <p:nvPr/>
        </p:nvGrpSpPr>
        <p:grpSpPr>
          <a:xfrm>
            <a:off x="4270863" y="3372139"/>
            <a:ext cx="8380804" cy="400110"/>
            <a:chOff x="2002264" y="3416297"/>
            <a:chExt cx="8187473" cy="379383"/>
          </a:xfrm>
        </p:grpSpPr>
        <p:sp>
          <p:nvSpPr>
            <p:cNvPr id="34" name="Google Shape;34;p13"/>
            <p:cNvSpPr/>
            <p:nvPr/>
          </p:nvSpPr>
          <p:spPr>
            <a:xfrm>
              <a:off x="3898034" y="3416297"/>
              <a:ext cx="4395931" cy="3793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000">
                  <a:solidFill>
                    <a:schemeClr val="accen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PRESENTATION TEMPLATE</a:t>
              </a:r>
              <a:endParaRPr sz="2000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5" name="Google Shape;35;p13"/>
            <p:cNvCxnSpPr/>
            <p:nvPr/>
          </p:nvCxnSpPr>
          <p:spPr>
            <a:xfrm>
              <a:off x="2002264" y="3609064"/>
              <a:ext cx="1769599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" name="Google Shape;36;p13"/>
            <p:cNvCxnSpPr/>
            <p:nvPr/>
          </p:nvCxnSpPr>
          <p:spPr>
            <a:xfrm>
              <a:off x="8420138" y="3609064"/>
              <a:ext cx="1769599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/>
          <p:nvPr/>
        </p:nvSpPr>
        <p:spPr>
          <a:xfrm>
            <a:off x="643255" y="187513"/>
            <a:ext cx="4071714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53" name="Google Shape;253;p22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54" name="Google Shape;254;p22"/>
          <p:cNvGrpSpPr/>
          <p:nvPr/>
        </p:nvGrpSpPr>
        <p:grpSpPr>
          <a:xfrm>
            <a:off x="4343365" y="1848584"/>
            <a:ext cx="4028906" cy="3910547"/>
            <a:chOff x="4125516" y="790575"/>
            <a:chExt cx="3839766" cy="3848100"/>
          </a:xfrm>
        </p:grpSpPr>
        <p:sp>
          <p:nvSpPr>
            <p:cNvPr id="255" name="Google Shape;255;p22"/>
            <p:cNvSpPr/>
            <p:nvPr/>
          </p:nvSpPr>
          <p:spPr>
            <a:xfrm>
              <a:off x="5092304" y="1765697"/>
              <a:ext cx="1906190" cy="1906191"/>
            </a:xfrm>
            <a:custGeom>
              <a:rect b="b" l="l" r="r" t="t"/>
              <a:pathLst>
                <a:path extrusionOk="0" h="211" w="211">
                  <a:moveTo>
                    <a:pt x="116" y="1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39" y="2"/>
                    <a:pt x="163" y="12"/>
                    <a:pt x="181" y="30"/>
                  </a:cubicBezTo>
                  <a:cubicBezTo>
                    <a:pt x="199" y="48"/>
                    <a:pt x="209" y="72"/>
                    <a:pt x="211" y="95"/>
                  </a:cubicBezTo>
                  <a:cubicBezTo>
                    <a:pt x="201" y="95"/>
                    <a:pt x="201" y="95"/>
                    <a:pt x="201" y="95"/>
                  </a:cubicBezTo>
                  <a:cubicBezTo>
                    <a:pt x="199" y="74"/>
                    <a:pt x="190" y="53"/>
                    <a:pt x="174" y="37"/>
                  </a:cubicBezTo>
                  <a:cubicBezTo>
                    <a:pt x="157" y="21"/>
                    <a:pt x="137" y="12"/>
                    <a:pt x="116" y="10"/>
                  </a:cubicBezTo>
                  <a:close/>
                  <a:moveTo>
                    <a:pt x="10" y="115"/>
                  </a:moveTo>
                  <a:cubicBezTo>
                    <a:pt x="0" y="115"/>
                    <a:pt x="0" y="115"/>
                    <a:pt x="0" y="115"/>
                  </a:cubicBezTo>
                  <a:cubicBezTo>
                    <a:pt x="2" y="139"/>
                    <a:pt x="12" y="162"/>
                    <a:pt x="30" y="180"/>
                  </a:cubicBezTo>
                  <a:cubicBezTo>
                    <a:pt x="49" y="199"/>
                    <a:pt x="72" y="209"/>
                    <a:pt x="96" y="211"/>
                  </a:cubicBezTo>
                  <a:cubicBezTo>
                    <a:pt x="96" y="201"/>
                    <a:pt x="96" y="201"/>
                    <a:pt x="96" y="201"/>
                  </a:cubicBezTo>
                  <a:cubicBezTo>
                    <a:pt x="74" y="199"/>
                    <a:pt x="54" y="189"/>
                    <a:pt x="38" y="173"/>
                  </a:cubicBezTo>
                  <a:cubicBezTo>
                    <a:pt x="21" y="157"/>
                    <a:pt x="12" y="137"/>
                    <a:pt x="10" y="115"/>
                  </a:cubicBezTo>
                  <a:close/>
                  <a:moveTo>
                    <a:pt x="10" y="95"/>
                  </a:moveTo>
                  <a:cubicBezTo>
                    <a:pt x="12" y="74"/>
                    <a:pt x="21" y="53"/>
                    <a:pt x="38" y="37"/>
                  </a:cubicBezTo>
                  <a:cubicBezTo>
                    <a:pt x="54" y="21"/>
                    <a:pt x="74" y="12"/>
                    <a:pt x="96" y="1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72" y="2"/>
                    <a:pt x="49" y="12"/>
                    <a:pt x="30" y="30"/>
                  </a:cubicBezTo>
                  <a:cubicBezTo>
                    <a:pt x="12" y="48"/>
                    <a:pt x="2" y="72"/>
                    <a:pt x="0" y="95"/>
                  </a:cubicBezTo>
                  <a:lnTo>
                    <a:pt x="10" y="95"/>
                  </a:lnTo>
                  <a:close/>
                  <a:moveTo>
                    <a:pt x="201" y="115"/>
                  </a:moveTo>
                  <a:cubicBezTo>
                    <a:pt x="199" y="137"/>
                    <a:pt x="190" y="157"/>
                    <a:pt x="174" y="173"/>
                  </a:cubicBezTo>
                  <a:cubicBezTo>
                    <a:pt x="157" y="189"/>
                    <a:pt x="137" y="199"/>
                    <a:pt x="116" y="201"/>
                  </a:cubicBezTo>
                  <a:cubicBezTo>
                    <a:pt x="116" y="211"/>
                    <a:pt x="116" y="211"/>
                    <a:pt x="116" y="211"/>
                  </a:cubicBezTo>
                  <a:cubicBezTo>
                    <a:pt x="139" y="209"/>
                    <a:pt x="163" y="199"/>
                    <a:pt x="181" y="180"/>
                  </a:cubicBezTo>
                  <a:cubicBezTo>
                    <a:pt x="199" y="162"/>
                    <a:pt x="209" y="139"/>
                    <a:pt x="211" y="115"/>
                  </a:cubicBezTo>
                  <a:lnTo>
                    <a:pt x="201" y="115"/>
                  </a:lnTo>
                  <a:close/>
                </a:path>
              </a:pathLst>
            </a:custGeom>
            <a:solidFill>
              <a:srgbClr val="BBBCBB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6" name="Google Shape;256;p22"/>
            <p:cNvSpPr/>
            <p:nvPr/>
          </p:nvSpPr>
          <p:spPr>
            <a:xfrm>
              <a:off x="4125516" y="790575"/>
              <a:ext cx="1833563" cy="1833563"/>
            </a:xfrm>
            <a:custGeom>
              <a:rect b="b" l="l" r="r" t="t"/>
              <a:pathLst>
                <a:path extrusionOk="0" h="203" w="203">
                  <a:moveTo>
                    <a:pt x="95" y="203"/>
                  </a:moveTo>
                  <a:cubicBezTo>
                    <a:pt x="97" y="177"/>
                    <a:pt x="109" y="150"/>
                    <a:pt x="129" y="130"/>
                  </a:cubicBezTo>
                  <a:cubicBezTo>
                    <a:pt x="150" y="109"/>
                    <a:pt x="176" y="98"/>
                    <a:pt x="203" y="96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58" y="2"/>
                    <a:pt x="114" y="18"/>
                    <a:pt x="77" y="48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18" y="114"/>
                    <a:pt x="2" y="159"/>
                    <a:pt x="0" y="203"/>
                  </a:cubicBezTo>
                  <a:lnTo>
                    <a:pt x="95" y="20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7" name="Google Shape;257;p22"/>
            <p:cNvSpPr/>
            <p:nvPr/>
          </p:nvSpPr>
          <p:spPr>
            <a:xfrm>
              <a:off x="4125516" y="2805112"/>
              <a:ext cx="1833563" cy="1833563"/>
            </a:xfrm>
            <a:custGeom>
              <a:rect b="b" l="l" r="r" t="t"/>
              <a:pathLst>
                <a:path extrusionOk="0" h="203" w="203">
                  <a:moveTo>
                    <a:pt x="203" y="108"/>
                  </a:moveTo>
                  <a:cubicBezTo>
                    <a:pt x="176" y="105"/>
                    <a:pt x="150" y="94"/>
                    <a:pt x="129" y="74"/>
                  </a:cubicBezTo>
                  <a:cubicBezTo>
                    <a:pt x="109" y="53"/>
                    <a:pt x="98" y="27"/>
                    <a:pt x="9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45"/>
                    <a:pt x="18" y="89"/>
                    <a:pt x="48" y="126"/>
                  </a:cubicBezTo>
                  <a:cubicBezTo>
                    <a:pt x="40" y="162"/>
                    <a:pt x="40" y="162"/>
                    <a:pt x="40" y="162"/>
                  </a:cubicBezTo>
                  <a:cubicBezTo>
                    <a:pt x="77" y="155"/>
                    <a:pt x="77" y="155"/>
                    <a:pt x="77" y="155"/>
                  </a:cubicBezTo>
                  <a:cubicBezTo>
                    <a:pt x="114" y="185"/>
                    <a:pt x="158" y="201"/>
                    <a:pt x="203" y="203"/>
                  </a:cubicBezTo>
                  <a:lnTo>
                    <a:pt x="203" y="10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8" name="Google Shape;258;p22"/>
            <p:cNvSpPr/>
            <p:nvPr/>
          </p:nvSpPr>
          <p:spPr>
            <a:xfrm>
              <a:off x="6140054" y="790575"/>
              <a:ext cx="1825228" cy="1833563"/>
            </a:xfrm>
            <a:custGeom>
              <a:rect b="b" l="l" r="r" t="t"/>
              <a:pathLst>
                <a:path extrusionOk="0" h="203" w="202">
                  <a:moveTo>
                    <a:pt x="127" y="50"/>
                  </a:moveTo>
                  <a:cubicBezTo>
                    <a:pt x="90" y="19"/>
                    <a:pt x="45" y="3"/>
                    <a:pt x="0" y="0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26" y="98"/>
                    <a:pt x="53" y="109"/>
                    <a:pt x="73" y="130"/>
                  </a:cubicBezTo>
                  <a:cubicBezTo>
                    <a:pt x="94" y="150"/>
                    <a:pt x="105" y="177"/>
                    <a:pt x="107" y="203"/>
                  </a:cubicBezTo>
                  <a:cubicBezTo>
                    <a:pt x="202" y="203"/>
                    <a:pt x="202" y="203"/>
                    <a:pt x="202" y="203"/>
                  </a:cubicBezTo>
                  <a:cubicBezTo>
                    <a:pt x="200" y="159"/>
                    <a:pt x="185" y="115"/>
                    <a:pt x="156" y="79"/>
                  </a:cubicBezTo>
                  <a:cubicBezTo>
                    <a:pt x="163" y="42"/>
                    <a:pt x="163" y="42"/>
                    <a:pt x="163" y="42"/>
                  </a:cubicBezTo>
                  <a:lnTo>
                    <a:pt x="127" y="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9" name="Google Shape;259;p22"/>
            <p:cNvSpPr/>
            <p:nvPr/>
          </p:nvSpPr>
          <p:spPr>
            <a:xfrm>
              <a:off x="6140054" y="2805112"/>
              <a:ext cx="1825228" cy="1833563"/>
            </a:xfrm>
            <a:custGeom>
              <a:rect b="b" l="l" r="r" t="t"/>
              <a:pathLst>
                <a:path extrusionOk="0" h="203" w="202">
                  <a:moveTo>
                    <a:pt x="107" y="0"/>
                  </a:moveTo>
                  <a:cubicBezTo>
                    <a:pt x="105" y="27"/>
                    <a:pt x="93" y="53"/>
                    <a:pt x="73" y="74"/>
                  </a:cubicBezTo>
                  <a:cubicBezTo>
                    <a:pt x="53" y="94"/>
                    <a:pt x="26" y="105"/>
                    <a:pt x="0" y="10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44" y="201"/>
                    <a:pt x="87" y="186"/>
                    <a:pt x="123" y="157"/>
                  </a:cubicBezTo>
                  <a:cubicBezTo>
                    <a:pt x="161" y="164"/>
                    <a:pt x="161" y="164"/>
                    <a:pt x="161" y="164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84" y="90"/>
                    <a:pt x="200" y="46"/>
                    <a:pt x="202" y="0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60" name="Google Shape;260;p22"/>
            <p:cNvGrpSpPr/>
            <p:nvPr/>
          </p:nvGrpSpPr>
          <p:grpSpPr>
            <a:xfrm>
              <a:off x="4611947" y="1399612"/>
              <a:ext cx="842963" cy="383381"/>
              <a:chOff x="8478838" y="1247776"/>
              <a:chExt cx="1123950" cy="511175"/>
            </a:xfrm>
          </p:grpSpPr>
          <p:sp>
            <p:nvSpPr>
              <p:cNvPr id="261" name="Google Shape;261;p22"/>
              <p:cNvSpPr/>
              <p:nvPr/>
            </p:nvSpPr>
            <p:spPr>
              <a:xfrm>
                <a:off x="8478838" y="1408113"/>
                <a:ext cx="1123950" cy="269875"/>
              </a:xfrm>
              <a:custGeom>
                <a:rect b="b" l="l" r="r" t="t"/>
                <a:pathLst>
                  <a:path extrusionOk="0" h="44" w="182">
                    <a:moveTo>
                      <a:pt x="0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53" y="3"/>
                      <a:pt x="153" y="3"/>
                      <a:pt x="153" y="3"/>
                    </a:cubicBezTo>
                    <a:cubicBezTo>
                      <a:pt x="153" y="3"/>
                      <a:pt x="182" y="0"/>
                      <a:pt x="182" y="41"/>
                    </a:cubicBezTo>
                    <a:cubicBezTo>
                      <a:pt x="182" y="41"/>
                      <a:pt x="182" y="41"/>
                      <a:pt x="182" y="41"/>
                    </a:cubicBezTo>
                    <a:cubicBezTo>
                      <a:pt x="182" y="41"/>
                      <a:pt x="182" y="41"/>
                      <a:pt x="182" y="41"/>
                    </a:cubicBezTo>
                    <a:cubicBezTo>
                      <a:pt x="170" y="41"/>
                      <a:pt x="170" y="41"/>
                      <a:pt x="170" y="41"/>
                    </a:cubicBezTo>
                    <a:cubicBezTo>
                      <a:pt x="170" y="30"/>
                      <a:pt x="161" y="22"/>
                      <a:pt x="150" y="22"/>
                    </a:cubicBezTo>
                    <a:cubicBezTo>
                      <a:pt x="139" y="22"/>
                      <a:pt x="131" y="30"/>
                      <a:pt x="130" y="41"/>
                    </a:cubicBezTo>
                    <a:cubicBezTo>
                      <a:pt x="65" y="41"/>
                      <a:pt x="65" y="41"/>
                      <a:pt x="65" y="41"/>
                    </a:cubicBezTo>
                    <a:cubicBezTo>
                      <a:pt x="65" y="30"/>
                      <a:pt x="56" y="22"/>
                      <a:pt x="45" y="22"/>
                    </a:cubicBezTo>
                    <a:cubicBezTo>
                      <a:pt x="35" y="22"/>
                      <a:pt x="26" y="30"/>
                      <a:pt x="26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0" y="4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2" name="Google Shape;262;p22"/>
              <p:cNvSpPr/>
              <p:nvPr/>
            </p:nvSpPr>
            <p:spPr>
              <a:xfrm>
                <a:off x="8553450" y="1247776"/>
                <a:ext cx="833437" cy="227013"/>
              </a:xfrm>
              <a:custGeom>
                <a:rect b="b" l="l" r="r" t="t"/>
                <a:pathLst>
                  <a:path extrusionOk="0" h="37" w="135">
                    <a:moveTo>
                      <a:pt x="6" y="29"/>
                    </a:moveTo>
                    <a:cubicBezTo>
                      <a:pt x="21" y="10"/>
                      <a:pt x="42" y="3"/>
                      <a:pt x="57" y="1"/>
                    </a:cubicBezTo>
                    <a:cubicBezTo>
                      <a:pt x="58" y="1"/>
                      <a:pt x="65" y="0"/>
                      <a:pt x="68" y="0"/>
                    </a:cubicBezTo>
                    <a:cubicBezTo>
                      <a:pt x="71" y="0"/>
                      <a:pt x="77" y="1"/>
                      <a:pt x="78" y="1"/>
                    </a:cubicBezTo>
                    <a:cubicBezTo>
                      <a:pt x="93" y="3"/>
                      <a:pt x="114" y="10"/>
                      <a:pt x="129" y="29"/>
                    </a:cubicBezTo>
                    <a:cubicBezTo>
                      <a:pt x="135" y="37"/>
                      <a:pt x="135" y="37"/>
                      <a:pt x="135" y="37"/>
                    </a:cubicBezTo>
                    <a:cubicBezTo>
                      <a:pt x="0" y="37"/>
                      <a:pt x="0" y="37"/>
                      <a:pt x="0" y="37"/>
                    </a:cubicBezTo>
                    <a:lnTo>
                      <a:pt x="6" y="29"/>
                    </a:lnTo>
                    <a:close/>
                    <a:moveTo>
                      <a:pt x="77" y="10"/>
                    </a:moveTo>
                    <a:cubicBezTo>
                      <a:pt x="75" y="10"/>
                      <a:pt x="70" y="9"/>
                      <a:pt x="68" y="9"/>
                    </a:cubicBezTo>
                    <a:cubicBezTo>
                      <a:pt x="66" y="9"/>
                      <a:pt x="60" y="10"/>
                      <a:pt x="58" y="10"/>
                    </a:cubicBezTo>
                    <a:cubicBezTo>
                      <a:pt x="47" y="12"/>
                      <a:pt x="32" y="16"/>
                      <a:pt x="20" y="28"/>
                    </a:cubicBezTo>
                    <a:cubicBezTo>
                      <a:pt x="115" y="28"/>
                      <a:pt x="115" y="28"/>
                      <a:pt x="115" y="28"/>
                    </a:cubicBezTo>
                    <a:cubicBezTo>
                      <a:pt x="103" y="16"/>
                      <a:pt x="88" y="12"/>
                      <a:pt x="77" y="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3" name="Google Shape;263;p22"/>
              <p:cNvSpPr/>
              <p:nvPr/>
            </p:nvSpPr>
            <p:spPr>
              <a:xfrm>
                <a:off x="8953500" y="1265238"/>
                <a:ext cx="38100" cy="18573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4" name="Google Shape;264;p22"/>
              <p:cNvSpPr/>
              <p:nvPr/>
            </p:nvSpPr>
            <p:spPr>
              <a:xfrm>
                <a:off x="9521825" y="1536701"/>
                <a:ext cx="80962" cy="61913"/>
              </a:xfrm>
              <a:custGeom>
                <a:rect b="b" l="l" r="r" t="t"/>
                <a:pathLst>
                  <a:path extrusionOk="0" h="10" w="13">
                    <a:moveTo>
                      <a:pt x="5" y="10"/>
                    </a:moveTo>
                    <a:cubicBezTo>
                      <a:pt x="3" y="10"/>
                      <a:pt x="0" y="8"/>
                      <a:pt x="0" y="5"/>
                    </a:cubicBezTo>
                    <a:cubicBezTo>
                      <a:pt x="0" y="2"/>
                      <a:pt x="3" y="0"/>
                      <a:pt x="5" y="0"/>
                    </a:cubicBezTo>
                    <a:cubicBezTo>
                      <a:pt x="6" y="0"/>
                      <a:pt x="8" y="0"/>
                      <a:pt x="10" y="0"/>
                    </a:cubicBezTo>
                    <a:cubicBezTo>
                      <a:pt x="11" y="3"/>
                      <a:pt x="12" y="6"/>
                      <a:pt x="13" y="10"/>
                    </a:cubicBezTo>
                    <a:cubicBezTo>
                      <a:pt x="11" y="10"/>
                      <a:pt x="6" y="10"/>
                      <a:pt x="5" y="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5" name="Google Shape;265;p22"/>
              <p:cNvSpPr/>
              <p:nvPr/>
            </p:nvSpPr>
            <p:spPr>
              <a:xfrm>
                <a:off x="8664575" y="1566863"/>
                <a:ext cx="190500" cy="19208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6" name="Google Shape;266;p22"/>
              <p:cNvSpPr/>
              <p:nvPr/>
            </p:nvSpPr>
            <p:spPr>
              <a:xfrm>
                <a:off x="9312275" y="1566863"/>
                <a:ext cx="185737" cy="19208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7" name="Google Shape;267;p22"/>
              <p:cNvSpPr/>
              <p:nvPr/>
            </p:nvSpPr>
            <p:spPr>
              <a:xfrm>
                <a:off x="9361488" y="1616076"/>
                <a:ext cx="93662" cy="93663"/>
              </a:xfrm>
              <a:custGeom>
                <a:rect b="b" l="l" r="r" t="t"/>
                <a:pathLst>
                  <a:path extrusionOk="0" h="15" w="15">
                    <a:moveTo>
                      <a:pt x="0" y="8"/>
                    </a:moveTo>
                    <a:cubicBezTo>
                      <a:pt x="0" y="12"/>
                      <a:pt x="3" y="15"/>
                      <a:pt x="7" y="15"/>
                    </a:cubicBezTo>
                    <a:cubicBezTo>
                      <a:pt x="11" y="15"/>
                      <a:pt x="15" y="12"/>
                      <a:pt x="15" y="7"/>
                    </a:cubicBezTo>
                    <a:cubicBezTo>
                      <a:pt x="15" y="3"/>
                      <a:pt x="11" y="0"/>
                      <a:pt x="7" y="0"/>
                    </a:cubicBezTo>
                    <a:cubicBezTo>
                      <a:pt x="3" y="0"/>
                      <a:pt x="0" y="3"/>
                      <a:pt x="0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8" name="Google Shape;268;p22"/>
              <p:cNvSpPr/>
              <p:nvPr/>
            </p:nvSpPr>
            <p:spPr>
              <a:xfrm>
                <a:off x="8713788" y="1616076"/>
                <a:ext cx="92075" cy="9366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grpSp>
          <p:nvGrpSpPr>
            <p:cNvPr id="269" name="Google Shape;269;p22"/>
            <p:cNvGrpSpPr/>
            <p:nvPr/>
          </p:nvGrpSpPr>
          <p:grpSpPr>
            <a:xfrm>
              <a:off x="6796172" y="1361681"/>
              <a:ext cx="527447" cy="531019"/>
              <a:chOff x="10121900" y="1050926"/>
              <a:chExt cx="703262" cy="708025"/>
            </a:xfrm>
          </p:grpSpPr>
          <p:sp>
            <p:nvSpPr>
              <p:cNvPr id="270" name="Google Shape;270;p22"/>
              <p:cNvSpPr/>
              <p:nvPr/>
            </p:nvSpPr>
            <p:spPr>
              <a:xfrm>
                <a:off x="10331450" y="1068388"/>
                <a:ext cx="493712" cy="690563"/>
              </a:xfrm>
              <a:custGeom>
                <a:rect b="b" l="l" r="r" t="t"/>
                <a:pathLst>
                  <a:path extrusionOk="0" h="112" w="80">
                    <a:moveTo>
                      <a:pt x="60" y="27"/>
                    </a:moveTo>
                    <a:cubicBezTo>
                      <a:pt x="63" y="43"/>
                      <a:pt x="63" y="43"/>
                      <a:pt x="63" y="43"/>
                    </a:cubicBezTo>
                    <a:cubicBezTo>
                      <a:pt x="66" y="39"/>
                      <a:pt x="66" y="39"/>
                      <a:pt x="66" y="39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64" y="52"/>
                      <a:pt x="64" y="52"/>
                      <a:pt x="64" y="52"/>
                    </a:cubicBezTo>
                    <a:cubicBezTo>
                      <a:pt x="66" y="65"/>
                      <a:pt x="66" y="65"/>
                      <a:pt x="66" y="65"/>
                    </a:cubicBezTo>
                    <a:cubicBezTo>
                      <a:pt x="70" y="61"/>
                      <a:pt x="70" y="61"/>
                      <a:pt x="70" y="61"/>
                    </a:cubicBezTo>
                    <a:cubicBezTo>
                      <a:pt x="75" y="66"/>
                      <a:pt x="75" y="66"/>
                      <a:pt x="75" y="66"/>
                    </a:cubicBezTo>
                    <a:cubicBezTo>
                      <a:pt x="68" y="74"/>
                      <a:pt x="68" y="74"/>
                      <a:pt x="68" y="74"/>
                    </a:cubicBezTo>
                    <a:cubicBezTo>
                      <a:pt x="73" y="108"/>
                      <a:pt x="73" y="108"/>
                      <a:pt x="73" y="108"/>
                    </a:cubicBezTo>
                    <a:cubicBezTo>
                      <a:pt x="70" y="112"/>
                      <a:pt x="70" y="112"/>
                      <a:pt x="70" y="112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7" y="104"/>
                      <a:pt x="17" y="104"/>
                      <a:pt x="17" y="104"/>
                    </a:cubicBezTo>
                    <a:cubicBezTo>
                      <a:pt x="12" y="110"/>
                      <a:pt x="12" y="110"/>
                      <a:pt x="12" y="110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6" y="0"/>
                      <a:pt x="80" y="5"/>
                      <a:pt x="60" y="2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1" name="Google Shape;271;p22"/>
              <p:cNvSpPr/>
              <p:nvPr/>
            </p:nvSpPr>
            <p:spPr>
              <a:xfrm>
                <a:off x="10121900" y="1050926"/>
                <a:ext cx="677862" cy="547688"/>
              </a:xfrm>
              <a:custGeom>
                <a:rect b="b" l="l" r="r" t="t"/>
                <a:pathLst>
                  <a:path extrusionOk="0" h="89" w="110">
                    <a:moveTo>
                      <a:pt x="85" y="22"/>
                    </a:moveTo>
                    <a:cubicBezTo>
                      <a:pt x="69" y="22"/>
                      <a:pt x="69" y="22"/>
                      <a:pt x="69" y="22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67" y="13"/>
                      <a:pt x="67" y="13"/>
                      <a:pt x="67" y="13"/>
                    </a:cubicBezTo>
                    <a:cubicBezTo>
                      <a:pt x="60" y="22"/>
                      <a:pt x="60" y="22"/>
                      <a:pt x="60" y="22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50" y="17"/>
                      <a:pt x="50" y="17"/>
                      <a:pt x="50" y="17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15" y="75"/>
                      <a:pt x="15" y="75"/>
                      <a:pt x="15" y="75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34" y="89"/>
                      <a:pt x="34" y="89"/>
                      <a:pt x="34" y="89"/>
                    </a:cubicBezTo>
                    <a:cubicBezTo>
                      <a:pt x="110" y="3"/>
                      <a:pt x="110" y="3"/>
                      <a:pt x="110" y="3"/>
                    </a:cubicBezTo>
                    <a:cubicBezTo>
                      <a:pt x="110" y="3"/>
                      <a:pt x="105" y="0"/>
                      <a:pt x="85" y="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grpSp>
          <p:nvGrpSpPr>
            <p:cNvPr id="272" name="Google Shape;272;p22"/>
            <p:cNvGrpSpPr/>
            <p:nvPr/>
          </p:nvGrpSpPr>
          <p:grpSpPr>
            <a:xfrm>
              <a:off x="4605398" y="3489574"/>
              <a:ext cx="750093" cy="471488"/>
              <a:chOff x="8491538" y="3690938"/>
              <a:chExt cx="1000124" cy="628650"/>
            </a:xfrm>
          </p:grpSpPr>
          <p:sp>
            <p:nvSpPr>
              <p:cNvPr id="273" name="Google Shape;273;p22"/>
              <p:cNvSpPr/>
              <p:nvPr/>
            </p:nvSpPr>
            <p:spPr>
              <a:xfrm>
                <a:off x="8491538" y="3925888"/>
                <a:ext cx="395287" cy="393700"/>
              </a:xfrm>
              <a:custGeom>
                <a:rect b="b" l="l" r="r" t="t"/>
                <a:pathLst>
                  <a:path extrusionOk="0" h="64" w="64">
                    <a:moveTo>
                      <a:pt x="32" y="0"/>
                    </a:moveTo>
                    <a:cubicBezTo>
                      <a:pt x="14" y="0"/>
                      <a:pt x="0" y="15"/>
                      <a:pt x="0" y="32"/>
                    </a:cubicBezTo>
                    <a:cubicBezTo>
                      <a:pt x="1" y="50"/>
                      <a:pt x="15" y="64"/>
                      <a:pt x="33" y="64"/>
                    </a:cubicBezTo>
                    <a:cubicBezTo>
                      <a:pt x="50" y="64"/>
                      <a:pt x="64" y="50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lose/>
                    <a:moveTo>
                      <a:pt x="33" y="56"/>
                    </a:moveTo>
                    <a:cubicBezTo>
                      <a:pt x="20" y="56"/>
                      <a:pt x="9" y="45"/>
                      <a:pt x="9" y="32"/>
                    </a:cubicBezTo>
                    <a:cubicBezTo>
                      <a:pt x="8" y="19"/>
                      <a:pt x="19" y="9"/>
                      <a:pt x="32" y="9"/>
                    </a:cubicBezTo>
                    <a:cubicBezTo>
                      <a:pt x="45" y="9"/>
                      <a:pt x="56" y="20"/>
                      <a:pt x="56" y="33"/>
                    </a:cubicBezTo>
                    <a:cubicBezTo>
                      <a:pt x="56" y="45"/>
                      <a:pt x="46" y="56"/>
                      <a:pt x="33" y="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4" name="Google Shape;274;p22"/>
              <p:cNvSpPr/>
              <p:nvPr/>
            </p:nvSpPr>
            <p:spPr>
              <a:xfrm>
                <a:off x="9096375" y="3919538"/>
                <a:ext cx="395287" cy="400050"/>
              </a:xfrm>
              <a:custGeom>
                <a:rect b="b" l="l" r="r" t="t"/>
                <a:pathLst>
                  <a:path extrusionOk="0" h="65" w="64">
                    <a:moveTo>
                      <a:pt x="32" y="0"/>
                    </a:moveTo>
                    <a:cubicBezTo>
                      <a:pt x="14" y="1"/>
                      <a:pt x="0" y="15"/>
                      <a:pt x="0" y="33"/>
                    </a:cubicBezTo>
                    <a:cubicBezTo>
                      <a:pt x="0" y="50"/>
                      <a:pt x="14" y="65"/>
                      <a:pt x="32" y="64"/>
                    </a:cubicBezTo>
                    <a:cubicBezTo>
                      <a:pt x="50" y="64"/>
                      <a:pt x="64" y="50"/>
                      <a:pt x="64" y="32"/>
                    </a:cubicBezTo>
                    <a:cubicBezTo>
                      <a:pt x="64" y="15"/>
                      <a:pt x="49" y="0"/>
                      <a:pt x="32" y="0"/>
                    </a:cubicBezTo>
                    <a:close/>
                    <a:moveTo>
                      <a:pt x="32" y="56"/>
                    </a:moveTo>
                    <a:cubicBezTo>
                      <a:pt x="19" y="56"/>
                      <a:pt x="8" y="46"/>
                      <a:pt x="8" y="32"/>
                    </a:cubicBezTo>
                    <a:cubicBezTo>
                      <a:pt x="8" y="19"/>
                      <a:pt x="19" y="9"/>
                      <a:pt x="32" y="9"/>
                    </a:cubicBezTo>
                    <a:cubicBezTo>
                      <a:pt x="44" y="10"/>
                      <a:pt x="55" y="20"/>
                      <a:pt x="55" y="33"/>
                    </a:cubicBezTo>
                    <a:cubicBezTo>
                      <a:pt x="56" y="46"/>
                      <a:pt x="45" y="56"/>
                      <a:pt x="32" y="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5" name="Google Shape;275;p22"/>
              <p:cNvSpPr/>
              <p:nvPr/>
            </p:nvSpPr>
            <p:spPr>
              <a:xfrm>
                <a:off x="9059863" y="3716338"/>
                <a:ext cx="239712" cy="393700"/>
              </a:xfrm>
              <a:custGeom>
                <a:rect b="b" l="l" r="r" t="t"/>
                <a:pathLst>
                  <a:path extrusionOk="0" h="248" w="151">
                    <a:moveTo>
                      <a:pt x="151" y="244"/>
                    </a:moveTo>
                    <a:lnTo>
                      <a:pt x="62" y="0"/>
                    </a:lnTo>
                    <a:lnTo>
                      <a:pt x="3" y="0"/>
                    </a:lnTo>
                    <a:lnTo>
                      <a:pt x="0" y="15"/>
                    </a:lnTo>
                    <a:lnTo>
                      <a:pt x="46" y="19"/>
                    </a:lnTo>
                    <a:lnTo>
                      <a:pt x="140" y="248"/>
                    </a:lnTo>
                    <a:lnTo>
                      <a:pt x="151" y="24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6" name="Google Shape;276;p22"/>
              <p:cNvSpPr/>
              <p:nvPr/>
            </p:nvSpPr>
            <p:spPr>
              <a:xfrm>
                <a:off x="8682038" y="3740151"/>
                <a:ext cx="512762" cy="461963"/>
              </a:xfrm>
              <a:custGeom>
                <a:rect b="b" l="l" r="r" t="t"/>
                <a:pathLst>
                  <a:path extrusionOk="0" h="75" w="83">
                    <a:moveTo>
                      <a:pt x="81" y="15"/>
                    </a:moveTo>
                    <a:cubicBezTo>
                      <a:pt x="27" y="15"/>
                      <a:pt x="27" y="15"/>
                      <a:pt x="27" y="15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3" y="62"/>
                      <a:pt x="3" y="62"/>
                      <a:pt x="3" y="62"/>
                    </a:cubicBezTo>
                    <a:cubicBezTo>
                      <a:pt x="4" y="60"/>
                      <a:pt x="4" y="60"/>
                      <a:pt x="4" y="60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45" y="69"/>
                      <a:pt x="45" y="69"/>
                      <a:pt x="45" y="69"/>
                    </a:cubicBezTo>
                    <a:cubicBezTo>
                      <a:pt x="45" y="69"/>
                      <a:pt x="56" y="75"/>
                      <a:pt x="59" y="68"/>
                    </a:cubicBezTo>
                    <a:cubicBezTo>
                      <a:pt x="63" y="60"/>
                      <a:pt x="57" y="57"/>
                      <a:pt x="57" y="57"/>
                    </a:cubicBezTo>
                    <a:cubicBezTo>
                      <a:pt x="57" y="57"/>
                      <a:pt x="74" y="31"/>
                      <a:pt x="77" y="27"/>
                    </a:cubicBezTo>
                    <a:cubicBezTo>
                      <a:pt x="80" y="22"/>
                      <a:pt x="83" y="20"/>
                      <a:pt x="83" y="20"/>
                    </a:cubicBezTo>
                    <a:lnTo>
                      <a:pt x="81" y="15"/>
                    </a:lnTo>
                    <a:close/>
                    <a:moveTo>
                      <a:pt x="5" y="59"/>
                    </a:moveTo>
                    <a:cubicBezTo>
                      <a:pt x="27" y="21"/>
                      <a:pt x="27" y="21"/>
                      <a:pt x="27" y="21"/>
                    </a:cubicBezTo>
                    <a:cubicBezTo>
                      <a:pt x="32" y="28"/>
                      <a:pt x="44" y="57"/>
                      <a:pt x="44" y="57"/>
                    </a:cubicBezTo>
                    <a:lnTo>
                      <a:pt x="5" y="59"/>
                    </a:lnTo>
                    <a:close/>
                    <a:moveTo>
                      <a:pt x="53" y="55"/>
                    </a:moveTo>
                    <a:cubicBezTo>
                      <a:pt x="50" y="55"/>
                      <a:pt x="50" y="55"/>
                      <a:pt x="50" y="55"/>
                    </a:cubicBezTo>
                    <a:cubicBezTo>
                      <a:pt x="31" y="20"/>
                      <a:pt x="31" y="20"/>
                      <a:pt x="31" y="20"/>
                    </a:cubicBezTo>
                    <a:cubicBezTo>
                      <a:pt x="75" y="20"/>
                      <a:pt x="75" y="20"/>
                      <a:pt x="75" y="20"/>
                    </a:cubicBezTo>
                    <a:lnTo>
                      <a:pt x="53" y="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7" name="Google Shape;277;p22"/>
              <p:cNvSpPr/>
              <p:nvPr/>
            </p:nvSpPr>
            <p:spPr>
              <a:xfrm>
                <a:off x="8726488" y="3690938"/>
                <a:ext cx="209550" cy="111125"/>
              </a:xfrm>
              <a:custGeom>
                <a:rect b="b" l="l" r="r" t="t"/>
                <a:pathLst>
                  <a:path extrusionOk="0" h="18" w="34">
                    <a:moveTo>
                      <a:pt x="34" y="9"/>
                    </a:moveTo>
                    <a:cubicBezTo>
                      <a:pt x="34" y="9"/>
                      <a:pt x="33" y="5"/>
                      <a:pt x="24" y="4"/>
                    </a:cubicBezTo>
                    <a:cubicBezTo>
                      <a:pt x="15" y="3"/>
                      <a:pt x="5" y="0"/>
                      <a:pt x="3" y="3"/>
                    </a:cubicBezTo>
                    <a:cubicBezTo>
                      <a:pt x="0" y="6"/>
                      <a:pt x="4" y="13"/>
                      <a:pt x="7" y="15"/>
                    </a:cubicBezTo>
                    <a:cubicBezTo>
                      <a:pt x="10" y="18"/>
                      <a:pt x="16" y="11"/>
                      <a:pt x="19" y="11"/>
                    </a:cubicBezTo>
                    <a:cubicBezTo>
                      <a:pt x="22" y="11"/>
                      <a:pt x="32" y="12"/>
                      <a:pt x="34" y="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8" name="Google Shape;278;p22"/>
              <p:cNvSpPr/>
              <p:nvPr/>
            </p:nvSpPr>
            <p:spPr>
              <a:xfrm>
                <a:off x="8645525" y="4079876"/>
                <a:ext cx="85725" cy="85725"/>
              </a:xfrm>
              <a:custGeom>
                <a:rect b="b" l="l" r="r" t="t"/>
                <a:pathLst>
                  <a:path extrusionOk="0" h="14" w="14">
                    <a:moveTo>
                      <a:pt x="14" y="7"/>
                    </a:moveTo>
                    <a:cubicBezTo>
                      <a:pt x="14" y="11"/>
                      <a:pt x="11" y="14"/>
                      <a:pt x="7" y="14"/>
                    </a:cubicBezTo>
                    <a:cubicBezTo>
                      <a:pt x="3" y="14"/>
                      <a:pt x="0" y="11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11" y="0"/>
                      <a:pt x="14" y="3"/>
                      <a:pt x="14" y="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9" name="Google Shape;279;p22"/>
              <p:cNvSpPr/>
              <p:nvPr/>
            </p:nvSpPr>
            <p:spPr>
              <a:xfrm>
                <a:off x="9250363" y="4079876"/>
                <a:ext cx="87312" cy="85725"/>
              </a:xfrm>
              <a:custGeom>
                <a:rect b="b" l="l" r="r" t="t"/>
                <a:pathLst>
                  <a:path extrusionOk="0" h="14" w="14">
                    <a:moveTo>
                      <a:pt x="14" y="7"/>
                    </a:moveTo>
                    <a:cubicBezTo>
                      <a:pt x="14" y="11"/>
                      <a:pt x="11" y="14"/>
                      <a:pt x="7" y="14"/>
                    </a:cubicBezTo>
                    <a:cubicBezTo>
                      <a:pt x="3" y="14"/>
                      <a:pt x="1" y="11"/>
                      <a:pt x="1" y="7"/>
                    </a:cubicBezTo>
                    <a:cubicBezTo>
                      <a:pt x="0" y="3"/>
                      <a:pt x="3" y="1"/>
                      <a:pt x="7" y="1"/>
                    </a:cubicBezTo>
                    <a:cubicBezTo>
                      <a:pt x="11" y="0"/>
                      <a:pt x="13" y="3"/>
                      <a:pt x="14" y="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80" name="Google Shape;280;p22"/>
              <p:cNvSpPr/>
              <p:nvPr/>
            </p:nvSpPr>
            <p:spPr>
              <a:xfrm>
                <a:off x="8786813" y="3765551"/>
                <a:ext cx="44450" cy="30163"/>
              </a:xfrm>
              <a:custGeom>
                <a:rect b="b" l="l" r="r" t="t"/>
                <a:pathLst>
                  <a:path extrusionOk="0" h="5" w="7">
                    <a:moveTo>
                      <a:pt x="6" y="0"/>
                    </a:moveTo>
                    <a:cubicBezTo>
                      <a:pt x="6" y="0"/>
                      <a:pt x="2" y="3"/>
                      <a:pt x="1" y="3"/>
                    </a:cubicBezTo>
                    <a:cubicBezTo>
                      <a:pt x="0" y="4"/>
                      <a:pt x="1" y="5"/>
                      <a:pt x="1" y="5"/>
                    </a:cubicBezTo>
                    <a:cubicBezTo>
                      <a:pt x="7" y="2"/>
                      <a:pt x="7" y="2"/>
                      <a:pt x="7" y="2"/>
                    </a:cubicBez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81" name="Google Shape;281;p22"/>
              <p:cNvSpPr/>
              <p:nvPr/>
            </p:nvSpPr>
            <p:spPr>
              <a:xfrm>
                <a:off x="9053513" y="3697288"/>
                <a:ext cx="73025" cy="61913"/>
              </a:xfrm>
              <a:custGeom>
                <a:rect b="b" l="l" r="r" t="t"/>
                <a:pathLst>
                  <a:path extrusionOk="0" h="39" w="46">
                    <a:moveTo>
                      <a:pt x="46" y="39"/>
                    </a:moveTo>
                    <a:lnTo>
                      <a:pt x="46" y="0"/>
                    </a:lnTo>
                    <a:lnTo>
                      <a:pt x="0" y="8"/>
                    </a:lnTo>
                    <a:lnTo>
                      <a:pt x="0" y="35"/>
                    </a:lnTo>
                    <a:lnTo>
                      <a:pt x="46" y="3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grpSp>
          <p:nvGrpSpPr>
            <p:cNvPr id="282" name="Google Shape;282;p22"/>
            <p:cNvGrpSpPr/>
            <p:nvPr/>
          </p:nvGrpSpPr>
          <p:grpSpPr>
            <a:xfrm>
              <a:off x="6909793" y="3360455"/>
              <a:ext cx="453628" cy="678657"/>
              <a:chOff x="10158413" y="3421063"/>
              <a:chExt cx="604837" cy="904876"/>
            </a:xfrm>
          </p:grpSpPr>
          <p:sp>
            <p:nvSpPr>
              <p:cNvPr id="283" name="Google Shape;283;p22"/>
              <p:cNvSpPr/>
              <p:nvPr/>
            </p:nvSpPr>
            <p:spPr>
              <a:xfrm>
                <a:off x="10158413" y="3981451"/>
                <a:ext cx="604837" cy="301625"/>
              </a:xfrm>
              <a:custGeom>
                <a:rect b="b" l="l" r="r" t="t"/>
                <a:pathLst>
                  <a:path extrusionOk="0" h="49" w="98">
                    <a:moveTo>
                      <a:pt x="0" y="0"/>
                    </a:moveTo>
                    <a:cubicBezTo>
                      <a:pt x="0" y="27"/>
                      <a:pt x="22" y="49"/>
                      <a:pt x="49" y="49"/>
                    </a:cubicBezTo>
                    <a:cubicBezTo>
                      <a:pt x="76" y="49"/>
                      <a:pt x="98" y="27"/>
                      <a:pt x="98" y="0"/>
                    </a:cubicBezTo>
                    <a:lnTo>
                      <a:pt x="0" y="0"/>
                    </a:lnTo>
                    <a:close/>
                    <a:moveTo>
                      <a:pt x="21" y="18"/>
                    </a:moveTo>
                    <a:cubicBezTo>
                      <a:pt x="18" y="18"/>
                      <a:pt x="16" y="16"/>
                      <a:pt x="16" y="14"/>
                    </a:cubicBezTo>
                    <a:cubicBezTo>
                      <a:pt x="16" y="11"/>
                      <a:pt x="18" y="9"/>
                      <a:pt x="21" y="9"/>
                    </a:cubicBezTo>
                    <a:cubicBezTo>
                      <a:pt x="23" y="9"/>
                      <a:pt x="26" y="11"/>
                      <a:pt x="26" y="14"/>
                    </a:cubicBezTo>
                    <a:cubicBezTo>
                      <a:pt x="26" y="16"/>
                      <a:pt x="23" y="18"/>
                      <a:pt x="21" y="18"/>
                    </a:cubicBezTo>
                    <a:close/>
                    <a:moveTo>
                      <a:pt x="40" y="18"/>
                    </a:moveTo>
                    <a:cubicBezTo>
                      <a:pt x="37" y="18"/>
                      <a:pt x="35" y="16"/>
                      <a:pt x="35" y="14"/>
                    </a:cubicBezTo>
                    <a:cubicBezTo>
                      <a:pt x="35" y="11"/>
                      <a:pt x="37" y="9"/>
                      <a:pt x="40" y="9"/>
                    </a:cubicBezTo>
                    <a:cubicBezTo>
                      <a:pt x="42" y="9"/>
                      <a:pt x="45" y="11"/>
                      <a:pt x="45" y="14"/>
                    </a:cubicBezTo>
                    <a:cubicBezTo>
                      <a:pt x="45" y="16"/>
                      <a:pt x="42" y="18"/>
                      <a:pt x="40" y="18"/>
                    </a:cubicBezTo>
                    <a:close/>
                    <a:moveTo>
                      <a:pt x="59" y="18"/>
                    </a:moveTo>
                    <a:cubicBezTo>
                      <a:pt x="56" y="18"/>
                      <a:pt x="54" y="16"/>
                      <a:pt x="54" y="14"/>
                    </a:cubicBezTo>
                    <a:cubicBezTo>
                      <a:pt x="54" y="11"/>
                      <a:pt x="56" y="9"/>
                      <a:pt x="59" y="9"/>
                    </a:cubicBezTo>
                    <a:cubicBezTo>
                      <a:pt x="61" y="9"/>
                      <a:pt x="64" y="11"/>
                      <a:pt x="64" y="14"/>
                    </a:cubicBezTo>
                    <a:cubicBezTo>
                      <a:pt x="64" y="16"/>
                      <a:pt x="61" y="18"/>
                      <a:pt x="59" y="18"/>
                    </a:cubicBezTo>
                    <a:close/>
                    <a:moveTo>
                      <a:pt x="78" y="18"/>
                    </a:moveTo>
                    <a:cubicBezTo>
                      <a:pt x="75" y="18"/>
                      <a:pt x="73" y="16"/>
                      <a:pt x="73" y="14"/>
                    </a:cubicBezTo>
                    <a:cubicBezTo>
                      <a:pt x="73" y="11"/>
                      <a:pt x="75" y="9"/>
                      <a:pt x="78" y="9"/>
                    </a:cubicBezTo>
                    <a:cubicBezTo>
                      <a:pt x="81" y="9"/>
                      <a:pt x="83" y="11"/>
                      <a:pt x="83" y="14"/>
                    </a:cubicBezTo>
                    <a:cubicBezTo>
                      <a:pt x="83" y="16"/>
                      <a:pt x="81" y="18"/>
                      <a:pt x="78" y="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84" name="Google Shape;284;p22"/>
              <p:cNvSpPr/>
              <p:nvPr/>
            </p:nvSpPr>
            <p:spPr>
              <a:xfrm>
                <a:off x="10171113" y="3532188"/>
                <a:ext cx="307975" cy="387350"/>
              </a:xfrm>
              <a:custGeom>
                <a:rect b="b" l="l" r="r" t="t"/>
                <a:pathLst>
                  <a:path extrusionOk="0" h="244" w="194">
                    <a:moveTo>
                      <a:pt x="183" y="0"/>
                    </a:moveTo>
                    <a:lnTo>
                      <a:pt x="0" y="244"/>
                    </a:lnTo>
                    <a:lnTo>
                      <a:pt x="194" y="244"/>
                    </a:ln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F8F8F8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85" name="Google Shape;285;p22"/>
              <p:cNvSpPr/>
              <p:nvPr/>
            </p:nvSpPr>
            <p:spPr>
              <a:xfrm>
                <a:off x="10461625" y="3532188"/>
                <a:ext cx="301625" cy="387350"/>
              </a:xfrm>
              <a:custGeom>
                <a:rect b="b" l="l" r="r" t="t"/>
                <a:pathLst>
                  <a:path extrusionOk="0" h="244" w="190">
                    <a:moveTo>
                      <a:pt x="11" y="0"/>
                    </a:moveTo>
                    <a:lnTo>
                      <a:pt x="190" y="244"/>
                    </a:lnTo>
                    <a:lnTo>
                      <a:pt x="0" y="24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86" name="Google Shape;286;p22"/>
              <p:cNvSpPr/>
              <p:nvPr/>
            </p:nvSpPr>
            <p:spPr>
              <a:xfrm>
                <a:off x="10448925" y="3421063"/>
                <a:ext cx="36512" cy="56038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87" name="Google Shape;287;p22"/>
              <p:cNvSpPr/>
              <p:nvPr/>
            </p:nvSpPr>
            <p:spPr>
              <a:xfrm>
                <a:off x="10250488" y="4178301"/>
                <a:ext cx="149225" cy="141288"/>
              </a:xfrm>
              <a:custGeom>
                <a:rect b="b" l="l" r="r" t="t"/>
                <a:pathLst>
                  <a:path extrusionOk="0" h="23" w="24">
                    <a:moveTo>
                      <a:pt x="15" y="5"/>
                    </a:moveTo>
                    <a:cubicBezTo>
                      <a:pt x="15" y="10"/>
                      <a:pt x="11" y="14"/>
                      <a:pt x="6" y="14"/>
                    </a:cubicBezTo>
                    <a:cubicBezTo>
                      <a:pt x="0" y="14"/>
                      <a:pt x="0" y="23"/>
                      <a:pt x="6" y="23"/>
                    </a:cubicBezTo>
                    <a:cubicBezTo>
                      <a:pt x="16" y="23"/>
                      <a:pt x="23" y="15"/>
                      <a:pt x="24" y="5"/>
                    </a:cubicBezTo>
                    <a:cubicBezTo>
                      <a:pt x="24" y="0"/>
                      <a:pt x="15" y="0"/>
                      <a:pt x="15" y="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88" name="Google Shape;288;p22"/>
              <p:cNvSpPr/>
              <p:nvPr/>
            </p:nvSpPr>
            <p:spPr>
              <a:xfrm>
                <a:off x="10344150" y="4178301"/>
                <a:ext cx="215900" cy="147638"/>
              </a:xfrm>
              <a:custGeom>
                <a:rect b="b" l="l" r="r" t="t"/>
                <a:pathLst>
                  <a:path extrusionOk="0" h="24" w="35">
                    <a:moveTo>
                      <a:pt x="26" y="5"/>
                    </a:moveTo>
                    <a:cubicBezTo>
                      <a:pt x="26" y="17"/>
                      <a:pt x="9" y="17"/>
                      <a:pt x="9" y="5"/>
                    </a:cubicBezTo>
                    <a:cubicBezTo>
                      <a:pt x="8" y="0"/>
                      <a:pt x="0" y="0"/>
                      <a:pt x="0" y="5"/>
                    </a:cubicBezTo>
                    <a:cubicBezTo>
                      <a:pt x="0" y="15"/>
                      <a:pt x="8" y="23"/>
                      <a:pt x="18" y="23"/>
                    </a:cubicBezTo>
                    <a:cubicBezTo>
                      <a:pt x="27" y="24"/>
                      <a:pt x="35" y="15"/>
                      <a:pt x="35" y="5"/>
                    </a:cubicBezTo>
                    <a:cubicBezTo>
                      <a:pt x="35" y="0"/>
                      <a:pt x="27" y="0"/>
                      <a:pt x="26" y="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89" name="Google Shape;289;p22"/>
              <p:cNvSpPr/>
              <p:nvPr/>
            </p:nvSpPr>
            <p:spPr>
              <a:xfrm>
                <a:off x="10504488" y="4178301"/>
                <a:ext cx="147637" cy="141288"/>
              </a:xfrm>
              <a:custGeom>
                <a:rect b="b" l="l" r="r" t="t"/>
                <a:pathLst>
                  <a:path extrusionOk="0" h="23" w="24">
                    <a:moveTo>
                      <a:pt x="18" y="14"/>
                    </a:moveTo>
                    <a:cubicBezTo>
                      <a:pt x="13" y="14"/>
                      <a:pt x="9" y="10"/>
                      <a:pt x="9" y="5"/>
                    </a:cubicBezTo>
                    <a:cubicBezTo>
                      <a:pt x="9" y="0"/>
                      <a:pt x="0" y="0"/>
                      <a:pt x="0" y="5"/>
                    </a:cubicBezTo>
                    <a:cubicBezTo>
                      <a:pt x="1" y="15"/>
                      <a:pt x="8" y="23"/>
                      <a:pt x="18" y="23"/>
                    </a:cubicBezTo>
                    <a:cubicBezTo>
                      <a:pt x="24" y="23"/>
                      <a:pt x="24" y="14"/>
                      <a:pt x="18" y="1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90" name="Google Shape;290;p22"/>
              <p:cNvSpPr/>
              <p:nvPr/>
            </p:nvSpPr>
            <p:spPr>
              <a:xfrm>
                <a:off x="10479088" y="3427413"/>
                <a:ext cx="130175" cy="98425"/>
              </a:xfrm>
              <a:custGeom>
                <a:rect b="b" l="l" r="r" t="t"/>
                <a:pathLst>
                  <a:path extrusionOk="0" h="62" w="82">
                    <a:moveTo>
                      <a:pt x="0" y="0"/>
                    </a:moveTo>
                    <a:lnTo>
                      <a:pt x="82" y="31"/>
                    </a:lnTo>
                    <a:lnTo>
                      <a:pt x="0" y="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91" name="Google Shape;291;p22"/>
          <p:cNvGrpSpPr/>
          <p:nvPr/>
        </p:nvGrpSpPr>
        <p:grpSpPr>
          <a:xfrm>
            <a:off x="8372267" y="1777610"/>
            <a:ext cx="3630584" cy="1018333"/>
            <a:chOff x="336640" y="2982432"/>
            <a:chExt cx="2581890" cy="724188"/>
          </a:xfrm>
        </p:grpSpPr>
        <p:sp>
          <p:nvSpPr>
            <p:cNvPr id="292" name="Google Shape;292;p22"/>
            <p:cNvSpPr txBox="1"/>
            <p:nvPr/>
          </p:nvSpPr>
          <p:spPr>
            <a:xfrm>
              <a:off x="398742" y="2982432"/>
              <a:ext cx="1082658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3" name="Google Shape;293;p22"/>
            <p:cNvSpPr/>
            <p:nvPr/>
          </p:nvSpPr>
          <p:spPr>
            <a:xfrm>
              <a:off x="336640" y="3290209"/>
              <a:ext cx="2581890" cy="4164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94" name="Google Shape;294;p22"/>
          <p:cNvGrpSpPr/>
          <p:nvPr/>
        </p:nvGrpSpPr>
        <p:grpSpPr>
          <a:xfrm>
            <a:off x="8372267" y="5008362"/>
            <a:ext cx="3630584" cy="1018333"/>
            <a:chOff x="336640" y="2982432"/>
            <a:chExt cx="2581890" cy="724188"/>
          </a:xfrm>
        </p:grpSpPr>
        <p:sp>
          <p:nvSpPr>
            <p:cNvPr id="295" name="Google Shape;295;p22"/>
            <p:cNvSpPr txBox="1"/>
            <p:nvPr/>
          </p:nvSpPr>
          <p:spPr>
            <a:xfrm>
              <a:off x="398742" y="2982432"/>
              <a:ext cx="1082658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6" name="Google Shape;296;p22"/>
            <p:cNvSpPr/>
            <p:nvPr/>
          </p:nvSpPr>
          <p:spPr>
            <a:xfrm>
              <a:off x="336640" y="3290209"/>
              <a:ext cx="2581890" cy="4164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97" name="Google Shape;297;p22"/>
          <p:cNvGrpSpPr/>
          <p:nvPr/>
        </p:nvGrpSpPr>
        <p:grpSpPr>
          <a:xfrm>
            <a:off x="712778" y="1848584"/>
            <a:ext cx="3630583" cy="999217"/>
            <a:chOff x="336640" y="2996026"/>
            <a:chExt cx="2581890" cy="710593"/>
          </a:xfrm>
        </p:grpSpPr>
        <p:sp>
          <p:nvSpPr>
            <p:cNvPr id="298" name="Google Shape;298;p22"/>
            <p:cNvSpPr txBox="1"/>
            <p:nvPr/>
          </p:nvSpPr>
          <p:spPr>
            <a:xfrm>
              <a:off x="1609021" y="2996026"/>
              <a:ext cx="1082658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9" name="Google Shape;299;p22"/>
            <p:cNvSpPr/>
            <p:nvPr/>
          </p:nvSpPr>
          <p:spPr>
            <a:xfrm>
              <a:off x="336640" y="3290209"/>
              <a:ext cx="2581890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00" name="Google Shape;300;p22"/>
          <p:cNvGrpSpPr/>
          <p:nvPr/>
        </p:nvGrpSpPr>
        <p:grpSpPr>
          <a:xfrm>
            <a:off x="712778" y="4964381"/>
            <a:ext cx="3630583" cy="999217"/>
            <a:chOff x="336640" y="2996026"/>
            <a:chExt cx="2581890" cy="710593"/>
          </a:xfrm>
        </p:grpSpPr>
        <p:sp>
          <p:nvSpPr>
            <p:cNvPr id="301" name="Google Shape;301;p22"/>
            <p:cNvSpPr txBox="1"/>
            <p:nvPr/>
          </p:nvSpPr>
          <p:spPr>
            <a:xfrm>
              <a:off x="1609021" y="2996026"/>
              <a:ext cx="1082658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02" name="Google Shape;302;p22"/>
            <p:cNvSpPr/>
            <p:nvPr/>
          </p:nvSpPr>
          <p:spPr>
            <a:xfrm>
              <a:off x="336640" y="3290209"/>
              <a:ext cx="2581890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3"/>
          <p:cNvSpPr txBox="1"/>
          <p:nvPr/>
        </p:nvSpPr>
        <p:spPr>
          <a:xfrm>
            <a:off x="699932" y="187513"/>
            <a:ext cx="4859776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TITLE HERE</a:t>
            </a:r>
            <a:endParaRPr b="1" sz="3375">
              <a:solidFill>
                <a:srgbClr val="595959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09" name="Google Shape;309;p23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0" name="Google Shape;310;p23"/>
          <p:cNvGrpSpPr/>
          <p:nvPr/>
        </p:nvGrpSpPr>
        <p:grpSpPr>
          <a:xfrm>
            <a:off x="1018150" y="1499165"/>
            <a:ext cx="3497454" cy="2828313"/>
            <a:chOff x="1103749" y="1727491"/>
            <a:chExt cx="3316286" cy="2681807"/>
          </a:xfrm>
        </p:grpSpPr>
        <p:sp>
          <p:nvSpPr>
            <p:cNvPr id="311" name="Google Shape;311;p23"/>
            <p:cNvSpPr/>
            <p:nvPr/>
          </p:nvSpPr>
          <p:spPr>
            <a:xfrm>
              <a:off x="1420989" y="1727491"/>
              <a:ext cx="2681807" cy="2681807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path path="circle">
                <a:fillToRect b="0%" l="0%" r="100%" t="100%"/>
              </a:path>
              <a:tileRect b="-100%" l="-100%" r="0%" t="0%"/>
            </a:gradFill>
            <a:ln>
              <a:noFill/>
            </a:ln>
            <a:effectLst>
              <a:outerShdw blurRad="241300" rotWithShape="0" algn="tr" dir="8400000" dist="1524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12" name="Google Shape;312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03749" y="1761059"/>
              <a:ext cx="3316286" cy="2614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3" name="Google Shape;313;p23"/>
            <p:cNvSpPr txBox="1"/>
            <p:nvPr/>
          </p:nvSpPr>
          <p:spPr>
            <a:xfrm>
              <a:off x="2247166" y="2745228"/>
              <a:ext cx="1018683" cy="6620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937">
                  <a:solidFill>
                    <a:schemeClr val="accent5"/>
                  </a:solidFill>
                  <a:latin typeface="Impact"/>
                  <a:ea typeface="Impact"/>
                  <a:cs typeface="Impact"/>
                  <a:sym typeface="Impact"/>
                </a:rPr>
                <a:t>80%</a:t>
              </a:r>
              <a:endParaRPr sz="3937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grpSp>
        <p:nvGrpSpPr>
          <p:cNvPr id="314" name="Google Shape;314;p23"/>
          <p:cNvGrpSpPr/>
          <p:nvPr/>
        </p:nvGrpSpPr>
        <p:grpSpPr>
          <a:xfrm>
            <a:off x="4785893" y="1499165"/>
            <a:ext cx="3497454" cy="2828313"/>
            <a:chOff x="1103749" y="1727491"/>
            <a:chExt cx="3316286" cy="2681807"/>
          </a:xfrm>
        </p:grpSpPr>
        <p:sp>
          <p:nvSpPr>
            <p:cNvPr id="315" name="Google Shape;315;p23"/>
            <p:cNvSpPr/>
            <p:nvPr/>
          </p:nvSpPr>
          <p:spPr>
            <a:xfrm>
              <a:off x="1420989" y="1727491"/>
              <a:ext cx="2681807" cy="2681807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path path="circle">
                <a:fillToRect b="0%" l="0%" r="100%" t="100%"/>
              </a:path>
              <a:tileRect b="-100%" l="-100%" r="0%" t="0%"/>
            </a:gradFill>
            <a:ln>
              <a:noFill/>
            </a:ln>
            <a:effectLst>
              <a:outerShdw blurRad="241300" rotWithShape="0" algn="tr" dir="8400000" dist="1524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16" name="Google Shape;316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03749" y="1761059"/>
              <a:ext cx="3316286" cy="2614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7" name="Google Shape;317;p23"/>
            <p:cNvSpPr txBox="1"/>
            <p:nvPr/>
          </p:nvSpPr>
          <p:spPr>
            <a:xfrm>
              <a:off x="2248235" y="2745228"/>
              <a:ext cx="1023242" cy="6620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937">
                  <a:solidFill>
                    <a:schemeClr val="accent5"/>
                  </a:solidFill>
                  <a:latin typeface="Impact"/>
                  <a:ea typeface="Impact"/>
                  <a:cs typeface="Impact"/>
                  <a:sym typeface="Impact"/>
                </a:rPr>
                <a:t>60%</a:t>
              </a:r>
              <a:endParaRPr sz="3937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grpSp>
        <p:nvGrpSpPr>
          <p:cNvPr id="318" name="Google Shape;318;p23"/>
          <p:cNvGrpSpPr/>
          <p:nvPr/>
        </p:nvGrpSpPr>
        <p:grpSpPr>
          <a:xfrm>
            <a:off x="8544472" y="1499165"/>
            <a:ext cx="3497454" cy="2828313"/>
            <a:chOff x="1103749" y="1727491"/>
            <a:chExt cx="3316286" cy="2681807"/>
          </a:xfrm>
        </p:grpSpPr>
        <p:sp>
          <p:nvSpPr>
            <p:cNvPr id="319" name="Google Shape;319;p23"/>
            <p:cNvSpPr/>
            <p:nvPr/>
          </p:nvSpPr>
          <p:spPr>
            <a:xfrm>
              <a:off x="1420989" y="1727491"/>
              <a:ext cx="2681807" cy="2681807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path path="circle">
                <a:fillToRect b="0%" l="0%" r="100%" t="100%"/>
              </a:path>
              <a:tileRect b="-100%" l="-100%" r="0%" t="0%"/>
            </a:gradFill>
            <a:ln>
              <a:noFill/>
            </a:ln>
            <a:effectLst>
              <a:outerShdw blurRad="241300" rotWithShape="0" algn="tr" dir="8400000" dist="1524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20" name="Google Shape;320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103749" y="1761059"/>
              <a:ext cx="3316286" cy="2614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1" name="Google Shape;321;p23"/>
            <p:cNvSpPr txBox="1"/>
            <p:nvPr/>
          </p:nvSpPr>
          <p:spPr>
            <a:xfrm>
              <a:off x="2282433" y="2745228"/>
              <a:ext cx="950283" cy="6620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937">
                  <a:solidFill>
                    <a:schemeClr val="accent5"/>
                  </a:solidFill>
                  <a:latin typeface="Impact"/>
                  <a:ea typeface="Impact"/>
                  <a:cs typeface="Impact"/>
                  <a:sym typeface="Impact"/>
                </a:rPr>
                <a:t>75%</a:t>
              </a:r>
              <a:endParaRPr sz="3937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grpSp>
        <p:nvGrpSpPr>
          <p:cNvPr id="322" name="Google Shape;322;p23"/>
          <p:cNvGrpSpPr/>
          <p:nvPr/>
        </p:nvGrpSpPr>
        <p:grpSpPr>
          <a:xfrm>
            <a:off x="1150022" y="4976523"/>
            <a:ext cx="3461754" cy="1191708"/>
            <a:chOff x="138498" y="3002145"/>
            <a:chExt cx="2461827" cy="847483"/>
          </a:xfrm>
        </p:grpSpPr>
        <p:sp>
          <p:nvSpPr>
            <p:cNvPr id="323" name="Google Shape;323;p23"/>
            <p:cNvSpPr/>
            <p:nvPr/>
          </p:nvSpPr>
          <p:spPr>
            <a:xfrm>
              <a:off x="138498" y="3248582"/>
              <a:ext cx="349697" cy="34969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25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1</a:t>
              </a:r>
              <a:endParaRPr b="1" sz="225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324" name="Google Shape;324;p23"/>
            <p:cNvSpPr txBox="1"/>
            <p:nvPr/>
          </p:nvSpPr>
          <p:spPr>
            <a:xfrm>
              <a:off x="477437" y="3002145"/>
              <a:ext cx="1212023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STAGE HERE</a:t>
              </a:r>
              <a:endParaRPr sz="1969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325" name="Google Shape;325;p23"/>
            <p:cNvSpPr/>
            <p:nvPr/>
          </p:nvSpPr>
          <p:spPr>
            <a:xfrm>
              <a:off x="484797" y="3271159"/>
              <a:ext cx="2115528" cy="5784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326" name="Google Shape;326;p23"/>
          <p:cNvGrpSpPr/>
          <p:nvPr/>
        </p:nvGrpSpPr>
        <p:grpSpPr>
          <a:xfrm>
            <a:off x="4827962" y="4976523"/>
            <a:ext cx="3461754" cy="1191708"/>
            <a:chOff x="138498" y="3002145"/>
            <a:chExt cx="2461827" cy="847483"/>
          </a:xfrm>
        </p:grpSpPr>
        <p:sp>
          <p:nvSpPr>
            <p:cNvPr id="327" name="Google Shape;327;p23"/>
            <p:cNvSpPr/>
            <p:nvPr/>
          </p:nvSpPr>
          <p:spPr>
            <a:xfrm>
              <a:off x="138498" y="3248582"/>
              <a:ext cx="349697" cy="34969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25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2</a:t>
              </a:r>
              <a:endParaRPr b="1" sz="225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328" name="Google Shape;328;p23"/>
            <p:cNvSpPr txBox="1"/>
            <p:nvPr/>
          </p:nvSpPr>
          <p:spPr>
            <a:xfrm>
              <a:off x="477437" y="3002145"/>
              <a:ext cx="1212023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STAGE HERE</a:t>
              </a:r>
              <a:endParaRPr sz="1969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329" name="Google Shape;329;p23"/>
            <p:cNvSpPr/>
            <p:nvPr/>
          </p:nvSpPr>
          <p:spPr>
            <a:xfrm>
              <a:off x="484797" y="3271159"/>
              <a:ext cx="2115528" cy="5784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330" name="Google Shape;330;p23"/>
          <p:cNvGrpSpPr/>
          <p:nvPr/>
        </p:nvGrpSpPr>
        <p:grpSpPr>
          <a:xfrm>
            <a:off x="8490623" y="4976523"/>
            <a:ext cx="3461754" cy="1191708"/>
            <a:chOff x="138498" y="3002145"/>
            <a:chExt cx="2461827" cy="847483"/>
          </a:xfrm>
        </p:grpSpPr>
        <p:sp>
          <p:nvSpPr>
            <p:cNvPr id="331" name="Google Shape;331;p23"/>
            <p:cNvSpPr/>
            <p:nvPr/>
          </p:nvSpPr>
          <p:spPr>
            <a:xfrm>
              <a:off x="138498" y="3248582"/>
              <a:ext cx="349697" cy="34969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25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3</a:t>
              </a:r>
              <a:endParaRPr b="1" sz="225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332" name="Google Shape;332;p23"/>
            <p:cNvSpPr txBox="1"/>
            <p:nvPr/>
          </p:nvSpPr>
          <p:spPr>
            <a:xfrm>
              <a:off x="477437" y="3002145"/>
              <a:ext cx="1212023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STAGE HERE</a:t>
              </a:r>
              <a:endParaRPr sz="1969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333" name="Google Shape;333;p23"/>
            <p:cNvSpPr/>
            <p:nvPr/>
          </p:nvSpPr>
          <p:spPr>
            <a:xfrm>
              <a:off x="484797" y="3271159"/>
              <a:ext cx="2115528" cy="5784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4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340" name="Google Shape;340;p24"/>
          <p:cNvGrpSpPr/>
          <p:nvPr/>
        </p:nvGrpSpPr>
        <p:grpSpPr>
          <a:xfrm>
            <a:off x="428954" y="1901918"/>
            <a:ext cx="3709338" cy="1561526"/>
            <a:chOff x="867304" y="2284758"/>
            <a:chExt cx="2637896" cy="1110480"/>
          </a:xfrm>
        </p:grpSpPr>
        <p:sp>
          <p:nvSpPr>
            <p:cNvPr id="341" name="Google Shape;341;p24"/>
            <p:cNvSpPr txBox="1"/>
            <p:nvPr/>
          </p:nvSpPr>
          <p:spPr>
            <a:xfrm>
              <a:off x="867304" y="2284758"/>
              <a:ext cx="2561696" cy="3115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-361639" lvl="0" marL="361639" marR="0" rtl="0" algn="l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2" name="Google Shape;342;p24"/>
            <p:cNvSpPr txBox="1"/>
            <p:nvPr/>
          </p:nvSpPr>
          <p:spPr>
            <a:xfrm>
              <a:off x="891704" y="2644738"/>
              <a:ext cx="2613496" cy="7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-361639" lvl="0" marL="361639" marR="0" rtl="0" algn="l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87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43" name="Google Shape;343;p24"/>
          <p:cNvGrpSpPr/>
          <p:nvPr/>
        </p:nvGrpSpPr>
        <p:grpSpPr>
          <a:xfrm>
            <a:off x="428954" y="4044926"/>
            <a:ext cx="3709338" cy="1561526"/>
            <a:chOff x="867304" y="2284758"/>
            <a:chExt cx="2637896" cy="1110480"/>
          </a:xfrm>
        </p:grpSpPr>
        <p:sp>
          <p:nvSpPr>
            <p:cNvPr id="344" name="Google Shape;344;p24"/>
            <p:cNvSpPr txBox="1"/>
            <p:nvPr/>
          </p:nvSpPr>
          <p:spPr>
            <a:xfrm>
              <a:off x="867304" y="2284758"/>
              <a:ext cx="2561696" cy="3115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-361639" lvl="0" marL="361639" marR="0" rtl="0" algn="l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5" name="Google Shape;345;p24"/>
            <p:cNvSpPr txBox="1"/>
            <p:nvPr/>
          </p:nvSpPr>
          <p:spPr>
            <a:xfrm>
              <a:off x="891704" y="2644738"/>
              <a:ext cx="2613496" cy="7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-361639" lvl="0" marL="361639" marR="0" rtl="0" algn="l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87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46" name="Google Shape;346;p24"/>
          <p:cNvGrpSpPr/>
          <p:nvPr/>
        </p:nvGrpSpPr>
        <p:grpSpPr>
          <a:xfrm>
            <a:off x="8934759" y="1901918"/>
            <a:ext cx="3709338" cy="1561526"/>
            <a:chOff x="867304" y="2284758"/>
            <a:chExt cx="2637896" cy="1110480"/>
          </a:xfrm>
        </p:grpSpPr>
        <p:sp>
          <p:nvSpPr>
            <p:cNvPr id="347" name="Google Shape;347;p24"/>
            <p:cNvSpPr txBox="1"/>
            <p:nvPr/>
          </p:nvSpPr>
          <p:spPr>
            <a:xfrm>
              <a:off x="867304" y="2284758"/>
              <a:ext cx="2561696" cy="3115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-361639" lvl="0" marL="361639" marR="0" rtl="0" algn="l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8" name="Google Shape;348;p24"/>
            <p:cNvSpPr txBox="1"/>
            <p:nvPr/>
          </p:nvSpPr>
          <p:spPr>
            <a:xfrm>
              <a:off x="891704" y="2644738"/>
              <a:ext cx="2613496" cy="7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-361639" lvl="0" marL="361639" marR="0" rtl="0" algn="l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87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49" name="Google Shape;349;p24"/>
          <p:cNvGrpSpPr/>
          <p:nvPr/>
        </p:nvGrpSpPr>
        <p:grpSpPr>
          <a:xfrm>
            <a:off x="8934759" y="4086347"/>
            <a:ext cx="3709338" cy="1561526"/>
            <a:chOff x="867304" y="2284758"/>
            <a:chExt cx="2637896" cy="1110480"/>
          </a:xfrm>
        </p:grpSpPr>
        <p:sp>
          <p:nvSpPr>
            <p:cNvPr id="350" name="Google Shape;350;p24"/>
            <p:cNvSpPr txBox="1"/>
            <p:nvPr/>
          </p:nvSpPr>
          <p:spPr>
            <a:xfrm>
              <a:off x="867304" y="2284758"/>
              <a:ext cx="2561696" cy="3115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-361639" lvl="0" marL="361639" marR="0" rtl="0" algn="l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b="1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1" name="Google Shape;351;p24"/>
            <p:cNvSpPr txBox="1"/>
            <p:nvPr/>
          </p:nvSpPr>
          <p:spPr>
            <a:xfrm>
              <a:off x="891704" y="2644738"/>
              <a:ext cx="2613496" cy="7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-361639" lvl="0" marL="361639" marR="0" rtl="0" algn="l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87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pic>
        <p:nvPicPr>
          <p:cNvPr descr="D:\cecy\PPT template download\演界网下载素材\图片素材-cecy\苹果产品png图片加高光渐变\苹果产品png图片加高光渐变\iPad竖.png" id="352" name="Google Shape;35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4970" y="1473317"/>
            <a:ext cx="3349123" cy="52235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cecy\PPT template download\PPT管理软件\picture for PPT\04-金融\xpic3952.jpg" id="353" name="Google Shape;35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36420" y="2009069"/>
            <a:ext cx="2657329" cy="39859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4" name="Google Shape;354;p24"/>
          <p:cNvGrpSpPr/>
          <p:nvPr/>
        </p:nvGrpSpPr>
        <p:grpSpPr>
          <a:xfrm>
            <a:off x="4072067" y="4152077"/>
            <a:ext cx="642902" cy="771483"/>
            <a:chOff x="7156451" y="4826087"/>
            <a:chExt cx="763588" cy="862012"/>
          </a:xfrm>
        </p:grpSpPr>
        <p:sp>
          <p:nvSpPr>
            <p:cNvPr id="355" name="Google Shape;355;p24"/>
            <p:cNvSpPr/>
            <p:nvPr/>
          </p:nvSpPr>
          <p:spPr>
            <a:xfrm>
              <a:off x="7375526" y="5242012"/>
              <a:ext cx="230188" cy="230187"/>
            </a:xfrm>
            <a:custGeom>
              <a:rect b="b" l="l" r="r" t="t"/>
              <a:pathLst>
                <a:path extrusionOk="0" h="47" w="47">
                  <a:moveTo>
                    <a:pt x="37" y="25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2" y="1"/>
                    <a:pt x="28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6" y="47"/>
                    <a:pt x="47" y="36"/>
                    <a:pt x="47" y="23"/>
                  </a:cubicBezTo>
                  <a:cubicBezTo>
                    <a:pt x="47" y="21"/>
                    <a:pt x="46" y="18"/>
                    <a:pt x="45" y="16"/>
                  </a:cubicBezTo>
                  <a:lnTo>
                    <a:pt x="37" y="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156451" y="5022937"/>
              <a:ext cx="669925" cy="665162"/>
            </a:xfrm>
            <a:custGeom>
              <a:rect b="b" l="l" r="r" t="t"/>
              <a:pathLst>
                <a:path extrusionOk="0" h="136" w="137">
                  <a:moveTo>
                    <a:pt x="108" y="43"/>
                  </a:moveTo>
                  <a:cubicBezTo>
                    <a:pt x="112" y="50"/>
                    <a:pt x="115" y="59"/>
                    <a:pt x="115" y="68"/>
                  </a:cubicBezTo>
                  <a:cubicBezTo>
                    <a:pt x="115" y="94"/>
                    <a:pt x="94" y="115"/>
                    <a:pt x="68" y="115"/>
                  </a:cubicBezTo>
                  <a:cubicBezTo>
                    <a:pt x="43" y="115"/>
                    <a:pt x="22" y="94"/>
                    <a:pt x="22" y="68"/>
                  </a:cubicBezTo>
                  <a:cubicBezTo>
                    <a:pt x="22" y="42"/>
                    <a:pt x="43" y="22"/>
                    <a:pt x="68" y="22"/>
                  </a:cubicBezTo>
                  <a:cubicBezTo>
                    <a:pt x="80" y="22"/>
                    <a:pt x="90" y="25"/>
                    <a:pt x="98" y="32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00" y="6"/>
                    <a:pt x="85" y="0"/>
                    <a:pt x="68" y="0"/>
                  </a:cubicBezTo>
                  <a:cubicBezTo>
                    <a:pt x="31" y="0"/>
                    <a:pt x="0" y="31"/>
                    <a:pt x="0" y="68"/>
                  </a:cubicBezTo>
                  <a:cubicBezTo>
                    <a:pt x="0" y="106"/>
                    <a:pt x="31" y="136"/>
                    <a:pt x="68" y="136"/>
                  </a:cubicBezTo>
                  <a:cubicBezTo>
                    <a:pt x="106" y="136"/>
                    <a:pt x="137" y="106"/>
                    <a:pt x="137" y="68"/>
                  </a:cubicBezTo>
                  <a:cubicBezTo>
                    <a:pt x="137" y="52"/>
                    <a:pt x="131" y="37"/>
                    <a:pt x="121" y="26"/>
                  </a:cubicBezTo>
                  <a:lnTo>
                    <a:pt x="108" y="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454901" y="4826087"/>
              <a:ext cx="465138" cy="549275"/>
            </a:xfrm>
            <a:custGeom>
              <a:rect b="b" l="l" r="r" t="t"/>
              <a:pathLst>
                <a:path extrusionOk="0" h="346" w="293">
                  <a:moveTo>
                    <a:pt x="293" y="59"/>
                  </a:moveTo>
                  <a:lnTo>
                    <a:pt x="225" y="65"/>
                  </a:lnTo>
                  <a:lnTo>
                    <a:pt x="219" y="0"/>
                  </a:lnTo>
                  <a:lnTo>
                    <a:pt x="163" y="65"/>
                  </a:lnTo>
                  <a:lnTo>
                    <a:pt x="157" y="114"/>
                  </a:lnTo>
                  <a:lnTo>
                    <a:pt x="6" y="306"/>
                  </a:lnTo>
                  <a:lnTo>
                    <a:pt x="0" y="346"/>
                  </a:lnTo>
                  <a:lnTo>
                    <a:pt x="40" y="333"/>
                  </a:lnTo>
                  <a:lnTo>
                    <a:pt x="194" y="142"/>
                  </a:lnTo>
                  <a:lnTo>
                    <a:pt x="240" y="127"/>
                  </a:lnTo>
                  <a:lnTo>
                    <a:pt x="293" y="5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58" name="Google Shape;358;p24"/>
          <p:cNvGrpSpPr/>
          <p:nvPr/>
        </p:nvGrpSpPr>
        <p:grpSpPr>
          <a:xfrm>
            <a:off x="4179217" y="1901920"/>
            <a:ext cx="410827" cy="812646"/>
            <a:chOff x="8080376" y="1863812"/>
            <a:chExt cx="361950" cy="715962"/>
          </a:xfrm>
        </p:grpSpPr>
        <p:sp>
          <p:nvSpPr>
            <p:cNvPr id="359" name="Google Shape;359;p24"/>
            <p:cNvSpPr/>
            <p:nvPr/>
          </p:nvSpPr>
          <p:spPr>
            <a:xfrm>
              <a:off x="8159751" y="2500399"/>
              <a:ext cx="204788" cy="79375"/>
            </a:xfrm>
            <a:custGeom>
              <a:rect b="b" l="l" r="r" t="t"/>
              <a:pathLst>
                <a:path extrusionOk="0" h="16" w="42">
                  <a:moveTo>
                    <a:pt x="37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13"/>
                    <a:pt x="16" y="16"/>
                    <a:pt x="21" y="16"/>
                  </a:cubicBezTo>
                  <a:cubicBezTo>
                    <a:pt x="26" y="16"/>
                    <a:pt x="30" y="13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40" y="9"/>
                    <a:pt x="42" y="7"/>
                    <a:pt x="42" y="4"/>
                  </a:cubicBezTo>
                  <a:cubicBezTo>
                    <a:pt x="42" y="2"/>
                    <a:pt x="40" y="0"/>
                    <a:pt x="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080376" y="2040024"/>
              <a:ext cx="361950" cy="396875"/>
            </a:xfrm>
            <a:custGeom>
              <a:rect b="b" l="l" r="r" t="t"/>
              <a:pathLst>
                <a:path extrusionOk="0" h="81" w="74">
                  <a:moveTo>
                    <a:pt x="74" y="36"/>
                  </a:moveTo>
                  <a:cubicBezTo>
                    <a:pt x="74" y="16"/>
                    <a:pt x="57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4"/>
                    <a:pt x="17" y="64"/>
                    <a:pt x="17" y="81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8" y="63"/>
                    <a:pt x="74" y="54"/>
                    <a:pt x="74" y="36"/>
                  </a:cubicBezTo>
                  <a:close/>
                  <a:moveTo>
                    <a:pt x="37" y="9"/>
                  </a:moveTo>
                  <a:cubicBezTo>
                    <a:pt x="41" y="9"/>
                    <a:pt x="44" y="12"/>
                    <a:pt x="44" y="16"/>
                  </a:cubicBezTo>
                  <a:cubicBezTo>
                    <a:pt x="44" y="20"/>
                    <a:pt x="41" y="24"/>
                    <a:pt x="37" y="24"/>
                  </a:cubicBezTo>
                  <a:cubicBezTo>
                    <a:pt x="33" y="24"/>
                    <a:pt x="29" y="20"/>
                    <a:pt x="29" y="16"/>
                  </a:cubicBezTo>
                  <a:cubicBezTo>
                    <a:pt x="29" y="12"/>
                    <a:pt x="33" y="9"/>
                    <a:pt x="37" y="9"/>
                  </a:cubicBezTo>
                  <a:close/>
                  <a:moveTo>
                    <a:pt x="51" y="46"/>
                  </a:moveTo>
                  <a:cubicBezTo>
                    <a:pt x="51" y="49"/>
                    <a:pt x="49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6" y="52"/>
                    <a:pt x="46" y="53"/>
                    <a:pt x="46" y="53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7"/>
                    <a:pt x="44" y="79"/>
                    <a:pt x="41" y="79"/>
                  </a:cubicBezTo>
                  <a:cubicBezTo>
                    <a:pt x="39" y="79"/>
                    <a:pt x="37" y="77"/>
                    <a:pt x="37" y="75"/>
                  </a:cubicBezTo>
                  <a:cubicBezTo>
                    <a:pt x="37" y="77"/>
                    <a:pt x="35" y="79"/>
                    <a:pt x="33" y="79"/>
                  </a:cubicBezTo>
                  <a:cubicBezTo>
                    <a:pt x="30" y="79"/>
                    <a:pt x="28" y="77"/>
                    <a:pt x="28" y="75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3"/>
                    <a:pt x="28" y="52"/>
                    <a:pt x="29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5" y="52"/>
                    <a:pt x="22" y="49"/>
                    <a:pt x="22" y="46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29"/>
                    <a:pt x="25" y="26"/>
                    <a:pt x="28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9" y="26"/>
                    <a:pt x="51" y="29"/>
                    <a:pt x="51" y="32"/>
                  </a:cubicBezTo>
                  <a:lnTo>
                    <a:pt x="51" y="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59751" y="2455949"/>
              <a:ext cx="204788" cy="30162"/>
            </a:xfrm>
            <a:custGeom>
              <a:rect b="b" l="l" r="r" t="t"/>
              <a:pathLst>
                <a:path extrusionOk="0" h="6" w="42">
                  <a:moveTo>
                    <a:pt x="42" y="3"/>
                  </a:moveTo>
                  <a:cubicBezTo>
                    <a:pt x="42" y="4"/>
                    <a:pt x="40" y="6"/>
                    <a:pt x="39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0" y="0"/>
                    <a:pt x="42" y="1"/>
                    <a:pt x="42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85138" y="1917787"/>
              <a:ext cx="84138" cy="77787"/>
            </a:xfrm>
            <a:custGeom>
              <a:rect b="b" l="l" r="r" t="t"/>
              <a:pathLst>
                <a:path extrusionOk="0" h="16" w="17">
                  <a:moveTo>
                    <a:pt x="13" y="16"/>
                  </a:moveTo>
                  <a:cubicBezTo>
                    <a:pt x="12" y="16"/>
                    <a:pt x="11" y="16"/>
                    <a:pt x="10" y="15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7" y="12"/>
                    <a:pt x="17" y="14"/>
                    <a:pt x="15" y="15"/>
                  </a:cubicBezTo>
                  <a:cubicBezTo>
                    <a:pt x="15" y="16"/>
                    <a:pt x="14" y="16"/>
                    <a:pt x="13" y="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355013" y="1917787"/>
              <a:ext cx="82550" cy="84137"/>
            </a:xfrm>
            <a:custGeom>
              <a:rect b="b" l="l" r="r" t="t"/>
              <a:pathLst>
                <a:path extrusionOk="0" h="17" w="17">
                  <a:moveTo>
                    <a:pt x="4" y="17"/>
                  </a:moveTo>
                  <a:cubicBezTo>
                    <a:pt x="3" y="17"/>
                    <a:pt x="2" y="16"/>
                    <a:pt x="2" y="16"/>
                  </a:cubicBezTo>
                  <a:cubicBezTo>
                    <a:pt x="0" y="14"/>
                    <a:pt x="0" y="12"/>
                    <a:pt x="2" y="1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0"/>
                    <a:pt x="14" y="0"/>
                    <a:pt x="15" y="2"/>
                  </a:cubicBezTo>
                  <a:cubicBezTo>
                    <a:pt x="17" y="3"/>
                    <a:pt x="17" y="5"/>
                    <a:pt x="15" y="7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6"/>
                    <a:pt x="5" y="17"/>
                    <a:pt x="4" y="1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8242301" y="1863812"/>
              <a:ext cx="34925" cy="98425"/>
            </a:xfrm>
            <a:custGeom>
              <a:rect b="b" l="l" r="r" t="t"/>
              <a:pathLst>
                <a:path extrusionOk="0" h="20" w="7">
                  <a:moveTo>
                    <a:pt x="3" y="20"/>
                  </a:moveTo>
                  <a:cubicBezTo>
                    <a:pt x="1" y="20"/>
                    <a:pt x="0" y="18"/>
                    <a:pt x="0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8"/>
                    <a:pt x="5" y="20"/>
                    <a:pt x="3" y="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65" name="Google Shape;365;p24"/>
          <p:cNvGrpSpPr/>
          <p:nvPr/>
        </p:nvGrpSpPr>
        <p:grpSpPr>
          <a:xfrm>
            <a:off x="8250932" y="4044927"/>
            <a:ext cx="704471" cy="1013371"/>
            <a:chOff x="10885488" y="4680037"/>
            <a:chExt cx="503238" cy="723900"/>
          </a:xfrm>
        </p:grpSpPr>
        <p:sp>
          <p:nvSpPr>
            <p:cNvPr id="366" name="Google Shape;366;p24"/>
            <p:cNvSpPr/>
            <p:nvPr/>
          </p:nvSpPr>
          <p:spPr>
            <a:xfrm>
              <a:off x="11071226" y="4680037"/>
              <a:ext cx="317500" cy="303212"/>
            </a:xfrm>
            <a:custGeom>
              <a:rect b="b" l="l" r="r" t="t"/>
              <a:pathLst>
                <a:path extrusionOk="0" h="191" w="200">
                  <a:moveTo>
                    <a:pt x="179" y="145"/>
                  </a:moveTo>
                  <a:lnTo>
                    <a:pt x="157" y="145"/>
                  </a:lnTo>
                  <a:lnTo>
                    <a:pt x="175" y="160"/>
                  </a:lnTo>
                  <a:lnTo>
                    <a:pt x="31" y="160"/>
                  </a:lnTo>
                  <a:lnTo>
                    <a:pt x="31" y="24"/>
                  </a:lnTo>
                  <a:lnTo>
                    <a:pt x="46" y="43"/>
                  </a:lnTo>
                  <a:lnTo>
                    <a:pt x="46" y="21"/>
                  </a:lnTo>
                  <a:lnTo>
                    <a:pt x="24" y="0"/>
                  </a:lnTo>
                  <a:lnTo>
                    <a:pt x="0" y="21"/>
                  </a:lnTo>
                  <a:lnTo>
                    <a:pt x="0" y="43"/>
                  </a:lnTo>
                  <a:lnTo>
                    <a:pt x="18" y="24"/>
                  </a:lnTo>
                  <a:lnTo>
                    <a:pt x="18" y="175"/>
                  </a:lnTo>
                  <a:lnTo>
                    <a:pt x="175" y="175"/>
                  </a:lnTo>
                  <a:lnTo>
                    <a:pt x="157" y="191"/>
                  </a:lnTo>
                  <a:lnTo>
                    <a:pt x="179" y="191"/>
                  </a:lnTo>
                  <a:lnTo>
                    <a:pt x="200" y="166"/>
                  </a:lnTo>
                  <a:lnTo>
                    <a:pt x="179" y="14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11134726" y="4699087"/>
              <a:ext cx="204788" cy="220662"/>
            </a:xfrm>
            <a:custGeom>
              <a:rect b="b" l="l" r="r" t="t"/>
              <a:pathLst>
                <a:path extrusionOk="0" h="139" w="129">
                  <a:moveTo>
                    <a:pt x="0" y="93"/>
                  </a:moveTo>
                  <a:lnTo>
                    <a:pt x="37" y="59"/>
                  </a:lnTo>
                  <a:lnTo>
                    <a:pt x="46" y="68"/>
                  </a:lnTo>
                  <a:lnTo>
                    <a:pt x="0" y="108"/>
                  </a:lnTo>
                  <a:lnTo>
                    <a:pt x="0" y="117"/>
                  </a:lnTo>
                  <a:lnTo>
                    <a:pt x="52" y="71"/>
                  </a:lnTo>
                  <a:lnTo>
                    <a:pt x="58" y="77"/>
                  </a:lnTo>
                  <a:lnTo>
                    <a:pt x="0" y="133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129" y="22"/>
                  </a:lnTo>
                  <a:lnTo>
                    <a:pt x="129" y="0"/>
                  </a:lnTo>
                  <a:lnTo>
                    <a:pt x="65" y="65"/>
                  </a:lnTo>
                  <a:lnTo>
                    <a:pt x="37" y="43"/>
                  </a:lnTo>
                  <a:lnTo>
                    <a:pt x="0" y="74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11163301" y="4753062"/>
              <a:ext cx="176213" cy="166687"/>
            </a:xfrm>
            <a:custGeom>
              <a:rect b="b" l="l" r="r" t="t"/>
              <a:pathLst>
                <a:path extrusionOk="0" h="105" w="111">
                  <a:moveTo>
                    <a:pt x="111" y="0"/>
                  </a:moveTo>
                  <a:lnTo>
                    <a:pt x="0" y="105"/>
                  </a:lnTo>
                  <a:lnTo>
                    <a:pt x="10" y="105"/>
                  </a:lnTo>
                  <a:lnTo>
                    <a:pt x="111" y="9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11202988" y="4792749"/>
              <a:ext cx="136525" cy="127000"/>
            </a:xfrm>
            <a:custGeom>
              <a:rect b="b" l="l" r="r" t="t"/>
              <a:pathLst>
                <a:path extrusionOk="0" h="80" w="86">
                  <a:moveTo>
                    <a:pt x="86" y="0"/>
                  </a:moveTo>
                  <a:lnTo>
                    <a:pt x="0" y="80"/>
                  </a:lnTo>
                  <a:lnTo>
                    <a:pt x="9" y="80"/>
                  </a:lnTo>
                  <a:lnTo>
                    <a:pt x="86" y="9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11242676" y="4826087"/>
              <a:ext cx="96838" cy="93662"/>
            </a:xfrm>
            <a:custGeom>
              <a:rect b="b" l="l" r="r" t="t"/>
              <a:pathLst>
                <a:path extrusionOk="0" h="59" w="61">
                  <a:moveTo>
                    <a:pt x="61" y="0"/>
                  </a:moveTo>
                  <a:lnTo>
                    <a:pt x="0" y="59"/>
                  </a:lnTo>
                  <a:lnTo>
                    <a:pt x="9" y="59"/>
                  </a:lnTo>
                  <a:lnTo>
                    <a:pt x="61" y="1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11280776" y="4865774"/>
              <a:ext cx="58738" cy="53975"/>
            </a:xfrm>
            <a:custGeom>
              <a:rect b="b" l="l" r="r" t="t"/>
              <a:pathLst>
                <a:path extrusionOk="0" h="34" w="37">
                  <a:moveTo>
                    <a:pt x="37" y="9"/>
                  </a:moveTo>
                  <a:lnTo>
                    <a:pt x="37" y="0"/>
                  </a:lnTo>
                  <a:lnTo>
                    <a:pt x="0" y="34"/>
                  </a:lnTo>
                  <a:lnTo>
                    <a:pt x="10" y="34"/>
                  </a:lnTo>
                  <a:lnTo>
                    <a:pt x="37" y="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10939463" y="4856249"/>
              <a:ext cx="117475" cy="1174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10885488" y="4997537"/>
              <a:ext cx="336550" cy="406400"/>
            </a:xfrm>
            <a:custGeom>
              <a:rect b="b" l="l" r="r" t="t"/>
              <a:pathLst>
                <a:path extrusionOk="0" h="83" w="69">
                  <a:moveTo>
                    <a:pt x="69" y="7"/>
                  </a:moveTo>
                  <a:cubicBezTo>
                    <a:pt x="69" y="2"/>
                    <a:pt x="65" y="0"/>
                    <a:pt x="61" y="0"/>
                  </a:cubicBezTo>
                  <a:cubicBezTo>
                    <a:pt x="57" y="0"/>
                    <a:pt x="33" y="0"/>
                    <a:pt x="33" y="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4" y="40"/>
                    <a:pt x="10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9" y="41"/>
                    <a:pt x="9" y="42"/>
                    <a:pt x="9" y="42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9" y="80"/>
                    <a:pt x="12" y="83"/>
                    <a:pt x="16" y="83"/>
                  </a:cubicBezTo>
                  <a:cubicBezTo>
                    <a:pt x="20" y="83"/>
                    <a:pt x="23" y="80"/>
                    <a:pt x="23" y="76"/>
                  </a:cubicBezTo>
                  <a:cubicBezTo>
                    <a:pt x="23" y="80"/>
                    <a:pt x="26" y="83"/>
                    <a:pt x="30" y="83"/>
                  </a:cubicBezTo>
                  <a:cubicBezTo>
                    <a:pt x="34" y="83"/>
                    <a:pt x="37" y="80"/>
                    <a:pt x="37" y="76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58" y="13"/>
                    <a:pt x="61" y="13"/>
                  </a:cubicBezTo>
                  <a:cubicBezTo>
                    <a:pt x="64" y="13"/>
                    <a:pt x="69" y="12"/>
                    <a:pt x="69" y="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74" name="Google Shape;374;p24"/>
          <p:cNvGrpSpPr/>
          <p:nvPr/>
        </p:nvGrpSpPr>
        <p:grpSpPr>
          <a:xfrm>
            <a:off x="8250931" y="1901919"/>
            <a:ext cx="602721" cy="818134"/>
            <a:chOff x="10709276" y="1628862"/>
            <a:chExt cx="439738" cy="596900"/>
          </a:xfrm>
        </p:grpSpPr>
        <p:sp>
          <p:nvSpPr>
            <p:cNvPr id="375" name="Google Shape;375;p24"/>
            <p:cNvSpPr/>
            <p:nvPr/>
          </p:nvSpPr>
          <p:spPr>
            <a:xfrm>
              <a:off x="10709276" y="1809837"/>
              <a:ext cx="341313" cy="415925"/>
            </a:xfrm>
            <a:custGeom>
              <a:rect b="b" l="l" r="r" t="t"/>
              <a:pathLst>
                <a:path extrusionOk="0" h="85" w="70">
                  <a:moveTo>
                    <a:pt x="62" y="0"/>
                  </a:moveTo>
                  <a:cubicBezTo>
                    <a:pt x="58" y="0"/>
                    <a:pt x="33" y="0"/>
                    <a:pt x="33" y="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6"/>
                    <a:pt x="4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9" y="42"/>
                    <a:pt x="9" y="43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9" y="82"/>
                    <a:pt x="13" y="85"/>
                    <a:pt x="16" y="85"/>
                  </a:cubicBezTo>
                  <a:cubicBezTo>
                    <a:pt x="20" y="85"/>
                    <a:pt x="23" y="82"/>
                    <a:pt x="23" y="78"/>
                  </a:cubicBezTo>
                  <a:cubicBezTo>
                    <a:pt x="23" y="82"/>
                    <a:pt x="27" y="85"/>
                    <a:pt x="30" y="85"/>
                  </a:cubicBezTo>
                  <a:cubicBezTo>
                    <a:pt x="34" y="85"/>
                    <a:pt x="37" y="82"/>
                    <a:pt x="37" y="78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59" y="13"/>
                    <a:pt x="62" y="13"/>
                  </a:cubicBezTo>
                  <a:cubicBezTo>
                    <a:pt x="66" y="13"/>
                    <a:pt x="70" y="12"/>
                    <a:pt x="70" y="7"/>
                  </a:cubicBezTo>
                  <a:cubicBezTo>
                    <a:pt x="70" y="2"/>
                    <a:pt x="66" y="0"/>
                    <a:pt x="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10763251" y="1628862"/>
              <a:ext cx="385763" cy="161925"/>
            </a:xfrm>
            <a:custGeom>
              <a:rect b="b" l="l" r="r" t="t"/>
              <a:pathLst>
                <a:path extrusionOk="0" h="33" w="79">
                  <a:moveTo>
                    <a:pt x="68" y="1"/>
                  </a:moveTo>
                  <a:cubicBezTo>
                    <a:pt x="66" y="1"/>
                    <a:pt x="64" y="2"/>
                    <a:pt x="62" y="4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4" y="3"/>
                    <a:pt x="50" y="0"/>
                    <a:pt x="46" y="0"/>
                  </a:cubicBezTo>
                  <a:cubicBezTo>
                    <a:pt x="44" y="0"/>
                    <a:pt x="41" y="3"/>
                    <a:pt x="38" y="4"/>
                  </a:cubicBezTo>
                  <a:cubicBezTo>
                    <a:pt x="36" y="6"/>
                    <a:pt x="26" y="12"/>
                    <a:pt x="23" y="14"/>
                  </a:cubicBezTo>
                  <a:cubicBezTo>
                    <a:pt x="21" y="10"/>
                    <a:pt x="17" y="8"/>
                    <a:pt x="12" y="8"/>
                  </a:cubicBezTo>
                  <a:cubicBezTo>
                    <a:pt x="6" y="8"/>
                    <a:pt x="0" y="13"/>
                    <a:pt x="0" y="20"/>
                  </a:cubicBezTo>
                  <a:cubicBezTo>
                    <a:pt x="0" y="27"/>
                    <a:pt x="6" y="32"/>
                    <a:pt x="12" y="32"/>
                  </a:cubicBezTo>
                  <a:cubicBezTo>
                    <a:pt x="16" y="32"/>
                    <a:pt x="20" y="30"/>
                    <a:pt x="22" y="27"/>
                  </a:cubicBezTo>
                  <a:cubicBezTo>
                    <a:pt x="26" y="28"/>
                    <a:pt x="45" y="33"/>
                    <a:pt x="46" y="33"/>
                  </a:cubicBezTo>
                  <a:cubicBezTo>
                    <a:pt x="49" y="33"/>
                    <a:pt x="52" y="32"/>
                    <a:pt x="54" y="29"/>
                  </a:cubicBezTo>
                  <a:cubicBezTo>
                    <a:pt x="54" y="29"/>
                    <a:pt x="64" y="33"/>
                    <a:pt x="68" y="33"/>
                  </a:cubicBezTo>
                  <a:cubicBezTo>
                    <a:pt x="74" y="33"/>
                    <a:pt x="79" y="26"/>
                    <a:pt x="79" y="17"/>
                  </a:cubicBezTo>
                  <a:cubicBezTo>
                    <a:pt x="79" y="8"/>
                    <a:pt x="74" y="1"/>
                    <a:pt x="68" y="1"/>
                  </a:cubicBezTo>
                  <a:close/>
                  <a:moveTo>
                    <a:pt x="46" y="27"/>
                  </a:moveTo>
                  <a:cubicBezTo>
                    <a:pt x="42" y="27"/>
                    <a:pt x="39" y="23"/>
                    <a:pt x="39" y="17"/>
                  </a:cubicBezTo>
                  <a:cubicBezTo>
                    <a:pt x="39" y="11"/>
                    <a:pt x="42" y="6"/>
                    <a:pt x="46" y="6"/>
                  </a:cubicBezTo>
                  <a:cubicBezTo>
                    <a:pt x="50" y="6"/>
                    <a:pt x="53" y="11"/>
                    <a:pt x="53" y="17"/>
                  </a:cubicBezTo>
                  <a:cubicBezTo>
                    <a:pt x="53" y="23"/>
                    <a:pt x="50" y="27"/>
                    <a:pt x="46" y="27"/>
                  </a:cubicBezTo>
                  <a:close/>
                  <a:moveTo>
                    <a:pt x="68" y="28"/>
                  </a:moveTo>
                  <a:cubicBezTo>
                    <a:pt x="64" y="28"/>
                    <a:pt x="60" y="23"/>
                    <a:pt x="60" y="17"/>
                  </a:cubicBezTo>
                  <a:cubicBezTo>
                    <a:pt x="60" y="12"/>
                    <a:pt x="64" y="7"/>
                    <a:pt x="68" y="7"/>
                  </a:cubicBezTo>
                  <a:cubicBezTo>
                    <a:pt x="72" y="7"/>
                    <a:pt x="75" y="12"/>
                    <a:pt x="75" y="17"/>
                  </a:cubicBezTo>
                  <a:cubicBezTo>
                    <a:pt x="75" y="23"/>
                    <a:pt x="72" y="28"/>
                    <a:pt x="68" y="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377" name="Google Shape;377;p24"/>
          <p:cNvSpPr txBox="1"/>
          <p:nvPr/>
        </p:nvSpPr>
        <p:spPr>
          <a:xfrm>
            <a:off x="699932" y="187513"/>
            <a:ext cx="4752625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" name="Google Shape;383;p25"/>
          <p:cNvGrpSpPr/>
          <p:nvPr/>
        </p:nvGrpSpPr>
        <p:grpSpPr>
          <a:xfrm>
            <a:off x="3630115" y="2097843"/>
            <a:ext cx="2616969" cy="3116682"/>
            <a:chOff x="1827008" y="2120901"/>
            <a:chExt cx="2298700" cy="2736849"/>
          </a:xfrm>
        </p:grpSpPr>
        <p:sp>
          <p:nvSpPr>
            <p:cNvPr id="384" name="Google Shape;384;p25"/>
            <p:cNvSpPr/>
            <p:nvPr/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5" name="Google Shape;385;p25"/>
            <p:cNvSpPr/>
            <p:nvPr/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86" name="Google Shape;386;p25"/>
          <p:cNvGrpSpPr/>
          <p:nvPr/>
        </p:nvGrpSpPr>
        <p:grpSpPr>
          <a:xfrm>
            <a:off x="6604974" y="2097843"/>
            <a:ext cx="2616969" cy="3116682"/>
            <a:chOff x="1827008" y="2120901"/>
            <a:chExt cx="2298700" cy="2736849"/>
          </a:xfrm>
        </p:grpSpPr>
        <p:sp>
          <p:nvSpPr>
            <p:cNvPr id="387" name="Google Shape;387;p25"/>
            <p:cNvSpPr/>
            <p:nvPr/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8" name="Google Shape;388;p25"/>
            <p:cNvSpPr/>
            <p:nvPr/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89" name="Google Shape;389;p25"/>
          <p:cNvGrpSpPr/>
          <p:nvPr/>
        </p:nvGrpSpPr>
        <p:grpSpPr>
          <a:xfrm>
            <a:off x="9579832" y="2097843"/>
            <a:ext cx="2616969" cy="3116682"/>
            <a:chOff x="1827008" y="2120901"/>
            <a:chExt cx="2298700" cy="2736849"/>
          </a:xfrm>
        </p:grpSpPr>
        <p:sp>
          <p:nvSpPr>
            <p:cNvPr id="390" name="Google Shape;390;p25"/>
            <p:cNvSpPr/>
            <p:nvPr/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1" name="Google Shape;391;p25"/>
            <p:cNvSpPr/>
            <p:nvPr/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92" name="Google Shape;392;p25"/>
          <p:cNvGrpSpPr/>
          <p:nvPr/>
        </p:nvGrpSpPr>
        <p:grpSpPr>
          <a:xfrm>
            <a:off x="655255" y="2097843"/>
            <a:ext cx="2616969" cy="3116682"/>
            <a:chOff x="1827008" y="2120901"/>
            <a:chExt cx="2298700" cy="2736849"/>
          </a:xfrm>
        </p:grpSpPr>
        <p:sp>
          <p:nvSpPr>
            <p:cNvPr id="393" name="Google Shape;393;p25"/>
            <p:cNvSpPr/>
            <p:nvPr/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4" name="Google Shape;394;p25"/>
            <p:cNvSpPr/>
            <p:nvPr/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395" name="Google Shape;395;p25"/>
          <p:cNvSpPr txBox="1"/>
          <p:nvPr/>
        </p:nvSpPr>
        <p:spPr>
          <a:xfrm>
            <a:off x="750406" y="2127027"/>
            <a:ext cx="2357307" cy="443612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6" name="Google Shape;396;p25"/>
          <p:cNvSpPr txBox="1"/>
          <p:nvPr/>
        </p:nvSpPr>
        <p:spPr>
          <a:xfrm>
            <a:off x="6857977" y="2127027"/>
            <a:ext cx="2143007" cy="443612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7" name="Google Shape;397;p25"/>
          <p:cNvSpPr txBox="1"/>
          <p:nvPr/>
        </p:nvSpPr>
        <p:spPr>
          <a:xfrm>
            <a:off x="3964917" y="2127027"/>
            <a:ext cx="2035857" cy="443612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8" name="Google Shape;398;p25"/>
          <p:cNvSpPr txBox="1"/>
          <p:nvPr/>
        </p:nvSpPr>
        <p:spPr>
          <a:xfrm>
            <a:off x="9751036" y="2127027"/>
            <a:ext cx="2250158" cy="443612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9" name="Google Shape;399;p25"/>
          <p:cNvSpPr txBox="1"/>
          <p:nvPr/>
        </p:nvSpPr>
        <p:spPr>
          <a:xfrm>
            <a:off x="964706" y="2839857"/>
            <a:ext cx="2035857" cy="1577256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0" name="Google Shape;400;p25"/>
          <p:cNvSpPr txBox="1"/>
          <p:nvPr/>
        </p:nvSpPr>
        <p:spPr>
          <a:xfrm>
            <a:off x="3964916" y="2839858"/>
            <a:ext cx="1934984" cy="1577256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1" name="Google Shape;401;p25"/>
          <p:cNvSpPr txBox="1"/>
          <p:nvPr/>
        </p:nvSpPr>
        <p:spPr>
          <a:xfrm>
            <a:off x="6857977" y="2866272"/>
            <a:ext cx="2035857" cy="1577256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2" name="Google Shape;402;p25"/>
          <p:cNvSpPr txBox="1"/>
          <p:nvPr/>
        </p:nvSpPr>
        <p:spPr>
          <a:xfrm>
            <a:off x="9858187" y="2866272"/>
            <a:ext cx="2035857" cy="1577256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3" name="Google Shape;403;p25"/>
          <p:cNvSpPr txBox="1"/>
          <p:nvPr/>
        </p:nvSpPr>
        <p:spPr>
          <a:xfrm>
            <a:off x="693085" y="174078"/>
            <a:ext cx="6000421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4" name="Google Shape;404;p25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6"/>
          <p:cNvSpPr/>
          <p:nvPr/>
        </p:nvSpPr>
        <p:spPr>
          <a:xfrm>
            <a:off x="2062179" y="1537424"/>
            <a:ext cx="330293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1" name="Google Shape;411;p26"/>
          <p:cNvSpPr/>
          <p:nvPr/>
        </p:nvSpPr>
        <p:spPr>
          <a:xfrm>
            <a:off x="2062179" y="2947792"/>
            <a:ext cx="330293" cy="624261"/>
          </a:xfrm>
          <a:custGeom>
            <a:rect b="b" l="l" r="r" t="t"/>
            <a:pathLst>
              <a:path extrusionOk="0" h="128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28"/>
                  <a:pt x="68" y="128"/>
                  <a:pt x="68" y="128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2" name="Google Shape;412;p26"/>
          <p:cNvSpPr/>
          <p:nvPr/>
        </p:nvSpPr>
        <p:spPr>
          <a:xfrm>
            <a:off x="2486586" y="1537424"/>
            <a:ext cx="330293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3" name="Google Shape;413;p26"/>
          <p:cNvSpPr/>
          <p:nvPr/>
        </p:nvSpPr>
        <p:spPr>
          <a:xfrm>
            <a:off x="2909219" y="1537424"/>
            <a:ext cx="332066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4" name="Google Shape;414;p26"/>
          <p:cNvSpPr/>
          <p:nvPr/>
        </p:nvSpPr>
        <p:spPr>
          <a:xfrm>
            <a:off x="3328299" y="1537424"/>
            <a:ext cx="332066" cy="2034628"/>
          </a:xfrm>
          <a:custGeom>
            <a:rect b="b" l="l" r="r" t="t"/>
            <a:pathLst>
              <a:path extrusionOk="0" h="417" w="68">
                <a:moveTo>
                  <a:pt x="12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5" name="Google Shape;415;p26"/>
          <p:cNvSpPr/>
          <p:nvPr/>
        </p:nvSpPr>
        <p:spPr>
          <a:xfrm>
            <a:off x="2486586" y="2522725"/>
            <a:ext cx="330293" cy="1049327"/>
          </a:xfrm>
          <a:custGeom>
            <a:rect b="b" l="l" r="r" t="t"/>
            <a:pathLst>
              <a:path extrusionOk="0" h="215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5"/>
                  <a:pt x="68" y="215"/>
                  <a:pt x="68" y="215"/>
                </a:cubicBezTo>
                <a:cubicBezTo>
                  <a:pt x="0" y="215"/>
                  <a:pt x="0" y="215"/>
                  <a:pt x="0" y="215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6" name="Google Shape;416;p26"/>
          <p:cNvSpPr/>
          <p:nvPr/>
        </p:nvSpPr>
        <p:spPr>
          <a:xfrm>
            <a:off x="2909219" y="2083428"/>
            <a:ext cx="332066" cy="1488622"/>
          </a:xfrm>
          <a:custGeom>
            <a:rect b="b" l="l" r="r" t="t"/>
            <a:pathLst>
              <a:path extrusionOk="0" h="305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05"/>
                  <a:pt x="68" y="305"/>
                  <a:pt x="68" y="305"/>
                </a:cubicBezTo>
                <a:cubicBezTo>
                  <a:pt x="0" y="305"/>
                  <a:pt x="0" y="305"/>
                  <a:pt x="0" y="305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7" name="Google Shape;417;p26"/>
          <p:cNvSpPr/>
          <p:nvPr/>
        </p:nvSpPr>
        <p:spPr>
          <a:xfrm>
            <a:off x="3328299" y="1795309"/>
            <a:ext cx="332066" cy="1776743"/>
          </a:xfrm>
          <a:custGeom>
            <a:rect b="b" l="l" r="r" t="t"/>
            <a:pathLst>
              <a:path extrusionOk="0" h="364" w="68">
                <a:moveTo>
                  <a:pt x="12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4"/>
                  <a:pt x="68" y="364"/>
                  <a:pt x="68" y="364"/>
                </a:cubicBezTo>
                <a:cubicBezTo>
                  <a:pt x="0" y="364"/>
                  <a:pt x="0" y="364"/>
                  <a:pt x="0" y="36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8" name="Google Shape;418;p26"/>
          <p:cNvSpPr/>
          <p:nvPr/>
        </p:nvSpPr>
        <p:spPr>
          <a:xfrm>
            <a:off x="4338707" y="1537424"/>
            <a:ext cx="330293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9" name="Google Shape;419;p26"/>
          <p:cNvSpPr/>
          <p:nvPr/>
        </p:nvSpPr>
        <p:spPr>
          <a:xfrm>
            <a:off x="4761340" y="1537424"/>
            <a:ext cx="332066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0" name="Google Shape;420;p26"/>
          <p:cNvSpPr/>
          <p:nvPr/>
        </p:nvSpPr>
        <p:spPr>
          <a:xfrm>
            <a:off x="5185748" y="1537424"/>
            <a:ext cx="332066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1" name="Google Shape;421;p26"/>
          <p:cNvSpPr/>
          <p:nvPr/>
        </p:nvSpPr>
        <p:spPr>
          <a:xfrm>
            <a:off x="5610156" y="1537424"/>
            <a:ext cx="332066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2" name="Google Shape;422;p26"/>
          <p:cNvSpPr/>
          <p:nvPr/>
        </p:nvSpPr>
        <p:spPr>
          <a:xfrm>
            <a:off x="4338707" y="3269704"/>
            <a:ext cx="330293" cy="302348"/>
          </a:xfrm>
          <a:custGeom>
            <a:rect b="b" l="l" r="r" t="t"/>
            <a:pathLst>
              <a:path extrusionOk="0" h="62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62"/>
                  <a:pt x="68" y="62"/>
                  <a:pt x="68" y="62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3" name="Google Shape;423;p26"/>
          <p:cNvSpPr/>
          <p:nvPr/>
        </p:nvSpPr>
        <p:spPr>
          <a:xfrm>
            <a:off x="4761340" y="2531613"/>
            <a:ext cx="332066" cy="1040436"/>
          </a:xfrm>
          <a:custGeom>
            <a:rect b="b" l="l" r="r" t="t"/>
            <a:pathLst>
              <a:path extrusionOk="0" h="213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4" name="Google Shape;424;p26"/>
          <p:cNvSpPr/>
          <p:nvPr/>
        </p:nvSpPr>
        <p:spPr>
          <a:xfrm>
            <a:off x="5185748" y="1795309"/>
            <a:ext cx="332066" cy="1776743"/>
          </a:xfrm>
          <a:custGeom>
            <a:rect b="b" l="l" r="r" t="t"/>
            <a:pathLst>
              <a:path extrusionOk="0" h="364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4"/>
                  <a:pt x="68" y="364"/>
                  <a:pt x="68" y="364"/>
                </a:cubicBezTo>
                <a:cubicBezTo>
                  <a:pt x="0" y="364"/>
                  <a:pt x="0" y="364"/>
                  <a:pt x="0" y="36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5" name="Google Shape;425;p26"/>
          <p:cNvSpPr/>
          <p:nvPr/>
        </p:nvSpPr>
        <p:spPr>
          <a:xfrm>
            <a:off x="5610156" y="2791282"/>
            <a:ext cx="332066" cy="780770"/>
          </a:xfrm>
          <a:custGeom>
            <a:rect b="b" l="l" r="r" t="t"/>
            <a:pathLst>
              <a:path extrusionOk="0" h="160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60"/>
                  <a:pt x="68" y="160"/>
                  <a:pt x="68" y="160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6" name="Google Shape;426;p26"/>
          <p:cNvSpPr/>
          <p:nvPr/>
        </p:nvSpPr>
        <p:spPr>
          <a:xfrm>
            <a:off x="6604582" y="1537424"/>
            <a:ext cx="332066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7" name="Google Shape;427;p26"/>
          <p:cNvSpPr/>
          <p:nvPr/>
        </p:nvSpPr>
        <p:spPr>
          <a:xfrm>
            <a:off x="7028990" y="1537424"/>
            <a:ext cx="330293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8" name="Google Shape;428;p26"/>
          <p:cNvSpPr/>
          <p:nvPr/>
        </p:nvSpPr>
        <p:spPr>
          <a:xfrm>
            <a:off x="7453394" y="1537424"/>
            <a:ext cx="330293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9" name="Google Shape;429;p26"/>
          <p:cNvSpPr/>
          <p:nvPr/>
        </p:nvSpPr>
        <p:spPr>
          <a:xfrm>
            <a:off x="7876030" y="1537424"/>
            <a:ext cx="332066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0" name="Google Shape;430;p26"/>
          <p:cNvSpPr/>
          <p:nvPr/>
        </p:nvSpPr>
        <p:spPr>
          <a:xfrm>
            <a:off x="7876030" y="1786414"/>
            <a:ext cx="332066" cy="1785636"/>
          </a:xfrm>
          <a:custGeom>
            <a:rect b="b" l="l" r="r" t="t"/>
            <a:pathLst>
              <a:path extrusionOk="0" h="366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6"/>
                  <a:pt x="68" y="366"/>
                  <a:pt x="68" y="366"/>
                </a:cubicBezTo>
                <a:cubicBezTo>
                  <a:pt x="0" y="366"/>
                  <a:pt x="0" y="366"/>
                  <a:pt x="0" y="366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1" name="Google Shape;431;p26"/>
          <p:cNvSpPr/>
          <p:nvPr/>
        </p:nvSpPr>
        <p:spPr>
          <a:xfrm>
            <a:off x="7453394" y="2117223"/>
            <a:ext cx="330293" cy="1454831"/>
          </a:xfrm>
          <a:custGeom>
            <a:rect b="b" l="l" r="r" t="t"/>
            <a:pathLst>
              <a:path extrusionOk="0" h="298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298"/>
                  <a:pt x="68" y="298"/>
                  <a:pt x="68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2" name="Google Shape;432;p26"/>
          <p:cNvSpPr/>
          <p:nvPr/>
        </p:nvSpPr>
        <p:spPr>
          <a:xfrm>
            <a:off x="7028990" y="2531613"/>
            <a:ext cx="330293" cy="1040436"/>
          </a:xfrm>
          <a:custGeom>
            <a:rect b="b" l="l" r="r" t="t"/>
            <a:pathLst>
              <a:path extrusionOk="0" h="213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3" name="Google Shape;433;p26"/>
          <p:cNvSpPr/>
          <p:nvPr/>
        </p:nvSpPr>
        <p:spPr>
          <a:xfrm>
            <a:off x="6604582" y="2962021"/>
            <a:ext cx="332066" cy="610033"/>
          </a:xfrm>
          <a:custGeom>
            <a:rect b="b" l="l" r="r" t="t"/>
            <a:pathLst>
              <a:path extrusionOk="0" h="125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25"/>
                  <a:pt x="68" y="125"/>
                  <a:pt x="68" y="125"/>
                </a:cubicBezTo>
                <a:cubicBezTo>
                  <a:pt x="0" y="125"/>
                  <a:pt x="0" y="125"/>
                  <a:pt x="0" y="125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4" name="Google Shape;434;p26"/>
          <p:cNvSpPr/>
          <p:nvPr/>
        </p:nvSpPr>
        <p:spPr>
          <a:xfrm>
            <a:off x="8992985" y="1537424"/>
            <a:ext cx="332066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6" y="0"/>
                  <a:pt x="56" y="0"/>
                  <a:pt x="56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5" name="Google Shape;435;p26"/>
          <p:cNvSpPr/>
          <p:nvPr/>
        </p:nvSpPr>
        <p:spPr>
          <a:xfrm>
            <a:off x="9412067" y="1537424"/>
            <a:ext cx="332066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6" name="Google Shape;436;p26"/>
          <p:cNvSpPr/>
          <p:nvPr/>
        </p:nvSpPr>
        <p:spPr>
          <a:xfrm>
            <a:off x="9836471" y="1537424"/>
            <a:ext cx="330293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7" name="Google Shape;437;p26"/>
          <p:cNvSpPr/>
          <p:nvPr/>
        </p:nvSpPr>
        <p:spPr>
          <a:xfrm>
            <a:off x="10260880" y="1537424"/>
            <a:ext cx="330293" cy="2034628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8" name="Google Shape;438;p26"/>
          <p:cNvSpPr/>
          <p:nvPr/>
        </p:nvSpPr>
        <p:spPr>
          <a:xfrm>
            <a:off x="10260880" y="1805979"/>
            <a:ext cx="330293" cy="1766073"/>
          </a:xfrm>
          <a:custGeom>
            <a:rect b="b" l="l" r="r" t="t"/>
            <a:pathLst>
              <a:path extrusionOk="0" h="362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2"/>
                  <a:pt x="68" y="362"/>
                  <a:pt x="68" y="362"/>
                </a:cubicBezTo>
                <a:cubicBezTo>
                  <a:pt x="0" y="362"/>
                  <a:pt x="0" y="362"/>
                  <a:pt x="0" y="362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9" name="Google Shape;439;p26"/>
          <p:cNvSpPr/>
          <p:nvPr/>
        </p:nvSpPr>
        <p:spPr>
          <a:xfrm>
            <a:off x="9836471" y="1960710"/>
            <a:ext cx="330293" cy="1611339"/>
          </a:xfrm>
          <a:custGeom>
            <a:rect b="b" l="l" r="r" t="t"/>
            <a:pathLst>
              <a:path extrusionOk="0" h="330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30"/>
                  <a:pt x="68" y="330"/>
                  <a:pt x="68" y="330"/>
                </a:cubicBezTo>
                <a:cubicBezTo>
                  <a:pt x="0" y="330"/>
                  <a:pt x="0" y="330"/>
                  <a:pt x="0" y="330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0" name="Google Shape;440;p26"/>
          <p:cNvSpPr/>
          <p:nvPr/>
        </p:nvSpPr>
        <p:spPr>
          <a:xfrm>
            <a:off x="9412067" y="3138091"/>
            <a:ext cx="332066" cy="433959"/>
          </a:xfrm>
          <a:custGeom>
            <a:rect b="b" l="l" r="r" t="t"/>
            <a:pathLst>
              <a:path extrusionOk="0" h="89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89"/>
                  <a:pt x="68" y="89"/>
                  <a:pt x="68" y="89"/>
                </a:cubicBezTo>
                <a:cubicBezTo>
                  <a:pt x="0" y="89"/>
                  <a:pt x="0" y="89"/>
                  <a:pt x="0" y="89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1" name="Google Shape;441;p26"/>
          <p:cNvSpPr/>
          <p:nvPr/>
        </p:nvSpPr>
        <p:spPr>
          <a:xfrm>
            <a:off x="8992985" y="2332420"/>
            <a:ext cx="332066" cy="1239630"/>
          </a:xfrm>
          <a:custGeom>
            <a:rect b="b" l="l" r="r" t="t"/>
            <a:pathLst>
              <a:path extrusionOk="0" h="254" w="68">
                <a:moveTo>
                  <a:pt x="11" y="0"/>
                </a:moveTo>
                <a:cubicBezTo>
                  <a:pt x="56" y="0"/>
                  <a:pt x="56" y="0"/>
                  <a:pt x="56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254"/>
                  <a:pt x="68" y="254"/>
                  <a:pt x="68" y="254"/>
                </a:cubicBezTo>
                <a:cubicBezTo>
                  <a:pt x="0" y="254"/>
                  <a:pt x="0" y="254"/>
                  <a:pt x="0" y="25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2" name="Google Shape;442;p26"/>
          <p:cNvSpPr/>
          <p:nvPr/>
        </p:nvSpPr>
        <p:spPr>
          <a:xfrm>
            <a:off x="2431537" y="3911217"/>
            <a:ext cx="838161" cy="842298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3" name="Google Shape;443;p26"/>
          <p:cNvSpPr/>
          <p:nvPr/>
        </p:nvSpPr>
        <p:spPr>
          <a:xfrm>
            <a:off x="2630999" y="4106906"/>
            <a:ext cx="444566" cy="450927"/>
          </a:xfrm>
          <a:custGeom>
            <a:rect b="b" l="l" r="r" t="t"/>
            <a:pathLst>
              <a:path extrusionOk="0" h="58" w="57">
                <a:moveTo>
                  <a:pt x="3" y="17"/>
                </a:move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lose/>
                <a:moveTo>
                  <a:pt x="2" y="17"/>
                </a:move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lose/>
                <a:moveTo>
                  <a:pt x="43" y="9"/>
                </a:move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lose/>
                <a:moveTo>
                  <a:pt x="55" y="19"/>
                </a:moveTo>
                <a:cubicBezTo>
                  <a:pt x="56" y="22"/>
                  <a:pt x="57" y="25"/>
                  <a:pt x="57" y="29"/>
                </a:cubicBezTo>
                <a:cubicBezTo>
                  <a:pt x="57" y="45"/>
                  <a:pt x="44" y="58"/>
                  <a:pt x="28" y="58"/>
                </a:cubicBezTo>
                <a:cubicBezTo>
                  <a:pt x="13" y="58"/>
                  <a:pt x="0" y="45"/>
                  <a:pt x="0" y="29"/>
                </a:cubicBezTo>
                <a:cubicBezTo>
                  <a:pt x="0" y="25"/>
                  <a:pt x="1" y="21"/>
                  <a:pt x="2" y="18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3"/>
                  <a:pt x="6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9" y="37"/>
                  <a:pt x="9" y="38"/>
                  <a:pt x="9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2" y="41"/>
                  <a:pt x="12" y="41"/>
                  <a:pt x="12" y="41"/>
                </a:cubicBezTo>
                <a:cubicBezTo>
                  <a:pt x="12" y="41"/>
                  <a:pt x="12" y="42"/>
                  <a:pt x="12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8"/>
                  <a:pt x="12" y="48"/>
                  <a:pt x="13" y="48"/>
                </a:cubicBezTo>
                <a:cubicBezTo>
                  <a:pt x="13" y="48"/>
                  <a:pt x="13" y="48"/>
                  <a:pt x="13" y="48"/>
                </a:cubicBezTo>
                <a:cubicBezTo>
                  <a:pt x="13" y="48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4" y="49"/>
                </a:cubicBezTo>
                <a:cubicBezTo>
                  <a:pt x="14" y="49"/>
                  <a:pt x="14" y="49"/>
                  <a:pt x="14" y="49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5" y="50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3"/>
                  <a:pt x="16" y="53"/>
                  <a:pt x="16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49"/>
                </a:cubicBezTo>
                <a:cubicBezTo>
                  <a:pt x="17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8" y="48"/>
                </a:cubicBezTo>
                <a:cubicBezTo>
                  <a:pt x="18" y="48"/>
                  <a:pt x="18" y="47"/>
                  <a:pt x="18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47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20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0"/>
                  <a:pt x="22" y="40"/>
                </a:cubicBezTo>
                <a:cubicBezTo>
                  <a:pt x="22" y="40"/>
                  <a:pt x="22" y="40"/>
                  <a:pt x="22" y="40"/>
                </a:cubicBezTo>
                <a:cubicBezTo>
                  <a:pt x="22" y="40"/>
                  <a:pt x="22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8"/>
                  <a:pt x="24" y="38"/>
                  <a:pt x="24" y="37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5" y="36"/>
                  <a:pt x="25" y="36"/>
                  <a:pt x="25" y="36"/>
                </a:cubicBezTo>
                <a:cubicBezTo>
                  <a:pt x="25" y="36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5" y="32"/>
                </a:cubicBezTo>
                <a:cubicBezTo>
                  <a:pt x="25" y="32"/>
                  <a:pt x="25" y="32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0"/>
                  <a:pt x="23" y="30"/>
                  <a:pt x="23" y="30"/>
                </a:cubicBezTo>
                <a:cubicBezTo>
                  <a:pt x="23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29"/>
                  <a:pt x="20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30"/>
                </a:cubicBezTo>
                <a:cubicBezTo>
                  <a:pt x="19" y="30"/>
                  <a:pt x="19" y="30"/>
                  <a:pt x="19" y="30"/>
                </a:cubicBezTo>
                <a:cubicBezTo>
                  <a:pt x="19" y="30"/>
                  <a:pt x="18" y="30"/>
                  <a:pt x="18" y="30"/>
                </a:cubicBezTo>
                <a:cubicBezTo>
                  <a:pt x="18" y="30"/>
                  <a:pt x="18" y="30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7" y="27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3" y="25"/>
                </a:cubicBezTo>
                <a:cubicBezTo>
                  <a:pt x="14" y="25"/>
                  <a:pt x="14" y="24"/>
                  <a:pt x="14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1" y="24"/>
                  <a:pt x="11" y="24"/>
                </a:cubicBezTo>
                <a:cubicBezTo>
                  <a:pt x="11" y="24"/>
                  <a:pt x="11" y="23"/>
                  <a:pt x="11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1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7" y="25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5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6" y="20"/>
                  <a:pt x="6" y="20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7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2" y="13"/>
                  <a:pt x="12" y="13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5" y="10"/>
                  <a:pt x="15" y="10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7"/>
                  <a:pt x="17" y="7"/>
                  <a:pt x="17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5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7" y="4"/>
                  <a:pt x="17" y="4"/>
                </a:cubicBezTo>
                <a:cubicBezTo>
                  <a:pt x="17" y="4"/>
                  <a:pt x="17" y="4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20" y="2"/>
                  <a:pt x="22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4"/>
                  <a:pt x="24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5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2"/>
                  <a:pt x="28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1"/>
                  <a:pt x="30" y="1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3" y="1"/>
                  <a:pt x="37" y="1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1" y="3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3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8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8" y="6"/>
                  <a:pt x="38" y="7"/>
                  <a:pt x="38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7" y="7"/>
                  <a:pt x="37" y="7"/>
                  <a:pt x="37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8"/>
                  <a:pt x="38" y="8"/>
                  <a:pt x="38" y="8"/>
                </a:cubicBezTo>
                <a:cubicBezTo>
                  <a:pt x="39" y="8"/>
                  <a:pt x="39" y="8"/>
                  <a:pt x="39" y="9"/>
                </a:cubicBezTo>
                <a:cubicBezTo>
                  <a:pt x="39" y="9"/>
                  <a:pt x="39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2" y="9"/>
                  <a:pt x="42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4" y="11"/>
                  <a:pt x="44" y="11"/>
                  <a:pt x="44" y="11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0"/>
                  <a:pt x="47" y="10"/>
                  <a:pt x="47" y="10"/>
                </a:cubicBezTo>
                <a:cubicBezTo>
                  <a:pt x="47" y="10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7" y="8"/>
                </a:cubicBezTo>
                <a:cubicBezTo>
                  <a:pt x="47" y="8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8" y="9"/>
                </a:cubicBezTo>
                <a:cubicBezTo>
                  <a:pt x="48" y="9"/>
                  <a:pt x="48" y="9"/>
                  <a:pt x="48" y="9"/>
                </a:cubicBezTo>
                <a:cubicBezTo>
                  <a:pt x="48" y="9"/>
                  <a:pt x="48" y="9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1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50" y="12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3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3" y="12"/>
                  <a:pt x="43" y="12"/>
                </a:cubicBezTo>
                <a:cubicBezTo>
                  <a:pt x="43" y="12"/>
                  <a:pt x="43" y="12"/>
                  <a:pt x="43" y="12"/>
                </a:cubicBezTo>
                <a:cubicBezTo>
                  <a:pt x="43" y="12"/>
                  <a:pt x="43" y="12"/>
                  <a:pt x="43" y="11"/>
                </a:cubicBezTo>
                <a:cubicBezTo>
                  <a:pt x="43" y="11"/>
                  <a:pt x="43" y="11"/>
                  <a:pt x="43" y="11"/>
                </a:cubicBezTo>
                <a:cubicBezTo>
                  <a:pt x="43" y="11"/>
                  <a:pt x="43" y="11"/>
                  <a:pt x="43" y="11"/>
                </a:cubicBezTo>
                <a:cubicBezTo>
                  <a:pt x="43" y="11"/>
                  <a:pt x="43" y="11"/>
                  <a:pt x="43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8" y="12"/>
                  <a:pt x="38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8" y="12"/>
                  <a:pt x="38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3"/>
                  <a:pt x="38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5"/>
                  <a:pt x="37" y="15"/>
                  <a:pt x="37" y="15"/>
                </a:cubicBezTo>
                <a:cubicBezTo>
                  <a:pt x="37" y="15"/>
                  <a:pt x="37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5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7"/>
                  <a:pt x="35" y="17"/>
                  <a:pt x="35" y="17"/>
                </a:cubicBezTo>
                <a:cubicBezTo>
                  <a:pt x="35" y="17"/>
                  <a:pt x="35" y="17"/>
                  <a:pt x="35" y="17"/>
                </a:cubicBezTo>
                <a:cubicBezTo>
                  <a:pt x="35" y="17"/>
                  <a:pt x="35" y="17"/>
                  <a:pt x="35" y="17"/>
                </a:cubicBezTo>
                <a:cubicBezTo>
                  <a:pt x="34" y="17"/>
                  <a:pt x="34" y="17"/>
                  <a:pt x="34" y="17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1"/>
                  <a:pt x="35" y="21"/>
                  <a:pt x="35" y="21"/>
                </a:cubicBezTo>
                <a:cubicBezTo>
                  <a:pt x="35" y="21"/>
                  <a:pt x="34" y="21"/>
                  <a:pt x="34" y="21"/>
                </a:cubicBezTo>
                <a:cubicBezTo>
                  <a:pt x="34" y="21"/>
                  <a:pt x="34" y="21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5" y="22"/>
                </a:cubicBezTo>
                <a:cubicBezTo>
                  <a:pt x="35" y="22"/>
                  <a:pt x="35" y="22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6" y="23"/>
                  <a:pt x="36" y="24"/>
                </a:cubicBezTo>
                <a:cubicBezTo>
                  <a:pt x="36" y="24"/>
                  <a:pt x="36" y="24"/>
                  <a:pt x="36" y="24"/>
                </a:cubicBezTo>
                <a:cubicBezTo>
                  <a:pt x="36" y="24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5"/>
                  <a:pt x="37" y="26"/>
                  <a:pt x="37" y="26"/>
                </a:cubicBezTo>
                <a:cubicBezTo>
                  <a:pt x="37" y="26"/>
                  <a:pt x="37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6"/>
                  <a:pt x="42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5" y="26"/>
                  <a:pt x="45" y="26"/>
                  <a:pt x="45" y="26"/>
                </a:cubicBezTo>
                <a:cubicBezTo>
                  <a:pt x="45" y="26"/>
                  <a:pt x="45" y="26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7" y="28"/>
                  <a:pt x="47" y="28"/>
                </a:cubicBezTo>
                <a:cubicBezTo>
                  <a:pt x="47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0"/>
                  <a:pt x="47" y="30"/>
                  <a:pt x="47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7" y="30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2"/>
                  <a:pt x="47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7" y="35"/>
                  <a:pt x="47" y="35"/>
                  <a:pt x="47" y="35"/>
                </a:cubicBezTo>
                <a:cubicBezTo>
                  <a:pt x="47" y="35"/>
                  <a:pt x="47" y="35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1"/>
                  <a:pt x="47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6" y="41"/>
                  <a:pt x="46" y="41"/>
                  <a:pt x="46" y="41"/>
                </a:cubicBezTo>
                <a:cubicBezTo>
                  <a:pt x="46" y="43"/>
                  <a:pt x="46" y="43"/>
                  <a:pt x="46" y="43"/>
                </a:cubicBezTo>
                <a:cubicBezTo>
                  <a:pt x="47" y="43"/>
                  <a:pt x="47" y="43"/>
                  <a:pt x="47" y="43"/>
                </a:cubicBezTo>
                <a:cubicBezTo>
                  <a:pt x="47" y="43"/>
                  <a:pt x="47" y="43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7" y="44"/>
                  <a:pt x="47" y="45"/>
                  <a:pt x="47" y="45"/>
                </a:cubicBezTo>
                <a:cubicBezTo>
                  <a:pt x="47" y="45"/>
                  <a:pt x="47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6" y="46"/>
                  <a:pt x="47" y="46"/>
                  <a:pt x="47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7" y="46"/>
                  <a:pt x="48" y="46"/>
                  <a:pt x="48" y="46"/>
                </a:cubicBezTo>
                <a:cubicBezTo>
                  <a:pt x="48" y="46"/>
                  <a:pt x="48" y="46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50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4"/>
                  <a:pt x="50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2" y="44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1" y="42"/>
                  <a:pt x="51" y="42"/>
                </a:cubicBezTo>
                <a:cubicBezTo>
                  <a:pt x="51" y="42"/>
                  <a:pt x="51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3" y="41"/>
                  <a:pt x="53" y="41"/>
                </a:cubicBezTo>
                <a:cubicBezTo>
                  <a:pt x="53" y="41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4" y="39"/>
                  <a:pt x="54" y="39"/>
                </a:cubicBezTo>
                <a:cubicBezTo>
                  <a:pt x="54" y="39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7"/>
                  <a:pt x="54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5"/>
                  <a:pt x="55" y="35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5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6" y="34"/>
                  <a:pt x="56" y="34"/>
                  <a:pt x="56" y="34"/>
                </a:cubicBezTo>
                <a:cubicBezTo>
                  <a:pt x="56" y="34"/>
                  <a:pt x="56" y="34"/>
                  <a:pt x="56" y="34"/>
                </a:cubicBezTo>
                <a:cubicBezTo>
                  <a:pt x="56" y="34"/>
                  <a:pt x="56" y="33"/>
                  <a:pt x="56" y="33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6"/>
                  <a:pt x="57" y="26"/>
                  <a:pt x="57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7" y="24"/>
                  <a:pt x="56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3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1" y="16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52" y="15"/>
                  <a:pt x="52" y="15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3" y="17"/>
                  <a:pt x="53" y="17"/>
                </a:cubicBezTo>
                <a:cubicBezTo>
                  <a:pt x="53" y="17"/>
                  <a:pt x="53" y="17"/>
                  <a:pt x="53" y="17"/>
                </a:cubicBezTo>
                <a:cubicBezTo>
                  <a:pt x="53" y="17"/>
                  <a:pt x="53" y="17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5" y="20"/>
                </a:cubicBezTo>
                <a:cubicBezTo>
                  <a:pt x="55" y="20"/>
                  <a:pt x="55" y="20"/>
                  <a:pt x="55" y="20"/>
                </a:cubicBezTo>
                <a:cubicBezTo>
                  <a:pt x="55" y="20"/>
                  <a:pt x="55" y="20"/>
                  <a:pt x="55" y="20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2"/>
                </a:cubicBezTo>
                <a:cubicBezTo>
                  <a:pt x="55" y="22"/>
                  <a:pt x="55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1"/>
                  <a:pt x="55" y="20"/>
                  <a:pt x="55" y="20"/>
                </a:cubicBezTo>
                <a:cubicBezTo>
                  <a:pt x="55" y="19"/>
                  <a:pt x="55" y="19"/>
                  <a:pt x="55" y="19"/>
                </a:cubicBezTo>
                <a:close/>
                <a:moveTo>
                  <a:pt x="39" y="3"/>
                </a:moveTo>
                <a:cubicBezTo>
                  <a:pt x="39" y="3"/>
                  <a:pt x="39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9" y="3"/>
                  <a:pt x="39" y="3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5"/>
                  <a:pt x="38" y="5"/>
                  <a:pt x="38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lose/>
                <a:moveTo>
                  <a:pt x="37" y="3"/>
                </a:move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8" y="5"/>
                  <a:pt x="38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5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2"/>
                  <a:pt x="38" y="2"/>
                </a:cubicBezTo>
                <a:cubicBezTo>
                  <a:pt x="38" y="2"/>
                  <a:pt x="38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lose/>
                <a:moveTo>
                  <a:pt x="55" y="38"/>
                </a:moveTo>
                <a:cubicBezTo>
                  <a:pt x="56" y="38"/>
                  <a:pt x="56" y="38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40"/>
                  <a:pt x="54" y="40"/>
                  <a:pt x="54" y="40"/>
                </a:cubicBezTo>
                <a:cubicBezTo>
                  <a:pt x="54" y="40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5" y="41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4" name="Google Shape;444;p26"/>
          <p:cNvSpPr/>
          <p:nvPr/>
        </p:nvSpPr>
        <p:spPr>
          <a:xfrm>
            <a:off x="4718134" y="3911217"/>
            <a:ext cx="840993" cy="842298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5" name="Google Shape;445;p26"/>
          <p:cNvSpPr/>
          <p:nvPr/>
        </p:nvSpPr>
        <p:spPr>
          <a:xfrm>
            <a:off x="6993474" y="3911217"/>
            <a:ext cx="838161" cy="842298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6" name="Google Shape;446;p26"/>
          <p:cNvSpPr/>
          <p:nvPr/>
        </p:nvSpPr>
        <p:spPr>
          <a:xfrm>
            <a:off x="9354794" y="3911217"/>
            <a:ext cx="838161" cy="842298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7" name="Google Shape;447;p26"/>
          <p:cNvSpPr/>
          <p:nvPr/>
        </p:nvSpPr>
        <p:spPr>
          <a:xfrm>
            <a:off x="7235745" y="4191984"/>
            <a:ext cx="348289" cy="280771"/>
          </a:xfrm>
          <a:custGeom>
            <a:rect b="b" l="l" r="r" t="t"/>
            <a:pathLst>
              <a:path extrusionOk="0" h="36" w="45">
                <a:moveTo>
                  <a:pt x="25" y="23"/>
                </a:moveTo>
                <a:cubicBezTo>
                  <a:pt x="25" y="24"/>
                  <a:pt x="25" y="24"/>
                  <a:pt x="25" y="24"/>
                </a:cubicBezTo>
                <a:cubicBezTo>
                  <a:pt x="25" y="24"/>
                  <a:pt x="25" y="24"/>
                  <a:pt x="24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3"/>
                  <a:pt x="21" y="23"/>
                  <a:pt x="21" y="23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3"/>
                  <a:pt x="3" y="36"/>
                  <a:pt x="7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42" y="36"/>
                  <a:pt x="45" y="33"/>
                  <a:pt x="45" y="29"/>
                </a:cubicBezTo>
                <a:cubicBezTo>
                  <a:pt x="45" y="16"/>
                  <a:pt x="45" y="16"/>
                  <a:pt x="45" y="16"/>
                </a:cubicBezTo>
                <a:cubicBezTo>
                  <a:pt x="25" y="23"/>
                  <a:pt x="25" y="23"/>
                  <a:pt x="25" y="23"/>
                </a:cubicBezTo>
                <a:close/>
                <a:moveTo>
                  <a:pt x="23" y="21"/>
                </a:moveTo>
                <a:cubicBezTo>
                  <a:pt x="23" y="21"/>
                  <a:pt x="23" y="21"/>
                  <a:pt x="23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4"/>
                  <a:pt x="23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24"/>
                  <a:pt x="21" y="23"/>
                  <a:pt x="21" y="23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lose/>
                <a:moveTo>
                  <a:pt x="21" y="21"/>
                </a:moveTo>
                <a:cubicBezTo>
                  <a:pt x="21" y="22"/>
                  <a:pt x="21" y="22"/>
                  <a:pt x="21" y="22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1"/>
                  <a:pt x="4" y="9"/>
                  <a:pt x="7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38" y="9"/>
                  <a:pt x="38" y="9"/>
                  <a:pt x="38" y="9"/>
                </a:cubicBezTo>
                <a:cubicBezTo>
                  <a:pt x="42" y="9"/>
                  <a:pt x="45" y="11"/>
                  <a:pt x="45" y="15"/>
                </a:cubicBezTo>
                <a:cubicBezTo>
                  <a:pt x="25" y="22"/>
                  <a:pt x="25" y="22"/>
                  <a:pt x="25" y="22"/>
                </a:cubicBezTo>
                <a:cubicBezTo>
                  <a:pt x="25" y="21"/>
                  <a:pt x="25" y="21"/>
                  <a:pt x="25" y="21"/>
                </a:cubicBezTo>
                <a:cubicBezTo>
                  <a:pt x="25" y="20"/>
                  <a:pt x="25" y="20"/>
                  <a:pt x="24" y="20"/>
                </a:cubicBezTo>
                <a:cubicBezTo>
                  <a:pt x="23" y="20"/>
                  <a:pt x="23" y="20"/>
                  <a:pt x="23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20"/>
                  <a:pt x="21" y="20"/>
                  <a:pt x="21" y="21"/>
                </a:cubicBezTo>
                <a:close/>
                <a:moveTo>
                  <a:pt x="23" y="1"/>
                </a:moveTo>
                <a:cubicBezTo>
                  <a:pt x="23" y="1"/>
                  <a:pt x="23" y="1"/>
                  <a:pt x="23" y="1"/>
                </a:cubicBezTo>
                <a:cubicBezTo>
                  <a:pt x="27" y="1"/>
                  <a:pt x="30" y="4"/>
                  <a:pt x="30" y="8"/>
                </a:cubicBezTo>
                <a:cubicBezTo>
                  <a:pt x="31" y="8"/>
                  <a:pt x="31" y="8"/>
                  <a:pt x="31" y="8"/>
                </a:cubicBezTo>
                <a:cubicBezTo>
                  <a:pt x="31" y="4"/>
                  <a:pt x="27" y="0"/>
                  <a:pt x="23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18" y="0"/>
                  <a:pt x="14" y="4"/>
                  <a:pt x="14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4"/>
                  <a:pt x="19" y="1"/>
                  <a:pt x="2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8" name="Google Shape;448;p26"/>
          <p:cNvSpPr/>
          <p:nvPr/>
        </p:nvSpPr>
        <p:spPr>
          <a:xfrm>
            <a:off x="4897053" y="4123393"/>
            <a:ext cx="481378" cy="419731"/>
          </a:xfrm>
          <a:custGeom>
            <a:rect b="b" l="l" r="r" t="t"/>
            <a:pathLst>
              <a:path extrusionOk="0" h="54" w="62">
                <a:moveTo>
                  <a:pt x="41" y="36"/>
                </a:moveTo>
                <a:cubicBezTo>
                  <a:pt x="41" y="31"/>
                  <a:pt x="41" y="31"/>
                  <a:pt x="41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28"/>
                  <a:pt x="36" y="25"/>
                  <a:pt x="34" y="23"/>
                </a:cubicBezTo>
                <a:cubicBezTo>
                  <a:pt x="37" y="20"/>
                  <a:pt x="37" y="20"/>
                  <a:pt x="37" y="20"/>
                </a:cubicBezTo>
                <a:cubicBezTo>
                  <a:pt x="33" y="17"/>
                  <a:pt x="33" y="17"/>
                  <a:pt x="33" y="17"/>
                </a:cubicBezTo>
                <a:cubicBezTo>
                  <a:pt x="32" y="18"/>
                  <a:pt x="32" y="18"/>
                  <a:pt x="32" y="18"/>
                </a:cubicBezTo>
                <a:cubicBezTo>
                  <a:pt x="30" y="20"/>
                  <a:pt x="30" y="20"/>
                  <a:pt x="30" y="20"/>
                </a:cubicBezTo>
                <a:cubicBezTo>
                  <a:pt x="28" y="18"/>
                  <a:pt x="26" y="17"/>
                  <a:pt x="23" y="17"/>
                </a:cubicBezTo>
                <a:cubicBezTo>
                  <a:pt x="23" y="13"/>
                  <a:pt x="23" y="13"/>
                  <a:pt x="23" y="13"/>
                </a:cubicBezTo>
                <a:cubicBezTo>
                  <a:pt x="18" y="13"/>
                  <a:pt x="18" y="13"/>
                  <a:pt x="18" y="13"/>
                </a:cubicBezTo>
                <a:cubicBezTo>
                  <a:pt x="18" y="17"/>
                  <a:pt x="18" y="17"/>
                  <a:pt x="18" y="17"/>
                </a:cubicBezTo>
                <a:cubicBezTo>
                  <a:pt x="15" y="17"/>
                  <a:pt x="12" y="18"/>
                  <a:pt x="10" y="20"/>
                </a:cubicBezTo>
                <a:cubicBezTo>
                  <a:pt x="7" y="17"/>
                  <a:pt x="7" y="17"/>
                  <a:pt x="7" y="17"/>
                </a:cubicBezTo>
                <a:cubicBezTo>
                  <a:pt x="4" y="20"/>
                  <a:pt x="4" y="20"/>
                  <a:pt x="4" y="20"/>
                </a:cubicBezTo>
                <a:cubicBezTo>
                  <a:pt x="7" y="23"/>
                  <a:pt x="7" y="23"/>
                  <a:pt x="7" y="23"/>
                </a:cubicBezTo>
                <a:cubicBezTo>
                  <a:pt x="5" y="26"/>
                  <a:pt x="4" y="28"/>
                  <a:pt x="4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9"/>
                  <a:pt x="5" y="41"/>
                  <a:pt x="7" y="44"/>
                </a:cubicBezTo>
                <a:cubicBezTo>
                  <a:pt x="4" y="46"/>
                  <a:pt x="4" y="46"/>
                  <a:pt x="4" y="46"/>
                </a:cubicBezTo>
                <a:cubicBezTo>
                  <a:pt x="7" y="50"/>
                  <a:pt x="7" y="50"/>
                  <a:pt x="7" y="50"/>
                </a:cubicBezTo>
                <a:cubicBezTo>
                  <a:pt x="10" y="47"/>
                  <a:pt x="10" y="47"/>
                  <a:pt x="10" y="47"/>
                </a:cubicBezTo>
                <a:cubicBezTo>
                  <a:pt x="12" y="49"/>
                  <a:pt x="15" y="50"/>
                  <a:pt x="18" y="50"/>
                </a:cubicBezTo>
                <a:cubicBezTo>
                  <a:pt x="18" y="54"/>
                  <a:pt x="18" y="54"/>
                  <a:pt x="18" y="54"/>
                </a:cubicBezTo>
                <a:cubicBezTo>
                  <a:pt x="23" y="54"/>
                  <a:pt x="23" y="54"/>
                  <a:pt x="23" y="54"/>
                </a:cubicBezTo>
                <a:cubicBezTo>
                  <a:pt x="23" y="50"/>
                  <a:pt x="23" y="50"/>
                  <a:pt x="23" y="50"/>
                </a:cubicBezTo>
                <a:cubicBezTo>
                  <a:pt x="26" y="50"/>
                  <a:pt x="28" y="49"/>
                  <a:pt x="31" y="47"/>
                </a:cubicBezTo>
                <a:cubicBezTo>
                  <a:pt x="32" y="48"/>
                  <a:pt x="32" y="48"/>
                  <a:pt x="32" y="48"/>
                </a:cubicBezTo>
                <a:cubicBezTo>
                  <a:pt x="33" y="50"/>
                  <a:pt x="33" y="50"/>
                  <a:pt x="33" y="50"/>
                </a:cubicBezTo>
                <a:cubicBezTo>
                  <a:pt x="37" y="46"/>
                  <a:pt x="37" y="46"/>
                  <a:pt x="37" y="46"/>
                </a:cubicBezTo>
                <a:cubicBezTo>
                  <a:pt x="34" y="43"/>
                  <a:pt x="34" y="43"/>
                  <a:pt x="34" y="43"/>
                </a:cubicBezTo>
                <a:cubicBezTo>
                  <a:pt x="36" y="41"/>
                  <a:pt x="37" y="39"/>
                  <a:pt x="37" y="36"/>
                </a:cubicBezTo>
                <a:cubicBezTo>
                  <a:pt x="41" y="36"/>
                  <a:pt x="41" y="36"/>
                  <a:pt x="41" y="36"/>
                </a:cubicBezTo>
                <a:close/>
                <a:moveTo>
                  <a:pt x="32" y="38"/>
                </a:moveTo>
                <a:cubicBezTo>
                  <a:pt x="32" y="38"/>
                  <a:pt x="32" y="38"/>
                  <a:pt x="32" y="38"/>
                </a:cubicBezTo>
                <a:cubicBezTo>
                  <a:pt x="30" y="43"/>
                  <a:pt x="26" y="46"/>
                  <a:pt x="20" y="46"/>
                </a:cubicBezTo>
                <a:cubicBezTo>
                  <a:pt x="14" y="46"/>
                  <a:pt x="8" y="40"/>
                  <a:pt x="8" y="33"/>
                </a:cubicBezTo>
                <a:cubicBezTo>
                  <a:pt x="8" y="27"/>
                  <a:pt x="14" y="21"/>
                  <a:pt x="20" y="21"/>
                </a:cubicBezTo>
                <a:cubicBezTo>
                  <a:pt x="26" y="21"/>
                  <a:pt x="30" y="24"/>
                  <a:pt x="32" y="29"/>
                </a:cubicBezTo>
                <a:cubicBezTo>
                  <a:pt x="32" y="30"/>
                  <a:pt x="33" y="32"/>
                  <a:pt x="33" y="33"/>
                </a:cubicBezTo>
                <a:cubicBezTo>
                  <a:pt x="33" y="35"/>
                  <a:pt x="32" y="37"/>
                  <a:pt x="32" y="38"/>
                </a:cubicBezTo>
                <a:close/>
                <a:moveTo>
                  <a:pt x="58" y="35"/>
                </a:moveTo>
                <a:cubicBezTo>
                  <a:pt x="59" y="36"/>
                  <a:pt x="59" y="37"/>
                  <a:pt x="60" y="38"/>
                </a:cubicBezTo>
                <a:cubicBezTo>
                  <a:pt x="62" y="38"/>
                  <a:pt x="62" y="38"/>
                  <a:pt x="62" y="38"/>
                </a:cubicBezTo>
                <a:cubicBezTo>
                  <a:pt x="62" y="41"/>
                  <a:pt x="62" y="41"/>
                  <a:pt x="62" y="41"/>
                </a:cubicBezTo>
                <a:cubicBezTo>
                  <a:pt x="60" y="41"/>
                  <a:pt x="60" y="41"/>
                  <a:pt x="60" y="41"/>
                </a:cubicBezTo>
                <a:cubicBezTo>
                  <a:pt x="59" y="42"/>
                  <a:pt x="59" y="44"/>
                  <a:pt x="58" y="45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8"/>
                  <a:pt x="58" y="48"/>
                  <a:pt x="58" y="48"/>
                </a:cubicBezTo>
                <a:cubicBezTo>
                  <a:pt x="56" y="47"/>
                  <a:pt x="56" y="47"/>
                  <a:pt x="56" y="47"/>
                </a:cubicBezTo>
                <a:cubicBezTo>
                  <a:pt x="55" y="47"/>
                  <a:pt x="54" y="48"/>
                  <a:pt x="52" y="48"/>
                </a:cubicBezTo>
                <a:cubicBezTo>
                  <a:pt x="52" y="50"/>
                  <a:pt x="52" y="50"/>
                  <a:pt x="52" y="50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49" y="48"/>
                  <a:pt x="47" y="47"/>
                  <a:pt x="46" y="47"/>
                </a:cubicBezTo>
                <a:cubicBezTo>
                  <a:pt x="45" y="48"/>
                  <a:pt x="45" y="48"/>
                  <a:pt x="45" y="48"/>
                </a:cubicBezTo>
                <a:cubicBezTo>
                  <a:pt x="43" y="46"/>
                  <a:pt x="43" y="46"/>
                  <a:pt x="43" y="46"/>
                </a:cubicBezTo>
                <a:cubicBezTo>
                  <a:pt x="44" y="45"/>
                  <a:pt x="44" y="45"/>
                  <a:pt x="44" y="45"/>
                </a:cubicBezTo>
                <a:cubicBezTo>
                  <a:pt x="43" y="44"/>
                  <a:pt x="43" y="42"/>
                  <a:pt x="43" y="41"/>
                </a:cubicBezTo>
                <a:cubicBezTo>
                  <a:pt x="41" y="41"/>
                  <a:pt x="41" y="41"/>
                  <a:pt x="41" y="41"/>
                </a:cubicBezTo>
                <a:cubicBezTo>
                  <a:pt x="41" y="39"/>
                  <a:pt x="41" y="39"/>
                  <a:pt x="41" y="39"/>
                </a:cubicBezTo>
                <a:cubicBezTo>
                  <a:pt x="43" y="39"/>
                  <a:pt x="43" y="39"/>
                  <a:pt x="43" y="39"/>
                </a:cubicBezTo>
                <a:cubicBezTo>
                  <a:pt x="43" y="37"/>
                  <a:pt x="43" y="36"/>
                  <a:pt x="44" y="35"/>
                </a:cubicBezTo>
                <a:cubicBezTo>
                  <a:pt x="43" y="33"/>
                  <a:pt x="43" y="33"/>
                  <a:pt x="43" y="33"/>
                </a:cubicBezTo>
                <a:cubicBezTo>
                  <a:pt x="45" y="32"/>
                  <a:pt x="45" y="32"/>
                  <a:pt x="45" y="32"/>
                </a:cubicBezTo>
                <a:cubicBezTo>
                  <a:pt x="46" y="33"/>
                  <a:pt x="46" y="33"/>
                  <a:pt x="46" y="33"/>
                </a:cubicBezTo>
                <a:cubicBezTo>
                  <a:pt x="47" y="32"/>
                  <a:pt x="48" y="32"/>
                  <a:pt x="50" y="31"/>
                </a:cubicBezTo>
                <a:cubicBezTo>
                  <a:pt x="50" y="29"/>
                  <a:pt x="50" y="29"/>
                  <a:pt x="50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31"/>
                  <a:pt x="52" y="31"/>
                  <a:pt x="52" y="31"/>
                </a:cubicBezTo>
                <a:cubicBezTo>
                  <a:pt x="54" y="32"/>
                  <a:pt x="55" y="32"/>
                  <a:pt x="56" y="33"/>
                </a:cubicBezTo>
                <a:cubicBezTo>
                  <a:pt x="58" y="31"/>
                  <a:pt x="58" y="31"/>
                  <a:pt x="58" y="31"/>
                </a:cubicBezTo>
                <a:cubicBezTo>
                  <a:pt x="59" y="33"/>
                  <a:pt x="59" y="33"/>
                  <a:pt x="59" y="33"/>
                </a:cubicBezTo>
                <a:cubicBezTo>
                  <a:pt x="58" y="35"/>
                  <a:pt x="58" y="35"/>
                  <a:pt x="58" y="35"/>
                </a:cubicBezTo>
                <a:close/>
                <a:moveTo>
                  <a:pt x="51" y="46"/>
                </a:moveTo>
                <a:cubicBezTo>
                  <a:pt x="55" y="46"/>
                  <a:pt x="57" y="43"/>
                  <a:pt x="57" y="40"/>
                </a:cubicBezTo>
                <a:cubicBezTo>
                  <a:pt x="57" y="36"/>
                  <a:pt x="55" y="34"/>
                  <a:pt x="51" y="34"/>
                </a:cubicBezTo>
                <a:cubicBezTo>
                  <a:pt x="48" y="34"/>
                  <a:pt x="45" y="36"/>
                  <a:pt x="45" y="40"/>
                </a:cubicBezTo>
                <a:cubicBezTo>
                  <a:pt x="45" y="43"/>
                  <a:pt x="48" y="46"/>
                  <a:pt x="51" y="46"/>
                </a:cubicBezTo>
                <a:cubicBezTo>
                  <a:pt x="51" y="46"/>
                  <a:pt x="51" y="46"/>
                  <a:pt x="51" y="46"/>
                </a:cubicBezTo>
                <a:close/>
                <a:moveTo>
                  <a:pt x="59" y="12"/>
                </a:moveTo>
                <a:cubicBezTo>
                  <a:pt x="62" y="12"/>
                  <a:pt x="62" y="12"/>
                  <a:pt x="62" y="12"/>
                </a:cubicBezTo>
                <a:cubicBezTo>
                  <a:pt x="62" y="15"/>
                  <a:pt x="62" y="15"/>
                  <a:pt x="62" y="15"/>
                </a:cubicBezTo>
                <a:cubicBezTo>
                  <a:pt x="59" y="15"/>
                  <a:pt x="59" y="15"/>
                  <a:pt x="59" y="15"/>
                </a:cubicBezTo>
                <a:cubicBezTo>
                  <a:pt x="59" y="17"/>
                  <a:pt x="58" y="19"/>
                  <a:pt x="57" y="20"/>
                </a:cubicBezTo>
                <a:cubicBezTo>
                  <a:pt x="59" y="22"/>
                  <a:pt x="59" y="22"/>
                  <a:pt x="59" y="22"/>
                </a:cubicBezTo>
                <a:cubicBezTo>
                  <a:pt x="56" y="25"/>
                  <a:pt x="56" y="25"/>
                  <a:pt x="56" y="25"/>
                </a:cubicBezTo>
                <a:cubicBezTo>
                  <a:pt x="55" y="23"/>
                  <a:pt x="55" y="23"/>
                  <a:pt x="55" y="23"/>
                </a:cubicBezTo>
                <a:cubicBezTo>
                  <a:pt x="53" y="24"/>
                  <a:pt x="51" y="25"/>
                  <a:pt x="50" y="25"/>
                </a:cubicBezTo>
                <a:cubicBezTo>
                  <a:pt x="50" y="28"/>
                  <a:pt x="50" y="28"/>
                  <a:pt x="50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5"/>
                  <a:pt x="46" y="25"/>
                  <a:pt x="46" y="25"/>
                </a:cubicBezTo>
                <a:cubicBezTo>
                  <a:pt x="44" y="25"/>
                  <a:pt x="43" y="24"/>
                  <a:pt x="41" y="23"/>
                </a:cubicBezTo>
                <a:cubicBezTo>
                  <a:pt x="39" y="25"/>
                  <a:pt x="39" y="25"/>
                  <a:pt x="39" y="25"/>
                </a:cubicBezTo>
                <a:cubicBezTo>
                  <a:pt x="37" y="22"/>
                  <a:pt x="37" y="22"/>
                  <a:pt x="37" y="22"/>
                </a:cubicBezTo>
                <a:cubicBezTo>
                  <a:pt x="39" y="20"/>
                  <a:pt x="39" y="20"/>
                  <a:pt x="39" y="20"/>
                </a:cubicBezTo>
                <a:cubicBezTo>
                  <a:pt x="38" y="19"/>
                  <a:pt x="37" y="17"/>
                  <a:pt x="37" y="15"/>
                </a:cubicBezTo>
                <a:cubicBezTo>
                  <a:pt x="34" y="15"/>
                  <a:pt x="34" y="15"/>
                  <a:pt x="34" y="15"/>
                </a:cubicBezTo>
                <a:cubicBezTo>
                  <a:pt x="34" y="12"/>
                  <a:pt x="34" y="12"/>
                  <a:pt x="34" y="12"/>
                </a:cubicBezTo>
                <a:cubicBezTo>
                  <a:pt x="37" y="12"/>
                  <a:pt x="37" y="12"/>
                  <a:pt x="37" y="12"/>
                </a:cubicBezTo>
                <a:cubicBezTo>
                  <a:pt x="37" y="10"/>
                  <a:pt x="38" y="9"/>
                  <a:pt x="39" y="7"/>
                </a:cubicBezTo>
                <a:cubicBezTo>
                  <a:pt x="37" y="5"/>
                  <a:pt x="37" y="5"/>
                  <a:pt x="37" y="5"/>
                </a:cubicBezTo>
                <a:cubicBezTo>
                  <a:pt x="39" y="3"/>
                  <a:pt x="39" y="3"/>
                  <a:pt x="39" y="3"/>
                </a:cubicBezTo>
                <a:cubicBezTo>
                  <a:pt x="41" y="5"/>
                  <a:pt x="41" y="5"/>
                  <a:pt x="41" y="5"/>
                </a:cubicBezTo>
                <a:cubicBezTo>
                  <a:pt x="43" y="4"/>
                  <a:pt x="44" y="3"/>
                  <a:pt x="46" y="3"/>
                </a:cubicBezTo>
                <a:cubicBezTo>
                  <a:pt x="46" y="0"/>
                  <a:pt x="46" y="0"/>
                  <a:pt x="46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9" y="3"/>
                  <a:pt x="49" y="3"/>
                  <a:pt x="49" y="3"/>
                </a:cubicBezTo>
                <a:cubicBezTo>
                  <a:pt x="51" y="3"/>
                  <a:pt x="53" y="4"/>
                  <a:pt x="54" y="5"/>
                </a:cubicBezTo>
                <a:cubicBezTo>
                  <a:pt x="56" y="3"/>
                  <a:pt x="56" y="3"/>
                  <a:pt x="56" y="3"/>
                </a:cubicBezTo>
                <a:cubicBezTo>
                  <a:pt x="59" y="5"/>
                  <a:pt x="59" y="5"/>
                  <a:pt x="59" y="5"/>
                </a:cubicBezTo>
                <a:cubicBezTo>
                  <a:pt x="57" y="7"/>
                  <a:pt x="57" y="7"/>
                  <a:pt x="57" y="7"/>
                </a:cubicBezTo>
                <a:cubicBezTo>
                  <a:pt x="58" y="8"/>
                  <a:pt x="59" y="10"/>
                  <a:pt x="59" y="12"/>
                </a:cubicBezTo>
                <a:close/>
                <a:moveTo>
                  <a:pt x="48" y="22"/>
                </a:moveTo>
                <a:cubicBezTo>
                  <a:pt x="48" y="22"/>
                  <a:pt x="48" y="22"/>
                  <a:pt x="48" y="22"/>
                </a:cubicBezTo>
                <a:cubicBezTo>
                  <a:pt x="43" y="22"/>
                  <a:pt x="40" y="18"/>
                  <a:pt x="40" y="14"/>
                </a:cubicBezTo>
                <a:cubicBezTo>
                  <a:pt x="40" y="9"/>
                  <a:pt x="43" y="6"/>
                  <a:pt x="48" y="6"/>
                </a:cubicBezTo>
                <a:cubicBezTo>
                  <a:pt x="52" y="6"/>
                  <a:pt x="56" y="9"/>
                  <a:pt x="56" y="14"/>
                </a:cubicBezTo>
                <a:cubicBezTo>
                  <a:pt x="56" y="18"/>
                  <a:pt x="52" y="22"/>
                  <a:pt x="48" y="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9" name="Google Shape;449;p26"/>
          <p:cNvSpPr/>
          <p:nvPr/>
        </p:nvSpPr>
        <p:spPr>
          <a:xfrm>
            <a:off x="9595479" y="4131178"/>
            <a:ext cx="356788" cy="397041"/>
          </a:xfrm>
          <a:custGeom>
            <a:rect b="b" l="l" r="r" t="t"/>
            <a:pathLst>
              <a:path extrusionOk="0" h="51" w="46">
                <a:moveTo>
                  <a:pt x="40" y="28"/>
                </a:moveTo>
                <a:cubicBezTo>
                  <a:pt x="40" y="33"/>
                  <a:pt x="38" y="38"/>
                  <a:pt x="35" y="41"/>
                </a:cubicBezTo>
                <a:cubicBezTo>
                  <a:pt x="34" y="38"/>
                  <a:pt x="34" y="35"/>
                  <a:pt x="34" y="34"/>
                </a:cubicBezTo>
                <a:cubicBezTo>
                  <a:pt x="33" y="31"/>
                  <a:pt x="30" y="30"/>
                  <a:pt x="29" y="30"/>
                </a:cubicBezTo>
                <a:cubicBezTo>
                  <a:pt x="29" y="30"/>
                  <a:pt x="29" y="30"/>
                  <a:pt x="29" y="30"/>
                </a:cubicBezTo>
                <a:cubicBezTo>
                  <a:pt x="27" y="30"/>
                  <a:pt x="27" y="30"/>
                  <a:pt x="27" y="30"/>
                </a:cubicBezTo>
                <a:cubicBezTo>
                  <a:pt x="25" y="35"/>
                  <a:pt x="25" y="35"/>
                  <a:pt x="25" y="35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2"/>
                  <a:pt x="24" y="31"/>
                  <a:pt x="24" y="31"/>
                </a:cubicBezTo>
                <a:cubicBezTo>
                  <a:pt x="24" y="31"/>
                  <a:pt x="23" y="30"/>
                  <a:pt x="23" y="30"/>
                </a:cubicBezTo>
                <a:cubicBezTo>
                  <a:pt x="22" y="30"/>
                  <a:pt x="22" y="31"/>
                  <a:pt x="22" y="31"/>
                </a:cubicBezTo>
                <a:cubicBezTo>
                  <a:pt x="22" y="31"/>
                  <a:pt x="22" y="32"/>
                  <a:pt x="22" y="32"/>
                </a:cubicBezTo>
                <a:cubicBezTo>
                  <a:pt x="21" y="38"/>
                  <a:pt x="21" y="38"/>
                  <a:pt x="21" y="38"/>
                </a:cubicBezTo>
                <a:cubicBezTo>
                  <a:pt x="20" y="35"/>
                  <a:pt x="20" y="35"/>
                  <a:pt x="20" y="35"/>
                </a:cubicBezTo>
                <a:cubicBezTo>
                  <a:pt x="19" y="30"/>
                  <a:pt x="19" y="30"/>
                  <a:pt x="19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3" y="31"/>
                  <a:pt x="11" y="31"/>
                  <a:pt x="11" y="34"/>
                </a:cubicBezTo>
                <a:cubicBezTo>
                  <a:pt x="10" y="35"/>
                  <a:pt x="10" y="37"/>
                  <a:pt x="10" y="41"/>
                </a:cubicBezTo>
                <a:cubicBezTo>
                  <a:pt x="7" y="37"/>
                  <a:pt x="5" y="33"/>
                  <a:pt x="5" y="28"/>
                </a:cubicBezTo>
                <a:cubicBezTo>
                  <a:pt x="5" y="19"/>
                  <a:pt x="13" y="11"/>
                  <a:pt x="23" y="11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5"/>
                  <a:pt x="24" y="15"/>
                  <a:pt x="25" y="15"/>
                </a:cubicBezTo>
                <a:cubicBezTo>
                  <a:pt x="28" y="13"/>
                  <a:pt x="28" y="13"/>
                  <a:pt x="28" y="13"/>
                </a:cubicBezTo>
                <a:cubicBezTo>
                  <a:pt x="29" y="12"/>
                  <a:pt x="30" y="11"/>
                  <a:pt x="32" y="11"/>
                </a:cubicBezTo>
                <a:cubicBezTo>
                  <a:pt x="34" y="9"/>
                  <a:pt x="34" y="9"/>
                  <a:pt x="34" y="9"/>
                </a:cubicBezTo>
                <a:cubicBezTo>
                  <a:pt x="36" y="8"/>
                  <a:pt x="36" y="7"/>
                  <a:pt x="34" y="7"/>
                </a:cubicBezTo>
                <a:cubicBezTo>
                  <a:pt x="32" y="5"/>
                  <a:pt x="32" y="5"/>
                  <a:pt x="32" y="5"/>
                </a:cubicBezTo>
                <a:cubicBezTo>
                  <a:pt x="30" y="4"/>
                  <a:pt x="29" y="3"/>
                  <a:pt x="28" y="3"/>
                </a:cubicBezTo>
                <a:cubicBezTo>
                  <a:pt x="25" y="1"/>
                  <a:pt x="25" y="1"/>
                  <a:pt x="25" y="1"/>
                </a:cubicBezTo>
                <a:cubicBezTo>
                  <a:pt x="24" y="0"/>
                  <a:pt x="23" y="1"/>
                  <a:pt x="23" y="2"/>
                </a:cubicBezTo>
                <a:cubicBezTo>
                  <a:pt x="23" y="5"/>
                  <a:pt x="23" y="5"/>
                  <a:pt x="23" y="5"/>
                </a:cubicBezTo>
                <a:cubicBezTo>
                  <a:pt x="10" y="5"/>
                  <a:pt x="0" y="16"/>
                  <a:pt x="0" y="28"/>
                </a:cubicBezTo>
                <a:cubicBezTo>
                  <a:pt x="0" y="41"/>
                  <a:pt x="10" y="51"/>
                  <a:pt x="23" y="51"/>
                </a:cubicBezTo>
                <a:cubicBezTo>
                  <a:pt x="35" y="51"/>
                  <a:pt x="46" y="41"/>
                  <a:pt x="46" y="28"/>
                </a:cubicBezTo>
                <a:cubicBezTo>
                  <a:pt x="40" y="28"/>
                  <a:pt x="40" y="28"/>
                  <a:pt x="40" y="28"/>
                </a:cubicBezTo>
                <a:close/>
                <a:moveTo>
                  <a:pt x="23" y="19"/>
                </a:moveTo>
                <a:cubicBezTo>
                  <a:pt x="26" y="19"/>
                  <a:pt x="28" y="21"/>
                  <a:pt x="28" y="24"/>
                </a:cubicBezTo>
                <a:cubicBezTo>
                  <a:pt x="28" y="27"/>
                  <a:pt x="26" y="29"/>
                  <a:pt x="23" y="29"/>
                </a:cubicBezTo>
                <a:cubicBezTo>
                  <a:pt x="20" y="29"/>
                  <a:pt x="17" y="27"/>
                  <a:pt x="17" y="24"/>
                </a:cubicBezTo>
                <a:cubicBezTo>
                  <a:pt x="17" y="21"/>
                  <a:pt x="20" y="19"/>
                  <a:pt x="23" y="19"/>
                </a:cubicBezTo>
                <a:close/>
                <a:moveTo>
                  <a:pt x="30" y="37"/>
                </a:moveTo>
                <a:cubicBezTo>
                  <a:pt x="30" y="37"/>
                  <a:pt x="30" y="37"/>
                  <a:pt x="30" y="37"/>
                </a:cubicBezTo>
                <a:cubicBezTo>
                  <a:pt x="30" y="37"/>
                  <a:pt x="30" y="37"/>
                  <a:pt x="30" y="37"/>
                </a:cubicBezTo>
                <a:cubicBezTo>
                  <a:pt x="30" y="44"/>
                  <a:pt x="30" y="44"/>
                  <a:pt x="30" y="44"/>
                </a:cubicBezTo>
                <a:cubicBezTo>
                  <a:pt x="30" y="44"/>
                  <a:pt x="30" y="44"/>
                  <a:pt x="30" y="44"/>
                </a:cubicBezTo>
                <a:cubicBezTo>
                  <a:pt x="29" y="37"/>
                  <a:pt x="29" y="37"/>
                  <a:pt x="29" y="37"/>
                </a:cubicBezTo>
                <a:cubicBezTo>
                  <a:pt x="30" y="37"/>
                  <a:pt x="30" y="37"/>
                  <a:pt x="30" y="37"/>
                </a:cubicBezTo>
                <a:close/>
                <a:moveTo>
                  <a:pt x="15" y="37"/>
                </a:moveTo>
                <a:cubicBezTo>
                  <a:pt x="15" y="37"/>
                  <a:pt x="15" y="37"/>
                  <a:pt x="15" y="37"/>
                </a:cubicBezTo>
                <a:cubicBezTo>
                  <a:pt x="15" y="44"/>
                  <a:pt x="15" y="44"/>
                  <a:pt x="15" y="44"/>
                </a:cubicBezTo>
                <a:cubicBezTo>
                  <a:pt x="15" y="44"/>
                  <a:pt x="14" y="44"/>
                  <a:pt x="14" y="44"/>
                </a:cubicBezTo>
                <a:cubicBezTo>
                  <a:pt x="14" y="37"/>
                  <a:pt x="14" y="37"/>
                  <a:pt x="14" y="37"/>
                </a:cubicBezTo>
                <a:cubicBezTo>
                  <a:pt x="14" y="37"/>
                  <a:pt x="14" y="37"/>
                  <a:pt x="15" y="3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0" name="Google Shape;450;p26"/>
          <p:cNvSpPr txBox="1"/>
          <p:nvPr/>
        </p:nvSpPr>
        <p:spPr>
          <a:xfrm>
            <a:off x="1765949" y="5302512"/>
            <a:ext cx="1979597" cy="1460410"/>
          </a:xfrm>
          <a:prstGeom prst="rect">
            <a:avLst/>
          </a:prstGeom>
          <a:noFill/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54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1" name="Google Shape;451;p26"/>
          <p:cNvSpPr txBox="1"/>
          <p:nvPr/>
        </p:nvSpPr>
        <p:spPr>
          <a:xfrm>
            <a:off x="2269349" y="4873332"/>
            <a:ext cx="1984689" cy="30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02300" spcFirstLastPara="1" rIns="1023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tr-TR" sz="2953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HERE</a:t>
            </a:r>
            <a:endParaRPr baseline="-25000" sz="2953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2" name="Google Shape;452;p26"/>
          <p:cNvSpPr txBox="1"/>
          <p:nvPr/>
        </p:nvSpPr>
        <p:spPr>
          <a:xfrm>
            <a:off x="4068607" y="5302512"/>
            <a:ext cx="1979597" cy="1460410"/>
          </a:xfrm>
          <a:prstGeom prst="rect">
            <a:avLst/>
          </a:prstGeom>
          <a:noFill/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54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3" name="Google Shape;453;p26"/>
          <p:cNvSpPr txBox="1"/>
          <p:nvPr/>
        </p:nvSpPr>
        <p:spPr>
          <a:xfrm>
            <a:off x="4572006" y="4915840"/>
            <a:ext cx="1984689" cy="30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02300" spcFirstLastPara="1" rIns="1023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tr-TR" sz="2953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HERE</a:t>
            </a:r>
            <a:endParaRPr baseline="-25000" sz="2953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4" name="Google Shape;454;p26"/>
          <p:cNvSpPr txBox="1"/>
          <p:nvPr/>
        </p:nvSpPr>
        <p:spPr>
          <a:xfrm>
            <a:off x="6340315" y="5302512"/>
            <a:ext cx="1979597" cy="1460410"/>
          </a:xfrm>
          <a:prstGeom prst="rect">
            <a:avLst/>
          </a:prstGeom>
          <a:noFill/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54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5" name="Google Shape;455;p26"/>
          <p:cNvSpPr txBox="1"/>
          <p:nvPr/>
        </p:nvSpPr>
        <p:spPr>
          <a:xfrm>
            <a:off x="6843715" y="4915840"/>
            <a:ext cx="1984689" cy="30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02300" spcFirstLastPara="1" rIns="1023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tr-TR" sz="2953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HERE</a:t>
            </a:r>
            <a:endParaRPr baseline="-25000" sz="2953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6" name="Google Shape;456;p26"/>
          <p:cNvSpPr txBox="1"/>
          <p:nvPr/>
        </p:nvSpPr>
        <p:spPr>
          <a:xfrm>
            <a:off x="8700304" y="5320933"/>
            <a:ext cx="1979597" cy="1460410"/>
          </a:xfrm>
          <a:prstGeom prst="rect">
            <a:avLst/>
          </a:prstGeom>
          <a:noFill/>
          <a:ln>
            <a:noFill/>
          </a:ln>
        </p:spPr>
        <p:txBody>
          <a:bodyPr anchorCtr="0" anchor="t" bIns="51150" lIns="102300" spcFirstLastPara="1" rIns="102300" wrap="square" tIns="51150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54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7" name="Google Shape;457;p26"/>
          <p:cNvSpPr txBox="1"/>
          <p:nvPr/>
        </p:nvSpPr>
        <p:spPr>
          <a:xfrm>
            <a:off x="9203704" y="4915840"/>
            <a:ext cx="1984689" cy="30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02300" spcFirstLastPara="1" rIns="1023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tr-TR" sz="2953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HERE</a:t>
            </a:r>
            <a:endParaRPr baseline="-25000" sz="2953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8" name="Google Shape;458;p26"/>
          <p:cNvSpPr txBox="1"/>
          <p:nvPr/>
        </p:nvSpPr>
        <p:spPr>
          <a:xfrm>
            <a:off x="705550" y="189029"/>
            <a:ext cx="4928917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9" name="Google Shape;459;p26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2550" y="-2432347"/>
            <a:ext cx="13023850" cy="130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27"/>
          <p:cNvSpPr txBox="1"/>
          <p:nvPr/>
        </p:nvSpPr>
        <p:spPr>
          <a:xfrm>
            <a:off x="2756967" y="2169641"/>
            <a:ext cx="1915909" cy="2169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498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04</a:t>
            </a:r>
            <a:endParaRPr sz="13498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67" name="Google Shape;467;p27"/>
          <p:cNvSpPr txBox="1"/>
          <p:nvPr/>
        </p:nvSpPr>
        <p:spPr>
          <a:xfrm>
            <a:off x="5002796" y="2608213"/>
            <a:ext cx="161133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4000" u="none" cap="none" strike="noStrike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SHOP</a:t>
            </a:r>
            <a:endParaRPr b="1" i="0" sz="4000" u="none" cap="none" strike="noStrike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68" name="Google Shape;468;p27"/>
          <p:cNvSpPr txBox="1"/>
          <p:nvPr/>
        </p:nvSpPr>
        <p:spPr>
          <a:xfrm>
            <a:off x="4489264" y="3430352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69" name="Google Shape;469;p27"/>
          <p:cNvSpPr txBox="1"/>
          <p:nvPr/>
        </p:nvSpPr>
        <p:spPr>
          <a:xfrm>
            <a:off x="7057333" y="3430352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0" name="Google Shape;470;p27"/>
          <p:cNvSpPr txBox="1"/>
          <p:nvPr/>
        </p:nvSpPr>
        <p:spPr>
          <a:xfrm>
            <a:off x="4489264" y="3950450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1" name="Google Shape;471;p27"/>
          <p:cNvSpPr txBox="1"/>
          <p:nvPr/>
        </p:nvSpPr>
        <p:spPr>
          <a:xfrm>
            <a:off x="7057333" y="3943725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8"/>
          <p:cNvSpPr txBox="1"/>
          <p:nvPr/>
        </p:nvSpPr>
        <p:spPr>
          <a:xfrm>
            <a:off x="678134" y="187513"/>
            <a:ext cx="4286015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478" name="Google Shape;478;p28"/>
          <p:cNvGrpSpPr/>
          <p:nvPr/>
        </p:nvGrpSpPr>
        <p:grpSpPr>
          <a:xfrm>
            <a:off x="3508727" y="3508239"/>
            <a:ext cx="1746569" cy="1746571"/>
            <a:chOff x="4993868" y="2326868"/>
            <a:chExt cx="2204265" cy="2204265"/>
          </a:xfrm>
        </p:grpSpPr>
        <p:sp>
          <p:nvSpPr>
            <p:cNvPr id="479" name="Google Shape;479;p28"/>
            <p:cNvSpPr/>
            <p:nvPr/>
          </p:nvSpPr>
          <p:spPr>
            <a:xfrm>
              <a:off x="4993868" y="2326868"/>
              <a:ext cx="2204265" cy="2204265"/>
            </a:xfrm>
            <a:custGeom>
              <a:rect b="b" l="l" r="r" t="t"/>
              <a:pathLst>
                <a:path extrusionOk="0" h="2204265" w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0" name="Google Shape;480;p28"/>
            <p:cNvSpPr/>
            <p:nvPr/>
          </p:nvSpPr>
          <p:spPr>
            <a:xfrm>
              <a:off x="5305425" y="2638425"/>
              <a:ext cx="1581150" cy="1581150"/>
            </a:xfrm>
            <a:prstGeom prst="ellipse">
              <a:avLst/>
            </a:prstGeom>
            <a:noFill/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1" name="Google Shape;481;p28"/>
            <p:cNvSpPr/>
            <p:nvPr/>
          </p:nvSpPr>
          <p:spPr>
            <a:xfrm>
              <a:off x="5370108" y="2708871"/>
              <a:ext cx="1451783" cy="1451783"/>
            </a:xfrm>
            <a:prstGeom prst="ellipse">
              <a:avLst/>
            </a:prstGeom>
            <a:solidFill>
              <a:schemeClr val="accent5"/>
            </a:solidFill>
            <a:ln cap="flat" cmpd="sng" w="1905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82" name="Google Shape;482;p28"/>
          <p:cNvGrpSpPr/>
          <p:nvPr/>
        </p:nvGrpSpPr>
        <p:grpSpPr>
          <a:xfrm>
            <a:off x="4818172" y="2511523"/>
            <a:ext cx="1746569" cy="1746571"/>
            <a:chOff x="4993868" y="2326868"/>
            <a:chExt cx="2204265" cy="2204265"/>
          </a:xfrm>
        </p:grpSpPr>
        <p:sp>
          <p:nvSpPr>
            <p:cNvPr id="483" name="Google Shape;483;p28"/>
            <p:cNvSpPr/>
            <p:nvPr/>
          </p:nvSpPr>
          <p:spPr>
            <a:xfrm>
              <a:off x="4993868" y="2326868"/>
              <a:ext cx="2204265" cy="2204265"/>
            </a:xfrm>
            <a:custGeom>
              <a:rect b="b" l="l" r="r" t="t"/>
              <a:pathLst>
                <a:path extrusionOk="0" h="2204265" w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4" name="Google Shape;484;p28"/>
            <p:cNvSpPr/>
            <p:nvPr/>
          </p:nvSpPr>
          <p:spPr>
            <a:xfrm>
              <a:off x="5305425" y="2638425"/>
              <a:ext cx="1581150" cy="1581150"/>
            </a:xfrm>
            <a:prstGeom prst="ellipse">
              <a:avLst/>
            </a:prstGeom>
            <a:noFill/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5" name="Google Shape;485;p28"/>
            <p:cNvSpPr/>
            <p:nvPr/>
          </p:nvSpPr>
          <p:spPr>
            <a:xfrm>
              <a:off x="5370108" y="2708871"/>
              <a:ext cx="1451783" cy="1451783"/>
            </a:xfrm>
            <a:prstGeom prst="ellipse">
              <a:avLst/>
            </a:prstGeom>
            <a:solidFill>
              <a:schemeClr val="accent5"/>
            </a:solidFill>
            <a:ln cap="flat" cmpd="sng" w="1905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86" name="Google Shape;486;p28"/>
          <p:cNvGrpSpPr/>
          <p:nvPr/>
        </p:nvGrpSpPr>
        <p:grpSpPr>
          <a:xfrm>
            <a:off x="6188996" y="3508239"/>
            <a:ext cx="1746569" cy="1746571"/>
            <a:chOff x="4993868" y="2326868"/>
            <a:chExt cx="2204265" cy="2204265"/>
          </a:xfrm>
        </p:grpSpPr>
        <p:sp>
          <p:nvSpPr>
            <p:cNvPr id="487" name="Google Shape;487;p28"/>
            <p:cNvSpPr/>
            <p:nvPr/>
          </p:nvSpPr>
          <p:spPr>
            <a:xfrm>
              <a:off x="4993868" y="2326868"/>
              <a:ext cx="2204265" cy="2204265"/>
            </a:xfrm>
            <a:custGeom>
              <a:rect b="b" l="l" r="r" t="t"/>
              <a:pathLst>
                <a:path extrusionOk="0" h="2204265" w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8" name="Google Shape;488;p28"/>
            <p:cNvSpPr/>
            <p:nvPr/>
          </p:nvSpPr>
          <p:spPr>
            <a:xfrm>
              <a:off x="5305425" y="2638425"/>
              <a:ext cx="1581150" cy="1581150"/>
            </a:xfrm>
            <a:prstGeom prst="ellipse">
              <a:avLst/>
            </a:prstGeom>
            <a:noFill/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9" name="Google Shape;489;p28"/>
            <p:cNvSpPr/>
            <p:nvPr/>
          </p:nvSpPr>
          <p:spPr>
            <a:xfrm>
              <a:off x="5370108" y="2708871"/>
              <a:ext cx="1451783" cy="1451783"/>
            </a:xfrm>
            <a:prstGeom prst="ellipse">
              <a:avLst/>
            </a:prstGeom>
            <a:solidFill>
              <a:schemeClr val="accent5"/>
            </a:solidFill>
            <a:ln cap="flat" cmpd="sng" w="1905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90" name="Google Shape;490;p28"/>
          <p:cNvGrpSpPr/>
          <p:nvPr/>
        </p:nvGrpSpPr>
        <p:grpSpPr>
          <a:xfrm>
            <a:off x="7523094" y="2511523"/>
            <a:ext cx="1746569" cy="1746571"/>
            <a:chOff x="4993868" y="2326868"/>
            <a:chExt cx="2204265" cy="2204265"/>
          </a:xfrm>
        </p:grpSpPr>
        <p:sp>
          <p:nvSpPr>
            <p:cNvPr id="491" name="Google Shape;491;p28"/>
            <p:cNvSpPr/>
            <p:nvPr/>
          </p:nvSpPr>
          <p:spPr>
            <a:xfrm>
              <a:off x="4993868" y="2326868"/>
              <a:ext cx="2204265" cy="2204265"/>
            </a:xfrm>
            <a:custGeom>
              <a:rect b="b" l="l" r="r" t="t"/>
              <a:pathLst>
                <a:path extrusionOk="0" h="2204265" w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2" name="Google Shape;492;p28"/>
            <p:cNvSpPr/>
            <p:nvPr/>
          </p:nvSpPr>
          <p:spPr>
            <a:xfrm>
              <a:off x="5305425" y="2638425"/>
              <a:ext cx="1581150" cy="1581150"/>
            </a:xfrm>
            <a:prstGeom prst="ellipse">
              <a:avLst/>
            </a:prstGeom>
            <a:noFill/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3" name="Google Shape;493;p28"/>
            <p:cNvSpPr/>
            <p:nvPr/>
          </p:nvSpPr>
          <p:spPr>
            <a:xfrm>
              <a:off x="5370108" y="2708871"/>
              <a:ext cx="1451783" cy="1451783"/>
            </a:xfrm>
            <a:prstGeom prst="ellipse">
              <a:avLst/>
            </a:prstGeom>
            <a:solidFill>
              <a:schemeClr val="accent5"/>
            </a:solidFill>
            <a:ln cap="flat" cmpd="sng" w="1905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rotWithShape="0" algn="tl" dir="2700000" dist="114300">
                <a:srgbClr val="000000">
                  <a:alpha val="2470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94" name="Google Shape;494;p28"/>
          <p:cNvGrpSpPr/>
          <p:nvPr/>
        </p:nvGrpSpPr>
        <p:grpSpPr>
          <a:xfrm>
            <a:off x="8753831" y="1954550"/>
            <a:ext cx="3675964" cy="1031056"/>
            <a:chOff x="5947699" y="908862"/>
            <a:chExt cx="3485550" cy="977646"/>
          </a:xfrm>
        </p:grpSpPr>
        <p:grpSp>
          <p:nvGrpSpPr>
            <p:cNvPr id="495" name="Google Shape;495;p28"/>
            <p:cNvGrpSpPr/>
            <p:nvPr/>
          </p:nvGrpSpPr>
          <p:grpSpPr>
            <a:xfrm flipH="1" rot="10800000">
              <a:off x="5947699" y="1317986"/>
              <a:ext cx="2684915" cy="333365"/>
              <a:chOff x="5272248" y="4626108"/>
              <a:chExt cx="2684915" cy="333365"/>
            </a:xfrm>
          </p:grpSpPr>
          <p:sp>
            <p:nvSpPr>
              <p:cNvPr id="496" name="Google Shape;496;p28"/>
              <p:cNvSpPr/>
              <p:nvPr/>
            </p:nvSpPr>
            <p:spPr>
              <a:xfrm>
                <a:off x="5272248" y="4626108"/>
                <a:ext cx="81021" cy="81021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97" name="Google Shape;497;p28"/>
              <p:cNvSpPr/>
              <p:nvPr/>
            </p:nvSpPr>
            <p:spPr>
              <a:xfrm>
                <a:off x="5335428" y="4686869"/>
                <a:ext cx="2621735" cy="272604"/>
              </a:xfrm>
              <a:custGeom>
                <a:rect b="b" l="l" r="r" t="t"/>
                <a:pathLst>
                  <a:path extrusionOk="0" h="649982" w="2815771">
                    <a:moveTo>
                      <a:pt x="0" y="0"/>
                    </a:moveTo>
                    <a:lnTo>
                      <a:pt x="254183" y="649982"/>
                    </a:lnTo>
                    <a:lnTo>
                      <a:pt x="2815771" y="638628"/>
                    </a:lnTo>
                  </a:path>
                </a:pathLst>
              </a:custGeom>
              <a:noFill/>
              <a:ln cap="flat" cmpd="sng" w="19050">
                <a:solidFill>
                  <a:srgbClr val="A5A5A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498" name="Google Shape;498;p28"/>
            <p:cNvSpPr txBox="1"/>
            <p:nvPr/>
          </p:nvSpPr>
          <p:spPr>
            <a:xfrm>
              <a:off x="6852147" y="908862"/>
              <a:ext cx="1780467" cy="374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9" name="Google Shape;499;p28"/>
            <p:cNvSpPr txBox="1"/>
            <p:nvPr/>
          </p:nvSpPr>
          <p:spPr>
            <a:xfrm>
              <a:off x="6290682" y="1331295"/>
              <a:ext cx="3142567" cy="555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00" name="Google Shape;500;p28"/>
          <p:cNvGrpSpPr/>
          <p:nvPr/>
        </p:nvGrpSpPr>
        <p:grpSpPr>
          <a:xfrm flipH="1" rot="10800000">
            <a:off x="7433377" y="5001158"/>
            <a:ext cx="3817765" cy="951072"/>
            <a:chOff x="5947699" y="780546"/>
            <a:chExt cx="3620006" cy="901805"/>
          </a:xfrm>
        </p:grpSpPr>
        <p:grpSp>
          <p:nvGrpSpPr>
            <p:cNvPr id="501" name="Google Shape;501;p28"/>
            <p:cNvGrpSpPr/>
            <p:nvPr/>
          </p:nvGrpSpPr>
          <p:grpSpPr>
            <a:xfrm flipH="1" rot="10800000">
              <a:off x="5947699" y="1317986"/>
              <a:ext cx="2684915" cy="333365"/>
              <a:chOff x="5272248" y="4626108"/>
              <a:chExt cx="2684915" cy="333365"/>
            </a:xfrm>
          </p:grpSpPr>
          <p:sp>
            <p:nvSpPr>
              <p:cNvPr id="502" name="Google Shape;502;p28"/>
              <p:cNvSpPr/>
              <p:nvPr/>
            </p:nvSpPr>
            <p:spPr>
              <a:xfrm>
                <a:off x="5272248" y="4626108"/>
                <a:ext cx="81021" cy="81021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3" name="Google Shape;503;p28"/>
              <p:cNvSpPr/>
              <p:nvPr/>
            </p:nvSpPr>
            <p:spPr>
              <a:xfrm>
                <a:off x="5335428" y="4686869"/>
                <a:ext cx="2621735" cy="272604"/>
              </a:xfrm>
              <a:custGeom>
                <a:rect b="b" l="l" r="r" t="t"/>
                <a:pathLst>
                  <a:path extrusionOk="0" h="649982" w="2815771">
                    <a:moveTo>
                      <a:pt x="0" y="0"/>
                    </a:moveTo>
                    <a:lnTo>
                      <a:pt x="254183" y="649982"/>
                    </a:lnTo>
                    <a:lnTo>
                      <a:pt x="2815771" y="638628"/>
                    </a:lnTo>
                  </a:path>
                </a:pathLst>
              </a:custGeom>
              <a:noFill/>
              <a:ln cap="flat" cmpd="sng" w="19050">
                <a:solidFill>
                  <a:srgbClr val="A5A5A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504" name="Google Shape;504;p28"/>
            <p:cNvSpPr txBox="1"/>
            <p:nvPr/>
          </p:nvSpPr>
          <p:spPr>
            <a:xfrm flipH="1" rot="10800000">
              <a:off x="6852147" y="1307466"/>
              <a:ext cx="1780467" cy="374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05" name="Google Shape;505;p28"/>
            <p:cNvSpPr txBox="1"/>
            <p:nvPr/>
          </p:nvSpPr>
          <p:spPr>
            <a:xfrm flipH="1" rot="10800000">
              <a:off x="6290683" y="780546"/>
              <a:ext cx="3277022" cy="555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06" name="Google Shape;506;p28"/>
          <p:cNvGrpSpPr/>
          <p:nvPr/>
        </p:nvGrpSpPr>
        <p:grpSpPr>
          <a:xfrm flipH="1">
            <a:off x="750406" y="1956453"/>
            <a:ext cx="4579555" cy="1031055"/>
            <a:chOff x="5947699" y="908862"/>
            <a:chExt cx="4342335" cy="977646"/>
          </a:xfrm>
        </p:grpSpPr>
        <p:grpSp>
          <p:nvGrpSpPr>
            <p:cNvPr id="507" name="Google Shape;507;p28"/>
            <p:cNvGrpSpPr/>
            <p:nvPr/>
          </p:nvGrpSpPr>
          <p:grpSpPr>
            <a:xfrm flipH="1" rot="10800000">
              <a:off x="5947699" y="1317986"/>
              <a:ext cx="2684915" cy="333365"/>
              <a:chOff x="5272248" y="4626108"/>
              <a:chExt cx="2684915" cy="333365"/>
            </a:xfrm>
          </p:grpSpPr>
          <p:sp>
            <p:nvSpPr>
              <p:cNvPr id="508" name="Google Shape;508;p28"/>
              <p:cNvSpPr/>
              <p:nvPr/>
            </p:nvSpPr>
            <p:spPr>
              <a:xfrm>
                <a:off x="5272248" y="4626108"/>
                <a:ext cx="81021" cy="81021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9" name="Google Shape;509;p28"/>
              <p:cNvSpPr/>
              <p:nvPr/>
            </p:nvSpPr>
            <p:spPr>
              <a:xfrm>
                <a:off x="5335428" y="4686869"/>
                <a:ext cx="2621735" cy="272604"/>
              </a:xfrm>
              <a:custGeom>
                <a:rect b="b" l="l" r="r" t="t"/>
                <a:pathLst>
                  <a:path extrusionOk="0" h="649982" w="2815771">
                    <a:moveTo>
                      <a:pt x="0" y="0"/>
                    </a:moveTo>
                    <a:lnTo>
                      <a:pt x="254183" y="649982"/>
                    </a:lnTo>
                    <a:lnTo>
                      <a:pt x="2815771" y="638628"/>
                    </a:lnTo>
                  </a:path>
                </a:pathLst>
              </a:custGeom>
              <a:noFill/>
              <a:ln cap="flat" cmpd="sng" w="19050">
                <a:solidFill>
                  <a:srgbClr val="A5A5A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510" name="Google Shape;510;p28"/>
            <p:cNvSpPr txBox="1"/>
            <p:nvPr/>
          </p:nvSpPr>
          <p:spPr>
            <a:xfrm>
              <a:off x="6852145" y="908862"/>
              <a:ext cx="2117088" cy="4158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25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HERE</a:t>
              </a:r>
              <a:endParaRPr sz="225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1" name="Google Shape;511;p28"/>
            <p:cNvSpPr txBox="1"/>
            <p:nvPr/>
          </p:nvSpPr>
          <p:spPr>
            <a:xfrm>
              <a:off x="6290682" y="1331295"/>
              <a:ext cx="3999352" cy="555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12" name="Google Shape;512;p28"/>
          <p:cNvGrpSpPr/>
          <p:nvPr/>
        </p:nvGrpSpPr>
        <p:grpSpPr>
          <a:xfrm rot="10800000">
            <a:off x="428954" y="4984418"/>
            <a:ext cx="3621500" cy="1197675"/>
            <a:chOff x="5947699" y="546716"/>
            <a:chExt cx="3433907" cy="1135635"/>
          </a:xfrm>
        </p:grpSpPr>
        <p:grpSp>
          <p:nvGrpSpPr>
            <p:cNvPr id="513" name="Google Shape;513;p28"/>
            <p:cNvGrpSpPr/>
            <p:nvPr/>
          </p:nvGrpSpPr>
          <p:grpSpPr>
            <a:xfrm flipH="1" rot="10800000">
              <a:off x="5947699" y="1317986"/>
              <a:ext cx="2684915" cy="333365"/>
              <a:chOff x="5272248" y="4626108"/>
              <a:chExt cx="2684915" cy="333365"/>
            </a:xfrm>
          </p:grpSpPr>
          <p:sp>
            <p:nvSpPr>
              <p:cNvPr id="514" name="Google Shape;514;p28"/>
              <p:cNvSpPr/>
              <p:nvPr/>
            </p:nvSpPr>
            <p:spPr>
              <a:xfrm>
                <a:off x="5272248" y="4626108"/>
                <a:ext cx="81021" cy="81021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15" name="Google Shape;515;p28"/>
              <p:cNvSpPr/>
              <p:nvPr/>
            </p:nvSpPr>
            <p:spPr>
              <a:xfrm>
                <a:off x="5335428" y="4686869"/>
                <a:ext cx="2621735" cy="272604"/>
              </a:xfrm>
              <a:custGeom>
                <a:rect b="b" l="l" r="r" t="t"/>
                <a:pathLst>
                  <a:path extrusionOk="0" h="649982" w="2815771">
                    <a:moveTo>
                      <a:pt x="0" y="0"/>
                    </a:moveTo>
                    <a:lnTo>
                      <a:pt x="254183" y="649982"/>
                    </a:lnTo>
                    <a:lnTo>
                      <a:pt x="2815771" y="638628"/>
                    </a:lnTo>
                  </a:path>
                </a:pathLst>
              </a:custGeom>
              <a:noFill/>
              <a:ln cap="flat" cmpd="sng" w="19050">
                <a:solidFill>
                  <a:srgbClr val="A5A5A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516" name="Google Shape;516;p28"/>
            <p:cNvSpPr txBox="1"/>
            <p:nvPr/>
          </p:nvSpPr>
          <p:spPr>
            <a:xfrm flipH="1" rot="10800000">
              <a:off x="6852146" y="1307466"/>
              <a:ext cx="1780467" cy="374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7" name="Google Shape;517;p28"/>
            <p:cNvSpPr txBox="1"/>
            <p:nvPr/>
          </p:nvSpPr>
          <p:spPr>
            <a:xfrm flipH="1" rot="10800000">
              <a:off x="6290682" y="546716"/>
              <a:ext cx="3090924" cy="7890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518" name="Google Shape;518;p28"/>
          <p:cNvSpPr txBox="1"/>
          <p:nvPr/>
        </p:nvSpPr>
        <p:spPr>
          <a:xfrm>
            <a:off x="3848595" y="4015963"/>
            <a:ext cx="1054753" cy="741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219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01</a:t>
            </a:r>
            <a:endParaRPr sz="4219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19" name="Google Shape;519;p28"/>
          <p:cNvSpPr txBox="1"/>
          <p:nvPr/>
        </p:nvSpPr>
        <p:spPr>
          <a:xfrm>
            <a:off x="5166933" y="2988915"/>
            <a:ext cx="1054753" cy="741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219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02</a:t>
            </a:r>
            <a:endParaRPr sz="4219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20" name="Google Shape;520;p28"/>
          <p:cNvSpPr txBox="1"/>
          <p:nvPr/>
        </p:nvSpPr>
        <p:spPr>
          <a:xfrm>
            <a:off x="7880013" y="3051610"/>
            <a:ext cx="1054753" cy="741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219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04</a:t>
            </a:r>
            <a:endParaRPr sz="4219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21" name="Google Shape;521;p28"/>
          <p:cNvSpPr txBox="1"/>
          <p:nvPr/>
        </p:nvSpPr>
        <p:spPr>
          <a:xfrm>
            <a:off x="6534901" y="3982358"/>
            <a:ext cx="1054753" cy="741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219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03</a:t>
            </a:r>
            <a:endParaRPr sz="4219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9"/>
          <p:cNvSpPr txBox="1"/>
          <p:nvPr/>
        </p:nvSpPr>
        <p:spPr>
          <a:xfrm>
            <a:off x="678134" y="187514"/>
            <a:ext cx="5250368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28" name="Google Shape;528;p29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529" name="Google Shape;529;p29"/>
          <p:cNvGrpSpPr/>
          <p:nvPr/>
        </p:nvGrpSpPr>
        <p:grpSpPr>
          <a:xfrm>
            <a:off x="4549056" y="1877282"/>
            <a:ext cx="3710409" cy="4198572"/>
            <a:chOff x="3222936" y="1295400"/>
            <a:chExt cx="2638658" cy="2985815"/>
          </a:xfrm>
        </p:grpSpPr>
        <p:sp>
          <p:nvSpPr>
            <p:cNvPr id="530" name="Google Shape;530;p29"/>
            <p:cNvSpPr/>
            <p:nvPr/>
          </p:nvSpPr>
          <p:spPr>
            <a:xfrm>
              <a:off x="3222936" y="1295400"/>
              <a:ext cx="2638658" cy="2985815"/>
            </a:xfrm>
            <a:custGeom>
              <a:rect b="b" l="l" r="r" t="t"/>
              <a:pathLst>
                <a:path extrusionOk="0" h="3868" w="3349">
                  <a:moveTo>
                    <a:pt x="3349" y="2902"/>
                  </a:moveTo>
                  <a:lnTo>
                    <a:pt x="1675" y="3868"/>
                  </a:lnTo>
                  <a:lnTo>
                    <a:pt x="0" y="2902"/>
                  </a:lnTo>
                  <a:lnTo>
                    <a:pt x="0" y="966"/>
                  </a:lnTo>
                  <a:lnTo>
                    <a:pt x="1675" y="0"/>
                  </a:lnTo>
                  <a:lnTo>
                    <a:pt x="3349" y="966"/>
                  </a:lnTo>
                  <a:lnTo>
                    <a:pt x="3349" y="290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531" name="Google Shape;531;p29"/>
            <p:cNvGrpSpPr/>
            <p:nvPr/>
          </p:nvGrpSpPr>
          <p:grpSpPr>
            <a:xfrm>
              <a:off x="4226565" y="2576600"/>
              <a:ext cx="632091" cy="382876"/>
              <a:chOff x="8513763" y="2622551"/>
              <a:chExt cx="765175" cy="473075"/>
            </a:xfrm>
          </p:grpSpPr>
          <p:sp>
            <p:nvSpPr>
              <p:cNvPr id="532" name="Google Shape;532;p29"/>
              <p:cNvSpPr/>
              <p:nvPr/>
            </p:nvSpPr>
            <p:spPr>
              <a:xfrm>
                <a:off x="8704263" y="2622551"/>
                <a:ext cx="382587" cy="473075"/>
              </a:xfrm>
              <a:custGeom>
                <a:rect b="b" l="l" r="r" t="t"/>
                <a:pathLst>
                  <a:path extrusionOk="0" h="163" w="132">
                    <a:moveTo>
                      <a:pt x="126" y="135"/>
                    </a:moveTo>
                    <a:cubicBezTo>
                      <a:pt x="121" y="123"/>
                      <a:pt x="109" y="73"/>
                      <a:pt x="89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93" y="68"/>
                      <a:pt x="104" y="54"/>
                      <a:pt x="104" y="38"/>
                    </a:cubicBezTo>
                    <a:cubicBezTo>
                      <a:pt x="104" y="17"/>
                      <a:pt x="87" y="0"/>
                      <a:pt x="66" y="0"/>
                    </a:cubicBezTo>
                    <a:cubicBezTo>
                      <a:pt x="45" y="0"/>
                      <a:pt x="28" y="17"/>
                      <a:pt x="28" y="38"/>
                    </a:cubicBezTo>
                    <a:cubicBezTo>
                      <a:pt x="28" y="54"/>
                      <a:pt x="39" y="68"/>
                      <a:pt x="53" y="73"/>
                    </a:cubicBezTo>
                    <a:cubicBezTo>
                      <a:pt x="43" y="73"/>
                      <a:pt x="43" y="73"/>
                      <a:pt x="43" y="73"/>
                    </a:cubicBezTo>
                    <a:cubicBezTo>
                      <a:pt x="23" y="73"/>
                      <a:pt x="11" y="123"/>
                      <a:pt x="6" y="135"/>
                    </a:cubicBezTo>
                    <a:cubicBezTo>
                      <a:pt x="0" y="153"/>
                      <a:pt x="11" y="163"/>
                      <a:pt x="11" y="163"/>
                    </a:cubicBezTo>
                    <a:cubicBezTo>
                      <a:pt x="56" y="163"/>
                      <a:pt x="56" y="163"/>
                      <a:pt x="56" y="163"/>
                    </a:cubicBezTo>
                    <a:cubicBezTo>
                      <a:pt x="65" y="86"/>
                      <a:pt x="65" y="86"/>
                      <a:pt x="65" y="86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77" y="76"/>
                      <a:pt x="77" y="76"/>
                      <a:pt x="77" y="76"/>
                    </a:cubicBezTo>
                    <a:cubicBezTo>
                      <a:pt x="67" y="86"/>
                      <a:pt x="67" y="86"/>
                      <a:pt x="67" y="86"/>
                    </a:cubicBezTo>
                    <a:cubicBezTo>
                      <a:pt x="76" y="163"/>
                      <a:pt x="76" y="163"/>
                      <a:pt x="76" y="163"/>
                    </a:cubicBezTo>
                    <a:cubicBezTo>
                      <a:pt x="121" y="163"/>
                      <a:pt x="121" y="163"/>
                      <a:pt x="121" y="163"/>
                    </a:cubicBezTo>
                    <a:cubicBezTo>
                      <a:pt x="121" y="163"/>
                      <a:pt x="132" y="153"/>
                      <a:pt x="126" y="13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33" name="Google Shape;533;p29"/>
              <p:cNvSpPr/>
              <p:nvPr/>
            </p:nvSpPr>
            <p:spPr>
              <a:xfrm>
                <a:off x="8513763" y="2709863"/>
                <a:ext cx="242887" cy="385763"/>
              </a:xfrm>
              <a:custGeom>
                <a:rect b="b" l="l" r="r" t="t"/>
                <a:pathLst>
                  <a:path extrusionOk="0" h="133" w="84">
                    <a:moveTo>
                      <a:pt x="68" y="104"/>
                    </a:moveTo>
                    <a:cubicBezTo>
                      <a:pt x="68" y="102"/>
                      <a:pt x="69" y="99"/>
                      <a:pt x="70" y="96"/>
                    </a:cubicBezTo>
                    <a:cubicBezTo>
                      <a:pt x="73" y="87"/>
                      <a:pt x="77" y="75"/>
                      <a:pt x="82" y="64"/>
                    </a:cubicBezTo>
                    <a:cubicBezTo>
                      <a:pt x="79" y="61"/>
                      <a:pt x="76" y="60"/>
                      <a:pt x="72" y="60"/>
                    </a:cubicBezTo>
                    <a:cubicBezTo>
                      <a:pt x="64" y="60"/>
                      <a:pt x="64" y="60"/>
                      <a:pt x="64" y="60"/>
                    </a:cubicBezTo>
                    <a:cubicBezTo>
                      <a:pt x="76" y="55"/>
                      <a:pt x="84" y="44"/>
                      <a:pt x="84" y="31"/>
                    </a:cubicBezTo>
                    <a:cubicBezTo>
                      <a:pt x="84" y="14"/>
                      <a:pt x="71" y="0"/>
                      <a:pt x="54" y="0"/>
                    </a:cubicBezTo>
                    <a:cubicBezTo>
                      <a:pt x="37" y="0"/>
                      <a:pt x="23" y="14"/>
                      <a:pt x="23" y="31"/>
                    </a:cubicBezTo>
                    <a:cubicBezTo>
                      <a:pt x="23" y="44"/>
                      <a:pt x="32" y="55"/>
                      <a:pt x="43" y="60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19" y="60"/>
                      <a:pt x="9" y="100"/>
                      <a:pt x="5" y="110"/>
                    </a:cubicBezTo>
                    <a:cubicBezTo>
                      <a:pt x="0" y="125"/>
                      <a:pt x="9" y="133"/>
                      <a:pt x="9" y="133"/>
                    </a:cubicBezTo>
                    <a:cubicBezTo>
                      <a:pt x="45" y="133"/>
                      <a:pt x="45" y="133"/>
                      <a:pt x="45" y="133"/>
                    </a:cubicBezTo>
                    <a:cubicBezTo>
                      <a:pt x="53" y="70"/>
                      <a:pt x="53" y="70"/>
                      <a:pt x="53" y="70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55" y="70"/>
                      <a:pt x="55" y="70"/>
                      <a:pt x="55" y="70"/>
                    </a:cubicBezTo>
                    <a:cubicBezTo>
                      <a:pt x="62" y="133"/>
                      <a:pt x="62" y="133"/>
                      <a:pt x="62" y="133"/>
                    </a:cubicBezTo>
                    <a:cubicBezTo>
                      <a:pt x="71" y="133"/>
                      <a:pt x="71" y="133"/>
                      <a:pt x="71" y="133"/>
                    </a:cubicBezTo>
                    <a:cubicBezTo>
                      <a:pt x="67" y="128"/>
                      <a:pt x="62" y="118"/>
                      <a:pt x="68" y="10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34" name="Google Shape;534;p29"/>
              <p:cNvSpPr/>
              <p:nvPr/>
            </p:nvSpPr>
            <p:spPr>
              <a:xfrm>
                <a:off x="9034463" y="2709863"/>
                <a:ext cx="244475" cy="385763"/>
              </a:xfrm>
              <a:custGeom>
                <a:rect b="b" l="l" r="r" t="t"/>
                <a:pathLst>
                  <a:path extrusionOk="0" h="133" w="84">
                    <a:moveTo>
                      <a:pt x="79" y="110"/>
                    </a:moveTo>
                    <a:cubicBezTo>
                      <a:pt x="75" y="100"/>
                      <a:pt x="65" y="60"/>
                      <a:pt x="49" y="60"/>
                    </a:cubicBezTo>
                    <a:cubicBezTo>
                      <a:pt x="41" y="60"/>
                      <a:pt x="41" y="60"/>
                      <a:pt x="41" y="60"/>
                    </a:cubicBezTo>
                    <a:cubicBezTo>
                      <a:pt x="52" y="55"/>
                      <a:pt x="61" y="44"/>
                      <a:pt x="61" y="31"/>
                    </a:cubicBezTo>
                    <a:cubicBezTo>
                      <a:pt x="61" y="14"/>
                      <a:pt x="47" y="0"/>
                      <a:pt x="30" y="0"/>
                    </a:cubicBezTo>
                    <a:cubicBezTo>
                      <a:pt x="13" y="0"/>
                      <a:pt x="0" y="14"/>
                      <a:pt x="0" y="31"/>
                    </a:cubicBezTo>
                    <a:cubicBezTo>
                      <a:pt x="0" y="44"/>
                      <a:pt x="8" y="55"/>
                      <a:pt x="20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8" y="60"/>
                      <a:pt x="5" y="61"/>
                      <a:pt x="2" y="64"/>
                    </a:cubicBezTo>
                    <a:cubicBezTo>
                      <a:pt x="7" y="75"/>
                      <a:pt x="11" y="87"/>
                      <a:pt x="14" y="96"/>
                    </a:cubicBezTo>
                    <a:cubicBezTo>
                      <a:pt x="15" y="99"/>
                      <a:pt x="16" y="102"/>
                      <a:pt x="16" y="104"/>
                    </a:cubicBezTo>
                    <a:cubicBezTo>
                      <a:pt x="22" y="118"/>
                      <a:pt x="17" y="128"/>
                      <a:pt x="13" y="133"/>
                    </a:cubicBezTo>
                    <a:cubicBezTo>
                      <a:pt x="22" y="133"/>
                      <a:pt x="22" y="133"/>
                      <a:pt x="22" y="133"/>
                    </a:cubicBezTo>
                    <a:cubicBezTo>
                      <a:pt x="29" y="70"/>
                      <a:pt x="29" y="70"/>
                      <a:pt x="29" y="70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39" y="62"/>
                      <a:pt x="39" y="62"/>
                      <a:pt x="39" y="62"/>
                    </a:cubicBezTo>
                    <a:cubicBezTo>
                      <a:pt x="31" y="70"/>
                      <a:pt x="31" y="70"/>
                      <a:pt x="31" y="70"/>
                    </a:cubicBezTo>
                    <a:cubicBezTo>
                      <a:pt x="39" y="133"/>
                      <a:pt x="39" y="133"/>
                      <a:pt x="39" y="133"/>
                    </a:cubicBezTo>
                    <a:cubicBezTo>
                      <a:pt x="75" y="133"/>
                      <a:pt x="75" y="133"/>
                      <a:pt x="75" y="133"/>
                    </a:cubicBezTo>
                    <a:cubicBezTo>
                      <a:pt x="75" y="133"/>
                      <a:pt x="84" y="125"/>
                      <a:pt x="79" y="1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35" name="Google Shape;535;p29"/>
              <p:cNvSpPr/>
              <p:nvPr/>
            </p:nvSpPr>
            <p:spPr>
              <a:xfrm>
                <a:off x="8704263" y="2622551"/>
                <a:ext cx="382587" cy="473075"/>
              </a:xfrm>
              <a:custGeom>
                <a:rect b="b" l="l" r="r" t="t"/>
                <a:pathLst>
                  <a:path extrusionOk="0" h="163" w="132">
                    <a:moveTo>
                      <a:pt x="126" y="135"/>
                    </a:moveTo>
                    <a:cubicBezTo>
                      <a:pt x="121" y="123"/>
                      <a:pt x="109" y="73"/>
                      <a:pt x="89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93" y="68"/>
                      <a:pt x="104" y="54"/>
                      <a:pt x="104" y="38"/>
                    </a:cubicBezTo>
                    <a:cubicBezTo>
                      <a:pt x="104" y="17"/>
                      <a:pt x="87" y="0"/>
                      <a:pt x="66" y="0"/>
                    </a:cubicBezTo>
                    <a:cubicBezTo>
                      <a:pt x="45" y="0"/>
                      <a:pt x="28" y="17"/>
                      <a:pt x="28" y="38"/>
                    </a:cubicBezTo>
                    <a:cubicBezTo>
                      <a:pt x="28" y="54"/>
                      <a:pt x="39" y="68"/>
                      <a:pt x="53" y="73"/>
                    </a:cubicBezTo>
                    <a:cubicBezTo>
                      <a:pt x="43" y="73"/>
                      <a:pt x="43" y="73"/>
                      <a:pt x="43" y="73"/>
                    </a:cubicBezTo>
                    <a:cubicBezTo>
                      <a:pt x="23" y="73"/>
                      <a:pt x="11" y="123"/>
                      <a:pt x="6" y="135"/>
                    </a:cubicBezTo>
                    <a:cubicBezTo>
                      <a:pt x="0" y="153"/>
                      <a:pt x="11" y="163"/>
                      <a:pt x="11" y="163"/>
                    </a:cubicBezTo>
                    <a:cubicBezTo>
                      <a:pt x="56" y="163"/>
                      <a:pt x="56" y="163"/>
                      <a:pt x="56" y="163"/>
                    </a:cubicBezTo>
                    <a:cubicBezTo>
                      <a:pt x="65" y="86"/>
                      <a:pt x="65" y="86"/>
                      <a:pt x="65" y="86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77" y="76"/>
                      <a:pt x="77" y="76"/>
                      <a:pt x="77" y="76"/>
                    </a:cubicBezTo>
                    <a:cubicBezTo>
                      <a:pt x="67" y="86"/>
                      <a:pt x="67" y="86"/>
                      <a:pt x="67" y="86"/>
                    </a:cubicBezTo>
                    <a:cubicBezTo>
                      <a:pt x="76" y="163"/>
                      <a:pt x="76" y="163"/>
                      <a:pt x="76" y="163"/>
                    </a:cubicBezTo>
                    <a:cubicBezTo>
                      <a:pt x="121" y="163"/>
                      <a:pt x="121" y="163"/>
                      <a:pt x="121" y="163"/>
                    </a:cubicBezTo>
                    <a:cubicBezTo>
                      <a:pt x="121" y="163"/>
                      <a:pt x="132" y="153"/>
                      <a:pt x="126" y="13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36" name="Google Shape;536;p29"/>
              <p:cNvSpPr/>
              <p:nvPr/>
            </p:nvSpPr>
            <p:spPr>
              <a:xfrm>
                <a:off x="8513763" y="2709863"/>
                <a:ext cx="242887" cy="385763"/>
              </a:xfrm>
              <a:custGeom>
                <a:rect b="b" l="l" r="r" t="t"/>
                <a:pathLst>
                  <a:path extrusionOk="0" h="133" w="84">
                    <a:moveTo>
                      <a:pt x="68" y="104"/>
                    </a:moveTo>
                    <a:cubicBezTo>
                      <a:pt x="68" y="102"/>
                      <a:pt x="69" y="99"/>
                      <a:pt x="70" y="96"/>
                    </a:cubicBezTo>
                    <a:cubicBezTo>
                      <a:pt x="73" y="87"/>
                      <a:pt x="77" y="75"/>
                      <a:pt x="82" y="64"/>
                    </a:cubicBezTo>
                    <a:cubicBezTo>
                      <a:pt x="79" y="61"/>
                      <a:pt x="76" y="60"/>
                      <a:pt x="72" y="60"/>
                    </a:cubicBezTo>
                    <a:cubicBezTo>
                      <a:pt x="64" y="60"/>
                      <a:pt x="64" y="60"/>
                      <a:pt x="64" y="60"/>
                    </a:cubicBezTo>
                    <a:cubicBezTo>
                      <a:pt x="76" y="55"/>
                      <a:pt x="84" y="44"/>
                      <a:pt x="84" y="31"/>
                    </a:cubicBezTo>
                    <a:cubicBezTo>
                      <a:pt x="84" y="14"/>
                      <a:pt x="71" y="0"/>
                      <a:pt x="54" y="0"/>
                    </a:cubicBezTo>
                    <a:cubicBezTo>
                      <a:pt x="37" y="0"/>
                      <a:pt x="23" y="14"/>
                      <a:pt x="23" y="31"/>
                    </a:cubicBezTo>
                    <a:cubicBezTo>
                      <a:pt x="23" y="44"/>
                      <a:pt x="32" y="55"/>
                      <a:pt x="43" y="60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19" y="60"/>
                      <a:pt x="9" y="100"/>
                      <a:pt x="5" y="110"/>
                    </a:cubicBezTo>
                    <a:cubicBezTo>
                      <a:pt x="0" y="125"/>
                      <a:pt x="9" y="133"/>
                      <a:pt x="9" y="133"/>
                    </a:cubicBezTo>
                    <a:cubicBezTo>
                      <a:pt x="45" y="133"/>
                      <a:pt x="45" y="133"/>
                      <a:pt x="45" y="133"/>
                    </a:cubicBezTo>
                    <a:cubicBezTo>
                      <a:pt x="53" y="70"/>
                      <a:pt x="53" y="70"/>
                      <a:pt x="53" y="70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55" y="70"/>
                      <a:pt x="55" y="70"/>
                      <a:pt x="55" y="70"/>
                    </a:cubicBezTo>
                    <a:cubicBezTo>
                      <a:pt x="62" y="133"/>
                      <a:pt x="62" y="133"/>
                      <a:pt x="62" y="133"/>
                    </a:cubicBezTo>
                    <a:cubicBezTo>
                      <a:pt x="71" y="133"/>
                      <a:pt x="71" y="133"/>
                      <a:pt x="71" y="133"/>
                    </a:cubicBezTo>
                    <a:cubicBezTo>
                      <a:pt x="67" y="128"/>
                      <a:pt x="62" y="118"/>
                      <a:pt x="68" y="10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37" name="Google Shape;537;p29"/>
              <p:cNvSpPr/>
              <p:nvPr/>
            </p:nvSpPr>
            <p:spPr>
              <a:xfrm>
                <a:off x="9034463" y="2709863"/>
                <a:ext cx="244475" cy="385763"/>
              </a:xfrm>
              <a:custGeom>
                <a:rect b="b" l="l" r="r" t="t"/>
                <a:pathLst>
                  <a:path extrusionOk="0" h="133" w="84">
                    <a:moveTo>
                      <a:pt x="79" y="110"/>
                    </a:moveTo>
                    <a:cubicBezTo>
                      <a:pt x="75" y="100"/>
                      <a:pt x="65" y="60"/>
                      <a:pt x="49" y="60"/>
                    </a:cubicBezTo>
                    <a:cubicBezTo>
                      <a:pt x="41" y="60"/>
                      <a:pt x="41" y="60"/>
                      <a:pt x="41" y="60"/>
                    </a:cubicBezTo>
                    <a:cubicBezTo>
                      <a:pt x="52" y="55"/>
                      <a:pt x="61" y="44"/>
                      <a:pt x="61" y="31"/>
                    </a:cubicBezTo>
                    <a:cubicBezTo>
                      <a:pt x="61" y="14"/>
                      <a:pt x="47" y="0"/>
                      <a:pt x="30" y="0"/>
                    </a:cubicBezTo>
                    <a:cubicBezTo>
                      <a:pt x="13" y="0"/>
                      <a:pt x="0" y="14"/>
                      <a:pt x="0" y="31"/>
                    </a:cubicBezTo>
                    <a:cubicBezTo>
                      <a:pt x="0" y="44"/>
                      <a:pt x="8" y="55"/>
                      <a:pt x="20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8" y="60"/>
                      <a:pt x="5" y="61"/>
                      <a:pt x="2" y="64"/>
                    </a:cubicBezTo>
                    <a:cubicBezTo>
                      <a:pt x="7" y="75"/>
                      <a:pt x="11" y="87"/>
                      <a:pt x="14" y="96"/>
                    </a:cubicBezTo>
                    <a:cubicBezTo>
                      <a:pt x="15" y="99"/>
                      <a:pt x="16" y="102"/>
                      <a:pt x="16" y="104"/>
                    </a:cubicBezTo>
                    <a:cubicBezTo>
                      <a:pt x="22" y="118"/>
                      <a:pt x="17" y="128"/>
                      <a:pt x="13" y="133"/>
                    </a:cubicBezTo>
                    <a:cubicBezTo>
                      <a:pt x="22" y="133"/>
                      <a:pt x="22" y="133"/>
                      <a:pt x="22" y="133"/>
                    </a:cubicBezTo>
                    <a:cubicBezTo>
                      <a:pt x="29" y="70"/>
                      <a:pt x="29" y="70"/>
                      <a:pt x="29" y="70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39" y="62"/>
                      <a:pt x="39" y="62"/>
                      <a:pt x="39" y="62"/>
                    </a:cubicBezTo>
                    <a:cubicBezTo>
                      <a:pt x="31" y="70"/>
                      <a:pt x="31" y="70"/>
                      <a:pt x="31" y="70"/>
                    </a:cubicBezTo>
                    <a:cubicBezTo>
                      <a:pt x="39" y="133"/>
                      <a:pt x="39" y="133"/>
                      <a:pt x="39" y="133"/>
                    </a:cubicBezTo>
                    <a:cubicBezTo>
                      <a:pt x="75" y="133"/>
                      <a:pt x="75" y="133"/>
                      <a:pt x="75" y="133"/>
                    </a:cubicBezTo>
                    <a:cubicBezTo>
                      <a:pt x="75" y="133"/>
                      <a:pt x="84" y="125"/>
                      <a:pt x="79" y="1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538" name="Google Shape;538;p29"/>
          <p:cNvGrpSpPr/>
          <p:nvPr/>
        </p:nvGrpSpPr>
        <p:grpSpPr>
          <a:xfrm>
            <a:off x="4985494" y="1908393"/>
            <a:ext cx="1297369" cy="1467547"/>
            <a:chOff x="3545184" y="1357154"/>
            <a:chExt cx="922624" cy="1043646"/>
          </a:xfrm>
        </p:grpSpPr>
        <p:sp>
          <p:nvSpPr>
            <p:cNvPr id="539" name="Google Shape;539;p29"/>
            <p:cNvSpPr/>
            <p:nvPr/>
          </p:nvSpPr>
          <p:spPr>
            <a:xfrm>
              <a:off x="3600336" y="1388031"/>
              <a:ext cx="406554" cy="178316"/>
            </a:xfrm>
            <a:custGeom>
              <a:rect b="b" l="l" r="r" t="t"/>
              <a:pathLst>
                <a:path extrusionOk="0" h="231" w="516">
                  <a:moveTo>
                    <a:pt x="0" y="231"/>
                  </a:moveTo>
                  <a:lnTo>
                    <a:pt x="398" y="0"/>
                  </a:lnTo>
                  <a:lnTo>
                    <a:pt x="516" y="0"/>
                  </a:lnTo>
                  <a:lnTo>
                    <a:pt x="516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5F652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0" name="Google Shape;540;p29"/>
            <p:cNvSpPr/>
            <p:nvPr/>
          </p:nvSpPr>
          <p:spPr>
            <a:xfrm>
              <a:off x="3545184" y="1357154"/>
              <a:ext cx="922624" cy="1043646"/>
            </a:xfrm>
            <a:custGeom>
              <a:rect b="b" l="l" r="r" t="t"/>
              <a:pathLst>
                <a:path extrusionOk="0" h="1352" w="1171">
                  <a:moveTo>
                    <a:pt x="0" y="1014"/>
                  </a:moveTo>
                  <a:lnTo>
                    <a:pt x="0" y="338"/>
                  </a:lnTo>
                  <a:lnTo>
                    <a:pt x="586" y="0"/>
                  </a:lnTo>
                  <a:lnTo>
                    <a:pt x="1171" y="338"/>
                  </a:lnTo>
                  <a:lnTo>
                    <a:pt x="1171" y="1014"/>
                  </a:lnTo>
                  <a:lnTo>
                    <a:pt x="586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228600" sx="102000" rotWithShape="0" algn="ctr" sy="102000">
                <a:srgbClr val="000000">
                  <a:alpha val="27843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1" name="Google Shape;541;p29"/>
            <p:cNvSpPr/>
            <p:nvPr/>
          </p:nvSpPr>
          <p:spPr>
            <a:xfrm>
              <a:off x="3600337" y="1388031"/>
              <a:ext cx="313582" cy="331929"/>
            </a:xfrm>
            <a:custGeom>
              <a:rect b="b" l="l" r="r" t="t"/>
              <a:pathLst>
                <a:path extrusionOk="0" h="430" w="398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79400" sx="101000" rotWithShape="0" algn="tl" dir="2700000" dist="76200" sy="101000">
                <a:srgbClr val="000000">
                  <a:alpha val="27843"/>
                </a:srgbClr>
              </a:outerShdw>
            </a:effectLst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2" name="Google Shape;542;p29"/>
            <p:cNvSpPr/>
            <p:nvPr/>
          </p:nvSpPr>
          <p:spPr>
            <a:xfrm>
              <a:off x="3840644" y="1549364"/>
              <a:ext cx="40971" cy="147438"/>
            </a:xfrm>
            <a:custGeom>
              <a:rect b="b" l="l" r="r" t="t"/>
              <a:pathLst>
                <a:path extrusionOk="0" h="105" w="29">
                  <a:moveTo>
                    <a:pt x="14" y="105"/>
                  </a:moveTo>
                  <a:cubicBezTo>
                    <a:pt x="14" y="24"/>
                    <a:pt x="14" y="24"/>
                    <a:pt x="14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4" y="13"/>
                    <a:pt x="8" y="11"/>
                    <a:pt x="11" y="9"/>
                  </a:cubicBezTo>
                  <a:cubicBezTo>
                    <a:pt x="15" y="7"/>
                    <a:pt x="17" y="4"/>
                    <a:pt x="18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105"/>
                    <a:pt x="29" y="105"/>
                    <a:pt x="29" y="105"/>
                  </a:cubicBezTo>
                  <a:lnTo>
                    <a:pt x="14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543" name="Google Shape;543;p29"/>
            <p:cNvGrpSpPr/>
            <p:nvPr/>
          </p:nvGrpSpPr>
          <p:grpSpPr>
            <a:xfrm>
              <a:off x="3823524" y="1816827"/>
              <a:ext cx="366085" cy="301752"/>
              <a:chOff x="5146675" y="766763"/>
              <a:chExt cx="1590676" cy="1338263"/>
            </a:xfrm>
          </p:grpSpPr>
          <p:sp>
            <p:nvSpPr>
              <p:cNvPr id="544" name="Google Shape;544;p29"/>
              <p:cNvSpPr/>
              <p:nvPr/>
            </p:nvSpPr>
            <p:spPr>
              <a:xfrm>
                <a:off x="5675313" y="766763"/>
                <a:ext cx="533400" cy="534988"/>
              </a:xfrm>
              <a:prstGeom prst="ellipse">
                <a:avLst/>
              </a:pr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45" name="Google Shape;545;p29"/>
              <p:cNvSpPr/>
              <p:nvPr/>
            </p:nvSpPr>
            <p:spPr>
              <a:xfrm>
                <a:off x="5511800" y="1344613"/>
                <a:ext cx="860425" cy="760413"/>
              </a:xfrm>
              <a:custGeom>
                <a:rect b="b" l="l" r="r" t="t"/>
                <a:pathLst>
                  <a:path extrusionOk="0" h="266" w="301">
                    <a:moveTo>
                      <a:pt x="201" y="0"/>
                    </a:moveTo>
                    <a:cubicBezTo>
                      <a:pt x="151" y="67"/>
                      <a:pt x="151" y="67"/>
                      <a:pt x="151" y="67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42" y="21"/>
                      <a:pt x="0" y="78"/>
                      <a:pt x="0" y="144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3" y="252"/>
                      <a:pt x="69" y="266"/>
                      <a:pt x="151" y="266"/>
                    </a:cubicBezTo>
                    <a:cubicBezTo>
                      <a:pt x="232" y="266"/>
                      <a:pt x="298" y="252"/>
                      <a:pt x="301" y="235"/>
                    </a:cubicBezTo>
                    <a:cubicBezTo>
                      <a:pt x="301" y="235"/>
                      <a:pt x="301" y="235"/>
                      <a:pt x="301" y="235"/>
                    </a:cubicBezTo>
                    <a:cubicBezTo>
                      <a:pt x="301" y="144"/>
                      <a:pt x="301" y="144"/>
                      <a:pt x="301" y="144"/>
                    </a:cubicBezTo>
                    <a:cubicBezTo>
                      <a:pt x="301" y="78"/>
                      <a:pt x="259" y="21"/>
                      <a:pt x="201" y="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46" name="Google Shape;546;p29"/>
              <p:cNvSpPr/>
              <p:nvPr/>
            </p:nvSpPr>
            <p:spPr>
              <a:xfrm>
                <a:off x="5900738" y="1319213"/>
                <a:ext cx="85725" cy="50800"/>
              </a:xfrm>
              <a:custGeom>
                <a:rect b="b" l="l" r="r" t="t"/>
                <a:pathLst>
                  <a:path extrusionOk="0" h="18" w="30">
                    <a:moveTo>
                      <a:pt x="30" y="1"/>
                    </a:moveTo>
                    <a:cubicBezTo>
                      <a:pt x="25" y="0"/>
                      <a:pt x="20" y="0"/>
                      <a:pt x="15" y="0"/>
                    </a:cubicBezTo>
                    <a:cubicBezTo>
                      <a:pt x="10" y="0"/>
                      <a:pt x="6" y="0"/>
                      <a:pt x="1" y="1"/>
                    </a:cubicBezTo>
                    <a:cubicBezTo>
                      <a:pt x="1" y="1"/>
                      <a:pt x="0" y="11"/>
                      <a:pt x="7" y="18"/>
                    </a:cubicBezTo>
                    <a:cubicBezTo>
                      <a:pt x="7" y="18"/>
                      <a:pt x="18" y="18"/>
                      <a:pt x="24" y="18"/>
                    </a:cubicBezTo>
                    <a:cubicBezTo>
                      <a:pt x="24" y="18"/>
                      <a:pt x="30" y="12"/>
                      <a:pt x="30" y="1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47" name="Google Shape;547;p29"/>
              <p:cNvSpPr/>
              <p:nvPr/>
            </p:nvSpPr>
            <p:spPr>
              <a:xfrm>
                <a:off x="5894388" y="1377951"/>
                <a:ext cx="95250" cy="130175"/>
              </a:xfrm>
              <a:custGeom>
                <a:rect b="b" l="l" r="r" t="t"/>
                <a:pathLst>
                  <a:path extrusionOk="0" h="82" w="60">
                    <a:moveTo>
                      <a:pt x="15" y="0"/>
                    </a:moveTo>
                    <a:lnTo>
                      <a:pt x="47" y="0"/>
                    </a:lnTo>
                    <a:lnTo>
                      <a:pt x="60" y="47"/>
                    </a:lnTo>
                    <a:lnTo>
                      <a:pt x="31" y="82"/>
                    </a:lnTo>
                    <a:lnTo>
                      <a:pt x="0" y="47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48" name="Google Shape;548;p29"/>
              <p:cNvSpPr/>
              <p:nvPr/>
            </p:nvSpPr>
            <p:spPr>
              <a:xfrm>
                <a:off x="5432425" y="1427163"/>
                <a:ext cx="71438" cy="96838"/>
              </a:xfrm>
              <a:custGeom>
                <a:rect b="b" l="l" r="r" t="t"/>
                <a:pathLst>
                  <a:path extrusionOk="0" h="61" w="45">
                    <a:moveTo>
                      <a:pt x="23" y="61"/>
                    </a:moveTo>
                    <a:lnTo>
                      <a:pt x="45" y="34"/>
                    </a:lnTo>
                    <a:lnTo>
                      <a:pt x="34" y="0"/>
                    </a:lnTo>
                    <a:lnTo>
                      <a:pt x="11" y="0"/>
                    </a:lnTo>
                    <a:lnTo>
                      <a:pt x="0" y="34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49" name="Google Shape;549;p29"/>
              <p:cNvSpPr/>
              <p:nvPr/>
            </p:nvSpPr>
            <p:spPr>
              <a:xfrm>
                <a:off x="5146675" y="1401763"/>
                <a:ext cx="465138" cy="568325"/>
              </a:xfrm>
              <a:custGeom>
                <a:rect b="b" l="l" r="r" t="t"/>
                <a:pathLst>
                  <a:path extrusionOk="0" h="199" w="163">
                    <a:moveTo>
                      <a:pt x="150" y="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31" y="16"/>
                      <a:pt x="0" y="58"/>
                      <a:pt x="0" y="108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2" y="189"/>
                      <a:pt x="52" y="199"/>
                      <a:pt x="113" y="199"/>
                    </a:cubicBezTo>
                    <a:cubicBezTo>
                      <a:pt x="113" y="199"/>
                      <a:pt x="114" y="199"/>
                      <a:pt x="114" y="199"/>
                    </a:cubicBezTo>
                    <a:cubicBezTo>
                      <a:pt x="114" y="124"/>
                      <a:pt x="114" y="124"/>
                      <a:pt x="114" y="124"/>
                    </a:cubicBezTo>
                    <a:cubicBezTo>
                      <a:pt x="114" y="78"/>
                      <a:pt x="133" y="36"/>
                      <a:pt x="163" y="6"/>
                    </a:cubicBezTo>
                    <a:cubicBezTo>
                      <a:pt x="159" y="3"/>
                      <a:pt x="155" y="2"/>
                      <a:pt x="150" y="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50" name="Google Shape;550;p29"/>
              <p:cNvSpPr/>
              <p:nvPr/>
            </p:nvSpPr>
            <p:spPr>
              <a:xfrm>
                <a:off x="5438775" y="1381126"/>
                <a:ext cx="61913" cy="41275"/>
              </a:xfrm>
              <a:custGeom>
                <a:rect b="b" l="l" r="r" t="t"/>
                <a:pathLst>
                  <a:path extrusionOk="0" h="14" w="22">
                    <a:moveTo>
                      <a:pt x="18" y="14"/>
                    </a:moveTo>
                    <a:cubicBezTo>
                      <a:pt x="18" y="14"/>
                      <a:pt x="22" y="9"/>
                      <a:pt x="22" y="1"/>
                    </a:cubicBezTo>
                    <a:cubicBezTo>
                      <a:pt x="18" y="0"/>
                      <a:pt x="15" y="0"/>
                      <a:pt x="11" y="0"/>
                    </a:cubicBezTo>
                    <a:cubicBezTo>
                      <a:pt x="7" y="0"/>
                      <a:pt x="4" y="0"/>
                      <a:pt x="0" y="1"/>
                    </a:cubicBezTo>
                    <a:cubicBezTo>
                      <a:pt x="0" y="1"/>
                      <a:pt x="0" y="8"/>
                      <a:pt x="5" y="14"/>
                    </a:cubicBezTo>
                    <a:cubicBezTo>
                      <a:pt x="5" y="14"/>
                      <a:pt x="13" y="14"/>
                      <a:pt x="18" y="14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51" name="Google Shape;551;p29"/>
              <p:cNvSpPr/>
              <p:nvPr/>
            </p:nvSpPr>
            <p:spPr>
              <a:xfrm>
                <a:off x="5267325" y="966788"/>
                <a:ext cx="401638" cy="403225"/>
              </a:xfrm>
              <a:prstGeom prst="ellipse">
                <a:avLst/>
              </a:pr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52" name="Google Shape;552;p29"/>
              <p:cNvSpPr/>
              <p:nvPr/>
            </p:nvSpPr>
            <p:spPr>
              <a:xfrm>
                <a:off x="6386513" y="1381126"/>
                <a:ext cx="61913" cy="41275"/>
              </a:xfrm>
              <a:custGeom>
                <a:rect b="b" l="l" r="r" t="t"/>
                <a:pathLst>
                  <a:path extrusionOk="0" h="14" w="22">
                    <a:moveTo>
                      <a:pt x="17" y="14"/>
                    </a:moveTo>
                    <a:cubicBezTo>
                      <a:pt x="17" y="14"/>
                      <a:pt x="22" y="9"/>
                      <a:pt x="22" y="1"/>
                    </a:cubicBezTo>
                    <a:cubicBezTo>
                      <a:pt x="18" y="0"/>
                      <a:pt x="15" y="0"/>
                      <a:pt x="11" y="0"/>
                    </a:cubicBezTo>
                    <a:cubicBezTo>
                      <a:pt x="7" y="0"/>
                      <a:pt x="4" y="0"/>
                      <a:pt x="0" y="1"/>
                    </a:cubicBezTo>
                    <a:cubicBezTo>
                      <a:pt x="0" y="1"/>
                      <a:pt x="0" y="8"/>
                      <a:pt x="5" y="14"/>
                    </a:cubicBezTo>
                    <a:cubicBezTo>
                      <a:pt x="5" y="14"/>
                      <a:pt x="13" y="14"/>
                      <a:pt x="17" y="14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53" name="Google Shape;553;p29"/>
              <p:cNvSpPr/>
              <p:nvPr/>
            </p:nvSpPr>
            <p:spPr>
              <a:xfrm>
                <a:off x="6380163" y="1427163"/>
                <a:ext cx="71438" cy="96838"/>
              </a:xfrm>
              <a:custGeom>
                <a:rect b="b" l="l" r="r" t="t"/>
                <a:pathLst>
                  <a:path extrusionOk="0" h="61" w="45">
                    <a:moveTo>
                      <a:pt x="24" y="61"/>
                    </a:moveTo>
                    <a:lnTo>
                      <a:pt x="45" y="34"/>
                    </a:lnTo>
                    <a:lnTo>
                      <a:pt x="34" y="0"/>
                    </a:lnTo>
                    <a:lnTo>
                      <a:pt x="11" y="0"/>
                    </a:lnTo>
                    <a:lnTo>
                      <a:pt x="0" y="34"/>
                    </a:lnTo>
                    <a:lnTo>
                      <a:pt x="24" y="61"/>
                    </a:ln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54" name="Google Shape;554;p29"/>
              <p:cNvSpPr/>
              <p:nvPr/>
            </p:nvSpPr>
            <p:spPr>
              <a:xfrm>
                <a:off x="6215063" y="966788"/>
                <a:ext cx="403225" cy="403225"/>
              </a:xfrm>
              <a:prstGeom prst="ellipse">
                <a:avLst/>
              </a:pr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55" name="Google Shape;555;p29"/>
              <p:cNvSpPr/>
              <p:nvPr/>
            </p:nvSpPr>
            <p:spPr>
              <a:xfrm>
                <a:off x="6272213" y="1401763"/>
                <a:ext cx="465138" cy="568325"/>
              </a:xfrm>
              <a:custGeom>
                <a:rect b="b" l="l" r="r" t="t"/>
                <a:pathLst>
                  <a:path extrusionOk="0" h="199" w="163">
                    <a:moveTo>
                      <a:pt x="88" y="0"/>
                    </a:moveTo>
                    <a:cubicBezTo>
                      <a:pt x="51" y="50"/>
                      <a:pt x="51" y="50"/>
                      <a:pt x="51" y="5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2"/>
                      <a:pt x="4" y="3"/>
                      <a:pt x="0" y="6"/>
                    </a:cubicBezTo>
                    <a:cubicBezTo>
                      <a:pt x="30" y="36"/>
                      <a:pt x="49" y="78"/>
                      <a:pt x="49" y="124"/>
                    </a:cubicBezTo>
                    <a:cubicBezTo>
                      <a:pt x="49" y="199"/>
                      <a:pt x="49" y="199"/>
                      <a:pt x="49" y="199"/>
                    </a:cubicBezTo>
                    <a:cubicBezTo>
                      <a:pt x="50" y="199"/>
                      <a:pt x="50" y="199"/>
                      <a:pt x="51" y="199"/>
                    </a:cubicBezTo>
                    <a:cubicBezTo>
                      <a:pt x="112" y="199"/>
                      <a:pt x="161" y="189"/>
                      <a:pt x="163" y="176"/>
                    </a:cubicBezTo>
                    <a:cubicBezTo>
                      <a:pt x="163" y="176"/>
                      <a:pt x="163" y="176"/>
                      <a:pt x="163" y="176"/>
                    </a:cubicBezTo>
                    <a:cubicBezTo>
                      <a:pt x="163" y="108"/>
                      <a:pt x="163" y="108"/>
                      <a:pt x="163" y="108"/>
                    </a:cubicBezTo>
                    <a:cubicBezTo>
                      <a:pt x="163" y="58"/>
                      <a:pt x="132" y="16"/>
                      <a:pt x="88" y="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556" name="Google Shape;556;p29"/>
          <p:cNvGrpSpPr/>
          <p:nvPr/>
        </p:nvGrpSpPr>
        <p:grpSpPr>
          <a:xfrm>
            <a:off x="4233220" y="3187069"/>
            <a:ext cx="1295153" cy="1467547"/>
            <a:chOff x="3010204" y="2266485"/>
            <a:chExt cx="921048" cy="1043646"/>
          </a:xfrm>
        </p:grpSpPr>
        <p:sp>
          <p:nvSpPr>
            <p:cNvPr id="557" name="Google Shape;557;p29"/>
            <p:cNvSpPr/>
            <p:nvPr/>
          </p:nvSpPr>
          <p:spPr>
            <a:xfrm>
              <a:off x="3064568" y="2297362"/>
              <a:ext cx="405766" cy="178316"/>
            </a:xfrm>
            <a:custGeom>
              <a:rect b="b" l="l" r="r" t="t"/>
              <a:pathLst>
                <a:path extrusionOk="0" h="231" w="515">
                  <a:moveTo>
                    <a:pt x="0" y="231"/>
                  </a:moveTo>
                  <a:lnTo>
                    <a:pt x="398" y="0"/>
                  </a:lnTo>
                  <a:lnTo>
                    <a:pt x="515" y="0"/>
                  </a:lnTo>
                  <a:lnTo>
                    <a:pt x="515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3C535B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8" name="Google Shape;558;p29"/>
            <p:cNvSpPr/>
            <p:nvPr/>
          </p:nvSpPr>
          <p:spPr>
            <a:xfrm>
              <a:off x="3010204" y="2266485"/>
              <a:ext cx="921048" cy="1043646"/>
            </a:xfrm>
            <a:custGeom>
              <a:rect b="b" l="l" r="r" t="t"/>
              <a:pathLst>
                <a:path extrusionOk="0" h="1352" w="1169">
                  <a:moveTo>
                    <a:pt x="0" y="1014"/>
                  </a:moveTo>
                  <a:lnTo>
                    <a:pt x="0" y="338"/>
                  </a:lnTo>
                  <a:lnTo>
                    <a:pt x="584" y="0"/>
                  </a:lnTo>
                  <a:lnTo>
                    <a:pt x="1169" y="338"/>
                  </a:lnTo>
                  <a:lnTo>
                    <a:pt x="1169" y="1014"/>
                  </a:lnTo>
                  <a:lnTo>
                    <a:pt x="584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228600" sx="102000" rotWithShape="0" algn="ctr" sy="102000">
                <a:srgbClr val="000000">
                  <a:alpha val="27843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9" name="Google Shape;559;p29"/>
            <p:cNvSpPr/>
            <p:nvPr/>
          </p:nvSpPr>
          <p:spPr>
            <a:xfrm>
              <a:off x="3064569" y="2297362"/>
              <a:ext cx="313582" cy="331929"/>
            </a:xfrm>
            <a:custGeom>
              <a:rect b="b" l="l" r="r" t="t"/>
              <a:pathLst>
                <a:path extrusionOk="0" h="430" w="398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79400" sx="101000" rotWithShape="0" algn="tl" dir="2700000" dist="76200" sy="101000">
                <a:srgbClr val="000000">
                  <a:alpha val="27843"/>
                </a:srgbClr>
              </a:outerShdw>
            </a:effectLst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60" name="Google Shape;560;p29"/>
            <p:cNvSpPr/>
            <p:nvPr/>
          </p:nvSpPr>
          <p:spPr>
            <a:xfrm>
              <a:off x="3278876" y="2457150"/>
              <a:ext cx="67759" cy="150527"/>
            </a:xfrm>
            <a:custGeom>
              <a:rect b="b" l="l" r="r" t="t"/>
              <a:pathLst>
                <a:path extrusionOk="0" h="107" w="47">
                  <a:moveTo>
                    <a:pt x="31" y="27"/>
                  </a:moveTo>
                  <a:cubicBezTo>
                    <a:pt x="31" y="24"/>
                    <a:pt x="31" y="24"/>
                    <a:pt x="31" y="24"/>
                  </a:cubicBezTo>
                  <a:cubicBezTo>
                    <a:pt x="31" y="22"/>
                    <a:pt x="30" y="20"/>
                    <a:pt x="29" y="18"/>
                  </a:cubicBezTo>
                  <a:cubicBezTo>
                    <a:pt x="27" y="16"/>
                    <a:pt x="25" y="15"/>
                    <a:pt x="23" y="15"/>
                  </a:cubicBezTo>
                  <a:cubicBezTo>
                    <a:pt x="20" y="15"/>
                    <a:pt x="18" y="16"/>
                    <a:pt x="17" y="18"/>
                  </a:cubicBezTo>
                  <a:cubicBezTo>
                    <a:pt x="16" y="20"/>
                    <a:pt x="15" y="22"/>
                    <a:pt x="15" y="24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9" y="42"/>
                    <a:pt x="23" y="40"/>
                    <a:pt x="27" y="40"/>
                  </a:cubicBezTo>
                  <a:cubicBezTo>
                    <a:pt x="34" y="40"/>
                    <a:pt x="39" y="43"/>
                    <a:pt x="43" y="48"/>
                  </a:cubicBezTo>
                  <a:cubicBezTo>
                    <a:pt x="46" y="52"/>
                    <a:pt x="47" y="58"/>
                    <a:pt x="47" y="65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90"/>
                    <a:pt x="44" y="95"/>
                    <a:pt x="40" y="100"/>
                  </a:cubicBezTo>
                  <a:cubicBezTo>
                    <a:pt x="35" y="104"/>
                    <a:pt x="30" y="107"/>
                    <a:pt x="23" y="107"/>
                  </a:cubicBezTo>
                  <a:cubicBezTo>
                    <a:pt x="16" y="107"/>
                    <a:pt x="11" y="104"/>
                    <a:pt x="6" y="99"/>
                  </a:cubicBezTo>
                  <a:cubicBezTo>
                    <a:pt x="2" y="94"/>
                    <a:pt x="0" y="89"/>
                    <a:pt x="0" y="8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0"/>
                    <a:pt x="1" y="15"/>
                    <a:pt x="3" y="11"/>
                  </a:cubicBezTo>
                  <a:cubicBezTo>
                    <a:pt x="6" y="7"/>
                    <a:pt x="9" y="4"/>
                    <a:pt x="14" y="2"/>
                  </a:cubicBezTo>
                  <a:cubicBezTo>
                    <a:pt x="17" y="0"/>
                    <a:pt x="20" y="0"/>
                    <a:pt x="23" y="0"/>
                  </a:cubicBezTo>
                  <a:cubicBezTo>
                    <a:pt x="30" y="0"/>
                    <a:pt x="36" y="2"/>
                    <a:pt x="41" y="7"/>
                  </a:cubicBezTo>
                  <a:cubicBezTo>
                    <a:pt x="45" y="12"/>
                    <a:pt x="47" y="18"/>
                    <a:pt x="47" y="25"/>
                  </a:cubicBezTo>
                  <a:cubicBezTo>
                    <a:pt x="47" y="27"/>
                    <a:pt x="47" y="27"/>
                    <a:pt x="47" y="27"/>
                  </a:cubicBezTo>
                  <a:lnTo>
                    <a:pt x="31" y="27"/>
                  </a:lnTo>
                  <a:close/>
                  <a:moveTo>
                    <a:pt x="15" y="81"/>
                  </a:moveTo>
                  <a:cubicBezTo>
                    <a:pt x="15" y="84"/>
                    <a:pt x="16" y="86"/>
                    <a:pt x="17" y="88"/>
                  </a:cubicBezTo>
                  <a:cubicBezTo>
                    <a:pt x="18" y="90"/>
                    <a:pt x="20" y="91"/>
                    <a:pt x="23" y="91"/>
                  </a:cubicBezTo>
                  <a:cubicBezTo>
                    <a:pt x="25" y="91"/>
                    <a:pt x="27" y="90"/>
                    <a:pt x="29" y="88"/>
                  </a:cubicBezTo>
                  <a:cubicBezTo>
                    <a:pt x="30" y="86"/>
                    <a:pt x="31" y="84"/>
                    <a:pt x="31" y="81"/>
                  </a:cubicBezTo>
                  <a:cubicBezTo>
                    <a:pt x="31" y="62"/>
                    <a:pt x="31" y="62"/>
                    <a:pt x="31" y="62"/>
                  </a:cubicBezTo>
                  <a:cubicBezTo>
                    <a:pt x="31" y="59"/>
                    <a:pt x="30" y="57"/>
                    <a:pt x="27" y="55"/>
                  </a:cubicBezTo>
                  <a:cubicBezTo>
                    <a:pt x="26" y="54"/>
                    <a:pt x="25" y="53"/>
                    <a:pt x="23" y="53"/>
                  </a:cubicBezTo>
                  <a:cubicBezTo>
                    <a:pt x="20" y="53"/>
                    <a:pt x="18" y="54"/>
                    <a:pt x="17" y="56"/>
                  </a:cubicBezTo>
                  <a:cubicBezTo>
                    <a:pt x="16" y="58"/>
                    <a:pt x="15" y="60"/>
                    <a:pt x="15" y="62"/>
                  </a:cubicBezTo>
                  <a:lnTo>
                    <a:pt x="15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561" name="Google Shape;561;p29"/>
            <p:cNvGrpSpPr/>
            <p:nvPr/>
          </p:nvGrpSpPr>
          <p:grpSpPr>
            <a:xfrm>
              <a:off x="3311488" y="2752230"/>
              <a:ext cx="309455" cy="281349"/>
              <a:chOff x="5278438" y="2973388"/>
              <a:chExt cx="1344613" cy="1247775"/>
            </a:xfrm>
          </p:grpSpPr>
          <p:sp>
            <p:nvSpPr>
              <p:cNvPr id="562" name="Google Shape;562;p29"/>
              <p:cNvSpPr/>
              <p:nvPr/>
            </p:nvSpPr>
            <p:spPr>
              <a:xfrm>
                <a:off x="5821363" y="2973388"/>
                <a:ext cx="801688" cy="806450"/>
              </a:xfrm>
              <a:custGeom>
                <a:rect b="b" l="l" r="r" t="t"/>
                <a:pathLst>
                  <a:path extrusionOk="0" h="282" w="281">
                    <a:moveTo>
                      <a:pt x="256" y="26"/>
                    </a:moveTo>
                    <a:cubicBezTo>
                      <a:pt x="230" y="0"/>
                      <a:pt x="189" y="0"/>
                      <a:pt x="163" y="26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92" y="282"/>
                      <a:pt x="92" y="282"/>
                      <a:pt x="92" y="282"/>
                    </a:cubicBezTo>
                    <a:cubicBezTo>
                      <a:pt x="256" y="119"/>
                      <a:pt x="256" y="119"/>
                      <a:pt x="256" y="119"/>
                    </a:cubicBezTo>
                    <a:cubicBezTo>
                      <a:pt x="281" y="93"/>
                      <a:pt x="281" y="52"/>
                      <a:pt x="256" y="26"/>
                    </a:cubicBezTo>
                    <a:close/>
                    <a:moveTo>
                      <a:pt x="55" y="192"/>
                    </a:moveTo>
                    <a:cubicBezTo>
                      <a:pt x="44" y="181"/>
                      <a:pt x="44" y="181"/>
                      <a:pt x="44" y="181"/>
                    </a:cubicBezTo>
                    <a:cubicBezTo>
                      <a:pt x="183" y="42"/>
                      <a:pt x="183" y="42"/>
                      <a:pt x="183" y="42"/>
                    </a:cubicBezTo>
                    <a:cubicBezTo>
                      <a:pt x="186" y="39"/>
                      <a:pt x="191" y="39"/>
                      <a:pt x="194" y="42"/>
                    </a:cubicBezTo>
                    <a:cubicBezTo>
                      <a:pt x="197" y="45"/>
                      <a:pt x="197" y="50"/>
                      <a:pt x="194" y="53"/>
                    </a:cubicBezTo>
                    <a:lnTo>
                      <a:pt x="55" y="192"/>
                    </a:lnTo>
                    <a:close/>
                    <a:moveTo>
                      <a:pt x="78" y="215"/>
                    </a:moveTo>
                    <a:cubicBezTo>
                      <a:pt x="67" y="204"/>
                      <a:pt x="67" y="204"/>
                      <a:pt x="67" y="204"/>
                    </a:cubicBezTo>
                    <a:cubicBezTo>
                      <a:pt x="217" y="54"/>
                      <a:pt x="217" y="54"/>
                      <a:pt x="217" y="54"/>
                    </a:cubicBezTo>
                    <a:cubicBezTo>
                      <a:pt x="220" y="51"/>
                      <a:pt x="225" y="51"/>
                      <a:pt x="228" y="54"/>
                    </a:cubicBezTo>
                    <a:cubicBezTo>
                      <a:pt x="231" y="57"/>
                      <a:pt x="231" y="62"/>
                      <a:pt x="228" y="65"/>
                    </a:cubicBezTo>
                    <a:lnTo>
                      <a:pt x="78" y="215"/>
                    </a:lnTo>
                    <a:close/>
                    <a:moveTo>
                      <a:pt x="101" y="238"/>
                    </a:moveTo>
                    <a:cubicBezTo>
                      <a:pt x="90" y="227"/>
                      <a:pt x="90" y="227"/>
                      <a:pt x="90" y="227"/>
                    </a:cubicBezTo>
                    <a:cubicBezTo>
                      <a:pt x="229" y="88"/>
                      <a:pt x="229" y="88"/>
                      <a:pt x="229" y="88"/>
                    </a:cubicBezTo>
                    <a:cubicBezTo>
                      <a:pt x="232" y="85"/>
                      <a:pt x="237" y="85"/>
                      <a:pt x="240" y="88"/>
                    </a:cubicBezTo>
                    <a:cubicBezTo>
                      <a:pt x="243" y="91"/>
                      <a:pt x="243" y="96"/>
                      <a:pt x="240" y="99"/>
                    </a:cubicBezTo>
                    <a:lnTo>
                      <a:pt x="101" y="238"/>
                    </a:ln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78A6B6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63" name="Google Shape;563;p29"/>
              <p:cNvSpPr/>
              <p:nvPr/>
            </p:nvSpPr>
            <p:spPr>
              <a:xfrm>
                <a:off x="5375275" y="3662363"/>
                <a:ext cx="554038" cy="558800"/>
              </a:xfrm>
              <a:custGeom>
                <a:rect b="b" l="l" r="r" t="t"/>
                <a:pathLst>
                  <a:path extrusionOk="0" h="352" w="349">
                    <a:moveTo>
                      <a:pt x="227" y="209"/>
                    </a:moveTo>
                    <a:lnTo>
                      <a:pt x="210" y="193"/>
                    </a:lnTo>
                    <a:lnTo>
                      <a:pt x="349" y="54"/>
                    </a:lnTo>
                    <a:lnTo>
                      <a:pt x="295" y="0"/>
                    </a:lnTo>
                    <a:lnTo>
                      <a:pt x="156" y="139"/>
                    </a:lnTo>
                    <a:lnTo>
                      <a:pt x="142" y="125"/>
                    </a:lnTo>
                    <a:lnTo>
                      <a:pt x="110" y="141"/>
                    </a:lnTo>
                    <a:lnTo>
                      <a:pt x="0" y="317"/>
                    </a:lnTo>
                    <a:lnTo>
                      <a:pt x="32" y="352"/>
                    </a:lnTo>
                    <a:lnTo>
                      <a:pt x="207" y="242"/>
                    </a:lnTo>
                    <a:lnTo>
                      <a:pt x="227" y="209"/>
                    </a:ln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78A6B6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64" name="Google Shape;564;p29"/>
              <p:cNvSpPr/>
              <p:nvPr/>
            </p:nvSpPr>
            <p:spPr>
              <a:xfrm>
                <a:off x="5278438" y="2986088"/>
                <a:ext cx="590550" cy="590550"/>
              </a:xfrm>
              <a:custGeom>
                <a:rect b="b" l="l" r="r" t="t"/>
                <a:pathLst>
                  <a:path extrusionOk="0" h="207" w="207">
                    <a:moveTo>
                      <a:pt x="104" y="0"/>
                    </a:moveTo>
                    <a:cubicBezTo>
                      <a:pt x="95" y="0"/>
                      <a:pt x="86" y="1"/>
                      <a:pt x="78" y="3"/>
                    </a:cubicBezTo>
                    <a:cubicBezTo>
                      <a:pt x="79" y="4"/>
                      <a:pt x="80" y="5"/>
                      <a:pt x="81" y="5"/>
                    </a:cubicBezTo>
                    <a:cubicBezTo>
                      <a:pt x="118" y="43"/>
                      <a:pt x="118" y="43"/>
                      <a:pt x="118" y="43"/>
                    </a:cubicBezTo>
                    <a:cubicBezTo>
                      <a:pt x="137" y="62"/>
                      <a:pt x="137" y="93"/>
                      <a:pt x="118" y="112"/>
                    </a:cubicBezTo>
                    <a:cubicBezTo>
                      <a:pt x="99" y="131"/>
                      <a:pt x="68" y="131"/>
                      <a:pt x="49" y="112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0" y="72"/>
                      <a:pt x="8" y="70"/>
                      <a:pt x="7" y="68"/>
                    </a:cubicBezTo>
                    <a:cubicBezTo>
                      <a:pt x="3" y="79"/>
                      <a:pt x="0" y="91"/>
                      <a:pt x="0" y="103"/>
                    </a:cubicBezTo>
                    <a:cubicBezTo>
                      <a:pt x="0" y="161"/>
                      <a:pt x="47" y="207"/>
                      <a:pt x="104" y="207"/>
                    </a:cubicBezTo>
                    <a:cubicBezTo>
                      <a:pt x="161" y="207"/>
                      <a:pt x="207" y="161"/>
                      <a:pt x="207" y="103"/>
                    </a:cubicBezTo>
                    <a:cubicBezTo>
                      <a:pt x="207" y="46"/>
                      <a:pt x="161" y="0"/>
                      <a:pt x="104" y="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78A6B6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65" name="Google Shape;565;p29"/>
              <p:cNvSpPr/>
              <p:nvPr/>
            </p:nvSpPr>
            <p:spPr>
              <a:xfrm>
                <a:off x="6008688" y="3686176"/>
                <a:ext cx="531813" cy="531813"/>
              </a:xfrm>
              <a:custGeom>
                <a:rect b="b" l="l" r="r" t="t"/>
                <a:pathLst>
                  <a:path extrusionOk="0" h="186" w="186">
                    <a:moveTo>
                      <a:pt x="164" y="164"/>
                    </a:moveTo>
                    <a:cubicBezTo>
                      <a:pt x="186" y="142"/>
                      <a:pt x="186" y="105"/>
                      <a:pt x="164" y="83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82" y="164"/>
                      <a:pt x="82" y="164"/>
                      <a:pt x="82" y="164"/>
                    </a:cubicBezTo>
                    <a:cubicBezTo>
                      <a:pt x="105" y="186"/>
                      <a:pt x="141" y="186"/>
                      <a:pt x="164" y="164"/>
                    </a:cubicBezTo>
                    <a:close/>
                    <a:moveTo>
                      <a:pt x="109" y="109"/>
                    </a:moveTo>
                    <a:cubicBezTo>
                      <a:pt x="118" y="100"/>
                      <a:pt x="133" y="100"/>
                      <a:pt x="142" y="109"/>
                    </a:cubicBezTo>
                    <a:cubicBezTo>
                      <a:pt x="152" y="118"/>
                      <a:pt x="152" y="133"/>
                      <a:pt x="142" y="143"/>
                    </a:cubicBezTo>
                    <a:cubicBezTo>
                      <a:pt x="133" y="152"/>
                      <a:pt x="118" y="152"/>
                      <a:pt x="109" y="143"/>
                    </a:cubicBezTo>
                    <a:cubicBezTo>
                      <a:pt x="99" y="133"/>
                      <a:pt x="99" y="118"/>
                      <a:pt x="109" y="109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78A6B6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566" name="Google Shape;566;p29"/>
          <p:cNvGrpSpPr/>
          <p:nvPr/>
        </p:nvGrpSpPr>
        <p:grpSpPr>
          <a:xfrm>
            <a:off x="4985494" y="4465745"/>
            <a:ext cx="1297369" cy="1467547"/>
            <a:chOff x="3545184" y="3175815"/>
            <a:chExt cx="922624" cy="1043646"/>
          </a:xfrm>
        </p:grpSpPr>
        <p:sp>
          <p:nvSpPr>
            <p:cNvPr id="567" name="Google Shape;567;p29"/>
            <p:cNvSpPr/>
            <p:nvPr/>
          </p:nvSpPr>
          <p:spPr>
            <a:xfrm>
              <a:off x="3600336" y="3206692"/>
              <a:ext cx="406554" cy="178316"/>
            </a:xfrm>
            <a:custGeom>
              <a:rect b="b" l="l" r="r" t="t"/>
              <a:pathLst>
                <a:path extrusionOk="0" h="231" w="516">
                  <a:moveTo>
                    <a:pt x="0" y="231"/>
                  </a:moveTo>
                  <a:lnTo>
                    <a:pt x="398" y="0"/>
                  </a:lnTo>
                  <a:lnTo>
                    <a:pt x="516" y="0"/>
                  </a:lnTo>
                  <a:lnTo>
                    <a:pt x="516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5A4C5B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68" name="Google Shape;568;p29"/>
            <p:cNvSpPr/>
            <p:nvPr/>
          </p:nvSpPr>
          <p:spPr>
            <a:xfrm>
              <a:off x="3545184" y="3175815"/>
              <a:ext cx="922624" cy="1043646"/>
            </a:xfrm>
            <a:custGeom>
              <a:rect b="b" l="l" r="r" t="t"/>
              <a:pathLst>
                <a:path extrusionOk="0" h="1352" w="1171">
                  <a:moveTo>
                    <a:pt x="0" y="1014"/>
                  </a:moveTo>
                  <a:lnTo>
                    <a:pt x="0" y="338"/>
                  </a:lnTo>
                  <a:lnTo>
                    <a:pt x="586" y="0"/>
                  </a:lnTo>
                  <a:lnTo>
                    <a:pt x="1171" y="338"/>
                  </a:lnTo>
                  <a:lnTo>
                    <a:pt x="1171" y="1014"/>
                  </a:lnTo>
                  <a:lnTo>
                    <a:pt x="586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228600" sx="102000" rotWithShape="0" algn="ctr" sy="102000">
                <a:srgbClr val="000000">
                  <a:alpha val="27843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69" name="Google Shape;569;p29"/>
            <p:cNvSpPr/>
            <p:nvPr/>
          </p:nvSpPr>
          <p:spPr>
            <a:xfrm>
              <a:off x="3600337" y="3206692"/>
              <a:ext cx="313582" cy="331929"/>
            </a:xfrm>
            <a:custGeom>
              <a:rect b="b" l="l" r="r" t="t"/>
              <a:pathLst>
                <a:path extrusionOk="0" h="430" w="398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79400" rotWithShape="0" algn="tl" dir="2700000" dist="76200">
                <a:srgbClr val="000000">
                  <a:alpha val="27843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0" name="Google Shape;570;p29"/>
            <p:cNvSpPr/>
            <p:nvPr/>
          </p:nvSpPr>
          <p:spPr>
            <a:xfrm>
              <a:off x="3813068" y="3368025"/>
              <a:ext cx="68546" cy="148983"/>
            </a:xfrm>
            <a:custGeom>
              <a:rect b="b" l="l" r="r" t="t"/>
              <a:pathLst>
                <a:path extrusionOk="0" h="106" w="48">
                  <a:moveTo>
                    <a:pt x="17" y="16"/>
                  </a:moveTo>
                  <a:cubicBezTo>
                    <a:pt x="17" y="38"/>
                    <a:pt x="17" y="38"/>
                    <a:pt x="17" y="38"/>
                  </a:cubicBezTo>
                  <a:cubicBezTo>
                    <a:pt x="19" y="36"/>
                    <a:pt x="21" y="34"/>
                    <a:pt x="24" y="33"/>
                  </a:cubicBezTo>
                  <a:cubicBezTo>
                    <a:pt x="25" y="32"/>
                    <a:pt x="27" y="32"/>
                    <a:pt x="29" y="32"/>
                  </a:cubicBezTo>
                  <a:cubicBezTo>
                    <a:pt x="36" y="32"/>
                    <a:pt x="41" y="35"/>
                    <a:pt x="44" y="39"/>
                  </a:cubicBezTo>
                  <a:cubicBezTo>
                    <a:pt x="47" y="44"/>
                    <a:pt x="48" y="49"/>
                    <a:pt x="48" y="57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8" y="87"/>
                    <a:pt x="46" y="94"/>
                    <a:pt x="41" y="99"/>
                  </a:cubicBezTo>
                  <a:cubicBezTo>
                    <a:pt x="36" y="103"/>
                    <a:pt x="31" y="106"/>
                    <a:pt x="23" y="106"/>
                  </a:cubicBezTo>
                  <a:cubicBezTo>
                    <a:pt x="17" y="106"/>
                    <a:pt x="11" y="103"/>
                    <a:pt x="6" y="98"/>
                  </a:cubicBezTo>
                  <a:cubicBezTo>
                    <a:pt x="2" y="94"/>
                    <a:pt x="0" y="88"/>
                    <a:pt x="0" y="81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81"/>
                    <a:pt x="15" y="81"/>
                    <a:pt x="15" y="81"/>
                  </a:cubicBezTo>
                  <a:cubicBezTo>
                    <a:pt x="16" y="85"/>
                    <a:pt x="17" y="88"/>
                    <a:pt x="20" y="89"/>
                  </a:cubicBezTo>
                  <a:cubicBezTo>
                    <a:pt x="21" y="89"/>
                    <a:pt x="22" y="90"/>
                    <a:pt x="23" y="90"/>
                  </a:cubicBezTo>
                  <a:cubicBezTo>
                    <a:pt x="30" y="90"/>
                    <a:pt x="33" y="86"/>
                    <a:pt x="33" y="80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3" y="51"/>
                    <a:pt x="32" y="48"/>
                    <a:pt x="29" y="46"/>
                  </a:cubicBezTo>
                  <a:cubicBezTo>
                    <a:pt x="28" y="45"/>
                    <a:pt x="27" y="45"/>
                    <a:pt x="25" y="45"/>
                  </a:cubicBezTo>
                  <a:cubicBezTo>
                    <a:pt x="22" y="45"/>
                    <a:pt x="20" y="46"/>
                    <a:pt x="19" y="48"/>
                  </a:cubicBezTo>
                  <a:cubicBezTo>
                    <a:pt x="18" y="50"/>
                    <a:pt x="17" y="52"/>
                    <a:pt x="17" y="54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16"/>
                    <a:pt x="47" y="16"/>
                    <a:pt x="47" y="16"/>
                  </a:cubicBezTo>
                  <a:lnTo>
                    <a:pt x="17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571" name="Google Shape;571;p29"/>
            <p:cNvGrpSpPr/>
            <p:nvPr/>
          </p:nvGrpSpPr>
          <p:grpSpPr>
            <a:xfrm>
              <a:off x="3877693" y="3659960"/>
              <a:ext cx="271828" cy="348560"/>
              <a:chOff x="2951163" y="2495550"/>
              <a:chExt cx="1208088" cy="1581150"/>
            </a:xfrm>
          </p:grpSpPr>
          <p:sp>
            <p:nvSpPr>
              <p:cNvPr id="572" name="Google Shape;572;p29"/>
              <p:cNvSpPr/>
              <p:nvPr/>
            </p:nvSpPr>
            <p:spPr>
              <a:xfrm>
                <a:off x="2978150" y="2911475"/>
                <a:ext cx="230188" cy="306388"/>
              </a:xfrm>
              <a:custGeom>
                <a:rect b="b" l="l" r="r" t="t"/>
                <a:pathLst>
                  <a:path extrusionOk="0" h="105" w="79">
                    <a:moveTo>
                      <a:pt x="69" y="40"/>
                    </a:moveTo>
                    <a:cubicBezTo>
                      <a:pt x="69" y="25"/>
                      <a:pt x="62" y="15"/>
                      <a:pt x="70" y="3"/>
                    </a:cubicBezTo>
                    <a:cubicBezTo>
                      <a:pt x="65" y="1"/>
                      <a:pt x="59" y="0"/>
                      <a:pt x="52" y="0"/>
                    </a:cubicBezTo>
                    <a:cubicBezTo>
                      <a:pt x="23" y="0"/>
                      <a:pt x="0" y="24"/>
                      <a:pt x="0" y="52"/>
                    </a:cubicBezTo>
                    <a:cubicBezTo>
                      <a:pt x="0" y="81"/>
                      <a:pt x="23" y="105"/>
                      <a:pt x="52" y="105"/>
                    </a:cubicBezTo>
                    <a:cubicBezTo>
                      <a:pt x="62" y="105"/>
                      <a:pt x="71" y="102"/>
                      <a:pt x="79" y="97"/>
                    </a:cubicBezTo>
                    <a:cubicBezTo>
                      <a:pt x="75" y="84"/>
                      <a:pt x="69" y="60"/>
                      <a:pt x="69" y="4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73" name="Google Shape;573;p29"/>
              <p:cNvSpPr/>
              <p:nvPr/>
            </p:nvSpPr>
            <p:spPr>
              <a:xfrm>
                <a:off x="3900488" y="2911475"/>
                <a:ext cx="228600" cy="306388"/>
              </a:xfrm>
              <a:custGeom>
                <a:rect b="b" l="l" r="r" t="t"/>
                <a:pathLst>
                  <a:path extrusionOk="0" h="105" w="79">
                    <a:moveTo>
                      <a:pt x="10" y="40"/>
                    </a:moveTo>
                    <a:cubicBezTo>
                      <a:pt x="10" y="25"/>
                      <a:pt x="17" y="15"/>
                      <a:pt x="9" y="3"/>
                    </a:cubicBezTo>
                    <a:cubicBezTo>
                      <a:pt x="15" y="1"/>
                      <a:pt x="21" y="0"/>
                      <a:pt x="27" y="0"/>
                    </a:cubicBezTo>
                    <a:cubicBezTo>
                      <a:pt x="56" y="0"/>
                      <a:pt x="79" y="24"/>
                      <a:pt x="79" y="52"/>
                    </a:cubicBezTo>
                    <a:cubicBezTo>
                      <a:pt x="79" y="81"/>
                      <a:pt x="56" y="105"/>
                      <a:pt x="27" y="105"/>
                    </a:cubicBezTo>
                    <a:cubicBezTo>
                      <a:pt x="17" y="105"/>
                      <a:pt x="8" y="102"/>
                      <a:pt x="0" y="97"/>
                    </a:cubicBezTo>
                    <a:cubicBezTo>
                      <a:pt x="4" y="84"/>
                      <a:pt x="10" y="60"/>
                      <a:pt x="10" y="4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74" name="Google Shape;574;p29"/>
              <p:cNvSpPr/>
              <p:nvPr/>
            </p:nvSpPr>
            <p:spPr>
              <a:xfrm>
                <a:off x="3481388" y="3570288"/>
                <a:ext cx="147638" cy="328613"/>
              </a:xfrm>
              <a:custGeom>
                <a:rect b="b" l="l" r="r" t="t"/>
                <a:pathLst>
                  <a:path extrusionOk="0" h="207" w="93">
                    <a:moveTo>
                      <a:pt x="25" y="0"/>
                    </a:moveTo>
                    <a:lnTo>
                      <a:pt x="0" y="145"/>
                    </a:lnTo>
                    <a:lnTo>
                      <a:pt x="47" y="207"/>
                    </a:lnTo>
                    <a:lnTo>
                      <a:pt x="93" y="143"/>
                    </a:lnTo>
                    <a:lnTo>
                      <a:pt x="68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75" name="Google Shape;575;p29"/>
              <p:cNvSpPr/>
              <p:nvPr/>
            </p:nvSpPr>
            <p:spPr>
              <a:xfrm>
                <a:off x="3471863" y="3433763"/>
                <a:ext cx="166688" cy="115888"/>
              </a:xfrm>
              <a:custGeom>
                <a:rect b="b" l="l" r="r" t="t"/>
                <a:pathLst>
                  <a:path extrusionOk="0" h="40" w="57">
                    <a:moveTo>
                      <a:pt x="21" y="7"/>
                    </a:moveTo>
                    <a:cubicBezTo>
                      <a:pt x="14" y="7"/>
                      <a:pt x="7" y="7"/>
                      <a:pt x="0" y="5"/>
                    </a:cubicBezTo>
                    <a:cubicBezTo>
                      <a:pt x="0" y="8"/>
                      <a:pt x="0" y="11"/>
                      <a:pt x="0" y="14"/>
                    </a:cubicBezTo>
                    <a:cubicBezTo>
                      <a:pt x="0" y="13"/>
                      <a:pt x="1" y="13"/>
                      <a:pt x="1" y="13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56" y="10"/>
                      <a:pt x="56" y="5"/>
                      <a:pt x="57" y="0"/>
                    </a:cubicBezTo>
                    <a:cubicBezTo>
                      <a:pt x="46" y="5"/>
                      <a:pt x="34" y="7"/>
                      <a:pt x="21" y="7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76" name="Google Shape;576;p29"/>
              <p:cNvSpPr/>
              <p:nvPr/>
            </p:nvSpPr>
            <p:spPr>
              <a:xfrm>
                <a:off x="3140075" y="2582863"/>
                <a:ext cx="827088" cy="827088"/>
              </a:xfrm>
              <a:custGeom>
                <a:rect b="b" l="l" r="r" t="t"/>
                <a:pathLst>
                  <a:path extrusionOk="0" h="284" w="284">
                    <a:moveTo>
                      <a:pt x="0" y="142"/>
                    </a:moveTo>
                    <a:cubicBezTo>
                      <a:pt x="0" y="63"/>
                      <a:pt x="64" y="0"/>
                      <a:pt x="142" y="0"/>
                    </a:cubicBezTo>
                    <a:cubicBezTo>
                      <a:pt x="142" y="0"/>
                      <a:pt x="142" y="0"/>
                      <a:pt x="142" y="0"/>
                    </a:cubicBezTo>
                    <a:cubicBezTo>
                      <a:pt x="221" y="0"/>
                      <a:pt x="284" y="63"/>
                      <a:pt x="284" y="142"/>
                    </a:cubicBezTo>
                    <a:cubicBezTo>
                      <a:pt x="284" y="142"/>
                      <a:pt x="284" y="142"/>
                      <a:pt x="284" y="142"/>
                    </a:cubicBezTo>
                    <a:cubicBezTo>
                      <a:pt x="284" y="220"/>
                      <a:pt x="221" y="284"/>
                      <a:pt x="142" y="284"/>
                    </a:cubicBezTo>
                    <a:cubicBezTo>
                      <a:pt x="142" y="284"/>
                      <a:pt x="142" y="284"/>
                      <a:pt x="142" y="284"/>
                    </a:cubicBezTo>
                    <a:cubicBezTo>
                      <a:pt x="64" y="284"/>
                      <a:pt x="0" y="220"/>
                      <a:pt x="0" y="142"/>
                    </a:cubicBezTo>
                    <a:close/>
                    <a:moveTo>
                      <a:pt x="25" y="142"/>
                    </a:moveTo>
                    <a:cubicBezTo>
                      <a:pt x="25" y="207"/>
                      <a:pt x="77" y="259"/>
                      <a:pt x="142" y="260"/>
                    </a:cubicBezTo>
                    <a:cubicBezTo>
                      <a:pt x="142" y="260"/>
                      <a:pt x="142" y="260"/>
                      <a:pt x="142" y="260"/>
                    </a:cubicBezTo>
                    <a:cubicBezTo>
                      <a:pt x="207" y="259"/>
                      <a:pt x="260" y="207"/>
                      <a:pt x="260" y="142"/>
                    </a:cubicBezTo>
                    <a:cubicBezTo>
                      <a:pt x="260" y="142"/>
                      <a:pt x="260" y="142"/>
                      <a:pt x="260" y="142"/>
                    </a:cubicBezTo>
                    <a:cubicBezTo>
                      <a:pt x="260" y="77"/>
                      <a:pt x="207" y="24"/>
                      <a:pt x="142" y="24"/>
                    </a:cubicBezTo>
                    <a:cubicBezTo>
                      <a:pt x="142" y="24"/>
                      <a:pt x="142" y="24"/>
                      <a:pt x="142" y="24"/>
                    </a:cubicBezTo>
                    <a:cubicBezTo>
                      <a:pt x="77" y="24"/>
                      <a:pt x="25" y="77"/>
                      <a:pt x="25" y="142"/>
                    </a:cubicBezTo>
                    <a:cubicBezTo>
                      <a:pt x="25" y="142"/>
                      <a:pt x="25" y="142"/>
                      <a:pt x="25" y="142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77" name="Google Shape;577;p29"/>
              <p:cNvSpPr/>
              <p:nvPr/>
            </p:nvSpPr>
            <p:spPr>
              <a:xfrm>
                <a:off x="3068638" y="2495550"/>
                <a:ext cx="971550" cy="454025"/>
              </a:xfrm>
              <a:custGeom>
                <a:rect b="b" l="l" r="r" t="t"/>
                <a:pathLst>
                  <a:path extrusionOk="0" h="156" w="334">
                    <a:moveTo>
                      <a:pt x="0" y="155"/>
                    </a:moveTo>
                    <a:cubicBezTo>
                      <a:pt x="7" y="68"/>
                      <a:pt x="79" y="0"/>
                      <a:pt x="167" y="0"/>
                    </a:cubicBezTo>
                    <a:cubicBezTo>
                      <a:pt x="167" y="0"/>
                      <a:pt x="167" y="0"/>
                      <a:pt x="167" y="0"/>
                    </a:cubicBezTo>
                    <a:cubicBezTo>
                      <a:pt x="255" y="0"/>
                      <a:pt x="328" y="68"/>
                      <a:pt x="334" y="155"/>
                    </a:cubicBezTo>
                    <a:cubicBezTo>
                      <a:pt x="334" y="155"/>
                      <a:pt x="334" y="155"/>
                      <a:pt x="334" y="155"/>
                    </a:cubicBezTo>
                    <a:cubicBezTo>
                      <a:pt x="322" y="155"/>
                      <a:pt x="322" y="155"/>
                      <a:pt x="322" y="155"/>
                    </a:cubicBezTo>
                    <a:cubicBezTo>
                      <a:pt x="316" y="75"/>
                      <a:pt x="249" y="12"/>
                      <a:pt x="167" y="12"/>
                    </a:cubicBezTo>
                    <a:cubicBezTo>
                      <a:pt x="167" y="12"/>
                      <a:pt x="167" y="12"/>
                      <a:pt x="167" y="12"/>
                    </a:cubicBezTo>
                    <a:cubicBezTo>
                      <a:pt x="85" y="12"/>
                      <a:pt x="18" y="75"/>
                      <a:pt x="12" y="156"/>
                    </a:cubicBezTo>
                    <a:cubicBezTo>
                      <a:pt x="12" y="156"/>
                      <a:pt x="12" y="156"/>
                      <a:pt x="12" y="156"/>
                    </a:cubicBezTo>
                    <a:cubicBezTo>
                      <a:pt x="0" y="155"/>
                      <a:pt x="0" y="155"/>
                      <a:pt x="0" y="155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78" name="Google Shape;578;p29"/>
              <p:cNvSpPr/>
              <p:nvPr/>
            </p:nvSpPr>
            <p:spPr>
              <a:xfrm>
                <a:off x="2951163" y="3378200"/>
                <a:ext cx="1208088" cy="698500"/>
              </a:xfrm>
              <a:custGeom>
                <a:rect b="b" l="l" r="r" t="t"/>
                <a:pathLst>
                  <a:path extrusionOk="0" h="240" w="415">
                    <a:moveTo>
                      <a:pt x="382" y="223"/>
                    </a:moveTo>
                    <a:cubicBezTo>
                      <a:pt x="382" y="167"/>
                      <a:pt x="367" y="118"/>
                      <a:pt x="326" y="80"/>
                    </a:cubicBezTo>
                    <a:cubicBezTo>
                      <a:pt x="326" y="80"/>
                      <a:pt x="326" y="80"/>
                      <a:pt x="326" y="80"/>
                    </a:cubicBezTo>
                    <a:cubicBezTo>
                      <a:pt x="294" y="49"/>
                      <a:pt x="250" y="33"/>
                      <a:pt x="207" y="33"/>
                    </a:cubicBezTo>
                    <a:cubicBezTo>
                      <a:pt x="207" y="33"/>
                      <a:pt x="207" y="33"/>
                      <a:pt x="207" y="33"/>
                    </a:cubicBezTo>
                    <a:cubicBezTo>
                      <a:pt x="191" y="33"/>
                      <a:pt x="176" y="35"/>
                      <a:pt x="161" y="39"/>
                    </a:cubicBezTo>
                    <a:cubicBezTo>
                      <a:pt x="161" y="39"/>
                      <a:pt x="161" y="39"/>
                      <a:pt x="161" y="39"/>
                    </a:cubicBezTo>
                    <a:cubicBezTo>
                      <a:pt x="119" y="51"/>
                      <a:pt x="83" y="78"/>
                      <a:pt x="60" y="114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39" y="147"/>
                      <a:pt x="33" y="183"/>
                      <a:pt x="33" y="223"/>
                    </a:cubicBezTo>
                    <a:cubicBezTo>
                      <a:pt x="33" y="223"/>
                      <a:pt x="33" y="223"/>
                      <a:pt x="33" y="223"/>
                    </a:cubicBezTo>
                    <a:cubicBezTo>
                      <a:pt x="33" y="232"/>
                      <a:pt x="25" y="240"/>
                      <a:pt x="16" y="240"/>
                    </a:cubicBezTo>
                    <a:cubicBezTo>
                      <a:pt x="16" y="240"/>
                      <a:pt x="16" y="240"/>
                      <a:pt x="16" y="240"/>
                    </a:cubicBezTo>
                    <a:cubicBezTo>
                      <a:pt x="7" y="240"/>
                      <a:pt x="0" y="232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0" y="180"/>
                      <a:pt x="7" y="136"/>
                      <a:pt x="32" y="97"/>
                    </a:cubicBezTo>
                    <a:cubicBezTo>
                      <a:pt x="32" y="97"/>
                      <a:pt x="32" y="97"/>
                      <a:pt x="32" y="97"/>
                    </a:cubicBezTo>
                    <a:cubicBezTo>
                      <a:pt x="59" y="53"/>
                      <a:pt x="102" y="21"/>
                      <a:pt x="152" y="8"/>
                    </a:cubicBezTo>
                    <a:cubicBezTo>
                      <a:pt x="152" y="8"/>
                      <a:pt x="152" y="8"/>
                      <a:pt x="152" y="8"/>
                    </a:cubicBezTo>
                    <a:cubicBezTo>
                      <a:pt x="170" y="3"/>
                      <a:pt x="188" y="0"/>
                      <a:pt x="207" y="0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259" y="0"/>
                      <a:pt x="310" y="20"/>
                      <a:pt x="349" y="56"/>
                    </a:cubicBezTo>
                    <a:cubicBezTo>
                      <a:pt x="349" y="56"/>
                      <a:pt x="349" y="56"/>
                      <a:pt x="349" y="56"/>
                    </a:cubicBezTo>
                    <a:cubicBezTo>
                      <a:pt x="397" y="101"/>
                      <a:pt x="415" y="161"/>
                      <a:pt x="414" y="223"/>
                    </a:cubicBezTo>
                    <a:cubicBezTo>
                      <a:pt x="414" y="223"/>
                      <a:pt x="414" y="223"/>
                      <a:pt x="414" y="223"/>
                    </a:cubicBezTo>
                    <a:cubicBezTo>
                      <a:pt x="414" y="232"/>
                      <a:pt x="407" y="240"/>
                      <a:pt x="398" y="240"/>
                    </a:cubicBezTo>
                    <a:cubicBezTo>
                      <a:pt x="398" y="240"/>
                      <a:pt x="398" y="240"/>
                      <a:pt x="398" y="240"/>
                    </a:cubicBezTo>
                    <a:cubicBezTo>
                      <a:pt x="389" y="240"/>
                      <a:pt x="382" y="232"/>
                      <a:pt x="382" y="223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79" name="Google Shape;579;p29"/>
              <p:cNvSpPr/>
              <p:nvPr/>
            </p:nvSpPr>
            <p:spPr>
              <a:xfrm>
                <a:off x="3446463" y="3189288"/>
                <a:ext cx="165100" cy="88900"/>
              </a:xfrm>
              <a:custGeom>
                <a:rect b="b" l="l" r="r" t="t"/>
                <a:pathLst>
                  <a:path extrusionOk="0" h="31" w="57">
                    <a:moveTo>
                      <a:pt x="57" y="15"/>
                    </a:moveTo>
                    <a:cubicBezTo>
                      <a:pt x="57" y="24"/>
                      <a:pt x="50" y="31"/>
                      <a:pt x="41" y="31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7" y="31"/>
                      <a:pt x="0" y="24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50" y="0"/>
                      <a:pt x="57" y="7"/>
                      <a:pt x="57" y="15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80" name="Google Shape;580;p29"/>
              <p:cNvSpPr/>
              <p:nvPr/>
            </p:nvSpPr>
            <p:spPr>
              <a:xfrm>
                <a:off x="3117850" y="3168650"/>
                <a:ext cx="349250" cy="92075"/>
              </a:xfrm>
              <a:custGeom>
                <a:rect b="b" l="l" r="r" t="t"/>
                <a:pathLst>
                  <a:path extrusionOk="0" h="32" w="120">
                    <a:moveTo>
                      <a:pt x="34" y="32"/>
                    </a:moveTo>
                    <a:cubicBezTo>
                      <a:pt x="16" y="32"/>
                      <a:pt x="2" y="19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11"/>
                      <a:pt x="22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120" y="20"/>
                      <a:pt x="120" y="20"/>
                      <a:pt x="120" y="20"/>
                    </a:cubicBezTo>
                    <a:cubicBezTo>
                      <a:pt x="120" y="20"/>
                      <a:pt x="120" y="20"/>
                      <a:pt x="120" y="20"/>
                    </a:cubicBezTo>
                    <a:cubicBezTo>
                      <a:pt x="120" y="32"/>
                      <a:pt x="120" y="32"/>
                      <a:pt x="120" y="32"/>
                    </a:cubicBezTo>
                    <a:cubicBezTo>
                      <a:pt x="34" y="32"/>
                      <a:pt x="34" y="32"/>
                      <a:pt x="34" y="32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581" name="Google Shape;581;p29"/>
          <p:cNvGrpSpPr/>
          <p:nvPr/>
        </p:nvGrpSpPr>
        <p:grpSpPr>
          <a:xfrm>
            <a:off x="6492259" y="4465745"/>
            <a:ext cx="1297369" cy="1467547"/>
            <a:chOff x="4616720" y="3175815"/>
            <a:chExt cx="922624" cy="1043646"/>
          </a:xfrm>
        </p:grpSpPr>
        <p:sp>
          <p:nvSpPr>
            <p:cNvPr id="582" name="Google Shape;582;p29"/>
            <p:cNvSpPr/>
            <p:nvPr/>
          </p:nvSpPr>
          <p:spPr>
            <a:xfrm>
              <a:off x="4671873" y="3206692"/>
              <a:ext cx="405766" cy="178316"/>
            </a:xfrm>
            <a:custGeom>
              <a:rect b="b" l="l" r="r" t="t"/>
              <a:pathLst>
                <a:path extrusionOk="0" h="231" w="515">
                  <a:moveTo>
                    <a:pt x="0" y="231"/>
                  </a:moveTo>
                  <a:lnTo>
                    <a:pt x="398" y="0"/>
                  </a:lnTo>
                  <a:lnTo>
                    <a:pt x="515" y="0"/>
                  </a:lnTo>
                  <a:lnTo>
                    <a:pt x="515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6B3C1D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83" name="Google Shape;583;p29"/>
            <p:cNvSpPr/>
            <p:nvPr/>
          </p:nvSpPr>
          <p:spPr>
            <a:xfrm>
              <a:off x="4616720" y="3175815"/>
              <a:ext cx="922624" cy="1043646"/>
            </a:xfrm>
            <a:custGeom>
              <a:rect b="b" l="l" r="r" t="t"/>
              <a:pathLst>
                <a:path extrusionOk="0" h="1352" w="1171">
                  <a:moveTo>
                    <a:pt x="0" y="1014"/>
                  </a:moveTo>
                  <a:lnTo>
                    <a:pt x="0" y="338"/>
                  </a:lnTo>
                  <a:lnTo>
                    <a:pt x="585" y="0"/>
                  </a:lnTo>
                  <a:lnTo>
                    <a:pt x="1171" y="338"/>
                  </a:lnTo>
                  <a:lnTo>
                    <a:pt x="1171" y="1014"/>
                  </a:lnTo>
                  <a:lnTo>
                    <a:pt x="585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228600" sx="102000" rotWithShape="0" algn="ctr" sy="102000">
                <a:srgbClr val="000000">
                  <a:alpha val="27843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84" name="Google Shape;584;p29"/>
            <p:cNvSpPr/>
            <p:nvPr/>
          </p:nvSpPr>
          <p:spPr>
            <a:xfrm>
              <a:off x="4671873" y="3206692"/>
              <a:ext cx="313582" cy="331929"/>
            </a:xfrm>
            <a:custGeom>
              <a:rect b="b" l="l" r="r" t="t"/>
              <a:pathLst>
                <a:path extrusionOk="0" h="430" w="398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79400" rotWithShape="0" algn="tl" dir="2700000" dist="76200">
                <a:srgbClr val="000000">
                  <a:alpha val="27843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85" name="Google Shape;585;p29"/>
            <p:cNvSpPr/>
            <p:nvPr/>
          </p:nvSpPr>
          <p:spPr>
            <a:xfrm>
              <a:off x="4877514" y="3368025"/>
              <a:ext cx="76426" cy="147438"/>
            </a:xfrm>
            <a:custGeom>
              <a:rect b="b" l="l" r="r" t="t"/>
              <a:pathLst>
                <a:path extrusionOk="0" h="191" w="97">
                  <a:moveTo>
                    <a:pt x="0" y="120"/>
                  </a:moveTo>
                  <a:lnTo>
                    <a:pt x="49" y="0"/>
                  </a:lnTo>
                  <a:lnTo>
                    <a:pt x="78" y="0"/>
                  </a:lnTo>
                  <a:lnTo>
                    <a:pt x="78" y="120"/>
                  </a:lnTo>
                  <a:lnTo>
                    <a:pt x="97" y="120"/>
                  </a:lnTo>
                  <a:lnTo>
                    <a:pt x="97" y="149"/>
                  </a:lnTo>
                  <a:lnTo>
                    <a:pt x="78" y="149"/>
                  </a:lnTo>
                  <a:lnTo>
                    <a:pt x="78" y="191"/>
                  </a:lnTo>
                  <a:lnTo>
                    <a:pt x="49" y="191"/>
                  </a:lnTo>
                  <a:lnTo>
                    <a:pt x="49" y="149"/>
                  </a:lnTo>
                  <a:lnTo>
                    <a:pt x="0" y="149"/>
                  </a:lnTo>
                  <a:lnTo>
                    <a:pt x="0" y="120"/>
                  </a:lnTo>
                  <a:close/>
                  <a:moveTo>
                    <a:pt x="49" y="120"/>
                  </a:moveTo>
                  <a:lnTo>
                    <a:pt x="49" y="62"/>
                  </a:lnTo>
                  <a:lnTo>
                    <a:pt x="25" y="120"/>
                  </a:lnTo>
                  <a:lnTo>
                    <a:pt x="49" y="1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586" name="Google Shape;586;p29"/>
            <p:cNvGrpSpPr/>
            <p:nvPr/>
          </p:nvGrpSpPr>
          <p:grpSpPr>
            <a:xfrm>
              <a:off x="4881095" y="3679824"/>
              <a:ext cx="402986" cy="305332"/>
              <a:chOff x="3175" y="747713"/>
              <a:chExt cx="1751013" cy="1354138"/>
            </a:xfrm>
          </p:grpSpPr>
          <p:sp>
            <p:nvSpPr>
              <p:cNvPr id="587" name="Google Shape;587;p29"/>
              <p:cNvSpPr/>
              <p:nvPr/>
            </p:nvSpPr>
            <p:spPr>
              <a:xfrm>
                <a:off x="3175" y="747713"/>
                <a:ext cx="1308100" cy="854075"/>
              </a:xfrm>
              <a:custGeom>
                <a:rect b="b" l="l" r="r" t="t"/>
                <a:pathLst>
                  <a:path extrusionOk="0" h="299" w="458">
                    <a:moveTo>
                      <a:pt x="357" y="8"/>
                    </a:moveTo>
                    <a:cubicBezTo>
                      <a:pt x="288" y="0"/>
                      <a:pt x="191" y="50"/>
                      <a:pt x="184" y="54"/>
                    </a:cubicBezTo>
                    <a:cubicBezTo>
                      <a:pt x="176" y="58"/>
                      <a:pt x="77" y="103"/>
                      <a:pt x="40" y="161"/>
                    </a:cubicBezTo>
                    <a:cubicBezTo>
                      <a:pt x="0" y="225"/>
                      <a:pt x="34" y="276"/>
                      <a:pt x="35" y="277"/>
                    </a:cubicBezTo>
                    <a:cubicBezTo>
                      <a:pt x="35" y="278"/>
                      <a:pt x="36" y="278"/>
                      <a:pt x="36" y="279"/>
                    </a:cubicBezTo>
                    <a:cubicBezTo>
                      <a:pt x="47" y="295"/>
                      <a:pt x="69" y="299"/>
                      <a:pt x="85" y="288"/>
                    </a:cubicBezTo>
                    <a:cubicBezTo>
                      <a:pt x="133" y="256"/>
                      <a:pt x="133" y="256"/>
                      <a:pt x="133" y="256"/>
                    </a:cubicBezTo>
                    <a:cubicBezTo>
                      <a:pt x="149" y="245"/>
                      <a:pt x="153" y="223"/>
                      <a:pt x="142" y="207"/>
                    </a:cubicBezTo>
                    <a:cubicBezTo>
                      <a:pt x="138" y="201"/>
                      <a:pt x="133" y="197"/>
                      <a:pt x="128" y="195"/>
                    </a:cubicBezTo>
                    <a:cubicBezTo>
                      <a:pt x="111" y="157"/>
                      <a:pt x="200" y="117"/>
                      <a:pt x="211" y="112"/>
                    </a:cubicBezTo>
                    <a:cubicBezTo>
                      <a:pt x="211" y="112"/>
                      <a:pt x="211" y="112"/>
                      <a:pt x="211" y="112"/>
                    </a:cubicBezTo>
                    <a:cubicBezTo>
                      <a:pt x="211" y="112"/>
                      <a:pt x="211" y="112"/>
                      <a:pt x="212" y="112"/>
                    </a:cubicBezTo>
                    <a:cubicBezTo>
                      <a:pt x="212" y="112"/>
                      <a:pt x="212" y="112"/>
                      <a:pt x="212" y="112"/>
                    </a:cubicBezTo>
                    <a:cubicBezTo>
                      <a:pt x="212" y="112"/>
                      <a:pt x="212" y="112"/>
                      <a:pt x="212" y="112"/>
                    </a:cubicBezTo>
                    <a:cubicBezTo>
                      <a:pt x="223" y="106"/>
                      <a:pt x="310" y="61"/>
                      <a:pt x="329" y="97"/>
                    </a:cubicBezTo>
                    <a:cubicBezTo>
                      <a:pt x="328" y="103"/>
                      <a:pt x="328" y="109"/>
                      <a:pt x="330" y="116"/>
                    </a:cubicBezTo>
                    <a:cubicBezTo>
                      <a:pt x="335" y="134"/>
                      <a:pt x="355" y="145"/>
                      <a:pt x="374" y="139"/>
                    </a:cubicBezTo>
                    <a:cubicBezTo>
                      <a:pt x="429" y="121"/>
                      <a:pt x="429" y="121"/>
                      <a:pt x="429" y="121"/>
                    </a:cubicBezTo>
                    <a:cubicBezTo>
                      <a:pt x="447" y="116"/>
                      <a:pt x="458" y="96"/>
                      <a:pt x="452" y="77"/>
                    </a:cubicBezTo>
                    <a:cubicBezTo>
                      <a:pt x="452" y="76"/>
                      <a:pt x="451" y="76"/>
                      <a:pt x="451" y="75"/>
                    </a:cubicBezTo>
                    <a:cubicBezTo>
                      <a:pt x="451" y="74"/>
                      <a:pt x="432" y="15"/>
                      <a:pt x="357" y="8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88" name="Google Shape;588;p29"/>
              <p:cNvSpPr/>
              <p:nvPr/>
            </p:nvSpPr>
            <p:spPr>
              <a:xfrm>
                <a:off x="180975" y="1273176"/>
                <a:ext cx="1270000" cy="828675"/>
              </a:xfrm>
              <a:custGeom>
                <a:rect b="b" l="l" r="r" t="t"/>
                <a:pathLst>
                  <a:path extrusionOk="0" h="290" w="445">
                    <a:moveTo>
                      <a:pt x="445" y="230"/>
                    </a:moveTo>
                    <a:cubicBezTo>
                      <a:pt x="445" y="224"/>
                      <a:pt x="444" y="218"/>
                      <a:pt x="442" y="213"/>
                    </a:cubicBezTo>
                    <a:cubicBezTo>
                      <a:pt x="433" y="184"/>
                      <a:pt x="397" y="165"/>
                      <a:pt x="397" y="165"/>
                    </a:cubicBezTo>
                    <a:cubicBezTo>
                      <a:pt x="325" y="114"/>
                      <a:pt x="314" y="77"/>
                      <a:pt x="313" y="55"/>
                    </a:cubicBezTo>
                    <a:cubicBezTo>
                      <a:pt x="313" y="54"/>
                      <a:pt x="313" y="54"/>
                      <a:pt x="313" y="53"/>
                    </a:cubicBezTo>
                    <a:cubicBezTo>
                      <a:pt x="313" y="26"/>
                      <a:pt x="313" y="26"/>
                      <a:pt x="313" y="26"/>
                    </a:cubicBezTo>
                    <a:cubicBezTo>
                      <a:pt x="313" y="12"/>
                      <a:pt x="302" y="0"/>
                      <a:pt x="288" y="0"/>
                    </a:cubicBezTo>
                    <a:cubicBezTo>
                      <a:pt x="274" y="0"/>
                      <a:pt x="262" y="12"/>
                      <a:pt x="262" y="26"/>
                    </a:cubicBezTo>
                    <a:cubicBezTo>
                      <a:pt x="262" y="29"/>
                      <a:pt x="262" y="29"/>
                      <a:pt x="262" y="29"/>
                    </a:cubicBezTo>
                    <a:cubicBezTo>
                      <a:pt x="220" y="42"/>
                      <a:pt x="193" y="34"/>
                      <a:pt x="183" y="30"/>
                    </a:cubicBezTo>
                    <a:cubicBezTo>
                      <a:pt x="183" y="26"/>
                      <a:pt x="183" y="26"/>
                      <a:pt x="183" y="26"/>
                    </a:cubicBezTo>
                    <a:cubicBezTo>
                      <a:pt x="183" y="12"/>
                      <a:pt x="172" y="0"/>
                      <a:pt x="157" y="0"/>
                    </a:cubicBezTo>
                    <a:cubicBezTo>
                      <a:pt x="143" y="0"/>
                      <a:pt x="132" y="12"/>
                      <a:pt x="132" y="26"/>
                    </a:cubicBezTo>
                    <a:cubicBezTo>
                      <a:pt x="132" y="46"/>
                      <a:pt x="132" y="46"/>
                      <a:pt x="132" y="46"/>
                    </a:cubicBezTo>
                    <a:cubicBezTo>
                      <a:pt x="131" y="46"/>
                      <a:pt x="131" y="46"/>
                      <a:pt x="131" y="46"/>
                    </a:cubicBezTo>
                    <a:cubicBezTo>
                      <a:pt x="131" y="46"/>
                      <a:pt x="132" y="47"/>
                      <a:pt x="132" y="48"/>
                    </a:cubicBezTo>
                    <a:cubicBezTo>
                      <a:pt x="132" y="53"/>
                      <a:pt x="132" y="53"/>
                      <a:pt x="132" y="53"/>
                    </a:cubicBezTo>
                    <a:cubicBezTo>
                      <a:pt x="132" y="53"/>
                      <a:pt x="132" y="53"/>
                      <a:pt x="132" y="53"/>
                    </a:cubicBezTo>
                    <a:cubicBezTo>
                      <a:pt x="131" y="73"/>
                      <a:pt x="122" y="113"/>
                      <a:pt x="48" y="165"/>
                    </a:cubicBezTo>
                    <a:cubicBezTo>
                      <a:pt x="48" y="165"/>
                      <a:pt x="11" y="184"/>
                      <a:pt x="3" y="213"/>
                    </a:cubicBezTo>
                    <a:cubicBezTo>
                      <a:pt x="1" y="218"/>
                      <a:pt x="0" y="224"/>
                      <a:pt x="0" y="230"/>
                    </a:cubicBezTo>
                    <a:cubicBezTo>
                      <a:pt x="0" y="231"/>
                      <a:pt x="0" y="232"/>
                      <a:pt x="0" y="234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0" y="278"/>
                      <a:pt x="0" y="278"/>
                      <a:pt x="0" y="278"/>
                    </a:cubicBezTo>
                    <a:cubicBezTo>
                      <a:pt x="0" y="285"/>
                      <a:pt x="6" y="290"/>
                      <a:pt x="12" y="290"/>
                    </a:cubicBezTo>
                    <a:cubicBezTo>
                      <a:pt x="433" y="290"/>
                      <a:pt x="433" y="290"/>
                      <a:pt x="433" y="290"/>
                    </a:cubicBezTo>
                    <a:cubicBezTo>
                      <a:pt x="439" y="290"/>
                      <a:pt x="445" y="285"/>
                      <a:pt x="445" y="278"/>
                    </a:cubicBezTo>
                    <a:cubicBezTo>
                      <a:pt x="445" y="234"/>
                      <a:pt x="445" y="234"/>
                      <a:pt x="445" y="234"/>
                    </a:cubicBezTo>
                    <a:cubicBezTo>
                      <a:pt x="445" y="234"/>
                      <a:pt x="445" y="234"/>
                      <a:pt x="445" y="234"/>
                    </a:cubicBezTo>
                    <a:cubicBezTo>
                      <a:pt x="445" y="232"/>
                      <a:pt x="445" y="231"/>
                      <a:pt x="445" y="230"/>
                    </a:cubicBezTo>
                    <a:close/>
                    <a:moveTo>
                      <a:pt x="181" y="240"/>
                    </a:moveTo>
                    <a:cubicBezTo>
                      <a:pt x="181" y="244"/>
                      <a:pt x="179" y="246"/>
                      <a:pt x="175" y="246"/>
                    </a:cubicBezTo>
                    <a:cubicBezTo>
                      <a:pt x="153" y="246"/>
                      <a:pt x="153" y="246"/>
                      <a:pt x="153" y="246"/>
                    </a:cubicBezTo>
                    <a:cubicBezTo>
                      <a:pt x="149" y="246"/>
                      <a:pt x="146" y="244"/>
                      <a:pt x="146" y="240"/>
                    </a:cubicBezTo>
                    <a:cubicBezTo>
                      <a:pt x="146" y="218"/>
                      <a:pt x="146" y="218"/>
                      <a:pt x="146" y="218"/>
                    </a:cubicBezTo>
                    <a:cubicBezTo>
                      <a:pt x="146" y="214"/>
                      <a:pt x="149" y="211"/>
                      <a:pt x="153" y="211"/>
                    </a:cubicBezTo>
                    <a:cubicBezTo>
                      <a:pt x="175" y="211"/>
                      <a:pt x="175" y="211"/>
                      <a:pt x="175" y="211"/>
                    </a:cubicBezTo>
                    <a:cubicBezTo>
                      <a:pt x="179" y="211"/>
                      <a:pt x="181" y="214"/>
                      <a:pt x="181" y="218"/>
                    </a:cubicBezTo>
                    <a:lnTo>
                      <a:pt x="181" y="240"/>
                    </a:lnTo>
                    <a:close/>
                    <a:moveTo>
                      <a:pt x="181" y="187"/>
                    </a:moveTo>
                    <a:cubicBezTo>
                      <a:pt x="181" y="190"/>
                      <a:pt x="179" y="193"/>
                      <a:pt x="175" y="193"/>
                    </a:cubicBezTo>
                    <a:cubicBezTo>
                      <a:pt x="153" y="193"/>
                      <a:pt x="153" y="193"/>
                      <a:pt x="153" y="193"/>
                    </a:cubicBezTo>
                    <a:cubicBezTo>
                      <a:pt x="149" y="193"/>
                      <a:pt x="146" y="190"/>
                      <a:pt x="146" y="187"/>
                    </a:cubicBezTo>
                    <a:cubicBezTo>
                      <a:pt x="146" y="164"/>
                      <a:pt x="146" y="164"/>
                      <a:pt x="146" y="164"/>
                    </a:cubicBezTo>
                    <a:cubicBezTo>
                      <a:pt x="146" y="161"/>
                      <a:pt x="149" y="158"/>
                      <a:pt x="153" y="158"/>
                    </a:cubicBezTo>
                    <a:cubicBezTo>
                      <a:pt x="175" y="158"/>
                      <a:pt x="175" y="158"/>
                      <a:pt x="175" y="158"/>
                    </a:cubicBezTo>
                    <a:cubicBezTo>
                      <a:pt x="179" y="158"/>
                      <a:pt x="181" y="161"/>
                      <a:pt x="181" y="164"/>
                    </a:cubicBezTo>
                    <a:lnTo>
                      <a:pt x="181" y="187"/>
                    </a:lnTo>
                    <a:close/>
                    <a:moveTo>
                      <a:pt x="181" y="134"/>
                    </a:moveTo>
                    <a:cubicBezTo>
                      <a:pt x="181" y="137"/>
                      <a:pt x="179" y="140"/>
                      <a:pt x="175" y="140"/>
                    </a:cubicBezTo>
                    <a:cubicBezTo>
                      <a:pt x="153" y="140"/>
                      <a:pt x="153" y="140"/>
                      <a:pt x="153" y="140"/>
                    </a:cubicBezTo>
                    <a:cubicBezTo>
                      <a:pt x="149" y="140"/>
                      <a:pt x="146" y="137"/>
                      <a:pt x="146" y="134"/>
                    </a:cubicBezTo>
                    <a:cubicBezTo>
                      <a:pt x="146" y="111"/>
                      <a:pt x="146" y="111"/>
                      <a:pt x="146" y="111"/>
                    </a:cubicBezTo>
                    <a:cubicBezTo>
                      <a:pt x="146" y="108"/>
                      <a:pt x="149" y="105"/>
                      <a:pt x="153" y="105"/>
                    </a:cubicBezTo>
                    <a:cubicBezTo>
                      <a:pt x="175" y="105"/>
                      <a:pt x="175" y="105"/>
                      <a:pt x="175" y="105"/>
                    </a:cubicBezTo>
                    <a:cubicBezTo>
                      <a:pt x="179" y="105"/>
                      <a:pt x="181" y="108"/>
                      <a:pt x="181" y="111"/>
                    </a:cubicBezTo>
                    <a:lnTo>
                      <a:pt x="181" y="134"/>
                    </a:lnTo>
                    <a:close/>
                    <a:moveTo>
                      <a:pt x="240" y="240"/>
                    </a:moveTo>
                    <a:cubicBezTo>
                      <a:pt x="240" y="244"/>
                      <a:pt x="237" y="246"/>
                      <a:pt x="234" y="246"/>
                    </a:cubicBezTo>
                    <a:cubicBezTo>
                      <a:pt x="211" y="246"/>
                      <a:pt x="211" y="246"/>
                      <a:pt x="211" y="246"/>
                    </a:cubicBezTo>
                    <a:cubicBezTo>
                      <a:pt x="208" y="246"/>
                      <a:pt x="205" y="244"/>
                      <a:pt x="205" y="240"/>
                    </a:cubicBezTo>
                    <a:cubicBezTo>
                      <a:pt x="205" y="218"/>
                      <a:pt x="205" y="218"/>
                      <a:pt x="205" y="218"/>
                    </a:cubicBezTo>
                    <a:cubicBezTo>
                      <a:pt x="205" y="214"/>
                      <a:pt x="208" y="211"/>
                      <a:pt x="211" y="211"/>
                    </a:cubicBezTo>
                    <a:cubicBezTo>
                      <a:pt x="234" y="211"/>
                      <a:pt x="234" y="211"/>
                      <a:pt x="234" y="211"/>
                    </a:cubicBezTo>
                    <a:cubicBezTo>
                      <a:pt x="237" y="211"/>
                      <a:pt x="240" y="214"/>
                      <a:pt x="240" y="218"/>
                    </a:cubicBezTo>
                    <a:lnTo>
                      <a:pt x="240" y="240"/>
                    </a:lnTo>
                    <a:close/>
                    <a:moveTo>
                      <a:pt x="240" y="187"/>
                    </a:moveTo>
                    <a:cubicBezTo>
                      <a:pt x="240" y="190"/>
                      <a:pt x="237" y="193"/>
                      <a:pt x="234" y="193"/>
                    </a:cubicBezTo>
                    <a:cubicBezTo>
                      <a:pt x="211" y="193"/>
                      <a:pt x="211" y="193"/>
                      <a:pt x="211" y="193"/>
                    </a:cubicBezTo>
                    <a:cubicBezTo>
                      <a:pt x="208" y="193"/>
                      <a:pt x="205" y="190"/>
                      <a:pt x="205" y="187"/>
                    </a:cubicBezTo>
                    <a:cubicBezTo>
                      <a:pt x="205" y="164"/>
                      <a:pt x="205" y="164"/>
                      <a:pt x="205" y="164"/>
                    </a:cubicBezTo>
                    <a:cubicBezTo>
                      <a:pt x="205" y="161"/>
                      <a:pt x="208" y="158"/>
                      <a:pt x="211" y="158"/>
                    </a:cubicBezTo>
                    <a:cubicBezTo>
                      <a:pt x="234" y="158"/>
                      <a:pt x="234" y="158"/>
                      <a:pt x="234" y="158"/>
                    </a:cubicBezTo>
                    <a:cubicBezTo>
                      <a:pt x="237" y="158"/>
                      <a:pt x="240" y="161"/>
                      <a:pt x="240" y="164"/>
                    </a:cubicBezTo>
                    <a:lnTo>
                      <a:pt x="240" y="187"/>
                    </a:lnTo>
                    <a:close/>
                    <a:moveTo>
                      <a:pt x="240" y="134"/>
                    </a:moveTo>
                    <a:cubicBezTo>
                      <a:pt x="240" y="137"/>
                      <a:pt x="237" y="140"/>
                      <a:pt x="234" y="140"/>
                    </a:cubicBezTo>
                    <a:cubicBezTo>
                      <a:pt x="211" y="140"/>
                      <a:pt x="211" y="140"/>
                      <a:pt x="211" y="140"/>
                    </a:cubicBezTo>
                    <a:cubicBezTo>
                      <a:pt x="208" y="140"/>
                      <a:pt x="205" y="137"/>
                      <a:pt x="205" y="134"/>
                    </a:cubicBezTo>
                    <a:cubicBezTo>
                      <a:pt x="205" y="111"/>
                      <a:pt x="205" y="111"/>
                      <a:pt x="205" y="111"/>
                    </a:cubicBezTo>
                    <a:cubicBezTo>
                      <a:pt x="205" y="108"/>
                      <a:pt x="208" y="105"/>
                      <a:pt x="211" y="105"/>
                    </a:cubicBezTo>
                    <a:cubicBezTo>
                      <a:pt x="234" y="105"/>
                      <a:pt x="234" y="105"/>
                      <a:pt x="234" y="105"/>
                    </a:cubicBezTo>
                    <a:cubicBezTo>
                      <a:pt x="237" y="105"/>
                      <a:pt x="240" y="108"/>
                      <a:pt x="240" y="111"/>
                    </a:cubicBezTo>
                    <a:lnTo>
                      <a:pt x="240" y="134"/>
                    </a:lnTo>
                    <a:close/>
                    <a:moveTo>
                      <a:pt x="298" y="240"/>
                    </a:moveTo>
                    <a:cubicBezTo>
                      <a:pt x="298" y="244"/>
                      <a:pt x="296" y="246"/>
                      <a:pt x="292" y="246"/>
                    </a:cubicBezTo>
                    <a:cubicBezTo>
                      <a:pt x="269" y="246"/>
                      <a:pt x="269" y="246"/>
                      <a:pt x="269" y="246"/>
                    </a:cubicBezTo>
                    <a:cubicBezTo>
                      <a:pt x="266" y="246"/>
                      <a:pt x="263" y="244"/>
                      <a:pt x="263" y="240"/>
                    </a:cubicBezTo>
                    <a:cubicBezTo>
                      <a:pt x="263" y="218"/>
                      <a:pt x="263" y="218"/>
                      <a:pt x="263" y="218"/>
                    </a:cubicBezTo>
                    <a:cubicBezTo>
                      <a:pt x="263" y="214"/>
                      <a:pt x="266" y="211"/>
                      <a:pt x="269" y="211"/>
                    </a:cubicBezTo>
                    <a:cubicBezTo>
                      <a:pt x="292" y="211"/>
                      <a:pt x="292" y="211"/>
                      <a:pt x="292" y="211"/>
                    </a:cubicBezTo>
                    <a:cubicBezTo>
                      <a:pt x="296" y="211"/>
                      <a:pt x="298" y="214"/>
                      <a:pt x="298" y="218"/>
                    </a:cubicBezTo>
                    <a:lnTo>
                      <a:pt x="298" y="240"/>
                    </a:lnTo>
                    <a:close/>
                    <a:moveTo>
                      <a:pt x="298" y="187"/>
                    </a:moveTo>
                    <a:cubicBezTo>
                      <a:pt x="298" y="190"/>
                      <a:pt x="296" y="193"/>
                      <a:pt x="292" y="193"/>
                    </a:cubicBezTo>
                    <a:cubicBezTo>
                      <a:pt x="269" y="193"/>
                      <a:pt x="269" y="193"/>
                      <a:pt x="269" y="193"/>
                    </a:cubicBezTo>
                    <a:cubicBezTo>
                      <a:pt x="266" y="193"/>
                      <a:pt x="263" y="190"/>
                      <a:pt x="263" y="187"/>
                    </a:cubicBezTo>
                    <a:cubicBezTo>
                      <a:pt x="263" y="164"/>
                      <a:pt x="263" y="164"/>
                      <a:pt x="263" y="164"/>
                    </a:cubicBezTo>
                    <a:cubicBezTo>
                      <a:pt x="263" y="161"/>
                      <a:pt x="266" y="158"/>
                      <a:pt x="269" y="158"/>
                    </a:cubicBezTo>
                    <a:cubicBezTo>
                      <a:pt x="292" y="158"/>
                      <a:pt x="292" y="158"/>
                      <a:pt x="292" y="158"/>
                    </a:cubicBezTo>
                    <a:cubicBezTo>
                      <a:pt x="296" y="158"/>
                      <a:pt x="298" y="161"/>
                      <a:pt x="298" y="164"/>
                    </a:cubicBezTo>
                    <a:lnTo>
                      <a:pt x="298" y="187"/>
                    </a:lnTo>
                    <a:close/>
                    <a:moveTo>
                      <a:pt x="298" y="134"/>
                    </a:moveTo>
                    <a:cubicBezTo>
                      <a:pt x="298" y="137"/>
                      <a:pt x="296" y="140"/>
                      <a:pt x="292" y="140"/>
                    </a:cubicBezTo>
                    <a:cubicBezTo>
                      <a:pt x="269" y="140"/>
                      <a:pt x="269" y="140"/>
                      <a:pt x="269" y="140"/>
                    </a:cubicBezTo>
                    <a:cubicBezTo>
                      <a:pt x="266" y="140"/>
                      <a:pt x="263" y="137"/>
                      <a:pt x="263" y="134"/>
                    </a:cubicBezTo>
                    <a:cubicBezTo>
                      <a:pt x="263" y="111"/>
                      <a:pt x="263" y="111"/>
                      <a:pt x="263" y="111"/>
                    </a:cubicBezTo>
                    <a:cubicBezTo>
                      <a:pt x="263" y="108"/>
                      <a:pt x="266" y="105"/>
                      <a:pt x="269" y="105"/>
                    </a:cubicBezTo>
                    <a:cubicBezTo>
                      <a:pt x="292" y="105"/>
                      <a:pt x="292" y="105"/>
                      <a:pt x="292" y="105"/>
                    </a:cubicBezTo>
                    <a:cubicBezTo>
                      <a:pt x="296" y="105"/>
                      <a:pt x="298" y="108"/>
                      <a:pt x="298" y="111"/>
                    </a:cubicBezTo>
                    <a:lnTo>
                      <a:pt x="298" y="134"/>
                    </a:ln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89" name="Google Shape;589;p29"/>
              <p:cNvSpPr/>
              <p:nvPr/>
            </p:nvSpPr>
            <p:spPr>
              <a:xfrm>
                <a:off x="1165225" y="1162051"/>
                <a:ext cx="157163" cy="150813"/>
              </a:xfrm>
              <a:custGeom>
                <a:rect b="b" l="l" r="r" t="t"/>
                <a:pathLst>
                  <a:path extrusionOk="0" h="95" w="99">
                    <a:moveTo>
                      <a:pt x="31" y="95"/>
                    </a:moveTo>
                    <a:lnTo>
                      <a:pt x="0" y="0"/>
                    </a:lnTo>
                    <a:lnTo>
                      <a:pt x="99" y="39"/>
                    </a:lnTo>
                    <a:lnTo>
                      <a:pt x="31" y="95"/>
                    </a:ln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90" name="Google Shape;590;p29"/>
              <p:cNvSpPr/>
              <p:nvPr/>
            </p:nvSpPr>
            <p:spPr>
              <a:xfrm>
                <a:off x="1162050" y="1155701"/>
                <a:ext cx="592138" cy="409575"/>
              </a:xfrm>
              <a:custGeom>
                <a:rect b="b" l="l" r="r" t="t"/>
                <a:pathLst>
                  <a:path extrusionOk="0" h="143" w="207">
                    <a:moveTo>
                      <a:pt x="104" y="0"/>
                    </a:moveTo>
                    <a:cubicBezTo>
                      <a:pt x="47" y="0"/>
                      <a:pt x="0" y="32"/>
                      <a:pt x="0" y="71"/>
                    </a:cubicBezTo>
                    <a:cubicBezTo>
                      <a:pt x="0" y="111"/>
                      <a:pt x="47" y="143"/>
                      <a:pt x="104" y="143"/>
                    </a:cubicBezTo>
                    <a:cubicBezTo>
                      <a:pt x="161" y="143"/>
                      <a:pt x="207" y="111"/>
                      <a:pt x="207" y="71"/>
                    </a:cubicBezTo>
                    <a:cubicBezTo>
                      <a:pt x="207" y="32"/>
                      <a:pt x="161" y="0"/>
                      <a:pt x="104" y="0"/>
                    </a:cubicBezTo>
                    <a:close/>
                    <a:moveTo>
                      <a:pt x="54" y="85"/>
                    </a:moveTo>
                    <a:cubicBezTo>
                      <a:pt x="46" y="85"/>
                      <a:pt x="40" y="79"/>
                      <a:pt x="40" y="71"/>
                    </a:cubicBezTo>
                    <a:cubicBezTo>
                      <a:pt x="40" y="64"/>
                      <a:pt x="46" y="57"/>
                      <a:pt x="54" y="57"/>
                    </a:cubicBezTo>
                    <a:cubicBezTo>
                      <a:pt x="62" y="57"/>
                      <a:pt x="68" y="64"/>
                      <a:pt x="68" y="71"/>
                    </a:cubicBezTo>
                    <a:cubicBezTo>
                      <a:pt x="68" y="79"/>
                      <a:pt x="62" y="85"/>
                      <a:pt x="54" y="85"/>
                    </a:cubicBezTo>
                    <a:close/>
                    <a:moveTo>
                      <a:pt x="104" y="85"/>
                    </a:moveTo>
                    <a:cubicBezTo>
                      <a:pt x="96" y="85"/>
                      <a:pt x="90" y="79"/>
                      <a:pt x="90" y="71"/>
                    </a:cubicBezTo>
                    <a:cubicBezTo>
                      <a:pt x="90" y="64"/>
                      <a:pt x="96" y="57"/>
                      <a:pt x="104" y="57"/>
                    </a:cubicBezTo>
                    <a:cubicBezTo>
                      <a:pt x="112" y="57"/>
                      <a:pt x="118" y="64"/>
                      <a:pt x="118" y="71"/>
                    </a:cubicBezTo>
                    <a:cubicBezTo>
                      <a:pt x="118" y="79"/>
                      <a:pt x="112" y="85"/>
                      <a:pt x="104" y="85"/>
                    </a:cubicBezTo>
                    <a:close/>
                    <a:moveTo>
                      <a:pt x="154" y="85"/>
                    </a:moveTo>
                    <a:cubicBezTo>
                      <a:pt x="146" y="85"/>
                      <a:pt x="140" y="79"/>
                      <a:pt x="140" y="71"/>
                    </a:cubicBezTo>
                    <a:cubicBezTo>
                      <a:pt x="140" y="64"/>
                      <a:pt x="146" y="57"/>
                      <a:pt x="154" y="57"/>
                    </a:cubicBezTo>
                    <a:cubicBezTo>
                      <a:pt x="162" y="57"/>
                      <a:pt x="168" y="64"/>
                      <a:pt x="168" y="71"/>
                    </a:cubicBezTo>
                    <a:cubicBezTo>
                      <a:pt x="168" y="79"/>
                      <a:pt x="162" y="85"/>
                      <a:pt x="154" y="85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591" name="Google Shape;591;p29"/>
          <p:cNvGrpSpPr/>
          <p:nvPr/>
        </p:nvGrpSpPr>
        <p:grpSpPr>
          <a:xfrm>
            <a:off x="7246751" y="3187069"/>
            <a:ext cx="1295153" cy="1467547"/>
            <a:chOff x="5153277" y="2266485"/>
            <a:chExt cx="921048" cy="1043646"/>
          </a:xfrm>
        </p:grpSpPr>
        <p:sp>
          <p:nvSpPr>
            <p:cNvPr id="592" name="Google Shape;592;p29"/>
            <p:cNvSpPr/>
            <p:nvPr/>
          </p:nvSpPr>
          <p:spPr>
            <a:xfrm>
              <a:off x="5206853" y="2297362"/>
              <a:ext cx="407342" cy="178316"/>
            </a:xfrm>
            <a:custGeom>
              <a:rect b="b" l="l" r="r" t="t"/>
              <a:pathLst>
                <a:path extrusionOk="0" h="231" w="517">
                  <a:moveTo>
                    <a:pt x="0" y="231"/>
                  </a:moveTo>
                  <a:lnTo>
                    <a:pt x="398" y="0"/>
                  </a:lnTo>
                  <a:lnTo>
                    <a:pt x="517" y="0"/>
                  </a:lnTo>
                  <a:lnTo>
                    <a:pt x="517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50571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BDD53E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93" name="Google Shape;593;p29"/>
            <p:cNvSpPr/>
            <p:nvPr/>
          </p:nvSpPr>
          <p:spPr>
            <a:xfrm>
              <a:off x="5153277" y="2266485"/>
              <a:ext cx="921048" cy="1043646"/>
            </a:xfrm>
            <a:custGeom>
              <a:rect b="b" l="l" r="r" t="t"/>
              <a:pathLst>
                <a:path extrusionOk="0" h="1352" w="1169">
                  <a:moveTo>
                    <a:pt x="0" y="1014"/>
                  </a:moveTo>
                  <a:lnTo>
                    <a:pt x="0" y="338"/>
                  </a:lnTo>
                  <a:lnTo>
                    <a:pt x="585" y="0"/>
                  </a:lnTo>
                  <a:lnTo>
                    <a:pt x="1169" y="338"/>
                  </a:lnTo>
                  <a:lnTo>
                    <a:pt x="1169" y="1014"/>
                  </a:lnTo>
                  <a:lnTo>
                    <a:pt x="585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228600" sx="102000" rotWithShape="0" algn="ctr" sy="102000">
                <a:srgbClr val="000000">
                  <a:alpha val="27843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94" name="Google Shape;594;p29"/>
            <p:cNvSpPr/>
            <p:nvPr/>
          </p:nvSpPr>
          <p:spPr>
            <a:xfrm>
              <a:off x="5206854" y="2297362"/>
              <a:ext cx="313582" cy="331929"/>
            </a:xfrm>
            <a:custGeom>
              <a:rect b="b" l="l" r="r" t="t"/>
              <a:pathLst>
                <a:path extrusionOk="0" h="430" w="398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79400" sx="101000" rotWithShape="0" algn="tl" dir="2700000" dist="76200" sy="101000">
                <a:srgbClr val="000000">
                  <a:alpha val="27843"/>
                </a:srgbClr>
              </a:outerShdw>
            </a:effectLst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95" name="Google Shape;595;p29"/>
            <p:cNvSpPr/>
            <p:nvPr/>
          </p:nvSpPr>
          <p:spPr>
            <a:xfrm>
              <a:off x="5417221" y="2457150"/>
              <a:ext cx="73274" cy="150527"/>
            </a:xfrm>
            <a:custGeom>
              <a:rect b="b" l="l" r="r" t="t"/>
              <a:pathLst>
                <a:path extrusionOk="0" h="107" w="51">
                  <a:moveTo>
                    <a:pt x="24" y="91"/>
                  </a:moveTo>
                  <a:cubicBezTo>
                    <a:pt x="31" y="91"/>
                    <a:pt x="35" y="87"/>
                    <a:pt x="35" y="81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5" y="64"/>
                    <a:pt x="29" y="58"/>
                    <a:pt x="18" y="58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24" y="45"/>
                    <a:pt x="29" y="43"/>
                    <a:pt x="31" y="40"/>
                  </a:cubicBezTo>
                  <a:cubicBezTo>
                    <a:pt x="34" y="37"/>
                    <a:pt x="35" y="32"/>
                    <a:pt x="35" y="27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18"/>
                    <a:pt x="32" y="14"/>
                    <a:pt x="26" y="14"/>
                  </a:cubicBezTo>
                  <a:cubicBezTo>
                    <a:pt x="23" y="14"/>
                    <a:pt x="21" y="15"/>
                    <a:pt x="19" y="18"/>
                  </a:cubicBezTo>
                  <a:cubicBezTo>
                    <a:pt x="18" y="20"/>
                    <a:pt x="17" y="22"/>
                    <a:pt x="17" y="26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18"/>
                    <a:pt x="4" y="12"/>
                    <a:pt x="8" y="8"/>
                  </a:cubicBezTo>
                  <a:cubicBezTo>
                    <a:pt x="12" y="2"/>
                    <a:pt x="18" y="0"/>
                    <a:pt x="26" y="0"/>
                  </a:cubicBezTo>
                  <a:cubicBezTo>
                    <a:pt x="33" y="0"/>
                    <a:pt x="39" y="2"/>
                    <a:pt x="43" y="7"/>
                  </a:cubicBezTo>
                  <a:cubicBezTo>
                    <a:pt x="47" y="12"/>
                    <a:pt x="49" y="17"/>
                    <a:pt x="49" y="24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35"/>
                    <a:pt x="48" y="41"/>
                    <a:pt x="44" y="45"/>
                  </a:cubicBezTo>
                  <a:cubicBezTo>
                    <a:pt x="42" y="47"/>
                    <a:pt x="40" y="49"/>
                    <a:pt x="38" y="50"/>
                  </a:cubicBezTo>
                  <a:cubicBezTo>
                    <a:pt x="42" y="53"/>
                    <a:pt x="46" y="57"/>
                    <a:pt x="49" y="62"/>
                  </a:cubicBezTo>
                  <a:cubicBezTo>
                    <a:pt x="50" y="65"/>
                    <a:pt x="51" y="68"/>
                    <a:pt x="51" y="72"/>
                  </a:cubicBezTo>
                  <a:cubicBezTo>
                    <a:pt x="51" y="80"/>
                    <a:pt x="51" y="80"/>
                    <a:pt x="51" y="80"/>
                  </a:cubicBezTo>
                  <a:cubicBezTo>
                    <a:pt x="51" y="88"/>
                    <a:pt x="48" y="95"/>
                    <a:pt x="43" y="100"/>
                  </a:cubicBezTo>
                  <a:cubicBezTo>
                    <a:pt x="38" y="104"/>
                    <a:pt x="32" y="107"/>
                    <a:pt x="24" y="107"/>
                  </a:cubicBezTo>
                  <a:cubicBezTo>
                    <a:pt x="18" y="107"/>
                    <a:pt x="12" y="104"/>
                    <a:pt x="7" y="99"/>
                  </a:cubicBezTo>
                  <a:cubicBezTo>
                    <a:pt x="2" y="94"/>
                    <a:pt x="0" y="89"/>
                    <a:pt x="0" y="82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4"/>
                    <a:pt x="16" y="86"/>
                    <a:pt x="18" y="88"/>
                  </a:cubicBezTo>
                  <a:cubicBezTo>
                    <a:pt x="19" y="90"/>
                    <a:pt x="21" y="91"/>
                    <a:pt x="24" y="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596" name="Google Shape;596;p29"/>
            <p:cNvGrpSpPr/>
            <p:nvPr/>
          </p:nvGrpSpPr>
          <p:grpSpPr>
            <a:xfrm>
              <a:off x="5445606" y="2768091"/>
              <a:ext cx="337639" cy="371790"/>
              <a:chOff x="279401" y="2698750"/>
              <a:chExt cx="1473200" cy="1655763"/>
            </a:xfrm>
          </p:grpSpPr>
          <p:sp>
            <p:nvSpPr>
              <p:cNvPr id="597" name="Google Shape;597;p29"/>
              <p:cNvSpPr/>
              <p:nvPr/>
            </p:nvSpPr>
            <p:spPr>
              <a:xfrm>
                <a:off x="279401" y="2884488"/>
                <a:ext cx="1473200" cy="1470025"/>
              </a:xfrm>
              <a:custGeom>
                <a:rect b="b" l="l" r="r" t="t"/>
                <a:pathLst>
                  <a:path extrusionOk="0" h="501" w="501">
                    <a:moveTo>
                      <a:pt x="250" y="0"/>
                    </a:moveTo>
                    <a:cubicBezTo>
                      <a:pt x="112" y="0"/>
                      <a:pt x="0" y="112"/>
                      <a:pt x="0" y="251"/>
                    </a:cubicBezTo>
                    <a:cubicBezTo>
                      <a:pt x="0" y="389"/>
                      <a:pt x="112" y="501"/>
                      <a:pt x="250" y="501"/>
                    </a:cubicBezTo>
                    <a:cubicBezTo>
                      <a:pt x="389" y="501"/>
                      <a:pt x="501" y="389"/>
                      <a:pt x="501" y="251"/>
                    </a:cubicBezTo>
                    <a:cubicBezTo>
                      <a:pt x="501" y="112"/>
                      <a:pt x="389" y="0"/>
                      <a:pt x="250" y="0"/>
                    </a:cubicBezTo>
                    <a:close/>
                    <a:moveTo>
                      <a:pt x="455" y="267"/>
                    </a:moveTo>
                    <a:cubicBezTo>
                      <a:pt x="446" y="267"/>
                      <a:pt x="446" y="267"/>
                      <a:pt x="446" y="267"/>
                    </a:cubicBezTo>
                    <a:cubicBezTo>
                      <a:pt x="442" y="315"/>
                      <a:pt x="421" y="358"/>
                      <a:pt x="389" y="390"/>
                    </a:cubicBezTo>
                    <a:cubicBezTo>
                      <a:pt x="357" y="422"/>
                      <a:pt x="315" y="443"/>
                      <a:pt x="267" y="447"/>
                    </a:cubicBezTo>
                    <a:cubicBezTo>
                      <a:pt x="267" y="455"/>
                      <a:pt x="267" y="455"/>
                      <a:pt x="267" y="455"/>
                    </a:cubicBezTo>
                    <a:cubicBezTo>
                      <a:pt x="267" y="464"/>
                      <a:pt x="259" y="471"/>
                      <a:pt x="250" y="471"/>
                    </a:cubicBezTo>
                    <a:cubicBezTo>
                      <a:pt x="241" y="471"/>
                      <a:pt x="234" y="464"/>
                      <a:pt x="234" y="455"/>
                    </a:cubicBezTo>
                    <a:cubicBezTo>
                      <a:pt x="234" y="447"/>
                      <a:pt x="234" y="447"/>
                      <a:pt x="234" y="447"/>
                    </a:cubicBezTo>
                    <a:cubicBezTo>
                      <a:pt x="186" y="443"/>
                      <a:pt x="143" y="422"/>
                      <a:pt x="111" y="390"/>
                    </a:cubicBezTo>
                    <a:cubicBezTo>
                      <a:pt x="79" y="358"/>
                      <a:pt x="58" y="315"/>
                      <a:pt x="54" y="267"/>
                    </a:cubicBezTo>
                    <a:cubicBezTo>
                      <a:pt x="46" y="267"/>
                      <a:pt x="46" y="267"/>
                      <a:pt x="46" y="267"/>
                    </a:cubicBezTo>
                    <a:cubicBezTo>
                      <a:pt x="37" y="267"/>
                      <a:pt x="30" y="260"/>
                      <a:pt x="30" y="251"/>
                    </a:cubicBezTo>
                    <a:cubicBezTo>
                      <a:pt x="30" y="241"/>
                      <a:pt x="37" y="234"/>
                      <a:pt x="46" y="234"/>
                    </a:cubicBezTo>
                    <a:cubicBezTo>
                      <a:pt x="54" y="234"/>
                      <a:pt x="54" y="234"/>
                      <a:pt x="54" y="234"/>
                    </a:cubicBezTo>
                    <a:cubicBezTo>
                      <a:pt x="58" y="186"/>
                      <a:pt x="79" y="143"/>
                      <a:pt x="111" y="111"/>
                    </a:cubicBezTo>
                    <a:cubicBezTo>
                      <a:pt x="143" y="79"/>
                      <a:pt x="186" y="58"/>
                      <a:pt x="234" y="54"/>
                    </a:cubicBezTo>
                    <a:cubicBezTo>
                      <a:pt x="234" y="46"/>
                      <a:pt x="234" y="46"/>
                      <a:pt x="234" y="46"/>
                    </a:cubicBezTo>
                    <a:cubicBezTo>
                      <a:pt x="234" y="37"/>
                      <a:pt x="241" y="30"/>
                      <a:pt x="250" y="30"/>
                    </a:cubicBezTo>
                    <a:cubicBezTo>
                      <a:pt x="259" y="30"/>
                      <a:pt x="267" y="37"/>
                      <a:pt x="267" y="46"/>
                    </a:cubicBezTo>
                    <a:cubicBezTo>
                      <a:pt x="267" y="54"/>
                      <a:pt x="267" y="54"/>
                      <a:pt x="267" y="54"/>
                    </a:cubicBezTo>
                    <a:cubicBezTo>
                      <a:pt x="315" y="58"/>
                      <a:pt x="357" y="79"/>
                      <a:pt x="389" y="111"/>
                    </a:cubicBezTo>
                    <a:cubicBezTo>
                      <a:pt x="421" y="143"/>
                      <a:pt x="442" y="186"/>
                      <a:pt x="446" y="234"/>
                    </a:cubicBezTo>
                    <a:cubicBezTo>
                      <a:pt x="455" y="234"/>
                      <a:pt x="455" y="234"/>
                      <a:pt x="455" y="234"/>
                    </a:cubicBezTo>
                    <a:cubicBezTo>
                      <a:pt x="464" y="234"/>
                      <a:pt x="471" y="241"/>
                      <a:pt x="471" y="251"/>
                    </a:cubicBezTo>
                    <a:cubicBezTo>
                      <a:pt x="471" y="260"/>
                      <a:pt x="464" y="267"/>
                      <a:pt x="455" y="267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98" name="Google Shape;598;p29"/>
              <p:cNvSpPr/>
              <p:nvPr/>
            </p:nvSpPr>
            <p:spPr>
              <a:xfrm>
                <a:off x="966788" y="3043238"/>
                <a:ext cx="96838" cy="117475"/>
              </a:xfrm>
              <a:custGeom>
                <a:rect b="b" l="l" r="r" t="t"/>
                <a:pathLst>
                  <a:path extrusionOk="0" h="40" w="33">
                    <a:moveTo>
                      <a:pt x="16" y="40"/>
                    </a:moveTo>
                    <a:cubicBezTo>
                      <a:pt x="25" y="40"/>
                      <a:pt x="33" y="33"/>
                      <a:pt x="33" y="24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27" y="0"/>
                      <a:pt x="22" y="0"/>
                      <a:pt x="16" y="0"/>
                    </a:cubicBezTo>
                    <a:cubicBezTo>
                      <a:pt x="11" y="0"/>
                      <a:pt x="5" y="0"/>
                      <a:pt x="0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33"/>
                      <a:pt x="7" y="40"/>
                      <a:pt x="16" y="4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99" name="Google Shape;599;p29"/>
              <p:cNvSpPr/>
              <p:nvPr/>
            </p:nvSpPr>
            <p:spPr>
              <a:xfrm>
                <a:off x="966788" y="4079875"/>
                <a:ext cx="96838" cy="115888"/>
              </a:xfrm>
              <a:custGeom>
                <a:rect b="b" l="l" r="r" t="t"/>
                <a:pathLst>
                  <a:path extrusionOk="0" h="40" w="33">
                    <a:moveTo>
                      <a:pt x="16" y="0"/>
                    </a:moveTo>
                    <a:cubicBezTo>
                      <a:pt x="7" y="0"/>
                      <a:pt x="0" y="7"/>
                      <a:pt x="0" y="17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5" y="40"/>
                      <a:pt x="11" y="40"/>
                      <a:pt x="16" y="40"/>
                    </a:cubicBezTo>
                    <a:cubicBezTo>
                      <a:pt x="22" y="40"/>
                      <a:pt x="27" y="40"/>
                      <a:pt x="33" y="4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7"/>
                      <a:pt x="25" y="0"/>
                      <a:pt x="16" y="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600" name="Google Shape;600;p29"/>
              <p:cNvSpPr/>
              <p:nvPr/>
            </p:nvSpPr>
            <p:spPr>
              <a:xfrm>
                <a:off x="434976" y="3571875"/>
                <a:ext cx="120650" cy="96838"/>
              </a:xfrm>
              <a:custGeom>
                <a:rect b="b" l="l" r="r" t="t"/>
                <a:pathLst>
                  <a:path extrusionOk="0" h="33" w="41">
                    <a:moveTo>
                      <a:pt x="41" y="17"/>
                    </a:moveTo>
                    <a:cubicBezTo>
                      <a:pt x="41" y="7"/>
                      <a:pt x="33" y="0"/>
                      <a:pt x="2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6"/>
                      <a:pt x="0" y="11"/>
                      <a:pt x="0" y="17"/>
                    </a:cubicBezTo>
                    <a:cubicBezTo>
                      <a:pt x="0" y="22"/>
                      <a:pt x="1" y="28"/>
                      <a:pt x="1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33" y="33"/>
                      <a:pt x="41" y="26"/>
                      <a:pt x="41" y="17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601" name="Google Shape;601;p29"/>
              <p:cNvSpPr/>
              <p:nvPr/>
            </p:nvSpPr>
            <p:spPr>
              <a:xfrm>
                <a:off x="1474788" y="3571875"/>
                <a:ext cx="119063" cy="96838"/>
              </a:xfrm>
              <a:custGeom>
                <a:rect b="b" l="l" r="r" t="t"/>
                <a:pathLst>
                  <a:path extrusionOk="0" h="33" w="40">
                    <a:moveTo>
                      <a:pt x="39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7"/>
                    </a:cubicBezTo>
                    <a:cubicBezTo>
                      <a:pt x="0" y="26"/>
                      <a:pt x="7" y="33"/>
                      <a:pt x="16" y="33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40" y="28"/>
                      <a:pt x="40" y="22"/>
                      <a:pt x="40" y="17"/>
                    </a:cubicBezTo>
                    <a:cubicBezTo>
                      <a:pt x="40" y="11"/>
                      <a:pt x="40" y="6"/>
                      <a:pt x="39" y="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602" name="Google Shape;602;p29"/>
              <p:cNvSpPr/>
              <p:nvPr/>
            </p:nvSpPr>
            <p:spPr>
              <a:xfrm>
                <a:off x="925513" y="3532188"/>
                <a:ext cx="176213" cy="174625"/>
              </a:xfrm>
              <a:prstGeom prst="ellipse">
                <a:avLst/>
              </a:pr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603" name="Google Shape;603;p29"/>
              <p:cNvSpPr/>
              <p:nvPr/>
            </p:nvSpPr>
            <p:spPr>
              <a:xfrm>
                <a:off x="652463" y="3254375"/>
                <a:ext cx="723900" cy="730250"/>
              </a:xfrm>
              <a:custGeom>
                <a:rect b="b" l="l" r="r" t="t"/>
                <a:pathLst>
                  <a:path extrusionOk="0" h="249" w="246">
                    <a:moveTo>
                      <a:pt x="106" y="86"/>
                    </a:moveTo>
                    <a:cubicBezTo>
                      <a:pt x="109" y="89"/>
                      <a:pt x="109" y="89"/>
                      <a:pt x="109" y="89"/>
                    </a:cubicBezTo>
                    <a:cubicBezTo>
                      <a:pt x="113" y="87"/>
                      <a:pt x="118" y="86"/>
                      <a:pt x="123" y="86"/>
                    </a:cubicBezTo>
                    <a:cubicBezTo>
                      <a:pt x="145" y="86"/>
                      <a:pt x="162" y="103"/>
                      <a:pt x="162" y="125"/>
                    </a:cubicBezTo>
                    <a:cubicBezTo>
                      <a:pt x="162" y="130"/>
                      <a:pt x="161" y="135"/>
                      <a:pt x="159" y="139"/>
                    </a:cubicBezTo>
                    <a:cubicBezTo>
                      <a:pt x="162" y="142"/>
                      <a:pt x="162" y="142"/>
                      <a:pt x="162" y="142"/>
                    </a:cubicBezTo>
                    <a:cubicBezTo>
                      <a:pt x="246" y="0"/>
                      <a:pt x="246" y="0"/>
                      <a:pt x="246" y="0"/>
                    </a:cubicBezTo>
                    <a:lnTo>
                      <a:pt x="106" y="86"/>
                    </a:lnTo>
                    <a:close/>
                    <a:moveTo>
                      <a:pt x="123" y="163"/>
                    </a:moveTo>
                    <a:cubicBezTo>
                      <a:pt x="102" y="163"/>
                      <a:pt x="84" y="146"/>
                      <a:pt x="84" y="125"/>
                    </a:cubicBezTo>
                    <a:cubicBezTo>
                      <a:pt x="84" y="119"/>
                      <a:pt x="86" y="114"/>
                      <a:pt x="87" y="110"/>
                    </a:cubicBezTo>
                    <a:cubicBezTo>
                      <a:pt x="85" y="107"/>
                      <a:pt x="85" y="107"/>
                      <a:pt x="85" y="107"/>
                    </a:cubicBezTo>
                    <a:cubicBezTo>
                      <a:pt x="0" y="249"/>
                      <a:pt x="0" y="249"/>
                      <a:pt x="0" y="249"/>
                    </a:cubicBezTo>
                    <a:cubicBezTo>
                      <a:pt x="140" y="163"/>
                      <a:pt x="140" y="163"/>
                      <a:pt x="140" y="163"/>
                    </a:cubicBezTo>
                    <a:cubicBezTo>
                      <a:pt x="138" y="160"/>
                      <a:pt x="138" y="160"/>
                      <a:pt x="138" y="160"/>
                    </a:cubicBezTo>
                    <a:cubicBezTo>
                      <a:pt x="133" y="162"/>
                      <a:pt x="128" y="163"/>
                      <a:pt x="123" y="163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604" name="Google Shape;604;p29"/>
              <p:cNvSpPr/>
              <p:nvPr/>
            </p:nvSpPr>
            <p:spPr>
              <a:xfrm>
                <a:off x="935038" y="2698750"/>
                <a:ext cx="158750" cy="158750"/>
              </a:xfrm>
              <a:custGeom>
                <a:rect b="b" l="l" r="r" t="t"/>
                <a:pathLst>
                  <a:path extrusionOk="0" h="54" w="54">
                    <a:moveTo>
                      <a:pt x="27" y="0"/>
                    </a:moveTo>
                    <a:cubicBezTo>
                      <a:pt x="12" y="0"/>
                      <a:pt x="0" y="12"/>
                      <a:pt x="0" y="27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10" y="53"/>
                      <a:pt x="19" y="52"/>
                      <a:pt x="29" y="52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38" y="52"/>
                      <a:pt x="46" y="52"/>
                      <a:pt x="54" y="53"/>
                    </a:cubicBezTo>
                    <a:cubicBezTo>
                      <a:pt x="54" y="27"/>
                      <a:pt x="54" y="27"/>
                      <a:pt x="54" y="27"/>
                    </a:cubicBezTo>
                    <a:cubicBezTo>
                      <a:pt x="54" y="12"/>
                      <a:pt x="42" y="0"/>
                      <a:pt x="27" y="0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605" name="Google Shape;605;p29"/>
          <p:cNvGrpSpPr/>
          <p:nvPr/>
        </p:nvGrpSpPr>
        <p:grpSpPr>
          <a:xfrm>
            <a:off x="6492259" y="1908393"/>
            <a:ext cx="1297369" cy="1467547"/>
            <a:chOff x="4616720" y="1357154"/>
            <a:chExt cx="922624" cy="1043646"/>
          </a:xfrm>
        </p:grpSpPr>
        <p:sp>
          <p:nvSpPr>
            <p:cNvPr id="606" name="Google Shape;606;p29"/>
            <p:cNvSpPr/>
            <p:nvPr/>
          </p:nvSpPr>
          <p:spPr>
            <a:xfrm>
              <a:off x="4671873" y="1388031"/>
              <a:ext cx="405766" cy="178316"/>
            </a:xfrm>
            <a:custGeom>
              <a:rect b="b" l="l" r="r" t="t"/>
              <a:pathLst>
                <a:path extrusionOk="0" h="231" w="515">
                  <a:moveTo>
                    <a:pt x="0" y="231"/>
                  </a:moveTo>
                  <a:lnTo>
                    <a:pt x="398" y="0"/>
                  </a:lnTo>
                  <a:lnTo>
                    <a:pt x="515" y="0"/>
                  </a:lnTo>
                  <a:lnTo>
                    <a:pt x="515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765E0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07" name="Google Shape;607;p29"/>
            <p:cNvSpPr/>
            <p:nvPr/>
          </p:nvSpPr>
          <p:spPr>
            <a:xfrm>
              <a:off x="4616720" y="1357154"/>
              <a:ext cx="922624" cy="1043646"/>
            </a:xfrm>
            <a:custGeom>
              <a:rect b="b" l="l" r="r" t="t"/>
              <a:pathLst>
                <a:path extrusionOk="0" h="1352" w="1171">
                  <a:moveTo>
                    <a:pt x="0" y="1014"/>
                  </a:moveTo>
                  <a:lnTo>
                    <a:pt x="0" y="338"/>
                  </a:lnTo>
                  <a:lnTo>
                    <a:pt x="585" y="0"/>
                  </a:lnTo>
                  <a:lnTo>
                    <a:pt x="1171" y="338"/>
                  </a:lnTo>
                  <a:lnTo>
                    <a:pt x="1171" y="1014"/>
                  </a:lnTo>
                  <a:lnTo>
                    <a:pt x="585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228600" sx="102000" rotWithShape="0" algn="ctr" sy="102000">
                <a:srgbClr val="000000">
                  <a:alpha val="27843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08" name="Google Shape;608;p29"/>
            <p:cNvSpPr/>
            <p:nvPr/>
          </p:nvSpPr>
          <p:spPr>
            <a:xfrm>
              <a:off x="4671873" y="1388031"/>
              <a:ext cx="313582" cy="331929"/>
            </a:xfrm>
            <a:custGeom>
              <a:rect b="b" l="l" r="r" t="t"/>
              <a:pathLst>
                <a:path extrusionOk="0" h="430" w="398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79400" sx="101000" rotWithShape="0" algn="tl" dir="2700000" dist="76200" sy="101000">
                <a:srgbClr val="000000">
                  <a:alpha val="27843"/>
                </a:srgbClr>
              </a:outerShdw>
            </a:effectLst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09" name="Google Shape;609;p29"/>
            <p:cNvSpPr/>
            <p:nvPr/>
          </p:nvSpPr>
          <p:spPr>
            <a:xfrm>
              <a:off x="4880665" y="1549364"/>
              <a:ext cx="73274" cy="147438"/>
            </a:xfrm>
            <a:custGeom>
              <a:rect b="b" l="l" r="r" t="t"/>
              <a:pathLst>
                <a:path extrusionOk="0" h="105" w="51">
                  <a:moveTo>
                    <a:pt x="0" y="30"/>
                  </a:moveTo>
                  <a:cubicBezTo>
                    <a:pt x="0" y="20"/>
                    <a:pt x="3" y="12"/>
                    <a:pt x="8" y="7"/>
                  </a:cubicBezTo>
                  <a:cubicBezTo>
                    <a:pt x="13" y="2"/>
                    <a:pt x="19" y="0"/>
                    <a:pt x="26" y="0"/>
                  </a:cubicBezTo>
                  <a:cubicBezTo>
                    <a:pt x="33" y="0"/>
                    <a:pt x="39" y="3"/>
                    <a:pt x="44" y="8"/>
                  </a:cubicBezTo>
                  <a:cubicBezTo>
                    <a:pt x="49" y="13"/>
                    <a:pt x="51" y="19"/>
                    <a:pt x="51" y="26"/>
                  </a:cubicBezTo>
                  <a:cubicBezTo>
                    <a:pt x="51" y="33"/>
                    <a:pt x="50" y="40"/>
                    <a:pt x="47" y="46"/>
                  </a:cubicBezTo>
                  <a:cubicBezTo>
                    <a:pt x="45" y="50"/>
                    <a:pt x="41" y="56"/>
                    <a:pt x="34" y="65"/>
                  </a:cubicBezTo>
                  <a:cubicBezTo>
                    <a:pt x="33" y="68"/>
                    <a:pt x="30" y="72"/>
                    <a:pt x="27" y="77"/>
                  </a:cubicBezTo>
                  <a:cubicBezTo>
                    <a:pt x="24" y="81"/>
                    <a:pt x="24" y="81"/>
                    <a:pt x="24" y="81"/>
                  </a:cubicBezTo>
                  <a:cubicBezTo>
                    <a:pt x="22" y="84"/>
                    <a:pt x="21" y="86"/>
                    <a:pt x="20" y="88"/>
                  </a:cubicBezTo>
                  <a:cubicBezTo>
                    <a:pt x="19" y="88"/>
                    <a:pt x="19" y="89"/>
                    <a:pt x="19" y="89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1" y="88"/>
                    <a:pt x="3" y="84"/>
                  </a:cubicBezTo>
                  <a:cubicBezTo>
                    <a:pt x="4" y="83"/>
                    <a:pt x="6" y="81"/>
                    <a:pt x="7" y="79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3" y="70"/>
                    <a:pt x="17" y="65"/>
                    <a:pt x="22" y="57"/>
                  </a:cubicBezTo>
                  <a:cubicBezTo>
                    <a:pt x="27" y="51"/>
                    <a:pt x="31" y="44"/>
                    <a:pt x="33" y="39"/>
                  </a:cubicBezTo>
                  <a:cubicBezTo>
                    <a:pt x="35" y="34"/>
                    <a:pt x="36" y="30"/>
                    <a:pt x="36" y="26"/>
                  </a:cubicBezTo>
                  <a:cubicBezTo>
                    <a:pt x="36" y="23"/>
                    <a:pt x="35" y="21"/>
                    <a:pt x="33" y="18"/>
                  </a:cubicBezTo>
                  <a:cubicBezTo>
                    <a:pt x="31" y="16"/>
                    <a:pt x="29" y="15"/>
                    <a:pt x="26" y="15"/>
                  </a:cubicBezTo>
                  <a:cubicBezTo>
                    <a:pt x="22" y="15"/>
                    <a:pt x="18" y="17"/>
                    <a:pt x="17" y="22"/>
                  </a:cubicBezTo>
                  <a:cubicBezTo>
                    <a:pt x="16" y="24"/>
                    <a:pt x="16" y="26"/>
                    <a:pt x="16" y="28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0" y="32"/>
                    <a:pt x="0" y="32"/>
                    <a:pt x="0" y="32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610" name="Google Shape;610;p29"/>
            <p:cNvGrpSpPr/>
            <p:nvPr/>
          </p:nvGrpSpPr>
          <p:grpSpPr>
            <a:xfrm>
              <a:off x="4910858" y="1770045"/>
              <a:ext cx="393305" cy="395317"/>
              <a:chOff x="7673976" y="2593975"/>
              <a:chExt cx="1716088" cy="1760538"/>
            </a:xfrm>
          </p:grpSpPr>
          <p:sp>
            <p:nvSpPr>
              <p:cNvPr id="611" name="Google Shape;611;p29"/>
              <p:cNvSpPr/>
              <p:nvPr/>
            </p:nvSpPr>
            <p:spPr>
              <a:xfrm>
                <a:off x="7673976" y="2974975"/>
                <a:ext cx="1284288" cy="1379538"/>
              </a:xfrm>
              <a:custGeom>
                <a:rect b="b" l="l" r="r" t="t"/>
                <a:pathLst>
                  <a:path extrusionOk="0" h="470" w="437">
                    <a:moveTo>
                      <a:pt x="415" y="364"/>
                    </a:moveTo>
                    <a:cubicBezTo>
                      <a:pt x="415" y="364"/>
                      <a:pt x="422" y="351"/>
                      <a:pt x="388" y="335"/>
                    </a:cubicBezTo>
                    <a:cubicBezTo>
                      <a:pt x="307" y="291"/>
                      <a:pt x="307" y="291"/>
                      <a:pt x="307" y="291"/>
                    </a:cubicBezTo>
                    <a:cubicBezTo>
                      <a:pt x="273" y="257"/>
                      <a:pt x="273" y="257"/>
                      <a:pt x="273" y="257"/>
                    </a:cubicBezTo>
                    <a:cubicBezTo>
                      <a:pt x="256" y="248"/>
                      <a:pt x="246" y="251"/>
                      <a:pt x="262" y="240"/>
                    </a:cubicBezTo>
                    <a:cubicBezTo>
                      <a:pt x="274" y="230"/>
                      <a:pt x="282" y="216"/>
                      <a:pt x="288" y="199"/>
                    </a:cubicBezTo>
                    <a:cubicBezTo>
                      <a:pt x="289" y="198"/>
                      <a:pt x="292" y="194"/>
                      <a:pt x="294" y="185"/>
                    </a:cubicBezTo>
                    <a:cubicBezTo>
                      <a:pt x="294" y="185"/>
                      <a:pt x="325" y="148"/>
                      <a:pt x="298" y="147"/>
                    </a:cubicBezTo>
                    <a:cubicBezTo>
                      <a:pt x="298" y="147"/>
                      <a:pt x="326" y="96"/>
                      <a:pt x="285" y="57"/>
                    </a:cubicBezTo>
                    <a:cubicBezTo>
                      <a:pt x="285" y="57"/>
                      <a:pt x="283" y="55"/>
                      <a:pt x="280" y="52"/>
                    </a:cubicBezTo>
                    <a:cubicBezTo>
                      <a:pt x="271" y="42"/>
                      <a:pt x="262" y="37"/>
                      <a:pt x="262" y="37"/>
                    </a:cubicBezTo>
                    <a:cubicBezTo>
                      <a:pt x="203" y="0"/>
                      <a:pt x="155" y="50"/>
                      <a:pt x="155" y="50"/>
                    </a:cubicBezTo>
                    <a:cubicBezTo>
                      <a:pt x="113" y="88"/>
                      <a:pt x="140" y="140"/>
                      <a:pt x="140" y="140"/>
                    </a:cubicBezTo>
                    <a:cubicBezTo>
                      <a:pt x="112" y="140"/>
                      <a:pt x="142" y="179"/>
                      <a:pt x="142" y="179"/>
                    </a:cubicBezTo>
                    <a:cubicBezTo>
                      <a:pt x="146" y="197"/>
                      <a:pt x="150" y="195"/>
                      <a:pt x="150" y="195"/>
                    </a:cubicBezTo>
                    <a:cubicBezTo>
                      <a:pt x="152" y="195"/>
                      <a:pt x="152" y="198"/>
                      <a:pt x="153" y="202"/>
                    </a:cubicBezTo>
                    <a:cubicBezTo>
                      <a:pt x="154" y="201"/>
                      <a:pt x="154" y="201"/>
                      <a:pt x="155" y="201"/>
                    </a:cubicBezTo>
                    <a:cubicBezTo>
                      <a:pt x="160" y="216"/>
                      <a:pt x="168" y="229"/>
                      <a:pt x="178" y="239"/>
                    </a:cubicBezTo>
                    <a:cubicBezTo>
                      <a:pt x="187" y="251"/>
                      <a:pt x="163" y="251"/>
                      <a:pt x="159" y="256"/>
                    </a:cubicBezTo>
                    <a:cubicBezTo>
                      <a:pt x="157" y="259"/>
                      <a:pt x="129" y="291"/>
                      <a:pt x="129" y="291"/>
                    </a:cubicBezTo>
                    <a:cubicBezTo>
                      <a:pt x="48" y="335"/>
                      <a:pt x="48" y="335"/>
                      <a:pt x="48" y="335"/>
                    </a:cubicBezTo>
                    <a:cubicBezTo>
                      <a:pt x="15" y="351"/>
                      <a:pt x="21" y="364"/>
                      <a:pt x="21" y="364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437" y="470"/>
                      <a:pt x="437" y="470"/>
                      <a:pt x="437" y="470"/>
                    </a:cubicBezTo>
                    <a:cubicBezTo>
                      <a:pt x="437" y="451"/>
                      <a:pt x="437" y="451"/>
                      <a:pt x="437" y="451"/>
                    </a:cubicBezTo>
                    <a:lnTo>
                      <a:pt x="415" y="364"/>
                    </a:ln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612" name="Google Shape;612;p29"/>
              <p:cNvSpPr/>
              <p:nvPr/>
            </p:nvSpPr>
            <p:spPr>
              <a:xfrm>
                <a:off x="8540751" y="2593975"/>
                <a:ext cx="849313" cy="739775"/>
              </a:xfrm>
              <a:custGeom>
                <a:rect b="b" l="l" r="r" t="t"/>
                <a:pathLst>
                  <a:path extrusionOk="0" h="252" w="289">
                    <a:moveTo>
                      <a:pt x="143" y="1"/>
                    </a:moveTo>
                    <a:cubicBezTo>
                      <a:pt x="63" y="2"/>
                      <a:pt x="0" y="51"/>
                      <a:pt x="0" y="111"/>
                    </a:cubicBezTo>
                    <a:cubicBezTo>
                      <a:pt x="1" y="151"/>
                      <a:pt x="30" y="185"/>
                      <a:pt x="73" y="203"/>
                    </a:cubicBezTo>
                    <a:cubicBezTo>
                      <a:pt x="47" y="252"/>
                      <a:pt x="47" y="252"/>
                      <a:pt x="47" y="252"/>
                    </a:cubicBezTo>
                    <a:cubicBezTo>
                      <a:pt x="121" y="216"/>
                      <a:pt x="121" y="216"/>
                      <a:pt x="121" y="216"/>
                    </a:cubicBezTo>
                    <a:cubicBezTo>
                      <a:pt x="129" y="217"/>
                      <a:pt x="137" y="218"/>
                      <a:pt x="146" y="217"/>
                    </a:cubicBezTo>
                    <a:cubicBezTo>
                      <a:pt x="225" y="216"/>
                      <a:pt x="289" y="167"/>
                      <a:pt x="288" y="107"/>
                    </a:cubicBezTo>
                    <a:cubicBezTo>
                      <a:pt x="287" y="47"/>
                      <a:pt x="222" y="0"/>
                      <a:pt x="143" y="1"/>
                    </a:cubicBezTo>
                    <a:close/>
                    <a:moveTo>
                      <a:pt x="73" y="131"/>
                    </a:moveTo>
                    <a:cubicBezTo>
                      <a:pt x="63" y="131"/>
                      <a:pt x="55" y="123"/>
                      <a:pt x="55" y="113"/>
                    </a:cubicBezTo>
                    <a:cubicBezTo>
                      <a:pt x="55" y="103"/>
                      <a:pt x="63" y="95"/>
                      <a:pt x="73" y="95"/>
                    </a:cubicBezTo>
                    <a:cubicBezTo>
                      <a:pt x="83" y="95"/>
                      <a:pt x="91" y="103"/>
                      <a:pt x="91" y="113"/>
                    </a:cubicBezTo>
                    <a:cubicBezTo>
                      <a:pt x="91" y="123"/>
                      <a:pt x="83" y="131"/>
                      <a:pt x="73" y="131"/>
                    </a:cubicBezTo>
                    <a:close/>
                    <a:moveTo>
                      <a:pt x="144" y="131"/>
                    </a:moveTo>
                    <a:cubicBezTo>
                      <a:pt x="134" y="131"/>
                      <a:pt x="126" y="123"/>
                      <a:pt x="126" y="113"/>
                    </a:cubicBezTo>
                    <a:cubicBezTo>
                      <a:pt x="126" y="103"/>
                      <a:pt x="134" y="95"/>
                      <a:pt x="144" y="95"/>
                    </a:cubicBezTo>
                    <a:cubicBezTo>
                      <a:pt x="154" y="95"/>
                      <a:pt x="162" y="103"/>
                      <a:pt x="162" y="113"/>
                    </a:cubicBezTo>
                    <a:cubicBezTo>
                      <a:pt x="162" y="123"/>
                      <a:pt x="154" y="131"/>
                      <a:pt x="144" y="131"/>
                    </a:cubicBezTo>
                    <a:close/>
                    <a:moveTo>
                      <a:pt x="216" y="131"/>
                    </a:moveTo>
                    <a:cubicBezTo>
                      <a:pt x="206" y="131"/>
                      <a:pt x="198" y="123"/>
                      <a:pt x="198" y="113"/>
                    </a:cubicBezTo>
                    <a:cubicBezTo>
                      <a:pt x="198" y="103"/>
                      <a:pt x="206" y="95"/>
                      <a:pt x="216" y="95"/>
                    </a:cubicBezTo>
                    <a:cubicBezTo>
                      <a:pt x="225" y="95"/>
                      <a:pt x="233" y="103"/>
                      <a:pt x="233" y="113"/>
                    </a:cubicBezTo>
                    <a:cubicBezTo>
                      <a:pt x="233" y="123"/>
                      <a:pt x="225" y="131"/>
                      <a:pt x="216" y="131"/>
                    </a:cubicBezTo>
                    <a:close/>
                  </a:path>
                </a:pathLst>
              </a:custGeom>
              <a:solidFill>
                <a:srgbClr val="3666D7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613" name="Google Shape;613;p29"/>
          <p:cNvGrpSpPr/>
          <p:nvPr/>
        </p:nvGrpSpPr>
        <p:grpSpPr>
          <a:xfrm>
            <a:off x="8242767" y="1602430"/>
            <a:ext cx="4146778" cy="1111178"/>
            <a:chOff x="503238" y="2770637"/>
            <a:chExt cx="3204356" cy="790214"/>
          </a:xfrm>
        </p:grpSpPr>
        <p:sp>
          <p:nvSpPr>
            <p:cNvPr id="614" name="Google Shape;614;p29"/>
            <p:cNvSpPr/>
            <p:nvPr/>
          </p:nvSpPr>
          <p:spPr>
            <a:xfrm>
              <a:off x="503238" y="3144441"/>
              <a:ext cx="3204356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15" name="Google Shape;615;p29"/>
            <p:cNvSpPr/>
            <p:nvPr/>
          </p:nvSpPr>
          <p:spPr>
            <a:xfrm>
              <a:off x="548942" y="2770637"/>
              <a:ext cx="149411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16" name="Google Shape;616;p29"/>
          <p:cNvGrpSpPr/>
          <p:nvPr/>
        </p:nvGrpSpPr>
        <p:grpSpPr>
          <a:xfrm>
            <a:off x="8711619" y="3375940"/>
            <a:ext cx="3677927" cy="1111178"/>
            <a:chOff x="503238" y="2770637"/>
            <a:chExt cx="3204356" cy="790214"/>
          </a:xfrm>
        </p:grpSpPr>
        <p:sp>
          <p:nvSpPr>
            <p:cNvPr id="617" name="Google Shape;617;p29"/>
            <p:cNvSpPr/>
            <p:nvPr/>
          </p:nvSpPr>
          <p:spPr>
            <a:xfrm>
              <a:off x="503238" y="3144441"/>
              <a:ext cx="3204356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540867" y="2770637"/>
              <a:ext cx="1684579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19" name="Google Shape;619;p29"/>
          <p:cNvGrpSpPr/>
          <p:nvPr/>
        </p:nvGrpSpPr>
        <p:grpSpPr>
          <a:xfrm>
            <a:off x="8314411" y="5146537"/>
            <a:ext cx="3677927" cy="1111178"/>
            <a:chOff x="503238" y="2770637"/>
            <a:chExt cx="3204356" cy="790214"/>
          </a:xfrm>
        </p:grpSpPr>
        <p:sp>
          <p:nvSpPr>
            <p:cNvPr id="620" name="Google Shape;620;p29"/>
            <p:cNvSpPr/>
            <p:nvPr/>
          </p:nvSpPr>
          <p:spPr>
            <a:xfrm>
              <a:off x="503238" y="3144441"/>
              <a:ext cx="3204356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21" name="Google Shape;621;p29"/>
            <p:cNvSpPr/>
            <p:nvPr/>
          </p:nvSpPr>
          <p:spPr>
            <a:xfrm>
              <a:off x="540867" y="2770637"/>
              <a:ext cx="1684579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22" name="Google Shape;622;p29"/>
          <p:cNvGrpSpPr/>
          <p:nvPr/>
        </p:nvGrpSpPr>
        <p:grpSpPr>
          <a:xfrm>
            <a:off x="634904" y="1910678"/>
            <a:ext cx="3813105" cy="1040994"/>
            <a:chOff x="774220" y="2729987"/>
            <a:chExt cx="2946515" cy="740303"/>
          </a:xfrm>
        </p:grpSpPr>
        <p:sp>
          <p:nvSpPr>
            <p:cNvPr id="623" name="Google Shape;623;p29"/>
            <p:cNvSpPr/>
            <p:nvPr/>
          </p:nvSpPr>
          <p:spPr>
            <a:xfrm>
              <a:off x="774220" y="3053880"/>
              <a:ext cx="2933372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24" name="Google Shape;624;p29"/>
            <p:cNvSpPr/>
            <p:nvPr/>
          </p:nvSpPr>
          <p:spPr>
            <a:xfrm>
              <a:off x="2226621" y="2729987"/>
              <a:ext cx="149411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25" name="Google Shape;625;p29"/>
          <p:cNvGrpSpPr/>
          <p:nvPr/>
        </p:nvGrpSpPr>
        <p:grpSpPr>
          <a:xfrm>
            <a:off x="353" y="3501892"/>
            <a:ext cx="4163785" cy="1040994"/>
            <a:chOff x="503238" y="2729987"/>
            <a:chExt cx="3217497" cy="740303"/>
          </a:xfrm>
        </p:grpSpPr>
        <p:sp>
          <p:nvSpPr>
            <p:cNvPr id="626" name="Google Shape;626;p29"/>
            <p:cNvSpPr/>
            <p:nvPr/>
          </p:nvSpPr>
          <p:spPr>
            <a:xfrm>
              <a:off x="503238" y="3053880"/>
              <a:ext cx="3204356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27" name="Google Shape;627;p29"/>
            <p:cNvSpPr/>
            <p:nvPr/>
          </p:nvSpPr>
          <p:spPr>
            <a:xfrm>
              <a:off x="2226621" y="2729987"/>
              <a:ext cx="149411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28" name="Google Shape;628;p29"/>
          <p:cNvGrpSpPr/>
          <p:nvPr/>
        </p:nvGrpSpPr>
        <p:grpSpPr>
          <a:xfrm>
            <a:off x="195977" y="5138835"/>
            <a:ext cx="4163785" cy="1040994"/>
            <a:chOff x="503238" y="2729987"/>
            <a:chExt cx="3217497" cy="740303"/>
          </a:xfrm>
        </p:grpSpPr>
        <p:sp>
          <p:nvSpPr>
            <p:cNvPr id="629" name="Google Shape;629;p29"/>
            <p:cNvSpPr/>
            <p:nvPr/>
          </p:nvSpPr>
          <p:spPr>
            <a:xfrm>
              <a:off x="503238" y="3053880"/>
              <a:ext cx="3204356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30" name="Google Shape;630;p29"/>
            <p:cNvSpPr/>
            <p:nvPr/>
          </p:nvSpPr>
          <p:spPr>
            <a:xfrm>
              <a:off x="2226621" y="2729987"/>
              <a:ext cx="149411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0"/>
          <p:cNvSpPr/>
          <p:nvPr/>
        </p:nvSpPr>
        <p:spPr>
          <a:xfrm>
            <a:off x="5966983" y="1414525"/>
            <a:ext cx="1345398" cy="1365328"/>
          </a:xfrm>
          <a:prstGeom prst="ellipse">
            <a:avLst/>
          </a:prstGeom>
          <a:solidFill>
            <a:srgbClr val="005727"/>
          </a:solidFill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37" name="Google Shape;637;p30"/>
          <p:cNvSpPr/>
          <p:nvPr/>
        </p:nvSpPr>
        <p:spPr>
          <a:xfrm>
            <a:off x="5956308" y="1396423"/>
            <a:ext cx="1345398" cy="1365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38" name="Google Shape;638;p30"/>
          <p:cNvSpPr/>
          <p:nvPr/>
        </p:nvSpPr>
        <p:spPr>
          <a:xfrm>
            <a:off x="4470769" y="2031770"/>
            <a:ext cx="1840668" cy="1867938"/>
          </a:xfrm>
          <a:prstGeom prst="ellipse">
            <a:avLst/>
          </a:prstGeom>
          <a:solidFill>
            <a:srgbClr val="005727"/>
          </a:solidFill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39" name="Google Shape;639;p30"/>
          <p:cNvSpPr/>
          <p:nvPr/>
        </p:nvSpPr>
        <p:spPr>
          <a:xfrm>
            <a:off x="4470769" y="2589541"/>
            <a:ext cx="1840668" cy="1310169"/>
          </a:xfrm>
          <a:custGeom>
            <a:rect b="b" l="l" r="r" t="t"/>
            <a:pathLst>
              <a:path extrusionOk="0" h="1169451" w="1667532">
                <a:moveTo>
                  <a:pt x="71654" y="0"/>
                </a:moveTo>
                <a:lnTo>
                  <a:pt x="1595878" y="0"/>
                </a:lnTo>
                <a:cubicBezTo>
                  <a:pt x="1642324" y="102389"/>
                  <a:pt x="1667532" y="216148"/>
                  <a:pt x="1667532" y="335794"/>
                </a:cubicBezTo>
                <a:cubicBezTo>
                  <a:pt x="1667532" y="796210"/>
                  <a:pt x="1294242" y="1169451"/>
                  <a:pt x="833766" y="1169451"/>
                </a:cubicBezTo>
                <a:cubicBezTo>
                  <a:pt x="373290" y="1169451"/>
                  <a:pt x="0" y="796210"/>
                  <a:pt x="0" y="335794"/>
                </a:cubicBezTo>
                <a:cubicBezTo>
                  <a:pt x="0" y="216148"/>
                  <a:pt x="25208" y="102389"/>
                  <a:pt x="7165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0" name="Google Shape;640;p30"/>
          <p:cNvSpPr/>
          <p:nvPr/>
        </p:nvSpPr>
        <p:spPr>
          <a:xfrm>
            <a:off x="2734484" y="2889699"/>
            <a:ext cx="2268591" cy="2302501"/>
          </a:xfrm>
          <a:prstGeom prst="ellipse">
            <a:avLst/>
          </a:prstGeom>
          <a:solidFill>
            <a:srgbClr val="005727"/>
          </a:solidFill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1" name="Google Shape;641;p30"/>
          <p:cNvSpPr/>
          <p:nvPr/>
        </p:nvSpPr>
        <p:spPr>
          <a:xfrm>
            <a:off x="2734484" y="4021623"/>
            <a:ext cx="2268591" cy="1170580"/>
          </a:xfrm>
          <a:custGeom>
            <a:rect b="b" l="l" r="r" t="t"/>
            <a:pathLst>
              <a:path extrusionOk="0" h="1044854" w="2055204">
                <a:moveTo>
                  <a:pt x="871" y="0"/>
                </a:moveTo>
                <a:lnTo>
                  <a:pt x="2054333" y="0"/>
                </a:lnTo>
                <a:cubicBezTo>
                  <a:pt x="2055157" y="5732"/>
                  <a:pt x="2055204" y="11487"/>
                  <a:pt x="2055204" y="17253"/>
                </a:cubicBezTo>
                <a:cubicBezTo>
                  <a:pt x="2055204" y="584781"/>
                  <a:pt x="1595131" y="1044854"/>
                  <a:pt x="1027602" y="1044854"/>
                </a:cubicBezTo>
                <a:cubicBezTo>
                  <a:pt x="460073" y="1044854"/>
                  <a:pt x="0" y="584781"/>
                  <a:pt x="0" y="1725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2" name="Google Shape;642;p30"/>
          <p:cNvSpPr/>
          <p:nvPr/>
        </p:nvSpPr>
        <p:spPr>
          <a:xfrm>
            <a:off x="684292" y="3991699"/>
            <a:ext cx="2784449" cy="2826071"/>
          </a:xfrm>
          <a:prstGeom prst="ellipse">
            <a:avLst/>
          </a:prstGeom>
          <a:solidFill>
            <a:srgbClr val="005727"/>
          </a:solidFill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3" name="Google Shape;643;p30"/>
          <p:cNvSpPr/>
          <p:nvPr/>
        </p:nvSpPr>
        <p:spPr>
          <a:xfrm>
            <a:off x="924189" y="6197662"/>
            <a:ext cx="2304657" cy="620108"/>
          </a:xfrm>
          <a:custGeom>
            <a:rect b="b" l="l" r="r" t="t"/>
            <a:pathLst>
              <a:path extrusionOk="0" h="553506" w="2087877">
                <a:moveTo>
                  <a:pt x="0" y="0"/>
                </a:moveTo>
                <a:lnTo>
                  <a:pt x="2087877" y="0"/>
                </a:lnTo>
                <a:cubicBezTo>
                  <a:pt x="1861113" y="334090"/>
                  <a:pt x="1478149" y="553506"/>
                  <a:pt x="1043938" y="553506"/>
                </a:cubicBezTo>
                <a:cubicBezTo>
                  <a:pt x="609727" y="553506"/>
                  <a:pt x="226764" y="334090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4" name="Google Shape;644;p30"/>
          <p:cNvSpPr txBox="1"/>
          <p:nvPr/>
        </p:nvSpPr>
        <p:spPr>
          <a:xfrm>
            <a:off x="844752" y="5115414"/>
            <a:ext cx="2487642" cy="57864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094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3094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5" name="Google Shape;645;p30"/>
          <p:cNvSpPr txBox="1"/>
          <p:nvPr/>
        </p:nvSpPr>
        <p:spPr>
          <a:xfrm>
            <a:off x="2881499" y="3386022"/>
            <a:ext cx="2179866" cy="513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72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2672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6" name="Google Shape;646;p30"/>
          <p:cNvSpPr txBox="1"/>
          <p:nvPr/>
        </p:nvSpPr>
        <p:spPr>
          <a:xfrm>
            <a:off x="4722964" y="2796271"/>
            <a:ext cx="1533856" cy="37948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647" name="Google Shape;647;p30"/>
          <p:cNvCxnSpPr/>
          <p:nvPr/>
        </p:nvCxnSpPr>
        <p:spPr>
          <a:xfrm>
            <a:off x="6641545" y="2286832"/>
            <a:ext cx="1183054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648" name="Google Shape;648;p30"/>
          <p:cNvCxnSpPr/>
          <p:nvPr/>
        </p:nvCxnSpPr>
        <p:spPr>
          <a:xfrm>
            <a:off x="5378781" y="3316061"/>
            <a:ext cx="2445818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649" name="Google Shape;649;p30"/>
          <p:cNvCxnSpPr/>
          <p:nvPr/>
        </p:nvCxnSpPr>
        <p:spPr>
          <a:xfrm>
            <a:off x="3816701" y="4488694"/>
            <a:ext cx="4007898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650" name="Google Shape;650;p30"/>
          <p:cNvCxnSpPr/>
          <p:nvPr/>
        </p:nvCxnSpPr>
        <p:spPr>
          <a:xfrm>
            <a:off x="2076515" y="5710334"/>
            <a:ext cx="5748083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med" w="med" type="oval"/>
            <a:tailEnd len="med" w="med" type="oval"/>
          </a:ln>
        </p:spPr>
      </p:cxnSp>
      <p:sp>
        <p:nvSpPr>
          <p:cNvPr id="651" name="Google Shape;651;p30"/>
          <p:cNvSpPr txBox="1"/>
          <p:nvPr/>
        </p:nvSpPr>
        <p:spPr>
          <a:xfrm>
            <a:off x="7917377" y="5404736"/>
            <a:ext cx="4260671" cy="694442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101475" spcFirstLastPara="1" rIns="101475" wrap="square" tIns="50725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52" name="Google Shape;652;p30"/>
          <p:cNvSpPr txBox="1"/>
          <p:nvPr/>
        </p:nvSpPr>
        <p:spPr>
          <a:xfrm>
            <a:off x="7917377" y="4201867"/>
            <a:ext cx="4260671" cy="694442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101475" spcFirstLastPara="1" rIns="101475" wrap="square" tIns="50725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53" name="Google Shape;653;p30"/>
          <p:cNvSpPr txBox="1"/>
          <p:nvPr/>
        </p:nvSpPr>
        <p:spPr>
          <a:xfrm>
            <a:off x="7917377" y="2999000"/>
            <a:ext cx="4260671" cy="694442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101475" spcFirstLastPara="1" rIns="101475" wrap="square" tIns="50725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54" name="Google Shape;654;p30"/>
          <p:cNvSpPr txBox="1"/>
          <p:nvPr/>
        </p:nvSpPr>
        <p:spPr>
          <a:xfrm>
            <a:off x="7917377" y="2027364"/>
            <a:ext cx="4260671" cy="694442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101475" spcFirstLastPara="1" rIns="101475" wrap="square" tIns="50725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55" name="Google Shape;655;p30"/>
          <p:cNvSpPr txBox="1"/>
          <p:nvPr/>
        </p:nvSpPr>
        <p:spPr>
          <a:xfrm>
            <a:off x="6055956" y="1924724"/>
            <a:ext cx="1447294" cy="362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725" lIns="101475" spcFirstLastPara="1" rIns="101475" wrap="square" tIns="507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87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56" name="Google Shape;656;p30"/>
          <p:cNvSpPr txBox="1"/>
          <p:nvPr/>
        </p:nvSpPr>
        <p:spPr>
          <a:xfrm>
            <a:off x="693086" y="187513"/>
            <a:ext cx="4928917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57" name="Google Shape;657;p30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1"/>
          <p:cNvSpPr txBox="1"/>
          <p:nvPr/>
        </p:nvSpPr>
        <p:spPr>
          <a:xfrm>
            <a:off x="693086" y="189030"/>
            <a:ext cx="5893270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64" name="Google Shape;664;p31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665" name="Google Shape;665;p31"/>
          <p:cNvGrpSpPr/>
          <p:nvPr/>
        </p:nvGrpSpPr>
        <p:grpSpPr>
          <a:xfrm>
            <a:off x="1693571" y="1910563"/>
            <a:ext cx="2870833" cy="2578041"/>
            <a:chOff x="1204130" y="1358696"/>
            <a:chExt cx="2041593" cy="1833374"/>
          </a:xfrm>
        </p:grpSpPr>
        <p:sp>
          <p:nvSpPr>
            <p:cNvPr id="666" name="Google Shape;666;p31"/>
            <p:cNvSpPr/>
            <p:nvPr/>
          </p:nvSpPr>
          <p:spPr>
            <a:xfrm>
              <a:off x="1204130" y="1358696"/>
              <a:ext cx="2041593" cy="1833374"/>
            </a:xfrm>
            <a:custGeom>
              <a:rect b="b" l="l" r="r" t="t"/>
              <a:pathLst>
                <a:path extrusionOk="0" h="1030" w="1149">
                  <a:moveTo>
                    <a:pt x="1149" y="515"/>
                  </a:moveTo>
                  <a:cubicBezTo>
                    <a:pt x="1020" y="412"/>
                    <a:pt x="1020" y="412"/>
                    <a:pt x="1020" y="412"/>
                  </a:cubicBez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lnTo>
                    <a:pt x="1149" y="515"/>
                  </a:lnTo>
                  <a:close/>
                </a:path>
              </a:pathLst>
            </a:custGeom>
            <a:gradFill>
              <a:gsLst>
                <a:gs pos="0">
                  <a:srgbClr val="D9D9DA"/>
                </a:gs>
                <a:gs pos="100000">
                  <a:srgbClr val="FFFFFF"/>
                </a:gs>
              </a:gsLst>
              <a:lin ang="2700000" scaled="0"/>
            </a:gra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1"/>
            <p:cNvSpPr/>
            <p:nvPr/>
          </p:nvSpPr>
          <p:spPr>
            <a:xfrm>
              <a:off x="1204130" y="1358696"/>
              <a:ext cx="2041593" cy="1833374"/>
            </a:xfrm>
            <a:custGeom>
              <a:rect b="b" l="l" r="r" t="t"/>
              <a:pathLst>
                <a:path extrusionOk="0" h="1030" w="1149">
                  <a:moveTo>
                    <a:pt x="1020" y="412"/>
                  </a:move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cubicBezTo>
                    <a:pt x="1149" y="515"/>
                    <a:pt x="1149" y="515"/>
                    <a:pt x="1149" y="515"/>
                  </a:cubicBezTo>
                  <a:lnTo>
                    <a:pt x="1020" y="412"/>
                  </a:lnTo>
                  <a:close/>
                  <a:moveTo>
                    <a:pt x="515" y="979"/>
                  </a:moveTo>
                  <a:cubicBezTo>
                    <a:pt x="259" y="979"/>
                    <a:pt x="51" y="771"/>
                    <a:pt x="51" y="515"/>
                  </a:cubicBezTo>
                  <a:cubicBezTo>
                    <a:pt x="51" y="259"/>
                    <a:pt x="259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68" name="Google Shape;668;p31"/>
            <p:cNvSpPr/>
            <p:nvPr/>
          </p:nvSpPr>
          <p:spPr>
            <a:xfrm>
              <a:off x="1695208" y="1770290"/>
              <a:ext cx="882323" cy="420009"/>
            </a:xfrm>
            <a:custGeom>
              <a:rect b="b" l="l" r="r" t="t"/>
              <a:pathLst>
                <a:path extrusionOk="0" h="278" w="584">
                  <a:moveTo>
                    <a:pt x="584" y="0"/>
                  </a:moveTo>
                  <a:lnTo>
                    <a:pt x="449" y="31"/>
                  </a:lnTo>
                  <a:lnTo>
                    <a:pt x="469" y="62"/>
                  </a:lnTo>
                  <a:lnTo>
                    <a:pt x="278" y="200"/>
                  </a:lnTo>
                  <a:lnTo>
                    <a:pt x="214" y="116"/>
                  </a:lnTo>
                  <a:lnTo>
                    <a:pt x="204" y="101"/>
                  </a:lnTo>
                  <a:lnTo>
                    <a:pt x="190" y="112"/>
                  </a:lnTo>
                  <a:lnTo>
                    <a:pt x="0" y="250"/>
                  </a:lnTo>
                  <a:lnTo>
                    <a:pt x="21" y="278"/>
                  </a:lnTo>
                  <a:lnTo>
                    <a:pt x="196" y="151"/>
                  </a:lnTo>
                  <a:lnTo>
                    <a:pt x="260" y="237"/>
                  </a:lnTo>
                  <a:lnTo>
                    <a:pt x="270" y="252"/>
                  </a:lnTo>
                  <a:lnTo>
                    <a:pt x="284" y="241"/>
                  </a:lnTo>
                  <a:lnTo>
                    <a:pt x="490" y="91"/>
                  </a:lnTo>
                  <a:lnTo>
                    <a:pt x="490" y="91"/>
                  </a:lnTo>
                  <a:lnTo>
                    <a:pt x="512" y="120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44444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69" name="Google Shape;669;p31"/>
            <p:cNvSpPr txBox="1"/>
            <p:nvPr/>
          </p:nvSpPr>
          <p:spPr>
            <a:xfrm>
              <a:off x="1630261" y="2338168"/>
              <a:ext cx="1226082" cy="3154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25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225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70" name="Google Shape;670;p31"/>
          <p:cNvGrpSpPr/>
          <p:nvPr/>
        </p:nvGrpSpPr>
        <p:grpSpPr>
          <a:xfrm>
            <a:off x="3848819" y="1910563"/>
            <a:ext cx="2868404" cy="2578041"/>
            <a:chOff x="2736837" y="1358696"/>
            <a:chExt cx="2039866" cy="1833374"/>
          </a:xfrm>
        </p:grpSpPr>
        <p:sp>
          <p:nvSpPr>
            <p:cNvPr id="671" name="Google Shape;671;p31"/>
            <p:cNvSpPr/>
            <p:nvPr/>
          </p:nvSpPr>
          <p:spPr>
            <a:xfrm>
              <a:off x="2736837" y="1358696"/>
              <a:ext cx="2039866" cy="1833374"/>
            </a:xfrm>
            <a:custGeom>
              <a:rect b="b" l="l" r="r" t="t"/>
              <a:pathLst>
                <a:path extrusionOk="0" h="1030" w="1148">
                  <a:moveTo>
                    <a:pt x="1148" y="515"/>
                  </a:moveTo>
                  <a:cubicBezTo>
                    <a:pt x="1019" y="412"/>
                    <a:pt x="1019" y="412"/>
                    <a:pt x="1019" y="412"/>
                  </a:cubicBezTo>
                  <a:cubicBezTo>
                    <a:pt x="971" y="177"/>
                    <a:pt x="763" y="0"/>
                    <a:pt x="515" y="0"/>
                  </a:cubicBezTo>
                  <a:cubicBezTo>
                    <a:pt x="230" y="0"/>
                    <a:pt x="0" y="231"/>
                    <a:pt x="0" y="515"/>
                  </a:cubicBezTo>
                  <a:cubicBezTo>
                    <a:pt x="0" y="799"/>
                    <a:pt x="230" y="1030"/>
                    <a:pt x="515" y="1030"/>
                  </a:cubicBezTo>
                  <a:cubicBezTo>
                    <a:pt x="763" y="1030"/>
                    <a:pt x="971" y="853"/>
                    <a:pt x="1019" y="618"/>
                  </a:cubicBezTo>
                  <a:lnTo>
                    <a:pt x="1148" y="515"/>
                  </a:lnTo>
                  <a:close/>
                </a:path>
              </a:pathLst>
            </a:custGeom>
            <a:gradFill>
              <a:gsLst>
                <a:gs pos="0">
                  <a:srgbClr val="D9D9DA"/>
                </a:gs>
                <a:gs pos="100000">
                  <a:srgbClr val="FFFFFF"/>
                </a:gs>
              </a:gsLst>
              <a:lin ang="2700000" scaled="0"/>
            </a:gra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1"/>
            <p:cNvSpPr/>
            <p:nvPr/>
          </p:nvSpPr>
          <p:spPr>
            <a:xfrm>
              <a:off x="2736837" y="1358696"/>
              <a:ext cx="2039866" cy="1833374"/>
            </a:xfrm>
            <a:custGeom>
              <a:rect b="b" l="l" r="r" t="t"/>
              <a:pathLst>
                <a:path extrusionOk="0" h="1030" w="1148">
                  <a:moveTo>
                    <a:pt x="1019" y="412"/>
                  </a:moveTo>
                  <a:cubicBezTo>
                    <a:pt x="971" y="177"/>
                    <a:pt x="763" y="0"/>
                    <a:pt x="515" y="0"/>
                  </a:cubicBezTo>
                  <a:cubicBezTo>
                    <a:pt x="230" y="0"/>
                    <a:pt x="0" y="231"/>
                    <a:pt x="0" y="515"/>
                  </a:cubicBezTo>
                  <a:cubicBezTo>
                    <a:pt x="0" y="799"/>
                    <a:pt x="230" y="1030"/>
                    <a:pt x="515" y="1030"/>
                  </a:cubicBezTo>
                  <a:cubicBezTo>
                    <a:pt x="763" y="1030"/>
                    <a:pt x="971" y="853"/>
                    <a:pt x="1019" y="618"/>
                  </a:cubicBezTo>
                  <a:cubicBezTo>
                    <a:pt x="1148" y="515"/>
                    <a:pt x="1148" y="515"/>
                    <a:pt x="1148" y="515"/>
                  </a:cubicBezTo>
                  <a:lnTo>
                    <a:pt x="1019" y="412"/>
                  </a:lnTo>
                  <a:close/>
                  <a:moveTo>
                    <a:pt x="515" y="979"/>
                  </a:moveTo>
                  <a:cubicBezTo>
                    <a:pt x="258" y="979"/>
                    <a:pt x="51" y="771"/>
                    <a:pt x="51" y="515"/>
                  </a:cubicBezTo>
                  <a:cubicBezTo>
                    <a:pt x="51" y="259"/>
                    <a:pt x="258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73" name="Google Shape;673;p31"/>
            <p:cNvSpPr/>
            <p:nvPr/>
          </p:nvSpPr>
          <p:spPr>
            <a:xfrm>
              <a:off x="3458119" y="1741691"/>
              <a:ext cx="472889" cy="472889"/>
            </a:xfrm>
            <a:custGeom>
              <a:rect b="b" l="l" r="r" t="t"/>
              <a:pathLst>
                <a:path extrusionOk="0" h="152" w="152">
                  <a:moveTo>
                    <a:pt x="152" y="88"/>
                  </a:moveTo>
                  <a:cubicBezTo>
                    <a:pt x="152" y="64"/>
                    <a:pt x="152" y="64"/>
                    <a:pt x="152" y="64"/>
                  </a:cubicBezTo>
                  <a:cubicBezTo>
                    <a:pt x="138" y="64"/>
                    <a:pt x="138" y="64"/>
                    <a:pt x="138" y="64"/>
                  </a:cubicBezTo>
                  <a:cubicBezTo>
                    <a:pt x="136" y="55"/>
                    <a:pt x="133" y="47"/>
                    <a:pt x="128" y="40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4" y="19"/>
                    <a:pt x="96" y="16"/>
                    <a:pt x="88" y="14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56" y="16"/>
                    <a:pt x="48" y="19"/>
                    <a:pt x="41" y="2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19" y="47"/>
                    <a:pt x="16" y="55"/>
                    <a:pt x="14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6" y="96"/>
                    <a:pt x="19" y="104"/>
                    <a:pt x="24" y="111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31" y="138"/>
                    <a:pt x="31" y="138"/>
                    <a:pt x="31" y="138"/>
                  </a:cubicBezTo>
                  <a:cubicBezTo>
                    <a:pt x="41" y="128"/>
                    <a:pt x="41" y="128"/>
                    <a:pt x="41" y="128"/>
                  </a:cubicBezTo>
                  <a:cubicBezTo>
                    <a:pt x="48" y="133"/>
                    <a:pt x="56" y="136"/>
                    <a:pt x="64" y="138"/>
                  </a:cubicBezTo>
                  <a:cubicBezTo>
                    <a:pt x="64" y="152"/>
                    <a:pt x="64" y="152"/>
                    <a:pt x="64" y="152"/>
                  </a:cubicBezTo>
                  <a:cubicBezTo>
                    <a:pt x="88" y="152"/>
                    <a:pt x="88" y="152"/>
                    <a:pt x="88" y="152"/>
                  </a:cubicBezTo>
                  <a:cubicBezTo>
                    <a:pt x="88" y="138"/>
                    <a:pt x="88" y="138"/>
                    <a:pt x="88" y="138"/>
                  </a:cubicBezTo>
                  <a:cubicBezTo>
                    <a:pt x="96" y="136"/>
                    <a:pt x="104" y="133"/>
                    <a:pt x="111" y="128"/>
                  </a:cubicBezTo>
                  <a:cubicBezTo>
                    <a:pt x="121" y="138"/>
                    <a:pt x="121" y="138"/>
                    <a:pt x="121" y="138"/>
                  </a:cubicBezTo>
                  <a:cubicBezTo>
                    <a:pt x="138" y="121"/>
                    <a:pt x="138" y="121"/>
                    <a:pt x="138" y="121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33" y="104"/>
                    <a:pt x="136" y="96"/>
                    <a:pt x="138" y="88"/>
                  </a:cubicBezTo>
                  <a:lnTo>
                    <a:pt x="152" y="88"/>
                  </a:lnTo>
                  <a:close/>
                  <a:moveTo>
                    <a:pt x="76" y="115"/>
                  </a:moveTo>
                  <a:cubicBezTo>
                    <a:pt x="54" y="115"/>
                    <a:pt x="37" y="98"/>
                    <a:pt x="37" y="76"/>
                  </a:cubicBezTo>
                  <a:cubicBezTo>
                    <a:pt x="37" y="54"/>
                    <a:pt x="54" y="37"/>
                    <a:pt x="76" y="37"/>
                  </a:cubicBezTo>
                  <a:cubicBezTo>
                    <a:pt x="98" y="37"/>
                    <a:pt x="115" y="54"/>
                    <a:pt x="115" y="76"/>
                  </a:cubicBezTo>
                  <a:cubicBezTo>
                    <a:pt x="115" y="98"/>
                    <a:pt x="98" y="115"/>
                    <a:pt x="76" y="115"/>
                  </a:cubicBezTo>
                  <a:close/>
                </a:path>
              </a:pathLst>
            </a:custGeom>
            <a:solidFill>
              <a:srgbClr val="44444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74" name="Google Shape;674;p31"/>
            <p:cNvSpPr txBox="1"/>
            <p:nvPr/>
          </p:nvSpPr>
          <p:spPr>
            <a:xfrm>
              <a:off x="3207623" y="2347693"/>
              <a:ext cx="1226082" cy="3154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25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225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75" name="Google Shape;675;p31"/>
          <p:cNvGrpSpPr/>
          <p:nvPr/>
        </p:nvGrpSpPr>
        <p:grpSpPr>
          <a:xfrm>
            <a:off x="6002858" y="1910563"/>
            <a:ext cx="2870833" cy="2578041"/>
            <a:chOff x="4268680" y="1358696"/>
            <a:chExt cx="2041593" cy="1833374"/>
          </a:xfrm>
        </p:grpSpPr>
        <p:sp>
          <p:nvSpPr>
            <p:cNvPr id="676" name="Google Shape;676;p31"/>
            <p:cNvSpPr/>
            <p:nvPr/>
          </p:nvSpPr>
          <p:spPr>
            <a:xfrm>
              <a:off x="4268680" y="1358696"/>
              <a:ext cx="2041593" cy="1833374"/>
            </a:xfrm>
            <a:custGeom>
              <a:rect b="b" l="l" r="r" t="t"/>
              <a:pathLst>
                <a:path extrusionOk="0" h="1030" w="1149">
                  <a:moveTo>
                    <a:pt x="1149" y="515"/>
                  </a:moveTo>
                  <a:cubicBezTo>
                    <a:pt x="1019" y="412"/>
                    <a:pt x="1019" y="412"/>
                    <a:pt x="1019" y="412"/>
                  </a:cubicBezTo>
                  <a:cubicBezTo>
                    <a:pt x="971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1" y="853"/>
                    <a:pt x="1019" y="618"/>
                  </a:cubicBezTo>
                  <a:lnTo>
                    <a:pt x="1149" y="515"/>
                  </a:lnTo>
                  <a:close/>
                </a:path>
              </a:pathLst>
            </a:custGeom>
            <a:gradFill>
              <a:gsLst>
                <a:gs pos="0">
                  <a:srgbClr val="D9D9DA"/>
                </a:gs>
                <a:gs pos="100000">
                  <a:srgbClr val="FFFFFF"/>
                </a:gs>
              </a:gsLst>
              <a:lin ang="2700000" scaled="0"/>
            </a:gra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4268680" y="1358696"/>
              <a:ext cx="2041593" cy="1833374"/>
            </a:xfrm>
            <a:custGeom>
              <a:rect b="b" l="l" r="r" t="t"/>
              <a:pathLst>
                <a:path extrusionOk="0" h="1030" w="1149">
                  <a:moveTo>
                    <a:pt x="1019" y="412"/>
                  </a:moveTo>
                  <a:cubicBezTo>
                    <a:pt x="971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1" y="853"/>
                    <a:pt x="1019" y="618"/>
                  </a:cubicBezTo>
                  <a:cubicBezTo>
                    <a:pt x="1149" y="515"/>
                    <a:pt x="1149" y="515"/>
                    <a:pt x="1149" y="515"/>
                  </a:cubicBezTo>
                  <a:lnTo>
                    <a:pt x="1019" y="412"/>
                  </a:lnTo>
                  <a:close/>
                  <a:moveTo>
                    <a:pt x="515" y="979"/>
                  </a:moveTo>
                  <a:cubicBezTo>
                    <a:pt x="259" y="979"/>
                    <a:pt x="51" y="771"/>
                    <a:pt x="51" y="515"/>
                  </a:cubicBezTo>
                  <a:cubicBezTo>
                    <a:pt x="51" y="259"/>
                    <a:pt x="259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78" name="Google Shape;678;p31"/>
            <p:cNvSpPr/>
            <p:nvPr/>
          </p:nvSpPr>
          <p:spPr>
            <a:xfrm>
              <a:off x="4992005" y="1766825"/>
              <a:ext cx="447204" cy="395835"/>
            </a:xfrm>
            <a:custGeom>
              <a:rect b="b" l="l" r="r" t="t"/>
              <a:pathLst>
                <a:path extrusionOk="0" h="127" w="144">
                  <a:moveTo>
                    <a:pt x="29" y="53"/>
                  </a:moveTo>
                  <a:cubicBezTo>
                    <a:pt x="34" y="60"/>
                    <a:pt x="39" y="66"/>
                    <a:pt x="45" y="72"/>
                  </a:cubicBezTo>
                  <a:cubicBezTo>
                    <a:pt x="51" y="68"/>
                    <a:pt x="58" y="63"/>
                    <a:pt x="65" y="58"/>
                  </a:cubicBezTo>
                  <a:cubicBezTo>
                    <a:pt x="59" y="52"/>
                    <a:pt x="54" y="46"/>
                    <a:pt x="50" y="3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3" y="63"/>
                    <a:pt x="13" y="63"/>
                    <a:pt x="13" y="63"/>
                  </a:cubicBezTo>
                  <a:lnTo>
                    <a:pt x="29" y="53"/>
                  </a:lnTo>
                  <a:close/>
                  <a:moveTo>
                    <a:pt x="115" y="53"/>
                  </a:moveTo>
                  <a:cubicBezTo>
                    <a:pt x="131" y="63"/>
                    <a:pt x="131" y="63"/>
                    <a:pt x="131" y="63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95" y="39"/>
                    <a:pt x="95" y="39"/>
                    <a:pt x="95" y="39"/>
                  </a:cubicBezTo>
                  <a:cubicBezTo>
                    <a:pt x="61" y="90"/>
                    <a:pt x="1" y="103"/>
                    <a:pt x="0" y="103"/>
                  </a:cubicBezTo>
                  <a:cubicBezTo>
                    <a:pt x="5" y="127"/>
                    <a:pt x="5" y="127"/>
                    <a:pt x="5" y="127"/>
                  </a:cubicBezTo>
                  <a:cubicBezTo>
                    <a:pt x="8" y="127"/>
                    <a:pt x="75" y="112"/>
                    <a:pt x="115" y="53"/>
                  </a:cubicBezTo>
                  <a:close/>
                  <a:moveTo>
                    <a:pt x="101" y="86"/>
                  </a:moveTo>
                  <a:cubicBezTo>
                    <a:pt x="95" y="92"/>
                    <a:pt x="88" y="98"/>
                    <a:pt x="81" y="103"/>
                  </a:cubicBezTo>
                  <a:cubicBezTo>
                    <a:pt x="111" y="121"/>
                    <a:pt x="137" y="127"/>
                    <a:pt x="139" y="127"/>
                  </a:cubicBezTo>
                  <a:cubicBezTo>
                    <a:pt x="144" y="103"/>
                    <a:pt x="144" y="103"/>
                    <a:pt x="144" y="103"/>
                  </a:cubicBezTo>
                  <a:cubicBezTo>
                    <a:pt x="144" y="103"/>
                    <a:pt x="124" y="99"/>
                    <a:pt x="101" y="86"/>
                  </a:cubicBezTo>
                  <a:close/>
                </a:path>
              </a:pathLst>
            </a:custGeom>
            <a:solidFill>
              <a:srgbClr val="44444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79" name="Google Shape;679;p31"/>
            <p:cNvSpPr txBox="1"/>
            <p:nvPr/>
          </p:nvSpPr>
          <p:spPr>
            <a:xfrm>
              <a:off x="4732911" y="2366743"/>
              <a:ext cx="1226082" cy="3154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25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225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80" name="Google Shape;680;p31"/>
          <p:cNvGrpSpPr/>
          <p:nvPr/>
        </p:nvGrpSpPr>
        <p:grpSpPr>
          <a:xfrm>
            <a:off x="8155679" y="1910563"/>
            <a:ext cx="2870833" cy="2578041"/>
            <a:chOff x="5799659" y="1358696"/>
            <a:chExt cx="2041593" cy="1833374"/>
          </a:xfrm>
        </p:grpSpPr>
        <p:sp>
          <p:nvSpPr>
            <p:cNvPr id="681" name="Google Shape;681;p31"/>
            <p:cNvSpPr/>
            <p:nvPr/>
          </p:nvSpPr>
          <p:spPr>
            <a:xfrm>
              <a:off x="5799659" y="1358696"/>
              <a:ext cx="2041593" cy="1833374"/>
            </a:xfrm>
            <a:custGeom>
              <a:rect b="b" l="l" r="r" t="t"/>
              <a:pathLst>
                <a:path extrusionOk="0" h="1030" w="1149">
                  <a:moveTo>
                    <a:pt x="1149" y="515"/>
                  </a:moveTo>
                  <a:cubicBezTo>
                    <a:pt x="1020" y="412"/>
                    <a:pt x="1020" y="412"/>
                    <a:pt x="1020" y="412"/>
                  </a:cubicBez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lnTo>
                    <a:pt x="1149" y="515"/>
                  </a:lnTo>
                  <a:close/>
                </a:path>
              </a:pathLst>
            </a:custGeom>
            <a:gradFill>
              <a:gsLst>
                <a:gs pos="0">
                  <a:srgbClr val="D9D9DA"/>
                </a:gs>
                <a:gs pos="100000">
                  <a:srgbClr val="FFFFFF"/>
                </a:gs>
              </a:gsLst>
              <a:lin ang="2700000" scaled="0"/>
            </a:gra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1"/>
            <p:cNvSpPr/>
            <p:nvPr/>
          </p:nvSpPr>
          <p:spPr>
            <a:xfrm>
              <a:off x="5799659" y="1358696"/>
              <a:ext cx="2041593" cy="1833374"/>
            </a:xfrm>
            <a:custGeom>
              <a:rect b="b" l="l" r="r" t="t"/>
              <a:pathLst>
                <a:path extrusionOk="0" h="1030" w="1149">
                  <a:moveTo>
                    <a:pt x="1020" y="412"/>
                  </a:move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cubicBezTo>
                    <a:pt x="1149" y="515"/>
                    <a:pt x="1149" y="515"/>
                    <a:pt x="1149" y="515"/>
                  </a:cubicBezTo>
                  <a:lnTo>
                    <a:pt x="1020" y="412"/>
                  </a:lnTo>
                  <a:close/>
                  <a:moveTo>
                    <a:pt x="515" y="979"/>
                  </a:moveTo>
                  <a:cubicBezTo>
                    <a:pt x="259" y="979"/>
                    <a:pt x="51" y="771"/>
                    <a:pt x="51" y="515"/>
                  </a:cubicBezTo>
                  <a:cubicBezTo>
                    <a:pt x="51" y="259"/>
                    <a:pt x="259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83" name="Google Shape;683;p31"/>
            <p:cNvSpPr/>
            <p:nvPr/>
          </p:nvSpPr>
          <p:spPr>
            <a:xfrm>
              <a:off x="6548657" y="1761548"/>
              <a:ext cx="371664" cy="436628"/>
            </a:xfrm>
            <a:custGeom>
              <a:rect b="b" l="l" r="r" t="t"/>
              <a:pathLst>
                <a:path extrusionOk="0" h="140" w="120">
                  <a:moveTo>
                    <a:pt x="74" y="39"/>
                  </a:moveTo>
                  <a:cubicBezTo>
                    <a:pt x="78" y="35"/>
                    <a:pt x="82" y="29"/>
                    <a:pt x="82" y="22"/>
                  </a:cubicBezTo>
                  <a:cubicBezTo>
                    <a:pt x="82" y="10"/>
                    <a:pt x="72" y="0"/>
                    <a:pt x="60" y="0"/>
                  </a:cubicBezTo>
                  <a:cubicBezTo>
                    <a:pt x="48" y="0"/>
                    <a:pt x="38" y="10"/>
                    <a:pt x="38" y="22"/>
                  </a:cubicBezTo>
                  <a:cubicBezTo>
                    <a:pt x="38" y="29"/>
                    <a:pt x="42" y="35"/>
                    <a:pt x="46" y="39"/>
                  </a:cubicBezTo>
                  <a:cubicBezTo>
                    <a:pt x="24" y="46"/>
                    <a:pt x="0" y="91"/>
                    <a:pt x="8" y="98"/>
                  </a:cubicBezTo>
                  <a:cubicBezTo>
                    <a:pt x="15" y="105"/>
                    <a:pt x="27" y="91"/>
                    <a:pt x="37" y="78"/>
                  </a:cubicBezTo>
                  <a:cubicBezTo>
                    <a:pt x="32" y="99"/>
                    <a:pt x="27" y="121"/>
                    <a:pt x="25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5" y="129"/>
                    <a:pt x="52" y="114"/>
                    <a:pt x="60" y="114"/>
                  </a:cubicBezTo>
                  <a:cubicBezTo>
                    <a:pt x="68" y="114"/>
                    <a:pt x="75" y="129"/>
                    <a:pt x="75" y="140"/>
                  </a:cubicBezTo>
                  <a:cubicBezTo>
                    <a:pt x="95" y="140"/>
                    <a:pt x="95" y="140"/>
                    <a:pt x="95" y="140"/>
                  </a:cubicBezTo>
                  <a:cubicBezTo>
                    <a:pt x="93" y="121"/>
                    <a:pt x="88" y="99"/>
                    <a:pt x="83" y="78"/>
                  </a:cubicBezTo>
                  <a:cubicBezTo>
                    <a:pt x="93" y="91"/>
                    <a:pt x="105" y="105"/>
                    <a:pt x="112" y="98"/>
                  </a:cubicBezTo>
                  <a:cubicBezTo>
                    <a:pt x="120" y="91"/>
                    <a:pt x="96" y="46"/>
                    <a:pt x="74" y="39"/>
                  </a:cubicBezTo>
                  <a:close/>
                </a:path>
              </a:pathLst>
            </a:custGeom>
            <a:solidFill>
              <a:srgbClr val="44444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84" name="Google Shape;684;p31"/>
            <p:cNvSpPr txBox="1"/>
            <p:nvPr/>
          </p:nvSpPr>
          <p:spPr>
            <a:xfrm>
              <a:off x="6310273" y="2376268"/>
              <a:ext cx="1226082" cy="3154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25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225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85" name="Google Shape;685;p31"/>
          <p:cNvGrpSpPr/>
          <p:nvPr/>
        </p:nvGrpSpPr>
        <p:grpSpPr>
          <a:xfrm>
            <a:off x="1429182" y="4798797"/>
            <a:ext cx="2133924" cy="1513139"/>
            <a:chOff x="5054600" y="1342008"/>
            <a:chExt cx="1517540" cy="1076069"/>
          </a:xfrm>
        </p:grpSpPr>
        <p:sp>
          <p:nvSpPr>
            <p:cNvPr id="686" name="Google Shape;686;p31"/>
            <p:cNvSpPr txBox="1"/>
            <p:nvPr/>
          </p:nvSpPr>
          <p:spPr>
            <a:xfrm>
              <a:off x="5054600" y="1342008"/>
              <a:ext cx="1082658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87" name="Google Shape;687;p31"/>
            <p:cNvSpPr/>
            <p:nvPr/>
          </p:nvSpPr>
          <p:spPr>
            <a:xfrm>
              <a:off x="5054600" y="1650919"/>
              <a:ext cx="1517540" cy="767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88" name="Google Shape;688;p31"/>
          <p:cNvGrpSpPr/>
          <p:nvPr/>
        </p:nvGrpSpPr>
        <p:grpSpPr>
          <a:xfrm>
            <a:off x="4000789" y="4798797"/>
            <a:ext cx="2133924" cy="1513139"/>
            <a:chOff x="5054600" y="1342008"/>
            <a:chExt cx="1517540" cy="1076069"/>
          </a:xfrm>
        </p:grpSpPr>
        <p:sp>
          <p:nvSpPr>
            <p:cNvPr id="689" name="Google Shape;689;p31"/>
            <p:cNvSpPr txBox="1"/>
            <p:nvPr/>
          </p:nvSpPr>
          <p:spPr>
            <a:xfrm>
              <a:off x="5054600" y="1342008"/>
              <a:ext cx="1082658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0" name="Google Shape;690;p31"/>
            <p:cNvSpPr/>
            <p:nvPr/>
          </p:nvSpPr>
          <p:spPr>
            <a:xfrm>
              <a:off x="5054600" y="1650919"/>
              <a:ext cx="1517540" cy="767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91" name="Google Shape;691;p31"/>
          <p:cNvGrpSpPr/>
          <p:nvPr/>
        </p:nvGrpSpPr>
        <p:grpSpPr>
          <a:xfrm>
            <a:off x="6509739" y="4798797"/>
            <a:ext cx="2133924" cy="1513139"/>
            <a:chOff x="5054600" y="1342008"/>
            <a:chExt cx="1517540" cy="1076069"/>
          </a:xfrm>
        </p:grpSpPr>
        <p:sp>
          <p:nvSpPr>
            <p:cNvPr id="692" name="Google Shape;692;p31"/>
            <p:cNvSpPr txBox="1"/>
            <p:nvPr/>
          </p:nvSpPr>
          <p:spPr>
            <a:xfrm>
              <a:off x="5054600" y="1342008"/>
              <a:ext cx="1082658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3" name="Google Shape;693;p31"/>
            <p:cNvSpPr/>
            <p:nvPr/>
          </p:nvSpPr>
          <p:spPr>
            <a:xfrm>
              <a:off x="5054600" y="1650919"/>
              <a:ext cx="1517540" cy="767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94" name="Google Shape;694;p31"/>
          <p:cNvGrpSpPr/>
          <p:nvPr/>
        </p:nvGrpSpPr>
        <p:grpSpPr>
          <a:xfrm>
            <a:off x="9114777" y="4798797"/>
            <a:ext cx="2133924" cy="1513139"/>
            <a:chOff x="5054600" y="1342008"/>
            <a:chExt cx="1517540" cy="1076069"/>
          </a:xfrm>
        </p:grpSpPr>
        <p:sp>
          <p:nvSpPr>
            <p:cNvPr id="695" name="Google Shape;695;p31"/>
            <p:cNvSpPr txBox="1"/>
            <p:nvPr/>
          </p:nvSpPr>
          <p:spPr>
            <a:xfrm>
              <a:off x="5054600" y="1342008"/>
              <a:ext cx="1082658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6" name="Google Shape;696;p31"/>
            <p:cNvSpPr/>
            <p:nvPr/>
          </p:nvSpPr>
          <p:spPr>
            <a:xfrm>
              <a:off x="5054600" y="1650919"/>
              <a:ext cx="1517540" cy="767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905" y="-1342485"/>
            <a:ext cx="12869861" cy="86502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" name="Google Shape;43;p14"/>
          <p:cNvGrpSpPr/>
          <p:nvPr/>
        </p:nvGrpSpPr>
        <p:grpSpPr>
          <a:xfrm>
            <a:off x="617215" y="2238775"/>
            <a:ext cx="3023069" cy="1564003"/>
            <a:chOff x="1819275" y="1143000"/>
            <a:chExt cx="2867025" cy="1483273"/>
          </a:xfrm>
        </p:grpSpPr>
        <p:sp>
          <p:nvSpPr>
            <p:cNvPr id="44" name="Google Shape;44;p14"/>
            <p:cNvSpPr/>
            <p:nvPr/>
          </p:nvSpPr>
          <p:spPr>
            <a:xfrm>
              <a:off x="1819275" y="1143000"/>
              <a:ext cx="2590800" cy="1266825"/>
            </a:xfrm>
            <a:prstGeom prst="rect">
              <a:avLst/>
            </a:prstGeom>
            <a:noFill/>
            <a:ln cap="flat" cmpd="sng" w="285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5" name="Google Shape;45;p14"/>
            <p:cNvSpPr/>
            <p:nvPr/>
          </p:nvSpPr>
          <p:spPr>
            <a:xfrm>
              <a:off x="2095500" y="1359448"/>
              <a:ext cx="2590800" cy="1266825"/>
            </a:xfrm>
            <a:prstGeom prst="rect">
              <a:avLst/>
            </a:prstGeom>
            <a:noFill/>
            <a:ln cap="flat" cmpd="sng" w="285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6327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46" name="Google Shape;46;p14"/>
          <p:cNvSpPr txBox="1"/>
          <p:nvPr/>
        </p:nvSpPr>
        <p:spPr>
          <a:xfrm>
            <a:off x="667687" y="2747129"/>
            <a:ext cx="292212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CONTENTS</a:t>
            </a:r>
            <a:endParaRPr sz="3600">
              <a:solidFill>
                <a:schemeClr val="accen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" name="Google Shape;47;p14"/>
          <p:cNvSpPr/>
          <p:nvPr/>
        </p:nvSpPr>
        <p:spPr>
          <a:xfrm>
            <a:off x="5299993" y="1456085"/>
            <a:ext cx="4368886" cy="657322"/>
          </a:xfrm>
          <a:custGeom>
            <a:rect b="b" l="l" r="r" t="t"/>
            <a:pathLst>
              <a:path extrusionOk="0" h="490538" w="4876800">
                <a:moveTo>
                  <a:pt x="0" y="0"/>
                </a:moveTo>
                <a:lnTo>
                  <a:pt x="4568823" y="0"/>
                </a:lnTo>
                <a:lnTo>
                  <a:pt x="4876800" y="236540"/>
                </a:lnTo>
                <a:lnTo>
                  <a:pt x="4567237" y="490538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" name="Google Shape;48;p14"/>
          <p:cNvSpPr/>
          <p:nvPr/>
        </p:nvSpPr>
        <p:spPr>
          <a:xfrm>
            <a:off x="4578522" y="1387187"/>
            <a:ext cx="922339" cy="795121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01</a:t>
            </a:r>
            <a:endParaRPr sz="2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" name="Google Shape;49;p14"/>
          <p:cNvSpPr/>
          <p:nvPr/>
        </p:nvSpPr>
        <p:spPr>
          <a:xfrm>
            <a:off x="5840975" y="1506779"/>
            <a:ext cx="115788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PARK</a:t>
            </a:r>
            <a:endParaRPr sz="2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0" name="Google Shape;50;p14"/>
          <p:cNvSpPr/>
          <p:nvPr/>
        </p:nvSpPr>
        <p:spPr>
          <a:xfrm>
            <a:off x="5299993" y="2606196"/>
            <a:ext cx="4368886" cy="657322"/>
          </a:xfrm>
          <a:custGeom>
            <a:rect b="b" l="l" r="r" t="t"/>
            <a:pathLst>
              <a:path extrusionOk="0" h="490538" w="4876800">
                <a:moveTo>
                  <a:pt x="0" y="0"/>
                </a:moveTo>
                <a:lnTo>
                  <a:pt x="4568823" y="0"/>
                </a:lnTo>
                <a:lnTo>
                  <a:pt x="4876800" y="236540"/>
                </a:lnTo>
                <a:lnTo>
                  <a:pt x="4567237" y="490538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1" name="Google Shape;51;p14"/>
          <p:cNvSpPr/>
          <p:nvPr/>
        </p:nvSpPr>
        <p:spPr>
          <a:xfrm>
            <a:off x="4578522" y="2537298"/>
            <a:ext cx="922339" cy="795121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02</a:t>
            </a:r>
            <a:endParaRPr sz="2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2" name="Google Shape;52;p14"/>
          <p:cNvSpPr/>
          <p:nvPr/>
        </p:nvSpPr>
        <p:spPr>
          <a:xfrm>
            <a:off x="5840975" y="2656890"/>
            <a:ext cx="18657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STADIUM</a:t>
            </a:r>
            <a:endParaRPr sz="2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3" name="Google Shape;53;p14"/>
          <p:cNvSpPr/>
          <p:nvPr/>
        </p:nvSpPr>
        <p:spPr>
          <a:xfrm>
            <a:off x="5299993" y="3758182"/>
            <a:ext cx="4368886" cy="657322"/>
          </a:xfrm>
          <a:custGeom>
            <a:rect b="b" l="l" r="r" t="t"/>
            <a:pathLst>
              <a:path extrusionOk="0" h="490538" w="4876800">
                <a:moveTo>
                  <a:pt x="0" y="0"/>
                </a:moveTo>
                <a:lnTo>
                  <a:pt x="4568823" y="0"/>
                </a:lnTo>
                <a:lnTo>
                  <a:pt x="4876800" y="236540"/>
                </a:lnTo>
                <a:lnTo>
                  <a:pt x="4567237" y="490538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4" name="Google Shape;54;p14"/>
          <p:cNvSpPr/>
          <p:nvPr/>
        </p:nvSpPr>
        <p:spPr>
          <a:xfrm>
            <a:off x="4578522" y="3689284"/>
            <a:ext cx="922339" cy="795121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03</a:t>
            </a:r>
            <a:endParaRPr sz="2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5" name="Google Shape;55;p14"/>
          <p:cNvSpPr/>
          <p:nvPr/>
        </p:nvSpPr>
        <p:spPr>
          <a:xfrm>
            <a:off x="5840975" y="3808876"/>
            <a:ext cx="163698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CENTER</a:t>
            </a:r>
            <a:endParaRPr sz="2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6" name="Google Shape;56;p14"/>
          <p:cNvSpPr/>
          <p:nvPr/>
        </p:nvSpPr>
        <p:spPr>
          <a:xfrm>
            <a:off x="5299993" y="4910168"/>
            <a:ext cx="4368886" cy="657322"/>
          </a:xfrm>
          <a:custGeom>
            <a:rect b="b" l="l" r="r" t="t"/>
            <a:pathLst>
              <a:path extrusionOk="0" h="490538" w="4876800">
                <a:moveTo>
                  <a:pt x="0" y="0"/>
                </a:moveTo>
                <a:lnTo>
                  <a:pt x="4568823" y="0"/>
                </a:lnTo>
                <a:lnTo>
                  <a:pt x="4876800" y="236540"/>
                </a:lnTo>
                <a:lnTo>
                  <a:pt x="4567237" y="490538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7" name="Google Shape;57;p14"/>
          <p:cNvSpPr/>
          <p:nvPr/>
        </p:nvSpPr>
        <p:spPr>
          <a:xfrm>
            <a:off x="4578522" y="4841269"/>
            <a:ext cx="922339" cy="795121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04</a:t>
            </a:r>
            <a:endParaRPr sz="2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8" name="Google Shape;58;p14"/>
          <p:cNvSpPr/>
          <p:nvPr/>
        </p:nvSpPr>
        <p:spPr>
          <a:xfrm>
            <a:off x="5840975" y="4960861"/>
            <a:ext cx="117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SHOP</a:t>
            </a:r>
            <a:endParaRPr sz="2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32"/>
          <p:cNvSpPr/>
          <p:nvPr/>
        </p:nvSpPr>
        <p:spPr>
          <a:xfrm flipH="1" rot="-5400000">
            <a:off x="6442315" y="2265582"/>
            <a:ext cx="2992970" cy="3048636"/>
          </a:xfrm>
          <a:custGeom>
            <a:rect b="b" l="l" r="r" t="t"/>
            <a:pathLst>
              <a:path extrusionOk="0" h="2959458" w="2893222">
                <a:moveTo>
                  <a:pt x="663159" y="2702644"/>
                </a:moveTo>
                <a:cubicBezTo>
                  <a:pt x="270694" y="2413616"/>
                  <a:pt x="297292" y="2480177"/>
                  <a:pt x="0" y="2032204"/>
                </a:cubicBezTo>
                <a:lnTo>
                  <a:pt x="1396998" y="0"/>
                </a:lnTo>
                <a:lnTo>
                  <a:pt x="2893222" y="2404291"/>
                </a:lnTo>
                <a:cubicBezTo>
                  <a:pt x="2180089" y="2991587"/>
                  <a:pt x="1930209" y="2931200"/>
                  <a:pt x="1559412" y="2959458"/>
                </a:cubicBezTo>
                <a:cubicBezTo>
                  <a:pt x="1254627" y="2941783"/>
                  <a:pt x="930144" y="2872952"/>
                  <a:pt x="663159" y="2702644"/>
                </a:cubicBezTo>
                <a:close/>
              </a:path>
            </a:pathLst>
          </a:custGeom>
          <a:solidFill>
            <a:srgbClr val="D8D8D8"/>
          </a:solidFill>
          <a:ln cap="rnd" cmpd="sng" w="9525">
            <a:solidFill>
              <a:srgbClr val="E6E6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32"/>
          <p:cNvSpPr txBox="1"/>
          <p:nvPr/>
        </p:nvSpPr>
        <p:spPr>
          <a:xfrm flipH="1">
            <a:off x="6414467" y="2293408"/>
            <a:ext cx="3048636" cy="29929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47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04" name="Google Shape;704;p32"/>
          <p:cNvSpPr/>
          <p:nvPr/>
        </p:nvSpPr>
        <p:spPr>
          <a:xfrm rot="5400000">
            <a:off x="3490289" y="2265582"/>
            <a:ext cx="2992970" cy="3048636"/>
          </a:xfrm>
          <a:custGeom>
            <a:rect b="b" l="l" r="r" t="t"/>
            <a:pathLst>
              <a:path extrusionOk="0" h="2959458" w="2893222">
                <a:moveTo>
                  <a:pt x="663159" y="2702644"/>
                </a:moveTo>
                <a:cubicBezTo>
                  <a:pt x="270694" y="2413616"/>
                  <a:pt x="297292" y="2480177"/>
                  <a:pt x="0" y="2032204"/>
                </a:cubicBezTo>
                <a:lnTo>
                  <a:pt x="1396998" y="0"/>
                </a:lnTo>
                <a:lnTo>
                  <a:pt x="2893222" y="2404291"/>
                </a:lnTo>
                <a:cubicBezTo>
                  <a:pt x="2180089" y="2991587"/>
                  <a:pt x="1930209" y="2931200"/>
                  <a:pt x="1559412" y="2959458"/>
                </a:cubicBezTo>
                <a:cubicBezTo>
                  <a:pt x="1254627" y="2941783"/>
                  <a:pt x="930144" y="2872952"/>
                  <a:pt x="663159" y="2702644"/>
                </a:cubicBezTo>
                <a:close/>
              </a:path>
            </a:pathLst>
          </a:custGeom>
          <a:solidFill>
            <a:srgbClr val="D8D8D8"/>
          </a:solidFill>
          <a:ln cap="rnd" cmpd="sng" w="9525">
            <a:solidFill>
              <a:srgbClr val="E6E6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32"/>
          <p:cNvSpPr txBox="1"/>
          <p:nvPr/>
        </p:nvSpPr>
        <p:spPr>
          <a:xfrm rot="10800000">
            <a:off x="3462442" y="2293408"/>
            <a:ext cx="3048636" cy="29929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47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06" name="Google Shape;706;p32"/>
          <p:cNvSpPr/>
          <p:nvPr/>
        </p:nvSpPr>
        <p:spPr>
          <a:xfrm>
            <a:off x="3464340" y="2043762"/>
            <a:ext cx="3758154" cy="3774366"/>
          </a:xfrm>
          <a:prstGeom prst="ellipse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07" name="Google Shape;707;p32"/>
          <p:cNvSpPr/>
          <p:nvPr/>
        </p:nvSpPr>
        <p:spPr>
          <a:xfrm>
            <a:off x="5713019" y="2043762"/>
            <a:ext cx="3759790" cy="3774366"/>
          </a:xfrm>
          <a:prstGeom prst="ellipse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708" name="Google Shape;708;p32"/>
          <p:cNvCxnSpPr/>
          <p:nvPr/>
        </p:nvCxnSpPr>
        <p:spPr>
          <a:xfrm>
            <a:off x="4496278" y="2965181"/>
            <a:ext cx="588745" cy="277574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09" name="Google Shape;709;p32"/>
          <p:cNvCxnSpPr/>
          <p:nvPr/>
        </p:nvCxnSpPr>
        <p:spPr>
          <a:xfrm>
            <a:off x="4182281" y="3817613"/>
            <a:ext cx="608368" cy="0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10" name="Google Shape;710;p32"/>
          <p:cNvCxnSpPr/>
          <p:nvPr/>
        </p:nvCxnSpPr>
        <p:spPr>
          <a:xfrm flipH="1" rot="10800000">
            <a:off x="4496278" y="4369482"/>
            <a:ext cx="608368" cy="323565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11" name="Google Shape;711;p32"/>
          <p:cNvCxnSpPr/>
          <p:nvPr/>
        </p:nvCxnSpPr>
        <p:spPr>
          <a:xfrm rot="10800000">
            <a:off x="7928987" y="4356341"/>
            <a:ext cx="608368" cy="323565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12" name="Google Shape;712;p32"/>
          <p:cNvCxnSpPr/>
          <p:nvPr/>
        </p:nvCxnSpPr>
        <p:spPr>
          <a:xfrm rot="10800000">
            <a:off x="8233172" y="3814328"/>
            <a:ext cx="608368" cy="0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13" name="Google Shape;713;p32"/>
          <p:cNvCxnSpPr/>
          <p:nvPr/>
        </p:nvCxnSpPr>
        <p:spPr>
          <a:xfrm flipH="1">
            <a:off x="7948611" y="2965181"/>
            <a:ext cx="588745" cy="277574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714" name="Google Shape;714;p32"/>
          <p:cNvGrpSpPr/>
          <p:nvPr/>
        </p:nvGrpSpPr>
        <p:grpSpPr>
          <a:xfrm>
            <a:off x="5385938" y="2735236"/>
            <a:ext cx="2168542" cy="2177897"/>
            <a:chOff x="5014912" y="2584450"/>
            <a:chExt cx="2105025" cy="2105025"/>
          </a:xfrm>
        </p:grpSpPr>
        <p:sp>
          <p:nvSpPr>
            <p:cNvPr id="715" name="Google Shape;715;p32"/>
            <p:cNvSpPr/>
            <p:nvPr/>
          </p:nvSpPr>
          <p:spPr>
            <a:xfrm>
              <a:off x="5014912" y="2584450"/>
              <a:ext cx="2105025" cy="210502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84">
                <a:solidFill>
                  <a:srgbClr val="4D4D4D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16" name="Google Shape;716;p32"/>
            <p:cNvSpPr/>
            <p:nvPr/>
          </p:nvSpPr>
          <p:spPr>
            <a:xfrm>
              <a:off x="5497512" y="3066331"/>
              <a:ext cx="1139825" cy="1139825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4D4D4D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HERE</a:t>
              </a:r>
              <a:endParaRPr b="1" sz="2000">
                <a:solidFill>
                  <a:srgbClr val="4D4D4D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17" name="Google Shape;717;p32"/>
          <p:cNvSpPr/>
          <p:nvPr/>
        </p:nvSpPr>
        <p:spPr>
          <a:xfrm>
            <a:off x="3482328" y="2132456"/>
            <a:ext cx="1022127" cy="102653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2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8" name="Google Shape;718;p32"/>
          <p:cNvSpPr/>
          <p:nvPr/>
        </p:nvSpPr>
        <p:spPr>
          <a:xfrm>
            <a:off x="8485025" y="2148878"/>
            <a:ext cx="1022126" cy="10281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2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9" name="Google Shape;719;p32"/>
          <p:cNvSpPr/>
          <p:nvPr/>
        </p:nvSpPr>
        <p:spPr>
          <a:xfrm>
            <a:off x="8949479" y="3341302"/>
            <a:ext cx="1023761" cy="10281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2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0" name="Google Shape;720;p32"/>
          <p:cNvSpPr/>
          <p:nvPr/>
        </p:nvSpPr>
        <p:spPr>
          <a:xfrm>
            <a:off x="8535719" y="4520586"/>
            <a:ext cx="1023761" cy="10281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2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1" name="Google Shape;721;p32"/>
          <p:cNvSpPr/>
          <p:nvPr/>
        </p:nvSpPr>
        <p:spPr>
          <a:xfrm>
            <a:off x="3024415" y="3301883"/>
            <a:ext cx="1023761" cy="10281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2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2" name="Google Shape;722;p32"/>
          <p:cNvSpPr/>
          <p:nvPr/>
        </p:nvSpPr>
        <p:spPr>
          <a:xfrm>
            <a:off x="3443079" y="4514015"/>
            <a:ext cx="1023761" cy="10281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2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3" name="Google Shape;723;p32"/>
          <p:cNvSpPr txBox="1"/>
          <p:nvPr/>
        </p:nvSpPr>
        <p:spPr>
          <a:xfrm>
            <a:off x="979126" y="2163596"/>
            <a:ext cx="2240465" cy="714289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547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4" name="Google Shape;724;p32"/>
          <p:cNvSpPr txBox="1"/>
          <p:nvPr/>
        </p:nvSpPr>
        <p:spPr>
          <a:xfrm>
            <a:off x="9734000" y="2163596"/>
            <a:ext cx="2210142" cy="714289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547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5" name="Google Shape;725;p32"/>
          <p:cNvSpPr txBox="1"/>
          <p:nvPr/>
        </p:nvSpPr>
        <p:spPr>
          <a:xfrm>
            <a:off x="564365" y="3517853"/>
            <a:ext cx="2210142" cy="714289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547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6" name="Google Shape;726;p32"/>
          <p:cNvSpPr txBox="1"/>
          <p:nvPr/>
        </p:nvSpPr>
        <p:spPr>
          <a:xfrm>
            <a:off x="10215512" y="3517853"/>
            <a:ext cx="2210142" cy="714289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547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7" name="Google Shape;727;p32"/>
          <p:cNvSpPr txBox="1"/>
          <p:nvPr/>
        </p:nvSpPr>
        <p:spPr>
          <a:xfrm>
            <a:off x="9760584" y="4697137"/>
            <a:ext cx="2210142" cy="714289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547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8" name="Google Shape;728;p32"/>
          <p:cNvSpPr txBox="1"/>
          <p:nvPr/>
        </p:nvSpPr>
        <p:spPr>
          <a:xfrm>
            <a:off x="979126" y="4697137"/>
            <a:ext cx="2210142" cy="714289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4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547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29" name="Google Shape;729;p32"/>
          <p:cNvSpPr txBox="1"/>
          <p:nvPr/>
        </p:nvSpPr>
        <p:spPr>
          <a:xfrm>
            <a:off x="699932" y="187513"/>
            <a:ext cx="4752625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0" name="Google Shape;730;p32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" name="Google Shape;73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2550" y="-2432347"/>
            <a:ext cx="13023850" cy="130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3"/>
          <p:cNvSpPr txBox="1"/>
          <p:nvPr/>
        </p:nvSpPr>
        <p:spPr>
          <a:xfrm>
            <a:off x="2756967" y="2169641"/>
            <a:ext cx="1915909" cy="2169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498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03</a:t>
            </a:r>
            <a:endParaRPr sz="13498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8" name="Google Shape;738;p33"/>
          <p:cNvSpPr txBox="1"/>
          <p:nvPr/>
        </p:nvSpPr>
        <p:spPr>
          <a:xfrm>
            <a:off x="4989215" y="2612926"/>
            <a:ext cx="225734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4000" u="none" cap="none" strike="noStrike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CENTER</a:t>
            </a:r>
            <a:endParaRPr b="1" i="0" sz="4000" u="none" cap="none" strike="noStrike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9" name="Google Shape;739;p33"/>
          <p:cNvSpPr txBox="1"/>
          <p:nvPr/>
        </p:nvSpPr>
        <p:spPr>
          <a:xfrm>
            <a:off x="4557167" y="3431704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0" name="Google Shape;740;p33"/>
          <p:cNvSpPr txBox="1"/>
          <p:nvPr/>
        </p:nvSpPr>
        <p:spPr>
          <a:xfrm>
            <a:off x="7057333" y="3430352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1" name="Google Shape;741;p33"/>
          <p:cNvSpPr txBox="1"/>
          <p:nvPr/>
        </p:nvSpPr>
        <p:spPr>
          <a:xfrm>
            <a:off x="4557167" y="3950450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2" name="Google Shape;742;p33"/>
          <p:cNvSpPr txBox="1"/>
          <p:nvPr/>
        </p:nvSpPr>
        <p:spPr>
          <a:xfrm>
            <a:off x="7057333" y="3943725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34"/>
          <p:cNvSpPr/>
          <p:nvPr/>
        </p:nvSpPr>
        <p:spPr>
          <a:xfrm>
            <a:off x="1264662" y="1865948"/>
            <a:ext cx="1854520" cy="186252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9" name="Google Shape;749;p34"/>
          <p:cNvSpPr/>
          <p:nvPr/>
        </p:nvSpPr>
        <p:spPr>
          <a:xfrm>
            <a:off x="1264662" y="3728470"/>
            <a:ext cx="1854520" cy="1117512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687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50" name="Google Shape;750;p34"/>
          <p:cNvSpPr/>
          <p:nvPr/>
        </p:nvSpPr>
        <p:spPr>
          <a:xfrm>
            <a:off x="3360269" y="1865948"/>
            <a:ext cx="1854520" cy="186252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51" name="Google Shape;751;p34"/>
          <p:cNvSpPr/>
          <p:nvPr/>
        </p:nvSpPr>
        <p:spPr>
          <a:xfrm>
            <a:off x="3360269" y="3728470"/>
            <a:ext cx="1854520" cy="1117512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687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52" name="Google Shape;752;p34"/>
          <p:cNvSpPr/>
          <p:nvPr/>
        </p:nvSpPr>
        <p:spPr>
          <a:xfrm>
            <a:off x="5455877" y="1865948"/>
            <a:ext cx="1854520" cy="186252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53" name="Google Shape;753;p34"/>
          <p:cNvSpPr/>
          <p:nvPr/>
        </p:nvSpPr>
        <p:spPr>
          <a:xfrm>
            <a:off x="5455877" y="3728470"/>
            <a:ext cx="1854520" cy="1117512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687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54" name="Google Shape;754;p34"/>
          <p:cNvSpPr/>
          <p:nvPr/>
        </p:nvSpPr>
        <p:spPr>
          <a:xfrm>
            <a:off x="7551487" y="1865948"/>
            <a:ext cx="1854520" cy="186252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55" name="Google Shape;755;p34"/>
          <p:cNvSpPr/>
          <p:nvPr/>
        </p:nvSpPr>
        <p:spPr>
          <a:xfrm>
            <a:off x="7551487" y="3728470"/>
            <a:ext cx="1854520" cy="1117512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687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56" name="Google Shape;756;p34"/>
          <p:cNvSpPr/>
          <p:nvPr/>
        </p:nvSpPr>
        <p:spPr>
          <a:xfrm>
            <a:off x="9647093" y="1865948"/>
            <a:ext cx="1854520" cy="186252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57" name="Google Shape;757;p34"/>
          <p:cNvSpPr/>
          <p:nvPr/>
        </p:nvSpPr>
        <p:spPr>
          <a:xfrm>
            <a:off x="9647093" y="3728470"/>
            <a:ext cx="1854520" cy="1117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687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58" name="Google Shape;758;p34"/>
          <p:cNvGrpSpPr/>
          <p:nvPr/>
        </p:nvGrpSpPr>
        <p:grpSpPr>
          <a:xfrm>
            <a:off x="1858382" y="2089449"/>
            <a:ext cx="667083" cy="861196"/>
            <a:chOff x="3095876" y="2479873"/>
            <a:chExt cx="366231" cy="470769"/>
          </a:xfrm>
        </p:grpSpPr>
        <p:sp>
          <p:nvSpPr>
            <p:cNvPr id="759" name="Google Shape;759;p34"/>
            <p:cNvSpPr/>
            <p:nvPr/>
          </p:nvSpPr>
          <p:spPr>
            <a:xfrm flipH="1">
              <a:off x="3095876" y="2898027"/>
              <a:ext cx="51923" cy="52615"/>
            </a:xfrm>
            <a:custGeom>
              <a:rect b="b" l="l" r="r" t="t"/>
              <a:pathLst>
                <a:path extrusionOk="0" h="32" w="32">
                  <a:moveTo>
                    <a:pt x="0" y="32"/>
                  </a:moveTo>
                  <a:cubicBezTo>
                    <a:pt x="16" y="32"/>
                    <a:pt x="16" y="32"/>
                    <a:pt x="16" y="32"/>
                  </a:cubicBezTo>
                  <a:cubicBezTo>
                    <a:pt x="25" y="32"/>
                    <a:pt x="32" y="25"/>
                    <a:pt x="32" y="16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60" name="Google Shape;760;p34"/>
            <p:cNvSpPr/>
            <p:nvPr/>
          </p:nvSpPr>
          <p:spPr>
            <a:xfrm flipH="1">
              <a:off x="3095876" y="2479873"/>
              <a:ext cx="366231" cy="470769"/>
            </a:xfrm>
            <a:custGeom>
              <a:rect b="b" l="l" r="r" t="t"/>
              <a:pathLst>
                <a:path extrusionOk="0" h="288" w="224">
                  <a:moveTo>
                    <a:pt x="208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72"/>
                    <a:pt x="0" y="272"/>
                    <a:pt x="0" y="272"/>
                  </a:cubicBezTo>
                  <a:cubicBezTo>
                    <a:pt x="0" y="281"/>
                    <a:pt x="7" y="288"/>
                    <a:pt x="16" y="288"/>
                  </a:cubicBezTo>
                  <a:cubicBezTo>
                    <a:pt x="176" y="288"/>
                    <a:pt x="176" y="288"/>
                    <a:pt x="176" y="288"/>
                  </a:cubicBezTo>
                  <a:cubicBezTo>
                    <a:pt x="176" y="144"/>
                    <a:pt x="176" y="144"/>
                    <a:pt x="176" y="144"/>
                  </a:cubicBezTo>
                  <a:cubicBezTo>
                    <a:pt x="224" y="144"/>
                    <a:pt x="224" y="144"/>
                    <a:pt x="224" y="144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224" y="7"/>
                    <a:pt x="217" y="0"/>
                    <a:pt x="208" y="0"/>
                  </a:cubicBezTo>
                  <a:close/>
                  <a:moveTo>
                    <a:pt x="168" y="104"/>
                  </a:moveTo>
                  <a:cubicBezTo>
                    <a:pt x="56" y="104"/>
                    <a:pt x="56" y="104"/>
                    <a:pt x="56" y="104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168" y="88"/>
                    <a:pt x="168" y="88"/>
                    <a:pt x="168" y="88"/>
                  </a:cubicBezTo>
                  <a:lnTo>
                    <a:pt x="168" y="104"/>
                  </a:lnTo>
                  <a:close/>
                  <a:moveTo>
                    <a:pt x="168" y="72"/>
                  </a:moveTo>
                  <a:cubicBezTo>
                    <a:pt x="56" y="72"/>
                    <a:pt x="56" y="72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168" y="56"/>
                    <a:pt x="168" y="56"/>
                    <a:pt x="168" y="56"/>
                  </a:cubicBezTo>
                  <a:lnTo>
                    <a:pt x="168" y="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61" name="Google Shape;761;p34"/>
            <p:cNvSpPr/>
            <p:nvPr/>
          </p:nvSpPr>
          <p:spPr>
            <a:xfrm flipH="1">
              <a:off x="3095876" y="2741565"/>
              <a:ext cx="51923" cy="519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62" name="Google Shape;762;p34"/>
            <p:cNvSpPr/>
            <p:nvPr/>
          </p:nvSpPr>
          <p:spPr>
            <a:xfrm flipH="1">
              <a:off x="3095876" y="2819796"/>
              <a:ext cx="51923" cy="526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63" name="Google Shape;763;p34"/>
          <p:cNvSpPr/>
          <p:nvPr/>
        </p:nvSpPr>
        <p:spPr>
          <a:xfrm flipH="1">
            <a:off x="3828367" y="2137745"/>
            <a:ext cx="918326" cy="764604"/>
          </a:xfrm>
          <a:custGeom>
            <a:rect b="b" l="l" r="r" t="t"/>
            <a:pathLst>
              <a:path extrusionOk="0" h="256" w="308">
                <a:moveTo>
                  <a:pt x="188" y="19"/>
                </a:moveTo>
                <a:cubicBezTo>
                  <a:pt x="180" y="7"/>
                  <a:pt x="168" y="0"/>
                  <a:pt x="154" y="0"/>
                </a:cubicBezTo>
                <a:cubicBezTo>
                  <a:pt x="140" y="0"/>
                  <a:pt x="128" y="7"/>
                  <a:pt x="120" y="19"/>
                </a:cubicBezTo>
                <a:cubicBezTo>
                  <a:pt x="8" y="195"/>
                  <a:pt x="8" y="195"/>
                  <a:pt x="8" y="195"/>
                </a:cubicBezTo>
                <a:cubicBezTo>
                  <a:pt x="0" y="207"/>
                  <a:pt x="0" y="222"/>
                  <a:pt x="7" y="235"/>
                </a:cubicBezTo>
                <a:cubicBezTo>
                  <a:pt x="14" y="248"/>
                  <a:pt x="27" y="256"/>
                  <a:pt x="42" y="256"/>
                </a:cubicBezTo>
                <a:cubicBezTo>
                  <a:pt x="266" y="256"/>
                  <a:pt x="266" y="256"/>
                  <a:pt x="266" y="256"/>
                </a:cubicBezTo>
                <a:cubicBezTo>
                  <a:pt x="281" y="256"/>
                  <a:pt x="294" y="248"/>
                  <a:pt x="301" y="235"/>
                </a:cubicBezTo>
                <a:cubicBezTo>
                  <a:pt x="308" y="222"/>
                  <a:pt x="308" y="207"/>
                  <a:pt x="300" y="195"/>
                </a:cubicBezTo>
                <a:lnTo>
                  <a:pt x="188" y="19"/>
                </a:lnTo>
                <a:close/>
                <a:moveTo>
                  <a:pt x="154" y="216"/>
                </a:moveTo>
                <a:cubicBezTo>
                  <a:pt x="145" y="216"/>
                  <a:pt x="138" y="209"/>
                  <a:pt x="138" y="200"/>
                </a:cubicBezTo>
                <a:cubicBezTo>
                  <a:pt x="138" y="191"/>
                  <a:pt x="145" y="184"/>
                  <a:pt x="154" y="184"/>
                </a:cubicBezTo>
                <a:cubicBezTo>
                  <a:pt x="163" y="184"/>
                  <a:pt x="170" y="191"/>
                  <a:pt x="170" y="200"/>
                </a:cubicBezTo>
                <a:cubicBezTo>
                  <a:pt x="170" y="209"/>
                  <a:pt x="163" y="216"/>
                  <a:pt x="154" y="216"/>
                </a:cubicBezTo>
                <a:close/>
                <a:moveTo>
                  <a:pt x="170" y="152"/>
                </a:moveTo>
                <a:cubicBezTo>
                  <a:pt x="170" y="161"/>
                  <a:pt x="163" y="168"/>
                  <a:pt x="154" y="168"/>
                </a:cubicBezTo>
                <a:cubicBezTo>
                  <a:pt x="145" y="168"/>
                  <a:pt x="138" y="161"/>
                  <a:pt x="138" y="152"/>
                </a:cubicBezTo>
                <a:cubicBezTo>
                  <a:pt x="138" y="96"/>
                  <a:pt x="138" y="96"/>
                  <a:pt x="138" y="96"/>
                </a:cubicBezTo>
                <a:cubicBezTo>
                  <a:pt x="138" y="87"/>
                  <a:pt x="145" y="80"/>
                  <a:pt x="154" y="80"/>
                </a:cubicBezTo>
                <a:cubicBezTo>
                  <a:pt x="163" y="80"/>
                  <a:pt x="170" y="87"/>
                  <a:pt x="170" y="96"/>
                </a:cubicBezTo>
                <a:lnTo>
                  <a:pt x="170" y="1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87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64" name="Google Shape;764;p34"/>
          <p:cNvGrpSpPr/>
          <p:nvPr/>
        </p:nvGrpSpPr>
        <p:grpSpPr>
          <a:xfrm>
            <a:off x="6096500" y="2101075"/>
            <a:ext cx="573274" cy="837947"/>
            <a:chOff x="5690315" y="3674507"/>
            <a:chExt cx="314729" cy="458061"/>
          </a:xfrm>
        </p:grpSpPr>
        <p:sp>
          <p:nvSpPr>
            <p:cNvPr id="765" name="Google Shape;765;p34"/>
            <p:cNvSpPr/>
            <p:nvPr/>
          </p:nvSpPr>
          <p:spPr>
            <a:xfrm flipH="1">
              <a:off x="5782528" y="4054387"/>
              <a:ext cx="130302" cy="78181"/>
            </a:xfrm>
            <a:custGeom>
              <a:rect b="b" l="l" r="r" t="t"/>
              <a:pathLst>
                <a:path extrusionOk="0" h="48" w="80">
                  <a:moveTo>
                    <a:pt x="73" y="2"/>
                  </a:moveTo>
                  <a:cubicBezTo>
                    <a:pt x="65" y="5"/>
                    <a:pt x="55" y="7"/>
                    <a:pt x="44" y="8"/>
                  </a:cubicBezTo>
                  <a:cubicBezTo>
                    <a:pt x="42" y="8"/>
                    <a:pt x="41" y="8"/>
                    <a:pt x="40" y="8"/>
                  </a:cubicBezTo>
                  <a:cubicBezTo>
                    <a:pt x="39" y="8"/>
                    <a:pt x="38" y="8"/>
                    <a:pt x="36" y="8"/>
                  </a:cubicBezTo>
                  <a:cubicBezTo>
                    <a:pt x="25" y="7"/>
                    <a:pt x="15" y="5"/>
                    <a:pt x="7" y="2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13" y="48"/>
                    <a:pt x="40" y="48"/>
                  </a:cubicBezTo>
                  <a:cubicBezTo>
                    <a:pt x="67" y="48"/>
                    <a:pt x="80" y="27"/>
                    <a:pt x="80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77" y="1"/>
                    <a:pt x="7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66" name="Google Shape;766;p34"/>
            <p:cNvSpPr/>
            <p:nvPr/>
          </p:nvSpPr>
          <p:spPr>
            <a:xfrm flipH="1">
              <a:off x="5690315" y="3674507"/>
              <a:ext cx="314729" cy="366849"/>
            </a:xfrm>
            <a:custGeom>
              <a:rect b="b" l="l" r="r" t="t"/>
              <a:pathLst>
                <a:path extrusionOk="0" h="224" w="192">
                  <a:moveTo>
                    <a:pt x="96" y="0"/>
                  </a:moveTo>
                  <a:cubicBezTo>
                    <a:pt x="43" y="0"/>
                    <a:pt x="0" y="43"/>
                    <a:pt x="0" y="96"/>
                  </a:cubicBezTo>
                  <a:cubicBezTo>
                    <a:pt x="0" y="144"/>
                    <a:pt x="48" y="184"/>
                    <a:pt x="48" y="200"/>
                  </a:cubicBezTo>
                  <a:cubicBezTo>
                    <a:pt x="48" y="205"/>
                    <a:pt x="54" y="213"/>
                    <a:pt x="67" y="219"/>
                  </a:cubicBezTo>
                  <a:cubicBezTo>
                    <a:pt x="73" y="220"/>
                    <a:pt x="82" y="223"/>
                    <a:pt x="90" y="224"/>
                  </a:cubicBezTo>
                  <a:cubicBezTo>
                    <a:pt x="92" y="224"/>
                    <a:pt x="94" y="224"/>
                    <a:pt x="96" y="224"/>
                  </a:cubicBezTo>
                  <a:cubicBezTo>
                    <a:pt x="103" y="224"/>
                    <a:pt x="113" y="222"/>
                    <a:pt x="125" y="218"/>
                  </a:cubicBezTo>
                  <a:cubicBezTo>
                    <a:pt x="138" y="213"/>
                    <a:pt x="144" y="205"/>
                    <a:pt x="144" y="200"/>
                  </a:cubicBezTo>
                  <a:cubicBezTo>
                    <a:pt x="144" y="184"/>
                    <a:pt x="192" y="144"/>
                    <a:pt x="192" y="96"/>
                  </a:cubicBezTo>
                  <a:cubicBezTo>
                    <a:pt x="192" y="43"/>
                    <a:pt x="149" y="0"/>
                    <a:pt x="96" y="0"/>
                  </a:cubicBezTo>
                  <a:close/>
                  <a:moveTo>
                    <a:pt x="113" y="40"/>
                  </a:moveTo>
                  <a:cubicBezTo>
                    <a:pt x="68" y="40"/>
                    <a:pt x="31" y="76"/>
                    <a:pt x="31" y="121"/>
                  </a:cubicBezTo>
                  <a:cubicBezTo>
                    <a:pt x="31" y="123"/>
                    <a:pt x="31" y="126"/>
                    <a:pt x="31" y="128"/>
                  </a:cubicBezTo>
                  <a:cubicBezTo>
                    <a:pt x="27" y="119"/>
                    <a:pt x="24" y="109"/>
                    <a:pt x="24" y="98"/>
                  </a:cubicBezTo>
                  <a:cubicBezTo>
                    <a:pt x="24" y="57"/>
                    <a:pt x="58" y="24"/>
                    <a:pt x="99" y="24"/>
                  </a:cubicBezTo>
                  <a:cubicBezTo>
                    <a:pt x="124" y="24"/>
                    <a:pt x="146" y="36"/>
                    <a:pt x="160" y="54"/>
                  </a:cubicBezTo>
                  <a:cubicBezTo>
                    <a:pt x="147" y="45"/>
                    <a:pt x="131" y="40"/>
                    <a:pt x="113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67" name="Google Shape;767;p34"/>
          <p:cNvSpPr/>
          <p:nvPr/>
        </p:nvSpPr>
        <p:spPr>
          <a:xfrm flipH="1">
            <a:off x="8002241" y="2220258"/>
            <a:ext cx="953014" cy="599582"/>
          </a:xfrm>
          <a:custGeom>
            <a:rect b="b" l="l" r="r" t="t"/>
            <a:pathLst>
              <a:path extrusionOk="0" h="200" w="320">
                <a:moveTo>
                  <a:pt x="262" y="70"/>
                </a:moveTo>
                <a:cubicBezTo>
                  <a:pt x="249" y="29"/>
                  <a:pt x="209" y="0"/>
                  <a:pt x="163" y="0"/>
                </a:cubicBezTo>
                <a:cubicBezTo>
                  <a:pt x="108" y="0"/>
                  <a:pt x="66" y="41"/>
                  <a:pt x="63" y="94"/>
                </a:cubicBezTo>
                <a:cubicBezTo>
                  <a:pt x="60" y="94"/>
                  <a:pt x="57" y="93"/>
                  <a:pt x="54" y="93"/>
                </a:cubicBezTo>
                <a:cubicBezTo>
                  <a:pt x="24" y="93"/>
                  <a:pt x="0" y="117"/>
                  <a:pt x="0" y="146"/>
                </a:cubicBezTo>
                <a:cubicBezTo>
                  <a:pt x="0" y="171"/>
                  <a:pt x="19" y="195"/>
                  <a:pt x="43" y="200"/>
                </a:cubicBezTo>
                <a:cubicBezTo>
                  <a:pt x="251" y="200"/>
                  <a:pt x="251" y="200"/>
                  <a:pt x="251" y="200"/>
                </a:cubicBezTo>
                <a:cubicBezTo>
                  <a:pt x="287" y="200"/>
                  <a:pt x="320" y="170"/>
                  <a:pt x="320" y="134"/>
                </a:cubicBezTo>
                <a:cubicBezTo>
                  <a:pt x="320" y="101"/>
                  <a:pt x="295" y="74"/>
                  <a:pt x="262" y="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87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68" name="Google Shape;768;p34"/>
          <p:cNvGrpSpPr/>
          <p:nvPr/>
        </p:nvGrpSpPr>
        <p:grpSpPr>
          <a:xfrm>
            <a:off x="10168139" y="2136829"/>
            <a:ext cx="812437" cy="766440"/>
            <a:chOff x="1784487" y="2486066"/>
            <a:chExt cx="446032" cy="418971"/>
          </a:xfrm>
        </p:grpSpPr>
        <p:sp>
          <p:nvSpPr>
            <p:cNvPr id="769" name="Google Shape;769;p34"/>
            <p:cNvSpPr/>
            <p:nvPr/>
          </p:nvSpPr>
          <p:spPr>
            <a:xfrm flipH="1">
              <a:off x="1784487" y="2669491"/>
              <a:ext cx="66153" cy="235546"/>
            </a:xfrm>
            <a:custGeom>
              <a:rect b="b" l="l" r="r" t="t"/>
              <a:pathLst>
                <a:path extrusionOk="0" h="144" w="40">
                  <a:moveTo>
                    <a:pt x="2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" y="102"/>
                    <a:pt x="6" y="105"/>
                    <a:pt x="9" y="108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10" y="109"/>
                    <a:pt x="10" y="110"/>
                    <a:pt x="11" y="111"/>
                  </a:cubicBezTo>
                  <a:cubicBezTo>
                    <a:pt x="11" y="112"/>
                    <a:pt x="12" y="112"/>
                    <a:pt x="12" y="113"/>
                  </a:cubicBezTo>
                  <a:cubicBezTo>
                    <a:pt x="12" y="113"/>
                    <a:pt x="13" y="114"/>
                    <a:pt x="13" y="115"/>
                  </a:cubicBezTo>
                  <a:cubicBezTo>
                    <a:pt x="13" y="115"/>
                    <a:pt x="14" y="116"/>
                    <a:pt x="14" y="117"/>
                  </a:cubicBezTo>
                  <a:cubicBezTo>
                    <a:pt x="14" y="118"/>
                    <a:pt x="14" y="118"/>
                    <a:pt x="15" y="119"/>
                  </a:cubicBezTo>
                  <a:cubicBezTo>
                    <a:pt x="15" y="120"/>
                    <a:pt x="15" y="121"/>
                    <a:pt x="15" y="122"/>
                  </a:cubicBezTo>
                  <a:cubicBezTo>
                    <a:pt x="15" y="122"/>
                    <a:pt x="16" y="123"/>
                    <a:pt x="16" y="123"/>
                  </a:cubicBezTo>
                  <a:cubicBezTo>
                    <a:pt x="16" y="125"/>
                    <a:pt x="16" y="126"/>
                    <a:pt x="16" y="128"/>
                  </a:cubicBezTo>
                  <a:cubicBezTo>
                    <a:pt x="16" y="130"/>
                    <a:pt x="16" y="132"/>
                    <a:pt x="15" y="133"/>
                  </a:cubicBezTo>
                  <a:cubicBezTo>
                    <a:pt x="15" y="134"/>
                    <a:pt x="15" y="135"/>
                    <a:pt x="15" y="136"/>
                  </a:cubicBezTo>
                  <a:cubicBezTo>
                    <a:pt x="15" y="136"/>
                    <a:pt x="15" y="137"/>
                    <a:pt x="14" y="138"/>
                  </a:cubicBezTo>
                  <a:cubicBezTo>
                    <a:pt x="14" y="140"/>
                    <a:pt x="13" y="142"/>
                    <a:pt x="12" y="144"/>
                  </a:cubicBezTo>
                  <a:cubicBezTo>
                    <a:pt x="24" y="144"/>
                    <a:pt x="24" y="144"/>
                    <a:pt x="24" y="144"/>
                  </a:cubicBezTo>
                  <a:cubicBezTo>
                    <a:pt x="33" y="144"/>
                    <a:pt x="40" y="137"/>
                    <a:pt x="40" y="128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7"/>
                    <a:pt x="33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0" name="Google Shape;770;p34"/>
            <p:cNvSpPr/>
            <p:nvPr/>
          </p:nvSpPr>
          <p:spPr>
            <a:xfrm flipH="1">
              <a:off x="1850640" y="2852915"/>
              <a:ext cx="313727" cy="52121"/>
            </a:xfrm>
            <a:custGeom>
              <a:rect b="b" l="l" r="r" t="t"/>
              <a:pathLst>
                <a:path extrusionOk="0" h="32" w="192">
                  <a:moveTo>
                    <a:pt x="191" y="10"/>
                  </a:moveTo>
                  <a:cubicBezTo>
                    <a:pt x="190" y="9"/>
                    <a:pt x="190" y="8"/>
                    <a:pt x="189" y="8"/>
                  </a:cubicBezTo>
                  <a:cubicBezTo>
                    <a:pt x="189" y="7"/>
                    <a:pt x="188" y="6"/>
                    <a:pt x="188" y="6"/>
                  </a:cubicBezTo>
                  <a:cubicBezTo>
                    <a:pt x="188" y="5"/>
                    <a:pt x="187" y="5"/>
                    <a:pt x="187" y="4"/>
                  </a:cubicBezTo>
                  <a:cubicBezTo>
                    <a:pt x="186" y="4"/>
                    <a:pt x="185" y="3"/>
                    <a:pt x="184" y="3"/>
                  </a:cubicBezTo>
                  <a:cubicBezTo>
                    <a:pt x="183" y="2"/>
                    <a:pt x="182" y="1"/>
                    <a:pt x="181" y="1"/>
                  </a:cubicBezTo>
                  <a:cubicBezTo>
                    <a:pt x="180" y="0"/>
                    <a:pt x="178" y="0"/>
                    <a:pt x="17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2" y="0"/>
                    <a:pt x="11" y="1"/>
                  </a:cubicBezTo>
                  <a:cubicBezTo>
                    <a:pt x="10" y="1"/>
                    <a:pt x="9" y="2"/>
                    <a:pt x="8" y="3"/>
                  </a:cubicBezTo>
                  <a:cubicBezTo>
                    <a:pt x="7" y="3"/>
                    <a:pt x="6" y="4"/>
                    <a:pt x="5" y="4"/>
                  </a:cubicBezTo>
                  <a:cubicBezTo>
                    <a:pt x="5" y="5"/>
                    <a:pt x="4" y="5"/>
                    <a:pt x="4" y="6"/>
                  </a:cubicBezTo>
                  <a:cubicBezTo>
                    <a:pt x="4" y="6"/>
                    <a:pt x="3" y="7"/>
                    <a:pt x="3" y="8"/>
                  </a:cubicBezTo>
                  <a:cubicBezTo>
                    <a:pt x="2" y="8"/>
                    <a:pt x="2" y="9"/>
                    <a:pt x="1" y="10"/>
                  </a:cubicBezTo>
                  <a:cubicBezTo>
                    <a:pt x="1" y="10"/>
                    <a:pt x="1" y="11"/>
                    <a:pt x="1" y="11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0" y="19"/>
                    <a:pt x="1" y="21"/>
                    <a:pt x="2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5" y="29"/>
                    <a:pt x="10" y="32"/>
                    <a:pt x="16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82" y="32"/>
                    <a:pt x="187" y="29"/>
                    <a:pt x="189" y="25"/>
                  </a:cubicBezTo>
                  <a:cubicBezTo>
                    <a:pt x="190" y="24"/>
                    <a:pt x="190" y="24"/>
                    <a:pt x="190" y="24"/>
                  </a:cubicBezTo>
                  <a:cubicBezTo>
                    <a:pt x="191" y="21"/>
                    <a:pt x="192" y="19"/>
                    <a:pt x="192" y="16"/>
                  </a:cubicBezTo>
                  <a:cubicBezTo>
                    <a:pt x="192" y="14"/>
                    <a:pt x="192" y="13"/>
                    <a:pt x="191" y="11"/>
                  </a:cubicBezTo>
                  <a:cubicBezTo>
                    <a:pt x="191" y="11"/>
                    <a:pt x="191" y="10"/>
                    <a:pt x="191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1" name="Google Shape;771;p34"/>
            <p:cNvSpPr/>
            <p:nvPr/>
          </p:nvSpPr>
          <p:spPr>
            <a:xfrm flipH="1">
              <a:off x="2164366" y="2669491"/>
              <a:ext cx="66153" cy="235546"/>
            </a:xfrm>
            <a:custGeom>
              <a:rect b="b" l="l" r="r" t="t"/>
              <a:pathLst>
                <a:path extrusionOk="0" h="144" w="40">
                  <a:moveTo>
                    <a:pt x="40" y="96"/>
                  </a:moveTo>
                  <a:cubicBezTo>
                    <a:pt x="40" y="64"/>
                    <a:pt x="40" y="64"/>
                    <a:pt x="40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7"/>
                    <a:pt x="7" y="144"/>
                    <a:pt x="16" y="144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7" y="142"/>
                    <a:pt x="26" y="140"/>
                    <a:pt x="26" y="138"/>
                  </a:cubicBezTo>
                  <a:cubicBezTo>
                    <a:pt x="25" y="137"/>
                    <a:pt x="25" y="136"/>
                    <a:pt x="25" y="136"/>
                  </a:cubicBezTo>
                  <a:cubicBezTo>
                    <a:pt x="25" y="135"/>
                    <a:pt x="25" y="134"/>
                    <a:pt x="25" y="133"/>
                  </a:cubicBezTo>
                  <a:cubicBezTo>
                    <a:pt x="24" y="132"/>
                    <a:pt x="24" y="130"/>
                    <a:pt x="24" y="128"/>
                  </a:cubicBezTo>
                  <a:cubicBezTo>
                    <a:pt x="24" y="126"/>
                    <a:pt x="24" y="125"/>
                    <a:pt x="24" y="123"/>
                  </a:cubicBezTo>
                  <a:cubicBezTo>
                    <a:pt x="24" y="123"/>
                    <a:pt x="25" y="122"/>
                    <a:pt x="25" y="122"/>
                  </a:cubicBezTo>
                  <a:cubicBezTo>
                    <a:pt x="25" y="121"/>
                    <a:pt x="25" y="120"/>
                    <a:pt x="25" y="119"/>
                  </a:cubicBezTo>
                  <a:cubicBezTo>
                    <a:pt x="26" y="118"/>
                    <a:pt x="26" y="118"/>
                    <a:pt x="26" y="117"/>
                  </a:cubicBezTo>
                  <a:cubicBezTo>
                    <a:pt x="26" y="116"/>
                    <a:pt x="27" y="115"/>
                    <a:pt x="27" y="115"/>
                  </a:cubicBezTo>
                  <a:cubicBezTo>
                    <a:pt x="27" y="114"/>
                    <a:pt x="28" y="113"/>
                    <a:pt x="28" y="113"/>
                  </a:cubicBezTo>
                  <a:cubicBezTo>
                    <a:pt x="28" y="112"/>
                    <a:pt x="29" y="112"/>
                    <a:pt x="29" y="111"/>
                  </a:cubicBezTo>
                  <a:cubicBezTo>
                    <a:pt x="30" y="110"/>
                    <a:pt x="30" y="109"/>
                    <a:pt x="31" y="109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34" y="105"/>
                    <a:pt x="37" y="102"/>
                    <a:pt x="40" y="100"/>
                  </a:cubicBezTo>
                  <a:lnTo>
                    <a:pt x="40" y="9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2" name="Google Shape;772;p34"/>
            <p:cNvSpPr/>
            <p:nvPr/>
          </p:nvSpPr>
          <p:spPr>
            <a:xfrm flipH="1">
              <a:off x="1863670" y="2486066"/>
              <a:ext cx="91211" cy="91211"/>
            </a:xfrm>
            <a:custGeom>
              <a:rect b="b" l="l" r="r" t="t"/>
              <a:pathLst>
                <a:path extrusionOk="0" h="56" w="56">
                  <a:moveTo>
                    <a:pt x="16" y="56"/>
                  </a:moveTo>
                  <a:cubicBezTo>
                    <a:pt x="56" y="56"/>
                    <a:pt x="56" y="56"/>
                    <a:pt x="56" y="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9"/>
                    <a:pt x="7" y="56"/>
                    <a:pt x="16" y="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3" name="Google Shape;773;p34"/>
            <p:cNvSpPr/>
            <p:nvPr/>
          </p:nvSpPr>
          <p:spPr>
            <a:xfrm flipH="1">
              <a:off x="1863670" y="2486066"/>
              <a:ext cx="287666" cy="157365"/>
            </a:xfrm>
            <a:custGeom>
              <a:rect b="b" l="l" r="r" t="t"/>
              <a:pathLst>
                <a:path extrusionOk="0" h="96" w="176">
                  <a:moveTo>
                    <a:pt x="176" y="72"/>
                  </a:moveTo>
                  <a:cubicBezTo>
                    <a:pt x="120" y="72"/>
                    <a:pt x="120" y="72"/>
                    <a:pt x="120" y="72"/>
                  </a:cubicBezTo>
                  <a:cubicBezTo>
                    <a:pt x="111" y="72"/>
                    <a:pt x="104" y="65"/>
                    <a:pt x="104" y="56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76" y="96"/>
                    <a:pt x="176" y="96"/>
                    <a:pt x="176" y="96"/>
                  </a:cubicBezTo>
                  <a:lnTo>
                    <a:pt x="176" y="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4" name="Google Shape;774;p34"/>
            <p:cNvSpPr/>
            <p:nvPr/>
          </p:nvSpPr>
          <p:spPr>
            <a:xfrm flipH="1">
              <a:off x="1876700" y="2669491"/>
              <a:ext cx="261606" cy="1563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87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75" name="Google Shape;775;p34"/>
          <p:cNvGrpSpPr/>
          <p:nvPr/>
        </p:nvGrpSpPr>
        <p:grpSpPr>
          <a:xfrm>
            <a:off x="2080654" y="3206961"/>
            <a:ext cx="8604974" cy="223503"/>
            <a:chOff x="1918742" y="3212976"/>
            <a:chExt cx="8352927" cy="216024"/>
          </a:xfrm>
        </p:grpSpPr>
        <p:sp>
          <p:nvSpPr>
            <p:cNvPr id="776" name="Google Shape;776;p34"/>
            <p:cNvSpPr/>
            <p:nvPr/>
          </p:nvSpPr>
          <p:spPr>
            <a:xfrm>
              <a:off x="1918742" y="3212976"/>
              <a:ext cx="216024" cy="21602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7" name="Google Shape;777;p34"/>
            <p:cNvSpPr/>
            <p:nvPr/>
          </p:nvSpPr>
          <p:spPr>
            <a:xfrm>
              <a:off x="3913428" y="3212976"/>
              <a:ext cx="216024" cy="21602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8" name="Google Shape;778;p34"/>
            <p:cNvSpPr/>
            <p:nvPr/>
          </p:nvSpPr>
          <p:spPr>
            <a:xfrm>
              <a:off x="5987194" y="3212976"/>
              <a:ext cx="216024" cy="21602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9" name="Google Shape;779;p34"/>
            <p:cNvSpPr/>
            <p:nvPr/>
          </p:nvSpPr>
          <p:spPr>
            <a:xfrm>
              <a:off x="8021420" y="3212976"/>
              <a:ext cx="216024" cy="21602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0" name="Google Shape;780;p34"/>
            <p:cNvSpPr/>
            <p:nvPr/>
          </p:nvSpPr>
          <p:spPr>
            <a:xfrm>
              <a:off x="10055645" y="3212976"/>
              <a:ext cx="216024" cy="21602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1" name="Google Shape;781;p34"/>
            <p:cNvSpPr/>
            <p:nvPr/>
          </p:nvSpPr>
          <p:spPr>
            <a:xfrm>
              <a:off x="1959948" y="3298129"/>
              <a:ext cx="8136905" cy="4571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82" name="Google Shape;782;p34"/>
          <p:cNvSpPr/>
          <p:nvPr/>
        </p:nvSpPr>
        <p:spPr>
          <a:xfrm flipH="1" rot="10800000">
            <a:off x="2062849" y="4845978"/>
            <a:ext cx="258149" cy="223503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83" name="Google Shape;783;p34"/>
          <p:cNvSpPr/>
          <p:nvPr/>
        </p:nvSpPr>
        <p:spPr>
          <a:xfrm flipH="1" rot="10800000">
            <a:off x="4158457" y="4845978"/>
            <a:ext cx="258149" cy="223503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84" name="Google Shape;784;p34"/>
          <p:cNvSpPr/>
          <p:nvPr/>
        </p:nvSpPr>
        <p:spPr>
          <a:xfrm flipH="1" rot="10800000">
            <a:off x="6254066" y="4845978"/>
            <a:ext cx="258149" cy="223503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85" name="Google Shape;785;p34"/>
          <p:cNvSpPr/>
          <p:nvPr/>
        </p:nvSpPr>
        <p:spPr>
          <a:xfrm flipH="1" rot="10800000">
            <a:off x="8349672" y="4845978"/>
            <a:ext cx="258149" cy="223503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86" name="Google Shape;786;p34"/>
          <p:cNvSpPr/>
          <p:nvPr/>
        </p:nvSpPr>
        <p:spPr>
          <a:xfrm flipH="1" rot="10800000">
            <a:off x="10445283" y="4845978"/>
            <a:ext cx="258149" cy="223503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87" name="Google Shape;787;p34"/>
          <p:cNvSpPr txBox="1"/>
          <p:nvPr/>
        </p:nvSpPr>
        <p:spPr>
          <a:xfrm>
            <a:off x="1095574" y="5208869"/>
            <a:ext cx="2192700" cy="441522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OPTION HERE</a:t>
            </a:r>
            <a:endParaRPr sz="22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88" name="Google Shape;788;p34"/>
          <p:cNvSpPr txBox="1"/>
          <p:nvPr/>
        </p:nvSpPr>
        <p:spPr>
          <a:xfrm>
            <a:off x="3191182" y="5208869"/>
            <a:ext cx="2192700" cy="441522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OPTION HERE</a:t>
            </a:r>
            <a:endParaRPr sz="22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89" name="Google Shape;789;p34"/>
          <p:cNvSpPr txBox="1"/>
          <p:nvPr/>
        </p:nvSpPr>
        <p:spPr>
          <a:xfrm>
            <a:off x="5286791" y="5208869"/>
            <a:ext cx="2192700" cy="441522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OPTION HERE</a:t>
            </a:r>
            <a:endParaRPr sz="22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90" name="Google Shape;790;p34"/>
          <p:cNvSpPr txBox="1"/>
          <p:nvPr/>
        </p:nvSpPr>
        <p:spPr>
          <a:xfrm>
            <a:off x="7382400" y="5208869"/>
            <a:ext cx="2192700" cy="441522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OPTION HERE</a:t>
            </a:r>
            <a:endParaRPr sz="22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91" name="Google Shape;791;p34"/>
          <p:cNvSpPr txBox="1"/>
          <p:nvPr/>
        </p:nvSpPr>
        <p:spPr>
          <a:xfrm>
            <a:off x="9478006" y="5208869"/>
            <a:ext cx="2192700" cy="441522"/>
          </a:xfrm>
          <a:prstGeom prst="rect">
            <a:avLst/>
          </a:prstGeom>
          <a:noFill/>
          <a:ln>
            <a:noFill/>
          </a:ln>
        </p:spPr>
        <p:txBody>
          <a:bodyPr anchorCtr="0" anchor="t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OPTION HERE</a:t>
            </a:r>
            <a:endParaRPr sz="22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92" name="Google Shape;792;p34"/>
          <p:cNvSpPr/>
          <p:nvPr/>
        </p:nvSpPr>
        <p:spPr>
          <a:xfrm>
            <a:off x="1264664" y="5739991"/>
            <a:ext cx="10236952" cy="6096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7175" lIns="94350" spcFirstLastPara="1" rIns="94350" wrap="square" tIns="471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OPTION HERE</a:t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93" name="Google Shape;793;p34"/>
          <p:cNvSpPr txBox="1"/>
          <p:nvPr/>
        </p:nvSpPr>
        <p:spPr>
          <a:xfrm>
            <a:off x="678134" y="187513"/>
            <a:ext cx="4607466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94" name="Google Shape;794;p34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35"/>
          <p:cNvSpPr txBox="1"/>
          <p:nvPr/>
        </p:nvSpPr>
        <p:spPr>
          <a:xfrm>
            <a:off x="678134" y="174078"/>
            <a:ext cx="5571819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1" name="Google Shape;801;p35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2" name="Google Shape;802;p35"/>
          <p:cNvSpPr/>
          <p:nvPr/>
        </p:nvSpPr>
        <p:spPr>
          <a:xfrm>
            <a:off x="6216050" y="2518419"/>
            <a:ext cx="824192" cy="1310509"/>
          </a:xfrm>
          <a:custGeom>
            <a:rect b="b" l="l" r="r" t="t"/>
            <a:pathLst>
              <a:path extrusionOk="0" h="1043" w="647">
                <a:moveTo>
                  <a:pt x="647" y="0"/>
                </a:moveTo>
                <a:lnTo>
                  <a:pt x="0" y="290"/>
                </a:lnTo>
                <a:lnTo>
                  <a:pt x="0" y="1043"/>
                </a:lnTo>
                <a:lnTo>
                  <a:pt x="647" y="396"/>
                </a:lnTo>
                <a:lnTo>
                  <a:pt x="647" y="0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3" name="Google Shape;803;p35"/>
          <p:cNvSpPr/>
          <p:nvPr/>
        </p:nvSpPr>
        <p:spPr>
          <a:xfrm>
            <a:off x="5391860" y="2518419"/>
            <a:ext cx="824192" cy="1310509"/>
          </a:xfrm>
          <a:custGeom>
            <a:rect b="b" l="l" r="r" t="t"/>
            <a:pathLst>
              <a:path extrusionOk="0" h="1043" w="647">
                <a:moveTo>
                  <a:pt x="0" y="0"/>
                </a:moveTo>
                <a:lnTo>
                  <a:pt x="647" y="290"/>
                </a:lnTo>
                <a:lnTo>
                  <a:pt x="647" y="1043"/>
                </a:lnTo>
                <a:lnTo>
                  <a:pt x="0" y="39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4" name="Google Shape;804;p35"/>
          <p:cNvSpPr/>
          <p:nvPr/>
        </p:nvSpPr>
        <p:spPr>
          <a:xfrm>
            <a:off x="6343441" y="3954576"/>
            <a:ext cx="1324822" cy="812944"/>
          </a:xfrm>
          <a:custGeom>
            <a:rect b="b" l="l" r="r" t="t"/>
            <a:pathLst>
              <a:path extrusionOk="0" h="647" w="1040">
                <a:moveTo>
                  <a:pt x="1040" y="647"/>
                </a:moveTo>
                <a:lnTo>
                  <a:pt x="753" y="0"/>
                </a:lnTo>
                <a:lnTo>
                  <a:pt x="0" y="0"/>
                </a:lnTo>
                <a:lnTo>
                  <a:pt x="647" y="647"/>
                </a:lnTo>
                <a:lnTo>
                  <a:pt x="1040" y="647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5" name="Google Shape;805;p35"/>
          <p:cNvSpPr/>
          <p:nvPr/>
        </p:nvSpPr>
        <p:spPr>
          <a:xfrm>
            <a:off x="6343441" y="3137863"/>
            <a:ext cx="1324822" cy="816712"/>
          </a:xfrm>
          <a:custGeom>
            <a:rect b="b" l="l" r="r" t="t"/>
            <a:pathLst>
              <a:path extrusionOk="0" h="650" w="1040">
                <a:moveTo>
                  <a:pt x="1040" y="0"/>
                </a:moveTo>
                <a:lnTo>
                  <a:pt x="753" y="650"/>
                </a:lnTo>
                <a:lnTo>
                  <a:pt x="0" y="650"/>
                </a:lnTo>
                <a:lnTo>
                  <a:pt x="647" y="0"/>
                </a:lnTo>
                <a:lnTo>
                  <a:pt x="1040" y="0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6" name="Google Shape;806;p35"/>
          <p:cNvSpPr/>
          <p:nvPr/>
        </p:nvSpPr>
        <p:spPr>
          <a:xfrm>
            <a:off x="5391860" y="4077710"/>
            <a:ext cx="824192" cy="1309254"/>
          </a:xfrm>
          <a:custGeom>
            <a:rect b="b" l="l" r="r" t="t"/>
            <a:pathLst>
              <a:path extrusionOk="0" h="1042" w="647">
                <a:moveTo>
                  <a:pt x="0" y="1042"/>
                </a:moveTo>
                <a:lnTo>
                  <a:pt x="647" y="752"/>
                </a:lnTo>
                <a:lnTo>
                  <a:pt x="647" y="0"/>
                </a:lnTo>
                <a:lnTo>
                  <a:pt x="0" y="649"/>
                </a:lnTo>
                <a:lnTo>
                  <a:pt x="0" y="1042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7" name="Google Shape;807;p35"/>
          <p:cNvSpPr/>
          <p:nvPr/>
        </p:nvSpPr>
        <p:spPr>
          <a:xfrm>
            <a:off x="6216050" y="4077710"/>
            <a:ext cx="824192" cy="1309254"/>
          </a:xfrm>
          <a:custGeom>
            <a:rect b="b" l="l" r="r" t="t"/>
            <a:pathLst>
              <a:path extrusionOk="0" h="1042" w="647">
                <a:moveTo>
                  <a:pt x="647" y="1042"/>
                </a:moveTo>
                <a:lnTo>
                  <a:pt x="0" y="752"/>
                </a:lnTo>
                <a:lnTo>
                  <a:pt x="0" y="0"/>
                </a:lnTo>
                <a:lnTo>
                  <a:pt x="647" y="649"/>
                </a:lnTo>
                <a:lnTo>
                  <a:pt x="647" y="1042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8" name="Google Shape;808;p35"/>
          <p:cNvSpPr/>
          <p:nvPr/>
        </p:nvSpPr>
        <p:spPr>
          <a:xfrm>
            <a:off x="4763847" y="3954576"/>
            <a:ext cx="1324822" cy="812944"/>
          </a:xfrm>
          <a:custGeom>
            <a:rect b="b" l="l" r="r" t="t"/>
            <a:pathLst>
              <a:path extrusionOk="0" h="647" w="1040">
                <a:moveTo>
                  <a:pt x="0" y="647"/>
                </a:moveTo>
                <a:lnTo>
                  <a:pt x="287" y="0"/>
                </a:lnTo>
                <a:lnTo>
                  <a:pt x="1040" y="0"/>
                </a:lnTo>
                <a:lnTo>
                  <a:pt x="393" y="647"/>
                </a:lnTo>
                <a:lnTo>
                  <a:pt x="0" y="647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9" name="Google Shape;809;p35"/>
          <p:cNvSpPr/>
          <p:nvPr/>
        </p:nvSpPr>
        <p:spPr>
          <a:xfrm>
            <a:off x="5441545" y="2630244"/>
            <a:ext cx="1648385" cy="1310509"/>
          </a:xfrm>
          <a:custGeom>
            <a:rect b="b" l="l" r="r" t="t"/>
            <a:pathLst>
              <a:path extrusionOk="0" h="1043" w="1294">
                <a:moveTo>
                  <a:pt x="1294" y="0"/>
                </a:moveTo>
                <a:lnTo>
                  <a:pt x="1255" y="20"/>
                </a:lnTo>
                <a:lnTo>
                  <a:pt x="1255" y="307"/>
                </a:lnTo>
                <a:lnTo>
                  <a:pt x="608" y="954"/>
                </a:lnTo>
                <a:lnTo>
                  <a:pt x="0" y="346"/>
                </a:lnTo>
                <a:lnTo>
                  <a:pt x="0" y="396"/>
                </a:lnTo>
                <a:lnTo>
                  <a:pt x="647" y="1043"/>
                </a:lnTo>
                <a:lnTo>
                  <a:pt x="1294" y="396"/>
                </a:lnTo>
                <a:lnTo>
                  <a:pt x="1294" y="0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10" name="Google Shape;810;p35"/>
          <p:cNvSpPr/>
          <p:nvPr/>
        </p:nvSpPr>
        <p:spPr>
          <a:xfrm>
            <a:off x="4813524" y="3250946"/>
            <a:ext cx="2904416" cy="1628400"/>
          </a:xfrm>
          <a:custGeom>
            <a:rect b="b" l="l" r="r" t="t"/>
            <a:pathLst>
              <a:path extrusionOk="0" h="1296" w="2280">
                <a:moveTo>
                  <a:pt x="1265" y="624"/>
                </a:moveTo>
                <a:lnTo>
                  <a:pt x="1240" y="649"/>
                </a:lnTo>
                <a:lnTo>
                  <a:pt x="1887" y="1296"/>
                </a:lnTo>
                <a:lnTo>
                  <a:pt x="2280" y="1296"/>
                </a:lnTo>
                <a:lnTo>
                  <a:pt x="2241" y="1207"/>
                </a:lnTo>
                <a:lnTo>
                  <a:pt x="1848" y="1207"/>
                </a:lnTo>
                <a:lnTo>
                  <a:pt x="1265" y="624"/>
                </a:lnTo>
                <a:moveTo>
                  <a:pt x="975" y="585"/>
                </a:moveTo>
                <a:lnTo>
                  <a:pt x="354" y="1207"/>
                </a:lnTo>
                <a:lnTo>
                  <a:pt x="39" y="1207"/>
                </a:lnTo>
                <a:lnTo>
                  <a:pt x="0" y="1296"/>
                </a:lnTo>
                <a:lnTo>
                  <a:pt x="393" y="1296"/>
                </a:lnTo>
                <a:lnTo>
                  <a:pt x="1040" y="649"/>
                </a:lnTo>
                <a:lnTo>
                  <a:pt x="975" y="585"/>
                </a:lnTo>
                <a:moveTo>
                  <a:pt x="0" y="0"/>
                </a:moveTo>
                <a:lnTo>
                  <a:pt x="0" y="0"/>
                </a:lnTo>
                <a:lnTo>
                  <a:pt x="248" y="560"/>
                </a:lnTo>
                <a:lnTo>
                  <a:pt x="248" y="56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11" name="Google Shape;811;p35"/>
          <p:cNvSpPr/>
          <p:nvPr/>
        </p:nvSpPr>
        <p:spPr>
          <a:xfrm>
            <a:off x="6424969" y="4034989"/>
            <a:ext cx="1243294" cy="732529"/>
          </a:xfrm>
          <a:custGeom>
            <a:rect b="b" l="l" r="r" t="t"/>
            <a:pathLst>
              <a:path extrusionOk="0" h="583" w="976">
                <a:moveTo>
                  <a:pt x="0" y="0"/>
                </a:moveTo>
                <a:lnTo>
                  <a:pt x="0" y="0"/>
                </a:lnTo>
                <a:lnTo>
                  <a:pt x="583" y="583"/>
                </a:lnTo>
                <a:lnTo>
                  <a:pt x="976" y="583"/>
                </a:lnTo>
                <a:lnTo>
                  <a:pt x="583" y="583"/>
                </a:lnTo>
                <a:lnTo>
                  <a:pt x="0" y="0"/>
                </a:lnTo>
                <a:close/>
              </a:path>
            </a:pathLst>
          </a:custGeom>
          <a:solidFill>
            <a:srgbClr val="378690"/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12" name="Google Shape;812;p35"/>
          <p:cNvSpPr/>
          <p:nvPr/>
        </p:nvSpPr>
        <p:spPr>
          <a:xfrm>
            <a:off x="6424969" y="4034989"/>
            <a:ext cx="1243294" cy="732529"/>
          </a:xfrm>
          <a:custGeom>
            <a:rect b="b" l="l" r="r" t="t"/>
            <a:pathLst>
              <a:path extrusionOk="0" h="583" w="976">
                <a:moveTo>
                  <a:pt x="0" y="0"/>
                </a:moveTo>
                <a:lnTo>
                  <a:pt x="0" y="0"/>
                </a:lnTo>
                <a:lnTo>
                  <a:pt x="583" y="583"/>
                </a:lnTo>
                <a:lnTo>
                  <a:pt x="976" y="583"/>
                </a:lnTo>
                <a:lnTo>
                  <a:pt x="583" y="583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13" name="Google Shape;813;p35"/>
          <p:cNvSpPr/>
          <p:nvPr/>
        </p:nvSpPr>
        <p:spPr>
          <a:xfrm>
            <a:off x="4863205" y="3985985"/>
            <a:ext cx="1192339" cy="781531"/>
          </a:xfrm>
          <a:custGeom>
            <a:rect b="b" l="l" r="r" t="t"/>
            <a:pathLst>
              <a:path extrusionOk="0" h="622" w="936">
                <a:moveTo>
                  <a:pt x="936" y="0"/>
                </a:moveTo>
                <a:lnTo>
                  <a:pt x="315" y="622"/>
                </a:lnTo>
                <a:lnTo>
                  <a:pt x="0" y="622"/>
                </a:lnTo>
                <a:lnTo>
                  <a:pt x="315" y="622"/>
                </a:lnTo>
                <a:lnTo>
                  <a:pt x="936" y="0"/>
                </a:lnTo>
                <a:lnTo>
                  <a:pt x="936" y="0"/>
                </a:lnTo>
                <a:close/>
              </a:path>
            </a:pathLst>
          </a:custGeom>
          <a:solidFill>
            <a:srgbClr val="A95865"/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814" name="Google Shape;814;p35"/>
          <p:cNvGrpSpPr/>
          <p:nvPr/>
        </p:nvGrpSpPr>
        <p:grpSpPr>
          <a:xfrm>
            <a:off x="5235173" y="1175543"/>
            <a:ext cx="3630584" cy="1018333"/>
            <a:chOff x="336640" y="2982432"/>
            <a:chExt cx="2581890" cy="724188"/>
          </a:xfrm>
        </p:grpSpPr>
        <p:sp>
          <p:nvSpPr>
            <p:cNvPr id="815" name="Google Shape;815;p35"/>
            <p:cNvSpPr txBox="1"/>
            <p:nvPr/>
          </p:nvSpPr>
          <p:spPr>
            <a:xfrm>
              <a:off x="398742" y="2982432"/>
              <a:ext cx="1164143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16" name="Google Shape;816;p35"/>
            <p:cNvSpPr/>
            <p:nvPr/>
          </p:nvSpPr>
          <p:spPr>
            <a:xfrm>
              <a:off x="336640" y="3290209"/>
              <a:ext cx="2581890" cy="4164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817" name="Google Shape;817;p35"/>
          <p:cNvGrpSpPr/>
          <p:nvPr/>
        </p:nvGrpSpPr>
        <p:grpSpPr>
          <a:xfrm>
            <a:off x="8574381" y="3358276"/>
            <a:ext cx="3812586" cy="1069070"/>
            <a:chOff x="803868" y="2946350"/>
            <a:chExt cx="2711321" cy="760269"/>
          </a:xfrm>
        </p:grpSpPr>
        <p:sp>
          <p:nvSpPr>
            <p:cNvPr id="818" name="Google Shape;818;p35"/>
            <p:cNvSpPr txBox="1"/>
            <p:nvPr/>
          </p:nvSpPr>
          <p:spPr>
            <a:xfrm>
              <a:off x="803869" y="2946350"/>
              <a:ext cx="116414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19" name="Google Shape;819;p35"/>
            <p:cNvSpPr/>
            <p:nvPr/>
          </p:nvSpPr>
          <p:spPr>
            <a:xfrm>
              <a:off x="803868" y="3290209"/>
              <a:ext cx="2711321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820" name="Google Shape;820;p35"/>
          <p:cNvGrpSpPr/>
          <p:nvPr/>
        </p:nvGrpSpPr>
        <p:grpSpPr>
          <a:xfrm>
            <a:off x="507552" y="3421357"/>
            <a:ext cx="3535097" cy="1061804"/>
            <a:chOff x="580847" y="2982432"/>
            <a:chExt cx="2513985" cy="755102"/>
          </a:xfrm>
        </p:grpSpPr>
        <p:sp>
          <p:nvSpPr>
            <p:cNvPr id="821" name="Google Shape;821;p35"/>
            <p:cNvSpPr txBox="1"/>
            <p:nvPr/>
          </p:nvSpPr>
          <p:spPr>
            <a:xfrm>
              <a:off x="1692801" y="2982432"/>
              <a:ext cx="116414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22" name="Google Shape;822;p35"/>
            <p:cNvSpPr/>
            <p:nvPr/>
          </p:nvSpPr>
          <p:spPr>
            <a:xfrm>
              <a:off x="580847" y="3321124"/>
              <a:ext cx="2513985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823" name="Google Shape;823;p35"/>
          <p:cNvGrpSpPr/>
          <p:nvPr/>
        </p:nvGrpSpPr>
        <p:grpSpPr>
          <a:xfrm>
            <a:off x="5324891" y="5446018"/>
            <a:ext cx="3630584" cy="1018333"/>
            <a:chOff x="336640" y="2982432"/>
            <a:chExt cx="2581890" cy="724188"/>
          </a:xfrm>
        </p:grpSpPr>
        <p:sp>
          <p:nvSpPr>
            <p:cNvPr id="824" name="Google Shape;824;p35"/>
            <p:cNvSpPr txBox="1"/>
            <p:nvPr/>
          </p:nvSpPr>
          <p:spPr>
            <a:xfrm>
              <a:off x="398742" y="2982432"/>
              <a:ext cx="1164143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25" name="Google Shape;825;p35"/>
            <p:cNvSpPr/>
            <p:nvPr/>
          </p:nvSpPr>
          <p:spPr>
            <a:xfrm>
              <a:off x="336640" y="3290209"/>
              <a:ext cx="2581890" cy="4164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826" name="Google Shape;826;p35"/>
          <p:cNvGrpSpPr/>
          <p:nvPr/>
        </p:nvGrpSpPr>
        <p:grpSpPr>
          <a:xfrm>
            <a:off x="5391863" y="2518419"/>
            <a:ext cx="1648382" cy="1310509"/>
            <a:chOff x="3834171" y="1790972"/>
            <a:chExt cx="1172247" cy="931969"/>
          </a:xfrm>
        </p:grpSpPr>
        <p:sp>
          <p:nvSpPr>
            <p:cNvPr id="827" name="Google Shape;827;p35"/>
            <p:cNvSpPr/>
            <p:nvPr/>
          </p:nvSpPr>
          <p:spPr>
            <a:xfrm>
              <a:off x="4420294" y="1790972"/>
              <a:ext cx="586124" cy="931969"/>
            </a:xfrm>
            <a:custGeom>
              <a:rect b="b" l="l" r="r" t="t"/>
              <a:pathLst>
                <a:path extrusionOk="0" h="1043" w="647">
                  <a:moveTo>
                    <a:pt x="647" y="0"/>
                  </a:moveTo>
                  <a:lnTo>
                    <a:pt x="0" y="290"/>
                  </a:lnTo>
                  <a:lnTo>
                    <a:pt x="0" y="1043"/>
                  </a:lnTo>
                  <a:lnTo>
                    <a:pt x="647" y="396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35FF90">
                <a:alpha val="80000"/>
              </a:srgbClr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28" name="Google Shape;828;p35"/>
            <p:cNvSpPr/>
            <p:nvPr/>
          </p:nvSpPr>
          <p:spPr>
            <a:xfrm>
              <a:off x="3834171" y="1790972"/>
              <a:ext cx="586124" cy="931969"/>
            </a:xfrm>
            <a:custGeom>
              <a:rect b="b" l="l" r="r" t="t"/>
              <a:pathLst>
                <a:path extrusionOk="0" h="1043" w="647">
                  <a:moveTo>
                    <a:pt x="0" y="0"/>
                  </a:moveTo>
                  <a:lnTo>
                    <a:pt x="647" y="290"/>
                  </a:lnTo>
                  <a:lnTo>
                    <a:pt x="647" y="1043"/>
                  </a:lnTo>
                  <a:lnTo>
                    <a:pt x="0" y="3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29" name="Google Shape;829;p35"/>
            <p:cNvSpPr/>
            <p:nvPr/>
          </p:nvSpPr>
          <p:spPr>
            <a:xfrm>
              <a:off x="4033471" y="2057249"/>
              <a:ext cx="313445" cy="281467"/>
            </a:xfrm>
            <a:custGeom>
              <a:rect b="b" l="l" r="r" t="t"/>
              <a:pathLst>
                <a:path extrusionOk="0" h="113" w="124">
                  <a:moveTo>
                    <a:pt x="23" y="38"/>
                  </a:moveTo>
                  <a:cubicBezTo>
                    <a:pt x="9" y="43"/>
                    <a:pt x="0" y="54"/>
                    <a:pt x="0" y="66"/>
                  </a:cubicBezTo>
                  <a:cubicBezTo>
                    <a:pt x="0" y="83"/>
                    <a:pt x="21" y="98"/>
                    <a:pt x="47" y="98"/>
                  </a:cubicBezTo>
                  <a:cubicBezTo>
                    <a:pt x="52" y="98"/>
                    <a:pt x="57" y="97"/>
                    <a:pt x="61" y="96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74" y="92"/>
                    <a:pt x="74" y="92"/>
                    <a:pt x="74" y="92"/>
                  </a:cubicBezTo>
                  <a:cubicBezTo>
                    <a:pt x="84" y="87"/>
                    <a:pt x="91" y="80"/>
                    <a:pt x="93" y="71"/>
                  </a:cubicBezTo>
                  <a:cubicBezTo>
                    <a:pt x="87" y="73"/>
                    <a:pt x="81" y="74"/>
                    <a:pt x="74" y="74"/>
                  </a:cubicBezTo>
                  <a:cubicBezTo>
                    <a:pt x="70" y="74"/>
                    <a:pt x="65" y="74"/>
                    <a:pt x="61" y="73"/>
                  </a:cubicBezTo>
                  <a:cubicBezTo>
                    <a:pt x="59" y="74"/>
                    <a:pt x="43" y="85"/>
                    <a:pt x="43" y="85"/>
                  </a:cubicBezTo>
                  <a:cubicBezTo>
                    <a:pt x="43" y="85"/>
                    <a:pt x="43" y="70"/>
                    <a:pt x="43" y="66"/>
                  </a:cubicBezTo>
                  <a:cubicBezTo>
                    <a:pt x="31" y="60"/>
                    <a:pt x="23" y="49"/>
                    <a:pt x="23" y="38"/>
                  </a:cubicBezTo>
                  <a:moveTo>
                    <a:pt x="77" y="0"/>
                  </a:moveTo>
                  <a:cubicBezTo>
                    <a:pt x="51" y="0"/>
                    <a:pt x="30" y="15"/>
                    <a:pt x="30" y="33"/>
                  </a:cubicBezTo>
                  <a:cubicBezTo>
                    <a:pt x="30" y="44"/>
                    <a:pt x="38" y="53"/>
                    <a:pt x="50" y="59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63" y="64"/>
                    <a:pt x="63" y="64"/>
                    <a:pt x="63" y="64"/>
                  </a:cubicBezTo>
                  <a:cubicBezTo>
                    <a:pt x="67" y="65"/>
                    <a:pt x="72" y="65"/>
                    <a:pt x="77" y="65"/>
                  </a:cubicBezTo>
                  <a:cubicBezTo>
                    <a:pt x="103" y="65"/>
                    <a:pt x="124" y="51"/>
                    <a:pt x="124" y="33"/>
                  </a:cubicBezTo>
                  <a:cubicBezTo>
                    <a:pt x="124" y="15"/>
                    <a:pt x="103" y="0"/>
                    <a:pt x="77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30" name="Google Shape;830;p35"/>
            <p:cNvSpPr txBox="1"/>
            <p:nvPr/>
          </p:nvSpPr>
          <p:spPr>
            <a:xfrm>
              <a:off x="4505771" y="2053960"/>
              <a:ext cx="284082" cy="250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87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/>
            </a:p>
          </p:txBody>
        </p:sp>
      </p:grpSp>
      <p:grpSp>
        <p:nvGrpSpPr>
          <p:cNvPr id="831" name="Google Shape;831;p35"/>
          <p:cNvGrpSpPr/>
          <p:nvPr/>
        </p:nvGrpSpPr>
        <p:grpSpPr>
          <a:xfrm>
            <a:off x="4777237" y="3133071"/>
            <a:ext cx="1334320" cy="1629656"/>
            <a:chOff x="3397082" y="2228084"/>
            <a:chExt cx="948902" cy="1158930"/>
          </a:xfrm>
        </p:grpSpPr>
        <p:sp>
          <p:nvSpPr>
            <p:cNvPr id="832" name="Google Shape;832;p35"/>
            <p:cNvSpPr/>
            <p:nvPr/>
          </p:nvSpPr>
          <p:spPr>
            <a:xfrm>
              <a:off x="3397082" y="2802771"/>
              <a:ext cx="942147" cy="578125"/>
            </a:xfrm>
            <a:custGeom>
              <a:rect b="b" l="l" r="r" t="t"/>
              <a:pathLst>
                <a:path extrusionOk="0" h="647" w="1040">
                  <a:moveTo>
                    <a:pt x="0" y="647"/>
                  </a:moveTo>
                  <a:lnTo>
                    <a:pt x="287" y="0"/>
                  </a:lnTo>
                  <a:lnTo>
                    <a:pt x="1040" y="0"/>
                  </a:lnTo>
                  <a:lnTo>
                    <a:pt x="393" y="647"/>
                  </a:lnTo>
                  <a:lnTo>
                    <a:pt x="0" y="647"/>
                  </a:lnTo>
                  <a:close/>
                </a:path>
              </a:pathLst>
            </a:custGeom>
            <a:solidFill>
              <a:srgbClr val="35FF90">
                <a:alpha val="80000"/>
              </a:srgbClr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833" name="Google Shape;833;p35"/>
            <p:cNvGrpSpPr/>
            <p:nvPr/>
          </p:nvGrpSpPr>
          <p:grpSpPr>
            <a:xfrm>
              <a:off x="3403837" y="2228084"/>
              <a:ext cx="942147" cy="1158930"/>
              <a:chOff x="3387557" y="2231490"/>
              <a:chExt cx="942147" cy="1158930"/>
            </a:xfrm>
          </p:grpSpPr>
          <p:sp>
            <p:nvSpPr>
              <p:cNvPr id="834" name="Google Shape;834;p35"/>
              <p:cNvSpPr/>
              <p:nvPr/>
            </p:nvSpPr>
            <p:spPr>
              <a:xfrm>
                <a:off x="3387557" y="2231490"/>
                <a:ext cx="942147" cy="580805"/>
              </a:xfrm>
              <a:custGeom>
                <a:rect b="b" l="l" r="r" t="t"/>
                <a:pathLst>
                  <a:path extrusionOk="0" h="650" w="1040">
                    <a:moveTo>
                      <a:pt x="0" y="0"/>
                    </a:moveTo>
                    <a:lnTo>
                      <a:pt x="287" y="650"/>
                    </a:lnTo>
                    <a:lnTo>
                      <a:pt x="1040" y="650"/>
                    </a:lnTo>
                    <a:lnTo>
                      <a:pt x="393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835" name="Google Shape;835;p35"/>
              <p:cNvSpPr/>
              <p:nvPr/>
            </p:nvSpPr>
            <p:spPr>
              <a:xfrm>
                <a:off x="3458218" y="2834634"/>
                <a:ext cx="847932" cy="555786"/>
              </a:xfrm>
              <a:custGeom>
                <a:rect b="b" l="l" r="r" t="t"/>
                <a:pathLst>
                  <a:path extrusionOk="0" h="622" w="936">
                    <a:moveTo>
                      <a:pt x="936" y="0"/>
                    </a:moveTo>
                    <a:lnTo>
                      <a:pt x="315" y="622"/>
                    </a:lnTo>
                    <a:lnTo>
                      <a:pt x="0" y="622"/>
                    </a:lnTo>
                    <a:lnTo>
                      <a:pt x="315" y="622"/>
                    </a:lnTo>
                    <a:lnTo>
                      <a:pt x="936" y="0"/>
                    </a:lnTo>
                    <a:lnTo>
                      <a:pt x="93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836" name="Google Shape;836;p35"/>
              <p:cNvSpPr/>
              <p:nvPr/>
            </p:nvSpPr>
            <p:spPr>
              <a:xfrm>
                <a:off x="3722743" y="2463811"/>
                <a:ext cx="265432" cy="296658"/>
              </a:xfrm>
              <a:custGeom>
                <a:rect b="b" l="l" r="r" t="t"/>
                <a:pathLst>
                  <a:path extrusionOk="0" h="119" w="105">
                    <a:moveTo>
                      <a:pt x="54" y="33"/>
                    </a:moveTo>
                    <a:cubicBezTo>
                      <a:pt x="51" y="33"/>
                      <a:pt x="51" y="33"/>
                      <a:pt x="51" y="33"/>
                    </a:cubicBezTo>
                    <a:cubicBezTo>
                      <a:pt x="51" y="66"/>
                      <a:pt x="51" y="66"/>
                      <a:pt x="51" y="66"/>
                    </a:cubicBezTo>
                    <a:cubicBezTo>
                      <a:pt x="49" y="69"/>
                      <a:pt x="49" y="69"/>
                      <a:pt x="49" y="69"/>
                    </a:cubicBezTo>
                    <a:cubicBezTo>
                      <a:pt x="50" y="71"/>
                      <a:pt x="50" y="71"/>
                      <a:pt x="50" y="71"/>
                    </a:cubicBezTo>
                    <a:cubicBezTo>
                      <a:pt x="51" y="70"/>
                      <a:pt x="51" y="70"/>
                      <a:pt x="51" y="70"/>
                    </a:cubicBezTo>
                    <a:cubicBezTo>
                      <a:pt x="51" y="73"/>
                      <a:pt x="51" y="73"/>
                      <a:pt x="51" y="73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72" y="49"/>
                      <a:pt x="72" y="49"/>
                      <a:pt x="72" y="49"/>
                    </a:cubicBezTo>
                    <a:cubicBezTo>
                      <a:pt x="71" y="47"/>
                      <a:pt x="71" y="47"/>
                      <a:pt x="71" y="47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33"/>
                      <a:pt x="54" y="33"/>
                      <a:pt x="54" y="33"/>
                    </a:cubicBezTo>
                    <a:moveTo>
                      <a:pt x="51" y="31"/>
                    </a:moveTo>
                    <a:cubicBezTo>
                      <a:pt x="54" y="31"/>
                      <a:pt x="54" y="31"/>
                      <a:pt x="54" y="3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66" y="21"/>
                      <a:pt x="76" y="26"/>
                      <a:pt x="84" y="34"/>
                    </a:cubicBezTo>
                    <a:cubicBezTo>
                      <a:pt x="77" y="40"/>
                      <a:pt x="77" y="40"/>
                      <a:pt x="77" y="40"/>
                    </a:cubicBezTo>
                    <a:cubicBezTo>
                      <a:pt x="79" y="42"/>
                      <a:pt x="79" y="42"/>
                      <a:pt x="79" y="42"/>
                    </a:cubicBezTo>
                    <a:cubicBezTo>
                      <a:pt x="86" y="35"/>
                      <a:pt x="86" y="35"/>
                      <a:pt x="86" y="35"/>
                    </a:cubicBezTo>
                    <a:cubicBezTo>
                      <a:pt x="93" y="43"/>
                      <a:pt x="98" y="54"/>
                      <a:pt x="98" y="65"/>
                    </a:cubicBezTo>
                    <a:cubicBezTo>
                      <a:pt x="89" y="65"/>
                      <a:pt x="89" y="65"/>
                      <a:pt x="89" y="65"/>
                    </a:cubicBezTo>
                    <a:cubicBezTo>
                      <a:pt x="89" y="68"/>
                      <a:pt x="89" y="68"/>
                      <a:pt x="89" y="68"/>
                    </a:cubicBezTo>
                    <a:cubicBezTo>
                      <a:pt x="98" y="68"/>
                      <a:pt x="98" y="68"/>
                      <a:pt x="98" y="68"/>
                    </a:cubicBezTo>
                    <a:cubicBezTo>
                      <a:pt x="98" y="79"/>
                      <a:pt x="93" y="90"/>
                      <a:pt x="86" y="98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77" y="93"/>
                      <a:pt x="77" y="93"/>
                      <a:pt x="77" y="93"/>
                    </a:cubicBezTo>
                    <a:cubicBezTo>
                      <a:pt x="84" y="100"/>
                      <a:pt x="84" y="100"/>
                      <a:pt x="84" y="100"/>
                    </a:cubicBezTo>
                    <a:cubicBezTo>
                      <a:pt x="76" y="107"/>
                      <a:pt x="66" y="112"/>
                      <a:pt x="54" y="112"/>
                    </a:cubicBezTo>
                    <a:cubicBezTo>
                      <a:pt x="54" y="103"/>
                      <a:pt x="54" y="103"/>
                      <a:pt x="54" y="103"/>
                    </a:cubicBezTo>
                    <a:cubicBezTo>
                      <a:pt x="51" y="103"/>
                      <a:pt x="51" y="103"/>
                      <a:pt x="51" y="103"/>
                    </a:cubicBezTo>
                    <a:cubicBezTo>
                      <a:pt x="51" y="112"/>
                      <a:pt x="51" y="112"/>
                      <a:pt x="51" y="112"/>
                    </a:cubicBezTo>
                    <a:cubicBezTo>
                      <a:pt x="40" y="112"/>
                      <a:pt x="29" y="107"/>
                      <a:pt x="21" y="100"/>
                    </a:cubicBezTo>
                    <a:cubicBezTo>
                      <a:pt x="28" y="93"/>
                      <a:pt x="28" y="93"/>
                      <a:pt x="28" y="93"/>
                    </a:cubicBezTo>
                    <a:cubicBezTo>
                      <a:pt x="26" y="91"/>
                      <a:pt x="26" y="91"/>
                      <a:pt x="26" y="91"/>
                    </a:cubicBezTo>
                    <a:cubicBezTo>
                      <a:pt x="20" y="98"/>
                      <a:pt x="20" y="98"/>
                      <a:pt x="20" y="98"/>
                    </a:cubicBezTo>
                    <a:cubicBezTo>
                      <a:pt x="12" y="90"/>
                      <a:pt x="8" y="79"/>
                      <a:pt x="7" y="68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7" y="65"/>
                      <a:pt x="7" y="65"/>
                      <a:pt x="7" y="65"/>
                    </a:cubicBezTo>
                    <a:cubicBezTo>
                      <a:pt x="8" y="54"/>
                      <a:pt x="12" y="43"/>
                      <a:pt x="20" y="35"/>
                    </a:cubicBezTo>
                    <a:cubicBezTo>
                      <a:pt x="26" y="42"/>
                      <a:pt x="26" y="42"/>
                      <a:pt x="26" y="42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9" y="26"/>
                      <a:pt x="40" y="21"/>
                      <a:pt x="51" y="21"/>
                    </a:cubicBezTo>
                    <a:cubicBezTo>
                      <a:pt x="51" y="31"/>
                      <a:pt x="51" y="31"/>
                      <a:pt x="51" y="31"/>
                    </a:cubicBezTo>
                    <a:moveTo>
                      <a:pt x="65" y="0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50" y="10"/>
                      <a:pt x="50" y="10"/>
                      <a:pt x="50" y="10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22" y="16"/>
                      <a:pt x="0" y="39"/>
                      <a:pt x="0" y="67"/>
                    </a:cubicBezTo>
                    <a:cubicBezTo>
                      <a:pt x="0" y="96"/>
                      <a:pt x="24" y="119"/>
                      <a:pt x="53" y="119"/>
                    </a:cubicBezTo>
                    <a:cubicBezTo>
                      <a:pt x="82" y="119"/>
                      <a:pt x="105" y="96"/>
                      <a:pt x="105" y="67"/>
                    </a:cubicBezTo>
                    <a:cubicBezTo>
                      <a:pt x="105" y="39"/>
                      <a:pt x="83" y="16"/>
                      <a:pt x="56" y="14"/>
                    </a:cubicBezTo>
                    <a:cubicBezTo>
                      <a:pt x="56" y="10"/>
                      <a:pt x="56" y="10"/>
                      <a:pt x="56" y="10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5" y="0"/>
                      <a:pt x="65" y="0"/>
                      <a:pt x="6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837" name="Google Shape;837;p35"/>
              <p:cNvSpPr txBox="1"/>
              <p:nvPr/>
            </p:nvSpPr>
            <p:spPr>
              <a:xfrm>
                <a:off x="3609161" y="2909388"/>
                <a:ext cx="284082" cy="2502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687">
                    <a:solidFill>
                      <a:schemeClr val="lt1"/>
                    </a:solidFill>
                    <a:latin typeface="Palatino Linotype"/>
                    <a:ea typeface="Palatino Linotype"/>
                    <a:cs typeface="Palatino Linotype"/>
                    <a:sym typeface="Palatino Linotype"/>
                  </a:rPr>
                  <a:t>02</a:t>
                </a:r>
                <a:endParaRPr b="1" sz="1687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838" name="Google Shape;838;p35"/>
          <p:cNvGrpSpPr/>
          <p:nvPr/>
        </p:nvGrpSpPr>
        <p:grpSpPr>
          <a:xfrm>
            <a:off x="5391863" y="4077710"/>
            <a:ext cx="1648382" cy="1309254"/>
            <a:chOff x="3834171" y="2899863"/>
            <a:chExt cx="1172247" cy="931076"/>
          </a:xfrm>
        </p:grpSpPr>
        <p:sp>
          <p:nvSpPr>
            <p:cNvPr id="839" name="Google Shape;839;p35"/>
            <p:cNvSpPr/>
            <p:nvPr/>
          </p:nvSpPr>
          <p:spPr>
            <a:xfrm>
              <a:off x="3834171" y="2899863"/>
              <a:ext cx="586124" cy="931076"/>
            </a:xfrm>
            <a:custGeom>
              <a:rect b="b" l="l" r="r" t="t"/>
              <a:pathLst>
                <a:path extrusionOk="0" h="1042" w="647">
                  <a:moveTo>
                    <a:pt x="0" y="1042"/>
                  </a:moveTo>
                  <a:lnTo>
                    <a:pt x="647" y="752"/>
                  </a:lnTo>
                  <a:lnTo>
                    <a:pt x="647" y="0"/>
                  </a:lnTo>
                  <a:lnTo>
                    <a:pt x="0" y="649"/>
                  </a:lnTo>
                  <a:lnTo>
                    <a:pt x="0" y="104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40" name="Google Shape;840;p35"/>
            <p:cNvSpPr/>
            <p:nvPr/>
          </p:nvSpPr>
          <p:spPr>
            <a:xfrm>
              <a:off x="4420294" y="2899863"/>
              <a:ext cx="586124" cy="931076"/>
            </a:xfrm>
            <a:custGeom>
              <a:rect b="b" l="l" r="r" t="t"/>
              <a:pathLst>
                <a:path extrusionOk="0" h="1042" w="647">
                  <a:moveTo>
                    <a:pt x="647" y="1042"/>
                  </a:moveTo>
                  <a:lnTo>
                    <a:pt x="0" y="752"/>
                  </a:lnTo>
                  <a:lnTo>
                    <a:pt x="0" y="0"/>
                  </a:lnTo>
                  <a:lnTo>
                    <a:pt x="647" y="649"/>
                  </a:lnTo>
                  <a:lnTo>
                    <a:pt x="647" y="1042"/>
                  </a:lnTo>
                  <a:close/>
                </a:path>
              </a:pathLst>
            </a:custGeom>
            <a:solidFill>
              <a:srgbClr val="35FF90">
                <a:alpha val="80000"/>
              </a:srgbClr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41" name="Google Shape;841;p35"/>
            <p:cNvSpPr/>
            <p:nvPr/>
          </p:nvSpPr>
          <p:spPr>
            <a:xfrm>
              <a:off x="4056119" y="3255495"/>
              <a:ext cx="303480" cy="302019"/>
            </a:xfrm>
            <a:custGeom>
              <a:rect b="b" l="l" r="r" t="t"/>
              <a:pathLst>
                <a:path extrusionOk="0" h="121" w="120">
                  <a:moveTo>
                    <a:pt x="67" y="53"/>
                  </a:moveTo>
                  <a:cubicBezTo>
                    <a:pt x="67" y="26"/>
                    <a:pt x="67" y="26"/>
                    <a:pt x="67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67" y="94"/>
                    <a:pt x="67" y="94"/>
                    <a:pt x="67" y="94"/>
                  </a:cubicBezTo>
                  <a:cubicBezTo>
                    <a:pt x="67" y="68"/>
                    <a:pt x="67" y="68"/>
                    <a:pt x="67" y="68"/>
                  </a:cubicBezTo>
                  <a:cubicBezTo>
                    <a:pt x="93" y="68"/>
                    <a:pt x="93" y="68"/>
                    <a:pt x="93" y="68"/>
                  </a:cubicBezTo>
                  <a:cubicBezTo>
                    <a:pt x="93" y="53"/>
                    <a:pt x="93" y="53"/>
                    <a:pt x="93" y="53"/>
                  </a:cubicBezTo>
                  <a:lnTo>
                    <a:pt x="67" y="53"/>
                  </a:lnTo>
                  <a:close/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3" y="121"/>
                    <a:pt x="120" y="94"/>
                    <a:pt x="120" y="61"/>
                  </a:cubicBezTo>
                  <a:cubicBezTo>
                    <a:pt x="120" y="27"/>
                    <a:pt x="93" y="0"/>
                    <a:pt x="60" y="0"/>
                  </a:cubicBezTo>
                  <a:close/>
                  <a:moveTo>
                    <a:pt x="60" y="107"/>
                  </a:moveTo>
                  <a:cubicBezTo>
                    <a:pt x="34" y="107"/>
                    <a:pt x="13" y="86"/>
                    <a:pt x="13" y="61"/>
                  </a:cubicBezTo>
                  <a:cubicBezTo>
                    <a:pt x="13" y="35"/>
                    <a:pt x="34" y="14"/>
                    <a:pt x="60" y="14"/>
                  </a:cubicBezTo>
                  <a:cubicBezTo>
                    <a:pt x="86" y="14"/>
                    <a:pt x="107" y="35"/>
                    <a:pt x="107" y="61"/>
                  </a:cubicBezTo>
                  <a:cubicBezTo>
                    <a:pt x="107" y="86"/>
                    <a:pt x="86" y="107"/>
                    <a:pt x="60" y="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42" name="Google Shape;842;p35"/>
            <p:cNvSpPr txBox="1"/>
            <p:nvPr/>
          </p:nvSpPr>
          <p:spPr>
            <a:xfrm>
              <a:off x="4442446" y="3270970"/>
              <a:ext cx="284082" cy="250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87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b="1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843" name="Google Shape;843;p35"/>
          <p:cNvGrpSpPr/>
          <p:nvPr/>
        </p:nvGrpSpPr>
        <p:grpSpPr>
          <a:xfrm>
            <a:off x="6343441" y="3137863"/>
            <a:ext cx="1324822" cy="1629657"/>
            <a:chOff x="4510886" y="2231490"/>
            <a:chExt cx="942147" cy="1158931"/>
          </a:xfrm>
        </p:grpSpPr>
        <p:sp>
          <p:nvSpPr>
            <p:cNvPr id="844" name="Google Shape;844;p35"/>
            <p:cNvSpPr/>
            <p:nvPr/>
          </p:nvSpPr>
          <p:spPr>
            <a:xfrm>
              <a:off x="4510886" y="2812296"/>
              <a:ext cx="942147" cy="578125"/>
            </a:xfrm>
            <a:custGeom>
              <a:rect b="b" l="l" r="r" t="t"/>
              <a:pathLst>
                <a:path extrusionOk="0" h="647" w="1040">
                  <a:moveTo>
                    <a:pt x="1040" y="647"/>
                  </a:moveTo>
                  <a:lnTo>
                    <a:pt x="753" y="0"/>
                  </a:lnTo>
                  <a:lnTo>
                    <a:pt x="0" y="0"/>
                  </a:lnTo>
                  <a:lnTo>
                    <a:pt x="647" y="647"/>
                  </a:lnTo>
                  <a:lnTo>
                    <a:pt x="1040" y="647"/>
                  </a:lnTo>
                  <a:close/>
                </a:path>
              </a:pathLst>
            </a:custGeom>
            <a:solidFill>
              <a:srgbClr val="35FF90">
                <a:alpha val="80000"/>
              </a:srgbClr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45" name="Google Shape;845;p35"/>
            <p:cNvSpPr/>
            <p:nvPr/>
          </p:nvSpPr>
          <p:spPr>
            <a:xfrm>
              <a:off x="4510886" y="2231490"/>
              <a:ext cx="942147" cy="580805"/>
            </a:xfrm>
            <a:custGeom>
              <a:rect b="b" l="l" r="r" t="t"/>
              <a:pathLst>
                <a:path extrusionOk="0" h="650" w="1040">
                  <a:moveTo>
                    <a:pt x="1040" y="0"/>
                  </a:moveTo>
                  <a:lnTo>
                    <a:pt x="753" y="650"/>
                  </a:lnTo>
                  <a:lnTo>
                    <a:pt x="0" y="650"/>
                  </a:lnTo>
                  <a:lnTo>
                    <a:pt x="647" y="0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46" name="Google Shape;846;p35"/>
            <p:cNvSpPr/>
            <p:nvPr/>
          </p:nvSpPr>
          <p:spPr>
            <a:xfrm>
              <a:off x="4879591" y="2423603"/>
              <a:ext cx="343340" cy="278787"/>
            </a:xfrm>
            <a:custGeom>
              <a:rect b="b" l="l" r="r" t="t"/>
              <a:pathLst>
                <a:path extrusionOk="0" h="112" w="136">
                  <a:moveTo>
                    <a:pt x="49" y="94"/>
                  </a:moveTo>
                  <a:cubicBezTo>
                    <a:pt x="32" y="94"/>
                    <a:pt x="18" y="80"/>
                    <a:pt x="18" y="63"/>
                  </a:cubicBezTo>
                  <a:cubicBezTo>
                    <a:pt x="18" y="46"/>
                    <a:pt x="32" y="32"/>
                    <a:pt x="49" y="32"/>
                  </a:cubicBezTo>
                  <a:cubicBezTo>
                    <a:pt x="66" y="32"/>
                    <a:pt x="80" y="46"/>
                    <a:pt x="80" y="63"/>
                  </a:cubicBezTo>
                  <a:cubicBezTo>
                    <a:pt x="80" y="80"/>
                    <a:pt x="66" y="94"/>
                    <a:pt x="49" y="94"/>
                  </a:cubicBezTo>
                  <a:moveTo>
                    <a:pt x="56" y="14"/>
                  </a:moveTo>
                  <a:cubicBezTo>
                    <a:pt x="41" y="14"/>
                    <a:pt x="41" y="14"/>
                    <a:pt x="41" y="14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36" y="24"/>
                    <a:pt x="30" y="26"/>
                    <a:pt x="26" y="29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2" y="44"/>
                    <a:pt x="10" y="50"/>
                    <a:pt x="9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0" y="76"/>
                    <a:pt x="12" y="81"/>
                    <a:pt x="15" y="86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19" y="103"/>
                    <a:pt x="19" y="103"/>
                    <a:pt x="19" y="103"/>
                  </a:cubicBezTo>
                  <a:cubicBezTo>
                    <a:pt x="26" y="97"/>
                    <a:pt x="26" y="97"/>
                    <a:pt x="26" y="97"/>
                  </a:cubicBezTo>
                  <a:cubicBezTo>
                    <a:pt x="30" y="100"/>
                    <a:pt x="36" y="102"/>
                    <a:pt x="41" y="103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56" y="103"/>
                    <a:pt x="56" y="103"/>
                    <a:pt x="56" y="103"/>
                  </a:cubicBezTo>
                  <a:cubicBezTo>
                    <a:pt x="62" y="102"/>
                    <a:pt x="67" y="100"/>
                    <a:pt x="72" y="97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89" y="92"/>
                    <a:pt x="89" y="92"/>
                    <a:pt x="89" y="92"/>
                  </a:cubicBezTo>
                  <a:cubicBezTo>
                    <a:pt x="83" y="86"/>
                    <a:pt x="83" y="86"/>
                    <a:pt x="83" y="86"/>
                  </a:cubicBezTo>
                  <a:cubicBezTo>
                    <a:pt x="86" y="81"/>
                    <a:pt x="88" y="76"/>
                    <a:pt x="89" y="70"/>
                  </a:cubicBezTo>
                  <a:cubicBezTo>
                    <a:pt x="98" y="70"/>
                    <a:pt x="98" y="70"/>
                    <a:pt x="98" y="70"/>
                  </a:cubicBezTo>
                  <a:cubicBezTo>
                    <a:pt x="98" y="55"/>
                    <a:pt x="98" y="55"/>
                    <a:pt x="98" y="55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88" y="50"/>
                    <a:pt x="86" y="44"/>
                    <a:pt x="83" y="40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67" y="26"/>
                    <a:pt x="62" y="24"/>
                    <a:pt x="56" y="23"/>
                  </a:cubicBezTo>
                  <a:cubicBezTo>
                    <a:pt x="56" y="14"/>
                    <a:pt x="56" y="14"/>
                    <a:pt x="56" y="14"/>
                  </a:cubicBezTo>
                  <a:moveTo>
                    <a:pt x="112" y="35"/>
                  </a:moveTo>
                  <a:cubicBezTo>
                    <a:pt x="105" y="35"/>
                    <a:pt x="100" y="30"/>
                    <a:pt x="100" y="23"/>
                  </a:cubicBezTo>
                  <a:cubicBezTo>
                    <a:pt x="100" y="16"/>
                    <a:pt x="105" y="11"/>
                    <a:pt x="112" y="11"/>
                  </a:cubicBezTo>
                  <a:cubicBezTo>
                    <a:pt x="119" y="11"/>
                    <a:pt x="124" y="16"/>
                    <a:pt x="124" y="23"/>
                  </a:cubicBezTo>
                  <a:cubicBezTo>
                    <a:pt x="124" y="30"/>
                    <a:pt x="119" y="35"/>
                    <a:pt x="112" y="35"/>
                  </a:cubicBezTo>
                  <a:moveTo>
                    <a:pt x="116" y="0"/>
                  </a:moveTo>
                  <a:cubicBezTo>
                    <a:pt x="108" y="0"/>
                    <a:pt x="108" y="0"/>
                    <a:pt x="108" y="0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6" y="4"/>
                    <a:pt x="103" y="6"/>
                    <a:pt x="101" y="7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4" y="14"/>
                    <a:pt x="93" y="17"/>
                    <a:pt x="93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7"/>
                    <a:pt x="88" y="27"/>
                    <a:pt x="88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3" y="30"/>
                    <a:pt x="94" y="32"/>
                    <a:pt x="96" y="34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3" y="41"/>
                    <a:pt x="106" y="42"/>
                    <a:pt x="108" y="42"/>
                  </a:cubicBezTo>
                  <a:cubicBezTo>
                    <a:pt x="108" y="47"/>
                    <a:pt x="108" y="47"/>
                    <a:pt x="108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8" y="42"/>
                    <a:pt x="121" y="41"/>
                    <a:pt x="123" y="39"/>
                  </a:cubicBezTo>
                  <a:cubicBezTo>
                    <a:pt x="126" y="43"/>
                    <a:pt x="126" y="43"/>
                    <a:pt x="126" y="43"/>
                  </a:cubicBezTo>
                  <a:cubicBezTo>
                    <a:pt x="131" y="37"/>
                    <a:pt x="131" y="37"/>
                    <a:pt x="131" y="37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30" y="32"/>
                    <a:pt x="131" y="30"/>
                    <a:pt x="131" y="27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1" y="17"/>
                    <a:pt x="130" y="14"/>
                    <a:pt x="128" y="12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1" y="6"/>
                    <a:pt x="118" y="4"/>
                    <a:pt x="116" y="4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47" name="Google Shape;847;p35"/>
            <p:cNvSpPr txBox="1"/>
            <p:nvPr/>
          </p:nvSpPr>
          <p:spPr>
            <a:xfrm>
              <a:off x="4873417" y="2920359"/>
              <a:ext cx="284082" cy="250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87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6"/>
          <p:cNvSpPr txBox="1"/>
          <p:nvPr/>
        </p:nvSpPr>
        <p:spPr>
          <a:xfrm>
            <a:off x="705550" y="187513"/>
            <a:ext cx="4607466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4" name="Google Shape;854;p36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855" name="Google Shape;855;p36"/>
          <p:cNvGrpSpPr/>
          <p:nvPr/>
        </p:nvGrpSpPr>
        <p:grpSpPr>
          <a:xfrm>
            <a:off x="-1745" y="1526257"/>
            <a:ext cx="6037988" cy="4768827"/>
            <a:chOff x="2217021" y="1435223"/>
            <a:chExt cx="5607258" cy="4018294"/>
          </a:xfrm>
        </p:grpSpPr>
        <p:sp>
          <p:nvSpPr>
            <p:cNvPr id="856" name="Google Shape;856;p36"/>
            <p:cNvSpPr/>
            <p:nvPr/>
          </p:nvSpPr>
          <p:spPr>
            <a:xfrm>
              <a:off x="2217021" y="4445378"/>
              <a:ext cx="936104" cy="10081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57" name="Google Shape;857;p36"/>
            <p:cNvSpPr/>
            <p:nvPr/>
          </p:nvSpPr>
          <p:spPr>
            <a:xfrm>
              <a:off x="2217021" y="3437266"/>
              <a:ext cx="936104" cy="10081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58" name="Google Shape;858;p36"/>
            <p:cNvSpPr/>
            <p:nvPr/>
          </p:nvSpPr>
          <p:spPr>
            <a:xfrm>
              <a:off x="2217021" y="2439051"/>
              <a:ext cx="936104" cy="10081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59" name="Google Shape;859;p36"/>
            <p:cNvSpPr/>
            <p:nvPr/>
          </p:nvSpPr>
          <p:spPr>
            <a:xfrm>
              <a:off x="2217021" y="1435224"/>
              <a:ext cx="936104" cy="10081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0" name="Google Shape;860;p36"/>
            <p:cNvSpPr/>
            <p:nvPr/>
          </p:nvSpPr>
          <p:spPr>
            <a:xfrm>
              <a:off x="4979837" y="4158714"/>
              <a:ext cx="2618878" cy="7265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1" name="Google Shape;861;p36"/>
            <p:cNvSpPr/>
            <p:nvPr/>
          </p:nvSpPr>
          <p:spPr>
            <a:xfrm>
              <a:off x="4979837" y="3432155"/>
              <a:ext cx="2618878" cy="7265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2" name="Google Shape;862;p36"/>
            <p:cNvSpPr/>
            <p:nvPr/>
          </p:nvSpPr>
          <p:spPr>
            <a:xfrm>
              <a:off x="4979837" y="2712729"/>
              <a:ext cx="2618878" cy="7265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3" name="Google Shape;863;p36"/>
            <p:cNvSpPr/>
            <p:nvPr/>
          </p:nvSpPr>
          <p:spPr>
            <a:xfrm>
              <a:off x="4979837" y="1989258"/>
              <a:ext cx="2618878" cy="7265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4" name="Google Shape;864;p36"/>
            <p:cNvSpPr/>
            <p:nvPr/>
          </p:nvSpPr>
          <p:spPr>
            <a:xfrm>
              <a:off x="3153125" y="1447970"/>
              <a:ext cx="1826712" cy="1280593"/>
            </a:xfrm>
            <a:custGeom>
              <a:rect b="b" l="l" r="r" t="t"/>
              <a:pathLst>
                <a:path extrusionOk="0" h="1280593" w="1826712">
                  <a:moveTo>
                    <a:pt x="0" y="0"/>
                  </a:moveTo>
                  <a:lnTo>
                    <a:pt x="1826712" y="555625"/>
                  </a:lnTo>
                  <a:lnTo>
                    <a:pt x="1826712" y="1280593"/>
                  </a:lnTo>
                  <a:lnTo>
                    <a:pt x="0" y="10075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5" name="Google Shape;865;p36"/>
            <p:cNvSpPr/>
            <p:nvPr/>
          </p:nvSpPr>
          <p:spPr>
            <a:xfrm>
              <a:off x="3153125" y="2440955"/>
              <a:ext cx="1829888" cy="1007543"/>
            </a:xfrm>
            <a:custGeom>
              <a:rect b="b" l="l" r="r" t="t"/>
              <a:pathLst>
                <a:path extrusionOk="0" h="1007543" w="1829887">
                  <a:moveTo>
                    <a:pt x="0" y="0"/>
                  </a:moveTo>
                  <a:lnTo>
                    <a:pt x="1829887" y="273050"/>
                  </a:lnTo>
                  <a:cubicBezTo>
                    <a:pt x="1828829" y="608898"/>
                    <a:pt x="1830151" y="667727"/>
                    <a:pt x="1829093" y="1003575"/>
                  </a:cubicBezTo>
                  <a:lnTo>
                    <a:pt x="0" y="10075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6" name="Google Shape;866;p36"/>
            <p:cNvSpPr/>
            <p:nvPr/>
          </p:nvSpPr>
          <p:spPr>
            <a:xfrm>
              <a:off x="3153126" y="3441607"/>
              <a:ext cx="1834048" cy="1003574"/>
            </a:xfrm>
            <a:custGeom>
              <a:rect b="b" l="l" r="r" t="t"/>
              <a:pathLst>
                <a:path extrusionOk="0" h="1003574" w="1834048">
                  <a:moveTo>
                    <a:pt x="0" y="5556"/>
                  </a:moveTo>
                  <a:lnTo>
                    <a:pt x="1832268" y="0"/>
                  </a:lnTo>
                  <a:cubicBezTo>
                    <a:pt x="1831210" y="335848"/>
                    <a:pt x="1834914" y="385151"/>
                    <a:pt x="1833856" y="720999"/>
                  </a:cubicBezTo>
                  <a:lnTo>
                    <a:pt x="0" y="1003574"/>
                  </a:lnTo>
                  <a:lnTo>
                    <a:pt x="0" y="555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7" name="Google Shape;867;p36"/>
            <p:cNvSpPr/>
            <p:nvPr/>
          </p:nvSpPr>
          <p:spPr>
            <a:xfrm>
              <a:off x="3148257" y="4157049"/>
              <a:ext cx="1837135" cy="1296468"/>
            </a:xfrm>
            <a:custGeom>
              <a:rect b="b" l="l" r="r" t="t"/>
              <a:pathLst>
                <a:path extrusionOk="0" h="1296468" w="1837135">
                  <a:moveTo>
                    <a:pt x="2486" y="284162"/>
                  </a:moveTo>
                  <a:lnTo>
                    <a:pt x="1837135" y="0"/>
                  </a:lnTo>
                  <a:cubicBezTo>
                    <a:pt x="1836077" y="335848"/>
                    <a:pt x="1837400" y="392296"/>
                    <a:pt x="1836342" y="728144"/>
                  </a:cubicBezTo>
                  <a:lnTo>
                    <a:pt x="105" y="1296468"/>
                  </a:lnTo>
                  <a:cubicBezTo>
                    <a:pt x="-689" y="962208"/>
                    <a:pt x="3280" y="618422"/>
                    <a:pt x="2486" y="2841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8" name="Google Shape;868;p36"/>
            <p:cNvSpPr/>
            <p:nvPr/>
          </p:nvSpPr>
          <p:spPr>
            <a:xfrm>
              <a:off x="4987174" y="1989258"/>
              <a:ext cx="523309" cy="289601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000000">
                    <a:alpha val="15686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9" name="Google Shape;869;p36"/>
            <p:cNvSpPr/>
            <p:nvPr/>
          </p:nvSpPr>
          <p:spPr>
            <a:xfrm rot="10800000">
              <a:off x="2629816" y="1435223"/>
              <a:ext cx="523309" cy="4018293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000000">
                    <a:alpha val="15686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0" name="Google Shape;870;p36"/>
            <p:cNvSpPr txBox="1"/>
            <p:nvPr/>
          </p:nvSpPr>
          <p:spPr>
            <a:xfrm>
              <a:off x="2328714" y="1639439"/>
              <a:ext cx="472200" cy="405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53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sz="1125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1" name="Google Shape;871;p36"/>
            <p:cNvSpPr txBox="1"/>
            <p:nvPr/>
          </p:nvSpPr>
          <p:spPr>
            <a:xfrm>
              <a:off x="2328714" y="2715816"/>
              <a:ext cx="472200" cy="405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53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sz="1125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2" name="Google Shape;872;p36"/>
            <p:cNvSpPr txBox="1"/>
            <p:nvPr/>
          </p:nvSpPr>
          <p:spPr>
            <a:xfrm>
              <a:off x="2328714" y="3716507"/>
              <a:ext cx="472200" cy="405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53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sz="1125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3" name="Google Shape;873;p36"/>
            <p:cNvSpPr txBox="1"/>
            <p:nvPr/>
          </p:nvSpPr>
          <p:spPr>
            <a:xfrm>
              <a:off x="2328714" y="4625602"/>
              <a:ext cx="472200" cy="405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53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sz="1125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4" name="Google Shape;874;p36"/>
            <p:cNvSpPr txBox="1"/>
            <p:nvPr/>
          </p:nvSpPr>
          <p:spPr>
            <a:xfrm>
              <a:off x="5150443" y="2141437"/>
              <a:ext cx="2336644" cy="369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250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5" name="Google Shape;875;p36"/>
            <p:cNvSpPr txBox="1"/>
            <p:nvPr/>
          </p:nvSpPr>
          <p:spPr>
            <a:xfrm>
              <a:off x="5150443" y="2885755"/>
              <a:ext cx="2336644" cy="3331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6" name="Google Shape;876;p36"/>
            <p:cNvSpPr txBox="1"/>
            <p:nvPr/>
          </p:nvSpPr>
          <p:spPr>
            <a:xfrm>
              <a:off x="5150443" y="3606490"/>
              <a:ext cx="2336644" cy="3331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7" name="Google Shape;877;p36"/>
            <p:cNvSpPr txBox="1"/>
            <p:nvPr/>
          </p:nvSpPr>
          <p:spPr>
            <a:xfrm>
              <a:off x="5150443" y="4326569"/>
              <a:ext cx="2336644" cy="3331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8" name="Google Shape;878;p36"/>
            <p:cNvSpPr/>
            <p:nvPr/>
          </p:nvSpPr>
          <p:spPr>
            <a:xfrm>
              <a:off x="3857821" y="2743880"/>
              <a:ext cx="342989" cy="605370"/>
            </a:xfrm>
            <a:custGeom>
              <a:rect b="b" l="l" r="r" t="t"/>
              <a:pathLst>
                <a:path extrusionOk="0" h="84" w="46">
                  <a:moveTo>
                    <a:pt x="35" y="7"/>
                  </a:moveTo>
                  <a:cubicBezTo>
                    <a:pt x="35" y="11"/>
                    <a:pt x="33" y="14"/>
                    <a:pt x="29" y="14"/>
                  </a:cubicBezTo>
                  <a:cubicBezTo>
                    <a:pt x="25" y="14"/>
                    <a:pt x="22" y="11"/>
                    <a:pt x="22" y="7"/>
                  </a:cubicBezTo>
                  <a:cubicBezTo>
                    <a:pt x="22" y="3"/>
                    <a:pt x="25" y="0"/>
                    <a:pt x="29" y="0"/>
                  </a:cubicBezTo>
                  <a:cubicBezTo>
                    <a:pt x="33" y="0"/>
                    <a:pt x="35" y="3"/>
                    <a:pt x="35" y="7"/>
                  </a:cubicBezTo>
                  <a:moveTo>
                    <a:pt x="20" y="12"/>
                  </a:moveTo>
                  <a:cubicBezTo>
                    <a:pt x="2" y="22"/>
                    <a:pt x="2" y="22"/>
                    <a:pt x="2" y="22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1" y="34"/>
                    <a:pt x="10" y="37"/>
                  </a:cubicBezTo>
                  <a:cubicBezTo>
                    <a:pt x="9" y="39"/>
                    <a:pt x="11" y="43"/>
                    <a:pt x="12" y="45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29" y="56"/>
                    <a:pt x="29" y="56"/>
                    <a:pt x="29" y="56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1" y="17"/>
                    <a:pt x="31" y="17"/>
                    <a:pt x="31" y="17"/>
                  </a:cubicBezTo>
                  <a:lnTo>
                    <a:pt x="20" y="12"/>
                  </a:lnTo>
                  <a:close/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8225" lIns="96425" spcFirstLastPara="1" rIns="96425" wrap="square" tIns="482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Efficiency.png" id="879" name="Google Shape;879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657743" y="3539906"/>
              <a:ext cx="743144" cy="68971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80" name="Google Shape;880;p36"/>
            <p:cNvGrpSpPr/>
            <p:nvPr/>
          </p:nvGrpSpPr>
          <p:grpSpPr>
            <a:xfrm>
              <a:off x="3776402" y="4387599"/>
              <a:ext cx="505827" cy="651061"/>
              <a:chOff x="-2773363" y="1651000"/>
              <a:chExt cx="2692401" cy="3448051"/>
            </a:xfrm>
          </p:grpSpPr>
          <p:sp>
            <p:nvSpPr>
              <p:cNvPr id="881" name="Google Shape;881;p36"/>
              <p:cNvSpPr/>
              <p:nvPr/>
            </p:nvSpPr>
            <p:spPr>
              <a:xfrm>
                <a:off x="-1908175" y="1798638"/>
                <a:ext cx="641350" cy="641350"/>
              </a:xfrm>
              <a:custGeom>
                <a:rect b="b" l="l" r="r" t="t"/>
                <a:pathLst>
                  <a:path extrusionOk="0" h="171" w="171">
                    <a:moveTo>
                      <a:pt x="168" y="82"/>
                    </a:moveTo>
                    <a:cubicBezTo>
                      <a:pt x="170" y="82"/>
                      <a:pt x="171" y="81"/>
                      <a:pt x="171" y="79"/>
                    </a:cubicBezTo>
                    <a:cubicBezTo>
                      <a:pt x="171" y="79"/>
                      <a:pt x="171" y="79"/>
                      <a:pt x="171" y="79"/>
                    </a:cubicBezTo>
                    <a:cubicBezTo>
                      <a:pt x="171" y="78"/>
                      <a:pt x="169" y="77"/>
                      <a:pt x="168" y="77"/>
                    </a:cubicBezTo>
                    <a:cubicBezTo>
                      <a:pt x="154" y="75"/>
                      <a:pt x="154" y="75"/>
                      <a:pt x="154" y="75"/>
                    </a:cubicBezTo>
                    <a:cubicBezTo>
                      <a:pt x="154" y="71"/>
                      <a:pt x="153" y="68"/>
                      <a:pt x="152" y="65"/>
                    </a:cubicBezTo>
                    <a:cubicBezTo>
                      <a:pt x="163" y="57"/>
                      <a:pt x="163" y="57"/>
                      <a:pt x="163" y="57"/>
                    </a:cubicBezTo>
                    <a:cubicBezTo>
                      <a:pt x="164" y="56"/>
                      <a:pt x="165" y="55"/>
                      <a:pt x="165" y="54"/>
                    </a:cubicBezTo>
                    <a:cubicBezTo>
                      <a:pt x="165" y="54"/>
                      <a:pt x="165" y="53"/>
                      <a:pt x="165" y="53"/>
                    </a:cubicBezTo>
                    <a:cubicBezTo>
                      <a:pt x="164" y="52"/>
                      <a:pt x="163" y="51"/>
                      <a:pt x="161" y="52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6" y="51"/>
                      <a:pt x="144" y="48"/>
                      <a:pt x="142" y="45"/>
                    </a:cubicBezTo>
                    <a:cubicBezTo>
                      <a:pt x="151" y="34"/>
                      <a:pt x="151" y="34"/>
                      <a:pt x="151" y="34"/>
                    </a:cubicBezTo>
                    <a:cubicBezTo>
                      <a:pt x="151" y="34"/>
                      <a:pt x="152" y="33"/>
                      <a:pt x="152" y="32"/>
                    </a:cubicBezTo>
                    <a:cubicBezTo>
                      <a:pt x="152" y="31"/>
                      <a:pt x="151" y="31"/>
                      <a:pt x="151" y="30"/>
                    </a:cubicBezTo>
                    <a:cubicBezTo>
                      <a:pt x="150" y="29"/>
                      <a:pt x="148" y="29"/>
                      <a:pt x="147" y="30"/>
                    </a:cubicBezTo>
                    <a:cubicBezTo>
                      <a:pt x="135" y="36"/>
                      <a:pt x="135" y="36"/>
                      <a:pt x="135" y="36"/>
                    </a:cubicBezTo>
                    <a:cubicBezTo>
                      <a:pt x="132" y="34"/>
                      <a:pt x="130" y="32"/>
                      <a:pt x="127" y="30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32" y="16"/>
                      <a:pt x="132" y="16"/>
                      <a:pt x="132" y="15"/>
                    </a:cubicBezTo>
                    <a:cubicBezTo>
                      <a:pt x="132" y="14"/>
                      <a:pt x="132" y="13"/>
                      <a:pt x="131" y="13"/>
                    </a:cubicBezTo>
                    <a:cubicBezTo>
                      <a:pt x="129" y="12"/>
                      <a:pt x="128" y="12"/>
                      <a:pt x="127" y="14"/>
                    </a:cubicBezTo>
                    <a:cubicBezTo>
                      <a:pt x="117" y="23"/>
                      <a:pt x="117" y="23"/>
                      <a:pt x="117" y="23"/>
                    </a:cubicBezTo>
                    <a:cubicBezTo>
                      <a:pt x="114" y="22"/>
                      <a:pt x="111" y="21"/>
                      <a:pt x="108" y="20"/>
                    </a:cubicBezTo>
                    <a:cubicBezTo>
                      <a:pt x="108" y="6"/>
                      <a:pt x="108" y="6"/>
                      <a:pt x="108" y="6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8" y="4"/>
                      <a:pt x="107" y="3"/>
                      <a:pt x="106" y="2"/>
                    </a:cubicBezTo>
                    <a:cubicBezTo>
                      <a:pt x="105" y="2"/>
                      <a:pt x="103" y="3"/>
                      <a:pt x="103" y="4"/>
                    </a:cubicBezTo>
                    <a:cubicBezTo>
                      <a:pt x="96" y="17"/>
                      <a:pt x="96" y="17"/>
                      <a:pt x="96" y="17"/>
                    </a:cubicBezTo>
                    <a:cubicBezTo>
                      <a:pt x="93" y="16"/>
                      <a:pt x="90" y="16"/>
                      <a:pt x="86" y="16"/>
                    </a:cubicBezTo>
                    <a:cubicBezTo>
                      <a:pt x="82" y="3"/>
                      <a:pt x="82" y="3"/>
                      <a:pt x="82" y="3"/>
                    </a:cubicBezTo>
                    <a:cubicBezTo>
                      <a:pt x="82" y="1"/>
                      <a:pt x="81" y="0"/>
                      <a:pt x="79" y="0"/>
                    </a:cubicBezTo>
                    <a:cubicBezTo>
                      <a:pt x="78" y="0"/>
                      <a:pt x="77" y="1"/>
                      <a:pt x="77" y="3"/>
                    </a:cubicBezTo>
                    <a:cubicBezTo>
                      <a:pt x="77" y="3"/>
                      <a:pt x="77" y="3"/>
                      <a:pt x="77" y="3"/>
                    </a:cubicBezTo>
                    <a:cubicBezTo>
                      <a:pt x="75" y="17"/>
                      <a:pt x="75" y="17"/>
                      <a:pt x="75" y="17"/>
                    </a:cubicBezTo>
                    <a:cubicBezTo>
                      <a:pt x="71" y="17"/>
                      <a:pt x="68" y="18"/>
                      <a:pt x="65" y="19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56" y="6"/>
                      <a:pt x="55" y="5"/>
                      <a:pt x="53" y="6"/>
                    </a:cubicBezTo>
                    <a:cubicBezTo>
                      <a:pt x="52" y="6"/>
                      <a:pt x="52" y="7"/>
                      <a:pt x="52" y="9"/>
                    </a:cubicBezTo>
                    <a:cubicBezTo>
                      <a:pt x="52" y="9"/>
                      <a:pt x="52" y="9"/>
                      <a:pt x="52" y="10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1" y="25"/>
                      <a:pt x="48" y="27"/>
                      <a:pt x="45" y="2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3" y="19"/>
                      <a:pt x="32" y="19"/>
                      <a:pt x="30" y="20"/>
                    </a:cubicBezTo>
                    <a:cubicBezTo>
                      <a:pt x="30" y="20"/>
                      <a:pt x="29" y="21"/>
                      <a:pt x="29" y="22"/>
                    </a:cubicBezTo>
                    <a:cubicBezTo>
                      <a:pt x="29" y="23"/>
                      <a:pt x="30" y="23"/>
                      <a:pt x="30" y="24"/>
                    </a:cubicBezTo>
                    <a:cubicBezTo>
                      <a:pt x="36" y="36"/>
                      <a:pt x="36" y="36"/>
                      <a:pt x="36" y="36"/>
                    </a:cubicBezTo>
                    <a:cubicBezTo>
                      <a:pt x="34" y="39"/>
                      <a:pt x="32" y="41"/>
                      <a:pt x="30" y="44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5" y="38"/>
                      <a:pt x="14" y="39"/>
                      <a:pt x="13" y="40"/>
                    </a:cubicBezTo>
                    <a:cubicBezTo>
                      <a:pt x="13" y="41"/>
                      <a:pt x="12" y="41"/>
                      <a:pt x="12" y="42"/>
                    </a:cubicBezTo>
                    <a:cubicBezTo>
                      <a:pt x="12" y="42"/>
                      <a:pt x="13" y="43"/>
                      <a:pt x="14" y="44"/>
                    </a:cubicBezTo>
                    <a:cubicBezTo>
                      <a:pt x="24" y="54"/>
                      <a:pt x="24" y="54"/>
                      <a:pt x="24" y="54"/>
                    </a:cubicBezTo>
                    <a:cubicBezTo>
                      <a:pt x="22" y="57"/>
                      <a:pt x="21" y="60"/>
                      <a:pt x="20" y="63"/>
                    </a:cubicBezTo>
                    <a:cubicBezTo>
                      <a:pt x="6" y="63"/>
                      <a:pt x="6" y="63"/>
                      <a:pt x="6" y="63"/>
                    </a:cubicBezTo>
                    <a:cubicBezTo>
                      <a:pt x="4" y="62"/>
                      <a:pt x="3" y="63"/>
                      <a:pt x="2" y="65"/>
                    </a:cubicBezTo>
                    <a:cubicBezTo>
                      <a:pt x="2" y="65"/>
                      <a:pt x="2" y="65"/>
                      <a:pt x="2" y="65"/>
                    </a:cubicBezTo>
                    <a:cubicBezTo>
                      <a:pt x="2" y="67"/>
                      <a:pt x="3" y="68"/>
                      <a:pt x="4" y="68"/>
                    </a:cubicBezTo>
                    <a:cubicBezTo>
                      <a:pt x="17" y="74"/>
                      <a:pt x="17" y="74"/>
                      <a:pt x="17" y="74"/>
                    </a:cubicBezTo>
                    <a:cubicBezTo>
                      <a:pt x="16" y="78"/>
                      <a:pt x="16" y="81"/>
                      <a:pt x="16" y="84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1" y="89"/>
                      <a:pt x="0" y="90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3"/>
                      <a:pt x="2" y="94"/>
                      <a:pt x="3" y="94"/>
                    </a:cubicBezTo>
                    <a:cubicBezTo>
                      <a:pt x="17" y="96"/>
                      <a:pt x="17" y="96"/>
                      <a:pt x="17" y="96"/>
                    </a:cubicBezTo>
                    <a:cubicBezTo>
                      <a:pt x="17" y="99"/>
                      <a:pt x="18" y="103"/>
                      <a:pt x="19" y="106"/>
                    </a:cubicBezTo>
                    <a:cubicBezTo>
                      <a:pt x="8" y="114"/>
                      <a:pt x="8" y="114"/>
                      <a:pt x="8" y="114"/>
                    </a:cubicBezTo>
                    <a:cubicBezTo>
                      <a:pt x="7" y="114"/>
                      <a:pt x="6" y="115"/>
                      <a:pt x="6" y="116"/>
                    </a:cubicBezTo>
                    <a:cubicBezTo>
                      <a:pt x="6" y="117"/>
                      <a:pt x="6" y="117"/>
                      <a:pt x="6" y="118"/>
                    </a:cubicBezTo>
                    <a:cubicBezTo>
                      <a:pt x="7" y="119"/>
                      <a:pt x="8" y="120"/>
                      <a:pt x="10" y="119"/>
                    </a:cubicBezTo>
                    <a:cubicBezTo>
                      <a:pt x="24" y="117"/>
                      <a:pt x="24" y="117"/>
                      <a:pt x="24" y="117"/>
                    </a:cubicBezTo>
                    <a:cubicBezTo>
                      <a:pt x="25" y="120"/>
                      <a:pt x="27" y="123"/>
                      <a:pt x="29" y="125"/>
                    </a:cubicBezTo>
                    <a:cubicBezTo>
                      <a:pt x="20" y="137"/>
                      <a:pt x="20" y="137"/>
                      <a:pt x="20" y="137"/>
                    </a:cubicBezTo>
                    <a:cubicBezTo>
                      <a:pt x="20" y="137"/>
                      <a:pt x="19" y="138"/>
                      <a:pt x="19" y="139"/>
                    </a:cubicBezTo>
                    <a:cubicBezTo>
                      <a:pt x="19" y="139"/>
                      <a:pt x="20" y="140"/>
                      <a:pt x="20" y="140"/>
                    </a:cubicBezTo>
                    <a:cubicBezTo>
                      <a:pt x="21" y="142"/>
                      <a:pt x="23" y="142"/>
                      <a:pt x="24" y="141"/>
                    </a:cubicBezTo>
                    <a:cubicBezTo>
                      <a:pt x="36" y="134"/>
                      <a:pt x="36" y="134"/>
                      <a:pt x="36" y="134"/>
                    </a:cubicBezTo>
                    <a:cubicBezTo>
                      <a:pt x="39" y="137"/>
                      <a:pt x="41" y="139"/>
                      <a:pt x="44" y="141"/>
                    </a:cubicBezTo>
                    <a:cubicBezTo>
                      <a:pt x="39" y="154"/>
                      <a:pt x="39" y="154"/>
                      <a:pt x="39" y="154"/>
                    </a:cubicBezTo>
                    <a:cubicBezTo>
                      <a:pt x="39" y="155"/>
                      <a:pt x="39" y="155"/>
                      <a:pt x="39" y="156"/>
                    </a:cubicBezTo>
                    <a:cubicBezTo>
                      <a:pt x="39" y="157"/>
                      <a:pt x="39" y="157"/>
                      <a:pt x="40" y="158"/>
                    </a:cubicBezTo>
                    <a:cubicBezTo>
                      <a:pt x="42" y="159"/>
                      <a:pt x="43" y="158"/>
                      <a:pt x="44" y="157"/>
                    </a:cubicBezTo>
                    <a:cubicBezTo>
                      <a:pt x="54" y="147"/>
                      <a:pt x="54" y="147"/>
                      <a:pt x="54" y="147"/>
                    </a:cubicBezTo>
                    <a:cubicBezTo>
                      <a:pt x="57" y="149"/>
                      <a:pt x="60" y="150"/>
                      <a:pt x="63" y="151"/>
                    </a:cubicBezTo>
                    <a:cubicBezTo>
                      <a:pt x="63" y="165"/>
                      <a:pt x="63" y="165"/>
                      <a:pt x="63" y="165"/>
                    </a:cubicBezTo>
                    <a:cubicBezTo>
                      <a:pt x="63" y="165"/>
                      <a:pt x="63" y="166"/>
                      <a:pt x="63" y="166"/>
                    </a:cubicBezTo>
                    <a:cubicBezTo>
                      <a:pt x="63" y="167"/>
                      <a:pt x="64" y="168"/>
                      <a:pt x="65" y="168"/>
                    </a:cubicBezTo>
                    <a:cubicBezTo>
                      <a:pt x="66" y="169"/>
                      <a:pt x="68" y="168"/>
                      <a:pt x="68" y="166"/>
                    </a:cubicBezTo>
                    <a:cubicBezTo>
                      <a:pt x="75" y="154"/>
                      <a:pt x="75" y="154"/>
                      <a:pt x="75" y="154"/>
                    </a:cubicBezTo>
                    <a:cubicBezTo>
                      <a:pt x="78" y="154"/>
                      <a:pt x="81" y="155"/>
                      <a:pt x="85" y="155"/>
                    </a:cubicBezTo>
                    <a:cubicBezTo>
                      <a:pt x="89" y="168"/>
                      <a:pt x="89" y="168"/>
                      <a:pt x="89" y="168"/>
                    </a:cubicBezTo>
                    <a:cubicBezTo>
                      <a:pt x="89" y="170"/>
                      <a:pt x="90" y="171"/>
                      <a:pt x="91" y="171"/>
                    </a:cubicBezTo>
                    <a:cubicBezTo>
                      <a:pt x="91" y="171"/>
                      <a:pt x="92" y="171"/>
                      <a:pt x="92" y="171"/>
                    </a:cubicBezTo>
                    <a:cubicBezTo>
                      <a:pt x="93" y="171"/>
                      <a:pt x="94" y="169"/>
                      <a:pt x="94" y="168"/>
                    </a:cubicBezTo>
                    <a:cubicBezTo>
                      <a:pt x="94" y="168"/>
                      <a:pt x="94" y="168"/>
                      <a:pt x="94" y="168"/>
                    </a:cubicBezTo>
                    <a:cubicBezTo>
                      <a:pt x="96" y="154"/>
                      <a:pt x="96" y="154"/>
                      <a:pt x="96" y="154"/>
                    </a:cubicBezTo>
                    <a:cubicBezTo>
                      <a:pt x="100" y="153"/>
                      <a:pt x="103" y="153"/>
                      <a:pt x="106" y="152"/>
                    </a:cubicBezTo>
                    <a:cubicBezTo>
                      <a:pt x="114" y="163"/>
                      <a:pt x="114" y="163"/>
                      <a:pt x="114" y="163"/>
                    </a:cubicBezTo>
                    <a:cubicBezTo>
                      <a:pt x="115" y="165"/>
                      <a:pt x="116" y="165"/>
                      <a:pt x="118" y="165"/>
                    </a:cubicBezTo>
                    <a:cubicBezTo>
                      <a:pt x="119" y="164"/>
                      <a:pt x="119" y="163"/>
                      <a:pt x="119" y="162"/>
                    </a:cubicBezTo>
                    <a:cubicBezTo>
                      <a:pt x="119" y="162"/>
                      <a:pt x="119" y="161"/>
                      <a:pt x="119" y="161"/>
                    </a:cubicBezTo>
                    <a:cubicBezTo>
                      <a:pt x="117" y="147"/>
                      <a:pt x="117" y="147"/>
                      <a:pt x="117" y="147"/>
                    </a:cubicBezTo>
                    <a:cubicBezTo>
                      <a:pt x="120" y="146"/>
                      <a:pt x="123" y="144"/>
                      <a:pt x="126" y="142"/>
                    </a:cubicBezTo>
                    <a:cubicBezTo>
                      <a:pt x="137" y="150"/>
                      <a:pt x="137" y="150"/>
                      <a:pt x="137" y="150"/>
                    </a:cubicBezTo>
                    <a:cubicBezTo>
                      <a:pt x="138" y="152"/>
                      <a:pt x="139" y="152"/>
                      <a:pt x="141" y="151"/>
                    </a:cubicBezTo>
                    <a:cubicBezTo>
                      <a:pt x="141" y="150"/>
                      <a:pt x="142" y="149"/>
                      <a:pt x="142" y="149"/>
                    </a:cubicBezTo>
                    <a:cubicBezTo>
                      <a:pt x="142" y="148"/>
                      <a:pt x="141" y="147"/>
                      <a:pt x="141" y="147"/>
                    </a:cubicBezTo>
                    <a:cubicBezTo>
                      <a:pt x="135" y="134"/>
                      <a:pt x="135" y="134"/>
                      <a:pt x="135" y="134"/>
                    </a:cubicBezTo>
                    <a:cubicBezTo>
                      <a:pt x="137" y="132"/>
                      <a:pt x="139" y="130"/>
                      <a:pt x="141" y="127"/>
                    </a:cubicBezTo>
                    <a:cubicBezTo>
                      <a:pt x="154" y="131"/>
                      <a:pt x="154" y="131"/>
                      <a:pt x="154" y="131"/>
                    </a:cubicBezTo>
                    <a:cubicBezTo>
                      <a:pt x="156" y="132"/>
                      <a:pt x="157" y="132"/>
                      <a:pt x="158" y="131"/>
                    </a:cubicBezTo>
                    <a:cubicBezTo>
                      <a:pt x="158" y="130"/>
                      <a:pt x="159" y="130"/>
                      <a:pt x="159" y="129"/>
                    </a:cubicBezTo>
                    <a:cubicBezTo>
                      <a:pt x="159" y="128"/>
                      <a:pt x="158" y="127"/>
                      <a:pt x="157" y="127"/>
                    </a:cubicBezTo>
                    <a:cubicBezTo>
                      <a:pt x="147" y="117"/>
                      <a:pt x="147" y="117"/>
                      <a:pt x="147" y="117"/>
                    </a:cubicBezTo>
                    <a:cubicBezTo>
                      <a:pt x="149" y="114"/>
                      <a:pt x="150" y="111"/>
                      <a:pt x="151" y="108"/>
                    </a:cubicBezTo>
                    <a:cubicBezTo>
                      <a:pt x="165" y="108"/>
                      <a:pt x="165" y="108"/>
                      <a:pt x="165" y="108"/>
                    </a:cubicBezTo>
                    <a:cubicBezTo>
                      <a:pt x="167" y="108"/>
                      <a:pt x="168" y="107"/>
                      <a:pt x="169" y="106"/>
                    </a:cubicBezTo>
                    <a:cubicBezTo>
                      <a:pt x="169" y="106"/>
                      <a:pt x="169" y="105"/>
                      <a:pt x="169" y="105"/>
                    </a:cubicBezTo>
                    <a:cubicBezTo>
                      <a:pt x="169" y="104"/>
                      <a:pt x="168" y="103"/>
                      <a:pt x="167" y="103"/>
                    </a:cubicBezTo>
                    <a:cubicBezTo>
                      <a:pt x="154" y="96"/>
                      <a:pt x="154" y="96"/>
                      <a:pt x="154" y="96"/>
                    </a:cubicBezTo>
                    <a:cubicBezTo>
                      <a:pt x="155" y="93"/>
                      <a:pt x="155" y="90"/>
                      <a:pt x="155" y="86"/>
                    </a:cubicBezTo>
                    <a:lnTo>
                      <a:pt x="168" y="82"/>
                    </a:lnTo>
                    <a:close/>
                    <a:moveTo>
                      <a:pt x="86" y="101"/>
                    </a:moveTo>
                    <a:cubicBezTo>
                      <a:pt x="77" y="101"/>
                      <a:pt x="70" y="94"/>
                      <a:pt x="70" y="85"/>
                    </a:cubicBezTo>
                    <a:cubicBezTo>
                      <a:pt x="70" y="77"/>
                      <a:pt x="77" y="70"/>
                      <a:pt x="86" y="70"/>
                    </a:cubicBezTo>
                    <a:cubicBezTo>
                      <a:pt x="94" y="70"/>
                      <a:pt x="101" y="77"/>
                      <a:pt x="101" y="85"/>
                    </a:cubicBezTo>
                    <a:cubicBezTo>
                      <a:pt x="101" y="94"/>
                      <a:pt x="94" y="101"/>
                      <a:pt x="86" y="10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882" name="Google Shape;882;p36"/>
              <p:cNvSpPr/>
              <p:nvPr/>
            </p:nvSpPr>
            <p:spPr>
              <a:xfrm>
                <a:off x="-1333500" y="1651000"/>
                <a:ext cx="454025" cy="454025"/>
              </a:xfrm>
              <a:custGeom>
                <a:rect b="b" l="l" r="r" t="t"/>
                <a:pathLst>
                  <a:path extrusionOk="0" h="121" w="121">
                    <a:moveTo>
                      <a:pt x="120" y="58"/>
                    </a:moveTo>
                    <a:cubicBezTo>
                      <a:pt x="121" y="58"/>
                      <a:pt x="121" y="57"/>
                      <a:pt x="121" y="56"/>
                    </a:cubicBezTo>
                    <a:cubicBezTo>
                      <a:pt x="121" y="56"/>
                      <a:pt x="121" y="56"/>
                      <a:pt x="121" y="56"/>
                    </a:cubicBezTo>
                    <a:cubicBezTo>
                      <a:pt x="121" y="55"/>
                      <a:pt x="120" y="54"/>
                      <a:pt x="119" y="54"/>
                    </a:cubicBezTo>
                    <a:cubicBezTo>
                      <a:pt x="110" y="53"/>
                      <a:pt x="110" y="53"/>
                      <a:pt x="110" y="53"/>
                    </a:cubicBezTo>
                    <a:cubicBezTo>
                      <a:pt x="109" y="50"/>
                      <a:pt x="109" y="48"/>
                      <a:pt x="108" y="46"/>
                    </a:cubicBezTo>
                    <a:cubicBezTo>
                      <a:pt x="116" y="40"/>
                      <a:pt x="116" y="40"/>
                      <a:pt x="116" y="40"/>
                    </a:cubicBezTo>
                    <a:cubicBezTo>
                      <a:pt x="117" y="40"/>
                      <a:pt x="117" y="39"/>
                      <a:pt x="117" y="38"/>
                    </a:cubicBezTo>
                    <a:cubicBezTo>
                      <a:pt x="117" y="38"/>
                      <a:pt x="117" y="38"/>
                      <a:pt x="117" y="38"/>
                    </a:cubicBezTo>
                    <a:cubicBezTo>
                      <a:pt x="117" y="37"/>
                      <a:pt x="116" y="36"/>
                      <a:pt x="115" y="37"/>
                    </a:cubicBezTo>
                    <a:cubicBezTo>
                      <a:pt x="105" y="38"/>
                      <a:pt x="105" y="38"/>
                      <a:pt x="105" y="38"/>
                    </a:cubicBezTo>
                    <a:cubicBezTo>
                      <a:pt x="104" y="36"/>
                      <a:pt x="102" y="34"/>
                      <a:pt x="101" y="32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8" y="24"/>
                      <a:pt x="108" y="23"/>
                      <a:pt x="108" y="23"/>
                    </a:cubicBezTo>
                    <a:cubicBezTo>
                      <a:pt x="108" y="22"/>
                      <a:pt x="108" y="22"/>
                      <a:pt x="107" y="21"/>
                    </a:cubicBezTo>
                    <a:cubicBezTo>
                      <a:pt x="107" y="21"/>
                      <a:pt x="105" y="20"/>
                      <a:pt x="105" y="21"/>
                    </a:cubicBezTo>
                    <a:cubicBezTo>
                      <a:pt x="96" y="26"/>
                      <a:pt x="96" y="26"/>
                      <a:pt x="96" y="26"/>
                    </a:cubicBezTo>
                    <a:cubicBezTo>
                      <a:pt x="94" y="24"/>
                      <a:pt x="92" y="22"/>
                      <a:pt x="90" y="21"/>
                    </a:cubicBezTo>
                    <a:cubicBezTo>
                      <a:pt x="94" y="12"/>
                      <a:pt x="94" y="12"/>
                      <a:pt x="94" y="12"/>
                    </a:cubicBezTo>
                    <a:cubicBezTo>
                      <a:pt x="94" y="11"/>
                      <a:pt x="94" y="11"/>
                      <a:pt x="94" y="11"/>
                    </a:cubicBezTo>
                    <a:cubicBezTo>
                      <a:pt x="94" y="10"/>
                      <a:pt x="94" y="9"/>
                      <a:pt x="93" y="9"/>
                    </a:cubicBezTo>
                    <a:cubicBezTo>
                      <a:pt x="92" y="8"/>
                      <a:pt x="91" y="9"/>
                      <a:pt x="90" y="10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1" y="15"/>
                      <a:pt x="79" y="15"/>
                      <a:pt x="77" y="14"/>
                    </a:cubicBezTo>
                    <a:cubicBezTo>
                      <a:pt x="77" y="4"/>
                      <a:pt x="77" y="4"/>
                      <a:pt x="77" y="4"/>
                    </a:cubicBezTo>
                    <a:cubicBezTo>
                      <a:pt x="77" y="4"/>
                      <a:pt x="77" y="4"/>
                      <a:pt x="77" y="3"/>
                    </a:cubicBezTo>
                    <a:cubicBezTo>
                      <a:pt x="77" y="2"/>
                      <a:pt x="76" y="2"/>
                      <a:pt x="75" y="1"/>
                    </a:cubicBezTo>
                    <a:cubicBezTo>
                      <a:pt x="74" y="1"/>
                      <a:pt x="73" y="2"/>
                      <a:pt x="73" y="3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66" y="11"/>
                      <a:pt x="64" y="11"/>
                      <a:pt x="61" y="11"/>
                    </a:cubicBezTo>
                    <a:cubicBezTo>
                      <a:pt x="59" y="2"/>
                      <a:pt x="59" y="2"/>
                      <a:pt x="59" y="2"/>
                    </a:cubicBezTo>
                    <a:cubicBezTo>
                      <a:pt x="58" y="1"/>
                      <a:pt x="58" y="0"/>
                      <a:pt x="56" y="0"/>
                    </a:cubicBezTo>
                    <a:cubicBezTo>
                      <a:pt x="55" y="0"/>
                      <a:pt x="55" y="1"/>
                      <a:pt x="55" y="2"/>
                    </a:cubicBezTo>
                    <a:cubicBezTo>
                      <a:pt x="55" y="2"/>
                      <a:pt x="55" y="2"/>
                      <a:pt x="55" y="2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51" y="12"/>
                      <a:pt x="48" y="13"/>
                      <a:pt x="46" y="13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4"/>
                      <a:pt x="39" y="4"/>
                      <a:pt x="38" y="4"/>
                    </a:cubicBezTo>
                    <a:cubicBezTo>
                      <a:pt x="37" y="4"/>
                      <a:pt x="37" y="5"/>
                      <a:pt x="37" y="6"/>
                    </a:cubicBezTo>
                    <a:cubicBezTo>
                      <a:pt x="37" y="6"/>
                      <a:pt x="37" y="6"/>
                      <a:pt x="37" y="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6" y="18"/>
                      <a:pt x="34" y="19"/>
                      <a:pt x="32" y="20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3"/>
                      <a:pt x="22" y="13"/>
                      <a:pt x="22" y="14"/>
                    </a:cubicBezTo>
                    <a:cubicBezTo>
                      <a:pt x="21" y="14"/>
                      <a:pt x="21" y="15"/>
                      <a:pt x="21" y="15"/>
                    </a:cubicBezTo>
                    <a:cubicBezTo>
                      <a:pt x="21" y="16"/>
                      <a:pt x="21" y="16"/>
                      <a:pt x="21" y="1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7"/>
                      <a:pt x="23" y="29"/>
                      <a:pt x="21" y="31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1" y="27"/>
                      <a:pt x="10" y="27"/>
                      <a:pt x="9" y="28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9" y="30"/>
                      <a:pt x="9" y="31"/>
                      <a:pt x="10" y="31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6" y="40"/>
                      <a:pt x="15" y="42"/>
                      <a:pt x="14" y="45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3" y="44"/>
                      <a:pt x="2" y="45"/>
                      <a:pt x="2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2" y="47"/>
                      <a:pt x="2" y="48"/>
                      <a:pt x="3" y="48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12" y="55"/>
                      <a:pt x="11" y="57"/>
                      <a:pt x="11" y="60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1" y="63"/>
                      <a:pt x="0" y="64"/>
                      <a:pt x="0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66"/>
                      <a:pt x="1" y="67"/>
                      <a:pt x="2" y="67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2" y="71"/>
                      <a:pt x="13" y="73"/>
                      <a:pt x="14" y="75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5" y="81"/>
                      <a:pt x="4" y="82"/>
                      <a:pt x="4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5" y="84"/>
                      <a:pt x="6" y="85"/>
                      <a:pt x="7" y="84"/>
                    </a:cubicBezTo>
                    <a:cubicBezTo>
                      <a:pt x="17" y="83"/>
                      <a:pt x="17" y="83"/>
                      <a:pt x="17" y="83"/>
                    </a:cubicBezTo>
                    <a:cubicBezTo>
                      <a:pt x="18" y="85"/>
                      <a:pt x="19" y="87"/>
                      <a:pt x="20" y="89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8"/>
                      <a:pt x="14" y="98"/>
                    </a:cubicBezTo>
                    <a:cubicBezTo>
                      <a:pt x="14" y="99"/>
                      <a:pt x="14" y="99"/>
                      <a:pt x="14" y="100"/>
                    </a:cubicBezTo>
                    <a:cubicBezTo>
                      <a:pt x="15" y="100"/>
                      <a:pt x="16" y="101"/>
                      <a:pt x="17" y="100"/>
                    </a:cubicBezTo>
                    <a:cubicBezTo>
                      <a:pt x="26" y="95"/>
                      <a:pt x="26" y="95"/>
                      <a:pt x="26" y="95"/>
                    </a:cubicBezTo>
                    <a:cubicBezTo>
                      <a:pt x="28" y="97"/>
                      <a:pt x="29" y="99"/>
                      <a:pt x="31" y="100"/>
                    </a:cubicBezTo>
                    <a:cubicBezTo>
                      <a:pt x="28" y="109"/>
                      <a:pt x="28" y="109"/>
                      <a:pt x="28" y="109"/>
                    </a:cubicBezTo>
                    <a:cubicBezTo>
                      <a:pt x="28" y="110"/>
                      <a:pt x="28" y="110"/>
                      <a:pt x="28" y="110"/>
                    </a:cubicBezTo>
                    <a:cubicBezTo>
                      <a:pt x="28" y="111"/>
                      <a:pt x="28" y="112"/>
                      <a:pt x="29" y="112"/>
                    </a:cubicBezTo>
                    <a:cubicBezTo>
                      <a:pt x="30" y="113"/>
                      <a:pt x="31" y="112"/>
                      <a:pt x="31" y="112"/>
                    </a:cubicBezTo>
                    <a:cubicBezTo>
                      <a:pt x="38" y="104"/>
                      <a:pt x="38" y="104"/>
                      <a:pt x="38" y="104"/>
                    </a:cubicBezTo>
                    <a:cubicBezTo>
                      <a:pt x="40" y="106"/>
                      <a:pt x="43" y="106"/>
                      <a:pt x="45" y="107"/>
                    </a:cubicBezTo>
                    <a:cubicBezTo>
                      <a:pt x="45" y="117"/>
                      <a:pt x="45" y="117"/>
                      <a:pt x="45" y="117"/>
                    </a:cubicBezTo>
                    <a:cubicBezTo>
                      <a:pt x="45" y="117"/>
                      <a:pt x="45" y="117"/>
                      <a:pt x="45" y="118"/>
                    </a:cubicBezTo>
                    <a:cubicBezTo>
                      <a:pt x="45" y="119"/>
                      <a:pt x="45" y="119"/>
                      <a:pt x="46" y="120"/>
                    </a:cubicBezTo>
                    <a:cubicBezTo>
                      <a:pt x="47" y="120"/>
                      <a:pt x="48" y="119"/>
                      <a:pt x="49" y="118"/>
                    </a:cubicBezTo>
                    <a:cubicBezTo>
                      <a:pt x="53" y="109"/>
                      <a:pt x="53" y="109"/>
                      <a:pt x="53" y="109"/>
                    </a:cubicBezTo>
                    <a:cubicBezTo>
                      <a:pt x="55" y="110"/>
                      <a:pt x="58" y="110"/>
                      <a:pt x="60" y="110"/>
                    </a:cubicBezTo>
                    <a:cubicBezTo>
                      <a:pt x="63" y="119"/>
                      <a:pt x="63" y="119"/>
                      <a:pt x="63" y="119"/>
                    </a:cubicBezTo>
                    <a:cubicBezTo>
                      <a:pt x="63" y="120"/>
                      <a:pt x="64" y="121"/>
                      <a:pt x="65" y="121"/>
                    </a:cubicBezTo>
                    <a:cubicBezTo>
                      <a:pt x="65" y="121"/>
                      <a:pt x="65" y="121"/>
                      <a:pt x="65" y="121"/>
                    </a:cubicBezTo>
                    <a:cubicBezTo>
                      <a:pt x="66" y="121"/>
                      <a:pt x="67" y="120"/>
                      <a:pt x="67" y="119"/>
                    </a:cubicBezTo>
                    <a:cubicBezTo>
                      <a:pt x="67" y="119"/>
                      <a:pt x="67" y="119"/>
                      <a:pt x="67" y="119"/>
                    </a:cubicBezTo>
                    <a:cubicBezTo>
                      <a:pt x="68" y="109"/>
                      <a:pt x="68" y="109"/>
                      <a:pt x="68" y="109"/>
                    </a:cubicBezTo>
                    <a:cubicBezTo>
                      <a:pt x="71" y="109"/>
                      <a:pt x="73" y="108"/>
                      <a:pt x="75" y="108"/>
                    </a:cubicBezTo>
                    <a:cubicBezTo>
                      <a:pt x="81" y="116"/>
                      <a:pt x="81" y="116"/>
                      <a:pt x="81" y="116"/>
                    </a:cubicBezTo>
                    <a:cubicBezTo>
                      <a:pt x="82" y="117"/>
                      <a:pt x="83" y="117"/>
                      <a:pt x="84" y="117"/>
                    </a:cubicBezTo>
                    <a:cubicBezTo>
                      <a:pt x="84" y="117"/>
                      <a:pt x="85" y="116"/>
                      <a:pt x="85" y="115"/>
                    </a:cubicBezTo>
                    <a:cubicBezTo>
                      <a:pt x="85" y="115"/>
                      <a:pt x="85" y="115"/>
                      <a:pt x="85" y="114"/>
                    </a:cubicBezTo>
                    <a:cubicBezTo>
                      <a:pt x="83" y="104"/>
                      <a:pt x="83" y="104"/>
                      <a:pt x="83" y="104"/>
                    </a:cubicBezTo>
                    <a:cubicBezTo>
                      <a:pt x="85" y="103"/>
                      <a:pt x="87" y="102"/>
                      <a:pt x="89" y="101"/>
                    </a:cubicBezTo>
                    <a:cubicBezTo>
                      <a:pt x="97" y="107"/>
                      <a:pt x="97" y="107"/>
                      <a:pt x="97" y="107"/>
                    </a:cubicBezTo>
                    <a:cubicBezTo>
                      <a:pt x="98" y="108"/>
                      <a:pt x="99" y="108"/>
                      <a:pt x="100" y="107"/>
                    </a:cubicBezTo>
                    <a:cubicBezTo>
                      <a:pt x="100" y="107"/>
                      <a:pt x="101" y="106"/>
                      <a:pt x="101" y="106"/>
                    </a:cubicBezTo>
                    <a:cubicBezTo>
                      <a:pt x="101" y="105"/>
                      <a:pt x="100" y="105"/>
                      <a:pt x="100" y="104"/>
                    </a:cubicBezTo>
                    <a:cubicBezTo>
                      <a:pt x="96" y="95"/>
                      <a:pt x="96" y="95"/>
                      <a:pt x="96" y="95"/>
                    </a:cubicBezTo>
                    <a:cubicBezTo>
                      <a:pt x="97" y="94"/>
                      <a:pt x="99" y="92"/>
                      <a:pt x="100" y="90"/>
                    </a:cubicBezTo>
                    <a:cubicBezTo>
                      <a:pt x="110" y="93"/>
                      <a:pt x="110" y="93"/>
                      <a:pt x="110" y="93"/>
                    </a:cubicBezTo>
                    <a:cubicBezTo>
                      <a:pt x="111" y="94"/>
                      <a:pt x="112" y="94"/>
                      <a:pt x="112" y="93"/>
                    </a:cubicBezTo>
                    <a:cubicBezTo>
                      <a:pt x="113" y="92"/>
                      <a:pt x="113" y="92"/>
                      <a:pt x="113" y="92"/>
                    </a:cubicBezTo>
                    <a:cubicBezTo>
                      <a:pt x="113" y="91"/>
                      <a:pt x="112" y="90"/>
                      <a:pt x="112" y="90"/>
                    </a:cubicBezTo>
                    <a:cubicBezTo>
                      <a:pt x="105" y="83"/>
                      <a:pt x="105" y="83"/>
                      <a:pt x="105" y="83"/>
                    </a:cubicBezTo>
                    <a:cubicBezTo>
                      <a:pt x="106" y="81"/>
                      <a:pt x="107" y="79"/>
                      <a:pt x="107" y="76"/>
                    </a:cubicBezTo>
                    <a:cubicBezTo>
                      <a:pt x="117" y="77"/>
                      <a:pt x="117" y="77"/>
                      <a:pt x="117" y="77"/>
                    </a:cubicBezTo>
                    <a:cubicBezTo>
                      <a:pt x="118" y="77"/>
                      <a:pt x="120" y="76"/>
                      <a:pt x="120" y="75"/>
                    </a:cubicBezTo>
                    <a:cubicBezTo>
                      <a:pt x="120" y="75"/>
                      <a:pt x="120" y="75"/>
                      <a:pt x="120" y="75"/>
                    </a:cubicBezTo>
                    <a:cubicBezTo>
                      <a:pt x="120" y="74"/>
                      <a:pt x="119" y="73"/>
                      <a:pt x="118" y="73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10" y="66"/>
                      <a:pt x="110" y="64"/>
                      <a:pt x="110" y="61"/>
                    </a:cubicBezTo>
                    <a:lnTo>
                      <a:pt x="120" y="58"/>
                    </a:lnTo>
                    <a:close/>
                    <a:moveTo>
                      <a:pt x="61" y="72"/>
                    </a:moveTo>
                    <a:cubicBezTo>
                      <a:pt x="55" y="72"/>
                      <a:pt x="50" y="67"/>
                      <a:pt x="50" y="61"/>
                    </a:cubicBezTo>
                    <a:cubicBezTo>
                      <a:pt x="50" y="54"/>
                      <a:pt x="55" y="49"/>
                      <a:pt x="61" y="49"/>
                    </a:cubicBezTo>
                    <a:cubicBezTo>
                      <a:pt x="67" y="49"/>
                      <a:pt x="72" y="54"/>
                      <a:pt x="72" y="61"/>
                    </a:cubicBezTo>
                    <a:cubicBezTo>
                      <a:pt x="72" y="67"/>
                      <a:pt x="67" y="72"/>
                      <a:pt x="61" y="7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883" name="Google Shape;883;p36"/>
              <p:cNvSpPr/>
              <p:nvPr/>
            </p:nvSpPr>
            <p:spPr>
              <a:xfrm>
                <a:off x="-1055688" y="2462213"/>
                <a:ext cx="171450" cy="17145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884" name="Google Shape;884;p36"/>
              <p:cNvSpPr/>
              <p:nvPr/>
            </p:nvSpPr>
            <p:spPr>
              <a:xfrm>
                <a:off x="-1776413" y="2792413"/>
                <a:ext cx="115888" cy="11906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885" name="Google Shape;885;p36"/>
              <p:cNvSpPr/>
              <p:nvPr/>
            </p:nvSpPr>
            <p:spPr>
              <a:xfrm>
                <a:off x="-2773363" y="2439988"/>
                <a:ext cx="2692401" cy="2659063"/>
              </a:xfrm>
              <a:custGeom>
                <a:rect b="b" l="l" r="r" t="t"/>
                <a:pathLst>
                  <a:path extrusionOk="0" h="709" w="718">
                    <a:moveTo>
                      <a:pt x="606" y="330"/>
                    </a:moveTo>
                    <a:cubicBezTo>
                      <a:pt x="718" y="140"/>
                      <a:pt x="627" y="0"/>
                      <a:pt x="627" y="0"/>
                    </a:cubicBezTo>
                    <a:cubicBezTo>
                      <a:pt x="578" y="0"/>
                      <a:pt x="578" y="0"/>
                      <a:pt x="578" y="0"/>
                    </a:cubicBezTo>
                    <a:cubicBezTo>
                      <a:pt x="579" y="4"/>
                      <a:pt x="580" y="9"/>
                      <a:pt x="581" y="13"/>
                    </a:cubicBezTo>
                    <a:cubicBezTo>
                      <a:pt x="601" y="16"/>
                      <a:pt x="601" y="16"/>
                      <a:pt x="601" y="16"/>
                    </a:cubicBezTo>
                    <a:cubicBezTo>
                      <a:pt x="603" y="16"/>
                      <a:pt x="605" y="18"/>
                      <a:pt x="605" y="20"/>
                    </a:cubicBezTo>
                    <a:cubicBezTo>
                      <a:pt x="605" y="20"/>
                      <a:pt x="605" y="20"/>
                      <a:pt x="605" y="20"/>
                    </a:cubicBezTo>
                    <a:cubicBezTo>
                      <a:pt x="605" y="23"/>
                      <a:pt x="604" y="24"/>
                      <a:pt x="601" y="24"/>
                    </a:cubicBezTo>
                    <a:cubicBezTo>
                      <a:pt x="582" y="30"/>
                      <a:pt x="582" y="30"/>
                      <a:pt x="582" y="30"/>
                    </a:cubicBezTo>
                    <a:cubicBezTo>
                      <a:pt x="582" y="35"/>
                      <a:pt x="581" y="40"/>
                      <a:pt x="581" y="45"/>
                    </a:cubicBezTo>
                    <a:cubicBezTo>
                      <a:pt x="599" y="54"/>
                      <a:pt x="599" y="54"/>
                      <a:pt x="599" y="54"/>
                    </a:cubicBezTo>
                    <a:cubicBezTo>
                      <a:pt x="601" y="55"/>
                      <a:pt x="602" y="56"/>
                      <a:pt x="602" y="58"/>
                    </a:cubicBezTo>
                    <a:cubicBezTo>
                      <a:pt x="602" y="58"/>
                      <a:pt x="602" y="59"/>
                      <a:pt x="602" y="59"/>
                    </a:cubicBezTo>
                    <a:cubicBezTo>
                      <a:pt x="601" y="61"/>
                      <a:pt x="599" y="62"/>
                      <a:pt x="597" y="62"/>
                    </a:cubicBezTo>
                    <a:cubicBezTo>
                      <a:pt x="577" y="62"/>
                      <a:pt x="577" y="62"/>
                      <a:pt x="577" y="62"/>
                    </a:cubicBezTo>
                    <a:cubicBezTo>
                      <a:pt x="575" y="66"/>
                      <a:pt x="573" y="71"/>
                      <a:pt x="571" y="75"/>
                    </a:cubicBezTo>
                    <a:cubicBezTo>
                      <a:pt x="585" y="89"/>
                      <a:pt x="585" y="89"/>
                      <a:pt x="585" y="89"/>
                    </a:cubicBezTo>
                    <a:cubicBezTo>
                      <a:pt x="587" y="90"/>
                      <a:pt x="587" y="91"/>
                      <a:pt x="587" y="93"/>
                    </a:cubicBezTo>
                    <a:cubicBezTo>
                      <a:pt x="587" y="94"/>
                      <a:pt x="587" y="94"/>
                      <a:pt x="587" y="95"/>
                    </a:cubicBezTo>
                    <a:cubicBezTo>
                      <a:pt x="585" y="97"/>
                      <a:pt x="583" y="97"/>
                      <a:pt x="581" y="96"/>
                    </a:cubicBezTo>
                    <a:cubicBezTo>
                      <a:pt x="562" y="90"/>
                      <a:pt x="562" y="90"/>
                      <a:pt x="562" y="90"/>
                    </a:cubicBezTo>
                    <a:cubicBezTo>
                      <a:pt x="559" y="94"/>
                      <a:pt x="556" y="97"/>
                      <a:pt x="552" y="101"/>
                    </a:cubicBezTo>
                    <a:cubicBezTo>
                      <a:pt x="562" y="119"/>
                      <a:pt x="562" y="119"/>
                      <a:pt x="562" y="119"/>
                    </a:cubicBezTo>
                    <a:cubicBezTo>
                      <a:pt x="562" y="120"/>
                      <a:pt x="563" y="120"/>
                      <a:pt x="563" y="121"/>
                    </a:cubicBezTo>
                    <a:cubicBezTo>
                      <a:pt x="563" y="122"/>
                      <a:pt x="562" y="124"/>
                      <a:pt x="561" y="124"/>
                    </a:cubicBezTo>
                    <a:cubicBezTo>
                      <a:pt x="559" y="126"/>
                      <a:pt x="557" y="126"/>
                      <a:pt x="555" y="124"/>
                    </a:cubicBezTo>
                    <a:cubicBezTo>
                      <a:pt x="539" y="112"/>
                      <a:pt x="539" y="112"/>
                      <a:pt x="539" y="112"/>
                    </a:cubicBezTo>
                    <a:cubicBezTo>
                      <a:pt x="535" y="114"/>
                      <a:pt x="531" y="117"/>
                      <a:pt x="527" y="119"/>
                    </a:cubicBezTo>
                    <a:cubicBezTo>
                      <a:pt x="530" y="139"/>
                      <a:pt x="530" y="139"/>
                      <a:pt x="530" y="139"/>
                    </a:cubicBezTo>
                    <a:cubicBezTo>
                      <a:pt x="530" y="140"/>
                      <a:pt x="530" y="140"/>
                      <a:pt x="530" y="141"/>
                    </a:cubicBezTo>
                    <a:cubicBezTo>
                      <a:pt x="530" y="142"/>
                      <a:pt x="529" y="144"/>
                      <a:pt x="528" y="145"/>
                    </a:cubicBezTo>
                    <a:cubicBezTo>
                      <a:pt x="526" y="145"/>
                      <a:pt x="523" y="144"/>
                      <a:pt x="522" y="142"/>
                    </a:cubicBezTo>
                    <a:cubicBezTo>
                      <a:pt x="511" y="126"/>
                      <a:pt x="511" y="126"/>
                      <a:pt x="511" y="126"/>
                    </a:cubicBezTo>
                    <a:cubicBezTo>
                      <a:pt x="506" y="127"/>
                      <a:pt x="501" y="128"/>
                      <a:pt x="497" y="129"/>
                    </a:cubicBezTo>
                    <a:cubicBezTo>
                      <a:pt x="493" y="149"/>
                      <a:pt x="493" y="149"/>
                      <a:pt x="493" y="149"/>
                    </a:cubicBezTo>
                    <a:cubicBezTo>
                      <a:pt x="493" y="149"/>
                      <a:pt x="493" y="149"/>
                      <a:pt x="493" y="149"/>
                    </a:cubicBezTo>
                    <a:cubicBezTo>
                      <a:pt x="493" y="151"/>
                      <a:pt x="492" y="153"/>
                      <a:pt x="490" y="153"/>
                    </a:cubicBezTo>
                    <a:cubicBezTo>
                      <a:pt x="490" y="153"/>
                      <a:pt x="490" y="153"/>
                      <a:pt x="489" y="153"/>
                    </a:cubicBezTo>
                    <a:cubicBezTo>
                      <a:pt x="487" y="153"/>
                      <a:pt x="486" y="152"/>
                      <a:pt x="485" y="150"/>
                    </a:cubicBezTo>
                    <a:cubicBezTo>
                      <a:pt x="479" y="130"/>
                      <a:pt x="479" y="130"/>
                      <a:pt x="479" y="130"/>
                    </a:cubicBezTo>
                    <a:cubicBezTo>
                      <a:pt x="475" y="130"/>
                      <a:pt x="470" y="130"/>
                      <a:pt x="465" y="129"/>
                    </a:cubicBezTo>
                    <a:cubicBezTo>
                      <a:pt x="456" y="147"/>
                      <a:pt x="456" y="147"/>
                      <a:pt x="456" y="147"/>
                    </a:cubicBezTo>
                    <a:cubicBezTo>
                      <a:pt x="455" y="149"/>
                      <a:pt x="453" y="151"/>
                      <a:pt x="451" y="150"/>
                    </a:cubicBezTo>
                    <a:cubicBezTo>
                      <a:pt x="449" y="150"/>
                      <a:pt x="448" y="148"/>
                      <a:pt x="448" y="146"/>
                    </a:cubicBezTo>
                    <a:cubicBezTo>
                      <a:pt x="448" y="146"/>
                      <a:pt x="448" y="146"/>
                      <a:pt x="448" y="145"/>
                    </a:cubicBezTo>
                    <a:cubicBezTo>
                      <a:pt x="448" y="125"/>
                      <a:pt x="448" y="125"/>
                      <a:pt x="448" y="125"/>
                    </a:cubicBezTo>
                    <a:cubicBezTo>
                      <a:pt x="444" y="123"/>
                      <a:pt x="439" y="121"/>
                      <a:pt x="435" y="119"/>
                    </a:cubicBezTo>
                    <a:cubicBezTo>
                      <a:pt x="420" y="134"/>
                      <a:pt x="420" y="134"/>
                      <a:pt x="420" y="134"/>
                    </a:cubicBezTo>
                    <a:cubicBezTo>
                      <a:pt x="419" y="135"/>
                      <a:pt x="417" y="136"/>
                      <a:pt x="415" y="135"/>
                    </a:cubicBezTo>
                    <a:cubicBezTo>
                      <a:pt x="414" y="134"/>
                      <a:pt x="413" y="133"/>
                      <a:pt x="413" y="131"/>
                    </a:cubicBezTo>
                    <a:cubicBezTo>
                      <a:pt x="413" y="131"/>
                      <a:pt x="413" y="130"/>
                      <a:pt x="414" y="129"/>
                    </a:cubicBezTo>
                    <a:cubicBezTo>
                      <a:pt x="420" y="110"/>
                      <a:pt x="420" y="110"/>
                      <a:pt x="420" y="110"/>
                    </a:cubicBezTo>
                    <a:cubicBezTo>
                      <a:pt x="416" y="107"/>
                      <a:pt x="413" y="104"/>
                      <a:pt x="409" y="101"/>
                    </a:cubicBezTo>
                    <a:cubicBezTo>
                      <a:pt x="391" y="110"/>
                      <a:pt x="391" y="110"/>
                      <a:pt x="391" y="110"/>
                    </a:cubicBezTo>
                    <a:cubicBezTo>
                      <a:pt x="389" y="111"/>
                      <a:pt x="387" y="111"/>
                      <a:pt x="386" y="109"/>
                    </a:cubicBezTo>
                    <a:cubicBezTo>
                      <a:pt x="385" y="109"/>
                      <a:pt x="385" y="108"/>
                      <a:pt x="385" y="107"/>
                    </a:cubicBezTo>
                    <a:cubicBezTo>
                      <a:pt x="385" y="106"/>
                      <a:pt x="385" y="104"/>
                      <a:pt x="386" y="104"/>
                    </a:cubicBezTo>
                    <a:cubicBezTo>
                      <a:pt x="398" y="87"/>
                      <a:pt x="398" y="87"/>
                      <a:pt x="398" y="87"/>
                    </a:cubicBezTo>
                    <a:cubicBezTo>
                      <a:pt x="395" y="83"/>
                      <a:pt x="393" y="79"/>
                      <a:pt x="391" y="75"/>
                    </a:cubicBezTo>
                    <a:cubicBezTo>
                      <a:pt x="371" y="78"/>
                      <a:pt x="371" y="78"/>
                      <a:pt x="371" y="78"/>
                    </a:cubicBezTo>
                    <a:cubicBezTo>
                      <a:pt x="369" y="79"/>
                      <a:pt x="366" y="78"/>
                      <a:pt x="365" y="76"/>
                    </a:cubicBezTo>
                    <a:cubicBezTo>
                      <a:pt x="365" y="75"/>
                      <a:pt x="365" y="75"/>
                      <a:pt x="365" y="74"/>
                    </a:cubicBezTo>
                    <a:cubicBezTo>
                      <a:pt x="365" y="73"/>
                      <a:pt x="366" y="71"/>
                      <a:pt x="368" y="71"/>
                    </a:cubicBezTo>
                    <a:cubicBezTo>
                      <a:pt x="384" y="59"/>
                      <a:pt x="384" y="59"/>
                      <a:pt x="384" y="59"/>
                    </a:cubicBezTo>
                    <a:cubicBezTo>
                      <a:pt x="383" y="54"/>
                      <a:pt x="382" y="50"/>
                      <a:pt x="381" y="45"/>
                    </a:cubicBezTo>
                    <a:cubicBezTo>
                      <a:pt x="361" y="42"/>
                      <a:pt x="361" y="42"/>
                      <a:pt x="361" y="42"/>
                    </a:cubicBezTo>
                    <a:cubicBezTo>
                      <a:pt x="359" y="42"/>
                      <a:pt x="357" y="40"/>
                      <a:pt x="357" y="38"/>
                    </a:cubicBezTo>
                    <a:cubicBezTo>
                      <a:pt x="357" y="38"/>
                      <a:pt x="357" y="38"/>
                      <a:pt x="357" y="38"/>
                    </a:cubicBezTo>
                    <a:cubicBezTo>
                      <a:pt x="357" y="36"/>
                      <a:pt x="358" y="34"/>
                      <a:pt x="360" y="34"/>
                    </a:cubicBezTo>
                    <a:cubicBezTo>
                      <a:pt x="380" y="28"/>
                      <a:pt x="380" y="28"/>
                      <a:pt x="380" y="28"/>
                    </a:cubicBezTo>
                    <a:cubicBezTo>
                      <a:pt x="380" y="23"/>
                      <a:pt x="380" y="18"/>
                      <a:pt x="381" y="13"/>
                    </a:cubicBezTo>
                    <a:cubicBezTo>
                      <a:pt x="363" y="4"/>
                      <a:pt x="363" y="4"/>
                      <a:pt x="363" y="4"/>
                    </a:cubicBezTo>
                    <a:cubicBezTo>
                      <a:pt x="361" y="4"/>
                      <a:pt x="360" y="2"/>
                      <a:pt x="360" y="0"/>
                    </a:cubicBezTo>
                    <a:cubicBezTo>
                      <a:pt x="360" y="0"/>
                      <a:pt x="360" y="0"/>
                      <a:pt x="360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03" y="41"/>
                      <a:pt x="83" y="85"/>
                      <a:pt x="83" y="85"/>
                    </a:cubicBezTo>
                    <a:cubicBezTo>
                      <a:pt x="71" y="115"/>
                      <a:pt x="79" y="137"/>
                      <a:pt x="79" y="137"/>
                    </a:cubicBezTo>
                    <a:cubicBezTo>
                      <a:pt x="103" y="178"/>
                      <a:pt x="84" y="200"/>
                      <a:pt x="68" y="221"/>
                    </a:cubicBezTo>
                    <a:cubicBezTo>
                      <a:pt x="53" y="242"/>
                      <a:pt x="0" y="315"/>
                      <a:pt x="51" y="317"/>
                    </a:cubicBezTo>
                    <a:cubicBezTo>
                      <a:pt x="99" y="318"/>
                      <a:pt x="84" y="334"/>
                      <a:pt x="84" y="334"/>
                    </a:cubicBezTo>
                    <a:cubicBezTo>
                      <a:pt x="63" y="380"/>
                      <a:pt x="96" y="381"/>
                      <a:pt x="96" y="381"/>
                    </a:cubicBezTo>
                    <a:cubicBezTo>
                      <a:pt x="81" y="408"/>
                      <a:pt x="103" y="409"/>
                      <a:pt x="103" y="409"/>
                    </a:cubicBezTo>
                    <a:cubicBezTo>
                      <a:pt x="135" y="409"/>
                      <a:pt x="118" y="438"/>
                      <a:pt x="118" y="438"/>
                    </a:cubicBezTo>
                    <a:cubicBezTo>
                      <a:pt x="79" y="481"/>
                      <a:pt x="113" y="524"/>
                      <a:pt x="162" y="514"/>
                    </a:cubicBezTo>
                    <a:cubicBezTo>
                      <a:pt x="259" y="494"/>
                      <a:pt x="309" y="527"/>
                      <a:pt x="286" y="597"/>
                    </a:cubicBezTo>
                    <a:cubicBezTo>
                      <a:pt x="263" y="666"/>
                      <a:pt x="232" y="709"/>
                      <a:pt x="232" y="709"/>
                    </a:cubicBezTo>
                    <a:cubicBezTo>
                      <a:pt x="659" y="709"/>
                      <a:pt x="659" y="709"/>
                      <a:pt x="659" y="709"/>
                    </a:cubicBezTo>
                    <a:cubicBezTo>
                      <a:pt x="568" y="521"/>
                      <a:pt x="568" y="521"/>
                      <a:pt x="568" y="521"/>
                    </a:cubicBezTo>
                    <a:cubicBezTo>
                      <a:pt x="540" y="458"/>
                      <a:pt x="606" y="330"/>
                      <a:pt x="606" y="330"/>
                    </a:cubicBezTo>
                    <a:close/>
                    <a:moveTo>
                      <a:pt x="334" y="176"/>
                    </a:moveTo>
                    <a:cubicBezTo>
                      <a:pt x="322" y="168"/>
                      <a:pt x="322" y="168"/>
                      <a:pt x="322" y="168"/>
                    </a:cubicBezTo>
                    <a:cubicBezTo>
                      <a:pt x="320" y="169"/>
                      <a:pt x="317" y="171"/>
                      <a:pt x="314" y="173"/>
                    </a:cubicBezTo>
                    <a:cubicBezTo>
                      <a:pt x="316" y="187"/>
                      <a:pt x="316" y="187"/>
                      <a:pt x="316" y="187"/>
                    </a:cubicBezTo>
                    <a:cubicBezTo>
                      <a:pt x="316" y="187"/>
                      <a:pt x="316" y="188"/>
                      <a:pt x="316" y="188"/>
                    </a:cubicBezTo>
                    <a:cubicBezTo>
                      <a:pt x="316" y="189"/>
                      <a:pt x="315" y="190"/>
                      <a:pt x="314" y="191"/>
                    </a:cubicBezTo>
                    <a:cubicBezTo>
                      <a:pt x="313" y="191"/>
                      <a:pt x="311" y="190"/>
                      <a:pt x="311" y="189"/>
                    </a:cubicBezTo>
                    <a:cubicBezTo>
                      <a:pt x="302" y="177"/>
                      <a:pt x="302" y="177"/>
                      <a:pt x="302" y="177"/>
                    </a:cubicBezTo>
                    <a:cubicBezTo>
                      <a:pt x="299" y="178"/>
                      <a:pt x="296" y="179"/>
                      <a:pt x="293" y="180"/>
                    </a:cubicBezTo>
                    <a:cubicBezTo>
                      <a:pt x="290" y="194"/>
                      <a:pt x="290" y="194"/>
                      <a:pt x="290" y="194"/>
                    </a:cubicBezTo>
                    <a:cubicBezTo>
                      <a:pt x="290" y="194"/>
                      <a:pt x="290" y="194"/>
                      <a:pt x="290" y="194"/>
                    </a:cubicBezTo>
                    <a:cubicBezTo>
                      <a:pt x="290" y="195"/>
                      <a:pt x="289" y="197"/>
                      <a:pt x="288" y="197"/>
                    </a:cubicBezTo>
                    <a:cubicBezTo>
                      <a:pt x="288" y="197"/>
                      <a:pt x="288" y="197"/>
                      <a:pt x="288" y="197"/>
                    </a:cubicBezTo>
                    <a:cubicBezTo>
                      <a:pt x="286" y="197"/>
                      <a:pt x="285" y="196"/>
                      <a:pt x="285" y="194"/>
                    </a:cubicBezTo>
                    <a:cubicBezTo>
                      <a:pt x="281" y="180"/>
                      <a:pt x="281" y="180"/>
                      <a:pt x="281" y="180"/>
                    </a:cubicBezTo>
                    <a:cubicBezTo>
                      <a:pt x="277" y="180"/>
                      <a:pt x="274" y="180"/>
                      <a:pt x="270" y="180"/>
                    </a:cubicBezTo>
                    <a:cubicBezTo>
                      <a:pt x="264" y="192"/>
                      <a:pt x="264" y="192"/>
                      <a:pt x="264" y="192"/>
                    </a:cubicBezTo>
                    <a:cubicBezTo>
                      <a:pt x="264" y="194"/>
                      <a:pt x="262" y="195"/>
                      <a:pt x="261" y="194"/>
                    </a:cubicBezTo>
                    <a:cubicBezTo>
                      <a:pt x="259" y="194"/>
                      <a:pt x="258" y="193"/>
                      <a:pt x="258" y="192"/>
                    </a:cubicBezTo>
                    <a:cubicBezTo>
                      <a:pt x="258" y="191"/>
                      <a:pt x="258" y="191"/>
                      <a:pt x="259" y="191"/>
                    </a:cubicBezTo>
                    <a:cubicBezTo>
                      <a:pt x="259" y="177"/>
                      <a:pt x="259" y="177"/>
                      <a:pt x="259" y="177"/>
                    </a:cubicBezTo>
                    <a:cubicBezTo>
                      <a:pt x="255" y="176"/>
                      <a:pt x="252" y="174"/>
                      <a:pt x="249" y="173"/>
                    </a:cubicBezTo>
                    <a:cubicBezTo>
                      <a:pt x="239" y="183"/>
                      <a:pt x="239" y="183"/>
                      <a:pt x="239" y="183"/>
                    </a:cubicBezTo>
                    <a:cubicBezTo>
                      <a:pt x="238" y="184"/>
                      <a:pt x="237" y="185"/>
                      <a:pt x="235" y="184"/>
                    </a:cubicBezTo>
                    <a:cubicBezTo>
                      <a:pt x="235" y="183"/>
                      <a:pt x="234" y="182"/>
                      <a:pt x="234" y="181"/>
                    </a:cubicBezTo>
                    <a:cubicBezTo>
                      <a:pt x="234" y="181"/>
                      <a:pt x="234" y="180"/>
                      <a:pt x="235" y="180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6" y="164"/>
                      <a:pt x="234" y="162"/>
                      <a:pt x="231" y="160"/>
                    </a:cubicBezTo>
                    <a:cubicBezTo>
                      <a:pt x="219" y="166"/>
                      <a:pt x="219" y="166"/>
                      <a:pt x="219" y="166"/>
                    </a:cubicBezTo>
                    <a:cubicBezTo>
                      <a:pt x="218" y="167"/>
                      <a:pt x="216" y="167"/>
                      <a:pt x="215" y="166"/>
                    </a:cubicBezTo>
                    <a:cubicBezTo>
                      <a:pt x="214" y="165"/>
                      <a:pt x="214" y="165"/>
                      <a:pt x="214" y="164"/>
                    </a:cubicBezTo>
                    <a:cubicBezTo>
                      <a:pt x="214" y="163"/>
                      <a:pt x="214" y="163"/>
                      <a:pt x="215" y="162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22" y="148"/>
                      <a:pt x="220" y="145"/>
                      <a:pt x="218" y="142"/>
                    </a:cubicBezTo>
                    <a:cubicBezTo>
                      <a:pt x="204" y="144"/>
                      <a:pt x="204" y="144"/>
                      <a:pt x="204" y="144"/>
                    </a:cubicBezTo>
                    <a:cubicBezTo>
                      <a:pt x="203" y="145"/>
                      <a:pt x="201" y="144"/>
                      <a:pt x="201" y="143"/>
                    </a:cubicBezTo>
                    <a:cubicBezTo>
                      <a:pt x="201" y="142"/>
                      <a:pt x="201" y="142"/>
                      <a:pt x="201" y="141"/>
                    </a:cubicBezTo>
                    <a:cubicBezTo>
                      <a:pt x="201" y="140"/>
                      <a:pt x="201" y="139"/>
                      <a:pt x="202" y="139"/>
                    </a:cubicBezTo>
                    <a:cubicBezTo>
                      <a:pt x="214" y="131"/>
                      <a:pt x="214" y="131"/>
                      <a:pt x="214" y="131"/>
                    </a:cubicBezTo>
                    <a:cubicBezTo>
                      <a:pt x="213" y="127"/>
                      <a:pt x="212" y="124"/>
                      <a:pt x="212" y="121"/>
                    </a:cubicBezTo>
                    <a:cubicBezTo>
                      <a:pt x="198" y="119"/>
                      <a:pt x="198" y="119"/>
                      <a:pt x="198" y="119"/>
                    </a:cubicBezTo>
                    <a:cubicBezTo>
                      <a:pt x="196" y="119"/>
                      <a:pt x="195" y="118"/>
                      <a:pt x="195" y="116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5" y="114"/>
                      <a:pt x="196" y="113"/>
                      <a:pt x="197" y="113"/>
                    </a:cubicBezTo>
                    <a:cubicBezTo>
                      <a:pt x="211" y="109"/>
                      <a:pt x="211" y="109"/>
                      <a:pt x="211" y="109"/>
                    </a:cubicBezTo>
                    <a:cubicBezTo>
                      <a:pt x="211" y="105"/>
                      <a:pt x="211" y="102"/>
                      <a:pt x="212" y="99"/>
                    </a:cubicBezTo>
                    <a:cubicBezTo>
                      <a:pt x="199" y="92"/>
                      <a:pt x="199" y="92"/>
                      <a:pt x="199" y="92"/>
                    </a:cubicBezTo>
                    <a:cubicBezTo>
                      <a:pt x="198" y="92"/>
                      <a:pt x="197" y="91"/>
                      <a:pt x="197" y="89"/>
                    </a:cubicBezTo>
                    <a:cubicBezTo>
                      <a:pt x="197" y="89"/>
                      <a:pt x="197" y="89"/>
                      <a:pt x="197" y="89"/>
                    </a:cubicBezTo>
                    <a:cubicBezTo>
                      <a:pt x="197" y="87"/>
                      <a:pt x="199" y="86"/>
                      <a:pt x="200" y="87"/>
                    </a:cubicBezTo>
                    <a:cubicBezTo>
                      <a:pt x="215" y="87"/>
                      <a:pt x="215" y="87"/>
                      <a:pt x="215" y="87"/>
                    </a:cubicBezTo>
                    <a:cubicBezTo>
                      <a:pt x="216" y="84"/>
                      <a:pt x="217" y="81"/>
                      <a:pt x="218" y="78"/>
                    </a:cubicBezTo>
                    <a:cubicBezTo>
                      <a:pt x="208" y="68"/>
                      <a:pt x="208" y="68"/>
                      <a:pt x="208" y="68"/>
                    </a:cubicBezTo>
                    <a:cubicBezTo>
                      <a:pt x="208" y="67"/>
                      <a:pt x="207" y="66"/>
                      <a:pt x="207" y="65"/>
                    </a:cubicBezTo>
                    <a:cubicBezTo>
                      <a:pt x="207" y="65"/>
                      <a:pt x="207" y="64"/>
                      <a:pt x="207" y="64"/>
                    </a:cubicBezTo>
                    <a:cubicBezTo>
                      <a:pt x="208" y="62"/>
                      <a:pt x="210" y="62"/>
                      <a:pt x="211" y="63"/>
                    </a:cubicBezTo>
                    <a:cubicBezTo>
                      <a:pt x="225" y="67"/>
                      <a:pt x="225" y="67"/>
                      <a:pt x="225" y="67"/>
                    </a:cubicBezTo>
                    <a:cubicBezTo>
                      <a:pt x="227" y="65"/>
                      <a:pt x="229" y="62"/>
                      <a:pt x="232" y="60"/>
                    </a:cubicBezTo>
                    <a:cubicBezTo>
                      <a:pt x="225" y="47"/>
                      <a:pt x="225" y="47"/>
                      <a:pt x="225" y="47"/>
                    </a:cubicBezTo>
                    <a:cubicBezTo>
                      <a:pt x="225" y="46"/>
                      <a:pt x="224" y="46"/>
                      <a:pt x="224" y="45"/>
                    </a:cubicBezTo>
                    <a:cubicBezTo>
                      <a:pt x="224" y="44"/>
                      <a:pt x="225" y="44"/>
                      <a:pt x="225" y="43"/>
                    </a:cubicBezTo>
                    <a:cubicBezTo>
                      <a:pt x="227" y="42"/>
                      <a:pt x="228" y="42"/>
                      <a:pt x="229" y="43"/>
                    </a:cubicBezTo>
                    <a:cubicBezTo>
                      <a:pt x="241" y="52"/>
                      <a:pt x="241" y="52"/>
                      <a:pt x="241" y="52"/>
                    </a:cubicBezTo>
                    <a:cubicBezTo>
                      <a:pt x="243" y="50"/>
                      <a:pt x="246" y="48"/>
                      <a:pt x="249" y="47"/>
                    </a:cubicBezTo>
                    <a:cubicBezTo>
                      <a:pt x="247" y="33"/>
                      <a:pt x="247" y="33"/>
                      <a:pt x="247" y="33"/>
                    </a:cubicBezTo>
                    <a:cubicBezTo>
                      <a:pt x="247" y="32"/>
                      <a:pt x="247" y="32"/>
                      <a:pt x="247" y="32"/>
                    </a:cubicBezTo>
                    <a:cubicBezTo>
                      <a:pt x="247" y="30"/>
                      <a:pt x="248" y="29"/>
                      <a:pt x="249" y="29"/>
                    </a:cubicBezTo>
                    <a:cubicBezTo>
                      <a:pt x="250" y="28"/>
                      <a:pt x="252" y="29"/>
                      <a:pt x="252" y="31"/>
                    </a:cubicBezTo>
                    <a:cubicBezTo>
                      <a:pt x="261" y="42"/>
                      <a:pt x="261" y="42"/>
                      <a:pt x="261" y="42"/>
                    </a:cubicBezTo>
                    <a:cubicBezTo>
                      <a:pt x="264" y="41"/>
                      <a:pt x="267" y="40"/>
                      <a:pt x="270" y="40"/>
                    </a:cubicBezTo>
                    <a:cubicBezTo>
                      <a:pt x="273" y="26"/>
                      <a:pt x="273" y="26"/>
                      <a:pt x="273" y="26"/>
                    </a:cubicBezTo>
                    <a:cubicBezTo>
                      <a:pt x="273" y="26"/>
                      <a:pt x="273" y="26"/>
                      <a:pt x="273" y="26"/>
                    </a:cubicBezTo>
                    <a:cubicBezTo>
                      <a:pt x="273" y="24"/>
                      <a:pt x="274" y="23"/>
                      <a:pt x="275" y="23"/>
                    </a:cubicBezTo>
                    <a:cubicBezTo>
                      <a:pt x="277" y="23"/>
                      <a:pt x="278" y="24"/>
                      <a:pt x="278" y="25"/>
                    </a:cubicBezTo>
                    <a:cubicBezTo>
                      <a:pt x="282" y="39"/>
                      <a:pt x="282" y="39"/>
                      <a:pt x="282" y="39"/>
                    </a:cubicBezTo>
                    <a:cubicBezTo>
                      <a:pt x="286" y="39"/>
                      <a:pt x="289" y="39"/>
                      <a:pt x="293" y="40"/>
                    </a:cubicBezTo>
                    <a:cubicBezTo>
                      <a:pt x="299" y="27"/>
                      <a:pt x="299" y="27"/>
                      <a:pt x="299" y="27"/>
                    </a:cubicBezTo>
                    <a:cubicBezTo>
                      <a:pt x="299" y="26"/>
                      <a:pt x="301" y="25"/>
                      <a:pt x="302" y="25"/>
                    </a:cubicBezTo>
                    <a:cubicBezTo>
                      <a:pt x="304" y="25"/>
                      <a:pt x="305" y="27"/>
                      <a:pt x="305" y="28"/>
                    </a:cubicBezTo>
                    <a:cubicBezTo>
                      <a:pt x="305" y="28"/>
                      <a:pt x="305" y="28"/>
                      <a:pt x="304" y="29"/>
                    </a:cubicBezTo>
                    <a:cubicBezTo>
                      <a:pt x="304" y="43"/>
                      <a:pt x="304" y="43"/>
                      <a:pt x="304" y="43"/>
                    </a:cubicBezTo>
                    <a:cubicBezTo>
                      <a:pt x="308" y="44"/>
                      <a:pt x="311" y="45"/>
                      <a:pt x="314" y="47"/>
                    </a:cubicBezTo>
                    <a:cubicBezTo>
                      <a:pt x="324" y="37"/>
                      <a:pt x="324" y="37"/>
                      <a:pt x="324" y="37"/>
                    </a:cubicBezTo>
                    <a:cubicBezTo>
                      <a:pt x="325" y="35"/>
                      <a:pt x="326" y="35"/>
                      <a:pt x="328" y="36"/>
                    </a:cubicBezTo>
                    <a:cubicBezTo>
                      <a:pt x="328" y="36"/>
                      <a:pt x="329" y="37"/>
                      <a:pt x="329" y="38"/>
                    </a:cubicBezTo>
                    <a:cubicBezTo>
                      <a:pt x="329" y="39"/>
                      <a:pt x="329" y="39"/>
                      <a:pt x="328" y="40"/>
                    </a:cubicBezTo>
                    <a:cubicBezTo>
                      <a:pt x="324" y="53"/>
                      <a:pt x="324" y="53"/>
                      <a:pt x="324" y="53"/>
                    </a:cubicBezTo>
                    <a:cubicBezTo>
                      <a:pt x="327" y="55"/>
                      <a:pt x="329" y="57"/>
                      <a:pt x="332" y="60"/>
                    </a:cubicBezTo>
                    <a:cubicBezTo>
                      <a:pt x="344" y="53"/>
                      <a:pt x="344" y="53"/>
                      <a:pt x="344" y="53"/>
                    </a:cubicBezTo>
                    <a:cubicBezTo>
                      <a:pt x="345" y="52"/>
                      <a:pt x="347" y="52"/>
                      <a:pt x="348" y="54"/>
                    </a:cubicBezTo>
                    <a:cubicBezTo>
                      <a:pt x="349" y="54"/>
                      <a:pt x="349" y="55"/>
                      <a:pt x="349" y="55"/>
                    </a:cubicBezTo>
                    <a:cubicBezTo>
                      <a:pt x="349" y="56"/>
                      <a:pt x="349" y="57"/>
                      <a:pt x="348" y="58"/>
                    </a:cubicBezTo>
                    <a:cubicBezTo>
                      <a:pt x="339" y="69"/>
                      <a:pt x="339" y="69"/>
                      <a:pt x="339" y="69"/>
                    </a:cubicBezTo>
                    <a:cubicBezTo>
                      <a:pt x="341" y="72"/>
                      <a:pt x="343" y="75"/>
                      <a:pt x="345" y="78"/>
                    </a:cubicBezTo>
                    <a:cubicBezTo>
                      <a:pt x="359" y="75"/>
                      <a:pt x="359" y="75"/>
                      <a:pt x="359" y="75"/>
                    </a:cubicBezTo>
                    <a:cubicBezTo>
                      <a:pt x="360" y="75"/>
                      <a:pt x="362" y="76"/>
                      <a:pt x="362" y="77"/>
                    </a:cubicBezTo>
                    <a:cubicBezTo>
                      <a:pt x="362" y="77"/>
                      <a:pt x="362" y="78"/>
                      <a:pt x="362" y="78"/>
                    </a:cubicBezTo>
                    <a:cubicBezTo>
                      <a:pt x="362" y="79"/>
                      <a:pt x="362" y="80"/>
                      <a:pt x="361" y="81"/>
                    </a:cubicBezTo>
                    <a:cubicBezTo>
                      <a:pt x="349" y="89"/>
                      <a:pt x="349" y="89"/>
                      <a:pt x="349" y="89"/>
                    </a:cubicBezTo>
                    <a:cubicBezTo>
                      <a:pt x="350" y="92"/>
                      <a:pt x="351" y="95"/>
                      <a:pt x="351" y="99"/>
                    </a:cubicBezTo>
                    <a:cubicBezTo>
                      <a:pt x="365" y="101"/>
                      <a:pt x="365" y="101"/>
                      <a:pt x="365" y="101"/>
                    </a:cubicBezTo>
                    <a:cubicBezTo>
                      <a:pt x="367" y="101"/>
                      <a:pt x="368" y="102"/>
                      <a:pt x="368" y="104"/>
                    </a:cubicBezTo>
                    <a:cubicBezTo>
                      <a:pt x="368" y="104"/>
                      <a:pt x="368" y="104"/>
                      <a:pt x="368" y="104"/>
                    </a:cubicBezTo>
                    <a:cubicBezTo>
                      <a:pt x="368" y="105"/>
                      <a:pt x="367" y="106"/>
                      <a:pt x="366" y="107"/>
                    </a:cubicBezTo>
                    <a:cubicBezTo>
                      <a:pt x="352" y="111"/>
                      <a:pt x="352" y="111"/>
                      <a:pt x="352" y="111"/>
                    </a:cubicBezTo>
                    <a:cubicBezTo>
                      <a:pt x="352" y="114"/>
                      <a:pt x="352" y="118"/>
                      <a:pt x="351" y="121"/>
                    </a:cubicBezTo>
                    <a:cubicBezTo>
                      <a:pt x="364" y="127"/>
                      <a:pt x="364" y="127"/>
                      <a:pt x="364" y="127"/>
                    </a:cubicBezTo>
                    <a:cubicBezTo>
                      <a:pt x="365" y="128"/>
                      <a:pt x="366" y="129"/>
                      <a:pt x="366" y="130"/>
                    </a:cubicBezTo>
                    <a:cubicBezTo>
                      <a:pt x="366" y="130"/>
                      <a:pt x="366" y="130"/>
                      <a:pt x="366" y="131"/>
                    </a:cubicBezTo>
                    <a:cubicBezTo>
                      <a:pt x="366" y="132"/>
                      <a:pt x="364" y="133"/>
                      <a:pt x="363" y="133"/>
                    </a:cubicBezTo>
                    <a:cubicBezTo>
                      <a:pt x="348" y="133"/>
                      <a:pt x="348" y="133"/>
                      <a:pt x="348" y="133"/>
                    </a:cubicBezTo>
                    <a:cubicBezTo>
                      <a:pt x="347" y="136"/>
                      <a:pt x="346" y="139"/>
                      <a:pt x="345" y="142"/>
                    </a:cubicBezTo>
                    <a:cubicBezTo>
                      <a:pt x="355" y="152"/>
                      <a:pt x="355" y="152"/>
                      <a:pt x="355" y="152"/>
                    </a:cubicBezTo>
                    <a:cubicBezTo>
                      <a:pt x="355" y="153"/>
                      <a:pt x="356" y="153"/>
                      <a:pt x="356" y="154"/>
                    </a:cubicBezTo>
                    <a:cubicBezTo>
                      <a:pt x="356" y="155"/>
                      <a:pt x="356" y="155"/>
                      <a:pt x="356" y="156"/>
                    </a:cubicBezTo>
                    <a:cubicBezTo>
                      <a:pt x="355" y="157"/>
                      <a:pt x="353" y="158"/>
                      <a:pt x="352" y="157"/>
                    </a:cubicBezTo>
                    <a:cubicBezTo>
                      <a:pt x="338" y="152"/>
                      <a:pt x="338" y="152"/>
                      <a:pt x="338" y="152"/>
                    </a:cubicBezTo>
                    <a:cubicBezTo>
                      <a:pt x="336" y="155"/>
                      <a:pt x="334" y="157"/>
                      <a:pt x="331" y="160"/>
                    </a:cubicBezTo>
                    <a:cubicBezTo>
                      <a:pt x="338" y="173"/>
                      <a:pt x="338" y="173"/>
                      <a:pt x="338" y="173"/>
                    </a:cubicBezTo>
                    <a:cubicBezTo>
                      <a:pt x="338" y="173"/>
                      <a:pt x="339" y="174"/>
                      <a:pt x="339" y="174"/>
                    </a:cubicBezTo>
                    <a:cubicBezTo>
                      <a:pt x="339" y="175"/>
                      <a:pt x="338" y="176"/>
                      <a:pt x="338" y="176"/>
                    </a:cubicBezTo>
                    <a:cubicBezTo>
                      <a:pt x="336" y="177"/>
                      <a:pt x="335" y="177"/>
                      <a:pt x="334" y="176"/>
                    </a:cubicBezTo>
                    <a:close/>
                    <a:moveTo>
                      <a:pt x="451" y="192"/>
                    </a:moveTo>
                    <a:cubicBezTo>
                      <a:pt x="442" y="195"/>
                      <a:pt x="442" y="195"/>
                      <a:pt x="442" y="195"/>
                    </a:cubicBezTo>
                    <a:cubicBezTo>
                      <a:pt x="442" y="197"/>
                      <a:pt x="442" y="200"/>
                      <a:pt x="441" y="202"/>
                    </a:cubicBezTo>
                    <a:cubicBezTo>
                      <a:pt x="450" y="206"/>
                      <a:pt x="450" y="206"/>
                      <a:pt x="450" y="206"/>
                    </a:cubicBezTo>
                    <a:cubicBezTo>
                      <a:pt x="451" y="206"/>
                      <a:pt x="451" y="207"/>
                      <a:pt x="451" y="208"/>
                    </a:cubicBezTo>
                    <a:cubicBezTo>
                      <a:pt x="451" y="208"/>
                      <a:pt x="451" y="208"/>
                      <a:pt x="451" y="208"/>
                    </a:cubicBezTo>
                    <a:cubicBezTo>
                      <a:pt x="451" y="209"/>
                      <a:pt x="450" y="210"/>
                      <a:pt x="449" y="210"/>
                    </a:cubicBezTo>
                    <a:cubicBezTo>
                      <a:pt x="439" y="210"/>
                      <a:pt x="439" y="210"/>
                      <a:pt x="439" y="210"/>
                    </a:cubicBezTo>
                    <a:cubicBezTo>
                      <a:pt x="439" y="212"/>
                      <a:pt x="438" y="214"/>
                      <a:pt x="437" y="216"/>
                    </a:cubicBezTo>
                    <a:cubicBezTo>
                      <a:pt x="444" y="223"/>
                      <a:pt x="444" y="223"/>
                      <a:pt x="444" y="223"/>
                    </a:cubicBezTo>
                    <a:cubicBezTo>
                      <a:pt x="444" y="223"/>
                      <a:pt x="444" y="224"/>
                      <a:pt x="444" y="224"/>
                    </a:cubicBezTo>
                    <a:cubicBezTo>
                      <a:pt x="444" y="225"/>
                      <a:pt x="444" y="225"/>
                      <a:pt x="444" y="225"/>
                    </a:cubicBezTo>
                    <a:cubicBezTo>
                      <a:pt x="444" y="226"/>
                      <a:pt x="443" y="226"/>
                      <a:pt x="442" y="226"/>
                    </a:cubicBezTo>
                    <a:cubicBezTo>
                      <a:pt x="433" y="223"/>
                      <a:pt x="433" y="223"/>
                      <a:pt x="433" y="223"/>
                    </a:cubicBezTo>
                    <a:cubicBezTo>
                      <a:pt x="431" y="224"/>
                      <a:pt x="430" y="226"/>
                      <a:pt x="428" y="228"/>
                    </a:cubicBezTo>
                    <a:cubicBezTo>
                      <a:pt x="433" y="236"/>
                      <a:pt x="433" y="236"/>
                      <a:pt x="433" y="236"/>
                    </a:cubicBezTo>
                    <a:cubicBezTo>
                      <a:pt x="433" y="237"/>
                      <a:pt x="433" y="237"/>
                      <a:pt x="433" y="237"/>
                    </a:cubicBezTo>
                    <a:cubicBezTo>
                      <a:pt x="433" y="238"/>
                      <a:pt x="433" y="239"/>
                      <a:pt x="432" y="239"/>
                    </a:cubicBezTo>
                    <a:cubicBezTo>
                      <a:pt x="431" y="240"/>
                      <a:pt x="430" y="239"/>
                      <a:pt x="430" y="239"/>
                    </a:cubicBezTo>
                    <a:cubicBezTo>
                      <a:pt x="422" y="233"/>
                      <a:pt x="422" y="233"/>
                      <a:pt x="422" y="233"/>
                    </a:cubicBezTo>
                    <a:cubicBezTo>
                      <a:pt x="420" y="234"/>
                      <a:pt x="418" y="235"/>
                      <a:pt x="416" y="236"/>
                    </a:cubicBezTo>
                    <a:cubicBezTo>
                      <a:pt x="418" y="246"/>
                      <a:pt x="418" y="246"/>
                      <a:pt x="418" y="246"/>
                    </a:cubicBezTo>
                    <a:cubicBezTo>
                      <a:pt x="418" y="246"/>
                      <a:pt x="418" y="246"/>
                      <a:pt x="418" y="247"/>
                    </a:cubicBezTo>
                    <a:cubicBezTo>
                      <a:pt x="418" y="247"/>
                      <a:pt x="417" y="248"/>
                      <a:pt x="417" y="248"/>
                    </a:cubicBezTo>
                    <a:cubicBezTo>
                      <a:pt x="416" y="249"/>
                      <a:pt x="415" y="248"/>
                      <a:pt x="414" y="247"/>
                    </a:cubicBezTo>
                    <a:cubicBezTo>
                      <a:pt x="409" y="239"/>
                      <a:pt x="409" y="239"/>
                      <a:pt x="409" y="239"/>
                    </a:cubicBezTo>
                    <a:cubicBezTo>
                      <a:pt x="407" y="240"/>
                      <a:pt x="404" y="241"/>
                      <a:pt x="402" y="241"/>
                    </a:cubicBezTo>
                    <a:cubicBezTo>
                      <a:pt x="401" y="250"/>
                      <a:pt x="401" y="250"/>
                      <a:pt x="401" y="250"/>
                    </a:cubicBezTo>
                    <a:cubicBezTo>
                      <a:pt x="401" y="250"/>
                      <a:pt x="401" y="251"/>
                      <a:pt x="401" y="251"/>
                    </a:cubicBezTo>
                    <a:cubicBezTo>
                      <a:pt x="401" y="252"/>
                      <a:pt x="400" y="252"/>
                      <a:pt x="399" y="252"/>
                    </a:cubicBezTo>
                    <a:cubicBezTo>
                      <a:pt x="399" y="252"/>
                      <a:pt x="399" y="252"/>
                      <a:pt x="399" y="252"/>
                    </a:cubicBezTo>
                    <a:cubicBezTo>
                      <a:pt x="398" y="252"/>
                      <a:pt x="397" y="252"/>
                      <a:pt x="397" y="251"/>
                    </a:cubicBezTo>
                    <a:cubicBezTo>
                      <a:pt x="394" y="242"/>
                      <a:pt x="394" y="242"/>
                      <a:pt x="394" y="242"/>
                    </a:cubicBezTo>
                    <a:cubicBezTo>
                      <a:pt x="392" y="242"/>
                      <a:pt x="390" y="241"/>
                      <a:pt x="387" y="241"/>
                    </a:cubicBezTo>
                    <a:cubicBezTo>
                      <a:pt x="383" y="250"/>
                      <a:pt x="383" y="250"/>
                      <a:pt x="383" y="250"/>
                    </a:cubicBezTo>
                    <a:cubicBezTo>
                      <a:pt x="383" y="251"/>
                      <a:pt x="382" y="251"/>
                      <a:pt x="381" y="251"/>
                    </a:cubicBezTo>
                    <a:cubicBezTo>
                      <a:pt x="380" y="251"/>
                      <a:pt x="379" y="250"/>
                      <a:pt x="379" y="249"/>
                    </a:cubicBezTo>
                    <a:cubicBezTo>
                      <a:pt x="379" y="249"/>
                      <a:pt x="379" y="249"/>
                      <a:pt x="379" y="249"/>
                    </a:cubicBezTo>
                    <a:cubicBezTo>
                      <a:pt x="380" y="239"/>
                      <a:pt x="380" y="239"/>
                      <a:pt x="380" y="239"/>
                    </a:cubicBezTo>
                    <a:cubicBezTo>
                      <a:pt x="377" y="238"/>
                      <a:pt x="375" y="237"/>
                      <a:pt x="373" y="236"/>
                    </a:cubicBezTo>
                    <a:cubicBezTo>
                      <a:pt x="367" y="243"/>
                      <a:pt x="367" y="243"/>
                      <a:pt x="367" y="243"/>
                    </a:cubicBezTo>
                    <a:cubicBezTo>
                      <a:pt x="366" y="244"/>
                      <a:pt x="365" y="244"/>
                      <a:pt x="364" y="244"/>
                    </a:cubicBezTo>
                    <a:cubicBezTo>
                      <a:pt x="364" y="243"/>
                      <a:pt x="363" y="243"/>
                      <a:pt x="363" y="242"/>
                    </a:cubicBezTo>
                    <a:cubicBezTo>
                      <a:pt x="363" y="242"/>
                      <a:pt x="363" y="242"/>
                      <a:pt x="364" y="241"/>
                    </a:cubicBezTo>
                    <a:cubicBezTo>
                      <a:pt x="367" y="232"/>
                      <a:pt x="367" y="232"/>
                      <a:pt x="367" y="232"/>
                    </a:cubicBezTo>
                    <a:cubicBezTo>
                      <a:pt x="365" y="231"/>
                      <a:pt x="363" y="229"/>
                      <a:pt x="361" y="228"/>
                    </a:cubicBezTo>
                    <a:cubicBezTo>
                      <a:pt x="353" y="232"/>
                      <a:pt x="353" y="232"/>
                      <a:pt x="353" y="232"/>
                    </a:cubicBezTo>
                    <a:cubicBezTo>
                      <a:pt x="352" y="233"/>
                      <a:pt x="351" y="233"/>
                      <a:pt x="350" y="232"/>
                    </a:cubicBezTo>
                    <a:cubicBezTo>
                      <a:pt x="350" y="232"/>
                      <a:pt x="350" y="231"/>
                      <a:pt x="350" y="231"/>
                    </a:cubicBezTo>
                    <a:cubicBezTo>
                      <a:pt x="350" y="230"/>
                      <a:pt x="350" y="230"/>
                      <a:pt x="351" y="229"/>
                    </a:cubicBezTo>
                    <a:cubicBezTo>
                      <a:pt x="356" y="222"/>
                      <a:pt x="356" y="222"/>
                      <a:pt x="356" y="222"/>
                    </a:cubicBezTo>
                    <a:cubicBezTo>
                      <a:pt x="355" y="220"/>
                      <a:pt x="354" y="218"/>
                      <a:pt x="353" y="216"/>
                    </a:cubicBezTo>
                    <a:cubicBezTo>
                      <a:pt x="343" y="217"/>
                      <a:pt x="343" y="217"/>
                      <a:pt x="343" y="217"/>
                    </a:cubicBezTo>
                    <a:cubicBezTo>
                      <a:pt x="342" y="218"/>
                      <a:pt x="341" y="217"/>
                      <a:pt x="341" y="216"/>
                    </a:cubicBezTo>
                    <a:cubicBezTo>
                      <a:pt x="341" y="216"/>
                      <a:pt x="341" y="216"/>
                      <a:pt x="341" y="216"/>
                    </a:cubicBezTo>
                    <a:cubicBezTo>
                      <a:pt x="341" y="215"/>
                      <a:pt x="341" y="214"/>
                      <a:pt x="342" y="214"/>
                    </a:cubicBezTo>
                    <a:cubicBezTo>
                      <a:pt x="350" y="208"/>
                      <a:pt x="350" y="208"/>
                      <a:pt x="350" y="208"/>
                    </a:cubicBezTo>
                    <a:cubicBezTo>
                      <a:pt x="349" y="206"/>
                      <a:pt x="349" y="204"/>
                      <a:pt x="348" y="202"/>
                    </a:cubicBezTo>
                    <a:cubicBezTo>
                      <a:pt x="339" y="200"/>
                      <a:pt x="339" y="200"/>
                      <a:pt x="339" y="200"/>
                    </a:cubicBezTo>
                    <a:cubicBezTo>
                      <a:pt x="338" y="200"/>
                      <a:pt x="337" y="200"/>
                      <a:pt x="337" y="199"/>
                    </a:cubicBezTo>
                    <a:cubicBezTo>
                      <a:pt x="337" y="199"/>
                      <a:pt x="337" y="198"/>
                      <a:pt x="337" y="198"/>
                    </a:cubicBezTo>
                    <a:cubicBezTo>
                      <a:pt x="337" y="197"/>
                      <a:pt x="338" y="197"/>
                      <a:pt x="339" y="197"/>
                    </a:cubicBezTo>
                    <a:cubicBezTo>
                      <a:pt x="348" y="194"/>
                      <a:pt x="348" y="194"/>
                      <a:pt x="348" y="194"/>
                    </a:cubicBezTo>
                    <a:cubicBezTo>
                      <a:pt x="348" y="191"/>
                      <a:pt x="348" y="189"/>
                      <a:pt x="348" y="187"/>
                    </a:cubicBezTo>
                    <a:cubicBezTo>
                      <a:pt x="340" y="183"/>
                      <a:pt x="340" y="183"/>
                      <a:pt x="340" y="183"/>
                    </a:cubicBezTo>
                    <a:cubicBezTo>
                      <a:pt x="339" y="182"/>
                      <a:pt x="338" y="182"/>
                      <a:pt x="338" y="181"/>
                    </a:cubicBezTo>
                    <a:cubicBezTo>
                      <a:pt x="338" y="181"/>
                      <a:pt x="338" y="181"/>
                      <a:pt x="338" y="180"/>
                    </a:cubicBezTo>
                    <a:cubicBezTo>
                      <a:pt x="339" y="179"/>
                      <a:pt x="340" y="179"/>
                      <a:pt x="341" y="179"/>
                    </a:cubicBezTo>
                    <a:cubicBezTo>
                      <a:pt x="350" y="179"/>
                      <a:pt x="350" y="179"/>
                      <a:pt x="350" y="179"/>
                    </a:cubicBezTo>
                    <a:cubicBezTo>
                      <a:pt x="351" y="177"/>
                      <a:pt x="352" y="175"/>
                      <a:pt x="353" y="173"/>
                    </a:cubicBezTo>
                    <a:cubicBezTo>
                      <a:pt x="346" y="166"/>
                      <a:pt x="346" y="166"/>
                      <a:pt x="346" y="166"/>
                    </a:cubicBezTo>
                    <a:cubicBezTo>
                      <a:pt x="346" y="166"/>
                      <a:pt x="345" y="165"/>
                      <a:pt x="345" y="165"/>
                    </a:cubicBezTo>
                    <a:cubicBezTo>
                      <a:pt x="345" y="164"/>
                      <a:pt x="345" y="164"/>
                      <a:pt x="345" y="164"/>
                    </a:cubicBezTo>
                    <a:cubicBezTo>
                      <a:pt x="346" y="163"/>
                      <a:pt x="347" y="163"/>
                      <a:pt x="348" y="163"/>
                    </a:cubicBezTo>
                    <a:cubicBezTo>
                      <a:pt x="357" y="166"/>
                      <a:pt x="357" y="166"/>
                      <a:pt x="357" y="166"/>
                    </a:cubicBezTo>
                    <a:cubicBezTo>
                      <a:pt x="358" y="164"/>
                      <a:pt x="360" y="163"/>
                      <a:pt x="361" y="161"/>
                    </a:cubicBezTo>
                    <a:cubicBezTo>
                      <a:pt x="357" y="153"/>
                      <a:pt x="357" y="153"/>
                      <a:pt x="357" y="153"/>
                    </a:cubicBezTo>
                    <a:cubicBezTo>
                      <a:pt x="357" y="152"/>
                      <a:pt x="357" y="152"/>
                      <a:pt x="357" y="151"/>
                    </a:cubicBezTo>
                    <a:cubicBezTo>
                      <a:pt x="357" y="151"/>
                      <a:pt x="357" y="150"/>
                      <a:pt x="357" y="150"/>
                    </a:cubicBezTo>
                    <a:cubicBezTo>
                      <a:pt x="358" y="149"/>
                      <a:pt x="359" y="149"/>
                      <a:pt x="360" y="150"/>
                    </a:cubicBezTo>
                    <a:cubicBezTo>
                      <a:pt x="368" y="156"/>
                      <a:pt x="368" y="156"/>
                      <a:pt x="368" y="156"/>
                    </a:cubicBezTo>
                    <a:cubicBezTo>
                      <a:pt x="369" y="155"/>
                      <a:pt x="371" y="153"/>
                      <a:pt x="373" y="152"/>
                    </a:cubicBezTo>
                    <a:cubicBezTo>
                      <a:pt x="372" y="143"/>
                      <a:pt x="372" y="143"/>
                      <a:pt x="372" y="143"/>
                    </a:cubicBezTo>
                    <a:cubicBezTo>
                      <a:pt x="372" y="143"/>
                      <a:pt x="372" y="143"/>
                      <a:pt x="372" y="142"/>
                    </a:cubicBezTo>
                    <a:cubicBezTo>
                      <a:pt x="372" y="142"/>
                      <a:pt x="372" y="141"/>
                      <a:pt x="373" y="141"/>
                    </a:cubicBezTo>
                    <a:cubicBezTo>
                      <a:pt x="374" y="140"/>
                      <a:pt x="375" y="141"/>
                      <a:pt x="375" y="142"/>
                    </a:cubicBezTo>
                    <a:cubicBezTo>
                      <a:pt x="381" y="149"/>
                      <a:pt x="381" y="149"/>
                      <a:pt x="381" y="149"/>
                    </a:cubicBezTo>
                    <a:cubicBezTo>
                      <a:pt x="383" y="149"/>
                      <a:pt x="385" y="148"/>
                      <a:pt x="387" y="148"/>
                    </a:cubicBezTo>
                    <a:cubicBezTo>
                      <a:pt x="389" y="138"/>
                      <a:pt x="389" y="138"/>
                      <a:pt x="389" y="138"/>
                    </a:cubicBezTo>
                    <a:cubicBezTo>
                      <a:pt x="389" y="138"/>
                      <a:pt x="389" y="138"/>
                      <a:pt x="389" y="138"/>
                    </a:cubicBezTo>
                    <a:cubicBezTo>
                      <a:pt x="389" y="137"/>
                      <a:pt x="390" y="136"/>
                      <a:pt x="391" y="136"/>
                    </a:cubicBezTo>
                    <a:cubicBezTo>
                      <a:pt x="392" y="136"/>
                      <a:pt x="393" y="137"/>
                      <a:pt x="393" y="138"/>
                    </a:cubicBezTo>
                    <a:cubicBezTo>
                      <a:pt x="395" y="147"/>
                      <a:pt x="395" y="147"/>
                      <a:pt x="395" y="147"/>
                    </a:cubicBezTo>
                    <a:cubicBezTo>
                      <a:pt x="398" y="147"/>
                      <a:pt x="400" y="147"/>
                      <a:pt x="402" y="148"/>
                    </a:cubicBezTo>
                    <a:cubicBezTo>
                      <a:pt x="407" y="139"/>
                      <a:pt x="407" y="139"/>
                      <a:pt x="407" y="139"/>
                    </a:cubicBezTo>
                    <a:cubicBezTo>
                      <a:pt x="407" y="138"/>
                      <a:pt x="408" y="138"/>
                      <a:pt x="409" y="138"/>
                    </a:cubicBezTo>
                    <a:cubicBezTo>
                      <a:pt x="410" y="138"/>
                      <a:pt x="410" y="139"/>
                      <a:pt x="410" y="140"/>
                    </a:cubicBezTo>
                    <a:cubicBezTo>
                      <a:pt x="410" y="140"/>
                      <a:pt x="410" y="140"/>
                      <a:pt x="410" y="140"/>
                    </a:cubicBezTo>
                    <a:cubicBezTo>
                      <a:pt x="410" y="150"/>
                      <a:pt x="410" y="150"/>
                      <a:pt x="410" y="150"/>
                    </a:cubicBezTo>
                    <a:cubicBezTo>
                      <a:pt x="412" y="150"/>
                      <a:pt x="414" y="151"/>
                      <a:pt x="416" y="152"/>
                    </a:cubicBezTo>
                    <a:cubicBezTo>
                      <a:pt x="423" y="146"/>
                      <a:pt x="423" y="146"/>
                      <a:pt x="423" y="146"/>
                    </a:cubicBezTo>
                    <a:cubicBezTo>
                      <a:pt x="424" y="145"/>
                      <a:pt x="425" y="145"/>
                      <a:pt x="426" y="145"/>
                    </a:cubicBezTo>
                    <a:cubicBezTo>
                      <a:pt x="426" y="145"/>
                      <a:pt x="426" y="146"/>
                      <a:pt x="426" y="147"/>
                    </a:cubicBezTo>
                    <a:cubicBezTo>
                      <a:pt x="426" y="147"/>
                      <a:pt x="426" y="147"/>
                      <a:pt x="426" y="148"/>
                    </a:cubicBezTo>
                    <a:cubicBezTo>
                      <a:pt x="423" y="157"/>
                      <a:pt x="423" y="157"/>
                      <a:pt x="423" y="157"/>
                    </a:cubicBezTo>
                    <a:cubicBezTo>
                      <a:pt x="425" y="158"/>
                      <a:pt x="427" y="159"/>
                      <a:pt x="428" y="161"/>
                    </a:cubicBezTo>
                    <a:cubicBezTo>
                      <a:pt x="437" y="157"/>
                      <a:pt x="437" y="157"/>
                      <a:pt x="437" y="157"/>
                    </a:cubicBezTo>
                    <a:cubicBezTo>
                      <a:pt x="437" y="156"/>
                      <a:pt x="439" y="156"/>
                      <a:pt x="439" y="157"/>
                    </a:cubicBezTo>
                    <a:cubicBezTo>
                      <a:pt x="440" y="157"/>
                      <a:pt x="440" y="158"/>
                      <a:pt x="440" y="158"/>
                    </a:cubicBezTo>
                    <a:cubicBezTo>
                      <a:pt x="440" y="159"/>
                      <a:pt x="440" y="159"/>
                      <a:pt x="439" y="160"/>
                    </a:cubicBezTo>
                    <a:cubicBezTo>
                      <a:pt x="433" y="167"/>
                      <a:pt x="433" y="167"/>
                      <a:pt x="433" y="167"/>
                    </a:cubicBezTo>
                    <a:cubicBezTo>
                      <a:pt x="435" y="169"/>
                      <a:pt x="436" y="171"/>
                      <a:pt x="437" y="173"/>
                    </a:cubicBezTo>
                    <a:cubicBezTo>
                      <a:pt x="446" y="172"/>
                      <a:pt x="446" y="172"/>
                      <a:pt x="446" y="172"/>
                    </a:cubicBezTo>
                    <a:cubicBezTo>
                      <a:pt x="447" y="171"/>
                      <a:pt x="448" y="172"/>
                      <a:pt x="449" y="173"/>
                    </a:cubicBezTo>
                    <a:cubicBezTo>
                      <a:pt x="449" y="173"/>
                      <a:pt x="449" y="173"/>
                      <a:pt x="449" y="173"/>
                    </a:cubicBezTo>
                    <a:cubicBezTo>
                      <a:pt x="449" y="174"/>
                      <a:pt x="448" y="175"/>
                      <a:pt x="448" y="175"/>
                    </a:cubicBezTo>
                    <a:cubicBezTo>
                      <a:pt x="440" y="180"/>
                      <a:pt x="440" y="180"/>
                      <a:pt x="440" y="180"/>
                    </a:cubicBezTo>
                    <a:cubicBezTo>
                      <a:pt x="441" y="183"/>
                      <a:pt x="441" y="185"/>
                      <a:pt x="441" y="187"/>
                    </a:cubicBezTo>
                    <a:cubicBezTo>
                      <a:pt x="451" y="189"/>
                      <a:pt x="451" y="189"/>
                      <a:pt x="451" y="189"/>
                    </a:cubicBezTo>
                    <a:cubicBezTo>
                      <a:pt x="452" y="188"/>
                      <a:pt x="453" y="189"/>
                      <a:pt x="453" y="190"/>
                    </a:cubicBezTo>
                    <a:cubicBezTo>
                      <a:pt x="453" y="190"/>
                      <a:pt x="453" y="190"/>
                      <a:pt x="453" y="190"/>
                    </a:cubicBezTo>
                    <a:cubicBezTo>
                      <a:pt x="453" y="191"/>
                      <a:pt x="452" y="192"/>
                      <a:pt x="451" y="19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886" name="Google Shape;886;p36"/>
              <p:cNvSpPr/>
              <p:nvPr/>
            </p:nvSpPr>
            <p:spPr>
              <a:xfrm>
                <a:off x="-1333500" y="3128963"/>
                <a:ext cx="77788" cy="7937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887" name="Google Shape;887;p36"/>
              <p:cNvSpPr/>
              <p:nvPr/>
            </p:nvSpPr>
            <p:spPr>
              <a:xfrm>
                <a:off x="-1423988" y="2082800"/>
                <a:ext cx="889000" cy="357188"/>
              </a:xfrm>
              <a:custGeom>
                <a:rect b="b" l="l" r="r" t="t"/>
                <a:pathLst>
                  <a:path extrusionOk="0" h="95" w="237">
                    <a:moveTo>
                      <a:pt x="218" y="95"/>
                    </a:moveTo>
                    <a:cubicBezTo>
                      <a:pt x="218" y="95"/>
                      <a:pt x="217" y="94"/>
                      <a:pt x="217" y="94"/>
                    </a:cubicBezTo>
                    <a:cubicBezTo>
                      <a:pt x="234" y="82"/>
                      <a:pt x="234" y="82"/>
                      <a:pt x="234" y="82"/>
                    </a:cubicBezTo>
                    <a:cubicBezTo>
                      <a:pt x="236" y="82"/>
                      <a:pt x="237" y="80"/>
                      <a:pt x="237" y="79"/>
                    </a:cubicBezTo>
                    <a:cubicBezTo>
                      <a:pt x="237" y="78"/>
                      <a:pt x="236" y="78"/>
                      <a:pt x="236" y="77"/>
                    </a:cubicBezTo>
                    <a:cubicBezTo>
                      <a:pt x="235" y="75"/>
                      <a:pt x="233" y="74"/>
                      <a:pt x="231" y="75"/>
                    </a:cubicBezTo>
                    <a:cubicBezTo>
                      <a:pt x="211" y="78"/>
                      <a:pt x="211" y="78"/>
                      <a:pt x="211" y="78"/>
                    </a:cubicBezTo>
                    <a:cubicBezTo>
                      <a:pt x="209" y="74"/>
                      <a:pt x="206" y="70"/>
                      <a:pt x="203" y="66"/>
                    </a:cubicBezTo>
                    <a:cubicBezTo>
                      <a:pt x="216" y="49"/>
                      <a:pt x="216" y="49"/>
                      <a:pt x="216" y="49"/>
                    </a:cubicBezTo>
                    <a:cubicBezTo>
                      <a:pt x="217" y="49"/>
                      <a:pt x="217" y="48"/>
                      <a:pt x="217" y="46"/>
                    </a:cubicBezTo>
                    <a:cubicBezTo>
                      <a:pt x="217" y="46"/>
                      <a:pt x="217" y="45"/>
                      <a:pt x="216" y="44"/>
                    </a:cubicBezTo>
                    <a:cubicBezTo>
                      <a:pt x="215" y="42"/>
                      <a:pt x="212" y="42"/>
                      <a:pt x="211" y="43"/>
                    </a:cubicBezTo>
                    <a:cubicBezTo>
                      <a:pt x="192" y="53"/>
                      <a:pt x="192" y="53"/>
                      <a:pt x="192" y="53"/>
                    </a:cubicBezTo>
                    <a:cubicBezTo>
                      <a:pt x="189" y="49"/>
                      <a:pt x="185" y="46"/>
                      <a:pt x="181" y="43"/>
                    </a:cubicBezTo>
                    <a:cubicBezTo>
                      <a:pt x="188" y="24"/>
                      <a:pt x="188" y="24"/>
                      <a:pt x="188" y="24"/>
                    </a:cubicBezTo>
                    <a:cubicBezTo>
                      <a:pt x="188" y="23"/>
                      <a:pt x="189" y="22"/>
                      <a:pt x="189" y="22"/>
                    </a:cubicBezTo>
                    <a:cubicBezTo>
                      <a:pt x="189" y="20"/>
                      <a:pt x="188" y="19"/>
                      <a:pt x="187" y="18"/>
                    </a:cubicBezTo>
                    <a:cubicBezTo>
                      <a:pt x="185" y="17"/>
                      <a:pt x="182" y="18"/>
                      <a:pt x="181" y="20"/>
                    </a:cubicBezTo>
                    <a:cubicBezTo>
                      <a:pt x="167" y="34"/>
                      <a:pt x="167" y="34"/>
                      <a:pt x="167" y="34"/>
                    </a:cubicBezTo>
                    <a:cubicBezTo>
                      <a:pt x="162" y="32"/>
                      <a:pt x="158" y="30"/>
                      <a:pt x="153" y="2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4" y="8"/>
                      <a:pt x="154" y="7"/>
                      <a:pt x="154" y="7"/>
                    </a:cubicBezTo>
                    <a:cubicBezTo>
                      <a:pt x="154" y="5"/>
                      <a:pt x="153" y="4"/>
                      <a:pt x="151" y="3"/>
                    </a:cubicBezTo>
                    <a:cubicBezTo>
                      <a:pt x="149" y="3"/>
                      <a:pt x="146" y="4"/>
                      <a:pt x="146" y="6"/>
                    </a:cubicBezTo>
                    <a:cubicBezTo>
                      <a:pt x="137" y="24"/>
                      <a:pt x="137" y="24"/>
                      <a:pt x="137" y="24"/>
                    </a:cubicBezTo>
                    <a:cubicBezTo>
                      <a:pt x="132" y="24"/>
                      <a:pt x="127" y="23"/>
                      <a:pt x="122" y="23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1"/>
                      <a:pt x="114" y="0"/>
                      <a:pt x="112" y="0"/>
                    </a:cubicBezTo>
                    <a:cubicBezTo>
                      <a:pt x="110" y="0"/>
                      <a:pt x="108" y="2"/>
                      <a:pt x="108" y="4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5" y="24"/>
                      <a:pt x="105" y="24"/>
                      <a:pt x="105" y="24"/>
                    </a:cubicBezTo>
                    <a:cubicBezTo>
                      <a:pt x="100" y="25"/>
                      <a:pt x="95" y="26"/>
                      <a:pt x="91" y="28"/>
                    </a:cubicBezTo>
                    <a:cubicBezTo>
                      <a:pt x="79" y="11"/>
                      <a:pt x="79" y="11"/>
                      <a:pt x="79" y="11"/>
                    </a:cubicBezTo>
                    <a:cubicBezTo>
                      <a:pt x="78" y="9"/>
                      <a:pt x="76" y="8"/>
                      <a:pt x="74" y="9"/>
                    </a:cubicBezTo>
                    <a:cubicBezTo>
                      <a:pt x="72" y="9"/>
                      <a:pt x="71" y="11"/>
                      <a:pt x="71" y="12"/>
                    </a:cubicBezTo>
                    <a:cubicBezTo>
                      <a:pt x="71" y="13"/>
                      <a:pt x="72" y="13"/>
                      <a:pt x="72" y="14"/>
                    </a:cubicBezTo>
                    <a:cubicBezTo>
                      <a:pt x="75" y="34"/>
                      <a:pt x="75" y="34"/>
                      <a:pt x="75" y="34"/>
                    </a:cubicBezTo>
                    <a:cubicBezTo>
                      <a:pt x="71" y="36"/>
                      <a:pt x="66" y="39"/>
                      <a:pt x="63" y="42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5" y="28"/>
                      <a:pt x="42" y="27"/>
                      <a:pt x="41" y="29"/>
                    </a:cubicBezTo>
                    <a:cubicBezTo>
                      <a:pt x="40" y="30"/>
                      <a:pt x="39" y="31"/>
                      <a:pt x="39" y="32"/>
                    </a:cubicBezTo>
                    <a:cubicBezTo>
                      <a:pt x="39" y="33"/>
                      <a:pt x="39" y="34"/>
                      <a:pt x="40" y="34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6" y="56"/>
                      <a:pt x="43" y="60"/>
                      <a:pt x="40" y="64"/>
                    </a:cubicBezTo>
                    <a:cubicBezTo>
                      <a:pt x="21" y="57"/>
                      <a:pt x="21" y="57"/>
                      <a:pt x="21" y="57"/>
                    </a:cubicBezTo>
                    <a:cubicBezTo>
                      <a:pt x="19" y="56"/>
                      <a:pt x="16" y="56"/>
                      <a:pt x="15" y="58"/>
                    </a:cubicBezTo>
                    <a:cubicBezTo>
                      <a:pt x="15" y="59"/>
                      <a:pt x="14" y="60"/>
                      <a:pt x="14" y="60"/>
                    </a:cubicBezTo>
                    <a:cubicBezTo>
                      <a:pt x="14" y="62"/>
                      <a:pt x="15" y="63"/>
                      <a:pt x="16" y="64"/>
                    </a:cubicBezTo>
                    <a:cubicBezTo>
                      <a:pt x="31" y="78"/>
                      <a:pt x="31" y="78"/>
                      <a:pt x="31" y="78"/>
                    </a:cubicBezTo>
                    <a:cubicBezTo>
                      <a:pt x="29" y="82"/>
                      <a:pt x="27" y="87"/>
                      <a:pt x="25" y="92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3" y="91"/>
                      <a:pt x="0" y="92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lnTo>
                      <a:pt x="218" y="9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888" name="Google Shape;888;p36"/>
            <p:cNvSpPr/>
            <p:nvPr/>
          </p:nvSpPr>
          <p:spPr>
            <a:xfrm>
              <a:off x="3685187" y="1989258"/>
              <a:ext cx="628007" cy="404159"/>
            </a:xfrm>
            <a:custGeom>
              <a:rect b="b" l="l" r="r" t="t"/>
              <a:pathLst>
                <a:path extrusionOk="0" h="2031" w="3153">
                  <a:moveTo>
                    <a:pt x="448" y="830"/>
                  </a:moveTo>
                  <a:cubicBezTo>
                    <a:pt x="368" y="755"/>
                    <a:pt x="368" y="615"/>
                    <a:pt x="448" y="539"/>
                  </a:cubicBezTo>
                  <a:cubicBezTo>
                    <a:pt x="393" y="549"/>
                    <a:pt x="339" y="610"/>
                    <a:pt x="339" y="685"/>
                  </a:cubicBezTo>
                  <a:cubicBezTo>
                    <a:pt x="339" y="759"/>
                    <a:pt x="393" y="820"/>
                    <a:pt x="448" y="830"/>
                  </a:cubicBezTo>
                  <a:close/>
                  <a:moveTo>
                    <a:pt x="2814" y="685"/>
                  </a:moveTo>
                  <a:cubicBezTo>
                    <a:pt x="2815" y="610"/>
                    <a:pt x="2761" y="549"/>
                    <a:pt x="2706" y="539"/>
                  </a:cubicBezTo>
                  <a:cubicBezTo>
                    <a:pt x="2786" y="615"/>
                    <a:pt x="2786" y="755"/>
                    <a:pt x="2706" y="830"/>
                  </a:cubicBezTo>
                  <a:cubicBezTo>
                    <a:pt x="2761" y="820"/>
                    <a:pt x="2815" y="759"/>
                    <a:pt x="2814" y="685"/>
                  </a:cubicBezTo>
                  <a:close/>
                  <a:moveTo>
                    <a:pt x="2804" y="935"/>
                  </a:moveTo>
                  <a:cubicBezTo>
                    <a:pt x="2886" y="904"/>
                    <a:pt x="2970" y="808"/>
                    <a:pt x="2969" y="685"/>
                  </a:cubicBezTo>
                  <a:cubicBezTo>
                    <a:pt x="2970" y="561"/>
                    <a:pt x="2886" y="465"/>
                    <a:pt x="2804" y="434"/>
                  </a:cubicBezTo>
                  <a:cubicBezTo>
                    <a:pt x="2871" y="501"/>
                    <a:pt x="2915" y="591"/>
                    <a:pt x="2914" y="685"/>
                  </a:cubicBezTo>
                  <a:cubicBezTo>
                    <a:pt x="2915" y="778"/>
                    <a:pt x="2871" y="868"/>
                    <a:pt x="2804" y="935"/>
                  </a:cubicBezTo>
                  <a:close/>
                  <a:moveTo>
                    <a:pt x="350" y="935"/>
                  </a:moveTo>
                  <a:cubicBezTo>
                    <a:pt x="282" y="868"/>
                    <a:pt x="239" y="778"/>
                    <a:pt x="239" y="685"/>
                  </a:cubicBezTo>
                  <a:cubicBezTo>
                    <a:pt x="239" y="591"/>
                    <a:pt x="282" y="501"/>
                    <a:pt x="350" y="434"/>
                  </a:cubicBezTo>
                  <a:cubicBezTo>
                    <a:pt x="267" y="465"/>
                    <a:pt x="183" y="561"/>
                    <a:pt x="184" y="685"/>
                  </a:cubicBezTo>
                  <a:cubicBezTo>
                    <a:pt x="183" y="808"/>
                    <a:pt x="267" y="904"/>
                    <a:pt x="350" y="935"/>
                  </a:cubicBezTo>
                  <a:close/>
                  <a:moveTo>
                    <a:pt x="2877" y="1804"/>
                  </a:moveTo>
                  <a:cubicBezTo>
                    <a:pt x="2844" y="1765"/>
                    <a:pt x="2811" y="1726"/>
                    <a:pt x="2778" y="1687"/>
                  </a:cubicBezTo>
                  <a:cubicBezTo>
                    <a:pt x="2705" y="1601"/>
                    <a:pt x="2633" y="1516"/>
                    <a:pt x="2560" y="1430"/>
                  </a:cubicBezTo>
                  <a:cubicBezTo>
                    <a:pt x="2557" y="1426"/>
                    <a:pt x="2553" y="1421"/>
                    <a:pt x="2549" y="1417"/>
                  </a:cubicBezTo>
                  <a:cubicBezTo>
                    <a:pt x="2534" y="1399"/>
                    <a:pt x="2511" y="1389"/>
                    <a:pt x="2489" y="1381"/>
                  </a:cubicBezTo>
                  <a:cubicBezTo>
                    <a:pt x="2466" y="1373"/>
                    <a:pt x="2441" y="1368"/>
                    <a:pt x="2416" y="1367"/>
                  </a:cubicBezTo>
                  <a:cubicBezTo>
                    <a:pt x="2503" y="1344"/>
                    <a:pt x="2567" y="1266"/>
                    <a:pt x="2567" y="1172"/>
                  </a:cubicBezTo>
                  <a:cubicBezTo>
                    <a:pt x="2567" y="202"/>
                    <a:pt x="2567" y="202"/>
                    <a:pt x="2567" y="202"/>
                  </a:cubicBezTo>
                  <a:cubicBezTo>
                    <a:pt x="2567" y="90"/>
                    <a:pt x="2476" y="0"/>
                    <a:pt x="2365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77" y="0"/>
                    <a:pt x="586" y="90"/>
                    <a:pt x="586" y="202"/>
                  </a:cubicBezTo>
                  <a:cubicBezTo>
                    <a:pt x="586" y="1172"/>
                    <a:pt x="586" y="1172"/>
                    <a:pt x="586" y="1172"/>
                  </a:cubicBezTo>
                  <a:cubicBezTo>
                    <a:pt x="586" y="1266"/>
                    <a:pt x="651" y="1345"/>
                    <a:pt x="738" y="1368"/>
                  </a:cubicBezTo>
                  <a:cubicBezTo>
                    <a:pt x="689" y="1370"/>
                    <a:pt x="633" y="1388"/>
                    <a:pt x="600" y="1426"/>
                  </a:cubicBezTo>
                  <a:cubicBezTo>
                    <a:pt x="575" y="1457"/>
                    <a:pt x="549" y="1487"/>
                    <a:pt x="524" y="1518"/>
                  </a:cubicBezTo>
                  <a:cubicBezTo>
                    <a:pt x="446" y="1610"/>
                    <a:pt x="368" y="1703"/>
                    <a:pt x="290" y="1796"/>
                  </a:cubicBezTo>
                  <a:cubicBezTo>
                    <a:pt x="271" y="1819"/>
                    <a:pt x="235" y="1852"/>
                    <a:pt x="235" y="1884"/>
                  </a:cubicBezTo>
                  <a:cubicBezTo>
                    <a:pt x="235" y="1971"/>
                    <a:pt x="235" y="1971"/>
                    <a:pt x="235" y="1971"/>
                  </a:cubicBezTo>
                  <a:cubicBezTo>
                    <a:pt x="236" y="1982"/>
                    <a:pt x="238" y="1993"/>
                    <a:pt x="244" y="2002"/>
                  </a:cubicBezTo>
                  <a:cubicBezTo>
                    <a:pt x="264" y="2030"/>
                    <a:pt x="304" y="2031"/>
                    <a:pt x="336" y="2031"/>
                  </a:cubicBezTo>
                  <a:cubicBezTo>
                    <a:pt x="380" y="2031"/>
                    <a:pt x="2688" y="2031"/>
                    <a:pt x="2758" y="2031"/>
                  </a:cubicBezTo>
                  <a:cubicBezTo>
                    <a:pt x="2792" y="2031"/>
                    <a:pt x="2831" y="2027"/>
                    <a:pt x="2865" y="2020"/>
                  </a:cubicBezTo>
                  <a:cubicBezTo>
                    <a:pt x="2888" y="2016"/>
                    <a:pt x="2915" y="2003"/>
                    <a:pt x="2918" y="1976"/>
                  </a:cubicBezTo>
                  <a:cubicBezTo>
                    <a:pt x="2918" y="1882"/>
                    <a:pt x="2918" y="1882"/>
                    <a:pt x="2918" y="1882"/>
                  </a:cubicBezTo>
                  <a:cubicBezTo>
                    <a:pt x="2921" y="1861"/>
                    <a:pt x="2909" y="1841"/>
                    <a:pt x="2896" y="1826"/>
                  </a:cubicBezTo>
                  <a:cubicBezTo>
                    <a:pt x="2889" y="1818"/>
                    <a:pt x="2883" y="1811"/>
                    <a:pt x="2877" y="1804"/>
                  </a:cubicBezTo>
                  <a:close/>
                  <a:moveTo>
                    <a:pt x="705" y="1159"/>
                  </a:moveTo>
                  <a:cubicBezTo>
                    <a:pt x="705" y="215"/>
                    <a:pt x="705" y="215"/>
                    <a:pt x="705" y="215"/>
                  </a:cubicBezTo>
                  <a:cubicBezTo>
                    <a:pt x="705" y="157"/>
                    <a:pt x="752" y="111"/>
                    <a:pt x="809" y="111"/>
                  </a:cubicBezTo>
                  <a:cubicBezTo>
                    <a:pt x="2344" y="111"/>
                    <a:pt x="2344" y="111"/>
                    <a:pt x="2344" y="111"/>
                  </a:cubicBezTo>
                  <a:cubicBezTo>
                    <a:pt x="2401" y="111"/>
                    <a:pt x="2448" y="157"/>
                    <a:pt x="2448" y="215"/>
                  </a:cubicBezTo>
                  <a:cubicBezTo>
                    <a:pt x="2448" y="1159"/>
                    <a:pt x="2448" y="1159"/>
                    <a:pt x="2448" y="1159"/>
                  </a:cubicBezTo>
                  <a:cubicBezTo>
                    <a:pt x="2448" y="1216"/>
                    <a:pt x="2401" y="1263"/>
                    <a:pt x="2344" y="1263"/>
                  </a:cubicBezTo>
                  <a:cubicBezTo>
                    <a:pt x="809" y="1263"/>
                    <a:pt x="809" y="1263"/>
                    <a:pt x="809" y="1263"/>
                  </a:cubicBezTo>
                  <a:cubicBezTo>
                    <a:pt x="752" y="1263"/>
                    <a:pt x="705" y="1216"/>
                    <a:pt x="705" y="1159"/>
                  </a:cubicBezTo>
                  <a:close/>
                  <a:moveTo>
                    <a:pt x="2407" y="1487"/>
                  </a:moveTo>
                  <a:cubicBezTo>
                    <a:pt x="2407" y="1489"/>
                    <a:pt x="2406" y="1491"/>
                    <a:pt x="2404" y="1493"/>
                  </a:cubicBezTo>
                  <a:cubicBezTo>
                    <a:pt x="2404" y="1493"/>
                    <a:pt x="2403" y="1493"/>
                    <a:pt x="2403" y="1493"/>
                  </a:cubicBezTo>
                  <a:cubicBezTo>
                    <a:pt x="2403" y="1493"/>
                    <a:pt x="2403" y="1493"/>
                    <a:pt x="2403" y="1493"/>
                  </a:cubicBezTo>
                  <a:cubicBezTo>
                    <a:pt x="2403" y="1494"/>
                    <a:pt x="2403" y="1494"/>
                    <a:pt x="2402" y="1494"/>
                  </a:cubicBezTo>
                  <a:cubicBezTo>
                    <a:pt x="2402" y="1494"/>
                    <a:pt x="2402" y="1494"/>
                    <a:pt x="2401" y="1495"/>
                  </a:cubicBezTo>
                  <a:cubicBezTo>
                    <a:pt x="2401" y="1495"/>
                    <a:pt x="2400" y="1495"/>
                    <a:pt x="2400" y="1496"/>
                  </a:cubicBezTo>
                  <a:cubicBezTo>
                    <a:pt x="2399" y="1496"/>
                    <a:pt x="2399" y="1496"/>
                    <a:pt x="2398" y="1496"/>
                  </a:cubicBezTo>
                  <a:cubicBezTo>
                    <a:pt x="2388" y="1501"/>
                    <a:pt x="2374" y="1500"/>
                    <a:pt x="2362" y="1500"/>
                  </a:cubicBezTo>
                  <a:cubicBezTo>
                    <a:pt x="2304" y="1500"/>
                    <a:pt x="2304" y="1500"/>
                    <a:pt x="2304" y="1500"/>
                  </a:cubicBezTo>
                  <a:cubicBezTo>
                    <a:pt x="2293" y="1500"/>
                    <a:pt x="2281" y="1498"/>
                    <a:pt x="2271" y="1493"/>
                  </a:cubicBezTo>
                  <a:cubicBezTo>
                    <a:pt x="2267" y="1491"/>
                    <a:pt x="2263" y="1489"/>
                    <a:pt x="2260" y="1487"/>
                  </a:cubicBezTo>
                  <a:cubicBezTo>
                    <a:pt x="2257" y="1484"/>
                    <a:pt x="2254" y="1482"/>
                    <a:pt x="2252" y="1479"/>
                  </a:cubicBezTo>
                  <a:cubicBezTo>
                    <a:pt x="2250" y="1474"/>
                    <a:pt x="2250" y="1474"/>
                    <a:pt x="2250" y="1474"/>
                  </a:cubicBezTo>
                  <a:cubicBezTo>
                    <a:pt x="2244" y="1463"/>
                    <a:pt x="2236" y="1453"/>
                    <a:pt x="2231" y="1441"/>
                  </a:cubicBezTo>
                  <a:cubicBezTo>
                    <a:pt x="2227" y="1433"/>
                    <a:pt x="2231" y="1429"/>
                    <a:pt x="2238" y="1426"/>
                  </a:cubicBezTo>
                  <a:cubicBezTo>
                    <a:pt x="2240" y="1425"/>
                    <a:pt x="2242" y="1424"/>
                    <a:pt x="2244" y="1424"/>
                  </a:cubicBezTo>
                  <a:cubicBezTo>
                    <a:pt x="2248" y="1423"/>
                    <a:pt x="2253" y="1422"/>
                    <a:pt x="2258" y="1422"/>
                  </a:cubicBezTo>
                  <a:cubicBezTo>
                    <a:pt x="2266" y="1422"/>
                    <a:pt x="2266" y="1422"/>
                    <a:pt x="2266" y="1422"/>
                  </a:cubicBezTo>
                  <a:cubicBezTo>
                    <a:pt x="2266" y="1422"/>
                    <a:pt x="2266" y="1422"/>
                    <a:pt x="2266" y="1422"/>
                  </a:cubicBezTo>
                  <a:cubicBezTo>
                    <a:pt x="2282" y="1422"/>
                    <a:pt x="2297" y="1422"/>
                    <a:pt x="2312" y="1422"/>
                  </a:cubicBezTo>
                  <a:cubicBezTo>
                    <a:pt x="2313" y="1422"/>
                    <a:pt x="2313" y="1422"/>
                    <a:pt x="2313" y="1422"/>
                  </a:cubicBezTo>
                  <a:cubicBezTo>
                    <a:pt x="2328" y="1422"/>
                    <a:pt x="2328" y="1422"/>
                    <a:pt x="2328" y="1422"/>
                  </a:cubicBezTo>
                  <a:cubicBezTo>
                    <a:pt x="2333" y="1422"/>
                    <a:pt x="2339" y="1422"/>
                    <a:pt x="2344" y="1423"/>
                  </a:cubicBezTo>
                  <a:cubicBezTo>
                    <a:pt x="2347" y="1424"/>
                    <a:pt x="2351" y="1425"/>
                    <a:pt x="2354" y="1426"/>
                  </a:cubicBezTo>
                  <a:cubicBezTo>
                    <a:pt x="2355" y="1426"/>
                    <a:pt x="2355" y="1426"/>
                    <a:pt x="2356" y="1426"/>
                  </a:cubicBezTo>
                  <a:cubicBezTo>
                    <a:pt x="2356" y="1427"/>
                    <a:pt x="2356" y="1427"/>
                    <a:pt x="2357" y="1427"/>
                  </a:cubicBezTo>
                  <a:cubicBezTo>
                    <a:pt x="2357" y="1427"/>
                    <a:pt x="2358" y="1427"/>
                    <a:pt x="2358" y="1427"/>
                  </a:cubicBezTo>
                  <a:cubicBezTo>
                    <a:pt x="2363" y="1429"/>
                    <a:pt x="2367" y="1431"/>
                    <a:pt x="2371" y="1433"/>
                  </a:cubicBezTo>
                  <a:cubicBezTo>
                    <a:pt x="2374" y="1436"/>
                    <a:pt x="2377" y="1438"/>
                    <a:pt x="2379" y="1441"/>
                  </a:cubicBezTo>
                  <a:cubicBezTo>
                    <a:pt x="2391" y="1458"/>
                    <a:pt x="2391" y="1458"/>
                    <a:pt x="2391" y="1458"/>
                  </a:cubicBezTo>
                  <a:cubicBezTo>
                    <a:pt x="2394" y="1463"/>
                    <a:pt x="2401" y="1471"/>
                    <a:pt x="2404" y="1478"/>
                  </a:cubicBezTo>
                  <a:cubicBezTo>
                    <a:pt x="2404" y="1478"/>
                    <a:pt x="2404" y="1478"/>
                    <a:pt x="2404" y="1478"/>
                  </a:cubicBezTo>
                  <a:cubicBezTo>
                    <a:pt x="2406" y="1481"/>
                    <a:pt x="2407" y="1484"/>
                    <a:pt x="2407" y="1487"/>
                  </a:cubicBezTo>
                  <a:close/>
                  <a:moveTo>
                    <a:pt x="1589" y="1480"/>
                  </a:moveTo>
                  <a:cubicBezTo>
                    <a:pt x="1589" y="1483"/>
                    <a:pt x="1588" y="1485"/>
                    <a:pt x="1587" y="1487"/>
                  </a:cubicBezTo>
                  <a:cubicBezTo>
                    <a:pt x="1576" y="1507"/>
                    <a:pt x="1525" y="1502"/>
                    <a:pt x="1507" y="1502"/>
                  </a:cubicBezTo>
                  <a:cubicBezTo>
                    <a:pt x="1496" y="1502"/>
                    <a:pt x="1485" y="1502"/>
                    <a:pt x="1474" y="1502"/>
                  </a:cubicBezTo>
                  <a:cubicBezTo>
                    <a:pt x="1464" y="1502"/>
                    <a:pt x="1451" y="1500"/>
                    <a:pt x="1442" y="1493"/>
                  </a:cubicBezTo>
                  <a:cubicBezTo>
                    <a:pt x="1442" y="1493"/>
                    <a:pt x="1441" y="1492"/>
                    <a:pt x="1441" y="1492"/>
                  </a:cubicBezTo>
                  <a:cubicBezTo>
                    <a:pt x="1441" y="1492"/>
                    <a:pt x="1440" y="1491"/>
                    <a:pt x="1440" y="1491"/>
                  </a:cubicBezTo>
                  <a:cubicBezTo>
                    <a:pt x="1439" y="1490"/>
                    <a:pt x="1439" y="1490"/>
                    <a:pt x="1439" y="1489"/>
                  </a:cubicBezTo>
                  <a:cubicBezTo>
                    <a:pt x="1439" y="1489"/>
                    <a:pt x="1439" y="1489"/>
                    <a:pt x="1438" y="1489"/>
                  </a:cubicBezTo>
                  <a:cubicBezTo>
                    <a:pt x="1438" y="1489"/>
                    <a:pt x="1438" y="1489"/>
                    <a:pt x="1438" y="1489"/>
                  </a:cubicBezTo>
                  <a:cubicBezTo>
                    <a:pt x="1438" y="1488"/>
                    <a:pt x="1437" y="1487"/>
                    <a:pt x="1437" y="1486"/>
                  </a:cubicBezTo>
                  <a:cubicBezTo>
                    <a:pt x="1436" y="1484"/>
                    <a:pt x="1436" y="1483"/>
                    <a:pt x="1436" y="1481"/>
                  </a:cubicBezTo>
                  <a:cubicBezTo>
                    <a:pt x="1436" y="1479"/>
                    <a:pt x="1436" y="1479"/>
                    <a:pt x="1436" y="1479"/>
                  </a:cubicBezTo>
                  <a:cubicBezTo>
                    <a:pt x="1437" y="1477"/>
                    <a:pt x="1437" y="1474"/>
                    <a:pt x="1437" y="1472"/>
                  </a:cubicBezTo>
                  <a:cubicBezTo>
                    <a:pt x="1437" y="1471"/>
                    <a:pt x="1437" y="1471"/>
                    <a:pt x="1437" y="1471"/>
                  </a:cubicBezTo>
                  <a:cubicBezTo>
                    <a:pt x="1438" y="1463"/>
                    <a:pt x="1438" y="1454"/>
                    <a:pt x="1440" y="1446"/>
                  </a:cubicBezTo>
                  <a:cubicBezTo>
                    <a:pt x="1440" y="1443"/>
                    <a:pt x="1440" y="1443"/>
                    <a:pt x="1440" y="1443"/>
                  </a:cubicBezTo>
                  <a:cubicBezTo>
                    <a:pt x="1441" y="1441"/>
                    <a:pt x="1442" y="1438"/>
                    <a:pt x="1444" y="1436"/>
                  </a:cubicBezTo>
                  <a:cubicBezTo>
                    <a:pt x="1446" y="1434"/>
                    <a:pt x="1448" y="1433"/>
                    <a:pt x="1450" y="1431"/>
                  </a:cubicBezTo>
                  <a:cubicBezTo>
                    <a:pt x="1450" y="1431"/>
                    <a:pt x="1450" y="1431"/>
                    <a:pt x="1450" y="1431"/>
                  </a:cubicBezTo>
                  <a:cubicBezTo>
                    <a:pt x="1451" y="1431"/>
                    <a:pt x="1451" y="1430"/>
                    <a:pt x="1452" y="1430"/>
                  </a:cubicBezTo>
                  <a:cubicBezTo>
                    <a:pt x="1452" y="1430"/>
                    <a:pt x="1453" y="1430"/>
                    <a:pt x="1453" y="1429"/>
                  </a:cubicBezTo>
                  <a:cubicBezTo>
                    <a:pt x="1453" y="1429"/>
                    <a:pt x="1454" y="1429"/>
                    <a:pt x="1454" y="1429"/>
                  </a:cubicBezTo>
                  <a:cubicBezTo>
                    <a:pt x="1455" y="1428"/>
                    <a:pt x="1457" y="1428"/>
                    <a:pt x="1458" y="1427"/>
                  </a:cubicBezTo>
                  <a:cubicBezTo>
                    <a:pt x="1459" y="1427"/>
                    <a:pt x="1459" y="1427"/>
                    <a:pt x="1460" y="1427"/>
                  </a:cubicBezTo>
                  <a:cubicBezTo>
                    <a:pt x="1461" y="1426"/>
                    <a:pt x="1463" y="1426"/>
                    <a:pt x="1464" y="1426"/>
                  </a:cubicBezTo>
                  <a:cubicBezTo>
                    <a:pt x="1465" y="1426"/>
                    <a:pt x="1465" y="1425"/>
                    <a:pt x="1466" y="1425"/>
                  </a:cubicBezTo>
                  <a:cubicBezTo>
                    <a:pt x="1466" y="1425"/>
                    <a:pt x="1466" y="1425"/>
                    <a:pt x="1466" y="1425"/>
                  </a:cubicBezTo>
                  <a:cubicBezTo>
                    <a:pt x="1467" y="1425"/>
                    <a:pt x="1468" y="1425"/>
                    <a:pt x="1468" y="1425"/>
                  </a:cubicBezTo>
                  <a:cubicBezTo>
                    <a:pt x="1472" y="1424"/>
                    <a:pt x="1476" y="1424"/>
                    <a:pt x="1480" y="1424"/>
                  </a:cubicBezTo>
                  <a:cubicBezTo>
                    <a:pt x="1483" y="1424"/>
                    <a:pt x="1483" y="1424"/>
                    <a:pt x="1483" y="1424"/>
                  </a:cubicBezTo>
                  <a:cubicBezTo>
                    <a:pt x="1487" y="1424"/>
                    <a:pt x="1492" y="1424"/>
                    <a:pt x="1496" y="1424"/>
                  </a:cubicBezTo>
                  <a:cubicBezTo>
                    <a:pt x="1550" y="1424"/>
                    <a:pt x="1550" y="1424"/>
                    <a:pt x="1550" y="1424"/>
                  </a:cubicBezTo>
                  <a:cubicBezTo>
                    <a:pt x="1551" y="1424"/>
                    <a:pt x="1552" y="1424"/>
                    <a:pt x="1554" y="1424"/>
                  </a:cubicBezTo>
                  <a:cubicBezTo>
                    <a:pt x="1554" y="1424"/>
                    <a:pt x="1555" y="1424"/>
                    <a:pt x="1555" y="1424"/>
                  </a:cubicBezTo>
                  <a:cubicBezTo>
                    <a:pt x="1556" y="1424"/>
                    <a:pt x="1558" y="1424"/>
                    <a:pt x="1559" y="1424"/>
                  </a:cubicBezTo>
                  <a:cubicBezTo>
                    <a:pt x="1570" y="1425"/>
                    <a:pt x="1582" y="1428"/>
                    <a:pt x="1586" y="1438"/>
                  </a:cubicBezTo>
                  <a:cubicBezTo>
                    <a:pt x="1587" y="1438"/>
                    <a:pt x="1587" y="1439"/>
                    <a:pt x="1587" y="1440"/>
                  </a:cubicBezTo>
                  <a:cubicBezTo>
                    <a:pt x="1588" y="1440"/>
                    <a:pt x="1588" y="1440"/>
                    <a:pt x="1588" y="1440"/>
                  </a:cubicBezTo>
                  <a:cubicBezTo>
                    <a:pt x="1591" y="1452"/>
                    <a:pt x="1588" y="1466"/>
                    <a:pt x="1589" y="1478"/>
                  </a:cubicBezTo>
                  <a:lnTo>
                    <a:pt x="1589" y="1480"/>
                  </a:lnTo>
                  <a:close/>
                  <a:moveTo>
                    <a:pt x="1511" y="1543"/>
                  </a:moveTo>
                  <a:cubicBezTo>
                    <a:pt x="1531" y="1543"/>
                    <a:pt x="1577" y="1537"/>
                    <a:pt x="1588" y="1559"/>
                  </a:cubicBezTo>
                  <a:cubicBezTo>
                    <a:pt x="1589" y="1561"/>
                    <a:pt x="1590" y="1563"/>
                    <a:pt x="1590" y="1566"/>
                  </a:cubicBezTo>
                  <a:cubicBezTo>
                    <a:pt x="1590" y="1589"/>
                    <a:pt x="1590" y="1589"/>
                    <a:pt x="1590" y="1589"/>
                  </a:cubicBezTo>
                  <a:cubicBezTo>
                    <a:pt x="1590" y="1595"/>
                    <a:pt x="1590" y="1602"/>
                    <a:pt x="1590" y="1609"/>
                  </a:cubicBezTo>
                  <a:cubicBezTo>
                    <a:pt x="1590" y="1609"/>
                    <a:pt x="1590" y="1609"/>
                    <a:pt x="1590" y="1609"/>
                  </a:cubicBezTo>
                  <a:cubicBezTo>
                    <a:pt x="1590" y="1612"/>
                    <a:pt x="1590" y="1612"/>
                    <a:pt x="1590" y="1612"/>
                  </a:cubicBezTo>
                  <a:cubicBezTo>
                    <a:pt x="1590" y="1615"/>
                    <a:pt x="1589" y="1619"/>
                    <a:pt x="1587" y="1622"/>
                  </a:cubicBezTo>
                  <a:cubicBezTo>
                    <a:pt x="1587" y="1622"/>
                    <a:pt x="1586" y="1623"/>
                    <a:pt x="1586" y="1623"/>
                  </a:cubicBezTo>
                  <a:cubicBezTo>
                    <a:pt x="1585" y="1624"/>
                    <a:pt x="1584" y="1625"/>
                    <a:pt x="1583" y="1626"/>
                  </a:cubicBezTo>
                  <a:cubicBezTo>
                    <a:pt x="1583" y="1626"/>
                    <a:pt x="1583" y="1626"/>
                    <a:pt x="1583" y="1626"/>
                  </a:cubicBezTo>
                  <a:cubicBezTo>
                    <a:pt x="1578" y="1631"/>
                    <a:pt x="1571" y="1634"/>
                    <a:pt x="1563" y="1636"/>
                  </a:cubicBezTo>
                  <a:cubicBezTo>
                    <a:pt x="1563" y="1636"/>
                    <a:pt x="1563" y="1636"/>
                    <a:pt x="1563" y="1636"/>
                  </a:cubicBezTo>
                  <a:cubicBezTo>
                    <a:pt x="1563" y="1636"/>
                    <a:pt x="1563" y="1636"/>
                    <a:pt x="1563" y="1636"/>
                  </a:cubicBezTo>
                  <a:cubicBezTo>
                    <a:pt x="1560" y="1637"/>
                    <a:pt x="1558" y="1637"/>
                    <a:pt x="1556" y="1637"/>
                  </a:cubicBezTo>
                  <a:cubicBezTo>
                    <a:pt x="1555" y="1637"/>
                    <a:pt x="1554" y="1637"/>
                    <a:pt x="1554" y="1638"/>
                  </a:cubicBezTo>
                  <a:cubicBezTo>
                    <a:pt x="1551" y="1638"/>
                    <a:pt x="1548" y="1638"/>
                    <a:pt x="1546" y="1638"/>
                  </a:cubicBezTo>
                  <a:cubicBezTo>
                    <a:pt x="1546" y="1638"/>
                    <a:pt x="1546" y="1638"/>
                    <a:pt x="1546" y="1638"/>
                  </a:cubicBezTo>
                  <a:cubicBezTo>
                    <a:pt x="1463" y="1638"/>
                    <a:pt x="1463" y="1638"/>
                    <a:pt x="1463" y="1638"/>
                  </a:cubicBezTo>
                  <a:cubicBezTo>
                    <a:pt x="1453" y="1638"/>
                    <a:pt x="1441" y="1636"/>
                    <a:pt x="1432" y="1631"/>
                  </a:cubicBezTo>
                  <a:cubicBezTo>
                    <a:pt x="1432" y="1631"/>
                    <a:pt x="1432" y="1631"/>
                    <a:pt x="1432" y="1631"/>
                  </a:cubicBezTo>
                  <a:cubicBezTo>
                    <a:pt x="1432" y="1631"/>
                    <a:pt x="1432" y="1630"/>
                    <a:pt x="1432" y="1630"/>
                  </a:cubicBezTo>
                  <a:cubicBezTo>
                    <a:pt x="1431" y="1629"/>
                    <a:pt x="1429" y="1628"/>
                    <a:pt x="1427" y="1627"/>
                  </a:cubicBezTo>
                  <a:cubicBezTo>
                    <a:pt x="1426" y="1626"/>
                    <a:pt x="1425" y="1624"/>
                    <a:pt x="1424" y="1623"/>
                  </a:cubicBezTo>
                  <a:cubicBezTo>
                    <a:pt x="1424" y="1623"/>
                    <a:pt x="1424" y="1623"/>
                    <a:pt x="1424" y="1622"/>
                  </a:cubicBezTo>
                  <a:cubicBezTo>
                    <a:pt x="1422" y="1619"/>
                    <a:pt x="1421" y="1616"/>
                    <a:pt x="1421" y="1612"/>
                  </a:cubicBezTo>
                  <a:cubicBezTo>
                    <a:pt x="1422" y="1606"/>
                    <a:pt x="1422" y="1606"/>
                    <a:pt x="1422" y="1606"/>
                  </a:cubicBezTo>
                  <a:cubicBezTo>
                    <a:pt x="1422" y="1606"/>
                    <a:pt x="1422" y="1606"/>
                    <a:pt x="1422" y="1606"/>
                  </a:cubicBezTo>
                  <a:cubicBezTo>
                    <a:pt x="1424" y="1593"/>
                    <a:pt x="1425" y="1580"/>
                    <a:pt x="1427" y="1567"/>
                  </a:cubicBezTo>
                  <a:cubicBezTo>
                    <a:pt x="1427" y="1566"/>
                    <a:pt x="1427" y="1566"/>
                    <a:pt x="1427" y="1566"/>
                  </a:cubicBezTo>
                  <a:cubicBezTo>
                    <a:pt x="1427" y="1566"/>
                    <a:pt x="1427" y="1566"/>
                    <a:pt x="1427" y="1565"/>
                  </a:cubicBezTo>
                  <a:cubicBezTo>
                    <a:pt x="1432" y="1536"/>
                    <a:pt x="1490" y="1543"/>
                    <a:pt x="1511" y="1543"/>
                  </a:cubicBezTo>
                  <a:close/>
                  <a:moveTo>
                    <a:pt x="1175" y="1631"/>
                  </a:moveTo>
                  <a:cubicBezTo>
                    <a:pt x="1173" y="1630"/>
                    <a:pt x="1172" y="1629"/>
                    <a:pt x="1170" y="1627"/>
                  </a:cubicBezTo>
                  <a:cubicBezTo>
                    <a:pt x="1169" y="1626"/>
                    <a:pt x="1169" y="1625"/>
                    <a:pt x="1168" y="1624"/>
                  </a:cubicBezTo>
                  <a:cubicBezTo>
                    <a:pt x="1168" y="1623"/>
                    <a:pt x="1168" y="1623"/>
                    <a:pt x="1168" y="1623"/>
                  </a:cubicBezTo>
                  <a:cubicBezTo>
                    <a:pt x="1166" y="1620"/>
                    <a:pt x="1166" y="1616"/>
                    <a:pt x="1167" y="1613"/>
                  </a:cubicBezTo>
                  <a:cubicBezTo>
                    <a:pt x="1169" y="1607"/>
                    <a:pt x="1169" y="1607"/>
                    <a:pt x="1169" y="1607"/>
                  </a:cubicBezTo>
                  <a:cubicBezTo>
                    <a:pt x="1169" y="1607"/>
                    <a:pt x="1169" y="1607"/>
                    <a:pt x="1169" y="1607"/>
                  </a:cubicBezTo>
                  <a:cubicBezTo>
                    <a:pt x="1169" y="1606"/>
                    <a:pt x="1169" y="1605"/>
                    <a:pt x="1170" y="1604"/>
                  </a:cubicBezTo>
                  <a:cubicBezTo>
                    <a:pt x="1181" y="1567"/>
                    <a:pt x="1181" y="1567"/>
                    <a:pt x="1181" y="1567"/>
                  </a:cubicBezTo>
                  <a:cubicBezTo>
                    <a:pt x="1181" y="1566"/>
                    <a:pt x="1181" y="1566"/>
                    <a:pt x="1182" y="1565"/>
                  </a:cubicBezTo>
                  <a:cubicBezTo>
                    <a:pt x="1193" y="1537"/>
                    <a:pt x="1244" y="1543"/>
                    <a:pt x="1268" y="1543"/>
                  </a:cubicBezTo>
                  <a:cubicBezTo>
                    <a:pt x="1278" y="1543"/>
                    <a:pt x="1297" y="1542"/>
                    <a:pt x="1314" y="1543"/>
                  </a:cubicBezTo>
                  <a:cubicBezTo>
                    <a:pt x="1317" y="1544"/>
                    <a:pt x="1320" y="1544"/>
                    <a:pt x="1323" y="1545"/>
                  </a:cubicBezTo>
                  <a:cubicBezTo>
                    <a:pt x="1323" y="1545"/>
                    <a:pt x="1323" y="1545"/>
                    <a:pt x="1324" y="1545"/>
                  </a:cubicBezTo>
                  <a:cubicBezTo>
                    <a:pt x="1332" y="1547"/>
                    <a:pt x="1339" y="1551"/>
                    <a:pt x="1342" y="1556"/>
                  </a:cubicBezTo>
                  <a:cubicBezTo>
                    <a:pt x="1342" y="1557"/>
                    <a:pt x="1342" y="1557"/>
                    <a:pt x="1343" y="1557"/>
                  </a:cubicBezTo>
                  <a:cubicBezTo>
                    <a:pt x="1343" y="1558"/>
                    <a:pt x="1343" y="1558"/>
                    <a:pt x="1343" y="1558"/>
                  </a:cubicBezTo>
                  <a:cubicBezTo>
                    <a:pt x="1343" y="1558"/>
                    <a:pt x="1343" y="1559"/>
                    <a:pt x="1343" y="1559"/>
                  </a:cubicBezTo>
                  <a:cubicBezTo>
                    <a:pt x="1344" y="1561"/>
                    <a:pt x="1345" y="1564"/>
                    <a:pt x="1344" y="1567"/>
                  </a:cubicBezTo>
                  <a:cubicBezTo>
                    <a:pt x="1344" y="1569"/>
                    <a:pt x="1344" y="1569"/>
                    <a:pt x="1344" y="1569"/>
                  </a:cubicBezTo>
                  <a:cubicBezTo>
                    <a:pt x="1344" y="1569"/>
                    <a:pt x="1344" y="1569"/>
                    <a:pt x="1344" y="1569"/>
                  </a:cubicBezTo>
                  <a:cubicBezTo>
                    <a:pt x="1343" y="1576"/>
                    <a:pt x="1341" y="1583"/>
                    <a:pt x="1340" y="1589"/>
                  </a:cubicBezTo>
                  <a:cubicBezTo>
                    <a:pt x="1336" y="1612"/>
                    <a:pt x="1336" y="1612"/>
                    <a:pt x="1336" y="1612"/>
                  </a:cubicBezTo>
                  <a:cubicBezTo>
                    <a:pt x="1336" y="1616"/>
                    <a:pt x="1334" y="1619"/>
                    <a:pt x="1331" y="1622"/>
                  </a:cubicBezTo>
                  <a:cubicBezTo>
                    <a:pt x="1331" y="1623"/>
                    <a:pt x="1330" y="1623"/>
                    <a:pt x="1330" y="1623"/>
                  </a:cubicBezTo>
                  <a:cubicBezTo>
                    <a:pt x="1330" y="1624"/>
                    <a:pt x="1329" y="1624"/>
                    <a:pt x="1329" y="1624"/>
                  </a:cubicBezTo>
                  <a:cubicBezTo>
                    <a:pt x="1328" y="1625"/>
                    <a:pt x="1327" y="1626"/>
                    <a:pt x="1326" y="1627"/>
                  </a:cubicBezTo>
                  <a:cubicBezTo>
                    <a:pt x="1320" y="1632"/>
                    <a:pt x="1312" y="1635"/>
                    <a:pt x="1305" y="1636"/>
                  </a:cubicBezTo>
                  <a:cubicBezTo>
                    <a:pt x="1305" y="1637"/>
                    <a:pt x="1305" y="1637"/>
                    <a:pt x="1305" y="1637"/>
                  </a:cubicBezTo>
                  <a:cubicBezTo>
                    <a:pt x="1304" y="1637"/>
                    <a:pt x="1304" y="1637"/>
                    <a:pt x="1304" y="1637"/>
                  </a:cubicBezTo>
                  <a:cubicBezTo>
                    <a:pt x="1302" y="1637"/>
                    <a:pt x="1300" y="1638"/>
                    <a:pt x="1297" y="1638"/>
                  </a:cubicBezTo>
                  <a:cubicBezTo>
                    <a:pt x="1297" y="1638"/>
                    <a:pt x="1296" y="1638"/>
                    <a:pt x="1295" y="1638"/>
                  </a:cubicBezTo>
                  <a:cubicBezTo>
                    <a:pt x="1292" y="1638"/>
                    <a:pt x="1290" y="1639"/>
                    <a:pt x="1287" y="1639"/>
                  </a:cubicBezTo>
                  <a:cubicBezTo>
                    <a:pt x="1287" y="1639"/>
                    <a:pt x="1287" y="1639"/>
                    <a:pt x="1287" y="1639"/>
                  </a:cubicBezTo>
                  <a:cubicBezTo>
                    <a:pt x="1204" y="1639"/>
                    <a:pt x="1204" y="1639"/>
                    <a:pt x="1204" y="1639"/>
                  </a:cubicBezTo>
                  <a:cubicBezTo>
                    <a:pt x="1194" y="1639"/>
                    <a:pt x="1183" y="1637"/>
                    <a:pt x="1175" y="1631"/>
                  </a:cubicBezTo>
                  <a:cubicBezTo>
                    <a:pt x="1175" y="1631"/>
                    <a:pt x="1175" y="1631"/>
                    <a:pt x="1175" y="1631"/>
                  </a:cubicBezTo>
                  <a:close/>
                  <a:moveTo>
                    <a:pt x="1278" y="1502"/>
                  </a:moveTo>
                  <a:cubicBezTo>
                    <a:pt x="1266" y="1502"/>
                    <a:pt x="1253" y="1502"/>
                    <a:pt x="1241" y="1502"/>
                  </a:cubicBezTo>
                  <a:cubicBezTo>
                    <a:pt x="1230" y="1502"/>
                    <a:pt x="1213" y="1500"/>
                    <a:pt x="1207" y="1489"/>
                  </a:cubicBezTo>
                  <a:cubicBezTo>
                    <a:pt x="1207" y="1488"/>
                    <a:pt x="1207" y="1487"/>
                    <a:pt x="1207" y="1486"/>
                  </a:cubicBezTo>
                  <a:cubicBezTo>
                    <a:pt x="1206" y="1486"/>
                    <a:pt x="1206" y="1485"/>
                    <a:pt x="1206" y="1484"/>
                  </a:cubicBezTo>
                  <a:cubicBezTo>
                    <a:pt x="1206" y="1483"/>
                    <a:pt x="1207" y="1482"/>
                    <a:pt x="1207" y="1481"/>
                  </a:cubicBezTo>
                  <a:cubicBezTo>
                    <a:pt x="1207" y="1481"/>
                    <a:pt x="1207" y="1481"/>
                    <a:pt x="1207" y="1481"/>
                  </a:cubicBezTo>
                  <a:cubicBezTo>
                    <a:pt x="1207" y="1481"/>
                    <a:pt x="1207" y="1481"/>
                    <a:pt x="1207" y="1481"/>
                  </a:cubicBezTo>
                  <a:cubicBezTo>
                    <a:pt x="1207" y="1478"/>
                    <a:pt x="1209" y="1474"/>
                    <a:pt x="1210" y="1472"/>
                  </a:cubicBezTo>
                  <a:cubicBezTo>
                    <a:pt x="1212" y="1463"/>
                    <a:pt x="1214" y="1453"/>
                    <a:pt x="1218" y="1445"/>
                  </a:cubicBezTo>
                  <a:cubicBezTo>
                    <a:pt x="1218" y="1444"/>
                    <a:pt x="1218" y="1444"/>
                    <a:pt x="1218" y="1444"/>
                  </a:cubicBezTo>
                  <a:cubicBezTo>
                    <a:pt x="1219" y="1441"/>
                    <a:pt x="1221" y="1438"/>
                    <a:pt x="1223" y="1436"/>
                  </a:cubicBezTo>
                  <a:cubicBezTo>
                    <a:pt x="1225" y="1435"/>
                    <a:pt x="1226" y="1434"/>
                    <a:pt x="1228" y="1433"/>
                  </a:cubicBezTo>
                  <a:cubicBezTo>
                    <a:pt x="1233" y="1429"/>
                    <a:pt x="1239" y="1427"/>
                    <a:pt x="1245" y="1426"/>
                  </a:cubicBezTo>
                  <a:cubicBezTo>
                    <a:pt x="1246" y="1426"/>
                    <a:pt x="1246" y="1426"/>
                    <a:pt x="1247" y="1426"/>
                  </a:cubicBezTo>
                  <a:cubicBezTo>
                    <a:pt x="1251" y="1425"/>
                    <a:pt x="1257" y="1424"/>
                    <a:pt x="1262" y="1424"/>
                  </a:cubicBezTo>
                  <a:cubicBezTo>
                    <a:pt x="1269" y="1424"/>
                    <a:pt x="1269" y="1424"/>
                    <a:pt x="1269" y="1424"/>
                  </a:cubicBezTo>
                  <a:cubicBezTo>
                    <a:pt x="1271" y="1424"/>
                    <a:pt x="1274" y="1424"/>
                    <a:pt x="1276" y="1424"/>
                  </a:cubicBezTo>
                  <a:cubicBezTo>
                    <a:pt x="1291" y="1424"/>
                    <a:pt x="1307" y="1424"/>
                    <a:pt x="1322" y="1424"/>
                  </a:cubicBezTo>
                  <a:cubicBezTo>
                    <a:pt x="1324" y="1424"/>
                    <a:pt x="1326" y="1424"/>
                    <a:pt x="1329" y="1424"/>
                  </a:cubicBezTo>
                  <a:cubicBezTo>
                    <a:pt x="1331" y="1424"/>
                    <a:pt x="1331" y="1424"/>
                    <a:pt x="1331" y="1424"/>
                  </a:cubicBezTo>
                  <a:cubicBezTo>
                    <a:pt x="1332" y="1424"/>
                    <a:pt x="1332" y="1424"/>
                    <a:pt x="1333" y="1424"/>
                  </a:cubicBezTo>
                  <a:cubicBezTo>
                    <a:pt x="1335" y="1424"/>
                    <a:pt x="1337" y="1424"/>
                    <a:pt x="1339" y="1425"/>
                  </a:cubicBezTo>
                  <a:cubicBezTo>
                    <a:pt x="1339" y="1425"/>
                    <a:pt x="1339" y="1425"/>
                    <a:pt x="1339" y="1425"/>
                  </a:cubicBezTo>
                  <a:cubicBezTo>
                    <a:pt x="1351" y="1426"/>
                    <a:pt x="1364" y="1429"/>
                    <a:pt x="1366" y="1439"/>
                  </a:cubicBezTo>
                  <a:cubicBezTo>
                    <a:pt x="1366" y="1439"/>
                    <a:pt x="1366" y="1440"/>
                    <a:pt x="1366" y="1440"/>
                  </a:cubicBezTo>
                  <a:cubicBezTo>
                    <a:pt x="1366" y="1440"/>
                    <a:pt x="1366" y="1440"/>
                    <a:pt x="1366" y="1441"/>
                  </a:cubicBezTo>
                  <a:cubicBezTo>
                    <a:pt x="1367" y="1452"/>
                    <a:pt x="1362" y="1467"/>
                    <a:pt x="1360" y="1478"/>
                  </a:cubicBezTo>
                  <a:cubicBezTo>
                    <a:pt x="1360" y="1478"/>
                    <a:pt x="1360" y="1478"/>
                    <a:pt x="1360" y="1478"/>
                  </a:cubicBezTo>
                  <a:cubicBezTo>
                    <a:pt x="1359" y="1481"/>
                    <a:pt x="1359" y="1481"/>
                    <a:pt x="1359" y="1481"/>
                  </a:cubicBezTo>
                  <a:cubicBezTo>
                    <a:pt x="1359" y="1483"/>
                    <a:pt x="1358" y="1485"/>
                    <a:pt x="1356" y="1487"/>
                  </a:cubicBezTo>
                  <a:cubicBezTo>
                    <a:pt x="1356" y="1488"/>
                    <a:pt x="1355" y="1488"/>
                    <a:pt x="1355" y="1489"/>
                  </a:cubicBezTo>
                  <a:cubicBezTo>
                    <a:pt x="1355" y="1489"/>
                    <a:pt x="1355" y="1489"/>
                    <a:pt x="1355" y="1489"/>
                  </a:cubicBezTo>
                  <a:cubicBezTo>
                    <a:pt x="1355" y="1489"/>
                    <a:pt x="1355" y="1489"/>
                    <a:pt x="1354" y="1489"/>
                  </a:cubicBezTo>
                  <a:cubicBezTo>
                    <a:pt x="1339" y="1507"/>
                    <a:pt x="1298" y="1502"/>
                    <a:pt x="1278" y="1502"/>
                  </a:cubicBezTo>
                  <a:close/>
                  <a:moveTo>
                    <a:pt x="911" y="1620"/>
                  </a:moveTo>
                  <a:cubicBezTo>
                    <a:pt x="911" y="1619"/>
                    <a:pt x="911" y="1618"/>
                    <a:pt x="911" y="1618"/>
                  </a:cubicBezTo>
                  <a:cubicBezTo>
                    <a:pt x="912" y="1616"/>
                    <a:pt x="912" y="1615"/>
                    <a:pt x="913" y="1614"/>
                  </a:cubicBezTo>
                  <a:cubicBezTo>
                    <a:pt x="913" y="1614"/>
                    <a:pt x="913" y="1614"/>
                    <a:pt x="913" y="1613"/>
                  </a:cubicBezTo>
                  <a:cubicBezTo>
                    <a:pt x="913" y="1612"/>
                    <a:pt x="913" y="1612"/>
                    <a:pt x="913" y="1612"/>
                  </a:cubicBezTo>
                  <a:cubicBezTo>
                    <a:pt x="914" y="1611"/>
                    <a:pt x="915" y="1609"/>
                    <a:pt x="916" y="1607"/>
                  </a:cubicBezTo>
                  <a:cubicBezTo>
                    <a:pt x="922" y="1594"/>
                    <a:pt x="928" y="1582"/>
                    <a:pt x="935" y="1569"/>
                  </a:cubicBezTo>
                  <a:cubicBezTo>
                    <a:pt x="935" y="1569"/>
                    <a:pt x="935" y="1569"/>
                    <a:pt x="935" y="1569"/>
                  </a:cubicBezTo>
                  <a:cubicBezTo>
                    <a:pt x="935" y="1568"/>
                    <a:pt x="935" y="1568"/>
                    <a:pt x="935" y="1568"/>
                  </a:cubicBezTo>
                  <a:cubicBezTo>
                    <a:pt x="936" y="1567"/>
                    <a:pt x="936" y="1566"/>
                    <a:pt x="937" y="1566"/>
                  </a:cubicBezTo>
                  <a:cubicBezTo>
                    <a:pt x="937" y="1565"/>
                    <a:pt x="938" y="1564"/>
                    <a:pt x="938" y="1563"/>
                  </a:cubicBezTo>
                  <a:cubicBezTo>
                    <a:pt x="938" y="1563"/>
                    <a:pt x="938" y="1563"/>
                    <a:pt x="939" y="1563"/>
                  </a:cubicBezTo>
                  <a:cubicBezTo>
                    <a:pt x="956" y="1539"/>
                    <a:pt x="997" y="1544"/>
                    <a:pt x="1023" y="1544"/>
                  </a:cubicBezTo>
                  <a:cubicBezTo>
                    <a:pt x="1023" y="1544"/>
                    <a:pt x="1023" y="1544"/>
                    <a:pt x="1023" y="1544"/>
                  </a:cubicBezTo>
                  <a:cubicBezTo>
                    <a:pt x="1030" y="1544"/>
                    <a:pt x="1049" y="1542"/>
                    <a:pt x="1066" y="1544"/>
                  </a:cubicBezTo>
                  <a:cubicBezTo>
                    <a:pt x="1071" y="1544"/>
                    <a:pt x="1077" y="1544"/>
                    <a:pt x="1081" y="1545"/>
                  </a:cubicBezTo>
                  <a:cubicBezTo>
                    <a:pt x="1084" y="1546"/>
                    <a:pt x="1087" y="1547"/>
                    <a:pt x="1089" y="1548"/>
                  </a:cubicBezTo>
                  <a:cubicBezTo>
                    <a:pt x="1095" y="1551"/>
                    <a:pt x="1099" y="1556"/>
                    <a:pt x="1099" y="1562"/>
                  </a:cubicBezTo>
                  <a:cubicBezTo>
                    <a:pt x="1099" y="1562"/>
                    <a:pt x="1099" y="1562"/>
                    <a:pt x="1099" y="1562"/>
                  </a:cubicBezTo>
                  <a:cubicBezTo>
                    <a:pt x="1099" y="1563"/>
                    <a:pt x="1099" y="1563"/>
                    <a:pt x="1099" y="1564"/>
                  </a:cubicBezTo>
                  <a:cubicBezTo>
                    <a:pt x="1099" y="1565"/>
                    <a:pt x="1099" y="1566"/>
                    <a:pt x="1099" y="1567"/>
                  </a:cubicBezTo>
                  <a:cubicBezTo>
                    <a:pt x="1082" y="1613"/>
                    <a:pt x="1082" y="1613"/>
                    <a:pt x="1082" y="1613"/>
                  </a:cubicBezTo>
                  <a:cubicBezTo>
                    <a:pt x="1081" y="1617"/>
                    <a:pt x="1078" y="1620"/>
                    <a:pt x="1075" y="1623"/>
                  </a:cubicBezTo>
                  <a:cubicBezTo>
                    <a:pt x="1071" y="1626"/>
                    <a:pt x="1067" y="1629"/>
                    <a:pt x="1062" y="1631"/>
                  </a:cubicBezTo>
                  <a:cubicBezTo>
                    <a:pt x="1062" y="1632"/>
                    <a:pt x="1061" y="1632"/>
                    <a:pt x="1061" y="1632"/>
                  </a:cubicBezTo>
                  <a:cubicBezTo>
                    <a:pt x="1054" y="1635"/>
                    <a:pt x="1047" y="1637"/>
                    <a:pt x="1039" y="1639"/>
                  </a:cubicBezTo>
                  <a:cubicBezTo>
                    <a:pt x="1038" y="1639"/>
                    <a:pt x="1038" y="1639"/>
                    <a:pt x="1038" y="1639"/>
                  </a:cubicBezTo>
                  <a:cubicBezTo>
                    <a:pt x="1036" y="1639"/>
                    <a:pt x="1035" y="1639"/>
                    <a:pt x="1034" y="1639"/>
                  </a:cubicBezTo>
                  <a:cubicBezTo>
                    <a:pt x="1020" y="1640"/>
                    <a:pt x="1005" y="1639"/>
                    <a:pt x="990" y="1639"/>
                  </a:cubicBezTo>
                  <a:cubicBezTo>
                    <a:pt x="975" y="1639"/>
                    <a:pt x="960" y="1640"/>
                    <a:pt x="945" y="1640"/>
                  </a:cubicBezTo>
                  <a:cubicBezTo>
                    <a:pt x="935" y="1640"/>
                    <a:pt x="920" y="1638"/>
                    <a:pt x="914" y="1628"/>
                  </a:cubicBezTo>
                  <a:cubicBezTo>
                    <a:pt x="913" y="1628"/>
                    <a:pt x="913" y="1628"/>
                    <a:pt x="913" y="1627"/>
                  </a:cubicBezTo>
                  <a:cubicBezTo>
                    <a:pt x="913" y="1627"/>
                    <a:pt x="912" y="1626"/>
                    <a:pt x="912" y="1626"/>
                  </a:cubicBezTo>
                  <a:cubicBezTo>
                    <a:pt x="912" y="1625"/>
                    <a:pt x="912" y="1624"/>
                    <a:pt x="911" y="1624"/>
                  </a:cubicBezTo>
                  <a:cubicBezTo>
                    <a:pt x="911" y="1624"/>
                    <a:pt x="911" y="1624"/>
                    <a:pt x="911" y="1624"/>
                  </a:cubicBezTo>
                  <a:cubicBezTo>
                    <a:pt x="911" y="1623"/>
                    <a:pt x="911" y="1623"/>
                    <a:pt x="911" y="1623"/>
                  </a:cubicBezTo>
                  <a:cubicBezTo>
                    <a:pt x="911" y="1622"/>
                    <a:pt x="911" y="1621"/>
                    <a:pt x="911" y="1620"/>
                  </a:cubicBezTo>
                  <a:close/>
                  <a:moveTo>
                    <a:pt x="910" y="1465"/>
                  </a:moveTo>
                  <a:cubicBezTo>
                    <a:pt x="910" y="1465"/>
                    <a:pt x="910" y="1465"/>
                    <a:pt x="910" y="1465"/>
                  </a:cubicBezTo>
                  <a:cubicBezTo>
                    <a:pt x="900" y="1482"/>
                    <a:pt x="900" y="1482"/>
                    <a:pt x="900" y="1482"/>
                  </a:cubicBezTo>
                  <a:cubicBezTo>
                    <a:pt x="899" y="1485"/>
                    <a:pt x="896" y="1488"/>
                    <a:pt x="893" y="1490"/>
                  </a:cubicBezTo>
                  <a:cubicBezTo>
                    <a:pt x="889" y="1493"/>
                    <a:pt x="885" y="1495"/>
                    <a:pt x="880" y="1497"/>
                  </a:cubicBezTo>
                  <a:cubicBezTo>
                    <a:pt x="879" y="1497"/>
                    <a:pt x="878" y="1498"/>
                    <a:pt x="876" y="1498"/>
                  </a:cubicBezTo>
                  <a:cubicBezTo>
                    <a:pt x="876" y="1499"/>
                    <a:pt x="875" y="1499"/>
                    <a:pt x="874" y="1499"/>
                  </a:cubicBezTo>
                  <a:cubicBezTo>
                    <a:pt x="874" y="1499"/>
                    <a:pt x="874" y="1499"/>
                    <a:pt x="874" y="1499"/>
                  </a:cubicBezTo>
                  <a:cubicBezTo>
                    <a:pt x="871" y="1500"/>
                    <a:pt x="868" y="1501"/>
                    <a:pt x="865" y="1502"/>
                  </a:cubicBezTo>
                  <a:cubicBezTo>
                    <a:pt x="859" y="1503"/>
                    <a:pt x="854" y="1503"/>
                    <a:pt x="848" y="1503"/>
                  </a:cubicBezTo>
                  <a:cubicBezTo>
                    <a:pt x="832" y="1503"/>
                    <a:pt x="832" y="1503"/>
                    <a:pt x="832" y="1503"/>
                  </a:cubicBezTo>
                  <a:cubicBezTo>
                    <a:pt x="832" y="1503"/>
                    <a:pt x="832" y="1503"/>
                    <a:pt x="832" y="1503"/>
                  </a:cubicBezTo>
                  <a:cubicBezTo>
                    <a:pt x="812" y="1503"/>
                    <a:pt x="793" y="1504"/>
                    <a:pt x="774" y="1504"/>
                  </a:cubicBezTo>
                  <a:cubicBezTo>
                    <a:pt x="765" y="1504"/>
                    <a:pt x="747" y="1502"/>
                    <a:pt x="745" y="1491"/>
                  </a:cubicBezTo>
                  <a:cubicBezTo>
                    <a:pt x="745" y="1489"/>
                    <a:pt x="745" y="1488"/>
                    <a:pt x="746" y="1486"/>
                  </a:cubicBezTo>
                  <a:cubicBezTo>
                    <a:pt x="747" y="1482"/>
                    <a:pt x="751" y="1478"/>
                    <a:pt x="753" y="1475"/>
                  </a:cubicBezTo>
                  <a:cubicBezTo>
                    <a:pt x="760" y="1464"/>
                    <a:pt x="766" y="1452"/>
                    <a:pt x="775" y="1443"/>
                  </a:cubicBezTo>
                  <a:cubicBezTo>
                    <a:pt x="775" y="1442"/>
                    <a:pt x="776" y="1442"/>
                    <a:pt x="776" y="1441"/>
                  </a:cubicBezTo>
                  <a:cubicBezTo>
                    <a:pt x="776" y="1441"/>
                    <a:pt x="777" y="1441"/>
                    <a:pt x="777" y="1441"/>
                  </a:cubicBezTo>
                  <a:cubicBezTo>
                    <a:pt x="799" y="1419"/>
                    <a:pt x="845" y="1425"/>
                    <a:pt x="873" y="1425"/>
                  </a:cubicBezTo>
                  <a:cubicBezTo>
                    <a:pt x="886" y="1425"/>
                    <a:pt x="901" y="1423"/>
                    <a:pt x="913" y="1428"/>
                  </a:cubicBezTo>
                  <a:cubicBezTo>
                    <a:pt x="913" y="1428"/>
                    <a:pt x="913" y="1428"/>
                    <a:pt x="913" y="1428"/>
                  </a:cubicBezTo>
                  <a:cubicBezTo>
                    <a:pt x="915" y="1429"/>
                    <a:pt x="916" y="1430"/>
                    <a:pt x="917" y="1430"/>
                  </a:cubicBezTo>
                  <a:cubicBezTo>
                    <a:pt x="917" y="1430"/>
                    <a:pt x="917" y="1431"/>
                    <a:pt x="918" y="1431"/>
                  </a:cubicBezTo>
                  <a:cubicBezTo>
                    <a:pt x="920" y="1432"/>
                    <a:pt x="922" y="1435"/>
                    <a:pt x="922" y="1437"/>
                  </a:cubicBezTo>
                  <a:cubicBezTo>
                    <a:pt x="923" y="1439"/>
                    <a:pt x="923" y="1442"/>
                    <a:pt x="921" y="1444"/>
                  </a:cubicBezTo>
                  <a:cubicBezTo>
                    <a:pt x="920" y="1446"/>
                    <a:pt x="920" y="1446"/>
                    <a:pt x="920" y="1446"/>
                  </a:cubicBezTo>
                  <a:cubicBezTo>
                    <a:pt x="918" y="1452"/>
                    <a:pt x="913" y="1460"/>
                    <a:pt x="910" y="1465"/>
                  </a:cubicBezTo>
                  <a:close/>
                  <a:moveTo>
                    <a:pt x="1095" y="1502"/>
                  </a:moveTo>
                  <a:cubicBezTo>
                    <a:pt x="1093" y="1502"/>
                    <a:pt x="1091" y="1502"/>
                    <a:pt x="1089" y="1502"/>
                  </a:cubicBezTo>
                  <a:cubicBezTo>
                    <a:pt x="1089" y="1502"/>
                    <a:pt x="1089" y="1503"/>
                    <a:pt x="1088" y="1503"/>
                  </a:cubicBezTo>
                  <a:cubicBezTo>
                    <a:pt x="1077" y="1504"/>
                    <a:pt x="1066" y="1503"/>
                    <a:pt x="1054" y="1503"/>
                  </a:cubicBezTo>
                  <a:cubicBezTo>
                    <a:pt x="1007" y="1503"/>
                    <a:pt x="1007" y="1503"/>
                    <a:pt x="1007" y="1503"/>
                  </a:cubicBezTo>
                  <a:cubicBezTo>
                    <a:pt x="997" y="1503"/>
                    <a:pt x="980" y="1501"/>
                    <a:pt x="976" y="1490"/>
                  </a:cubicBezTo>
                  <a:cubicBezTo>
                    <a:pt x="976" y="1489"/>
                    <a:pt x="976" y="1488"/>
                    <a:pt x="976" y="1487"/>
                  </a:cubicBezTo>
                  <a:cubicBezTo>
                    <a:pt x="976" y="1486"/>
                    <a:pt x="976" y="1486"/>
                    <a:pt x="976" y="1485"/>
                  </a:cubicBezTo>
                  <a:cubicBezTo>
                    <a:pt x="977" y="1481"/>
                    <a:pt x="980" y="1477"/>
                    <a:pt x="982" y="1473"/>
                  </a:cubicBezTo>
                  <a:cubicBezTo>
                    <a:pt x="986" y="1463"/>
                    <a:pt x="990" y="1449"/>
                    <a:pt x="998" y="1441"/>
                  </a:cubicBezTo>
                  <a:cubicBezTo>
                    <a:pt x="998" y="1440"/>
                    <a:pt x="999" y="1440"/>
                    <a:pt x="999" y="1440"/>
                  </a:cubicBezTo>
                  <a:cubicBezTo>
                    <a:pt x="1000" y="1439"/>
                    <a:pt x="1000" y="1439"/>
                    <a:pt x="1000" y="1438"/>
                  </a:cubicBezTo>
                  <a:cubicBezTo>
                    <a:pt x="1001" y="1438"/>
                    <a:pt x="1001" y="1438"/>
                    <a:pt x="1001" y="1438"/>
                  </a:cubicBezTo>
                  <a:cubicBezTo>
                    <a:pt x="1002" y="1437"/>
                    <a:pt x="1002" y="1437"/>
                    <a:pt x="1002" y="1437"/>
                  </a:cubicBezTo>
                  <a:cubicBezTo>
                    <a:pt x="1003" y="1436"/>
                    <a:pt x="1003" y="1436"/>
                    <a:pt x="1003" y="1436"/>
                  </a:cubicBezTo>
                  <a:cubicBezTo>
                    <a:pt x="1010" y="1431"/>
                    <a:pt x="1018" y="1428"/>
                    <a:pt x="1027" y="1427"/>
                  </a:cubicBezTo>
                  <a:cubicBezTo>
                    <a:pt x="1027" y="1427"/>
                    <a:pt x="1027" y="1426"/>
                    <a:pt x="1028" y="1426"/>
                  </a:cubicBezTo>
                  <a:cubicBezTo>
                    <a:pt x="1033" y="1425"/>
                    <a:pt x="1038" y="1425"/>
                    <a:pt x="1043" y="1425"/>
                  </a:cubicBezTo>
                  <a:cubicBezTo>
                    <a:pt x="1072" y="1425"/>
                    <a:pt x="1072" y="1425"/>
                    <a:pt x="1072" y="1425"/>
                  </a:cubicBezTo>
                  <a:cubicBezTo>
                    <a:pt x="1081" y="1425"/>
                    <a:pt x="1090" y="1425"/>
                    <a:pt x="1099" y="1425"/>
                  </a:cubicBezTo>
                  <a:cubicBezTo>
                    <a:pt x="1112" y="1425"/>
                    <a:pt x="1130" y="1423"/>
                    <a:pt x="1140" y="1432"/>
                  </a:cubicBezTo>
                  <a:cubicBezTo>
                    <a:pt x="1140" y="1433"/>
                    <a:pt x="1141" y="1433"/>
                    <a:pt x="1141" y="1434"/>
                  </a:cubicBezTo>
                  <a:cubicBezTo>
                    <a:pt x="1142" y="1434"/>
                    <a:pt x="1142" y="1434"/>
                    <a:pt x="1142" y="1434"/>
                  </a:cubicBezTo>
                  <a:cubicBezTo>
                    <a:pt x="1142" y="1434"/>
                    <a:pt x="1142" y="1435"/>
                    <a:pt x="1142" y="1435"/>
                  </a:cubicBezTo>
                  <a:cubicBezTo>
                    <a:pt x="1143" y="1435"/>
                    <a:pt x="1143" y="1436"/>
                    <a:pt x="1143" y="1436"/>
                  </a:cubicBezTo>
                  <a:cubicBezTo>
                    <a:pt x="1144" y="1438"/>
                    <a:pt x="1144" y="1440"/>
                    <a:pt x="1144" y="1442"/>
                  </a:cubicBezTo>
                  <a:cubicBezTo>
                    <a:pt x="1143" y="1452"/>
                    <a:pt x="1135" y="1467"/>
                    <a:pt x="1133" y="1473"/>
                  </a:cubicBezTo>
                  <a:cubicBezTo>
                    <a:pt x="1133" y="1474"/>
                    <a:pt x="1133" y="1474"/>
                    <a:pt x="1133" y="1474"/>
                  </a:cubicBezTo>
                  <a:cubicBezTo>
                    <a:pt x="1132" y="1476"/>
                    <a:pt x="1131" y="1478"/>
                    <a:pt x="1130" y="1480"/>
                  </a:cubicBezTo>
                  <a:cubicBezTo>
                    <a:pt x="1130" y="1481"/>
                    <a:pt x="1130" y="1481"/>
                    <a:pt x="1130" y="1481"/>
                  </a:cubicBezTo>
                  <a:cubicBezTo>
                    <a:pt x="1130" y="1482"/>
                    <a:pt x="1129" y="1483"/>
                    <a:pt x="1129" y="1483"/>
                  </a:cubicBezTo>
                  <a:cubicBezTo>
                    <a:pt x="1129" y="1484"/>
                    <a:pt x="1128" y="1484"/>
                    <a:pt x="1128" y="1485"/>
                  </a:cubicBezTo>
                  <a:cubicBezTo>
                    <a:pt x="1128" y="1485"/>
                    <a:pt x="1127" y="1486"/>
                    <a:pt x="1127" y="1487"/>
                  </a:cubicBezTo>
                  <a:cubicBezTo>
                    <a:pt x="1126" y="1487"/>
                    <a:pt x="1126" y="1487"/>
                    <a:pt x="1126" y="1488"/>
                  </a:cubicBezTo>
                  <a:cubicBezTo>
                    <a:pt x="1125" y="1488"/>
                    <a:pt x="1125" y="1488"/>
                    <a:pt x="1125" y="1488"/>
                  </a:cubicBezTo>
                  <a:cubicBezTo>
                    <a:pt x="1124" y="1489"/>
                    <a:pt x="1124" y="1489"/>
                    <a:pt x="1124" y="1490"/>
                  </a:cubicBezTo>
                  <a:cubicBezTo>
                    <a:pt x="1122" y="1491"/>
                    <a:pt x="1121" y="1492"/>
                    <a:pt x="1119" y="1493"/>
                  </a:cubicBezTo>
                  <a:cubicBezTo>
                    <a:pt x="1117" y="1494"/>
                    <a:pt x="1115" y="1495"/>
                    <a:pt x="1114" y="1496"/>
                  </a:cubicBezTo>
                  <a:cubicBezTo>
                    <a:pt x="1113" y="1496"/>
                    <a:pt x="1113" y="1496"/>
                    <a:pt x="1113" y="1496"/>
                  </a:cubicBezTo>
                  <a:cubicBezTo>
                    <a:pt x="1112" y="1497"/>
                    <a:pt x="1112" y="1497"/>
                    <a:pt x="1112" y="1497"/>
                  </a:cubicBezTo>
                  <a:cubicBezTo>
                    <a:pt x="1106" y="1499"/>
                    <a:pt x="1100" y="1501"/>
                    <a:pt x="1095" y="1502"/>
                  </a:cubicBezTo>
                  <a:close/>
                  <a:moveTo>
                    <a:pt x="773" y="1710"/>
                  </a:moveTo>
                  <a:cubicBezTo>
                    <a:pt x="773" y="1710"/>
                    <a:pt x="773" y="1710"/>
                    <a:pt x="773" y="1710"/>
                  </a:cubicBezTo>
                  <a:cubicBezTo>
                    <a:pt x="771" y="1721"/>
                    <a:pt x="762" y="1732"/>
                    <a:pt x="756" y="1742"/>
                  </a:cubicBezTo>
                  <a:cubicBezTo>
                    <a:pt x="756" y="1742"/>
                    <a:pt x="756" y="1742"/>
                    <a:pt x="756" y="1742"/>
                  </a:cubicBezTo>
                  <a:cubicBezTo>
                    <a:pt x="750" y="1753"/>
                    <a:pt x="744" y="1767"/>
                    <a:pt x="736" y="1777"/>
                  </a:cubicBezTo>
                  <a:cubicBezTo>
                    <a:pt x="735" y="1778"/>
                    <a:pt x="735" y="1779"/>
                    <a:pt x="734" y="1781"/>
                  </a:cubicBezTo>
                  <a:cubicBezTo>
                    <a:pt x="734" y="1781"/>
                    <a:pt x="733" y="1781"/>
                    <a:pt x="733" y="1781"/>
                  </a:cubicBezTo>
                  <a:cubicBezTo>
                    <a:pt x="732" y="1782"/>
                    <a:pt x="731" y="1783"/>
                    <a:pt x="730" y="1784"/>
                  </a:cubicBezTo>
                  <a:cubicBezTo>
                    <a:pt x="729" y="1785"/>
                    <a:pt x="729" y="1785"/>
                    <a:pt x="728" y="1786"/>
                  </a:cubicBezTo>
                  <a:cubicBezTo>
                    <a:pt x="728" y="1786"/>
                    <a:pt x="728" y="1786"/>
                    <a:pt x="728" y="1786"/>
                  </a:cubicBezTo>
                  <a:cubicBezTo>
                    <a:pt x="719" y="1794"/>
                    <a:pt x="708" y="1799"/>
                    <a:pt x="696" y="1802"/>
                  </a:cubicBezTo>
                  <a:cubicBezTo>
                    <a:pt x="695" y="1803"/>
                    <a:pt x="693" y="1803"/>
                    <a:pt x="692" y="1804"/>
                  </a:cubicBezTo>
                  <a:cubicBezTo>
                    <a:pt x="685" y="1805"/>
                    <a:pt x="678" y="1806"/>
                    <a:pt x="671" y="1806"/>
                  </a:cubicBezTo>
                  <a:cubicBezTo>
                    <a:pt x="665" y="1806"/>
                    <a:pt x="665" y="1806"/>
                    <a:pt x="665" y="1806"/>
                  </a:cubicBezTo>
                  <a:cubicBezTo>
                    <a:pt x="665" y="1806"/>
                    <a:pt x="665" y="1806"/>
                    <a:pt x="665" y="1806"/>
                  </a:cubicBezTo>
                  <a:cubicBezTo>
                    <a:pt x="636" y="1806"/>
                    <a:pt x="607" y="1807"/>
                    <a:pt x="578" y="1807"/>
                  </a:cubicBezTo>
                  <a:cubicBezTo>
                    <a:pt x="575" y="1807"/>
                    <a:pt x="573" y="1806"/>
                    <a:pt x="571" y="1806"/>
                  </a:cubicBezTo>
                  <a:cubicBezTo>
                    <a:pt x="567" y="1806"/>
                    <a:pt x="563" y="1805"/>
                    <a:pt x="560" y="1804"/>
                  </a:cubicBezTo>
                  <a:cubicBezTo>
                    <a:pt x="555" y="1802"/>
                    <a:pt x="551" y="1800"/>
                    <a:pt x="549" y="1797"/>
                  </a:cubicBezTo>
                  <a:cubicBezTo>
                    <a:pt x="546" y="1794"/>
                    <a:pt x="545" y="1790"/>
                    <a:pt x="545" y="1786"/>
                  </a:cubicBezTo>
                  <a:cubicBezTo>
                    <a:pt x="545" y="1783"/>
                    <a:pt x="546" y="1780"/>
                    <a:pt x="548" y="1777"/>
                  </a:cubicBezTo>
                  <a:cubicBezTo>
                    <a:pt x="548" y="1776"/>
                    <a:pt x="549" y="1776"/>
                    <a:pt x="549" y="1776"/>
                  </a:cubicBezTo>
                  <a:cubicBezTo>
                    <a:pt x="549" y="1775"/>
                    <a:pt x="549" y="1774"/>
                    <a:pt x="550" y="1774"/>
                  </a:cubicBezTo>
                  <a:cubicBezTo>
                    <a:pt x="551" y="1772"/>
                    <a:pt x="551" y="1772"/>
                    <a:pt x="551" y="1772"/>
                  </a:cubicBezTo>
                  <a:cubicBezTo>
                    <a:pt x="551" y="1772"/>
                    <a:pt x="551" y="1772"/>
                    <a:pt x="551" y="1772"/>
                  </a:cubicBezTo>
                  <a:cubicBezTo>
                    <a:pt x="558" y="1761"/>
                    <a:pt x="566" y="1750"/>
                    <a:pt x="574" y="1739"/>
                  </a:cubicBezTo>
                  <a:cubicBezTo>
                    <a:pt x="579" y="1730"/>
                    <a:pt x="585" y="1720"/>
                    <a:pt x="592" y="1713"/>
                  </a:cubicBezTo>
                  <a:cubicBezTo>
                    <a:pt x="593" y="1712"/>
                    <a:pt x="593" y="1711"/>
                    <a:pt x="594" y="1710"/>
                  </a:cubicBezTo>
                  <a:cubicBezTo>
                    <a:pt x="594" y="1710"/>
                    <a:pt x="595" y="1710"/>
                    <a:pt x="595" y="1710"/>
                  </a:cubicBezTo>
                  <a:cubicBezTo>
                    <a:pt x="596" y="1708"/>
                    <a:pt x="598" y="1707"/>
                    <a:pt x="600" y="1705"/>
                  </a:cubicBezTo>
                  <a:cubicBezTo>
                    <a:pt x="600" y="1705"/>
                    <a:pt x="600" y="1705"/>
                    <a:pt x="600" y="1705"/>
                  </a:cubicBezTo>
                  <a:cubicBezTo>
                    <a:pt x="600" y="1705"/>
                    <a:pt x="600" y="1705"/>
                    <a:pt x="600" y="1705"/>
                  </a:cubicBezTo>
                  <a:cubicBezTo>
                    <a:pt x="610" y="1697"/>
                    <a:pt x="622" y="1692"/>
                    <a:pt x="635" y="1690"/>
                  </a:cubicBezTo>
                  <a:cubicBezTo>
                    <a:pt x="635" y="1690"/>
                    <a:pt x="635" y="1690"/>
                    <a:pt x="635" y="1690"/>
                  </a:cubicBezTo>
                  <a:cubicBezTo>
                    <a:pt x="636" y="1690"/>
                    <a:pt x="636" y="1690"/>
                    <a:pt x="636" y="1690"/>
                  </a:cubicBezTo>
                  <a:cubicBezTo>
                    <a:pt x="638" y="1689"/>
                    <a:pt x="640" y="1689"/>
                    <a:pt x="643" y="1688"/>
                  </a:cubicBezTo>
                  <a:cubicBezTo>
                    <a:pt x="644" y="1688"/>
                    <a:pt x="646" y="1688"/>
                    <a:pt x="647" y="1688"/>
                  </a:cubicBezTo>
                  <a:cubicBezTo>
                    <a:pt x="649" y="1688"/>
                    <a:pt x="650" y="1688"/>
                    <a:pt x="652" y="1688"/>
                  </a:cubicBezTo>
                  <a:cubicBezTo>
                    <a:pt x="653" y="1687"/>
                    <a:pt x="654" y="1687"/>
                    <a:pt x="655" y="1687"/>
                  </a:cubicBezTo>
                  <a:cubicBezTo>
                    <a:pt x="656" y="1687"/>
                    <a:pt x="656" y="1687"/>
                    <a:pt x="656" y="1687"/>
                  </a:cubicBezTo>
                  <a:cubicBezTo>
                    <a:pt x="656" y="1687"/>
                    <a:pt x="656" y="1687"/>
                    <a:pt x="656" y="1687"/>
                  </a:cubicBezTo>
                  <a:cubicBezTo>
                    <a:pt x="683" y="1687"/>
                    <a:pt x="709" y="1687"/>
                    <a:pt x="736" y="1687"/>
                  </a:cubicBezTo>
                  <a:cubicBezTo>
                    <a:pt x="736" y="1687"/>
                    <a:pt x="736" y="1687"/>
                    <a:pt x="736" y="1687"/>
                  </a:cubicBezTo>
                  <a:cubicBezTo>
                    <a:pt x="740" y="1687"/>
                    <a:pt x="740" y="1687"/>
                    <a:pt x="740" y="1687"/>
                  </a:cubicBezTo>
                  <a:cubicBezTo>
                    <a:pt x="747" y="1687"/>
                    <a:pt x="753" y="1688"/>
                    <a:pt x="757" y="1689"/>
                  </a:cubicBezTo>
                  <a:cubicBezTo>
                    <a:pt x="759" y="1690"/>
                    <a:pt x="760" y="1690"/>
                    <a:pt x="761" y="1691"/>
                  </a:cubicBezTo>
                  <a:cubicBezTo>
                    <a:pt x="761" y="1691"/>
                    <a:pt x="762" y="1691"/>
                    <a:pt x="763" y="1691"/>
                  </a:cubicBezTo>
                  <a:cubicBezTo>
                    <a:pt x="763" y="1692"/>
                    <a:pt x="763" y="1692"/>
                    <a:pt x="764" y="1692"/>
                  </a:cubicBezTo>
                  <a:cubicBezTo>
                    <a:pt x="771" y="1695"/>
                    <a:pt x="775" y="1701"/>
                    <a:pt x="773" y="1710"/>
                  </a:cubicBezTo>
                  <a:close/>
                  <a:moveTo>
                    <a:pt x="828" y="1613"/>
                  </a:moveTo>
                  <a:cubicBezTo>
                    <a:pt x="827" y="1614"/>
                    <a:pt x="827" y="1614"/>
                    <a:pt x="827" y="1614"/>
                  </a:cubicBezTo>
                  <a:cubicBezTo>
                    <a:pt x="827" y="1614"/>
                    <a:pt x="827" y="1614"/>
                    <a:pt x="827" y="1614"/>
                  </a:cubicBezTo>
                  <a:cubicBezTo>
                    <a:pt x="826" y="1616"/>
                    <a:pt x="825" y="1617"/>
                    <a:pt x="824" y="1619"/>
                  </a:cubicBezTo>
                  <a:cubicBezTo>
                    <a:pt x="824" y="1619"/>
                    <a:pt x="824" y="1619"/>
                    <a:pt x="823" y="1619"/>
                  </a:cubicBezTo>
                  <a:cubicBezTo>
                    <a:pt x="817" y="1627"/>
                    <a:pt x="807" y="1632"/>
                    <a:pt x="797" y="1635"/>
                  </a:cubicBezTo>
                  <a:cubicBezTo>
                    <a:pt x="797" y="1635"/>
                    <a:pt x="797" y="1635"/>
                    <a:pt x="797" y="1635"/>
                  </a:cubicBezTo>
                  <a:cubicBezTo>
                    <a:pt x="795" y="1636"/>
                    <a:pt x="794" y="1636"/>
                    <a:pt x="792" y="1636"/>
                  </a:cubicBezTo>
                  <a:cubicBezTo>
                    <a:pt x="791" y="1637"/>
                    <a:pt x="790" y="1637"/>
                    <a:pt x="789" y="1637"/>
                  </a:cubicBezTo>
                  <a:cubicBezTo>
                    <a:pt x="788" y="1637"/>
                    <a:pt x="788" y="1638"/>
                    <a:pt x="787" y="1638"/>
                  </a:cubicBezTo>
                  <a:cubicBezTo>
                    <a:pt x="781" y="1639"/>
                    <a:pt x="774" y="1640"/>
                    <a:pt x="768" y="1640"/>
                  </a:cubicBezTo>
                  <a:cubicBezTo>
                    <a:pt x="767" y="1640"/>
                    <a:pt x="767" y="1640"/>
                    <a:pt x="767" y="1640"/>
                  </a:cubicBezTo>
                  <a:cubicBezTo>
                    <a:pt x="756" y="1641"/>
                    <a:pt x="745" y="1640"/>
                    <a:pt x="735" y="1640"/>
                  </a:cubicBezTo>
                  <a:cubicBezTo>
                    <a:pt x="718" y="1640"/>
                    <a:pt x="702" y="1640"/>
                    <a:pt x="685" y="1640"/>
                  </a:cubicBezTo>
                  <a:cubicBezTo>
                    <a:pt x="683" y="1640"/>
                    <a:pt x="680" y="1640"/>
                    <a:pt x="677" y="1640"/>
                  </a:cubicBezTo>
                  <a:cubicBezTo>
                    <a:pt x="677" y="1640"/>
                    <a:pt x="677" y="1640"/>
                    <a:pt x="676" y="1640"/>
                  </a:cubicBezTo>
                  <a:cubicBezTo>
                    <a:pt x="674" y="1639"/>
                    <a:pt x="672" y="1639"/>
                    <a:pt x="669" y="1638"/>
                  </a:cubicBezTo>
                  <a:cubicBezTo>
                    <a:pt x="669" y="1638"/>
                    <a:pt x="669" y="1638"/>
                    <a:pt x="669" y="1638"/>
                  </a:cubicBezTo>
                  <a:cubicBezTo>
                    <a:pt x="669" y="1638"/>
                    <a:pt x="669" y="1638"/>
                    <a:pt x="669" y="1638"/>
                  </a:cubicBezTo>
                  <a:cubicBezTo>
                    <a:pt x="662" y="1636"/>
                    <a:pt x="655" y="1632"/>
                    <a:pt x="655" y="1624"/>
                  </a:cubicBezTo>
                  <a:cubicBezTo>
                    <a:pt x="655" y="1623"/>
                    <a:pt x="655" y="1621"/>
                    <a:pt x="656" y="1620"/>
                  </a:cubicBezTo>
                  <a:cubicBezTo>
                    <a:pt x="656" y="1619"/>
                    <a:pt x="656" y="1619"/>
                    <a:pt x="656" y="1618"/>
                  </a:cubicBezTo>
                  <a:cubicBezTo>
                    <a:pt x="657" y="1617"/>
                    <a:pt x="657" y="1616"/>
                    <a:pt x="658" y="1614"/>
                  </a:cubicBezTo>
                  <a:cubicBezTo>
                    <a:pt x="658" y="1614"/>
                    <a:pt x="658" y="1614"/>
                    <a:pt x="658" y="1614"/>
                  </a:cubicBezTo>
                  <a:cubicBezTo>
                    <a:pt x="659" y="1613"/>
                    <a:pt x="659" y="1613"/>
                    <a:pt x="659" y="1613"/>
                  </a:cubicBezTo>
                  <a:cubicBezTo>
                    <a:pt x="660" y="1612"/>
                    <a:pt x="661" y="1610"/>
                    <a:pt x="662" y="1609"/>
                  </a:cubicBezTo>
                  <a:cubicBezTo>
                    <a:pt x="670" y="1597"/>
                    <a:pt x="678" y="1585"/>
                    <a:pt x="686" y="1572"/>
                  </a:cubicBezTo>
                  <a:cubicBezTo>
                    <a:pt x="687" y="1572"/>
                    <a:pt x="687" y="1572"/>
                    <a:pt x="687" y="1572"/>
                  </a:cubicBezTo>
                  <a:cubicBezTo>
                    <a:pt x="689" y="1568"/>
                    <a:pt x="689" y="1568"/>
                    <a:pt x="689" y="1568"/>
                  </a:cubicBezTo>
                  <a:cubicBezTo>
                    <a:pt x="692" y="1565"/>
                    <a:pt x="695" y="1562"/>
                    <a:pt x="699" y="1559"/>
                  </a:cubicBezTo>
                  <a:cubicBezTo>
                    <a:pt x="702" y="1557"/>
                    <a:pt x="705" y="1555"/>
                    <a:pt x="708" y="1554"/>
                  </a:cubicBezTo>
                  <a:cubicBezTo>
                    <a:pt x="709" y="1553"/>
                    <a:pt x="710" y="1553"/>
                    <a:pt x="711" y="1552"/>
                  </a:cubicBezTo>
                  <a:cubicBezTo>
                    <a:pt x="712" y="1552"/>
                    <a:pt x="712" y="1552"/>
                    <a:pt x="713" y="1551"/>
                  </a:cubicBezTo>
                  <a:cubicBezTo>
                    <a:pt x="713" y="1551"/>
                    <a:pt x="714" y="1551"/>
                    <a:pt x="714" y="1551"/>
                  </a:cubicBezTo>
                  <a:cubicBezTo>
                    <a:pt x="715" y="1551"/>
                    <a:pt x="715" y="1551"/>
                    <a:pt x="716" y="1550"/>
                  </a:cubicBezTo>
                  <a:cubicBezTo>
                    <a:pt x="720" y="1549"/>
                    <a:pt x="725" y="1547"/>
                    <a:pt x="730" y="1546"/>
                  </a:cubicBezTo>
                  <a:cubicBezTo>
                    <a:pt x="735" y="1545"/>
                    <a:pt x="741" y="1544"/>
                    <a:pt x="747" y="1544"/>
                  </a:cubicBezTo>
                  <a:cubicBezTo>
                    <a:pt x="763" y="1544"/>
                    <a:pt x="763" y="1544"/>
                    <a:pt x="763" y="1544"/>
                  </a:cubicBezTo>
                  <a:cubicBezTo>
                    <a:pt x="767" y="1544"/>
                    <a:pt x="770" y="1544"/>
                    <a:pt x="774" y="1544"/>
                  </a:cubicBezTo>
                  <a:cubicBezTo>
                    <a:pt x="789" y="1544"/>
                    <a:pt x="803" y="1544"/>
                    <a:pt x="818" y="1544"/>
                  </a:cubicBezTo>
                  <a:cubicBezTo>
                    <a:pt x="818" y="1544"/>
                    <a:pt x="818" y="1544"/>
                    <a:pt x="818" y="1544"/>
                  </a:cubicBezTo>
                  <a:cubicBezTo>
                    <a:pt x="824" y="1544"/>
                    <a:pt x="824" y="1544"/>
                    <a:pt x="824" y="1544"/>
                  </a:cubicBezTo>
                  <a:cubicBezTo>
                    <a:pt x="830" y="1544"/>
                    <a:pt x="835" y="1545"/>
                    <a:pt x="839" y="1546"/>
                  </a:cubicBezTo>
                  <a:cubicBezTo>
                    <a:pt x="843" y="1547"/>
                    <a:pt x="845" y="1548"/>
                    <a:pt x="847" y="1549"/>
                  </a:cubicBezTo>
                  <a:cubicBezTo>
                    <a:pt x="854" y="1553"/>
                    <a:pt x="858" y="1559"/>
                    <a:pt x="853" y="1568"/>
                  </a:cubicBezTo>
                  <a:cubicBezTo>
                    <a:pt x="848" y="1579"/>
                    <a:pt x="841" y="1590"/>
                    <a:pt x="835" y="1600"/>
                  </a:cubicBezTo>
                  <a:cubicBezTo>
                    <a:pt x="828" y="1613"/>
                    <a:pt x="828" y="1613"/>
                    <a:pt x="828" y="1613"/>
                  </a:cubicBezTo>
                  <a:cubicBezTo>
                    <a:pt x="828" y="1613"/>
                    <a:pt x="828" y="1613"/>
                    <a:pt x="828" y="1613"/>
                  </a:cubicBezTo>
                  <a:close/>
                  <a:moveTo>
                    <a:pt x="1592" y="1771"/>
                  </a:moveTo>
                  <a:cubicBezTo>
                    <a:pt x="1592" y="1773"/>
                    <a:pt x="1592" y="1775"/>
                    <a:pt x="1591" y="1777"/>
                  </a:cubicBezTo>
                  <a:cubicBezTo>
                    <a:pt x="1591" y="1778"/>
                    <a:pt x="1591" y="1778"/>
                    <a:pt x="1591" y="1778"/>
                  </a:cubicBezTo>
                  <a:cubicBezTo>
                    <a:pt x="1590" y="1780"/>
                    <a:pt x="1590" y="1782"/>
                    <a:pt x="1589" y="1783"/>
                  </a:cubicBezTo>
                  <a:cubicBezTo>
                    <a:pt x="1589" y="1783"/>
                    <a:pt x="1589" y="1783"/>
                    <a:pt x="1589" y="1784"/>
                  </a:cubicBezTo>
                  <a:cubicBezTo>
                    <a:pt x="1588" y="1784"/>
                    <a:pt x="1588" y="1784"/>
                    <a:pt x="1588" y="1784"/>
                  </a:cubicBezTo>
                  <a:cubicBezTo>
                    <a:pt x="1587" y="1786"/>
                    <a:pt x="1586" y="1788"/>
                    <a:pt x="1584" y="1789"/>
                  </a:cubicBezTo>
                  <a:cubicBezTo>
                    <a:pt x="1584" y="1789"/>
                    <a:pt x="1584" y="1789"/>
                    <a:pt x="1584" y="1789"/>
                  </a:cubicBezTo>
                  <a:cubicBezTo>
                    <a:pt x="1582" y="1791"/>
                    <a:pt x="1581" y="1792"/>
                    <a:pt x="1579" y="1794"/>
                  </a:cubicBezTo>
                  <a:cubicBezTo>
                    <a:pt x="1578" y="1794"/>
                    <a:pt x="1578" y="1794"/>
                    <a:pt x="1578" y="1794"/>
                  </a:cubicBezTo>
                  <a:cubicBezTo>
                    <a:pt x="1578" y="1794"/>
                    <a:pt x="1577" y="1795"/>
                    <a:pt x="1577" y="1795"/>
                  </a:cubicBezTo>
                  <a:cubicBezTo>
                    <a:pt x="1575" y="1796"/>
                    <a:pt x="1573" y="1797"/>
                    <a:pt x="1571" y="1798"/>
                  </a:cubicBezTo>
                  <a:cubicBezTo>
                    <a:pt x="1571" y="1798"/>
                    <a:pt x="1571" y="1798"/>
                    <a:pt x="1570" y="1798"/>
                  </a:cubicBezTo>
                  <a:cubicBezTo>
                    <a:pt x="1569" y="1799"/>
                    <a:pt x="1567" y="1800"/>
                    <a:pt x="1566" y="1800"/>
                  </a:cubicBezTo>
                  <a:cubicBezTo>
                    <a:pt x="1565" y="1800"/>
                    <a:pt x="1564" y="1801"/>
                    <a:pt x="1563" y="1801"/>
                  </a:cubicBezTo>
                  <a:cubicBezTo>
                    <a:pt x="1563" y="1801"/>
                    <a:pt x="1563" y="1801"/>
                    <a:pt x="1562" y="1801"/>
                  </a:cubicBezTo>
                  <a:cubicBezTo>
                    <a:pt x="1562" y="1801"/>
                    <a:pt x="1561" y="1801"/>
                    <a:pt x="1561" y="1802"/>
                  </a:cubicBezTo>
                  <a:cubicBezTo>
                    <a:pt x="1559" y="1802"/>
                    <a:pt x="1557" y="1802"/>
                    <a:pt x="1555" y="1803"/>
                  </a:cubicBezTo>
                  <a:cubicBezTo>
                    <a:pt x="1553" y="1803"/>
                    <a:pt x="1551" y="1803"/>
                    <a:pt x="1550" y="1803"/>
                  </a:cubicBezTo>
                  <a:cubicBezTo>
                    <a:pt x="1548" y="1804"/>
                    <a:pt x="1546" y="1804"/>
                    <a:pt x="1544" y="1804"/>
                  </a:cubicBezTo>
                  <a:cubicBezTo>
                    <a:pt x="1544" y="1804"/>
                    <a:pt x="1543" y="1804"/>
                    <a:pt x="1542" y="1804"/>
                  </a:cubicBezTo>
                  <a:cubicBezTo>
                    <a:pt x="1540" y="1804"/>
                    <a:pt x="1540" y="1804"/>
                    <a:pt x="1540" y="1804"/>
                  </a:cubicBezTo>
                  <a:cubicBezTo>
                    <a:pt x="1540" y="1804"/>
                    <a:pt x="1540" y="1804"/>
                    <a:pt x="1540" y="1804"/>
                  </a:cubicBezTo>
                  <a:cubicBezTo>
                    <a:pt x="1530" y="1804"/>
                    <a:pt x="1519" y="1804"/>
                    <a:pt x="1509" y="1804"/>
                  </a:cubicBezTo>
                  <a:cubicBezTo>
                    <a:pt x="1461" y="1804"/>
                    <a:pt x="908" y="1806"/>
                    <a:pt x="869" y="1806"/>
                  </a:cubicBezTo>
                  <a:cubicBezTo>
                    <a:pt x="866" y="1806"/>
                    <a:pt x="863" y="1806"/>
                    <a:pt x="861" y="1805"/>
                  </a:cubicBezTo>
                  <a:cubicBezTo>
                    <a:pt x="857" y="1805"/>
                    <a:pt x="853" y="1804"/>
                    <a:pt x="850" y="1803"/>
                  </a:cubicBezTo>
                  <a:cubicBezTo>
                    <a:pt x="845" y="1802"/>
                    <a:pt x="841" y="1799"/>
                    <a:pt x="838" y="1796"/>
                  </a:cubicBezTo>
                  <a:cubicBezTo>
                    <a:pt x="835" y="1793"/>
                    <a:pt x="833" y="1790"/>
                    <a:pt x="832" y="1786"/>
                  </a:cubicBezTo>
                  <a:cubicBezTo>
                    <a:pt x="832" y="1782"/>
                    <a:pt x="832" y="1778"/>
                    <a:pt x="834" y="1773"/>
                  </a:cubicBezTo>
                  <a:cubicBezTo>
                    <a:pt x="836" y="1771"/>
                    <a:pt x="836" y="1771"/>
                    <a:pt x="836" y="1771"/>
                  </a:cubicBezTo>
                  <a:cubicBezTo>
                    <a:pt x="836" y="1771"/>
                    <a:pt x="836" y="1771"/>
                    <a:pt x="836" y="1771"/>
                  </a:cubicBezTo>
                  <a:cubicBezTo>
                    <a:pt x="842" y="1758"/>
                    <a:pt x="848" y="1745"/>
                    <a:pt x="854" y="1732"/>
                  </a:cubicBezTo>
                  <a:cubicBezTo>
                    <a:pt x="856" y="1730"/>
                    <a:pt x="857" y="1728"/>
                    <a:pt x="858" y="1726"/>
                  </a:cubicBezTo>
                  <a:cubicBezTo>
                    <a:pt x="862" y="1716"/>
                    <a:pt x="862" y="1716"/>
                    <a:pt x="862" y="1716"/>
                  </a:cubicBezTo>
                  <a:cubicBezTo>
                    <a:pt x="864" y="1712"/>
                    <a:pt x="868" y="1708"/>
                    <a:pt x="872" y="1704"/>
                  </a:cubicBezTo>
                  <a:cubicBezTo>
                    <a:pt x="873" y="1704"/>
                    <a:pt x="874" y="1703"/>
                    <a:pt x="875" y="1702"/>
                  </a:cubicBezTo>
                  <a:cubicBezTo>
                    <a:pt x="875" y="1702"/>
                    <a:pt x="876" y="1701"/>
                    <a:pt x="877" y="1701"/>
                  </a:cubicBezTo>
                  <a:cubicBezTo>
                    <a:pt x="878" y="1700"/>
                    <a:pt x="878" y="1700"/>
                    <a:pt x="879" y="1699"/>
                  </a:cubicBezTo>
                  <a:cubicBezTo>
                    <a:pt x="880" y="1699"/>
                    <a:pt x="880" y="1699"/>
                    <a:pt x="880" y="1699"/>
                  </a:cubicBezTo>
                  <a:cubicBezTo>
                    <a:pt x="881" y="1698"/>
                    <a:pt x="881" y="1698"/>
                    <a:pt x="882" y="1698"/>
                  </a:cubicBezTo>
                  <a:cubicBezTo>
                    <a:pt x="883" y="1697"/>
                    <a:pt x="885" y="1696"/>
                    <a:pt x="886" y="1695"/>
                  </a:cubicBezTo>
                  <a:cubicBezTo>
                    <a:pt x="887" y="1695"/>
                    <a:pt x="888" y="1695"/>
                    <a:pt x="889" y="1694"/>
                  </a:cubicBezTo>
                  <a:cubicBezTo>
                    <a:pt x="890" y="1694"/>
                    <a:pt x="891" y="1693"/>
                    <a:pt x="893" y="1693"/>
                  </a:cubicBezTo>
                  <a:cubicBezTo>
                    <a:pt x="895" y="1692"/>
                    <a:pt x="897" y="1691"/>
                    <a:pt x="899" y="1690"/>
                  </a:cubicBezTo>
                  <a:cubicBezTo>
                    <a:pt x="900" y="1690"/>
                    <a:pt x="901" y="1690"/>
                    <a:pt x="903" y="1689"/>
                  </a:cubicBezTo>
                  <a:cubicBezTo>
                    <a:pt x="903" y="1689"/>
                    <a:pt x="904" y="1689"/>
                    <a:pt x="904" y="1689"/>
                  </a:cubicBezTo>
                  <a:cubicBezTo>
                    <a:pt x="910" y="1687"/>
                    <a:pt x="917" y="1687"/>
                    <a:pt x="923" y="1687"/>
                  </a:cubicBezTo>
                  <a:cubicBezTo>
                    <a:pt x="923" y="1687"/>
                    <a:pt x="1503" y="1685"/>
                    <a:pt x="1525" y="1685"/>
                  </a:cubicBezTo>
                  <a:cubicBezTo>
                    <a:pt x="1531" y="1685"/>
                    <a:pt x="1538" y="1685"/>
                    <a:pt x="1545" y="1685"/>
                  </a:cubicBezTo>
                  <a:cubicBezTo>
                    <a:pt x="1548" y="1685"/>
                    <a:pt x="1551" y="1685"/>
                    <a:pt x="1554" y="1686"/>
                  </a:cubicBezTo>
                  <a:cubicBezTo>
                    <a:pt x="1554" y="1686"/>
                    <a:pt x="1555" y="1686"/>
                    <a:pt x="1555" y="1686"/>
                  </a:cubicBezTo>
                  <a:cubicBezTo>
                    <a:pt x="1557" y="1686"/>
                    <a:pt x="1560" y="1686"/>
                    <a:pt x="1562" y="1687"/>
                  </a:cubicBezTo>
                  <a:cubicBezTo>
                    <a:pt x="1562" y="1687"/>
                    <a:pt x="1563" y="1687"/>
                    <a:pt x="1563" y="1687"/>
                  </a:cubicBezTo>
                  <a:cubicBezTo>
                    <a:pt x="1563" y="1687"/>
                    <a:pt x="1563" y="1687"/>
                    <a:pt x="1563" y="1687"/>
                  </a:cubicBezTo>
                  <a:cubicBezTo>
                    <a:pt x="1566" y="1688"/>
                    <a:pt x="1568" y="1689"/>
                    <a:pt x="1570" y="1690"/>
                  </a:cubicBezTo>
                  <a:cubicBezTo>
                    <a:pt x="1570" y="1690"/>
                    <a:pt x="1571" y="1690"/>
                    <a:pt x="1571" y="1690"/>
                  </a:cubicBezTo>
                  <a:cubicBezTo>
                    <a:pt x="1573" y="1691"/>
                    <a:pt x="1575" y="1692"/>
                    <a:pt x="1577" y="1693"/>
                  </a:cubicBezTo>
                  <a:cubicBezTo>
                    <a:pt x="1577" y="1693"/>
                    <a:pt x="1577" y="1693"/>
                    <a:pt x="1578" y="1693"/>
                  </a:cubicBezTo>
                  <a:cubicBezTo>
                    <a:pt x="1578" y="1694"/>
                    <a:pt x="1578" y="1694"/>
                    <a:pt x="1578" y="1694"/>
                  </a:cubicBezTo>
                  <a:cubicBezTo>
                    <a:pt x="1580" y="1695"/>
                    <a:pt x="1581" y="1696"/>
                    <a:pt x="1582" y="1697"/>
                  </a:cubicBezTo>
                  <a:cubicBezTo>
                    <a:pt x="1584" y="1698"/>
                    <a:pt x="1586" y="1700"/>
                    <a:pt x="1588" y="1703"/>
                  </a:cubicBezTo>
                  <a:cubicBezTo>
                    <a:pt x="1590" y="1706"/>
                    <a:pt x="1592" y="1710"/>
                    <a:pt x="1592" y="1714"/>
                  </a:cubicBezTo>
                  <a:cubicBezTo>
                    <a:pt x="1592" y="1717"/>
                    <a:pt x="1592" y="1717"/>
                    <a:pt x="1592" y="1717"/>
                  </a:cubicBezTo>
                  <a:cubicBezTo>
                    <a:pt x="1592" y="1717"/>
                    <a:pt x="1592" y="1717"/>
                    <a:pt x="1592" y="1717"/>
                  </a:cubicBezTo>
                  <a:cubicBezTo>
                    <a:pt x="1592" y="1731"/>
                    <a:pt x="1592" y="1746"/>
                    <a:pt x="1592" y="1760"/>
                  </a:cubicBezTo>
                  <a:cubicBezTo>
                    <a:pt x="1592" y="1764"/>
                    <a:pt x="1593" y="1767"/>
                    <a:pt x="1592" y="1771"/>
                  </a:cubicBezTo>
                  <a:close/>
                  <a:moveTo>
                    <a:pt x="1671" y="1490"/>
                  </a:moveTo>
                  <a:cubicBezTo>
                    <a:pt x="1671" y="1490"/>
                    <a:pt x="1670" y="1489"/>
                    <a:pt x="1670" y="1489"/>
                  </a:cubicBezTo>
                  <a:cubicBezTo>
                    <a:pt x="1670" y="1489"/>
                    <a:pt x="1669" y="1489"/>
                    <a:pt x="1669" y="1488"/>
                  </a:cubicBezTo>
                  <a:cubicBezTo>
                    <a:pt x="1667" y="1486"/>
                    <a:pt x="1666" y="1483"/>
                    <a:pt x="1665" y="1480"/>
                  </a:cubicBezTo>
                  <a:cubicBezTo>
                    <a:pt x="1665" y="1477"/>
                    <a:pt x="1665" y="1477"/>
                    <a:pt x="1665" y="1477"/>
                  </a:cubicBezTo>
                  <a:cubicBezTo>
                    <a:pt x="1665" y="1475"/>
                    <a:pt x="1665" y="1473"/>
                    <a:pt x="1665" y="1471"/>
                  </a:cubicBezTo>
                  <a:cubicBezTo>
                    <a:pt x="1665" y="1471"/>
                    <a:pt x="1665" y="1471"/>
                    <a:pt x="1665" y="1471"/>
                  </a:cubicBezTo>
                  <a:cubicBezTo>
                    <a:pt x="1664" y="1463"/>
                    <a:pt x="1662" y="1454"/>
                    <a:pt x="1663" y="1445"/>
                  </a:cubicBezTo>
                  <a:cubicBezTo>
                    <a:pt x="1663" y="1443"/>
                    <a:pt x="1663" y="1443"/>
                    <a:pt x="1663" y="1443"/>
                  </a:cubicBezTo>
                  <a:cubicBezTo>
                    <a:pt x="1662" y="1440"/>
                    <a:pt x="1663" y="1437"/>
                    <a:pt x="1665" y="1435"/>
                  </a:cubicBezTo>
                  <a:cubicBezTo>
                    <a:pt x="1667" y="1433"/>
                    <a:pt x="1669" y="1431"/>
                    <a:pt x="1673" y="1429"/>
                  </a:cubicBezTo>
                  <a:cubicBezTo>
                    <a:pt x="1676" y="1427"/>
                    <a:pt x="1680" y="1426"/>
                    <a:pt x="1684" y="1425"/>
                  </a:cubicBezTo>
                  <a:cubicBezTo>
                    <a:pt x="1684" y="1425"/>
                    <a:pt x="1684" y="1425"/>
                    <a:pt x="1684" y="1425"/>
                  </a:cubicBezTo>
                  <a:cubicBezTo>
                    <a:pt x="1685" y="1425"/>
                    <a:pt x="1685" y="1425"/>
                    <a:pt x="1685" y="1425"/>
                  </a:cubicBezTo>
                  <a:cubicBezTo>
                    <a:pt x="1687" y="1424"/>
                    <a:pt x="1689" y="1424"/>
                    <a:pt x="1690" y="1424"/>
                  </a:cubicBezTo>
                  <a:cubicBezTo>
                    <a:pt x="1691" y="1424"/>
                    <a:pt x="1692" y="1424"/>
                    <a:pt x="1693" y="1424"/>
                  </a:cubicBezTo>
                  <a:cubicBezTo>
                    <a:pt x="1700" y="1423"/>
                    <a:pt x="1708" y="1423"/>
                    <a:pt x="1716" y="1423"/>
                  </a:cubicBezTo>
                  <a:cubicBezTo>
                    <a:pt x="1769" y="1423"/>
                    <a:pt x="1769" y="1423"/>
                    <a:pt x="1769" y="1423"/>
                  </a:cubicBezTo>
                  <a:cubicBezTo>
                    <a:pt x="1772" y="1423"/>
                    <a:pt x="1775" y="1423"/>
                    <a:pt x="1778" y="1424"/>
                  </a:cubicBezTo>
                  <a:cubicBezTo>
                    <a:pt x="1792" y="1425"/>
                    <a:pt x="1808" y="1429"/>
                    <a:pt x="1810" y="1442"/>
                  </a:cubicBezTo>
                  <a:cubicBezTo>
                    <a:pt x="1814" y="1454"/>
                    <a:pt x="1815" y="1466"/>
                    <a:pt x="1817" y="1478"/>
                  </a:cubicBezTo>
                  <a:cubicBezTo>
                    <a:pt x="1818" y="1480"/>
                    <a:pt x="1818" y="1480"/>
                    <a:pt x="1818" y="1480"/>
                  </a:cubicBezTo>
                  <a:cubicBezTo>
                    <a:pt x="1818" y="1482"/>
                    <a:pt x="1818" y="1485"/>
                    <a:pt x="1817" y="1487"/>
                  </a:cubicBezTo>
                  <a:cubicBezTo>
                    <a:pt x="1817" y="1487"/>
                    <a:pt x="1817" y="1488"/>
                    <a:pt x="1816" y="1488"/>
                  </a:cubicBezTo>
                  <a:cubicBezTo>
                    <a:pt x="1816" y="1488"/>
                    <a:pt x="1816" y="1488"/>
                    <a:pt x="1816" y="1488"/>
                  </a:cubicBezTo>
                  <a:cubicBezTo>
                    <a:pt x="1816" y="1488"/>
                    <a:pt x="1816" y="1488"/>
                    <a:pt x="1816" y="1488"/>
                  </a:cubicBezTo>
                  <a:cubicBezTo>
                    <a:pt x="1813" y="1494"/>
                    <a:pt x="1807" y="1497"/>
                    <a:pt x="1799" y="1499"/>
                  </a:cubicBezTo>
                  <a:cubicBezTo>
                    <a:pt x="1798" y="1499"/>
                    <a:pt x="1798" y="1499"/>
                    <a:pt x="1797" y="1499"/>
                  </a:cubicBezTo>
                  <a:cubicBezTo>
                    <a:pt x="1796" y="1500"/>
                    <a:pt x="1796" y="1500"/>
                    <a:pt x="1795" y="1500"/>
                  </a:cubicBezTo>
                  <a:cubicBezTo>
                    <a:pt x="1794" y="1500"/>
                    <a:pt x="1794" y="1500"/>
                    <a:pt x="1793" y="1500"/>
                  </a:cubicBezTo>
                  <a:cubicBezTo>
                    <a:pt x="1792" y="1500"/>
                    <a:pt x="1790" y="1501"/>
                    <a:pt x="1789" y="1501"/>
                  </a:cubicBezTo>
                  <a:cubicBezTo>
                    <a:pt x="1771" y="1503"/>
                    <a:pt x="1750" y="1501"/>
                    <a:pt x="1741" y="1501"/>
                  </a:cubicBezTo>
                  <a:cubicBezTo>
                    <a:pt x="1707" y="1501"/>
                    <a:pt x="1707" y="1501"/>
                    <a:pt x="1707" y="1501"/>
                  </a:cubicBezTo>
                  <a:cubicBezTo>
                    <a:pt x="1704" y="1501"/>
                    <a:pt x="1702" y="1501"/>
                    <a:pt x="1699" y="1501"/>
                  </a:cubicBezTo>
                  <a:cubicBezTo>
                    <a:pt x="1697" y="1501"/>
                    <a:pt x="1695" y="1500"/>
                    <a:pt x="1693" y="1500"/>
                  </a:cubicBezTo>
                  <a:cubicBezTo>
                    <a:pt x="1693" y="1500"/>
                    <a:pt x="1692" y="1500"/>
                    <a:pt x="1692" y="1500"/>
                  </a:cubicBezTo>
                  <a:cubicBezTo>
                    <a:pt x="1691" y="1500"/>
                    <a:pt x="1691" y="1500"/>
                    <a:pt x="1691" y="1500"/>
                  </a:cubicBezTo>
                  <a:cubicBezTo>
                    <a:pt x="1689" y="1499"/>
                    <a:pt x="1687" y="1499"/>
                    <a:pt x="1685" y="1498"/>
                  </a:cubicBezTo>
                  <a:cubicBezTo>
                    <a:pt x="1684" y="1498"/>
                    <a:pt x="1684" y="1497"/>
                    <a:pt x="1683" y="1497"/>
                  </a:cubicBezTo>
                  <a:cubicBezTo>
                    <a:pt x="1681" y="1496"/>
                    <a:pt x="1680" y="1496"/>
                    <a:pt x="1678" y="1495"/>
                  </a:cubicBezTo>
                  <a:cubicBezTo>
                    <a:pt x="1676" y="1494"/>
                    <a:pt x="1674" y="1492"/>
                    <a:pt x="1672" y="1491"/>
                  </a:cubicBezTo>
                  <a:cubicBezTo>
                    <a:pt x="1672" y="1491"/>
                    <a:pt x="1671" y="1490"/>
                    <a:pt x="1671" y="1490"/>
                  </a:cubicBezTo>
                  <a:close/>
                  <a:moveTo>
                    <a:pt x="1680" y="1622"/>
                  </a:moveTo>
                  <a:cubicBezTo>
                    <a:pt x="1677" y="1618"/>
                    <a:pt x="1676" y="1615"/>
                    <a:pt x="1675" y="1612"/>
                  </a:cubicBezTo>
                  <a:cubicBezTo>
                    <a:pt x="1675" y="1607"/>
                    <a:pt x="1675" y="1607"/>
                    <a:pt x="1675" y="1607"/>
                  </a:cubicBezTo>
                  <a:cubicBezTo>
                    <a:pt x="1675" y="1607"/>
                    <a:pt x="1675" y="1607"/>
                    <a:pt x="1675" y="1607"/>
                  </a:cubicBezTo>
                  <a:cubicBezTo>
                    <a:pt x="1674" y="1593"/>
                    <a:pt x="1673" y="1580"/>
                    <a:pt x="1672" y="1567"/>
                  </a:cubicBezTo>
                  <a:cubicBezTo>
                    <a:pt x="1672" y="1567"/>
                    <a:pt x="1672" y="1567"/>
                    <a:pt x="1672" y="1567"/>
                  </a:cubicBezTo>
                  <a:cubicBezTo>
                    <a:pt x="1672" y="1566"/>
                    <a:pt x="1672" y="1566"/>
                    <a:pt x="1672" y="1566"/>
                  </a:cubicBezTo>
                  <a:cubicBezTo>
                    <a:pt x="1672" y="1565"/>
                    <a:pt x="1672" y="1564"/>
                    <a:pt x="1672" y="1563"/>
                  </a:cubicBezTo>
                  <a:cubicBezTo>
                    <a:pt x="1675" y="1535"/>
                    <a:pt x="1735" y="1542"/>
                    <a:pt x="1754" y="1542"/>
                  </a:cubicBezTo>
                  <a:cubicBezTo>
                    <a:pt x="1776" y="1542"/>
                    <a:pt x="1819" y="1537"/>
                    <a:pt x="1832" y="1559"/>
                  </a:cubicBezTo>
                  <a:cubicBezTo>
                    <a:pt x="1833" y="1561"/>
                    <a:pt x="1835" y="1563"/>
                    <a:pt x="1835" y="1565"/>
                  </a:cubicBezTo>
                  <a:cubicBezTo>
                    <a:pt x="1836" y="1568"/>
                    <a:pt x="1836" y="1568"/>
                    <a:pt x="1836" y="1568"/>
                  </a:cubicBezTo>
                  <a:cubicBezTo>
                    <a:pt x="1836" y="1568"/>
                    <a:pt x="1836" y="1568"/>
                    <a:pt x="1836" y="1568"/>
                  </a:cubicBezTo>
                  <a:cubicBezTo>
                    <a:pt x="1837" y="1575"/>
                    <a:pt x="1838" y="1581"/>
                    <a:pt x="1840" y="1588"/>
                  </a:cubicBezTo>
                  <a:cubicBezTo>
                    <a:pt x="1844" y="1611"/>
                    <a:pt x="1844" y="1611"/>
                    <a:pt x="1844" y="1611"/>
                  </a:cubicBezTo>
                  <a:cubicBezTo>
                    <a:pt x="1845" y="1615"/>
                    <a:pt x="1844" y="1618"/>
                    <a:pt x="1843" y="1621"/>
                  </a:cubicBezTo>
                  <a:cubicBezTo>
                    <a:pt x="1842" y="1623"/>
                    <a:pt x="1840" y="1625"/>
                    <a:pt x="1838" y="1627"/>
                  </a:cubicBezTo>
                  <a:cubicBezTo>
                    <a:pt x="1838" y="1627"/>
                    <a:pt x="1837" y="1628"/>
                    <a:pt x="1836" y="1629"/>
                  </a:cubicBezTo>
                  <a:cubicBezTo>
                    <a:pt x="1836" y="1629"/>
                    <a:pt x="1835" y="1629"/>
                    <a:pt x="1835" y="1630"/>
                  </a:cubicBezTo>
                  <a:cubicBezTo>
                    <a:pt x="1835" y="1630"/>
                    <a:pt x="1834" y="1630"/>
                    <a:pt x="1834" y="1630"/>
                  </a:cubicBezTo>
                  <a:cubicBezTo>
                    <a:pt x="1833" y="1631"/>
                    <a:pt x="1832" y="1631"/>
                    <a:pt x="1830" y="1632"/>
                  </a:cubicBezTo>
                  <a:cubicBezTo>
                    <a:pt x="1829" y="1633"/>
                    <a:pt x="1828" y="1633"/>
                    <a:pt x="1827" y="1634"/>
                  </a:cubicBezTo>
                  <a:cubicBezTo>
                    <a:pt x="1826" y="1634"/>
                    <a:pt x="1825" y="1634"/>
                    <a:pt x="1825" y="1634"/>
                  </a:cubicBezTo>
                  <a:cubicBezTo>
                    <a:pt x="1824" y="1635"/>
                    <a:pt x="1823" y="1635"/>
                    <a:pt x="1822" y="1635"/>
                  </a:cubicBezTo>
                  <a:cubicBezTo>
                    <a:pt x="1821" y="1635"/>
                    <a:pt x="1820" y="1636"/>
                    <a:pt x="1819" y="1636"/>
                  </a:cubicBezTo>
                  <a:cubicBezTo>
                    <a:pt x="1818" y="1636"/>
                    <a:pt x="1818" y="1636"/>
                    <a:pt x="1818" y="1636"/>
                  </a:cubicBezTo>
                  <a:cubicBezTo>
                    <a:pt x="1816" y="1636"/>
                    <a:pt x="1814" y="1637"/>
                    <a:pt x="1812" y="1637"/>
                  </a:cubicBezTo>
                  <a:cubicBezTo>
                    <a:pt x="1809" y="1637"/>
                    <a:pt x="1807" y="1637"/>
                    <a:pt x="1805" y="1637"/>
                  </a:cubicBezTo>
                  <a:cubicBezTo>
                    <a:pt x="1805" y="1637"/>
                    <a:pt x="1805" y="1637"/>
                    <a:pt x="1805" y="1637"/>
                  </a:cubicBezTo>
                  <a:cubicBezTo>
                    <a:pt x="1804" y="1637"/>
                    <a:pt x="1804" y="1637"/>
                    <a:pt x="1804" y="1637"/>
                  </a:cubicBezTo>
                  <a:cubicBezTo>
                    <a:pt x="1804" y="1637"/>
                    <a:pt x="1804" y="1637"/>
                    <a:pt x="1804" y="1637"/>
                  </a:cubicBezTo>
                  <a:cubicBezTo>
                    <a:pt x="1777" y="1637"/>
                    <a:pt x="1750" y="1637"/>
                    <a:pt x="1722" y="1638"/>
                  </a:cubicBezTo>
                  <a:cubicBezTo>
                    <a:pt x="1719" y="1638"/>
                    <a:pt x="1716" y="1637"/>
                    <a:pt x="1714" y="1637"/>
                  </a:cubicBezTo>
                  <a:cubicBezTo>
                    <a:pt x="1713" y="1637"/>
                    <a:pt x="1712" y="1637"/>
                    <a:pt x="1712" y="1637"/>
                  </a:cubicBezTo>
                  <a:cubicBezTo>
                    <a:pt x="1709" y="1636"/>
                    <a:pt x="1707" y="1636"/>
                    <a:pt x="1705" y="1636"/>
                  </a:cubicBezTo>
                  <a:cubicBezTo>
                    <a:pt x="1705" y="1636"/>
                    <a:pt x="1705" y="1636"/>
                    <a:pt x="1705" y="1636"/>
                  </a:cubicBezTo>
                  <a:cubicBezTo>
                    <a:pt x="1704" y="1635"/>
                    <a:pt x="1704" y="1635"/>
                    <a:pt x="1704" y="1635"/>
                  </a:cubicBezTo>
                  <a:cubicBezTo>
                    <a:pt x="1701" y="1635"/>
                    <a:pt x="1699" y="1634"/>
                    <a:pt x="1697" y="1633"/>
                  </a:cubicBezTo>
                  <a:cubicBezTo>
                    <a:pt x="1696" y="1633"/>
                    <a:pt x="1695" y="1632"/>
                    <a:pt x="1695" y="1632"/>
                  </a:cubicBezTo>
                  <a:cubicBezTo>
                    <a:pt x="1693" y="1632"/>
                    <a:pt x="1692" y="1631"/>
                    <a:pt x="1691" y="1630"/>
                  </a:cubicBezTo>
                  <a:cubicBezTo>
                    <a:pt x="1691" y="1630"/>
                    <a:pt x="1690" y="1630"/>
                    <a:pt x="1690" y="1630"/>
                  </a:cubicBezTo>
                  <a:cubicBezTo>
                    <a:pt x="1686" y="1628"/>
                    <a:pt x="1682" y="1625"/>
                    <a:pt x="1680" y="1622"/>
                  </a:cubicBezTo>
                  <a:close/>
                  <a:moveTo>
                    <a:pt x="1875" y="1783"/>
                  </a:moveTo>
                  <a:cubicBezTo>
                    <a:pt x="1873" y="1787"/>
                    <a:pt x="1870" y="1790"/>
                    <a:pt x="1866" y="1793"/>
                  </a:cubicBezTo>
                  <a:cubicBezTo>
                    <a:pt x="1862" y="1796"/>
                    <a:pt x="1858" y="1799"/>
                    <a:pt x="1852" y="1800"/>
                  </a:cubicBezTo>
                  <a:cubicBezTo>
                    <a:pt x="1846" y="1802"/>
                    <a:pt x="1840" y="1803"/>
                    <a:pt x="1833" y="1803"/>
                  </a:cubicBezTo>
                  <a:cubicBezTo>
                    <a:pt x="1815" y="1803"/>
                    <a:pt x="1815" y="1803"/>
                    <a:pt x="1815" y="1803"/>
                  </a:cubicBezTo>
                  <a:cubicBezTo>
                    <a:pt x="1814" y="1803"/>
                    <a:pt x="1814" y="1803"/>
                    <a:pt x="1814" y="1803"/>
                  </a:cubicBezTo>
                  <a:cubicBezTo>
                    <a:pt x="1789" y="1803"/>
                    <a:pt x="1765" y="1803"/>
                    <a:pt x="1740" y="1803"/>
                  </a:cubicBezTo>
                  <a:cubicBezTo>
                    <a:pt x="1737" y="1803"/>
                    <a:pt x="1734" y="1803"/>
                    <a:pt x="1731" y="1803"/>
                  </a:cubicBezTo>
                  <a:cubicBezTo>
                    <a:pt x="1730" y="1803"/>
                    <a:pt x="1730" y="1803"/>
                    <a:pt x="1729" y="1803"/>
                  </a:cubicBezTo>
                  <a:cubicBezTo>
                    <a:pt x="1726" y="1802"/>
                    <a:pt x="1724" y="1802"/>
                    <a:pt x="1721" y="1801"/>
                  </a:cubicBezTo>
                  <a:cubicBezTo>
                    <a:pt x="1721" y="1801"/>
                    <a:pt x="1721" y="1801"/>
                    <a:pt x="1720" y="1801"/>
                  </a:cubicBezTo>
                  <a:cubicBezTo>
                    <a:pt x="1720" y="1801"/>
                    <a:pt x="1720" y="1801"/>
                    <a:pt x="1720" y="1801"/>
                  </a:cubicBezTo>
                  <a:cubicBezTo>
                    <a:pt x="1709" y="1798"/>
                    <a:pt x="1698" y="1792"/>
                    <a:pt x="1692" y="1783"/>
                  </a:cubicBezTo>
                  <a:cubicBezTo>
                    <a:pt x="1692" y="1783"/>
                    <a:pt x="1692" y="1783"/>
                    <a:pt x="1692" y="1783"/>
                  </a:cubicBezTo>
                  <a:cubicBezTo>
                    <a:pt x="1692" y="1783"/>
                    <a:pt x="1692" y="1783"/>
                    <a:pt x="1692" y="1783"/>
                  </a:cubicBezTo>
                  <a:cubicBezTo>
                    <a:pt x="1691" y="1782"/>
                    <a:pt x="1690" y="1780"/>
                    <a:pt x="1690" y="1778"/>
                  </a:cubicBezTo>
                  <a:cubicBezTo>
                    <a:pt x="1689" y="1777"/>
                    <a:pt x="1689" y="1776"/>
                    <a:pt x="1689" y="1775"/>
                  </a:cubicBezTo>
                  <a:cubicBezTo>
                    <a:pt x="1688" y="1774"/>
                    <a:pt x="1688" y="1773"/>
                    <a:pt x="1688" y="1772"/>
                  </a:cubicBezTo>
                  <a:cubicBezTo>
                    <a:pt x="1688" y="1772"/>
                    <a:pt x="1688" y="1771"/>
                    <a:pt x="1688" y="1771"/>
                  </a:cubicBezTo>
                  <a:cubicBezTo>
                    <a:pt x="1687" y="1769"/>
                    <a:pt x="1687" y="1769"/>
                    <a:pt x="1687" y="1769"/>
                  </a:cubicBezTo>
                  <a:cubicBezTo>
                    <a:pt x="1687" y="1769"/>
                    <a:pt x="1687" y="1769"/>
                    <a:pt x="1687" y="1769"/>
                  </a:cubicBezTo>
                  <a:cubicBezTo>
                    <a:pt x="1686" y="1756"/>
                    <a:pt x="1685" y="1742"/>
                    <a:pt x="1684" y="1728"/>
                  </a:cubicBezTo>
                  <a:cubicBezTo>
                    <a:pt x="1684" y="1725"/>
                    <a:pt x="1684" y="1723"/>
                    <a:pt x="1684" y="1721"/>
                  </a:cubicBezTo>
                  <a:cubicBezTo>
                    <a:pt x="1683" y="1714"/>
                    <a:pt x="1683" y="1714"/>
                    <a:pt x="1683" y="1714"/>
                  </a:cubicBezTo>
                  <a:cubicBezTo>
                    <a:pt x="1683" y="1713"/>
                    <a:pt x="1683" y="1713"/>
                    <a:pt x="1683" y="1713"/>
                  </a:cubicBezTo>
                  <a:cubicBezTo>
                    <a:pt x="1683" y="1711"/>
                    <a:pt x="1683" y="1710"/>
                    <a:pt x="1684" y="1709"/>
                  </a:cubicBezTo>
                  <a:cubicBezTo>
                    <a:pt x="1684" y="1708"/>
                    <a:pt x="1684" y="1707"/>
                    <a:pt x="1684" y="1707"/>
                  </a:cubicBezTo>
                  <a:cubicBezTo>
                    <a:pt x="1685" y="1706"/>
                    <a:pt x="1685" y="1705"/>
                    <a:pt x="1685" y="1704"/>
                  </a:cubicBezTo>
                  <a:cubicBezTo>
                    <a:pt x="1686" y="1703"/>
                    <a:pt x="1686" y="1703"/>
                    <a:pt x="1686" y="1702"/>
                  </a:cubicBezTo>
                  <a:cubicBezTo>
                    <a:pt x="1686" y="1702"/>
                    <a:pt x="1686" y="1702"/>
                    <a:pt x="1686" y="1702"/>
                  </a:cubicBezTo>
                  <a:cubicBezTo>
                    <a:pt x="1687" y="1700"/>
                    <a:pt x="1688" y="1699"/>
                    <a:pt x="1689" y="1698"/>
                  </a:cubicBezTo>
                  <a:cubicBezTo>
                    <a:pt x="1690" y="1697"/>
                    <a:pt x="1691" y="1697"/>
                    <a:pt x="1691" y="1696"/>
                  </a:cubicBezTo>
                  <a:cubicBezTo>
                    <a:pt x="1692" y="1695"/>
                    <a:pt x="1693" y="1695"/>
                    <a:pt x="1694" y="1694"/>
                  </a:cubicBezTo>
                  <a:cubicBezTo>
                    <a:pt x="1695" y="1694"/>
                    <a:pt x="1695" y="1693"/>
                    <a:pt x="1695" y="1693"/>
                  </a:cubicBezTo>
                  <a:cubicBezTo>
                    <a:pt x="1695" y="1693"/>
                    <a:pt x="1696" y="1693"/>
                    <a:pt x="1696" y="1693"/>
                  </a:cubicBezTo>
                  <a:cubicBezTo>
                    <a:pt x="1698" y="1692"/>
                    <a:pt x="1699" y="1691"/>
                    <a:pt x="1701" y="1690"/>
                  </a:cubicBezTo>
                  <a:cubicBezTo>
                    <a:pt x="1702" y="1690"/>
                    <a:pt x="1702" y="1689"/>
                    <a:pt x="1702" y="1689"/>
                  </a:cubicBezTo>
                  <a:cubicBezTo>
                    <a:pt x="1703" y="1689"/>
                    <a:pt x="1703" y="1689"/>
                    <a:pt x="1703" y="1689"/>
                  </a:cubicBezTo>
                  <a:cubicBezTo>
                    <a:pt x="1704" y="1689"/>
                    <a:pt x="1704" y="1689"/>
                    <a:pt x="1705" y="1688"/>
                  </a:cubicBezTo>
                  <a:cubicBezTo>
                    <a:pt x="1706" y="1688"/>
                    <a:pt x="1708" y="1687"/>
                    <a:pt x="1709" y="1687"/>
                  </a:cubicBezTo>
                  <a:cubicBezTo>
                    <a:pt x="1710" y="1687"/>
                    <a:pt x="1711" y="1686"/>
                    <a:pt x="1712" y="1686"/>
                  </a:cubicBezTo>
                  <a:cubicBezTo>
                    <a:pt x="1713" y="1686"/>
                    <a:pt x="1714" y="1686"/>
                    <a:pt x="1714" y="1686"/>
                  </a:cubicBezTo>
                  <a:cubicBezTo>
                    <a:pt x="1717" y="1685"/>
                    <a:pt x="1720" y="1685"/>
                    <a:pt x="1723" y="1685"/>
                  </a:cubicBezTo>
                  <a:cubicBezTo>
                    <a:pt x="1723" y="1685"/>
                    <a:pt x="1724" y="1685"/>
                    <a:pt x="1724" y="1685"/>
                  </a:cubicBezTo>
                  <a:cubicBezTo>
                    <a:pt x="1725" y="1685"/>
                    <a:pt x="1726" y="1685"/>
                    <a:pt x="1727" y="1685"/>
                  </a:cubicBezTo>
                  <a:cubicBezTo>
                    <a:pt x="1731" y="1685"/>
                    <a:pt x="1731" y="1685"/>
                    <a:pt x="1731" y="1685"/>
                  </a:cubicBezTo>
                  <a:cubicBezTo>
                    <a:pt x="1736" y="1684"/>
                    <a:pt x="1740" y="1684"/>
                    <a:pt x="1744" y="1684"/>
                  </a:cubicBezTo>
                  <a:cubicBezTo>
                    <a:pt x="1748" y="1684"/>
                    <a:pt x="1752" y="1684"/>
                    <a:pt x="1755" y="1684"/>
                  </a:cubicBezTo>
                  <a:cubicBezTo>
                    <a:pt x="1791" y="1684"/>
                    <a:pt x="1791" y="1684"/>
                    <a:pt x="1791" y="1684"/>
                  </a:cubicBezTo>
                  <a:cubicBezTo>
                    <a:pt x="1801" y="1684"/>
                    <a:pt x="1811" y="1684"/>
                    <a:pt x="1820" y="1685"/>
                  </a:cubicBezTo>
                  <a:cubicBezTo>
                    <a:pt x="1822" y="1685"/>
                    <a:pt x="1823" y="1685"/>
                    <a:pt x="1825" y="1685"/>
                  </a:cubicBezTo>
                  <a:cubicBezTo>
                    <a:pt x="1826" y="1686"/>
                    <a:pt x="1827" y="1686"/>
                    <a:pt x="1828" y="1686"/>
                  </a:cubicBezTo>
                  <a:cubicBezTo>
                    <a:pt x="1828" y="1686"/>
                    <a:pt x="1829" y="1686"/>
                    <a:pt x="1830" y="1686"/>
                  </a:cubicBezTo>
                  <a:cubicBezTo>
                    <a:pt x="1830" y="1686"/>
                    <a:pt x="1831" y="1686"/>
                    <a:pt x="1831" y="1687"/>
                  </a:cubicBezTo>
                  <a:cubicBezTo>
                    <a:pt x="1832" y="1687"/>
                    <a:pt x="1832" y="1687"/>
                    <a:pt x="1833" y="1687"/>
                  </a:cubicBezTo>
                  <a:cubicBezTo>
                    <a:pt x="1834" y="1687"/>
                    <a:pt x="1836" y="1688"/>
                    <a:pt x="1838" y="1689"/>
                  </a:cubicBezTo>
                  <a:cubicBezTo>
                    <a:pt x="1839" y="1689"/>
                    <a:pt x="1840" y="1689"/>
                    <a:pt x="1841" y="1690"/>
                  </a:cubicBezTo>
                  <a:cubicBezTo>
                    <a:pt x="1842" y="1690"/>
                    <a:pt x="1842" y="1690"/>
                    <a:pt x="1843" y="1691"/>
                  </a:cubicBezTo>
                  <a:cubicBezTo>
                    <a:pt x="1845" y="1691"/>
                    <a:pt x="1846" y="1692"/>
                    <a:pt x="1847" y="1693"/>
                  </a:cubicBezTo>
                  <a:cubicBezTo>
                    <a:pt x="1852" y="1695"/>
                    <a:pt x="1856" y="1698"/>
                    <a:pt x="1859" y="1702"/>
                  </a:cubicBezTo>
                  <a:cubicBezTo>
                    <a:pt x="1862" y="1705"/>
                    <a:pt x="1864" y="1709"/>
                    <a:pt x="1865" y="1713"/>
                  </a:cubicBezTo>
                  <a:cubicBezTo>
                    <a:pt x="1870" y="1736"/>
                    <a:pt x="1870" y="1736"/>
                    <a:pt x="1870" y="1736"/>
                  </a:cubicBezTo>
                  <a:cubicBezTo>
                    <a:pt x="1871" y="1746"/>
                    <a:pt x="1873" y="1755"/>
                    <a:pt x="1875" y="1764"/>
                  </a:cubicBezTo>
                  <a:cubicBezTo>
                    <a:pt x="1875" y="1764"/>
                    <a:pt x="1875" y="1764"/>
                    <a:pt x="1875" y="1764"/>
                  </a:cubicBezTo>
                  <a:cubicBezTo>
                    <a:pt x="1876" y="1770"/>
                    <a:pt x="1876" y="1770"/>
                    <a:pt x="1876" y="1770"/>
                  </a:cubicBezTo>
                  <a:cubicBezTo>
                    <a:pt x="1877" y="1775"/>
                    <a:pt x="1877" y="1779"/>
                    <a:pt x="1875" y="1783"/>
                  </a:cubicBezTo>
                  <a:close/>
                  <a:moveTo>
                    <a:pt x="2041" y="1494"/>
                  </a:moveTo>
                  <a:cubicBezTo>
                    <a:pt x="2036" y="1492"/>
                    <a:pt x="2032" y="1490"/>
                    <a:pt x="2030" y="1487"/>
                  </a:cubicBezTo>
                  <a:cubicBezTo>
                    <a:pt x="2027" y="1485"/>
                    <a:pt x="2024" y="1482"/>
                    <a:pt x="2023" y="1479"/>
                  </a:cubicBezTo>
                  <a:cubicBezTo>
                    <a:pt x="2021" y="1474"/>
                    <a:pt x="2021" y="1474"/>
                    <a:pt x="2021" y="1474"/>
                  </a:cubicBezTo>
                  <a:cubicBezTo>
                    <a:pt x="2019" y="1467"/>
                    <a:pt x="2016" y="1460"/>
                    <a:pt x="2014" y="1453"/>
                  </a:cubicBezTo>
                  <a:cubicBezTo>
                    <a:pt x="2012" y="1449"/>
                    <a:pt x="2009" y="1444"/>
                    <a:pt x="2009" y="1439"/>
                  </a:cubicBezTo>
                  <a:cubicBezTo>
                    <a:pt x="2009" y="1439"/>
                    <a:pt x="2009" y="1438"/>
                    <a:pt x="2009" y="1437"/>
                  </a:cubicBezTo>
                  <a:cubicBezTo>
                    <a:pt x="2009" y="1437"/>
                    <a:pt x="2009" y="1437"/>
                    <a:pt x="2009" y="1437"/>
                  </a:cubicBezTo>
                  <a:cubicBezTo>
                    <a:pt x="2009" y="1436"/>
                    <a:pt x="2009" y="1436"/>
                    <a:pt x="2009" y="1436"/>
                  </a:cubicBezTo>
                  <a:cubicBezTo>
                    <a:pt x="2010" y="1435"/>
                    <a:pt x="2009" y="1435"/>
                    <a:pt x="2010" y="1434"/>
                  </a:cubicBezTo>
                  <a:cubicBezTo>
                    <a:pt x="2010" y="1434"/>
                    <a:pt x="2010" y="1434"/>
                    <a:pt x="2010" y="1434"/>
                  </a:cubicBezTo>
                  <a:cubicBezTo>
                    <a:pt x="2016" y="1421"/>
                    <a:pt x="2039" y="1423"/>
                    <a:pt x="2051" y="1423"/>
                  </a:cubicBezTo>
                  <a:cubicBezTo>
                    <a:pt x="2110" y="1422"/>
                    <a:pt x="2110" y="1422"/>
                    <a:pt x="2110" y="1422"/>
                  </a:cubicBezTo>
                  <a:cubicBezTo>
                    <a:pt x="2115" y="1422"/>
                    <a:pt x="2120" y="1423"/>
                    <a:pt x="2125" y="1424"/>
                  </a:cubicBezTo>
                  <a:cubicBezTo>
                    <a:pt x="2126" y="1424"/>
                    <a:pt x="2128" y="1424"/>
                    <a:pt x="2129" y="1425"/>
                  </a:cubicBezTo>
                  <a:cubicBezTo>
                    <a:pt x="2129" y="1425"/>
                    <a:pt x="2130" y="1425"/>
                    <a:pt x="2131" y="1425"/>
                  </a:cubicBezTo>
                  <a:cubicBezTo>
                    <a:pt x="2132" y="1425"/>
                    <a:pt x="2133" y="1426"/>
                    <a:pt x="2133" y="1426"/>
                  </a:cubicBezTo>
                  <a:cubicBezTo>
                    <a:pt x="2135" y="1426"/>
                    <a:pt x="2137" y="1427"/>
                    <a:pt x="2138" y="1428"/>
                  </a:cubicBezTo>
                  <a:cubicBezTo>
                    <a:pt x="2139" y="1428"/>
                    <a:pt x="2139" y="1428"/>
                    <a:pt x="2139" y="1428"/>
                  </a:cubicBezTo>
                  <a:cubicBezTo>
                    <a:pt x="2139" y="1428"/>
                    <a:pt x="2139" y="1428"/>
                    <a:pt x="2140" y="1428"/>
                  </a:cubicBezTo>
                  <a:cubicBezTo>
                    <a:pt x="2141" y="1429"/>
                    <a:pt x="2142" y="1429"/>
                    <a:pt x="2144" y="1430"/>
                  </a:cubicBezTo>
                  <a:cubicBezTo>
                    <a:pt x="2145" y="1431"/>
                    <a:pt x="2146" y="1431"/>
                    <a:pt x="2146" y="1431"/>
                  </a:cubicBezTo>
                  <a:cubicBezTo>
                    <a:pt x="2147" y="1432"/>
                    <a:pt x="2147" y="1432"/>
                    <a:pt x="2148" y="1432"/>
                  </a:cubicBezTo>
                  <a:cubicBezTo>
                    <a:pt x="2148" y="1433"/>
                    <a:pt x="2148" y="1433"/>
                    <a:pt x="2149" y="1433"/>
                  </a:cubicBezTo>
                  <a:cubicBezTo>
                    <a:pt x="2149" y="1433"/>
                    <a:pt x="2150" y="1434"/>
                    <a:pt x="2150" y="1434"/>
                  </a:cubicBezTo>
                  <a:cubicBezTo>
                    <a:pt x="2153" y="1436"/>
                    <a:pt x="2156" y="1439"/>
                    <a:pt x="2157" y="1442"/>
                  </a:cubicBezTo>
                  <a:cubicBezTo>
                    <a:pt x="2157" y="1442"/>
                    <a:pt x="2157" y="1442"/>
                    <a:pt x="2157" y="1442"/>
                  </a:cubicBezTo>
                  <a:cubicBezTo>
                    <a:pt x="2163" y="1450"/>
                    <a:pt x="2166" y="1460"/>
                    <a:pt x="2170" y="1468"/>
                  </a:cubicBezTo>
                  <a:cubicBezTo>
                    <a:pt x="2170" y="1468"/>
                    <a:pt x="2170" y="1468"/>
                    <a:pt x="2170" y="1468"/>
                  </a:cubicBezTo>
                  <a:cubicBezTo>
                    <a:pt x="2172" y="1473"/>
                    <a:pt x="2176" y="1477"/>
                    <a:pt x="2177" y="1482"/>
                  </a:cubicBezTo>
                  <a:cubicBezTo>
                    <a:pt x="2177" y="1482"/>
                    <a:pt x="2177" y="1483"/>
                    <a:pt x="2177" y="1483"/>
                  </a:cubicBezTo>
                  <a:cubicBezTo>
                    <a:pt x="2177" y="1483"/>
                    <a:pt x="2177" y="1483"/>
                    <a:pt x="2177" y="1483"/>
                  </a:cubicBezTo>
                  <a:cubicBezTo>
                    <a:pt x="2178" y="1492"/>
                    <a:pt x="2170" y="1496"/>
                    <a:pt x="2162" y="1498"/>
                  </a:cubicBezTo>
                  <a:cubicBezTo>
                    <a:pt x="2161" y="1498"/>
                    <a:pt x="2161" y="1498"/>
                    <a:pt x="2161" y="1499"/>
                  </a:cubicBezTo>
                  <a:cubicBezTo>
                    <a:pt x="2160" y="1499"/>
                    <a:pt x="2160" y="1499"/>
                    <a:pt x="2159" y="1499"/>
                  </a:cubicBezTo>
                  <a:cubicBezTo>
                    <a:pt x="2158" y="1499"/>
                    <a:pt x="2156" y="1499"/>
                    <a:pt x="2155" y="1500"/>
                  </a:cubicBezTo>
                  <a:cubicBezTo>
                    <a:pt x="2154" y="1500"/>
                    <a:pt x="2154" y="1500"/>
                    <a:pt x="2153" y="1500"/>
                  </a:cubicBezTo>
                  <a:cubicBezTo>
                    <a:pt x="2152" y="1500"/>
                    <a:pt x="2150" y="1500"/>
                    <a:pt x="2149" y="1500"/>
                  </a:cubicBezTo>
                  <a:cubicBezTo>
                    <a:pt x="2148" y="1500"/>
                    <a:pt x="2147" y="1500"/>
                    <a:pt x="2146" y="1500"/>
                  </a:cubicBezTo>
                  <a:cubicBezTo>
                    <a:pt x="2146" y="1500"/>
                    <a:pt x="2146" y="1500"/>
                    <a:pt x="2146" y="1500"/>
                  </a:cubicBezTo>
                  <a:cubicBezTo>
                    <a:pt x="2144" y="1500"/>
                    <a:pt x="2144" y="1500"/>
                    <a:pt x="2144" y="1500"/>
                  </a:cubicBezTo>
                  <a:cubicBezTo>
                    <a:pt x="2135" y="1500"/>
                    <a:pt x="2126" y="1500"/>
                    <a:pt x="2117" y="1500"/>
                  </a:cubicBezTo>
                  <a:cubicBezTo>
                    <a:pt x="2102" y="1500"/>
                    <a:pt x="2087" y="1500"/>
                    <a:pt x="2072" y="1500"/>
                  </a:cubicBezTo>
                  <a:cubicBezTo>
                    <a:pt x="2061" y="1500"/>
                    <a:pt x="2050" y="1499"/>
                    <a:pt x="2041" y="1494"/>
                  </a:cubicBezTo>
                  <a:cubicBezTo>
                    <a:pt x="2041" y="1494"/>
                    <a:pt x="2041" y="1494"/>
                    <a:pt x="2041" y="1494"/>
                  </a:cubicBezTo>
                  <a:close/>
                  <a:moveTo>
                    <a:pt x="2079" y="1621"/>
                  </a:moveTo>
                  <a:cubicBezTo>
                    <a:pt x="2076" y="1617"/>
                    <a:pt x="2073" y="1614"/>
                    <a:pt x="2072" y="1611"/>
                  </a:cubicBezTo>
                  <a:cubicBezTo>
                    <a:pt x="2064" y="1588"/>
                    <a:pt x="2064" y="1588"/>
                    <a:pt x="2064" y="1588"/>
                  </a:cubicBezTo>
                  <a:cubicBezTo>
                    <a:pt x="2061" y="1581"/>
                    <a:pt x="2059" y="1575"/>
                    <a:pt x="2056" y="1568"/>
                  </a:cubicBezTo>
                  <a:cubicBezTo>
                    <a:pt x="2056" y="1568"/>
                    <a:pt x="2056" y="1568"/>
                    <a:pt x="2056" y="1568"/>
                  </a:cubicBezTo>
                  <a:cubicBezTo>
                    <a:pt x="2055" y="1565"/>
                    <a:pt x="2055" y="1565"/>
                    <a:pt x="2055" y="1565"/>
                  </a:cubicBezTo>
                  <a:cubicBezTo>
                    <a:pt x="2054" y="1561"/>
                    <a:pt x="2054" y="1558"/>
                    <a:pt x="2055" y="1555"/>
                  </a:cubicBezTo>
                  <a:cubicBezTo>
                    <a:pt x="2056" y="1553"/>
                    <a:pt x="2057" y="1552"/>
                    <a:pt x="2059" y="1550"/>
                  </a:cubicBezTo>
                  <a:cubicBezTo>
                    <a:pt x="2059" y="1550"/>
                    <a:pt x="2059" y="1550"/>
                    <a:pt x="2060" y="1549"/>
                  </a:cubicBezTo>
                  <a:cubicBezTo>
                    <a:pt x="2060" y="1549"/>
                    <a:pt x="2061" y="1548"/>
                    <a:pt x="2061" y="1548"/>
                  </a:cubicBezTo>
                  <a:cubicBezTo>
                    <a:pt x="2064" y="1546"/>
                    <a:pt x="2068" y="1544"/>
                    <a:pt x="2072" y="1543"/>
                  </a:cubicBezTo>
                  <a:cubicBezTo>
                    <a:pt x="2076" y="1542"/>
                    <a:pt x="2080" y="1542"/>
                    <a:pt x="2084" y="1541"/>
                  </a:cubicBezTo>
                  <a:cubicBezTo>
                    <a:pt x="2100" y="1540"/>
                    <a:pt x="2117" y="1541"/>
                    <a:pt x="2125" y="1541"/>
                  </a:cubicBezTo>
                  <a:cubicBezTo>
                    <a:pt x="2153" y="1541"/>
                    <a:pt x="2202" y="1535"/>
                    <a:pt x="2218" y="1564"/>
                  </a:cubicBezTo>
                  <a:cubicBezTo>
                    <a:pt x="2218" y="1564"/>
                    <a:pt x="2218" y="1564"/>
                    <a:pt x="2218" y="1564"/>
                  </a:cubicBezTo>
                  <a:cubicBezTo>
                    <a:pt x="2218" y="1565"/>
                    <a:pt x="2218" y="1565"/>
                    <a:pt x="2218" y="1565"/>
                  </a:cubicBezTo>
                  <a:cubicBezTo>
                    <a:pt x="2218" y="1565"/>
                    <a:pt x="2218" y="1565"/>
                    <a:pt x="2218" y="1565"/>
                  </a:cubicBezTo>
                  <a:cubicBezTo>
                    <a:pt x="2224" y="1577"/>
                    <a:pt x="2230" y="1589"/>
                    <a:pt x="2236" y="1601"/>
                  </a:cubicBezTo>
                  <a:cubicBezTo>
                    <a:pt x="2238" y="1605"/>
                    <a:pt x="2241" y="1609"/>
                    <a:pt x="2242" y="1614"/>
                  </a:cubicBezTo>
                  <a:cubicBezTo>
                    <a:pt x="2242" y="1614"/>
                    <a:pt x="2242" y="1614"/>
                    <a:pt x="2242" y="1614"/>
                  </a:cubicBezTo>
                  <a:cubicBezTo>
                    <a:pt x="2242" y="1615"/>
                    <a:pt x="2242" y="1616"/>
                    <a:pt x="2242" y="1617"/>
                  </a:cubicBezTo>
                  <a:cubicBezTo>
                    <a:pt x="2242" y="1618"/>
                    <a:pt x="2242" y="1619"/>
                    <a:pt x="2242" y="1620"/>
                  </a:cubicBezTo>
                  <a:cubicBezTo>
                    <a:pt x="2242" y="1620"/>
                    <a:pt x="2242" y="1620"/>
                    <a:pt x="2242" y="1620"/>
                  </a:cubicBezTo>
                  <a:cubicBezTo>
                    <a:pt x="2242" y="1620"/>
                    <a:pt x="2242" y="1621"/>
                    <a:pt x="2242" y="1621"/>
                  </a:cubicBezTo>
                  <a:cubicBezTo>
                    <a:pt x="2242" y="1622"/>
                    <a:pt x="2241" y="1623"/>
                    <a:pt x="2240" y="1624"/>
                  </a:cubicBezTo>
                  <a:cubicBezTo>
                    <a:pt x="2240" y="1625"/>
                    <a:pt x="2240" y="1625"/>
                    <a:pt x="2240" y="1625"/>
                  </a:cubicBezTo>
                  <a:cubicBezTo>
                    <a:pt x="2239" y="1626"/>
                    <a:pt x="2238" y="1627"/>
                    <a:pt x="2237" y="1628"/>
                  </a:cubicBezTo>
                  <a:cubicBezTo>
                    <a:pt x="2237" y="1628"/>
                    <a:pt x="2237" y="1628"/>
                    <a:pt x="2237" y="1628"/>
                  </a:cubicBezTo>
                  <a:cubicBezTo>
                    <a:pt x="2236" y="1629"/>
                    <a:pt x="2236" y="1629"/>
                    <a:pt x="2236" y="1629"/>
                  </a:cubicBezTo>
                  <a:cubicBezTo>
                    <a:pt x="2235" y="1630"/>
                    <a:pt x="2234" y="1630"/>
                    <a:pt x="2234" y="1630"/>
                  </a:cubicBezTo>
                  <a:cubicBezTo>
                    <a:pt x="2231" y="1632"/>
                    <a:pt x="2229" y="1633"/>
                    <a:pt x="2225" y="1634"/>
                  </a:cubicBezTo>
                  <a:cubicBezTo>
                    <a:pt x="2225" y="1634"/>
                    <a:pt x="2224" y="1635"/>
                    <a:pt x="2223" y="1635"/>
                  </a:cubicBezTo>
                  <a:cubicBezTo>
                    <a:pt x="2221" y="1635"/>
                    <a:pt x="2220" y="1635"/>
                    <a:pt x="2219" y="1636"/>
                  </a:cubicBezTo>
                  <a:cubicBezTo>
                    <a:pt x="2218" y="1636"/>
                    <a:pt x="2218" y="1636"/>
                    <a:pt x="2217" y="1636"/>
                  </a:cubicBezTo>
                  <a:cubicBezTo>
                    <a:pt x="2217" y="1636"/>
                    <a:pt x="2216" y="1636"/>
                    <a:pt x="2216" y="1636"/>
                  </a:cubicBezTo>
                  <a:cubicBezTo>
                    <a:pt x="2187" y="1639"/>
                    <a:pt x="2156" y="1636"/>
                    <a:pt x="2126" y="1637"/>
                  </a:cubicBezTo>
                  <a:cubicBezTo>
                    <a:pt x="2123" y="1637"/>
                    <a:pt x="2120" y="1636"/>
                    <a:pt x="2117" y="1636"/>
                  </a:cubicBezTo>
                  <a:cubicBezTo>
                    <a:pt x="2117" y="1636"/>
                    <a:pt x="2117" y="1636"/>
                    <a:pt x="2117" y="1636"/>
                  </a:cubicBezTo>
                  <a:cubicBezTo>
                    <a:pt x="2106" y="1635"/>
                    <a:pt x="2095" y="1631"/>
                    <a:pt x="2086" y="1625"/>
                  </a:cubicBezTo>
                  <a:cubicBezTo>
                    <a:pt x="2083" y="1624"/>
                    <a:pt x="2081" y="1622"/>
                    <a:pt x="2079" y="1621"/>
                  </a:cubicBezTo>
                  <a:close/>
                  <a:moveTo>
                    <a:pt x="2322" y="1782"/>
                  </a:moveTo>
                  <a:cubicBezTo>
                    <a:pt x="2322" y="1783"/>
                    <a:pt x="2321" y="1783"/>
                    <a:pt x="2321" y="1784"/>
                  </a:cubicBezTo>
                  <a:cubicBezTo>
                    <a:pt x="2321" y="1785"/>
                    <a:pt x="2321" y="1785"/>
                    <a:pt x="2321" y="1786"/>
                  </a:cubicBezTo>
                  <a:cubicBezTo>
                    <a:pt x="2320" y="1787"/>
                    <a:pt x="2320" y="1788"/>
                    <a:pt x="2319" y="1789"/>
                  </a:cubicBezTo>
                  <a:cubicBezTo>
                    <a:pt x="2319" y="1789"/>
                    <a:pt x="2319" y="1789"/>
                    <a:pt x="2319" y="1790"/>
                  </a:cubicBezTo>
                  <a:cubicBezTo>
                    <a:pt x="2318" y="1790"/>
                    <a:pt x="2318" y="1791"/>
                    <a:pt x="2317" y="1791"/>
                  </a:cubicBezTo>
                  <a:cubicBezTo>
                    <a:pt x="2317" y="1791"/>
                    <a:pt x="2317" y="1792"/>
                    <a:pt x="2316" y="1792"/>
                  </a:cubicBezTo>
                  <a:cubicBezTo>
                    <a:pt x="2316" y="1792"/>
                    <a:pt x="2316" y="1792"/>
                    <a:pt x="2316" y="1793"/>
                  </a:cubicBezTo>
                  <a:cubicBezTo>
                    <a:pt x="2310" y="1798"/>
                    <a:pt x="2303" y="1800"/>
                    <a:pt x="2296" y="1801"/>
                  </a:cubicBezTo>
                  <a:cubicBezTo>
                    <a:pt x="2296" y="1801"/>
                    <a:pt x="2295" y="1801"/>
                    <a:pt x="2295" y="1801"/>
                  </a:cubicBezTo>
                  <a:cubicBezTo>
                    <a:pt x="2292" y="1802"/>
                    <a:pt x="2289" y="1802"/>
                    <a:pt x="2286" y="1802"/>
                  </a:cubicBezTo>
                  <a:cubicBezTo>
                    <a:pt x="2286" y="1802"/>
                    <a:pt x="2286" y="1802"/>
                    <a:pt x="2286" y="1802"/>
                  </a:cubicBezTo>
                  <a:cubicBezTo>
                    <a:pt x="2283" y="1802"/>
                    <a:pt x="2283" y="1802"/>
                    <a:pt x="2283" y="1802"/>
                  </a:cubicBezTo>
                  <a:cubicBezTo>
                    <a:pt x="2280" y="1802"/>
                    <a:pt x="2277" y="1802"/>
                    <a:pt x="2275" y="1802"/>
                  </a:cubicBezTo>
                  <a:cubicBezTo>
                    <a:pt x="2193" y="1802"/>
                    <a:pt x="2193" y="1802"/>
                    <a:pt x="2193" y="1802"/>
                  </a:cubicBezTo>
                  <a:cubicBezTo>
                    <a:pt x="2190" y="1802"/>
                    <a:pt x="2187" y="1802"/>
                    <a:pt x="2184" y="1802"/>
                  </a:cubicBezTo>
                  <a:cubicBezTo>
                    <a:pt x="2183" y="1801"/>
                    <a:pt x="2182" y="1801"/>
                    <a:pt x="2181" y="1801"/>
                  </a:cubicBezTo>
                  <a:cubicBezTo>
                    <a:pt x="2164" y="1799"/>
                    <a:pt x="2144" y="1791"/>
                    <a:pt x="2135" y="1776"/>
                  </a:cubicBezTo>
                  <a:cubicBezTo>
                    <a:pt x="2133" y="1774"/>
                    <a:pt x="2132" y="1772"/>
                    <a:pt x="2131" y="1770"/>
                  </a:cubicBezTo>
                  <a:cubicBezTo>
                    <a:pt x="2131" y="1769"/>
                    <a:pt x="2131" y="1769"/>
                    <a:pt x="2131" y="1769"/>
                  </a:cubicBezTo>
                  <a:cubicBezTo>
                    <a:pt x="2131" y="1769"/>
                    <a:pt x="2131" y="1769"/>
                    <a:pt x="2131" y="1769"/>
                  </a:cubicBezTo>
                  <a:cubicBezTo>
                    <a:pt x="2127" y="1757"/>
                    <a:pt x="2122" y="1746"/>
                    <a:pt x="2118" y="1734"/>
                  </a:cubicBezTo>
                  <a:cubicBezTo>
                    <a:pt x="2116" y="1728"/>
                    <a:pt x="2112" y="1720"/>
                    <a:pt x="2110" y="1713"/>
                  </a:cubicBezTo>
                  <a:cubicBezTo>
                    <a:pt x="2110" y="1713"/>
                    <a:pt x="2110" y="1713"/>
                    <a:pt x="2110" y="1713"/>
                  </a:cubicBezTo>
                  <a:cubicBezTo>
                    <a:pt x="2110" y="1713"/>
                    <a:pt x="2110" y="1712"/>
                    <a:pt x="2110" y="1712"/>
                  </a:cubicBezTo>
                  <a:cubicBezTo>
                    <a:pt x="2110" y="1712"/>
                    <a:pt x="2109" y="1711"/>
                    <a:pt x="2109" y="1710"/>
                  </a:cubicBezTo>
                  <a:cubicBezTo>
                    <a:pt x="2109" y="1707"/>
                    <a:pt x="2109" y="1704"/>
                    <a:pt x="2109" y="1701"/>
                  </a:cubicBezTo>
                  <a:cubicBezTo>
                    <a:pt x="2110" y="1699"/>
                    <a:pt x="2111" y="1698"/>
                    <a:pt x="2112" y="1696"/>
                  </a:cubicBezTo>
                  <a:cubicBezTo>
                    <a:pt x="2112" y="1696"/>
                    <a:pt x="2112" y="1696"/>
                    <a:pt x="2112" y="1696"/>
                  </a:cubicBezTo>
                  <a:cubicBezTo>
                    <a:pt x="2117" y="1688"/>
                    <a:pt x="2126" y="1685"/>
                    <a:pt x="2136" y="1684"/>
                  </a:cubicBezTo>
                  <a:cubicBezTo>
                    <a:pt x="2136" y="1684"/>
                    <a:pt x="2136" y="1684"/>
                    <a:pt x="2137" y="1684"/>
                  </a:cubicBezTo>
                  <a:cubicBezTo>
                    <a:pt x="2139" y="1684"/>
                    <a:pt x="2141" y="1684"/>
                    <a:pt x="2144" y="1684"/>
                  </a:cubicBezTo>
                  <a:cubicBezTo>
                    <a:pt x="2144" y="1684"/>
                    <a:pt x="2145" y="1683"/>
                    <a:pt x="2145" y="1683"/>
                  </a:cubicBezTo>
                  <a:cubicBezTo>
                    <a:pt x="2151" y="1683"/>
                    <a:pt x="2151" y="1683"/>
                    <a:pt x="2151" y="1683"/>
                  </a:cubicBezTo>
                  <a:cubicBezTo>
                    <a:pt x="2152" y="1683"/>
                    <a:pt x="2153" y="1683"/>
                    <a:pt x="2155" y="1683"/>
                  </a:cubicBezTo>
                  <a:cubicBezTo>
                    <a:pt x="2180" y="1683"/>
                    <a:pt x="2205" y="1683"/>
                    <a:pt x="2231" y="1683"/>
                  </a:cubicBezTo>
                  <a:cubicBezTo>
                    <a:pt x="2231" y="1683"/>
                    <a:pt x="2231" y="1683"/>
                    <a:pt x="2231" y="1683"/>
                  </a:cubicBezTo>
                  <a:cubicBezTo>
                    <a:pt x="2231" y="1683"/>
                    <a:pt x="2231" y="1683"/>
                    <a:pt x="2231" y="1683"/>
                  </a:cubicBezTo>
                  <a:cubicBezTo>
                    <a:pt x="2234" y="1683"/>
                    <a:pt x="2237" y="1683"/>
                    <a:pt x="2240" y="1684"/>
                  </a:cubicBezTo>
                  <a:cubicBezTo>
                    <a:pt x="2240" y="1684"/>
                    <a:pt x="2241" y="1684"/>
                    <a:pt x="2241" y="1684"/>
                  </a:cubicBezTo>
                  <a:cubicBezTo>
                    <a:pt x="2258" y="1686"/>
                    <a:pt x="2277" y="1693"/>
                    <a:pt x="2287" y="1706"/>
                  </a:cubicBezTo>
                  <a:cubicBezTo>
                    <a:pt x="2289" y="1708"/>
                    <a:pt x="2290" y="1710"/>
                    <a:pt x="2291" y="1712"/>
                  </a:cubicBezTo>
                  <a:cubicBezTo>
                    <a:pt x="2294" y="1717"/>
                    <a:pt x="2294" y="1717"/>
                    <a:pt x="2294" y="1717"/>
                  </a:cubicBezTo>
                  <a:cubicBezTo>
                    <a:pt x="2299" y="1727"/>
                    <a:pt x="2304" y="1737"/>
                    <a:pt x="2309" y="1748"/>
                  </a:cubicBezTo>
                  <a:cubicBezTo>
                    <a:pt x="2312" y="1754"/>
                    <a:pt x="2318" y="1762"/>
                    <a:pt x="2320" y="1771"/>
                  </a:cubicBezTo>
                  <a:cubicBezTo>
                    <a:pt x="2322" y="1775"/>
                    <a:pt x="2323" y="1778"/>
                    <a:pt x="2322" y="1782"/>
                  </a:cubicBezTo>
                  <a:close/>
                  <a:moveTo>
                    <a:pt x="2340" y="1624"/>
                  </a:moveTo>
                  <a:cubicBezTo>
                    <a:pt x="2338" y="1622"/>
                    <a:pt x="2337" y="1621"/>
                    <a:pt x="2335" y="1620"/>
                  </a:cubicBezTo>
                  <a:cubicBezTo>
                    <a:pt x="2331" y="1617"/>
                    <a:pt x="2328" y="1613"/>
                    <a:pt x="2326" y="1610"/>
                  </a:cubicBezTo>
                  <a:cubicBezTo>
                    <a:pt x="2324" y="1607"/>
                    <a:pt x="2324" y="1607"/>
                    <a:pt x="2324" y="1607"/>
                  </a:cubicBezTo>
                  <a:cubicBezTo>
                    <a:pt x="2324" y="1607"/>
                    <a:pt x="2324" y="1607"/>
                    <a:pt x="2324" y="1607"/>
                  </a:cubicBezTo>
                  <a:cubicBezTo>
                    <a:pt x="2317" y="1594"/>
                    <a:pt x="2310" y="1582"/>
                    <a:pt x="2303" y="1569"/>
                  </a:cubicBezTo>
                  <a:cubicBezTo>
                    <a:pt x="2303" y="1569"/>
                    <a:pt x="2303" y="1569"/>
                    <a:pt x="2303" y="1569"/>
                  </a:cubicBezTo>
                  <a:cubicBezTo>
                    <a:pt x="2300" y="1564"/>
                    <a:pt x="2300" y="1564"/>
                    <a:pt x="2300" y="1564"/>
                  </a:cubicBezTo>
                  <a:cubicBezTo>
                    <a:pt x="2298" y="1561"/>
                    <a:pt x="2298" y="1558"/>
                    <a:pt x="2298" y="1555"/>
                  </a:cubicBezTo>
                  <a:cubicBezTo>
                    <a:pt x="2299" y="1552"/>
                    <a:pt x="2300" y="1550"/>
                    <a:pt x="2303" y="1547"/>
                  </a:cubicBezTo>
                  <a:cubicBezTo>
                    <a:pt x="2306" y="1545"/>
                    <a:pt x="2309" y="1544"/>
                    <a:pt x="2313" y="1542"/>
                  </a:cubicBezTo>
                  <a:cubicBezTo>
                    <a:pt x="2318" y="1541"/>
                    <a:pt x="2323" y="1541"/>
                    <a:pt x="2329" y="1541"/>
                  </a:cubicBezTo>
                  <a:cubicBezTo>
                    <a:pt x="2330" y="1541"/>
                    <a:pt x="2330" y="1541"/>
                    <a:pt x="2330" y="1541"/>
                  </a:cubicBezTo>
                  <a:cubicBezTo>
                    <a:pt x="2342" y="1540"/>
                    <a:pt x="2356" y="1540"/>
                    <a:pt x="2363" y="1540"/>
                  </a:cubicBezTo>
                  <a:cubicBezTo>
                    <a:pt x="2394" y="1540"/>
                    <a:pt x="2443" y="1534"/>
                    <a:pt x="2463" y="1564"/>
                  </a:cubicBezTo>
                  <a:cubicBezTo>
                    <a:pt x="2470" y="1573"/>
                    <a:pt x="2476" y="1583"/>
                    <a:pt x="2483" y="1593"/>
                  </a:cubicBezTo>
                  <a:cubicBezTo>
                    <a:pt x="2486" y="1598"/>
                    <a:pt x="2492" y="1605"/>
                    <a:pt x="2495" y="1611"/>
                  </a:cubicBezTo>
                  <a:cubicBezTo>
                    <a:pt x="2497" y="1614"/>
                    <a:pt x="2498" y="1617"/>
                    <a:pt x="2498" y="1620"/>
                  </a:cubicBezTo>
                  <a:cubicBezTo>
                    <a:pt x="2498" y="1621"/>
                    <a:pt x="2497" y="1623"/>
                    <a:pt x="2496" y="1625"/>
                  </a:cubicBezTo>
                  <a:cubicBezTo>
                    <a:pt x="2496" y="1626"/>
                    <a:pt x="2495" y="1627"/>
                    <a:pt x="2494" y="1628"/>
                  </a:cubicBezTo>
                  <a:cubicBezTo>
                    <a:pt x="2494" y="1628"/>
                    <a:pt x="2494" y="1628"/>
                    <a:pt x="2494" y="1628"/>
                  </a:cubicBezTo>
                  <a:cubicBezTo>
                    <a:pt x="2494" y="1628"/>
                    <a:pt x="2494" y="1628"/>
                    <a:pt x="2494" y="1628"/>
                  </a:cubicBezTo>
                  <a:cubicBezTo>
                    <a:pt x="2493" y="1629"/>
                    <a:pt x="2493" y="1629"/>
                    <a:pt x="2492" y="1630"/>
                  </a:cubicBezTo>
                  <a:cubicBezTo>
                    <a:pt x="2492" y="1630"/>
                    <a:pt x="2491" y="1630"/>
                    <a:pt x="2491" y="1630"/>
                  </a:cubicBezTo>
                  <a:cubicBezTo>
                    <a:pt x="2490" y="1631"/>
                    <a:pt x="2489" y="1631"/>
                    <a:pt x="2488" y="1632"/>
                  </a:cubicBezTo>
                  <a:cubicBezTo>
                    <a:pt x="2487" y="1632"/>
                    <a:pt x="2485" y="1633"/>
                    <a:pt x="2484" y="1633"/>
                  </a:cubicBezTo>
                  <a:cubicBezTo>
                    <a:pt x="2484" y="1633"/>
                    <a:pt x="2484" y="1634"/>
                    <a:pt x="2484" y="1634"/>
                  </a:cubicBezTo>
                  <a:cubicBezTo>
                    <a:pt x="2484" y="1634"/>
                    <a:pt x="2483" y="1634"/>
                    <a:pt x="2483" y="1634"/>
                  </a:cubicBezTo>
                  <a:cubicBezTo>
                    <a:pt x="2469" y="1638"/>
                    <a:pt x="2448" y="1636"/>
                    <a:pt x="2434" y="1636"/>
                  </a:cubicBezTo>
                  <a:cubicBezTo>
                    <a:pt x="2418" y="1636"/>
                    <a:pt x="2401" y="1636"/>
                    <a:pt x="2385" y="1636"/>
                  </a:cubicBezTo>
                  <a:cubicBezTo>
                    <a:pt x="2370" y="1636"/>
                    <a:pt x="2353" y="1632"/>
                    <a:pt x="2340" y="1624"/>
                  </a:cubicBezTo>
                  <a:close/>
                  <a:moveTo>
                    <a:pt x="2605" y="1791"/>
                  </a:moveTo>
                  <a:cubicBezTo>
                    <a:pt x="2605" y="1791"/>
                    <a:pt x="2605" y="1791"/>
                    <a:pt x="2604" y="1791"/>
                  </a:cubicBezTo>
                  <a:cubicBezTo>
                    <a:pt x="2602" y="1794"/>
                    <a:pt x="2598" y="1797"/>
                    <a:pt x="2593" y="1798"/>
                  </a:cubicBezTo>
                  <a:cubicBezTo>
                    <a:pt x="2589" y="1800"/>
                    <a:pt x="2583" y="1801"/>
                    <a:pt x="2576" y="1801"/>
                  </a:cubicBezTo>
                  <a:cubicBezTo>
                    <a:pt x="2569" y="1801"/>
                    <a:pt x="2569" y="1801"/>
                    <a:pt x="2569" y="1801"/>
                  </a:cubicBezTo>
                  <a:cubicBezTo>
                    <a:pt x="2569" y="1801"/>
                    <a:pt x="2569" y="1801"/>
                    <a:pt x="2569" y="1801"/>
                  </a:cubicBezTo>
                  <a:cubicBezTo>
                    <a:pt x="2541" y="1801"/>
                    <a:pt x="2512" y="1801"/>
                    <a:pt x="2483" y="1801"/>
                  </a:cubicBezTo>
                  <a:cubicBezTo>
                    <a:pt x="2480" y="1801"/>
                    <a:pt x="2476" y="1801"/>
                    <a:pt x="2473" y="1801"/>
                  </a:cubicBezTo>
                  <a:cubicBezTo>
                    <a:pt x="2473" y="1801"/>
                    <a:pt x="2473" y="1801"/>
                    <a:pt x="2473" y="1801"/>
                  </a:cubicBezTo>
                  <a:cubicBezTo>
                    <a:pt x="2453" y="1799"/>
                    <a:pt x="2432" y="1790"/>
                    <a:pt x="2419" y="1775"/>
                  </a:cubicBezTo>
                  <a:cubicBezTo>
                    <a:pt x="2418" y="1773"/>
                    <a:pt x="2416" y="1771"/>
                    <a:pt x="2415" y="1769"/>
                  </a:cubicBezTo>
                  <a:cubicBezTo>
                    <a:pt x="2415" y="1769"/>
                    <a:pt x="2415" y="1769"/>
                    <a:pt x="2415" y="1769"/>
                  </a:cubicBezTo>
                  <a:cubicBezTo>
                    <a:pt x="2415" y="1769"/>
                    <a:pt x="2415" y="1769"/>
                    <a:pt x="2415" y="1769"/>
                  </a:cubicBezTo>
                  <a:cubicBezTo>
                    <a:pt x="2409" y="1758"/>
                    <a:pt x="2402" y="1747"/>
                    <a:pt x="2396" y="1736"/>
                  </a:cubicBezTo>
                  <a:cubicBezTo>
                    <a:pt x="2392" y="1728"/>
                    <a:pt x="2383" y="1716"/>
                    <a:pt x="2381" y="1706"/>
                  </a:cubicBezTo>
                  <a:cubicBezTo>
                    <a:pt x="2381" y="1706"/>
                    <a:pt x="2381" y="1706"/>
                    <a:pt x="2381" y="1706"/>
                  </a:cubicBezTo>
                  <a:cubicBezTo>
                    <a:pt x="2380" y="1705"/>
                    <a:pt x="2380" y="1704"/>
                    <a:pt x="2380" y="1703"/>
                  </a:cubicBezTo>
                  <a:cubicBezTo>
                    <a:pt x="2379" y="1693"/>
                    <a:pt x="2387" y="1688"/>
                    <a:pt x="2396" y="1685"/>
                  </a:cubicBezTo>
                  <a:cubicBezTo>
                    <a:pt x="2396" y="1685"/>
                    <a:pt x="2396" y="1685"/>
                    <a:pt x="2396" y="1685"/>
                  </a:cubicBezTo>
                  <a:cubicBezTo>
                    <a:pt x="2396" y="1685"/>
                    <a:pt x="2397" y="1685"/>
                    <a:pt x="2397" y="1685"/>
                  </a:cubicBezTo>
                  <a:cubicBezTo>
                    <a:pt x="2398" y="1685"/>
                    <a:pt x="2398" y="1685"/>
                    <a:pt x="2399" y="1684"/>
                  </a:cubicBezTo>
                  <a:cubicBezTo>
                    <a:pt x="2403" y="1683"/>
                    <a:pt x="2408" y="1683"/>
                    <a:pt x="2413" y="1683"/>
                  </a:cubicBezTo>
                  <a:cubicBezTo>
                    <a:pt x="2470" y="1683"/>
                    <a:pt x="2470" y="1683"/>
                    <a:pt x="2470" y="1683"/>
                  </a:cubicBezTo>
                  <a:cubicBezTo>
                    <a:pt x="2479" y="1683"/>
                    <a:pt x="2489" y="1683"/>
                    <a:pt x="2498" y="1683"/>
                  </a:cubicBezTo>
                  <a:cubicBezTo>
                    <a:pt x="2498" y="1683"/>
                    <a:pt x="2498" y="1683"/>
                    <a:pt x="2498" y="1683"/>
                  </a:cubicBezTo>
                  <a:cubicBezTo>
                    <a:pt x="2499" y="1683"/>
                    <a:pt x="2499" y="1683"/>
                    <a:pt x="2500" y="1683"/>
                  </a:cubicBezTo>
                  <a:cubicBezTo>
                    <a:pt x="2502" y="1683"/>
                    <a:pt x="2505" y="1683"/>
                    <a:pt x="2507" y="1683"/>
                  </a:cubicBezTo>
                  <a:cubicBezTo>
                    <a:pt x="2508" y="1683"/>
                    <a:pt x="2508" y="1683"/>
                    <a:pt x="2509" y="1683"/>
                  </a:cubicBezTo>
                  <a:cubicBezTo>
                    <a:pt x="2527" y="1685"/>
                    <a:pt x="2546" y="1692"/>
                    <a:pt x="2558" y="1705"/>
                  </a:cubicBezTo>
                  <a:cubicBezTo>
                    <a:pt x="2559" y="1705"/>
                    <a:pt x="2560" y="1706"/>
                    <a:pt x="2561" y="1707"/>
                  </a:cubicBezTo>
                  <a:cubicBezTo>
                    <a:pt x="2561" y="1708"/>
                    <a:pt x="2562" y="1708"/>
                    <a:pt x="2562" y="1709"/>
                  </a:cubicBezTo>
                  <a:cubicBezTo>
                    <a:pt x="2563" y="1710"/>
                    <a:pt x="2563" y="1710"/>
                    <a:pt x="2564" y="1711"/>
                  </a:cubicBezTo>
                  <a:cubicBezTo>
                    <a:pt x="2564" y="1711"/>
                    <a:pt x="2564" y="1711"/>
                    <a:pt x="2564" y="1711"/>
                  </a:cubicBezTo>
                  <a:cubicBezTo>
                    <a:pt x="2566" y="1713"/>
                    <a:pt x="2566" y="1713"/>
                    <a:pt x="2566" y="1713"/>
                  </a:cubicBezTo>
                  <a:cubicBezTo>
                    <a:pt x="2571" y="1721"/>
                    <a:pt x="2576" y="1729"/>
                    <a:pt x="2582" y="1737"/>
                  </a:cubicBezTo>
                  <a:cubicBezTo>
                    <a:pt x="2582" y="1737"/>
                    <a:pt x="2582" y="1737"/>
                    <a:pt x="2582" y="1737"/>
                  </a:cubicBezTo>
                  <a:cubicBezTo>
                    <a:pt x="2589" y="1748"/>
                    <a:pt x="2599" y="1759"/>
                    <a:pt x="2605" y="1772"/>
                  </a:cubicBezTo>
                  <a:cubicBezTo>
                    <a:pt x="2606" y="1773"/>
                    <a:pt x="2606" y="1773"/>
                    <a:pt x="2606" y="1774"/>
                  </a:cubicBezTo>
                  <a:cubicBezTo>
                    <a:pt x="2607" y="1775"/>
                    <a:pt x="2607" y="1775"/>
                    <a:pt x="2607" y="1775"/>
                  </a:cubicBezTo>
                  <a:cubicBezTo>
                    <a:pt x="2609" y="1782"/>
                    <a:pt x="2608" y="1787"/>
                    <a:pt x="2605" y="1791"/>
                  </a:cubicBezTo>
                  <a:close/>
                  <a:moveTo>
                    <a:pt x="2937" y="318"/>
                  </a:moveTo>
                  <a:cubicBezTo>
                    <a:pt x="3034" y="414"/>
                    <a:pt x="3089" y="549"/>
                    <a:pt x="3089" y="685"/>
                  </a:cubicBezTo>
                  <a:cubicBezTo>
                    <a:pt x="3089" y="821"/>
                    <a:pt x="3034" y="955"/>
                    <a:pt x="2937" y="1051"/>
                  </a:cubicBezTo>
                  <a:cubicBezTo>
                    <a:pt x="3050" y="999"/>
                    <a:pt x="3153" y="855"/>
                    <a:pt x="3152" y="685"/>
                  </a:cubicBezTo>
                  <a:cubicBezTo>
                    <a:pt x="3153" y="514"/>
                    <a:pt x="3050" y="371"/>
                    <a:pt x="2937" y="318"/>
                  </a:cubicBezTo>
                  <a:close/>
                  <a:moveTo>
                    <a:pt x="216" y="318"/>
                  </a:moveTo>
                  <a:cubicBezTo>
                    <a:pt x="104" y="371"/>
                    <a:pt x="0" y="514"/>
                    <a:pt x="2" y="685"/>
                  </a:cubicBezTo>
                  <a:cubicBezTo>
                    <a:pt x="0" y="855"/>
                    <a:pt x="104" y="999"/>
                    <a:pt x="216" y="1051"/>
                  </a:cubicBezTo>
                  <a:cubicBezTo>
                    <a:pt x="120" y="955"/>
                    <a:pt x="64" y="821"/>
                    <a:pt x="65" y="685"/>
                  </a:cubicBezTo>
                  <a:cubicBezTo>
                    <a:pt x="64" y="549"/>
                    <a:pt x="120" y="414"/>
                    <a:pt x="216" y="3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3400" lIns="86800" spcFirstLastPara="1" rIns="86800" wrap="square" tIns="43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6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89" name="Google Shape;889;p36"/>
            <p:cNvSpPr/>
            <p:nvPr/>
          </p:nvSpPr>
          <p:spPr>
            <a:xfrm rot="5400000">
              <a:off x="7580670" y="2239755"/>
              <a:ext cx="261654" cy="225564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90" name="Google Shape;890;p36"/>
            <p:cNvSpPr/>
            <p:nvPr/>
          </p:nvSpPr>
          <p:spPr>
            <a:xfrm rot="5400000">
              <a:off x="7580670" y="2963226"/>
              <a:ext cx="261654" cy="225564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91" name="Google Shape;891;p36"/>
            <p:cNvSpPr/>
            <p:nvPr/>
          </p:nvSpPr>
          <p:spPr>
            <a:xfrm rot="5400000">
              <a:off x="7580670" y="3682652"/>
              <a:ext cx="261654" cy="225564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92" name="Google Shape;892;p36"/>
            <p:cNvSpPr/>
            <p:nvPr/>
          </p:nvSpPr>
          <p:spPr>
            <a:xfrm rot="5400000">
              <a:off x="7580670" y="4409696"/>
              <a:ext cx="261654" cy="225564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893" name="Google Shape;893;p36"/>
          <p:cNvGrpSpPr/>
          <p:nvPr/>
        </p:nvGrpSpPr>
        <p:grpSpPr>
          <a:xfrm>
            <a:off x="6215074" y="1989978"/>
            <a:ext cx="6391736" cy="737228"/>
            <a:chOff x="503238" y="2770637"/>
            <a:chExt cx="3204356" cy="524280"/>
          </a:xfrm>
        </p:grpSpPr>
        <p:sp>
          <p:nvSpPr>
            <p:cNvPr id="894" name="Google Shape;894;p36"/>
            <p:cNvSpPr/>
            <p:nvPr/>
          </p:nvSpPr>
          <p:spPr>
            <a:xfrm>
              <a:off x="503238" y="3053880"/>
              <a:ext cx="3204356" cy="2410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503238" y="2770637"/>
              <a:ext cx="76322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896" name="Google Shape;896;p36"/>
          <p:cNvGrpSpPr/>
          <p:nvPr/>
        </p:nvGrpSpPr>
        <p:grpSpPr>
          <a:xfrm>
            <a:off x="6145210" y="2971054"/>
            <a:ext cx="6391736" cy="737228"/>
            <a:chOff x="503238" y="2770637"/>
            <a:chExt cx="3204356" cy="524280"/>
          </a:xfrm>
        </p:grpSpPr>
        <p:sp>
          <p:nvSpPr>
            <p:cNvPr id="897" name="Google Shape;897;p36"/>
            <p:cNvSpPr/>
            <p:nvPr/>
          </p:nvSpPr>
          <p:spPr>
            <a:xfrm>
              <a:off x="503238" y="3053880"/>
              <a:ext cx="3204356" cy="2410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550382" y="2770637"/>
              <a:ext cx="76322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899" name="Google Shape;899;p36"/>
          <p:cNvGrpSpPr/>
          <p:nvPr/>
        </p:nvGrpSpPr>
        <p:grpSpPr>
          <a:xfrm>
            <a:off x="6145210" y="3904848"/>
            <a:ext cx="6391736" cy="737228"/>
            <a:chOff x="503238" y="2770637"/>
            <a:chExt cx="3204356" cy="524280"/>
          </a:xfrm>
        </p:grpSpPr>
        <p:sp>
          <p:nvSpPr>
            <p:cNvPr id="900" name="Google Shape;900;p36"/>
            <p:cNvSpPr/>
            <p:nvPr/>
          </p:nvSpPr>
          <p:spPr>
            <a:xfrm>
              <a:off x="503238" y="3053880"/>
              <a:ext cx="3204356" cy="2410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550382" y="2770637"/>
              <a:ext cx="76322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902" name="Google Shape;902;p36"/>
          <p:cNvGrpSpPr/>
          <p:nvPr/>
        </p:nvGrpSpPr>
        <p:grpSpPr>
          <a:xfrm>
            <a:off x="6145210" y="4829168"/>
            <a:ext cx="6391736" cy="737228"/>
            <a:chOff x="503238" y="2770637"/>
            <a:chExt cx="3204356" cy="524280"/>
          </a:xfrm>
        </p:grpSpPr>
        <p:sp>
          <p:nvSpPr>
            <p:cNvPr id="903" name="Google Shape;903;p36"/>
            <p:cNvSpPr/>
            <p:nvPr/>
          </p:nvSpPr>
          <p:spPr>
            <a:xfrm>
              <a:off x="503238" y="3053880"/>
              <a:ext cx="3204356" cy="2410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550382" y="2770637"/>
              <a:ext cx="763224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STEP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37"/>
          <p:cNvSpPr/>
          <p:nvPr/>
        </p:nvSpPr>
        <p:spPr>
          <a:xfrm>
            <a:off x="2977939" y="2952568"/>
            <a:ext cx="2541334" cy="2543007"/>
          </a:xfrm>
          <a:prstGeom prst="ellipse">
            <a:avLst/>
          </a:pr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9550" lIns="95075" spcFirstLastPara="1" rIns="95075" wrap="square" tIns="495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1" name="Google Shape;911;p37"/>
          <p:cNvSpPr/>
          <p:nvPr/>
        </p:nvSpPr>
        <p:spPr>
          <a:xfrm>
            <a:off x="4926628" y="3739410"/>
            <a:ext cx="1089862" cy="10881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HERE</a:t>
            </a:r>
            <a:endParaRPr sz="14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2" name="Google Shape;912;p37"/>
          <p:cNvSpPr/>
          <p:nvPr/>
        </p:nvSpPr>
        <p:spPr>
          <a:xfrm>
            <a:off x="2638089" y="3927751"/>
            <a:ext cx="711506" cy="711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1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3" name="Google Shape;913;p37"/>
          <p:cNvSpPr/>
          <p:nvPr/>
        </p:nvSpPr>
        <p:spPr>
          <a:xfrm>
            <a:off x="3893690" y="2597653"/>
            <a:ext cx="709832" cy="7115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1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4" name="Google Shape;914;p37"/>
          <p:cNvSpPr/>
          <p:nvPr/>
        </p:nvSpPr>
        <p:spPr>
          <a:xfrm>
            <a:off x="3783195" y="5030166"/>
            <a:ext cx="711506" cy="71150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1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5" name="Google Shape;915;p37"/>
          <p:cNvSpPr/>
          <p:nvPr/>
        </p:nvSpPr>
        <p:spPr>
          <a:xfrm flipH="1">
            <a:off x="7226887" y="2952568"/>
            <a:ext cx="2543008" cy="2543007"/>
          </a:xfrm>
          <a:prstGeom prst="ellipse">
            <a:avLst/>
          </a:pr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9550" lIns="95075" spcFirstLastPara="1" rIns="95075" wrap="square" tIns="495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6" name="Google Shape;916;p37"/>
          <p:cNvSpPr/>
          <p:nvPr/>
        </p:nvSpPr>
        <p:spPr>
          <a:xfrm flipH="1">
            <a:off x="6731343" y="3739410"/>
            <a:ext cx="1088186" cy="10881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HERE</a:t>
            </a:r>
            <a:endParaRPr sz="14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7" name="Google Shape;917;p37"/>
          <p:cNvSpPr/>
          <p:nvPr/>
        </p:nvSpPr>
        <p:spPr>
          <a:xfrm flipH="1">
            <a:off x="9398237" y="3927751"/>
            <a:ext cx="709832" cy="71150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1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8" name="Google Shape;918;p37"/>
          <p:cNvSpPr/>
          <p:nvPr/>
        </p:nvSpPr>
        <p:spPr>
          <a:xfrm flipH="1">
            <a:off x="8142638" y="2597653"/>
            <a:ext cx="711506" cy="7115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1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9" name="Google Shape;919;p37"/>
          <p:cNvSpPr/>
          <p:nvPr/>
        </p:nvSpPr>
        <p:spPr>
          <a:xfrm flipH="1">
            <a:off x="8253131" y="5030166"/>
            <a:ext cx="709832" cy="7115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1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0" name="Google Shape;920;p37"/>
          <p:cNvSpPr/>
          <p:nvPr/>
        </p:nvSpPr>
        <p:spPr>
          <a:xfrm rot="-2644669">
            <a:off x="5212906" y="3332595"/>
            <a:ext cx="2338762" cy="2338764"/>
          </a:xfrm>
          <a:custGeom>
            <a:rect b="b" l="l" r="r" t="t"/>
            <a:pathLst>
              <a:path extrusionOk="0" h="2217738" w="2217737">
                <a:moveTo>
                  <a:pt x="1108868" y="0"/>
                </a:moveTo>
                <a:cubicBezTo>
                  <a:pt x="1721279" y="0"/>
                  <a:pt x="2217737" y="496458"/>
                  <a:pt x="2217737" y="1108869"/>
                </a:cubicBezTo>
                <a:lnTo>
                  <a:pt x="1108869" y="1108869"/>
                </a:lnTo>
                <a:cubicBezTo>
                  <a:pt x="1108869" y="739246"/>
                  <a:pt x="1108868" y="369623"/>
                  <a:pt x="1108868" y="0"/>
                </a:cubicBezTo>
                <a:close/>
              </a:path>
              <a:path extrusionOk="0" fill="none" h="2217738" w="2217737">
                <a:moveTo>
                  <a:pt x="1108868" y="0"/>
                </a:moveTo>
                <a:cubicBezTo>
                  <a:pt x="1721279" y="0"/>
                  <a:pt x="2217737" y="496458"/>
                  <a:pt x="2217737" y="1108869"/>
                </a:cubicBezTo>
              </a:path>
            </a:pathLst>
          </a:cu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1" name="Google Shape;921;p37"/>
          <p:cNvSpPr/>
          <p:nvPr/>
        </p:nvSpPr>
        <p:spPr>
          <a:xfrm rot="8155331">
            <a:off x="5196165" y="2893973"/>
            <a:ext cx="2340437" cy="2338764"/>
          </a:xfrm>
          <a:custGeom>
            <a:rect b="b" l="l" r="r" t="t"/>
            <a:pathLst>
              <a:path extrusionOk="0" h="2217738" w="2219325">
                <a:moveTo>
                  <a:pt x="1109662" y="0"/>
                </a:moveTo>
                <a:cubicBezTo>
                  <a:pt x="1722512" y="0"/>
                  <a:pt x="2219325" y="496458"/>
                  <a:pt x="2219325" y="1108869"/>
                </a:cubicBezTo>
                <a:lnTo>
                  <a:pt x="1109663" y="1108869"/>
                </a:lnTo>
                <a:cubicBezTo>
                  <a:pt x="1109663" y="739246"/>
                  <a:pt x="1109662" y="369623"/>
                  <a:pt x="1109662" y="0"/>
                </a:cubicBezTo>
                <a:close/>
              </a:path>
              <a:path extrusionOk="0" fill="none" h="2217738" w="2219325">
                <a:moveTo>
                  <a:pt x="1109662" y="0"/>
                </a:moveTo>
                <a:cubicBezTo>
                  <a:pt x="1722512" y="0"/>
                  <a:pt x="2219325" y="496458"/>
                  <a:pt x="2219325" y="1108869"/>
                </a:cubicBezTo>
              </a:path>
            </a:pathLst>
          </a:cu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2" name="Google Shape;922;p37"/>
          <p:cNvSpPr txBox="1"/>
          <p:nvPr/>
        </p:nvSpPr>
        <p:spPr>
          <a:xfrm>
            <a:off x="4708766" y="5766590"/>
            <a:ext cx="2360168" cy="5909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00">
                <a:solidFill>
                  <a:srgbClr val="A5A5A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 We hope that this template will return to you as a time, money and reputation.</a:t>
            </a:r>
            <a:endParaRPr sz="800">
              <a:solidFill>
                <a:srgbClr val="A5A5A5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3" name="Google Shape;923;p37"/>
          <p:cNvSpPr txBox="1"/>
          <p:nvPr/>
        </p:nvSpPr>
        <p:spPr>
          <a:xfrm>
            <a:off x="4708765" y="5493358"/>
            <a:ext cx="1110625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A5A5A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400">
              <a:solidFill>
                <a:srgbClr val="A5A5A5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4" name="Google Shape;924;p37"/>
          <p:cNvSpPr txBox="1"/>
          <p:nvPr/>
        </p:nvSpPr>
        <p:spPr>
          <a:xfrm>
            <a:off x="9062812" y="5766590"/>
            <a:ext cx="2360168" cy="5909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00">
                <a:solidFill>
                  <a:srgbClr val="A5A5A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 We hope that this template will return to you as a time, money and reputation.</a:t>
            </a:r>
            <a:endParaRPr sz="800">
              <a:solidFill>
                <a:srgbClr val="A5A5A5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5" name="Google Shape;925;p37"/>
          <p:cNvSpPr txBox="1"/>
          <p:nvPr/>
        </p:nvSpPr>
        <p:spPr>
          <a:xfrm>
            <a:off x="9062811" y="5493358"/>
            <a:ext cx="1110625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A5A5A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400">
              <a:solidFill>
                <a:srgbClr val="A5A5A5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6" name="Google Shape;926;p37"/>
          <p:cNvSpPr txBox="1"/>
          <p:nvPr/>
        </p:nvSpPr>
        <p:spPr>
          <a:xfrm>
            <a:off x="1501285" y="2152731"/>
            <a:ext cx="2360168" cy="5909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00">
                <a:solidFill>
                  <a:srgbClr val="A5A5A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 We hope that this template will return to you as a time, money and reputation.</a:t>
            </a:r>
            <a:endParaRPr sz="800">
              <a:solidFill>
                <a:srgbClr val="A5A5A5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7" name="Google Shape;927;p37"/>
          <p:cNvSpPr txBox="1"/>
          <p:nvPr/>
        </p:nvSpPr>
        <p:spPr>
          <a:xfrm>
            <a:off x="1501284" y="1879498"/>
            <a:ext cx="1110625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A5A5A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400">
              <a:solidFill>
                <a:srgbClr val="A5A5A5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8" name="Google Shape;928;p37"/>
          <p:cNvSpPr txBox="1"/>
          <p:nvPr/>
        </p:nvSpPr>
        <p:spPr>
          <a:xfrm>
            <a:off x="5855331" y="2152731"/>
            <a:ext cx="2360168" cy="5909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00">
                <a:solidFill>
                  <a:srgbClr val="A5A5A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 We hope that this template will return to you as a time, money and reputation.</a:t>
            </a:r>
            <a:endParaRPr sz="800">
              <a:solidFill>
                <a:srgbClr val="A5A5A5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29" name="Google Shape;929;p37"/>
          <p:cNvSpPr txBox="1"/>
          <p:nvPr/>
        </p:nvSpPr>
        <p:spPr>
          <a:xfrm>
            <a:off x="5855330" y="1879498"/>
            <a:ext cx="1110625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A5A5A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400">
              <a:solidFill>
                <a:srgbClr val="A5A5A5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30" name="Google Shape;930;p37"/>
          <p:cNvSpPr txBox="1"/>
          <p:nvPr/>
        </p:nvSpPr>
        <p:spPr>
          <a:xfrm>
            <a:off x="705550" y="187513"/>
            <a:ext cx="4607466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31" name="Google Shape;931;p37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25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7" name="Google Shape;93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27683"/>
            <a:ext cx="12858750" cy="6104967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38"/>
          <p:cNvSpPr/>
          <p:nvPr/>
        </p:nvSpPr>
        <p:spPr>
          <a:xfrm>
            <a:off x="2942325" y="1816125"/>
            <a:ext cx="11037880" cy="111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48200" spcFirstLastPara="1" rIns="48200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6600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THANK YOU!</a:t>
            </a:r>
            <a:endParaRPr b="1" sz="6600" cap="none">
              <a:solidFill>
                <a:schemeClr val="accen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939" name="Google Shape;939;p38"/>
          <p:cNvGrpSpPr/>
          <p:nvPr/>
        </p:nvGrpSpPr>
        <p:grpSpPr>
          <a:xfrm>
            <a:off x="4270863" y="3313832"/>
            <a:ext cx="8380804" cy="523220"/>
            <a:chOff x="2002264" y="3361007"/>
            <a:chExt cx="8187473" cy="496115"/>
          </a:xfrm>
        </p:grpSpPr>
        <p:sp>
          <p:nvSpPr>
            <p:cNvPr id="940" name="Google Shape;940;p38"/>
            <p:cNvSpPr/>
            <p:nvPr/>
          </p:nvSpPr>
          <p:spPr>
            <a:xfrm>
              <a:off x="3771863" y="3361007"/>
              <a:ext cx="4648274" cy="4961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tr-TR" sz="2800">
                  <a:solidFill>
                    <a:schemeClr val="accen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Powered by </a:t>
              </a:r>
              <a:r>
                <a:rPr b="1" lang="tr-TR" sz="2800">
                  <a:solidFill>
                    <a:schemeClr val="accen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GoogleSlides.org</a:t>
              </a:r>
              <a:endParaRPr b="1" sz="2800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941" name="Google Shape;941;p38"/>
            <p:cNvCxnSpPr/>
            <p:nvPr/>
          </p:nvCxnSpPr>
          <p:spPr>
            <a:xfrm>
              <a:off x="2002264" y="3609064"/>
              <a:ext cx="1769599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2" name="Google Shape;942;p38"/>
            <p:cNvCxnSpPr/>
            <p:nvPr/>
          </p:nvCxnSpPr>
          <p:spPr>
            <a:xfrm>
              <a:off x="8420138" y="3609064"/>
              <a:ext cx="1769599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2550" y="-2432347"/>
            <a:ext cx="13023850" cy="130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2756967" y="2169641"/>
            <a:ext cx="1915909" cy="2169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498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01</a:t>
            </a:r>
            <a:endParaRPr sz="13498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4697050" y="2608213"/>
            <a:ext cx="157408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4000" u="none" cap="none" strike="noStrike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PARK</a:t>
            </a:r>
            <a:endParaRPr b="1" i="0" sz="4000" u="none" cap="none" strike="noStrike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4222718" y="3430352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7057333" y="3430352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4222718" y="3943725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7057333" y="3943725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6"/>
          <p:cNvGrpSpPr/>
          <p:nvPr/>
        </p:nvGrpSpPr>
        <p:grpSpPr>
          <a:xfrm>
            <a:off x="536105" y="1338599"/>
            <a:ext cx="6262413" cy="5267110"/>
            <a:chOff x="720" y="839"/>
            <a:chExt cx="3740" cy="3146"/>
          </a:xfrm>
        </p:grpSpPr>
        <p:sp>
          <p:nvSpPr>
            <p:cNvPr id="77" name="Google Shape;77;p16"/>
            <p:cNvSpPr/>
            <p:nvPr/>
          </p:nvSpPr>
          <p:spPr>
            <a:xfrm>
              <a:off x="720" y="1296"/>
              <a:ext cx="1495" cy="1136"/>
            </a:xfrm>
            <a:custGeom>
              <a:rect b="b" l="l" r="r" t="t"/>
              <a:pathLst>
                <a:path extrusionOk="0" h="2273" w="2990">
                  <a:moveTo>
                    <a:pt x="29" y="1289"/>
                  </a:moveTo>
                  <a:lnTo>
                    <a:pt x="4" y="1329"/>
                  </a:lnTo>
                  <a:lnTo>
                    <a:pt x="12" y="1378"/>
                  </a:lnTo>
                  <a:lnTo>
                    <a:pt x="12" y="1382"/>
                  </a:lnTo>
                  <a:lnTo>
                    <a:pt x="10" y="1395"/>
                  </a:lnTo>
                  <a:lnTo>
                    <a:pt x="10" y="1411"/>
                  </a:lnTo>
                  <a:lnTo>
                    <a:pt x="10" y="1429"/>
                  </a:lnTo>
                  <a:lnTo>
                    <a:pt x="14" y="1443"/>
                  </a:lnTo>
                  <a:lnTo>
                    <a:pt x="20" y="1451"/>
                  </a:lnTo>
                  <a:lnTo>
                    <a:pt x="31" y="1453"/>
                  </a:lnTo>
                  <a:lnTo>
                    <a:pt x="43" y="1451"/>
                  </a:lnTo>
                  <a:lnTo>
                    <a:pt x="55" y="1449"/>
                  </a:lnTo>
                  <a:lnTo>
                    <a:pt x="73" y="1451"/>
                  </a:lnTo>
                  <a:lnTo>
                    <a:pt x="94" y="1462"/>
                  </a:lnTo>
                  <a:lnTo>
                    <a:pt x="116" y="1480"/>
                  </a:lnTo>
                  <a:lnTo>
                    <a:pt x="132" y="1502"/>
                  </a:lnTo>
                  <a:lnTo>
                    <a:pt x="136" y="1514"/>
                  </a:lnTo>
                  <a:lnTo>
                    <a:pt x="132" y="1525"/>
                  </a:lnTo>
                  <a:lnTo>
                    <a:pt x="126" y="1537"/>
                  </a:lnTo>
                  <a:lnTo>
                    <a:pt x="120" y="1549"/>
                  </a:lnTo>
                  <a:lnTo>
                    <a:pt x="116" y="1561"/>
                  </a:lnTo>
                  <a:lnTo>
                    <a:pt x="116" y="1577"/>
                  </a:lnTo>
                  <a:lnTo>
                    <a:pt x="114" y="1596"/>
                  </a:lnTo>
                  <a:lnTo>
                    <a:pt x="110" y="1618"/>
                  </a:lnTo>
                  <a:lnTo>
                    <a:pt x="108" y="1640"/>
                  </a:lnTo>
                  <a:lnTo>
                    <a:pt x="108" y="1657"/>
                  </a:lnTo>
                  <a:lnTo>
                    <a:pt x="112" y="1669"/>
                  </a:lnTo>
                  <a:lnTo>
                    <a:pt x="114" y="1679"/>
                  </a:lnTo>
                  <a:lnTo>
                    <a:pt x="114" y="1691"/>
                  </a:lnTo>
                  <a:lnTo>
                    <a:pt x="106" y="1699"/>
                  </a:lnTo>
                  <a:lnTo>
                    <a:pt x="96" y="1703"/>
                  </a:lnTo>
                  <a:lnTo>
                    <a:pt x="89" y="1701"/>
                  </a:lnTo>
                  <a:lnTo>
                    <a:pt x="83" y="1695"/>
                  </a:lnTo>
                  <a:lnTo>
                    <a:pt x="77" y="1687"/>
                  </a:lnTo>
                  <a:lnTo>
                    <a:pt x="69" y="1679"/>
                  </a:lnTo>
                  <a:lnTo>
                    <a:pt x="63" y="1673"/>
                  </a:lnTo>
                  <a:lnTo>
                    <a:pt x="53" y="1675"/>
                  </a:lnTo>
                  <a:lnTo>
                    <a:pt x="41" y="1685"/>
                  </a:lnTo>
                  <a:lnTo>
                    <a:pt x="26" y="1699"/>
                  </a:lnTo>
                  <a:lnTo>
                    <a:pt x="12" y="1708"/>
                  </a:lnTo>
                  <a:lnTo>
                    <a:pt x="4" y="1712"/>
                  </a:lnTo>
                  <a:lnTo>
                    <a:pt x="0" y="1716"/>
                  </a:lnTo>
                  <a:lnTo>
                    <a:pt x="6" y="1720"/>
                  </a:lnTo>
                  <a:lnTo>
                    <a:pt x="20" y="1724"/>
                  </a:lnTo>
                  <a:lnTo>
                    <a:pt x="41" y="1728"/>
                  </a:lnTo>
                  <a:lnTo>
                    <a:pt x="65" y="1734"/>
                  </a:lnTo>
                  <a:lnTo>
                    <a:pt x="89" y="1740"/>
                  </a:lnTo>
                  <a:lnTo>
                    <a:pt x="110" y="1746"/>
                  </a:lnTo>
                  <a:lnTo>
                    <a:pt x="126" y="1754"/>
                  </a:lnTo>
                  <a:lnTo>
                    <a:pt x="136" y="1764"/>
                  </a:lnTo>
                  <a:lnTo>
                    <a:pt x="140" y="1771"/>
                  </a:lnTo>
                  <a:lnTo>
                    <a:pt x="150" y="1779"/>
                  </a:lnTo>
                  <a:lnTo>
                    <a:pt x="159" y="1785"/>
                  </a:lnTo>
                  <a:lnTo>
                    <a:pt x="169" y="1795"/>
                  </a:lnTo>
                  <a:lnTo>
                    <a:pt x="177" y="1807"/>
                  </a:lnTo>
                  <a:lnTo>
                    <a:pt x="185" y="1825"/>
                  </a:lnTo>
                  <a:lnTo>
                    <a:pt x="187" y="1848"/>
                  </a:lnTo>
                  <a:lnTo>
                    <a:pt x="185" y="1870"/>
                  </a:lnTo>
                  <a:lnTo>
                    <a:pt x="179" y="1888"/>
                  </a:lnTo>
                  <a:lnTo>
                    <a:pt x="175" y="1905"/>
                  </a:lnTo>
                  <a:lnTo>
                    <a:pt x="177" y="1921"/>
                  </a:lnTo>
                  <a:lnTo>
                    <a:pt x="185" y="1941"/>
                  </a:lnTo>
                  <a:lnTo>
                    <a:pt x="195" y="1960"/>
                  </a:lnTo>
                  <a:lnTo>
                    <a:pt x="207" y="1978"/>
                  </a:lnTo>
                  <a:lnTo>
                    <a:pt x="218" y="1986"/>
                  </a:lnTo>
                  <a:lnTo>
                    <a:pt x="232" y="1990"/>
                  </a:lnTo>
                  <a:lnTo>
                    <a:pt x="246" y="1994"/>
                  </a:lnTo>
                  <a:lnTo>
                    <a:pt x="260" y="2002"/>
                  </a:lnTo>
                  <a:lnTo>
                    <a:pt x="270" y="2014"/>
                  </a:lnTo>
                  <a:lnTo>
                    <a:pt x="281" y="2029"/>
                  </a:lnTo>
                  <a:lnTo>
                    <a:pt x="299" y="2045"/>
                  </a:lnTo>
                  <a:lnTo>
                    <a:pt x="327" y="2057"/>
                  </a:lnTo>
                  <a:lnTo>
                    <a:pt x="352" y="2067"/>
                  </a:lnTo>
                  <a:lnTo>
                    <a:pt x="378" y="2076"/>
                  </a:lnTo>
                  <a:lnTo>
                    <a:pt x="402" y="2082"/>
                  </a:lnTo>
                  <a:lnTo>
                    <a:pt x="421" y="2086"/>
                  </a:lnTo>
                  <a:lnTo>
                    <a:pt x="435" y="2084"/>
                  </a:lnTo>
                  <a:lnTo>
                    <a:pt x="457" y="2078"/>
                  </a:lnTo>
                  <a:lnTo>
                    <a:pt x="484" y="2073"/>
                  </a:lnTo>
                  <a:lnTo>
                    <a:pt x="514" y="2065"/>
                  </a:lnTo>
                  <a:lnTo>
                    <a:pt x="543" y="2059"/>
                  </a:lnTo>
                  <a:lnTo>
                    <a:pt x="569" y="2057"/>
                  </a:lnTo>
                  <a:lnTo>
                    <a:pt x="589" y="2057"/>
                  </a:lnTo>
                  <a:lnTo>
                    <a:pt x="608" y="2065"/>
                  </a:lnTo>
                  <a:lnTo>
                    <a:pt x="626" y="2078"/>
                  </a:lnTo>
                  <a:lnTo>
                    <a:pt x="642" y="2096"/>
                  </a:lnTo>
                  <a:lnTo>
                    <a:pt x="661" y="2116"/>
                  </a:lnTo>
                  <a:lnTo>
                    <a:pt x="687" y="2134"/>
                  </a:lnTo>
                  <a:lnTo>
                    <a:pt x="711" y="2149"/>
                  </a:lnTo>
                  <a:lnTo>
                    <a:pt x="726" y="2161"/>
                  </a:lnTo>
                  <a:lnTo>
                    <a:pt x="738" y="2171"/>
                  </a:lnTo>
                  <a:lnTo>
                    <a:pt x="742" y="2177"/>
                  </a:lnTo>
                  <a:lnTo>
                    <a:pt x="744" y="2179"/>
                  </a:lnTo>
                  <a:lnTo>
                    <a:pt x="856" y="2218"/>
                  </a:lnTo>
                  <a:lnTo>
                    <a:pt x="892" y="2242"/>
                  </a:lnTo>
                  <a:lnTo>
                    <a:pt x="949" y="2236"/>
                  </a:lnTo>
                  <a:lnTo>
                    <a:pt x="986" y="2191"/>
                  </a:lnTo>
                  <a:lnTo>
                    <a:pt x="1035" y="2199"/>
                  </a:lnTo>
                  <a:lnTo>
                    <a:pt x="1152" y="2222"/>
                  </a:lnTo>
                  <a:lnTo>
                    <a:pt x="1201" y="2261"/>
                  </a:lnTo>
                  <a:lnTo>
                    <a:pt x="1256" y="2273"/>
                  </a:lnTo>
                  <a:lnTo>
                    <a:pt x="1392" y="2236"/>
                  </a:lnTo>
                  <a:lnTo>
                    <a:pt x="1431" y="2260"/>
                  </a:lnTo>
                  <a:lnTo>
                    <a:pt x="1539" y="2189"/>
                  </a:lnTo>
                  <a:lnTo>
                    <a:pt x="1657" y="2187"/>
                  </a:lnTo>
                  <a:lnTo>
                    <a:pt x="1726" y="2155"/>
                  </a:lnTo>
                  <a:lnTo>
                    <a:pt x="1821" y="2167"/>
                  </a:lnTo>
                  <a:lnTo>
                    <a:pt x="1935" y="2242"/>
                  </a:lnTo>
                  <a:lnTo>
                    <a:pt x="2026" y="2230"/>
                  </a:lnTo>
                  <a:lnTo>
                    <a:pt x="2088" y="2265"/>
                  </a:lnTo>
                  <a:lnTo>
                    <a:pt x="2193" y="2230"/>
                  </a:lnTo>
                  <a:lnTo>
                    <a:pt x="2155" y="2197"/>
                  </a:lnTo>
                  <a:lnTo>
                    <a:pt x="2161" y="2147"/>
                  </a:lnTo>
                  <a:lnTo>
                    <a:pt x="2214" y="2128"/>
                  </a:lnTo>
                  <a:lnTo>
                    <a:pt x="2242" y="2063"/>
                  </a:lnTo>
                  <a:lnTo>
                    <a:pt x="2124" y="1970"/>
                  </a:lnTo>
                  <a:lnTo>
                    <a:pt x="2128" y="1890"/>
                  </a:lnTo>
                  <a:lnTo>
                    <a:pt x="2199" y="1850"/>
                  </a:lnTo>
                  <a:lnTo>
                    <a:pt x="2337" y="1834"/>
                  </a:lnTo>
                  <a:lnTo>
                    <a:pt x="2484" y="1797"/>
                  </a:lnTo>
                  <a:lnTo>
                    <a:pt x="2545" y="1764"/>
                  </a:lnTo>
                  <a:lnTo>
                    <a:pt x="2624" y="1777"/>
                  </a:lnTo>
                  <a:lnTo>
                    <a:pt x="2592" y="1514"/>
                  </a:lnTo>
                  <a:lnTo>
                    <a:pt x="2673" y="1466"/>
                  </a:lnTo>
                  <a:lnTo>
                    <a:pt x="2752" y="1388"/>
                  </a:lnTo>
                  <a:lnTo>
                    <a:pt x="2856" y="1356"/>
                  </a:lnTo>
                  <a:lnTo>
                    <a:pt x="2939" y="1329"/>
                  </a:lnTo>
                  <a:lnTo>
                    <a:pt x="2966" y="1299"/>
                  </a:lnTo>
                  <a:lnTo>
                    <a:pt x="2957" y="1258"/>
                  </a:lnTo>
                  <a:lnTo>
                    <a:pt x="2990" y="1207"/>
                  </a:lnTo>
                  <a:lnTo>
                    <a:pt x="2988" y="1205"/>
                  </a:lnTo>
                  <a:lnTo>
                    <a:pt x="2982" y="1195"/>
                  </a:lnTo>
                  <a:lnTo>
                    <a:pt x="2972" y="1183"/>
                  </a:lnTo>
                  <a:lnTo>
                    <a:pt x="2961" y="1167"/>
                  </a:lnTo>
                  <a:lnTo>
                    <a:pt x="2949" y="1149"/>
                  </a:lnTo>
                  <a:lnTo>
                    <a:pt x="2937" y="1134"/>
                  </a:lnTo>
                  <a:lnTo>
                    <a:pt x="2929" y="1116"/>
                  </a:lnTo>
                  <a:lnTo>
                    <a:pt x="2923" y="1102"/>
                  </a:lnTo>
                  <a:lnTo>
                    <a:pt x="2915" y="1079"/>
                  </a:lnTo>
                  <a:lnTo>
                    <a:pt x="2905" y="1053"/>
                  </a:lnTo>
                  <a:lnTo>
                    <a:pt x="2898" y="1025"/>
                  </a:lnTo>
                  <a:lnTo>
                    <a:pt x="2888" y="1000"/>
                  </a:lnTo>
                  <a:lnTo>
                    <a:pt x="2880" y="982"/>
                  </a:lnTo>
                  <a:lnTo>
                    <a:pt x="2872" y="957"/>
                  </a:lnTo>
                  <a:lnTo>
                    <a:pt x="2870" y="941"/>
                  </a:lnTo>
                  <a:lnTo>
                    <a:pt x="2870" y="935"/>
                  </a:lnTo>
                  <a:lnTo>
                    <a:pt x="2864" y="933"/>
                  </a:lnTo>
                  <a:lnTo>
                    <a:pt x="2850" y="933"/>
                  </a:lnTo>
                  <a:lnTo>
                    <a:pt x="2829" y="929"/>
                  </a:lnTo>
                  <a:lnTo>
                    <a:pt x="2805" y="923"/>
                  </a:lnTo>
                  <a:lnTo>
                    <a:pt x="2781" y="913"/>
                  </a:lnTo>
                  <a:lnTo>
                    <a:pt x="2760" y="898"/>
                  </a:lnTo>
                  <a:lnTo>
                    <a:pt x="2734" y="874"/>
                  </a:lnTo>
                  <a:lnTo>
                    <a:pt x="2709" y="854"/>
                  </a:lnTo>
                  <a:lnTo>
                    <a:pt x="2687" y="837"/>
                  </a:lnTo>
                  <a:lnTo>
                    <a:pt x="2665" y="819"/>
                  </a:lnTo>
                  <a:lnTo>
                    <a:pt x="2648" y="809"/>
                  </a:lnTo>
                  <a:lnTo>
                    <a:pt x="2622" y="803"/>
                  </a:lnTo>
                  <a:lnTo>
                    <a:pt x="2590" y="801"/>
                  </a:lnTo>
                  <a:lnTo>
                    <a:pt x="2557" y="797"/>
                  </a:lnTo>
                  <a:lnTo>
                    <a:pt x="2524" y="795"/>
                  </a:lnTo>
                  <a:lnTo>
                    <a:pt x="2494" y="789"/>
                  </a:lnTo>
                  <a:lnTo>
                    <a:pt x="2468" y="781"/>
                  </a:lnTo>
                  <a:lnTo>
                    <a:pt x="2443" y="770"/>
                  </a:lnTo>
                  <a:lnTo>
                    <a:pt x="2417" y="760"/>
                  </a:lnTo>
                  <a:lnTo>
                    <a:pt x="2396" y="752"/>
                  </a:lnTo>
                  <a:lnTo>
                    <a:pt x="2378" y="746"/>
                  </a:lnTo>
                  <a:lnTo>
                    <a:pt x="2366" y="742"/>
                  </a:lnTo>
                  <a:lnTo>
                    <a:pt x="2360" y="740"/>
                  </a:lnTo>
                  <a:lnTo>
                    <a:pt x="2356" y="738"/>
                  </a:lnTo>
                  <a:lnTo>
                    <a:pt x="2348" y="730"/>
                  </a:lnTo>
                  <a:lnTo>
                    <a:pt x="2337" y="720"/>
                  </a:lnTo>
                  <a:lnTo>
                    <a:pt x="2325" y="709"/>
                  </a:lnTo>
                  <a:lnTo>
                    <a:pt x="2315" y="695"/>
                  </a:lnTo>
                  <a:lnTo>
                    <a:pt x="2309" y="683"/>
                  </a:lnTo>
                  <a:lnTo>
                    <a:pt x="2311" y="669"/>
                  </a:lnTo>
                  <a:lnTo>
                    <a:pt x="2321" y="655"/>
                  </a:lnTo>
                  <a:lnTo>
                    <a:pt x="2333" y="646"/>
                  </a:lnTo>
                  <a:lnTo>
                    <a:pt x="2348" y="634"/>
                  </a:lnTo>
                  <a:lnTo>
                    <a:pt x="2360" y="622"/>
                  </a:lnTo>
                  <a:lnTo>
                    <a:pt x="2372" y="610"/>
                  </a:lnTo>
                  <a:lnTo>
                    <a:pt x="2376" y="592"/>
                  </a:lnTo>
                  <a:lnTo>
                    <a:pt x="2378" y="569"/>
                  </a:lnTo>
                  <a:lnTo>
                    <a:pt x="2378" y="547"/>
                  </a:lnTo>
                  <a:lnTo>
                    <a:pt x="2380" y="528"/>
                  </a:lnTo>
                  <a:lnTo>
                    <a:pt x="2390" y="506"/>
                  </a:lnTo>
                  <a:lnTo>
                    <a:pt x="2396" y="490"/>
                  </a:lnTo>
                  <a:lnTo>
                    <a:pt x="2396" y="474"/>
                  </a:lnTo>
                  <a:lnTo>
                    <a:pt x="2390" y="459"/>
                  </a:lnTo>
                  <a:lnTo>
                    <a:pt x="2382" y="445"/>
                  </a:lnTo>
                  <a:lnTo>
                    <a:pt x="2374" y="433"/>
                  </a:lnTo>
                  <a:lnTo>
                    <a:pt x="2358" y="407"/>
                  </a:lnTo>
                  <a:lnTo>
                    <a:pt x="2342" y="378"/>
                  </a:lnTo>
                  <a:lnTo>
                    <a:pt x="2335" y="344"/>
                  </a:lnTo>
                  <a:lnTo>
                    <a:pt x="2329" y="321"/>
                  </a:lnTo>
                  <a:lnTo>
                    <a:pt x="2319" y="303"/>
                  </a:lnTo>
                  <a:lnTo>
                    <a:pt x="2307" y="287"/>
                  </a:lnTo>
                  <a:lnTo>
                    <a:pt x="2295" y="276"/>
                  </a:lnTo>
                  <a:lnTo>
                    <a:pt x="2285" y="270"/>
                  </a:lnTo>
                  <a:lnTo>
                    <a:pt x="2276" y="266"/>
                  </a:lnTo>
                  <a:lnTo>
                    <a:pt x="2264" y="266"/>
                  </a:lnTo>
                  <a:lnTo>
                    <a:pt x="2256" y="262"/>
                  </a:lnTo>
                  <a:lnTo>
                    <a:pt x="2248" y="254"/>
                  </a:lnTo>
                  <a:lnTo>
                    <a:pt x="2238" y="248"/>
                  </a:lnTo>
                  <a:lnTo>
                    <a:pt x="2224" y="246"/>
                  </a:lnTo>
                  <a:lnTo>
                    <a:pt x="2209" y="248"/>
                  </a:lnTo>
                  <a:lnTo>
                    <a:pt x="2191" y="248"/>
                  </a:lnTo>
                  <a:lnTo>
                    <a:pt x="2177" y="246"/>
                  </a:lnTo>
                  <a:lnTo>
                    <a:pt x="2169" y="238"/>
                  </a:lnTo>
                  <a:lnTo>
                    <a:pt x="2159" y="221"/>
                  </a:lnTo>
                  <a:lnTo>
                    <a:pt x="2150" y="197"/>
                  </a:lnTo>
                  <a:lnTo>
                    <a:pt x="2136" y="173"/>
                  </a:lnTo>
                  <a:lnTo>
                    <a:pt x="2120" y="156"/>
                  </a:lnTo>
                  <a:lnTo>
                    <a:pt x="2106" y="144"/>
                  </a:lnTo>
                  <a:lnTo>
                    <a:pt x="2092" y="136"/>
                  </a:lnTo>
                  <a:lnTo>
                    <a:pt x="2083" y="128"/>
                  </a:lnTo>
                  <a:lnTo>
                    <a:pt x="2077" y="118"/>
                  </a:lnTo>
                  <a:lnTo>
                    <a:pt x="2075" y="104"/>
                  </a:lnTo>
                  <a:lnTo>
                    <a:pt x="2071" y="87"/>
                  </a:lnTo>
                  <a:lnTo>
                    <a:pt x="2061" y="73"/>
                  </a:lnTo>
                  <a:lnTo>
                    <a:pt x="2053" y="63"/>
                  </a:lnTo>
                  <a:lnTo>
                    <a:pt x="2051" y="53"/>
                  </a:lnTo>
                  <a:lnTo>
                    <a:pt x="2057" y="41"/>
                  </a:lnTo>
                  <a:lnTo>
                    <a:pt x="2065" y="32"/>
                  </a:lnTo>
                  <a:lnTo>
                    <a:pt x="2071" y="20"/>
                  </a:lnTo>
                  <a:lnTo>
                    <a:pt x="2073" y="14"/>
                  </a:lnTo>
                  <a:lnTo>
                    <a:pt x="2063" y="8"/>
                  </a:lnTo>
                  <a:lnTo>
                    <a:pt x="2045" y="4"/>
                  </a:lnTo>
                  <a:lnTo>
                    <a:pt x="2020" y="2"/>
                  </a:lnTo>
                  <a:lnTo>
                    <a:pt x="1994" y="0"/>
                  </a:lnTo>
                  <a:lnTo>
                    <a:pt x="1970" y="0"/>
                  </a:lnTo>
                  <a:lnTo>
                    <a:pt x="1955" y="6"/>
                  </a:lnTo>
                  <a:lnTo>
                    <a:pt x="1945" y="14"/>
                  </a:lnTo>
                  <a:lnTo>
                    <a:pt x="1941" y="30"/>
                  </a:lnTo>
                  <a:lnTo>
                    <a:pt x="1937" y="45"/>
                  </a:lnTo>
                  <a:lnTo>
                    <a:pt x="1933" y="61"/>
                  </a:lnTo>
                  <a:lnTo>
                    <a:pt x="1927" y="75"/>
                  </a:lnTo>
                  <a:lnTo>
                    <a:pt x="1915" y="85"/>
                  </a:lnTo>
                  <a:lnTo>
                    <a:pt x="1898" y="87"/>
                  </a:lnTo>
                  <a:lnTo>
                    <a:pt x="1878" y="91"/>
                  </a:lnTo>
                  <a:lnTo>
                    <a:pt x="1858" y="93"/>
                  </a:lnTo>
                  <a:lnTo>
                    <a:pt x="1840" y="95"/>
                  </a:lnTo>
                  <a:lnTo>
                    <a:pt x="1823" y="102"/>
                  </a:lnTo>
                  <a:lnTo>
                    <a:pt x="1809" y="116"/>
                  </a:lnTo>
                  <a:lnTo>
                    <a:pt x="1797" y="140"/>
                  </a:lnTo>
                  <a:lnTo>
                    <a:pt x="1785" y="169"/>
                  </a:lnTo>
                  <a:lnTo>
                    <a:pt x="1777" y="203"/>
                  </a:lnTo>
                  <a:lnTo>
                    <a:pt x="1774" y="236"/>
                  </a:lnTo>
                  <a:lnTo>
                    <a:pt x="1770" y="262"/>
                  </a:lnTo>
                  <a:lnTo>
                    <a:pt x="1768" y="283"/>
                  </a:lnTo>
                  <a:lnTo>
                    <a:pt x="1762" y="303"/>
                  </a:lnTo>
                  <a:lnTo>
                    <a:pt x="1754" y="319"/>
                  </a:lnTo>
                  <a:lnTo>
                    <a:pt x="1740" y="329"/>
                  </a:lnTo>
                  <a:lnTo>
                    <a:pt x="1722" y="337"/>
                  </a:lnTo>
                  <a:lnTo>
                    <a:pt x="1703" y="341"/>
                  </a:lnTo>
                  <a:lnTo>
                    <a:pt x="1685" y="346"/>
                  </a:lnTo>
                  <a:lnTo>
                    <a:pt x="1669" y="350"/>
                  </a:lnTo>
                  <a:lnTo>
                    <a:pt x="1655" y="348"/>
                  </a:lnTo>
                  <a:lnTo>
                    <a:pt x="1644" y="341"/>
                  </a:lnTo>
                  <a:lnTo>
                    <a:pt x="1634" y="333"/>
                  </a:lnTo>
                  <a:lnTo>
                    <a:pt x="1618" y="331"/>
                  </a:lnTo>
                  <a:lnTo>
                    <a:pt x="1600" y="331"/>
                  </a:lnTo>
                  <a:lnTo>
                    <a:pt x="1581" y="329"/>
                  </a:lnTo>
                  <a:lnTo>
                    <a:pt x="1563" y="325"/>
                  </a:lnTo>
                  <a:lnTo>
                    <a:pt x="1549" y="315"/>
                  </a:lnTo>
                  <a:lnTo>
                    <a:pt x="1537" y="303"/>
                  </a:lnTo>
                  <a:lnTo>
                    <a:pt x="1524" y="289"/>
                  </a:lnTo>
                  <a:lnTo>
                    <a:pt x="1508" y="276"/>
                  </a:lnTo>
                  <a:lnTo>
                    <a:pt x="1494" y="266"/>
                  </a:lnTo>
                  <a:lnTo>
                    <a:pt x="1480" y="260"/>
                  </a:lnTo>
                  <a:lnTo>
                    <a:pt x="1468" y="260"/>
                  </a:lnTo>
                  <a:lnTo>
                    <a:pt x="1461" y="268"/>
                  </a:lnTo>
                  <a:lnTo>
                    <a:pt x="1449" y="287"/>
                  </a:lnTo>
                  <a:lnTo>
                    <a:pt x="1435" y="311"/>
                  </a:lnTo>
                  <a:lnTo>
                    <a:pt x="1417" y="341"/>
                  </a:lnTo>
                  <a:lnTo>
                    <a:pt x="1400" y="372"/>
                  </a:lnTo>
                  <a:lnTo>
                    <a:pt x="1382" y="407"/>
                  </a:lnTo>
                  <a:lnTo>
                    <a:pt x="1366" y="439"/>
                  </a:lnTo>
                  <a:lnTo>
                    <a:pt x="1348" y="467"/>
                  </a:lnTo>
                  <a:lnTo>
                    <a:pt x="1335" y="488"/>
                  </a:lnTo>
                  <a:lnTo>
                    <a:pt x="1327" y="506"/>
                  </a:lnTo>
                  <a:lnTo>
                    <a:pt x="1327" y="522"/>
                  </a:lnTo>
                  <a:lnTo>
                    <a:pt x="1335" y="533"/>
                  </a:lnTo>
                  <a:lnTo>
                    <a:pt x="1344" y="541"/>
                  </a:lnTo>
                  <a:lnTo>
                    <a:pt x="1358" y="549"/>
                  </a:lnTo>
                  <a:lnTo>
                    <a:pt x="1370" y="555"/>
                  </a:lnTo>
                  <a:lnTo>
                    <a:pt x="1376" y="563"/>
                  </a:lnTo>
                  <a:lnTo>
                    <a:pt x="1374" y="569"/>
                  </a:lnTo>
                  <a:lnTo>
                    <a:pt x="1362" y="575"/>
                  </a:lnTo>
                  <a:lnTo>
                    <a:pt x="1348" y="577"/>
                  </a:lnTo>
                  <a:lnTo>
                    <a:pt x="1331" y="577"/>
                  </a:lnTo>
                  <a:lnTo>
                    <a:pt x="1313" y="577"/>
                  </a:lnTo>
                  <a:lnTo>
                    <a:pt x="1297" y="577"/>
                  </a:lnTo>
                  <a:lnTo>
                    <a:pt x="1285" y="577"/>
                  </a:lnTo>
                  <a:lnTo>
                    <a:pt x="1274" y="571"/>
                  </a:lnTo>
                  <a:lnTo>
                    <a:pt x="1264" y="561"/>
                  </a:lnTo>
                  <a:lnTo>
                    <a:pt x="1252" y="551"/>
                  </a:lnTo>
                  <a:lnTo>
                    <a:pt x="1238" y="543"/>
                  </a:lnTo>
                  <a:lnTo>
                    <a:pt x="1222" y="541"/>
                  </a:lnTo>
                  <a:lnTo>
                    <a:pt x="1201" y="543"/>
                  </a:lnTo>
                  <a:lnTo>
                    <a:pt x="1177" y="547"/>
                  </a:lnTo>
                  <a:lnTo>
                    <a:pt x="1153" y="551"/>
                  </a:lnTo>
                  <a:lnTo>
                    <a:pt x="1126" y="553"/>
                  </a:lnTo>
                  <a:lnTo>
                    <a:pt x="1100" y="553"/>
                  </a:lnTo>
                  <a:lnTo>
                    <a:pt x="1079" y="551"/>
                  </a:lnTo>
                  <a:lnTo>
                    <a:pt x="1059" y="551"/>
                  </a:lnTo>
                  <a:lnTo>
                    <a:pt x="1039" y="553"/>
                  </a:lnTo>
                  <a:lnTo>
                    <a:pt x="1026" y="555"/>
                  </a:lnTo>
                  <a:lnTo>
                    <a:pt x="1014" y="561"/>
                  </a:lnTo>
                  <a:lnTo>
                    <a:pt x="1010" y="567"/>
                  </a:lnTo>
                  <a:lnTo>
                    <a:pt x="1014" y="577"/>
                  </a:lnTo>
                  <a:lnTo>
                    <a:pt x="1024" y="585"/>
                  </a:lnTo>
                  <a:lnTo>
                    <a:pt x="1035" y="589"/>
                  </a:lnTo>
                  <a:lnTo>
                    <a:pt x="1049" y="592"/>
                  </a:lnTo>
                  <a:lnTo>
                    <a:pt x="1061" y="594"/>
                  </a:lnTo>
                  <a:lnTo>
                    <a:pt x="1073" y="598"/>
                  </a:lnTo>
                  <a:lnTo>
                    <a:pt x="1081" y="604"/>
                  </a:lnTo>
                  <a:lnTo>
                    <a:pt x="1085" y="616"/>
                  </a:lnTo>
                  <a:lnTo>
                    <a:pt x="1081" y="632"/>
                  </a:lnTo>
                  <a:lnTo>
                    <a:pt x="1069" y="655"/>
                  </a:lnTo>
                  <a:lnTo>
                    <a:pt x="1057" y="677"/>
                  </a:lnTo>
                  <a:lnTo>
                    <a:pt x="1047" y="695"/>
                  </a:lnTo>
                  <a:lnTo>
                    <a:pt x="1041" y="715"/>
                  </a:lnTo>
                  <a:lnTo>
                    <a:pt x="1039" y="736"/>
                  </a:lnTo>
                  <a:lnTo>
                    <a:pt x="1045" y="762"/>
                  </a:lnTo>
                  <a:lnTo>
                    <a:pt x="1057" y="799"/>
                  </a:lnTo>
                  <a:lnTo>
                    <a:pt x="1061" y="833"/>
                  </a:lnTo>
                  <a:lnTo>
                    <a:pt x="1059" y="860"/>
                  </a:lnTo>
                  <a:lnTo>
                    <a:pt x="1051" y="882"/>
                  </a:lnTo>
                  <a:lnTo>
                    <a:pt x="1039" y="894"/>
                  </a:lnTo>
                  <a:lnTo>
                    <a:pt x="1024" y="905"/>
                  </a:lnTo>
                  <a:lnTo>
                    <a:pt x="1004" y="915"/>
                  </a:lnTo>
                  <a:lnTo>
                    <a:pt x="986" y="927"/>
                  </a:lnTo>
                  <a:lnTo>
                    <a:pt x="972" y="939"/>
                  </a:lnTo>
                  <a:lnTo>
                    <a:pt x="966" y="953"/>
                  </a:lnTo>
                  <a:lnTo>
                    <a:pt x="966" y="968"/>
                  </a:lnTo>
                  <a:lnTo>
                    <a:pt x="966" y="988"/>
                  </a:lnTo>
                  <a:lnTo>
                    <a:pt x="966" y="1010"/>
                  </a:lnTo>
                  <a:lnTo>
                    <a:pt x="965" y="1031"/>
                  </a:lnTo>
                  <a:lnTo>
                    <a:pt x="961" y="1049"/>
                  </a:lnTo>
                  <a:lnTo>
                    <a:pt x="953" y="1063"/>
                  </a:lnTo>
                  <a:lnTo>
                    <a:pt x="941" y="1069"/>
                  </a:lnTo>
                  <a:lnTo>
                    <a:pt x="921" y="1071"/>
                  </a:lnTo>
                  <a:lnTo>
                    <a:pt x="892" y="1075"/>
                  </a:lnTo>
                  <a:lnTo>
                    <a:pt x="858" y="1079"/>
                  </a:lnTo>
                  <a:lnTo>
                    <a:pt x="821" y="1085"/>
                  </a:lnTo>
                  <a:lnTo>
                    <a:pt x="783" y="1092"/>
                  </a:lnTo>
                  <a:lnTo>
                    <a:pt x="752" y="1100"/>
                  </a:lnTo>
                  <a:lnTo>
                    <a:pt x="728" y="1110"/>
                  </a:lnTo>
                  <a:lnTo>
                    <a:pt x="705" y="1124"/>
                  </a:lnTo>
                  <a:lnTo>
                    <a:pt x="685" y="1138"/>
                  </a:lnTo>
                  <a:lnTo>
                    <a:pt x="671" y="1151"/>
                  </a:lnTo>
                  <a:lnTo>
                    <a:pt x="655" y="1159"/>
                  </a:lnTo>
                  <a:lnTo>
                    <a:pt x="642" y="1163"/>
                  </a:lnTo>
                  <a:lnTo>
                    <a:pt x="628" y="1159"/>
                  </a:lnTo>
                  <a:lnTo>
                    <a:pt x="606" y="1153"/>
                  </a:lnTo>
                  <a:lnTo>
                    <a:pt x="585" y="1146"/>
                  </a:lnTo>
                  <a:lnTo>
                    <a:pt x="559" y="1138"/>
                  </a:lnTo>
                  <a:lnTo>
                    <a:pt x="535" y="1132"/>
                  </a:lnTo>
                  <a:lnTo>
                    <a:pt x="516" y="1130"/>
                  </a:lnTo>
                  <a:lnTo>
                    <a:pt x="500" y="1132"/>
                  </a:lnTo>
                  <a:lnTo>
                    <a:pt x="486" y="1142"/>
                  </a:lnTo>
                  <a:lnTo>
                    <a:pt x="470" y="1157"/>
                  </a:lnTo>
                  <a:lnTo>
                    <a:pt x="457" y="1177"/>
                  </a:lnTo>
                  <a:lnTo>
                    <a:pt x="443" y="1197"/>
                  </a:lnTo>
                  <a:lnTo>
                    <a:pt x="427" y="1212"/>
                  </a:lnTo>
                  <a:lnTo>
                    <a:pt x="413" y="1220"/>
                  </a:lnTo>
                  <a:lnTo>
                    <a:pt x="390" y="1220"/>
                  </a:lnTo>
                  <a:lnTo>
                    <a:pt x="362" y="1216"/>
                  </a:lnTo>
                  <a:lnTo>
                    <a:pt x="339" y="1212"/>
                  </a:lnTo>
                  <a:lnTo>
                    <a:pt x="319" y="1210"/>
                  </a:lnTo>
                  <a:lnTo>
                    <a:pt x="313" y="1207"/>
                  </a:lnTo>
                  <a:lnTo>
                    <a:pt x="309" y="1199"/>
                  </a:lnTo>
                  <a:lnTo>
                    <a:pt x="309" y="1189"/>
                  </a:lnTo>
                  <a:lnTo>
                    <a:pt x="313" y="1177"/>
                  </a:lnTo>
                  <a:lnTo>
                    <a:pt x="315" y="1167"/>
                  </a:lnTo>
                  <a:lnTo>
                    <a:pt x="317" y="1159"/>
                  </a:lnTo>
                  <a:lnTo>
                    <a:pt x="319" y="1157"/>
                  </a:lnTo>
                  <a:lnTo>
                    <a:pt x="315" y="1157"/>
                  </a:lnTo>
                  <a:lnTo>
                    <a:pt x="303" y="1159"/>
                  </a:lnTo>
                  <a:lnTo>
                    <a:pt x="287" y="1161"/>
                  </a:lnTo>
                  <a:lnTo>
                    <a:pt x="268" y="1163"/>
                  </a:lnTo>
                  <a:lnTo>
                    <a:pt x="250" y="1165"/>
                  </a:lnTo>
                  <a:lnTo>
                    <a:pt x="234" y="1165"/>
                  </a:lnTo>
                  <a:lnTo>
                    <a:pt x="220" y="1165"/>
                  </a:lnTo>
                  <a:lnTo>
                    <a:pt x="211" y="1171"/>
                  </a:lnTo>
                  <a:lnTo>
                    <a:pt x="201" y="1177"/>
                  </a:lnTo>
                  <a:lnTo>
                    <a:pt x="189" y="1185"/>
                  </a:lnTo>
                  <a:lnTo>
                    <a:pt x="171" y="1191"/>
                  </a:lnTo>
                  <a:lnTo>
                    <a:pt x="154" y="1193"/>
                  </a:lnTo>
                  <a:lnTo>
                    <a:pt x="136" y="1193"/>
                  </a:lnTo>
                  <a:lnTo>
                    <a:pt x="116" y="1191"/>
                  </a:lnTo>
                  <a:lnTo>
                    <a:pt x="100" y="1191"/>
                  </a:lnTo>
                  <a:lnTo>
                    <a:pt x="87" y="1197"/>
                  </a:lnTo>
                  <a:lnTo>
                    <a:pt x="77" y="1210"/>
                  </a:lnTo>
                  <a:lnTo>
                    <a:pt x="69" y="1228"/>
                  </a:lnTo>
                  <a:lnTo>
                    <a:pt x="59" y="1246"/>
                  </a:lnTo>
                  <a:lnTo>
                    <a:pt x="49" y="1262"/>
                  </a:lnTo>
                  <a:lnTo>
                    <a:pt x="39" y="1275"/>
                  </a:lnTo>
                  <a:lnTo>
                    <a:pt x="33" y="1285"/>
                  </a:lnTo>
                  <a:lnTo>
                    <a:pt x="29" y="1289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" name="Google Shape;78;p16"/>
            <p:cNvSpPr/>
            <p:nvPr/>
          </p:nvSpPr>
          <p:spPr>
            <a:xfrm>
              <a:off x="720" y="1296"/>
              <a:ext cx="1495" cy="1136"/>
            </a:xfrm>
            <a:custGeom>
              <a:rect b="b" l="l" r="r" t="t"/>
              <a:pathLst>
                <a:path extrusionOk="0" h="2273" w="2990">
                  <a:moveTo>
                    <a:pt x="29" y="1289"/>
                  </a:moveTo>
                  <a:lnTo>
                    <a:pt x="4" y="1329"/>
                  </a:lnTo>
                  <a:lnTo>
                    <a:pt x="12" y="1378"/>
                  </a:lnTo>
                  <a:lnTo>
                    <a:pt x="12" y="1382"/>
                  </a:lnTo>
                  <a:lnTo>
                    <a:pt x="10" y="1395"/>
                  </a:lnTo>
                  <a:lnTo>
                    <a:pt x="10" y="1411"/>
                  </a:lnTo>
                  <a:lnTo>
                    <a:pt x="10" y="1429"/>
                  </a:lnTo>
                  <a:lnTo>
                    <a:pt x="14" y="1443"/>
                  </a:lnTo>
                  <a:lnTo>
                    <a:pt x="20" y="1451"/>
                  </a:lnTo>
                  <a:lnTo>
                    <a:pt x="31" y="1453"/>
                  </a:lnTo>
                  <a:lnTo>
                    <a:pt x="43" y="1451"/>
                  </a:lnTo>
                  <a:lnTo>
                    <a:pt x="55" y="1449"/>
                  </a:lnTo>
                  <a:lnTo>
                    <a:pt x="73" y="1451"/>
                  </a:lnTo>
                  <a:lnTo>
                    <a:pt x="94" y="1462"/>
                  </a:lnTo>
                  <a:lnTo>
                    <a:pt x="116" y="1480"/>
                  </a:lnTo>
                  <a:lnTo>
                    <a:pt x="132" y="1502"/>
                  </a:lnTo>
                  <a:lnTo>
                    <a:pt x="136" y="1514"/>
                  </a:lnTo>
                  <a:lnTo>
                    <a:pt x="132" y="1525"/>
                  </a:lnTo>
                  <a:lnTo>
                    <a:pt x="126" y="1537"/>
                  </a:lnTo>
                  <a:lnTo>
                    <a:pt x="120" y="1549"/>
                  </a:lnTo>
                  <a:lnTo>
                    <a:pt x="116" y="1561"/>
                  </a:lnTo>
                  <a:lnTo>
                    <a:pt x="116" y="1577"/>
                  </a:lnTo>
                  <a:lnTo>
                    <a:pt x="114" y="1596"/>
                  </a:lnTo>
                  <a:lnTo>
                    <a:pt x="110" y="1618"/>
                  </a:lnTo>
                  <a:lnTo>
                    <a:pt x="108" y="1640"/>
                  </a:lnTo>
                  <a:lnTo>
                    <a:pt x="108" y="1657"/>
                  </a:lnTo>
                  <a:lnTo>
                    <a:pt x="112" y="1669"/>
                  </a:lnTo>
                  <a:lnTo>
                    <a:pt x="114" y="1679"/>
                  </a:lnTo>
                  <a:lnTo>
                    <a:pt x="114" y="1691"/>
                  </a:lnTo>
                  <a:lnTo>
                    <a:pt x="106" y="1699"/>
                  </a:lnTo>
                  <a:lnTo>
                    <a:pt x="96" y="1703"/>
                  </a:lnTo>
                  <a:lnTo>
                    <a:pt x="89" y="1701"/>
                  </a:lnTo>
                  <a:lnTo>
                    <a:pt x="83" y="1695"/>
                  </a:lnTo>
                  <a:lnTo>
                    <a:pt x="77" y="1687"/>
                  </a:lnTo>
                  <a:lnTo>
                    <a:pt x="69" y="1679"/>
                  </a:lnTo>
                  <a:lnTo>
                    <a:pt x="63" y="1673"/>
                  </a:lnTo>
                  <a:lnTo>
                    <a:pt x="53" y="1675"/>
                  </a:lnTo>
                  <a:lnTo>
                    <a:pt x="41" y="1685"/>
                  </a:lnTo>
                  <a:lnTo>
                    <a:pt x="26" y="1699"/>
                  </a:lnTo>
                  <a:lnTo>
                    <a:pt x="12" y="1708"/>
                  </a:lnTo>
                  <a:lnTo>
                    <a:pt x="4" y="1712"/>
                  </a:lnTo>
                  <a:lnTo>
                    <a:pt x="0" y="1716"/>
                  </a:lnTo>
                  <a:lnTo>
                    <a:pt x="6" y="1720"/>
                  </a:lnTo>
                  <a:lnTo>
                    <a:pt x="20" y="1724"/>
                  </a:lnTo>
                  <a:lnTo>
                    <a:pt x="41" y="1728"/>
                  </a:lnTo>
                  <a:lnTo>
                    <a:pt x="65" y="1734"/>
                  </a:lnTo>
                  <a:lnTo>
                    <a:pt x="89" y="1740"/>
                  </a:lnTo>
                  <a:lnTo>
                    <a:pt x="110" y="1746"/>
                  </a:lnTo>
                  <a:lnTo>
                    <a:pt x="126" y="1754"/>
                  </a:lnTo>
                  <a:lnTo>
                    <a:pt x="136" y="1764"/>
                  </a:lnTo>
                  <a:lnTo>
                    <a:pt x="140" y="1771"/>
                  </a:lnTo>
                  <a:lnTo>
                    <a:pt x="150" y="1779"/>
                  </a:lnTo>
                  <a:lnTo>
                    <a:pt x="159" y="1785"/>
                  </a:lnTo>
                  <a:lnTo>
                    <a:pt x="169" y="1795"/>
                  </a:lnTo>
                  <a:lnTo>
                    <a:pt x="177" y="1807"/>
                  </a:lnTo>
                  <a:lnTo>
                    <a:pt x="185" y="1825"/>
                  </a:lnTo>
                  <a:lnTo>
                    <a:pt x="187" y="1848"/>
                  </a:lnTo>
                  <a:lnTo>
                    <a:pt x="185" y="1870"/>
                  </a:lnTo>
                  <a:lnTo>
                    <a:pt x="179" y="1888"/>
                  </a:lnTo>
                  <a:lnTo>
                    <a:pt x="175" y="1905"/>
                  </a:lnTo>
                  <a:lnTo>
                    <a:pt x="177" y="1921"/>
                  </a:lnTo>
                  <a:lnTo>
                    <a:pt x="185" y="1941"/>
                  </a:lnTo>
                  <a:lnTo>
                    <a:pt x="195" y="1960"/>
                  </a:lnTo>
                  <a:lnTo>
                    <a:pt x="207" y="1978"/>
                  </a:lnTo>
                  <a:lnTo>
                    <a:pt x="218" y="1986"/>
                  </a:lnTo>
                  <a:lnTo>
                    <a:pt x="232" y="1990"/>
                  </a:lnTo>
                  <a:lnTo>
                    <a:pt x="246" y="1994"/>
                  </a:lnTo>
                  <a:lnTo>
                    <a:pt x="260" y="2002"/>
                  </a:lnTo>
                  <a:lnTo>
                    <a:pt x="270" y="2014"/>
                  </a:lnTo>
                  <a:lnTo>
                    <a:pt x="281" y="2029"/>
                  </a:lnTo>
                  <a:lnTo>
                    <a:pt x="299" y="2045"/>
                  </a:lnTo>
                  <a:lnTo>
                    <a:pt x="327" y="2057"/>
                  </a:lnTo>
                  <a:lnTo>
                    <a:pt x="352" y="2067"/>
                  </a:lnTo>
                  <a:lnTo>
                    <a:pt x="378" y="2076"/>
                  </a:lnTo>
                  <a:lnTo>
                    <a:pt x="402" y="2082"/>
                  </a:lnTo>
                  <a:lnTo>
                    <a:pt x="421" y="2086"/>
                  </a:lnTo>
                  <a:lnTo>
                    <a:pt x="435" y="2084"/>
                  </a:lnTo>
                  <a:lnTo>
                    <a:pt x="457" y="2078"/>
                  </a:lnTo>
                  <a:lnTo>
                    <a:pt x="484" y="2073"/>
                  </a:lnTo>
                  <a:lnTo>
                    <a:pt x="514" y="2065"/>
                  </a:lnTo>
                  <a:lnTo>
                    <a:pt x="543" y="2059"/>
                  </a:lnTo>
                  <a:lnTo>
                    <a:pt x="569" y="2057"/>
                  </a:lnTo>
                  <a:lnTo>
                    <a:pt x="589" y="2057"/>
                  </a:lnTo>
                  <a:lnTo>
                    <a:pt x="608" y="2065"/>
                  </a:lnTo>
                  <a:lnTo>
                    <a:pt x="626" y="2078"/>
                  </a:lnTo>
                  <a:lnTo>
                    <a:pt x="642" y="2096"/>
                  </a:lnTo>
                  <a:lnTo>
                    <a:pt x="661" y="2116"/>
                  </a:lnTo>
                  <a:lnTo>
                    <a:pt x="687" y="2134"/>
                  </a:lnTo>
                  <a:lnTo>
                    <a:pt x="711" y="2149"/>
                  </a:lnTo>
                  <a:lnTo>
                    <a:pt x="726" y="2161"/>
                  </a:lnTo>
                  <a:lnTo>
                    <a:pt x="738" y="2171"/>
                  </a:lnTo>
                  <a:lnTo>
                    <a:pt x="742" y="2177"/>
                  </a:lnTo>
                  <a:lnTo>
                    <a:pt x="744" y="2179"/>
                  </a:lnTo>
                  <a:lnTo>
                    <a:pt x="856" y="2218"/>
                  </a:lnTo>
                  <a:lnTo>
                    <a:pt x="892" y="2242"/>
                  </a:lnTo>
                  <a:lnTo>
                    <a:pt x="949" y="2236"/>
                  </a:lnTo>
                  <a:lnTo>
                    <a:pt x="986" y="2191"/>
                  </a:lnTo>
                  <a:lnTo>
                    <a:pt x="1035" y="2199"/>
                  </a:lnTo>
                  <a:lnTo>
                    <a:pt x="1152" y="2222"/>
                  </a:lnTo>
                  <a:lnTo>
                    <a:pt x="1201" y="2261"/>
                  </a:lnTo>
                  <a:lnTo>
                    <a:pt x="1256" y="2273"/>
                  </a:lnTo>
                  <a:lnTo>
                    <a:pt x="1392" y="2236"/>
                  </a:lnTo>
                  <a:lnTo>
                    <a:pt x="1431" y="2260"/>
                  </a:lnTo>
                  <a:lnTo>
                    <a:pt x="1539" y="2189"/>
                  </a:lnTo>
                  <a:lnTo>
                    <a:pt x="1657" y="2187"/>
                  </a:lnTo>
                  <a:lnTo>
                    <a:pt x="1726" y="2155"/>
                  </a:lnTo>
                  <a:lnTo>
                    <a:pt x="1821" y="2167"/>
                  </a:lnTo>
                  <a:lnTo>
                    <a:pt x="1935" y="2242"/>
                  </a:lnTo>
                  <a:lnTo>
                    <a:pt x="2026" y="2230"/>
                  </a:lnTo>
                  <a:lnTo>
                    <a:pt x="2088" y="2265"/>
                  </a:lnTo>
                  <a:lnTo>
                    <a:pt x="2193" y="2230"/>
                  </a:lnTo>
                  <a:lnTo>
                    <a:pt x="2155" y="2197"/>
                  </a:lnTo>
                  <a:lnTo>
                    <a:pt x="2161" y="2147"/>
                  </a:lnTo>
                  <a:lnTo>
                    <a:pt x="2214" y="2128"/>
                  </a:lnTo>
                  <a:lnTo>
                    <a:pt x="2242" y="2063"/>
                  </a:lnTo>
                  <a:lnTo>
                    <a:pt x="2124" y="1970"/>
                  </a:lnTo>
                  <a:lnTo>
                    <a:pt x="2128" y="1890"/>
                  </a:lnTo>
                  <a:lnTo>
                    <a:pt x="2199" y="1850"/>
                  </a:lnTo>
                  <a:lnTo>
                    <a:pt x="2337" y="1834"/>
                  </a:lnTo>
                  <a:lnTo>
                    <a:pt x="2484" y="1797"/>
                  </a:lnTo>
                  <a:lnTo>
                    <a:pt x="2545" y="1764"/>
                  </a:lnTo>
                  <a:lnTo>
                    <a:pt x="2624" y="1777"/>
                  </a:lnTo>
                  <a:lnTo>
                    <a:pt x="2592" y="1514"/>
                  </a:lnTo>
                  <a:lnTo>
                    <a:pt x="2673" y="1466"/>
                  </a:lnTo>
                  <a:lnTo>
                    <a:pt x="2752" y="1388"/>
                  </a:lnTo>
                  <a:lnTo>
                    <a:pt x="2856" y="1356"/>
                  </a:lnTo>
                  <a:lnTo>
                    <a:pt x="2939" y="1329"/>
                  </a:lnTo>
                  <a:lnTo>
                    <a:pt x="2966" y="1299"/>
                  </a:lnTo>
                  <a:lnTo>
                    <a:pt x="2957" y="1258"/>
                  </a:lnTo>
                  <a:lnTo>
                    <a:pt x="2990" y="1207"/>
                  </a:lnTo>
                  <a:lnTo>
                    <a:pt x="2988" y="1205"/>
                  </a:lnTo>
                  <a:lnTo>
                    <a:pt x="2982" y="1195"/>
                  </a:lnTo>
                  <a:lnTo>
                    <a:pt x="2972" y="1183"/>
                  </a:lnTo>
                  <a:lnTo>
                    <a:pt x="2961" y="1167"/>
                  </a:lnTo>
                  <a:lnTo>
                    <a:pt x="2949" y="1149"/>
                  </a:lnTo>
                  <a:lnTo>
                    <a:pt x="2937" y="1134"/>
                  </a:lnTo>
                  <a:lnTo>
                    <a:pt x="2929" y="1116"/>
                  </a:lnTo>
                  <a:lnTo>
                    <a:pt x="2923" y="1102"/>
                  </a:lnTo>
                  <a:lnTo>
                    <a:pt x="2915" y="1079"/>
                  </a:lnTo>
                  <a:lnTo>
                    <a:pt x="2905" y="1053"/>
                  </a:lnTo>
                  <a:lnTo>
                    <a:pt x="2898" y="1025"/>
                  </a:lnTo>
                  <a:lnTo>
                    <a:pt x="2888" y="1000"/>
                  </a:lnTo>
                  <a:lnTo>
                    <a:pt x="2880" y="982"/>
                  </a:lnTo>
                  <a:lnTo>
                    <a:pt x="2872" y="957"/>
                  </a:lnTo>
                  <a:lnTo>
                    <a:pt x="2870" y="941"/>
                  </a:lnTo>
                  <a:lnTo>
                    <a:pt x="2870" y="935"/>
                  </a:lnTo>
                  <a:lnTo>
                    <a:pt x="2864" y="933"/>
                  </a:lnTo>
                  <a:lnTo>
                    <a:pt x="2850" y="933"/>
                  </a:lnTo>
                  <a:lnTo>
                    <a:pt x="2829" y="929"/>
                  </a:lnTo>
                  <a:lnTo>
                    <a:pt x="2805" y="923"/>
                  </a:lnTo>
                  <a:lnTo>
                    <a:pt x="2781" y="913"/>
                  </a:lnTo>
                  <a:lnTo>
                    <a:pt x="2760" y="898"/>
                  </a:lnTo>
                  <a:lnTo>
                    <a:pt x="2734" y="874"/>
                  </a:lnTo>
                  <a:lnTo>
                    <a:pt x="2709" y="854"/>
                  </a:lnTo>
                  <a:lnTo>
                    <a:pt x="2687" y="837"/>
                  </a:lnTo>
                  <a:lnTo>
                    <a:pt x="2665" y="819"/>
                  </a:lnTo>
                  <a:lnTo>
                    <a:pt x="2648" y="809"/>
                  </a:lnTo>
                  <a:lnTo>
                    <a:pt x="2622" y="803"/>
                  </a:lnTo>
                  <a:lnTo>
                    <a:pt x="2590" y="801"/>
                  </a:lnTo>
                  <a:lnTo>
                    <a:pt x="2557" y="797"/>
                  </a:lnTo>
                  <a:lnTo>
                    <a:pt x="2524" y="795"/>
                  </a:lnTo>
                  <a:lnTo>
                    <a:pt x="2494" y="789"/>
                  </a:lnTo>
                  <a:lnTo>
                    <a:pt x="2468" y="781"/>
                  </a:lnTo>
                  <a:lnTo>
                    <a:pt x="2443" y="770"/>
                  </a:lnTo>
                  <a:lnTo>
                    <a:pt x="2417" y="760"/>
                  </a:lnTo>
                  <a:lnTo>
                    <a:pt x="2396" y="752"/>
                  </a:lnTo>
                  <a:lnTo>
                    <a:pt x="2378" y="746"/>
                  </a:lnTo>
                  <a:lnTo>
                    <a:pt x="2366" y="742"/>
                  </a:lnTo>
                  <a:lnTo>
                    <a:pt x="2360" y="740"/>
                  </a:lnTo>
                  <a:lnTo>
                    <a:pt x="2356" y="738"/>
                  </a:lnTo>
                  <a:lnTo>
                    <a:pt x="2348" y="730"/>
                  </a:lnTo>
                  <a:lnTo>
                    <a:pt x="2337" y="720"/>
                  </a:lnTo>
                  <a:lnTo>
                    <a:pt x="2325" y="709"/>
                  </a:lnTo>
                  <a:lnTo>
                    <a:pt x="2315" y="695"/>
                  </a:lnTo>
                  <a:lnTo>
                    <a:pt x="2309" y="683"/>
                  </a:lnTo>
                  <a:lnTo>
                    <a:pt x="2311" y="669"/>
                  </a:lnTo>
                  <a:lnTo>
                    <a:pt x="2321" y="655"/>
                  </a:lnTo>
                  <a:lnTo>
                    <a:pt x="2333" y="646"/>
                  </a:lnTo>
                  <a:lnTo>
                    <a:pt x="2348" y="634"/>
                  </a:lnTo>
                  <a:lnTo>
                    <a:pt x="2360" y="622"/>
                  </a:lnTo>
                  <a:lnTo>
                    <a:pt x="2372" y="610"/>
                  </a:lnTo>
                  <a:lnTo>
                    <a:pt x="2376" y="592"/>
                  </a:lnTo>
                  <a:lnTo>
                    <a:pt x="2378" y="569"/>
                  </a:lnTo>
                  <a:lnTo>
                    <a:pt x="2378" y="547"/>
                  </a:lnTo>
                  <a:lnTo>
                    <a:pt x="2380" y="528"/>
                  </a:lnTo>
                  <a:lnTo>
                    <a:pt x="2390" y="506"/>
                  </a:lnTo>
                  <a:lnTo>
                    <a:pt x="2396" y="490"/>
                  </a:lnTo>
                  <a:lnTo>
                    <a:pt x="2396" y="474"/>
                  </a:lnTo>
                  <a:lnTo>
                    <a:pt x="2390" y="459"/>
                  </a:lnTo>
                  <a:lnTo>
                    <a:pt x="2382" y="445"/>
                  </a:lnTo>
                  <a:lnTo>
                    <a:pt x="2374" y="433"/>
                  </a:lnTo>
                  <a:lnTo>
                    <a:pt x="2358" y="407"/>
                  </a:lnTo>
                  <a:lnTo>
                    <a:pt x="2342" y="378"/>
                  </a:lnTo>
                  <a:lnTo>
                    <a:pt x="2335" y="344"/>
                  </a:lnTo>
                  <a:lnTo>
                    <a:pt x="2329" y="321"/>
                  </a:lnTo>
                  <a:lnTo>
                    <a:pt x="2319" y="303"/>
                  </a:lnTo>
                  <a:lnTo>
                    <a:pt x="2307" y="287"/>
                  </a:lnTo>
                  <a:lnTo>
                    <a:pt x="2295" y="276"/>
                  </a:lnTo>
                  <a:lnTo>
                    <a:pt x="2285" y="270"/>
                  </a:lnTo>
                  <a:lnTo>
                    <a:pt x="2276" y="266"/>
                  </a:lnTo>
                  <a:lnTo>
                    <a:pt x="2264" y="266"/>
                  </a:lnTo>
                  <a:lnTo>
                    <a:pt x="2256" y="262"/>
                  </a:lnTo>
                  <a:lnTo>
                    <a:pt x="2248" y="254"/>
                  </a:lnTo>
                  <a:lnTo>
                    <a:pt x="2238" y="248"/>
                  </a:lnTo>
                  <a:lnTo>
                    <a:pt x="2224" y="246"/>
                  </a:lnTo>
                  <a:lnTo>
                    <a:pt x="2209" y="248"/>
                  </a:lnTo>
                  <a:lnTo>
                    <a:pt x="2191" y="248"/>
                  </a:lnTo>
                  <a:lnTo>
                    <a:pt x="2177" y="246"/>
                  </a:lnTo>
                  <a:lnTo>
                    <a:pt x="2169" y="238"/>
                  </a:lnTo>
                  <a:lnTo>
                    <a:pt x="2159" y="221"/>
                  </a:lnTo>
                  <a:lnTo>
                    <a:pt x="2150" y="197"/>
                  </a:lnTo>
                  <a:lnTo>
                    <a:pt x="2136" y="173"/>
                  </a:lnTo>
                  <a:lnTo>
                    <a:pt x="2120" y="156"/>
                  </a:lnTo>
                  <a:lnTo>
                    <a:pt x="2106" y="144"/>
                  </a:lnTo>
                  <a:lnTo>
                    <a:pt x="2092" y="136"/>
                  </a:lnTo>
                  <a:lnTo>
                    <a:pt x="2083" y="128"/>
                  </a:lnTo>
                  <a:lnTo>
                    <a:pt x="2077" y="118"/>
                  </a:lnTo>
                  <a:lnTo>
                    <a:pt x="2075" y="104"/>
                  </a:lnTo>
                  <a:lnTo>
                    <a:pt x="2071" y="87"/>
                  </a:lnTo>
                  <a:lnTo>
                    <a:pt x="2061" y="73"/>
                  </a:lnTo>
                  <a:lnTo>
                    <a:pt x="2053" y="63"/>
                  </a:lnTo>
                  <a:lnTo>
                    <a:pt x="2051" y="53"/>
                  </a:lnTo>
                  <a:lnTo>
                    <a:pt x="2057" y="41"/>
                  </a:lnTo>
                  <a:lnTo>
                    <a:pt x="2065" y="32"/>
                  </a:lnTo>
                  <a:lnTo>
                    <a:pt x="2071" y="20"/>
                  </a:lnTo>
                  <a:lnTo>
                    <a:pt x="2073" y="14"/>
                  </a:lnTo>
                  <a:lnTo>
                    <a:pt x="2063" y="8"/>
                  </a:lnTo>
                  <a:lnTo>
                    <a:pt x="2045" y="4"/>
                  </a:lnTo>
                  <a:lnTo>
                    <a:pt x="2020" y="2"/>
                  </a:lnTo>
                  <a:lnTo>
                    <a:pt x="1994" y="0"/>
                  </a:lnTo>
                  <a:lnTo>
                    <a:pt x="1970" y="0"/>
                  </a:lnTo>
                  <a:lnTo>
                    <a:pt x="1955" y="6"/>
                  </a:lnTo>
                  <a:lnTo>
                    <a:pt x="1945" y="14"/>
                  </a:lnTo>
                  <a:lnTo>
                    <a:pt x="1941" y="30"/>
                  </a:lnTo>
                  <a:lnTo>
                    <a:pt x="1937" y="45"/>
                  </a:lnTo>
                  <a:lnTo>
                    <a:pt x="1933" y="61"/>
                  </a:lnTo>
                  <a:lnTo>
                    <a:pt x="1927" y="75"/>
                  </a:lnTo>
                  <a:lnTo>
                    <a:pt x="1915" y="85"/>
                  </a:lnTo>
                  <a:lnTo>
                    <a:pt x="1898" y="87"/>
                  </a:lnTo>
                  <a:lnTo>
                    <a:pt x="1878" y="91"/>
                  </a:lnTo>
                  <a:lnTo>
                    <a:pt x="1858" y="93"/>
                  </a:lnTo>
                  <a:lnTo>
                    <a:pt x="1840" y="95"/>
                  </a:lnTo>
                  <a:lnTo>
                    <a:pt x="1823" y="102"/>
                  </a:lnTo>
                  <a:lnTo>
                    <a:pt x="1809" y="116"/>
                  </a:lnTo>
                  <a:lnTo>
                    <a:pt x="1797" y="140"/>
                  </a:lnTo>
                  <a:lnTo>
                    <a:pt x="1785" y="169"/>
                  </a:lnTo>
                  <a:lnTo>
                    <a:pt x="1777" y="203"/>
                  </a:lnTo>
                  <a:lnTo>
                    <a:pt x="1774" y="236"/>
                  </a:lnTo>
                  <a:lnTo>
                    <a:pt x="1770" y="262"/>
                  </a:lnTo>
                  <a:lnTo>
                    <a:pt x="1768" y="283"/>
                  </a:lnTo>
                  <a:lnTo>
                    <a:pt x="1762" y="303"/>
                  </a:lnTo>
                  <a:lnTo>
                    <a:pt x="1754" y="319"/>
                  </a:lnTo>
                  <a:lnTo>
                    <a:pt x="1740" y="329"/>
                  </a:lnTo>
                  <a:lnTo>
                    <a:pt x="1722" y="337"/>
                  </a:lnTo>
                  <a:lnTo>
                    <a:pt x="1703" y="341"/>
                  </a:lnTo>
                  <a:lnTo>
                    <a:pt x="1685" y="346"/>
                  </a:lnTo>
                  <a:lnTo>
                    <a:pt x="1669" y="350"/>
                  </a:lnTo>
                  <a:lnTo>
                    <a:pt x="1655" y="348"/>
                  </a:lnTo>
                  <a:lnTo>
                    <a:pt x="1644" y="341"/>
                  </a:lnTo>
                  <a:lnTo>
                    <a:pt x="1634" y="333"/>
                  </a:lnTo>
                  <a:lnTo>
                    <a:pt x="1618" y="331"/>
                  </a:lnTo>
                  <a:lnTo>
                    <a:pt x="1600" y="331"/>
                  </a:lnTo>
                  <a:lnTo>
                    <a:pt x="1581" y="329"/>
                  </a:lnTo>
                  <a:lnTo>
                    <a:pt x="1563" y="325"/>
                  </a:lnTo>
                  <a:lnTo>
                    <a:pt x="1549" y="315"/>
                  </a:lnTo>
                  <a:lnTo>
                    <a:pt x="1537" y="303"/>
                  </a:lnTo>
                  <a:lnTo>
                    <a:pt x="1524" y="289"/>
                  </a:lnTo>
                  <a:lnTo>
                    <a:pt x="1508" y="276"/>
                  </a:lnTo>
                  <a:lnTo>
                    <a:pt x="1494" y="266"/>
                  </a:lnTo>
                  <a:lnTo>
                    <a:pt x="1480" y="260"/>
                  </a:lnTo>
                  <a:lnTo>
                    <a:pt x="1468" y="260"/>
                  </a:lnTo>
                  <a:lnTo>
                    <a:pt x="1461" y="268"/>
                  </a:lnTo>
                  <a:lnTo>
                    <a:pt x="1449" y="287"/>
                  </a:lnTo>
                  <a:lnTo>
                    <a:pt x="1435" y="311"/>
                  </a:lnTo>
                  <a:lnTo>
                    <a:pt x="1417" y="341"/>
                  </a:lnTo>
                  <a:lnTo>
                    <a:pt x="1400" y="372"/>
                  </a:lnTo>
                  <a:lnTo>
                    <a:pt x="1382" y="407"/>
                  </a:lnTo>
                  <a:lnTo>
                    <a:pt x="1366" y="439"/>
                  </a:lnTo>
                  <a:lnTo>
                    <a:pt x="1348" y="467"/>
                  </a:lnTo>
                  <a:lnTo>
                    <a:pt x="1335" y="488"/>
                  </a:lnTo>
                  <a:lnTo>
                    <a:pt x="1327" y="506"/>
                  </a:lnTo>
                  <a:lnTo>
                    <a:pt x="1327" y="522"/>
                  </a:lnTo>
                  <a:lnTo>
                    <a:pt x="1335" y="533"/>
                  </a:lnTo>
                  <a:lnTo>
                    <a:pt x="1344" y="541"/>
                  </a:lnTo>
                  <a:lnTo>
                    <a:pt x="1358" y="549"/>
                  </a:lnTo>
                  <a:lnTo>
                    <a:pt x="1370" y="555"/>
                  </a:lnTo>
                  <a:lnTo>
                    <a:pt x="1376" y="563"/>
                  </a:lnTo>
                  <a:lnTo>
                    <a:pt x="1374" y="569"/>
                  </a:lnTo>
                  <a:lnTo>
                    <a:pt x="1362" y="575"/>
                  </a:lnTo>
                  <a:lnTo>
                    <a:pt x="1348" y="577"/>
                  </a:lnTo>
                  <a:lnTo>
                    <a:pt x="1331" y="577"/>
                  </a:lnTo>
                  <a:lnTo>
                    <a:pt x="1313" y="577"/>
                  </a:lnTo>
                  <a:lnTo>
                    <a:pt x="1297" y="577"/>
                  </a:lnTo>
                  <a:lnTo>
                    <a:pt x="1285" y="577"/>
                  </a:lnTo>
                  <a:lnTo>
                    <a:pt x="1274" y="571"/>
                  </a:lnTo>
                  <a:lnTo>
                    <a:pt x="1264" y="561"/>
                  </a:lnTo>
                  <a:lnTo>
                    <a:pt x="1252" y="551"/>
                  </a:lnTo>
                  <a:lnTo>
                    <a:pt x="1238" y="543"/>
                  </a:lnTo>
                  <a:lnTo>
                    <a:pt x="1222" y="541"/>
                  </a:lnTo>
                  <a:lnTo>
                    <a:pt x="1201" y="543"/>
                  </a:lnTo>
                  <a:lnTo>
                    <a:pt x="1177" y="547"/>
                  </a:lnTo>
                  <a:lnTo>
                    <a:pt x="1153" y="551"/>
                  </a:lnTo>
                  <a:lnTo>
                    <a:pt x="1126" y="553"/>
                  </a:lnTo>
                  <a:lnTo>
                    <a:pt x="1100" y="553"/>
                  </a:lnTo>
                  <a:lnTo>
                    <a:pt x="1079" y="551"/>
                  </a:lnTo>
                  <a:lnTo>
                    <a:pt x="1059" y="551"/>
                  </a:lnTo>
                  <a:lnTo>
                    <a:pt x="1039" y="553"/>
                  </a:lnTo>
                  <a:lnTo>
                    <a:pt x="1026" y="555"/>
                  </a:lnTo>
                  <a:lnTo>
                    <a:pt x="1014" y="561"/>
                  </a:lnTo>
                  <a:lnTo>
                    <a:pt x="1010" y="567"/>
                  </a:lnTo>
                  <a:lnTo>
                    <a:pt x="1014" y="577"/>
                  </a:lnTo>
                  <a:lnTo>
                    <a:pt x="1024" y="585"/>
                  </a:lnTo>
                  <a:lnTo>
                    <a:pt x="1035" y="589"/>
                  </a:lnTo>
                  <a:lnTo>
                    <a:pt x="1049" y="592"/>
                  </a:lnTo>
                  <a:lnTo>
                    <a:pt x="1061" y="594"/>
                  </a:lnTo>
                  <a:lnTo>
                    <a:pt x="1073" y="598"/>
                  </a:lnTo>
                  <a:lnTo>
                    <a:pt x="1081" y="604"/>
                  </a:lnTo>
                  <a:lnTo>
                    <a:pt x="1085" y="616"/>
                  </a:lnTo>
                  <a:lnTo>
                    <a:pt x="1081" y="632"/>
                  </a:lnTo>
                  <a:lnTo>
                    <a:pt x="1069" y="655"/>
                  </a:lnTo>
                  <a:lnTo>
                    <a:pt x="1057" y="677"/>
                  </a:lnTo>
                  <a:lnTo>
                    <a:pt x="1047" y="695"/>
                  </a:lnTo>
                  <a:lnTo>
                    <a:pt x="1041" y="715"/>
                  </a:lnTo>
                  <a:lnTo>
                    <a:pt x="1039" y="736"/>
                  </a:lnTo>
                  <a:lnTo>
                    <a:pt x="1045" y="762"/>
                  </a:lnTo>
                  <a:lnTo>
                    <a:pt x="1057" y="799"/>
                  </a:lnTo>
                  <a:lnTo>
                    <a:pt x="1061" y="833"/>
                  </a:lnTo>
                  <a:lnTo>
                    <a:pt x="1059" y="860"/>
                  </a:lnTo>
                  <a:lnTo>
                    <a:pt x="1051" y="882"/>
                  </a:lnTo>
                  <a:lnTo>
                    <a:pt x="1039" y="894"/>
                  </a:lnTo>
                  <a:lnTo>
                    <a:pt x="1024" y="905"/>
                  </a:lnTo>
                  <a:lnTo>
                    <a:pt x="1004" y="915"/>
                  </a:lnTo>
                  <a:lnTo>
                    <a:pt x="986" y="927"/>
                  </a:lnTo>
                  <a:lnTo>
                    <a:pt x="972" y="939"/>
                  </a:lnTo>
                  <a:lnTo>
                    <a:pt x="966" y="953"/>
                  </a:lnTo>
                  <a:lnTo>
                    <a:pt x="966" y="968"/>
                  </a:lnTo>
                  <a:lnTo>
                    <a:pt x="966" y="988"/>
                  </a:lnTo>
                  <a:lnTo>
                    <a:pt x="966" y="1010"/>
                  </a:lnTo>
                  <a:lnTo>
                    <a:pt x="965" y="1031"/>
                  </a:lnTo>
                  <a:lnTo>
                    <a:pt x="961" y="1049"/>
                  </a:lnTo>
                  <a:lnTo>
                    <a:pt x="953" y="1063"/>
                  </a:lnTo>
                  <a:lnTo>
                    <a:pt x="941" y="1069"/>
                  </a:lnTo>
                  <a:lnTo>
                    <a:pt x="921" y="1071"/>
                  </a:lnTo>
                  <a:lnTo>
                    <a:pt x="892" y="1075"/>
                  </a:lnTo>
                  <a:lnTo>
                    <a:pt x="858" y="1079"/>
                  </a:lnTo>
                  <a:lnTo>
                    <a:pt x="821" y="1085"/>
                  </a:lnTo>
                  <a:lnTo>
                    <a:pt x="783" y="1092"/>
                  </a:lnTo>
                  <a:lnTo>
                    <a:pt x="752" y="1100"/>
                  </a:lnTo>
                  <a:lnTo>
                    <a:pt x="728" y="1110"/>
                  </a:lnTo>
                  <a:lnTo>
                    <a:pt x="705" y="1124"/>
                  </a:lnTo>
                  <a:lnTo>
                    <a:pt x="685" y="1138"/>
                  </a:lnTo>
                  <a:lnTo>
                    <a:pt x="671" y="1151"/>
                  </a:lnTo>
                  <a:lnTo>
                    <a:pt x="655" y="1159"/>
                  </a:lnTo>
                  <a:lnTo>
                    <a:pt x="642" y="1163"/>
                  </a:lnTo>
                  <a:lnTo>
                    <a:pt x="628" y="1159"/>
                  </a:lnTo>
                  <a:lnTo>
                    <a:pt x="606" y="1153"/>
                  </a:lnTo>
                  <a:lnTo>
                    <a:pt x="585" y="1146"/>
                  </a:lnTo>
                  <a:lnTo>
                    <a:pt x="559" y="1138"/>
                  </a:lnTo>
                  <a:lnTo>
                    <a:pt x="535" y="1132"/>
                  </a:lnTo>
                  <a:lnTo>
                    <a:pt x="516" y="1130"/>
                  </a:lnTo>
                  <a:lnTo>
                    <a:pt x="500" y="1132"/>
                  </a:lnTo>
                  <a:lnTo>
                    <a:pt x="486" y="1142"/>
                  </a:lnTo>
                  <a:lnTo>
                    <a:pt x="470" y="1157"/>
                  </a:lnTo>
                  <a:lnTo>
                    <a:pt x="457" y="1177"/>
                  </a:lnTo>
                  <a:lnTo>
                    <a:pt x="443" y="1197"/>
                  </a:lnTo>
                  <a:lnTo>
                    <a:pt x="427" y="1212"/>
                  </a:lnTo>
                  <a:lnTo>
                    <a:pt x="413" y="1220"/>
                  </a:lnTo>
                  <a:lnTo>
                    <a:pt x="390" y="1220"/>
                  </a:lnTo>
                  <a:lnTo>
                    <a:pt x="362" y="1216"/>
                  </a:lnTo>
                  <a:lnTo>
                    <a:pt x="339" y="1212"/>
                  </a:lnTo>
                  <a:lnTo>
                    <a:pt x="319" y="1210"/>
                  </a:lnTo>
                  <a:lnTo>
                    <a:pt x="313" y="1207"/>
                  </a:lnTo>
                  <a:lnTo>
                    <a:pt x="309" y="1199"/>
                  </a:lnTo>
                  <a:lnTo>
                    <a:pt x="309" y="1189"/>
                  </a:lnTo>
                  <a:lnTo>
                    <a:pt x="313" y="1177"/>
                  </a:lnTo>
                  <a:lnTo>
                    <a:pt x="315" y="1167"/>
                  </a:lnTo>
                  <a:lnTo>
                    <a:pt x="317" y="1159"/>
                  </a:lnTo>
                  <a:lnTo>
                    <a:pt x="319" y="1157"/>
                  </a:lnTo>
                  <a:lnTo>
                    <a:pt x="315" y="1157"/>
                  </a:lnTo>
                  <a:lnTo>
                    <a:pt x="303" y="1159"/>
                  </a:lnTo>
                  <a:lnTo>
                    <a:pt x="287" y="1161"/>
                  </a:lnTo>
                  <a:lnTo>
                    <a:pt x="268" y="1163"/>
                  </a:lnTo>
                  <a:lnTo>
                    <a:pt x="250" y="1165"/>
                  </a:lnTo>
                  <a:lnTo>
                    <a:pt x="234" y="1165"/>
                  </a:lnTo>
                  <a:lnTo>
                    <a:pt x="220" y="1165"/>
                  </a:lnTo>
                  <a:lnTo>
                    <a:pt x="211" y="1171"/>
                  </a:lnTo>
                  <a:lnTo>
                    <a:pt x="201" y="1177"/>
                  </a:lnTo>
                  <a:lnTo>
                    <a:pt x="189" y="1185"/>
                  </a:lnTo>
                  <a:lnTo>
                    <a:pt x="171" y="1191"/>
                  </a:lnTo>
                  <a:lnTo>
                    <a:pt x="154" y="1193"/>
                  </a:lnTo>
                  <a:lnTo>
                    <a:pt x="136" y="1193"/>
                  </a:lnTo>
                  <a:lnTo>
                    <a:pt x="116" y="1191"/>
                  </a:lnTo>
                  <a:lnTo>
                    <a:pt x="100" y="1191"/>
                  </a:lnTo>
                  <a:lnTo>
                    <a:pt x="87" y="1197"/>
                  </a:lnTo>
                  <a:lnTo>
                    <a:pt x="77" y="1210"/>
                  </a:lnTo>
                  <a:lnTo>
                    <a:pt x="69" y="1228"/>
                  </a:lnTo>
                  <a:lnTo>
                    <a:pt x="59" y="1246"/>
                  </a:lnTo>
                  <a:lnTo>
                    <a:pt x="49" y="1262"/>
                  </a:lnTo>
                  <a:lnTo>
                    <a:pt x="39" y="1275"/>
                  </a:lnTo>
                  <a:lnTo>
                    <a:pt x="33" y="1285"/>
                  </a:lnTo>
                  <a:lnTo>
                    <a:pt x="29" y="1289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9" name="Google Shape;79;p16"/>
            <p:cNvSpPr/>
            <p:nvPr/>
          </p:nvSpPr>
          <p:spPr>
            <a:xfrm>
              <a:off x="900" y="2373"/>
              <a:ext cx="1448" cy="781"/>
            </a:xfrm>
            <a:custGeom>
              <a:rect b="b" l="l" r="r" t="t"/>
              <a:pathLst>
                <a:path extrusionOk="0" h="1563" w="2896">
                  <a:moveTo>
                    <a:pt x="2754" y="1539"/>
                  </a:moveTo>
                  <a:lnTo>
                    <a:pt x="2752" y="1535"/>
                  </a:lnTo>
                  <a:lnTo>
                    <a:pt x="2746" y="1528"/>
                  </a:lnTo>
                  <a:lnTo>
                    <a:pt x="2738" y="1516"/>
                  </a:lnTo>
                  <a:lnTo>
                    <a:pt x="2728" y="1504"/>
                  </a:lnTo>
                  <a:lnTo>
                    <a:pt x="2715" y="1496"/>
                  </a:lnTo>
                  <a:lnTo>
                    <a:pt x="2699" y="1490"/>
                  </a:lnTo>
                  <a:lnTo>
                    <a:pt x="2685" y="1486"/>
                  </a:lnTo>
                  <a:lnTo>
                    <a:pt x="2671" y="1486"/>
                  </a:lnTo>
                  <a:lnTo>
                    <a:pt x="2658" y="1490"/>
                  </a:lnTo>
                  <a:lnTo>
                    <a:pt x="2650" y="1500"/>
                  </a:lnTo>
                  <a:lnTo>
                    <a:pt x="2644" y="1510"/>
                  </a:lnTo>
                  <a:lnTo>
                    <a:pt x="2640" y="1516"/>
                  </a:lnTo>
                  <a:lnTo>
                    <a:pt x="2636" y="1520"/>
                  </a:lnTo>
                  <a:lnTo>
                    <a:pt x="2632" y="1522"/>
                  </a:lnTo>
                  <a:lnTo>
                    <a:pt x="2630" y="1524"/>
                  </a:lnTo>
                  <a:lnTo>
                    <a:pt x="2628" y="1524"/>
                  </a:lnTo>
                  <a:lnTo>
                    <a:pt x="2624" y="1522"/>
                  </a:lnTo>
                  <a:lnTo>
                    <a:pt x="2612" y="1514"/>
                  </a:lnTo>
                  <a:lnTo>
                    <a:pt x="2591" y="1504"/>
                  </a:lnTo>
                  <a:lnTo>
                    <a:pt x="2559" y="1492"/>
                  </a:lnTo>
                  <a:lnTo>
                    <a:pt x="2534" y="1486"/>
                  </a:lnTo>
                  <a:lnTo>
                    <a:pt x="2510" y="1480"/>
                  </a:lnTo>
                  <a:lnTo>
                    <a:pt x="2492" y="1474"/>
                  </a:lnTo>
                  <a:lnTo>
                    <a:pt x="2480" y="1472"/>
                  </a:lnTo>
                  <a:lnTo>
                    <a:pt x="2477" y="1472"/>
                  </a:lnTo>
                  <a:lnTo>
                    <a:pt x="2480" y="1468"/>
                  </a:lnTo>
                  <a:lnTo>
                    <a:pt x="2488" y="1463"/>
                  </a:lnTo>
                  <a:lnTo>
                    <a:pt x="2502" y="1453"/>
                  </a:lnTo>
                  <a:lnTo>
                    <a:pt x="2514" y="1443"/>
                  </a:lnTo>
                  <a:lnTo>
                    <a:pt x="2524" y="1431"/>
                  </a:lnTo>
                  <a:lnTo>
                    <a:pt x="2528" y="1421"/>
                  </a:lnTo>
                  <a:lnTo>
                    <a:pt x="2526" y="1411"/>
                  </a:lnTo>
                  <a:lnTo>
                    <a:pt x="2518" y="1396"/>
                  </a:lnTo>
                  <a:lnTo>
                    <a:pt x="2506" y="1376"/>
                  </a:lnTo>
                  <a:lnTo>
                    <a:pt x="2494" y="1356"/>
                  </a:lnTo>
                  <a:lnTo>
                    <a:pt x="2482" y="1337"/>
                  </a:lnTo>
                  <a:lnTo>
                    <a:pt x="2471" y="1319"/>
                  </a:lnTo>
                  <a:lnTo>
                    <a:pt x="2463" y="1307"/>
                  </a:lnTo>
                  <a:lnTo>
                    <a:pt x="2461" y="1303"/>
                  </a:lnTo>
                  <a:lnTo>
                    <a:pt x="2457" y="1305"/>
                  </a:lnTo>
                  <a:lnTo>
                    <a:pt x="2445" y="1309"/>
                  </a:lnTo>
                  <a:lnTo>
                    <a:pt x="2429" y="1317"/>
                  </a:lnTo>
                  <a:lnTo>
                    <a:pt x="2414" y="1325"/>
                  </a:lnTo>
                  <a:lnTo>
                    <a:pt x="2398" y="1333"/>
                  </a:lnTo>
                  <a:lnTo>
                    <a:pt x="2384" y="1341"/>
                  </a:lnTo>
                  <a:lnTo>
                    <a:pt x="2376" y="1348"/>
                  </a:lnTo>
                  <a:lnTo>
                    <a:pt x="2366" y="1358"/>
                  </a:lnTo>
                  <a:lnTo>
                    <a:pt x="2354" y="1366"/>
                  </a:lnTo>
                  <a:lnTo>
                    <a:pt x="2339" y="1366"/>
                  </a:lnTo>
                  <a:lnTo>
                    <a:pt x="2321" y="1362"/>
                  </a:lnTo>
                  <a:lnTo>
                    <a:pt x="2305" y="1354"/>
                  </a:lnTo>
                  <a:lnTo>
                    <a:pt x="2290" y="1344"/>
                  </a:lnTo>
                  <a:lnTo>
                    <a:pt x="2272" y="1335"/>
                  </a:lnTo>
                  <a:lnTo>
                    <a:pt x="2256" y="1327"/>
                  </a:lnTo>
                  <a:lnTo>
                    <a:pt x="2246" y="1321"/>
                  </a:lnTo>
                  <a:lnTo>
                    <a:pt x="2242" y="1319"/>
                  </a:lnTo>
                  <a:lnTo>
                    <a:pt x="2238" y="1323"/>
                  </a:lnTo>
                  <a:lnTo>
                    <a:pt x="2228" y="1331"/>
                  </a:lnTo>
                  <a:lnTo>
                    <a:pt x="2215" y="1342"/>
                  </a:lnTo>
                  <a:lnTo>
                    <a:pt x="2197" y="1354"/>
                  </a:lnTo>
                  <a:lnTo>
                    <a:pt x="2177" y="1370"/>
                  </a:lnTo>
                  <a:lnTo>
                    <a:pt x="2160" y="1382"/>
                  </a:lnTo>
                  <a:lnTo>
                    <a:pt x="2142" y="1394"/>
                  </a:lnTo>
                  <a:lnTo>
                    <a:pt x="2126" y="1402"/>
                  </a:lnTo>
                  <a:lnTo>
                    <a:pt x="2108" y="1405"/>
                  </a:lnTo>
                  <a:lnTo>
                    <a:pt x="2087" y="1411"/>
                  </a:lnTo>
                  <a:lnTo>
                    <a:pt x="2063" y="1415"/>
                  </a:lnTo>
                  <a:lnTo>
                    <a:pt x="2043" y="1423"/>
                  </a:lnTo>
                  <a:lnTo>
                    <a:pt x="2028" y="1431"/>
                  </a:lnTo>
                  <a:lnTo>
                    <a:pt x="2016" y="1445"/>
                  </a:lnTo>
                  <a:lnTo>
                    <a:pt x="2004" y="1465"/>
                  </a:lnTo>
                  <a:lnTo>
                    <a:pt x="1986" y="1486"/>
                  </a:lnTo>
                  <a:lnTo>
                    <a:pt x="1963" y="1506"/>
                  </a:lnTo>
                  <a:lnTo>
                    <a:pt x="1937" y="1522"/>
                  </a:lnTo>
                  <a:lnTo>
                    <a:pt x="1910" y="1531"/>
                  </a:lnTo>
                  <a:lnTo>
                    <a:pt x="1884" y="1539"/>
                  </a:lnTo>
                  <a:lnTo>
                    <a:pt x="1860" y="1547"/>
                  </a:lnTo>
                  <a:lnTo>
                    <a:pt x="1837" y="1555"/>
                  </a:lnTo>
                  <a:lnTo>
                    <a:pt x="1815" y="1561"/>
                  </a:lnTo>
                  <a:lnTo>
                    <a:pt x="1795" y="1561"/>
                  </a:lnTo>
                  <a:lnTo>
                    <a:pt x="1784" y="1553"/>
                  </a:lnTo>
                  <a:lnTo>
                    <a:pt x="1776" y="1541"/>
                  </a:lnTo>
                  <a:lnTo>
                    <a:pt x="1770" y="1528"/>
                  </a:lnTo>
                  <a:lnTo>
                    <a:pt x="1768" y="1514"/>
                  </a:lnTo>
                  <a:lnTo>
                    <a:pt x="1764" y="1502"/>
                  </a:lnTo>
                  <a:lnTo>
                    <a:pt x="1756" y="1492"/>
                  </a:lnTo>
                  <a:lnTo>
                    <a:pt x="1744" y="1484"/>
                  </a:lnTo>
                  <a:lnTo>
                    <a:pt x="1723" y="1480"/>
                  </a:lnTo>
                  <a:lnTo>
                    <a:pt x="1697" y="1478"/>
                  </a:lnTo>
                  <a:lnTo>
                    <a:pt x="1669" y="1476"/>
                  </a:lnTo>
                  <a:lnTo>
                    <a:pt x="1642" y="1472"/>
                  </a:lnTo>
                  <a:lnTo>
                    <a:pt x="1614" y="1466"/>
                  </a:lnTo>
                  <a:lnTo>
                    <a:pt x="1601" y="1459"/>
                  </a:lnTo>
                  <a:lnTo>
                    <a:pt x="1591" y="1449"/>
                  </a:lnTo>
                  <a:lnTo>
                    <a:pt x="1583" y="1439"/>
                  </a:lnTo>
                  <a:lnTo>
                    <a:pt x="1575" y="1429"/>
                  </a:lnTo>
                  <a:lnTo>
                    <a:pt x="1567" y="1419"/>
                  </a:lnTo>
                  <a:lnTo>
                    <a:pt x="1557" y="1415"/>
                  </a:lnTo>
                  <a:lnTo>
                    <a:pt x="1545" y="1415"/>
                  </a:lnTo>
                  <a:lnTo>
                    <a:pt x="1528" y="1421"/>
                  </a:lnTo>
                  <a:lnTo>
                    <a:pt x="1502" y="1437"/>
                  </a:lnTo>
                  <a:lnTo>
                    <a:pt x="1479" y="1455"/>
                  </a:lnTo>
                  <a:lnTo>
                    <a:pt x="1455" y="1472"/>
                  </a:lnTo>
                  <a:lnTo>
                    <a:pt x="1435" y="1492"/>
                  </a:lnTo>
                  <a:lnTo>
                    <a:pt x="1421" y="1508"/>
                  </a:lnTo>
                  <a:lnTo>
                    <a:pt x="1410" y="1520"/>
                  </a:lnTo>
                  <a:lnTo>
                    <a:pt x="1402" y="1528"/>
                  </a:lnTo>
                  <a:lnTo>
                    <a:pt x="1390" y="1537"/>
                  </a:lnTo>
                  <a:lnTo>
                    <a:pt x="1378" y="1547"/>
                  </a:lnTo>
                  <a:lnTo>
                    <a:pt x="1364" y="1555"/>
                  </a:lnTo>
                  <a:lnTo>
                    <a:pt x="1353" y="1561"/>
                  </a:lnTo>
                  <a:lnTo>
                    <a:pt x="1345" y="1563"/>
                  </a:lnTo>
                  <a:lnTo>
                    <a:pt x="1339" y="1561"/>
                  </a:lnTo>
                  <a:lnTo>
                    <a:pt x="1339" y="1553"/>
                  </a:lnTo>
                  <a:lnTo>
                    <a:pt x="1343" y="1541"/>
                  </a:lnTo>
                  <a:lnTo>
                    <a:pt x="1347" y="1528"/>
                  </a:lnTo>
                  <a:lnTo>
                    <a:pt x="1353" y="1510"/>
                  </a:lnTo>
                  <a:lnTo>
                    <a:pt x="1356" y="1492"/>
                  </a:lnTo>
                  <a:lnTo>
                    <a:pt x="1358" y="1476"/>
                  </a:lnTo>
                  <a:lnTo>
                    <a:pt x="1358" y="1461"/>
                  </a:lnTo>
                  <a:lnTo>
                    <a:pt x="1353" y="1449"/>
                  </a:lnTo>
                  <a:lnTo>
                    <a:pt x="1343" y="1441"/>
                  </a:lnTo>
                  <a:lnTo>
                    <a:pt x="1321" y="1437"/>
                  </a:lnTo>
                  <a:lnTo>
                    <a:pt x="1301" y="1441"/>
                  </a:lnTo>
                  <a:lnTo>
                    <a:pt x="1282" y="1449"/>
                  </a:lnTo>
                  <a:lnTo>
                    <a:pt x="1260" y="1457"/>
                  </a:lnTo>
                  <a:lnTo>
                    <a:pt x="1234" y="1463"/>
                  </a:lnTo>
                  <a:lnTo>
                    <a:pt x="1205" y="1465"/>
                  </a:lnTo>
                  <a:lnTo>
                    <a:pt x="1173" y="1459"/>
                  </a:lnTo>
                  <a:lnTo>
                    <a:pt x="1140" y="1449"/>
                  </a:lnTo>
                  <a:lnTo>
                    <a:pt x="1106" y="1435"/>
                  </a:lnTo>
                  <a:lnTo>
                    <a:pt x="1077" y="1421"/>
                  </a:lnTo>
                  <a:lnTo>
                    <a:pt x="1053" y="1409"/>
                  </a:lnTo>
                  <a:lnTo>
                    <a:pt x="1038" y="1402"/>
                  </a:lnTo>
                  <a:lnTo>
                    <a:pt x="1026" y="1398"/>
                  </a:lnTo>
                  <a:lnTo>
                    <a:pt x="1012" y="1400"/>
                  </a:lnTo>
                  <a:lnTo>
                    <a:pt x="998" y="1404"/>
                  </a:lnTo>
                  <a:lnTo>
                    <a:pt x="984" y="1405"/>
                  </a:lnTo>
                  <a:lnTo>
                    <a:pt x="969" y="1404"/>
                  </a:lnTo>
                  <a:lnTo>
                    <a:pt x="951" y="1396"/>
                  </a:lnTo>
                  <a:lnTo>
                    <a:pt x="931" y="1380"/>
                  </a:lnTo>
                  <a:lnTo>
                    <a:pt x="908" y="1364"/>
                  </a:lnTo>
                  <a:lnTo>
                    <a:pt x="884" y="1346"/>
                  </a:lnTo>
                  <a:lnTo>
                    <a:pt x="860" y="1331"/>
                  </a:lnTo>
                  <a:lnTo>
                    <a:pt x="843" y="1317"/>
                  </a:lnTo>
                  <a:lnTo>
                    <a:pt x="831" y="1307"/>
                  </a:lnTo>
                  <a:lnTo>
                    <a:pt x="817" y="1297"/>
                  </a:lnTo>
                  <a:lnTo>
                    <a:pt x="799" y="1283"/>
                  </a:lnTo>
                  <a:lnTo>
                    <a:pt x="778" y="1268"/>
                  </a:lnTo>
                  <a:lnTo>
                    <a:pt x="754" y="1250"/>
                  </a:lnTo>
                  <a:lnTo>
                    <a:pt x="734" y="1234"/>
                  </a:lnTo>
                  <a:lnTo>
                    <a:pt x="717" y="1219"/>
                  </a:lnTo>
                  <a:lnTo>
                    <a:pt x="709" y="1207"/>
                  </a:lnTo>
                  <a:lnTo>
                    <a:pt x="705" y="1189"/>
                  </a:lnTo>
                  <a:lnTo>
                    <a:pt x="701" y="1169"/>
                  </a:lnTo>
                  <a:lnTo>
                    <a:pt x="697" y="1150"/>
                  </a:lnTo>
                  <a:lnTo>
                    <a:pt x="691" y="1134"/>
                  </a:lnTo>
                  <a:lnTo>
                    <a:pt x="683" y="1126"/>
                  </a:lnTo>
                  <a:lnTo>
                    <a:pt x="675" y="1126"/>
                  </a:lnTo>
                  <a:lnTo>
                    <a:pt x="666" y="1132"/>
                  </a:lnTo>
                  <a:lnTo>
                    <a:pt x="656" y="1140"/>
                  </a:lnTo>
                  <a:lnTo>
                    <a:pt x="644" y="1148"/>
                  </a:lnTo>
                  <a:lnTo>
                    <a:pt x="632" y="1154"/>
                  </a:lnTo>
                  <a:lnTo>
                    <a:pt x="620" y="1156"/>
                  </a:lnTo>
                  <a:lnTo>
                    <a:pt x="612" y="1152"/>
                  </a:lnTo>
                  <a:lnTo>
                    <a:pt x="606" y="1142"/>
                  </a:lnTo>
                  <a:lnTo>
                    <a:pt x="591" y="1100"/>
                  </a:lnTo>
                  <a:lnTo>
                    <a:pt x="565" y="1063"/>
                  </a:lnTo>
                  <a:lnTo>
                    <a:pt x="532" y="1026"/>
                  </a:lnTo>
                  <a:lnTo>
                    <a:pt x="510" y="1006"/>
                  </a:lnTo>
                  <a:lnTo>
                    <a:pt x="484" y="984"/>
                  </a:lnTo>
                  <a:lnTo>
                    <a:pt x="461" y="963"/>
                  </a:lnTo>
                  <a:lnTo>
                    <a:pt x="437" y="943"/>
                  </a:lnTo>
                  <a:lnTo>
                    <a:pt x="419" y="923"/>
                  </a:lnTo>
                  <a:lnTo>
                    <a:pt x="406" y="908"/>
                  </a:lnTo>
                  <a:lnTo>
                    <a:pt x="390" y="894"/>
                  </a:lnTo>
                  <a:lnTo>
                    <a:pt x="374" y="890"/>
                  </a:lnTo>
                  <a:lnTo>
                    <a:pt x="356" y="892"/>
                  </a:lnTo>
                  <a:lnTo>
                    <a:pt x="343" y="900"/>
                  </a:lnTo>
                  <a:lnTo>
                    <a:pt x="331" y="910"/>
                  </a:lnTo>
                  <a:lnTo>
                    <a:pt x="321" y="919"/>
                  </a:lnTo>
                  <a:lnTo>
                    <a:pt x="309" y="921"/>
                  </a:lnTo>
                  <a:lnTo>
                    <a:pt x="295" y="913"/>
                  </a:lnTo>
                  <a:lnTo>
                    <a:pt x="280" y="898"/>
                  </a:lnTo>
                  <a:lnTo>
                    <a:pt x="266" y="870"/>
                  </a:lnTo>
                  <a:lnTo>
                    <a:pt x="246" y="839"/>
                  </a:lnTo>
                  <a:lnTo>
                    <a:pt x="217" y="809"/>
                  </a:lnTo>
                  <a:lnTo>
                    <a:pt x="183" y="782"/>
                  </a:lnTo>
                  <a:lnTo>
                    <a:pt x="152" y="756"/>
                  </a:lnTo>
                  <a:lnTo>
                    <a:pt x="124" y="734"/>
                  </a:lnTo>
                  <a:lnTo>
                    <a:pt x="105" y="717"/>
                  </a:lnTo>
                  <a:lnTo>
                    <a:pt x="87" y="697"/>
                  </a:lnTo>
                  <a:lnTo>
                    <a:pt x="73" y="677"/>
                  </a:lnTo>
                  <a:lnTo>
                    <a:pt x="61" y="662"/>
                  </a:lnTo>
                  <a:lnTo>
                    <a:pt x="53" y="652"/>
                  </a:lnTo>
                  <a:lnTo>
                    <a:pt x="51" y="648"/>
                  </a:lnTo>
                  <a:lnTo>
                    <a:pt x="47" y="648"/>
                  </a:lnTo>
                  <a:lnTo>
                    <a:pt x="40" y="650"/>
                  </a:lnTo>
                  <a:lnTo>
                    <a:pt x="30" y="650"/>
                  </a:lnTo>
                  <a:lnTo>
                    <a:pt x="20" y="648"/>
                  </a:lnTo>
                  <a:lnTo>
                    <a:pt x="8" y="646"/>
                  </a:lnTo>
                  <a:lnTo>
                    <a:pt x="2" y="638"/>
                  </a:lnTo>
                  <a:lnTo>
                    <a:pt x="0" y="628"/>
                  </a:lnTo>
                  <a:lnTo>
                    <a:pt x="4" y="614"/>
                  </a:lnTo>
                  <a:lnTo>
                    <a:pt x="10" y="593"/>
                  </a:lnTo>
                  <a:lnTo>
                    <a:pt x="14" y="575"/>
                  </a:lnTo>
                  <a:lnTo>
                    <a:pt x="14" y="559"/>
                  </a:lnTo>
                  <a:lnTo>
                    <a:pt x="12" y="541"/>
                  </a:lnTo>
                  <a:lnTo>
                    <a:pt x="10" y="524"/>
                  </a:lnTo>
                  <a:lnTo>
                    <a:pt x="12" y="504"/>
                  </a:lnTo>
                  <a:lnTo>
                    <a:pt x="12" y="482"/>
                  </a:lnTo>
                  <a:lnTo>
                    <a:pt x="8" y="463"/>
                  </a:lnTo>
                  <a:lnTo>
                    <a:pt x="6" y="449"/>
                  </a:lnTo>
                  <a:lnTo>
                    <a:pt x="4" y="439"/>
                  </a:lnTo>
                  <a:lnTo>
                    <a:pt x="10" y="431"/>
                  </a:lnTo>
                  <a:lnTo>
                    <a:pt x="22" y="427"/>
                  </a:lnTo>
                  <a:lnTo>
                    <a:pt x="34" y="429"/>
                  </a:lnTo>
                  <a:lnTo>
                    <a:pt x="44" y="437"/>
                  </a:lnTo>
                  <a:lnTo>
                    <a:pt x="51" y="449"/>
                  </a:lnTo>
                  <a:lnTo>
                    <a:pt x="57" y="461"/>
                  </a:lnTo>
                  <a:lnTo>
                    <a:pt x="65" y="471"/>
                  </a:lnTo>
                  <a:lnTo>
                    <a:pt x="75" y="475"/>
                  </a:lnTo>
                  <a:lnTo>
                    <a:pt x="87" y="473"/>
                  </a:lnTo>
                  <a:lnTo>
                    <a:pt x="105" y="465"/>
                  </a:lnTo>
                  <a:lnTo>
                    <a:pt x="118" y="463"/>
                  </a:lnTo>
                  <a:lnTo>
                    <a:pt x="132" y="463"/>
                  </a:lnTo>
                  <a:lnTo>
                    <a:pt x="144" y="459"/>
                  </a:lnTo>
                  <a:lnTo>
                    <a:pt x="152" y="451"/>
                  </a:lnTo>
                  <a:lnTo>
                    <a:pt x="158" y="435"/>
                  </a:lnTo>
                  <a:lnTo>
                    <a:pt x="164" y="412"/>
                  </a:lnTo>
                  <a:lnTo>
                    <a:pt x="169" y="394"/>
                  </a:lnTo>
                  <a:lnTo>
                    <a:pt x="171" y="376"/>
                  </a:lnTo>
                  <a:lnTo>
                    <a:pt x="169" y="360"/>
                  </a:lnTo>
                  <a:lnTo>
                    <a:pt x="156" y="347"/>
                  </a:lnTo>
                  <a:lnTo>
                    <a:pt x="140" y="335"/>
                  </a:lnTo>
                  <a:lnTo>
                    <a:pt x="122" y="325"/>
                  </a:lnTo>
                  <a:lnTo>
                    <a:pt x="108" y="315"/>
                  </a:lnTo>
                  <a:lnTo>
                    <a:pt x="99" y="305"/>
                  </a:lnTo>
                  <a:lnTo>
                    <a:pt x="97" y="293"/>
                  </a:lnTo>
                  <a:lnTo>
                    <a:pt x="101" y="278"/>
                  </a:lnTo>
                  <a:lnTo>
                    <a:pt x="108" y="254"/>
                  </a:lnTo>
                  <a:lnTo>
                    <a:pt x="114" y="229"/>
                  </a:lnTo>
                  <a:lnTo>
                    <a:pt x="118" y="205"/>
                  </a:lnTo>
                  <a:lnTo>
                    <a:pt x="124" y="183"/>
                  </a:lnTo>
                  <a:lnTo>
                    <a:pt x="132" y="168"/>
                  </a:lnTo>
                  <a:lnTo>
                    <a:pt x="140" y="158"/>
                  </a:lnTo>
                  <a:lnTo>
                    <a:pt x="148" y="150"/>
                  </a:lnTo>
                  <a:lnTo>
                    <a:pt x="154" y="146"/>
                  </a:lnTo>
                  <a:lnTo>
                    <a:pt x="158" y="142"/>
                  </a:lnTo>
                  <a:lnTo>
                    <a:pt x="160" y="140"/>
                  </a:lnTo>
                  <a:lnTo>
                    <a:pt x="162" y="138"/>
                  </a:lnTo>
                  <a:lnTo>
                    <a:pt x="256" y="152"/>
                  </a:lnTo>
                  <a:lnTo>
                    <a:pt x="284" y="105"/>
                  </a:lnTo>
                  <a:lnTo>
                    <a:pt x="355" y="42"/>
                  </a:lnTo>
                  <a:lnTo>
                    <a:pt x="384" y="24"/>
                  </a:lnTo>
                  <a:lnTo>
                    <a:pt x="492" y="61"/>
                  </a:lnTo>
                  <a:lnTo>
                    <a:pt x="530" y="87"/>
                  </a:lnTo>
                  <a:lnTo>
                    <a:pt x="589" y="81"/>
                  </a:lnTo>
                  <a:lnTo>
                    <a:pt x="626" y="36"/>
                  </a:lnTo>
                  <a:lnTo>
                    <a:pt x="792" y="67"/>
                  </a:lnTo>
                  <a:lnTo>
                    <a:pt x="841" y="106"/>
                  </a:lnTo>
                  <a:lnTo>
                    <a:pt x="896" y="118"/>
                  </a:lnTo>
                  <a:lnTo>
                    <a:pt x="1032" y="81"/>
                  </a:lnTo>
                  <a:lnTo>
                    <a:pt x="1071" y="105"/>
                  </a:lnTo>
                  <a:lnTo>
                    <a:pt x="1179" y="34"/>
                  </a:lnTo>
                  <a:lnTo>
                    <a:pt x="1297" y="32"/>
                  </a:lnTo>
                  <a:lnTo>
                    <a:pt x="1366" y="0"/>
                  </a:lnTo>
                  <a:lnTo>
                    <a:pt x="1461" y="12"/>
                  </a:lnTo>
                  <a:lnTo>
                    <a:pt x="1575" y="87"/>
                  </a:lnTo>
                  <a:lnTo>
                    <a:pt x="1666" y="75"/>
                  </a:lnTo>
                  <a:lnTo>
                    <a:pt x="1669" y="110"/>
                  </a:lnTo>
                  <a:lnTo>
                    <a:pt x="1628" y="138"/>
                  </a:lnTo>
                  <a:lnTo>
                    <a:pt x="1667" y="158"/>
                  </a:lnTo>
                  <a:lnTo>
                    <a:pt x="1666" y="205"/>
                  </a:lnTo>
                  <a:lnTo>
                    <a:pt x="1632" y="295"/>
                  </a:lnTo>
                  <a:lnTo>
                    <a:pt x="1634" y="347"/>
                  </a:lnTo>
                  <a:lnTo>
                    <a:pt x="1589" y="349"/>
                  </a:lnTo>
                  <a:lnTo>
                    <a:pt x="1595" y="431"/>
                  </a:lnTo>
                  <a:lnTo>
                    <a:pt x="1650" y="520"/>
                  </a:lnTo>
                  <a:lnTo>
                    <a:pt x="1701" y="632"/>
                  </a:lnTo>
                  <a:lnTo>
                    <a:pt x="1774" y="628"/>
                  </a:lnTo>
                  <a:lnTo>
                    <a:pt x="1845" y="663"/>
                  </a:lnTo>
                  <a:lnTo>
                    <a:pt x="1870" y="665"/>
                  </a:lnTo>
                  <a:lnTo>
                    <a:pt x="1902" y="683"/>
                  </a:lnTo>
                  <a:lnTo>
                    <a:pt x="1978" y="730"/>
                  </a:lnTo>
                  <a:lnTo>
                    <a:pt x="2041" y="726"/>
                  </a:lnTo>
                  <a:lnTo>
                    <a:pt x="2110" y="758"/>
                  </a:lnTo>
                  <a:lnTo>
                    <a:pt x="2207" y="756"/>
                  </a:lnTo>
                  <a:lnTo>
                    <a:pt x="2321" y="799"/>
                  </a:lnTo>
                  <a:lnTo>
                    <a:pt x="2402" y="860"/>
                  </a:lnTo>
                  <a:lnTo>
                    <a:pt x="2410" y="913"/>
                  </a:lnTo>
                  <a:lnTo>
                    <a:pt x="2486" y="923"/>
                  </a:lnTo>
                  <a:lnTo>
                    <a:pt x="2557" y="939"/>
                  </a:lnTo>
                  <a:lnTo>
                    <a:pt x="2628" y="843"/>
                  </a:lnTo>
                  <a:lnTo>
                    <a:pt x="2644" y="793"/>
                  </a:lnTo>
                  <a:lnTo>
                    <a:pt x="2634" y="758"/>
                  </a:lnTo>
                  <a:lnTo>
                    <a:pt x="2681" y="764"/>
                  </a:lnTo>
                  <a:lnTo>
                    <a:pt x="2740" y="803"/>
                  </a:lnTo>
                  <a:lnTo>
                    <a:pt x="2786" y="829"/>
                  </a:lnTo>
                  <a:lnTo>
                    <a:pt x="2817" y="925"/>
                  </a:lnTo>
                  <a:lnTo>
                    <a:pt x="2880" y="992"/>
                  </a:lnTo>
                  <a:lnTo>
                    <a:pt x="2874" y="1020"/>
                  </a:lnTo>
                  <a:lnTo>
                    <a:pt x="2841" y="1033"/>
                  </a:lnTo>
                  <a:lnTo>
                    <a:pt x="2880" y="1106"/>
                  </a:lnTo>
                  <a:lnTo>
                    <a:pt x="2894" y="1240"/>
                  </a:lnTo>
                  <a:lnTo>
                    <a:pt x="2896" y="1358"/>
                  </a:lnTo>
                  <a:lnTo>
                    <a:pt x="2858" y="1378"/>
                  </a:lnTo>
                  <a:lnTo>
                    <a:pt x="2849" y="1413"/>
                  </a:lnTo>
                  <a:lnTo>
                    <a:pt x="2829" y="1472"/>
                  </a:lnTo>
                  <a:lnTo>
                    <a:pt x="2835" y="1528"/>
                  </a:lnTo>
                  <a:lnTo>
                    <a:pt x="2799" y="1541"/>
                  </a:lnTo>
                  <a:lnTo>
                    <a:pt x="2774" y="1520"/>
                  </a:lnTo>
                  <a:lnTo>
                    <a:pt x="2754" y="1539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0" name="Google Shape;80;p16"/>
            <p:cNvSpPr/>
            <p:nvPr/>
          </p:nvSpPr>
          <p:spPr>
            <a:xfrm>
              <a:off x="900" y="2373"/>
              <a:ext cx="1448" cy="781"/>
            </a:xfrm>
            <a:custGeom>
              <a:rect b="b" l="l" r="r" t="t"/>
              <a:pathLst>
                <a:path extrusionOk="0" h="1563" w="2896">
                  <a:moveTo>
                    <a:pt x="2754" y="1539"/>
                  </a:moveTo>
                  <a:lnTo>
                    <a:pt x="2752" y="1535"/>
                  </a:lnTo>
                  <a:lnTo>
                    <a:pt x="2746" y="1528"/>
                  </a:lnTo>
                  <a:lnTo>
                    <a:pt x="2738" y="1516"/>
                  </a:lnTo>
                  <a:lnTo>
                    <a:pt x="2728" y="1504"/>
                  </a:lnTo>
                  <a:lnTo>
                    <a:pt x="2715" y="1496"/>
                  </a:lnTo>
                  <a:lnTo>
                    <a:pt x="2699" y="1490"/>
                  </a:lnTo>
                  <a:lnTo>
                    <a:pt x="2685" y="1486"/>
                  </a:lnTo>
                  <a:lnTo>
                    <a:pt x="2671" y="1486"/>
                  </a:lnTo>
                  <a:lnTo>
                    <a:pt x="2658" y="1490"/>
                  </a:lnTo>
                  <a:lnTo>
                    <a:pt x="2650" y="1500"/>
                  </a:lnTo>
                  <a:lnTo>
                    <a:pt x="2644" y="1510"/>
                  </a:lnTo>
                  <a:lnTo>
                    <a:pt x="2640" y="1516"/>
                  </a:lnTo>
                  <a:lnTo>
                    <a:pt x="2636" y="1520"/>
                  </a:lnTo>
                  <a:lnTo>
                    <a:pt x="2632" y="1522"/>
                  </a:lnTo>
                  <a:lnTo>
                    <a:pt x="2630" y="1524"/>
                  </a:lnTo>
                  <a:lnTo>
                    <a:pt x="2628" y="1524"/>
                  </a:lnTo>
                  <a:lnTo>
                    <a:pt x="2624" y="1522"/>
                  </a:lnTo>
                  <a:lnTo>
                    <a:pt x="2612" y="1514"/>
                  </a:lnTo>
                  <a:lnTo>
                    <a:pt x="2591" y="1504"/>
                  </a:lnTo>
                  <a:lnTo>
                    <a:pt x="2559" y="1492"/>
                  </a:lnTo>
                  <a:lnTo>
                    <a:pt x="2534" y="1486"/>
                  </a:lnTo>
                  <a:lnTo>
                    <a:pt x="2510" y="1480"/>
                  </a:lnTo>
                  <a:lnTo>
                    <a:pt x="2492" y="1474"/>
                  </a:lnTo>
                  <a:lnTo>
                    <a:pt x="2480" y="1472"/>
                  </a:lnTo>
                  <a:lnTo>
                    <a:pt x="2477" y="1472"/>
                  </a:lnTo>
                  <a:lnTo>
                    <a:pt x="2480" y="1468"/>
                  </a:lnTo>
                  <a:lnTo>
                    <a:pt x="2488" y="1463"/>
                  </a:lnTo>
                  <a:lnTo>
                    <a:pt x="2502" y="1453"/>
                  </a:lnTo>
                  <a:lnTo>
                    <a:pt x="2514" y="1443"/>
                  </a:lnTo>
                  <a:lnTo>
                    <a:pt x="2524" y="1431"/>
                  </a:lnTo>
                  <a:lnTo>
                    <a:pt x="2528" y="1421"/>
                  </a:lnTo>
                  <a:lnTo>
                    <a:pt x="2526" y="1411"/>
                  </a:lnTo>
                  <a:lnTo>
                    <a:pt x="2518" y="1396"/>
                  </a:lnTo>
                  <a:lnTo>
                    <a:pt x="2506" y="1376"/>
                  </a:lnTo>
                  <a:lnTo>
                    <a:pt x="2494" y="1356"/>
                  </a:lnTo>
                  <a:lnTo>
                    <a:pt x="2482" y="1337"/>
                  </a:lnTo>
                  <a:lnTo>
                    <a:pt x="2471" y="1319"/>
                  </a:lnTo>
                  <a:lnTo>
                    <a:pt x="2463" y="1307"/>
                  </a:lnTo>
                  <a:lnTo>
                    <a:pt x="2461" y="1303"/>
                  </a:lnTo>
                  <a:lnTo>
                    <a:pt x="2457" y="1305"/>
                  </a:lnTo>
                  <a:lnTo>
                    <a:pt x="2445" y="1309"/>
                  </a:lnTo>
                  <a:lnTo>
                    <a:pt x="2429" y="1317"/>
                  </a:lnTo>
                  <a:lnTo>
                    <a:pt x="2414" y="1325"/>
                  </a:lnTo>
                  <a:lnTo>
                    <a:pt x="2398" y="1333"/>
                  </a:lnTo>
                  <a:lnTo>
                    <a:pt x="2384" y="1341"/>
                  </a:lnTo>
                  <a:lnTo>
                    <a:pt x="2376" y="1348"/>
                  </a:lnTo>
                  <a:lnTo>
                    <a:pt x="2366" y="1358"/>
                  </a:lnTo>
                  <a:lnTo>
                    <a:pt x="2354" y="1366"/>
                  </a:lnTo>
                  <a:lnTo>
                    <a:pt x="2339" y="1366"/>
                  </a:lnTo>
                  <a:lnTo>
                    <a:pt x="2321" y="1362"/>
                  </a:lnTo>
                  <a:lnTo>
                    <a:pt x="2305" y="1354"/>
                  </a:lnTo>
                  <a:lnTo>
                    <a:pt x="2290" y="1344"/>
                  </a:lnTo>
                  <a:lnTo>
                    <a:pt x="2272" y="1335"/>
                  </a:lnTo>
                  <a:lnTo>
                    <a:pt x="2256" y="1327"/>
                  </a:lnTo>
                  <a:lnTo>
                    <a:pt x="2246" y="1321"/>
                  </a:lnTo>
                  <a:lnTo>
                    <a:pt x="2242" y="1319"/>
                  </a:lnTo>
                  <a:lnTo>
                    <a:pt x="2238" y="1323"/>
                  </a:lnTo>
                  <a:lnTo>
                    <a:pt x="2228" y="1331"/>
                  </a:lnTo>
                  <a:lnTo>
                    <a:pt x="2215" y="1342"/>
                  </a:lnTo>
                  <a:lnTo>
                    <a:pt x="2197" y="1354"/>
                  </a:lnTo>
                  <a:lnTo>
                    <a:pt x="2177" y="1370"/>
                  </a:lnTo>
                  <a:lnTo>
                    <a:pt x="2160" y="1382"/>
                  </a:lnTo>
                  <a:lnTo>
                    <a:pt x="2142" y="1394"/>
                  </a:lnTo>
                  <a:lnTo>
                    <a:pt x="2126" y="1402"/>
                  </a:lnTo>
                  <a:lnTo>
                    <a:pt x="2108" y="1405"/>
                  </a:lnTo>
                  <a:lnTo>
                    <a:pt x="2087" y="1411"/>
                  </a:lnTo>
                  <a:lnTo>
                    <a:pt x="2063" y="1415"/>
                  </a:lnTo>
                  <a:lnTo>
                    <a:pt x="2043" y="1423"/>
                  </a:lnTo>
                  <a:lnTo>
                    <a:pt x="2028" y="1431"/>
                  </a:lnTo>
                  <a:lnTo>
                    <a:pt x="2016" y="1445"/>
                  </a:lnTo>
                  <a:lnTo>
                    <a:pt x="2004" y="1465"/>
                  </a:lnTo>
                  <a:lnTo>
                    <a:pt x="1986" y="1486"/>
                  </a:lnTo>
                  <a:lnTo>
                    <a:pt x="1963" y="1506"/>
                  </a:lnTo>
                  <a:lnTo>
                    <a:pt x="1937" y="1522"/>
                  </a:lnTo>
                  <a:lnTo>
                    <a:pt x="1910" y="1531"/>
                  </a:lnTo>
                  <a:lnTo>
                    <a:pt x="1884" y="1539"/>
                  </a:lnTo>
                  <a:lnTo>
                    <a:pt x="1860" y="1547"/>
                  </a:lnTo>
                  <a:lnTo>
                    <a:pt x="1837" y="1555"/>
                  </a:lnTo>
                  <a:lnTo>
                    <a:pt x="1815" y="1561"/>
                  </a:lnTo>
                  <a:lnTo>
                    <a:pt x="1795" y="1561"/>
                  </a:lnTo>
                  <a:lnTo>
                    <a:pt x="1784" y="1553"/>
                  </a:lnTo>
                  <a:lnTo>
                    <a:pt x="1776" y="1541"/>
                  </a:lnTo>
                  <a:lnTo>
                    <a:pt x="1770" y="1528"/>
                  </a:lnTo>
                  <a:lnTo>
                    <a:pt x="1768" y="1514"/>
                  </a:lnTo>
                  <a:lnTo>
                    <a:pt x="1764" y="1502"/>
                  </a:lnTo>
                  <a:lnTo>
                    <a:pt x="1756" y="1492"/>
                  </a:lnTo>
                  <a:lnTo>
                    <a:pt x="1744" y="1484"/>
                  </a:lnTo>
                  <a:lnTo>
                    <a:pt x="1723" y="1480"/>
                  </a:lnTo>
                  <a:lnTo>
                    <a:pt x="1697" y="1478"/>
                  </a:lnTo>
                  <a:lnTo>
                    <a:pt x="1669" y="1476"/>
                  </a:lnTo>
                  <a:lnTo>
                    <a:pt x="1642" y="1472"/>
                  </a:lnTo>
                  <a:lnTo>
                    <a:pt x="1614" y="1466"/>
                  </a:lnTo>
                  <a:lnTo>
                    <a:pt x="1601" y="1459"/>
                  </a:lnTo>
                  <a:lnTo>
                    <a:pt x="1591" y="1449"/>
                  </a:lnTo>
                  <a:lnTo>
                    <a:pt x="1583" y="1439"/>
                  </a:lnTo>
                  <a:lnTo>
                    <a:pt x="1575" y="1429"/>
                  </a:lnTo>
                  <a:lnTo>
                    <a:pt x="1567" y="1419"/>
                  </a:lnTo>
                  <a:lnTo>
                    <a:pt x="1557" y="1415"/>
                  </a:lnTo>
                  <a:lnTo>
                    <a:pt x="1545" y="1415"/>
                  </a:lnTo>
                  <a:lnTo>
                    <a:pt x="1528" y="1421"/>
                  </a:lnTo>
                  <a:lnTo>
                    <a:pt x="1502" y="1437"/>
                  </a:lnTo>
                  <a:lnTo>
                    <a:pt x="1479" y="1455"/>
                  </a:lnTo>
                  <a:lnTo>
                    <a:pt x="1455" y="1472"/>
                  </a:lnTo>
                  <a:lnTo>
                    <a:pt x="1435" y="1492"/>
                  </a:lnTo>
                  <a:lnTo>
                    <a:pt x="1421" y="1508"/>
                  </a:lnTo>
                  <a:lnTo>
                    <a:pt x="1410" y="1520"/>
                  </a:lnTo>
                  <a:lnTo>
                    <a:pt x="1402" y="1528"/>
                  </a:lnTo>
                  <a:lnTo>
                    <a:pt x="1390" y="1537"/>
                  </a:lnTo>
                  <a:lnTo>
                    <a:pt x="1378" y="1547"/>
                  </a:lnTo>
                  <a:lnTo>
                    <a:pt x="1364" y="1555"/>
                  </a:lnTo>
                  <a:lnTo>
                    <a:pt x="1353" y="1561"/>
                  </a:lnTo>
                  <a:lnTo>
                    <a:pt x="1345" y="1563"/>
                  </a:lnTo>
                  <a:lnTo>
                    <a:pt x="1339" y="1561"/>
                  </a:lnTo>
                  <a:lnTo>
                    <a:pt x="1339" y="1553"/>
                  </a:lnTo>
                  <a:lnTo>
                    <a:pt x="1343" y="1541"/>
                  </a:lnTo>
                  <a:lnTo>
                    <a:pt x="1347" y="1528"/>
                  </a:lnTo>
                  <a:lnTo>
                    <a:pt x="1353" y="1510"/>
                  </a:lnTo>
                  <a:lnTo>
                    <a:pt x="1356" y="1492"/>
                  </a:lnTo>
                  <a:lnTo>
                    <a:pt x="1358" y="1476"/>
                  </a:lnTo>
                  <a:lnTo>
                    <a:pt x="1358" y="1461"/>
                  </a:lnTo>
                  <a:lnTo>
                    <a:pt x="1353" y="1449"/>
                  </a:lnTo>
                  <a:lnTo>
                    <a:pt x="1343" y="1441"/>
                  </a:lnTo>
                  <a:lnTo>
                    <a:pt x="1321" y="1437"/>
                  </a:lnTo>
                  <a:lnTo>
                    <a:pt x="1301" y="1441"/>
                  </a:lnTo>
                  <a:lnTo>
                    <a:pt x="1282" y="1449"/>
                  </a:lnTo>
                  <a:lnTo>
                    <a:pt x="1260" y="1457"/>
                  </a:lnTo>
                  <a:lnTo>
                    <a:pt x="1234" y="1463"/>
                  </a:lnTo>
                  <a:lnTo>
                    <a:pt x="1205" y="1465"/>
                  </a:lnTo>
                  <a:lnTo>
                    <a:pt x="1173" y="1459"/>
                  </a:lnTo>
                  <a:lnTo>
                    <a:pt x="1140" y="1449"/>
                  </a:lnTo>
                  <a:lnTo>
                    <a:pt x="1106" y="1435"/>
                  </a:lnTo>
                  <a:lnTo>
                    <a:pt x="1077" y="1421"/>
                  </a:lnTo>
                  <a:lnTo>
                    <a:pt x="1053" y="1409"/>
                  </a:lnTo>
                  <a:lnTo>
                    <a:pt x="1038" y="1402"/>
                  </a:lnTo>
                  <a:lnTo>
                    <a:pt x="1026" y="1398"/>
                  </a:lnTo>
                  <a:lnTo>
                    <a:pt x="1012" y="1400"/>
                  </a:lnTo>
                  <a:lnTo>
                    <a:pt x="998" y="1404"/>
                  </a:lnTo>
                  <a:lnTo>
                    <a:pt x="984" y="1405"/>
                  </a:lnTo>
                  <a:lnTo>
                    <a:pt x="969" y="1404"/>
                  </a:lnTo>
                  <a:lnTo>
                    <a:pt x="951" y="1396"/>
                  </a:lnTo>
                  <a:lnTo>
                    <a:pt x="931" y="1380"/>
                  </a:lnTo>
                  <a:lnTo>
                    <a:pt x="908" y="1364"/>
                  </a:lnTo>
                  <a:lnTo>
                    <a:pt x="884" y="1346"/>
                  </a:lnTo>
                  <a:lnTo>
                    <a:pt x="860" y="1331"/>
                  </a:lnTo>
                  <a:lnTo>
                    <a:pt x="843" y="1317"/>
                  </a:lnTo>
                  <a:lnTo>
                    <a:pt x="831" y="1307"/>
                  </a:lnTo>
                  <a:lnTo>
                    <a:pt x="817" y="1297"/>
                  </a:lnTo>
                  <a:lnTo>
                    <a:pt x="799" y="1283"/>
                  </a:lnTo>
                  <a:lnTo>
                    <a:pt x="778" y="1268"/>
                  </a:lnTo>
                  <a:lnTo>
                    <a:pt x="754" y="1250"/>
                  </a:lnTo>
                  <a:lnTo>
                    <a:pt x="734" y="1234"/>
                  </a:lnTo>
                  <a:lnTo>
                    <a:pt x="717" y="1219"/>
                  </a:lnTo>
                  <a:lnTo>
                    <a:pt x="709" y="1207"/>
                  </a:lnTo>
                  <a:lnTo>
                    <a:pt x="705" y="1189"/>
                  </a:lnTo>
                  <a:lnTo>
                    <a:pt x="701" y="1169"/>
                  </a:lnTo>
                  <a:lnTo>
                    <a:pt x="697" y="1150"/>
                  </a:lnTo>
                  <a:lnTo>
                    <a:pt x="691" y="1134"/>
                  </a:lnTo>
                  <a:lnTo>
                    <a:pt x="683" y="1126"/>
                  </a:lnTo>
                  <a:lnTo>
                    <a:pt x="675" y="1126"/>
                  </a:lnTo>
                  <a:lnTo>
                    <a:pt x="666" y="1132"/>
                  </a:lnTo>
                  <a:lnTo>
                    <a:pt x="656" y="1140"/>
                  </a:lnTo>
                  <a:lnTo>
                    <a:pt x="644" y="1148"/>
                  </a:lnTo>
                  <a:lnTo>
                    <a:pt x="632" y="1154"/>
                  </a:lnTo>
                  <a:lnTo>
                    <a:pt x="620" y="1156"/>
                  </a:lnTo>
                  <a:lnTo>
                    <a:pt x="612" y="1152"/>
                  </a:lnTo>
                  <a:lnTo>
                    <a:pt x="606" y="1142"/>
                  </a:lnTo>
                  <a:lnTo>
                    <a:pt x="591" y="1100"/>
                  </a:lnTo>
                  <a:lnTo>
                    <a:pt x="565" y="1063"/>
                  </a:lnTo>
                  <a:lnTo>
                    <a:pt x="532" y="1026"/>
                  </a:lnTo>
                  <a:lnTo>
                    <a:pt x="510" y="1006"/>
                  </a:lnTo>
                  <a:lnTo>
                    <a:pt x="484" y="984"/>
                  </a:lnTo>
                  <a:lnTo>
                    <a:pt x="461" y="963"/>
                  </a:lnTo>
                  <a:lnTo>
                    <a:pt x="437" y="943"/>
                  </a:lnTo>
                  <a:lnTo>
                    <a:pt x="419" y="923"/>
                  </a:lnTo>
                  <a:lnTo>
                    <a:pt x="406" y="908"/>
                  </a:lnTo>
                  <a:lnTo>
                    <a:pt x="390" y="894"/>
                  </a:lnTo>
                  <a:lnTo>
                    <a:pt x="374" y="890"/>
                  </a:lnTo>
                  <a:lnTo>
                    <a:pt x="356" y="892"/>
                  </a:lnTo>
                  <a:lnTo>
                    <a:pt x="343" y="900"/>
                  </a:lnTo>
                  <a:lnTo>
                    <a:pt x="331" y="910"/>
                  </a:lnTo>
                  <a:lnTo>
                    <a:pt x="321" y="919"/>
                  </a:lnTo>
                  <a:lnTo>
                    <a:pt x="309" y="921"/>
                  </a:lnTo>
                  <a:lnTo>
                    <a:pt x="295" y="913"/>
                  </a:lnTo>
                  <a:lnTo>
                    <a:pt x="280" y="898"/>
                  </a:lnTo>
                  <a:lnTo>
                    <a:pt x="266" y="870"/>
                  </a:lnTo>
                  <a:lnTo>
                    <a:pt x="246" y="839"/>
                  </a:lnTo>
                  <a:lnTo>
                    <a:pt x="217" y="809"/>
                  </a:lnTo>
                  <a:lnTo>
                    <a:pt x="183" y="782"/>
                  </a:lnTo>
                  <a:lnTo>
                    <a:pt x="152" y="756"/>
                  </a:lnTo>
                  <a:lnTo>
                    <a:pt x="124" y="734"/>
                  </a:lnTo>
                  <a:lnTo>
                    <a:pt x="105" y="717"/>
                  </a:lnTo>
                  <a:lnTo>
                    <a:pt x="87" y="697"/>
                  </a:lnTo>
                  <a:lnTo>
                    <a:pt x="73" y="677"/>
                  </a:lnTo>
                  <a:lnTo>
                    <a:pt x="61" y="662"/>
                  </a:lnTo>
                  <a:lnTo>
                    <a:pt x="53" y="652"/>
                  </a:lnTo>
                  <a:lnTo>
                    <a:pt x="51" y="648"/>
                  </a:lnTo>
                  <a:lnTo>
                    <a:pt x="47" y="648"/>
                  </a:lnTo>
                  <a:lnTo>
                    <a:pt x="40" y="650"/>
                  </a:lnTo>
                  <a:lnTo>
                    <a:pt x="30" y="650"/>
                  </a:lnTo>
                  <a:lnTo>
                    <a:pt x="20" y="648"/>
                  </a:lnTo>
                  <a:lnTo>
                    <a:pt x="8" y="646"/>
                  </a:lnTo>
                  <a:lnTo>
                    <a:pt x="2" y="638"/>
                  </a:lnTo>
                  <a:lnTo>
                    <a:pt x="0" y="628"/>
                  </a:lnTo>
                  <a:lnTo>
                    <a:pt x="4" y="614"/>
                  </a:lnTo>
                  <a:lnTo>
                    <a:pt x="10" y="593"/>
                  </a:lnTo>
                  <a:lnTo>
                    <a:pt x="14" y="575"/>
                  </a:lnTo>
                  <a:lnTo>
                    <a:pt x="14" y="559"/>
                  </a:lnTo>
                  <a:lnTo>
                    <a:pt x="12" y="541"/>
                  </a:lnTo>
                  <a:lnTo>
                    <a:pt x="10" y="524"/>
                  </a:lnTo>
                  <a:lnTo>
                    <a:pt x="12" y="504"/>
                  </a:lnTo>
                  <a:lnTo>
                    <a:pt x="12" y="482"/>
                  </a:lnTo>
                  <a:lnTo>
                    <a:pt x="8" y="463"/>
                  </a:lnTo>
                  <a:lnTo>
                    <a:pt x="6" y="449"/>
                  </a:lnTo>
                  <a:lnTo>
                    <a:pt x="4" y="439"/>
                  </a:lnTo>
                  <a:lnTo>
                    <a:pt x="10" y="431"/>
                  </a:lnTo>
                  <a:lnTo>
                    <a:pt x="22" y="427"/>
                  </a:lnTo>
                  <a:lnTo>
                    <a:pt x="34" y="429"/>
                  </a:lnTo>
                  <a:lnTo>
                    <a:pt x="44" y="437"/>
                  </a:lnTo>
                  <a:lnTo>
                    <a:pt x="51" y="449"/>
                  </a:lnTo>
                  <a:lnTo>
                    <a:pt x="57" y="461"/>
                  </a:lnTo>
                  <a:lnTo>
                    <a:pt x="65" y="471"/>
                  </a:lnTo>
                  <a:lnTo>
                    <a:pt x="75" y="475"/>
                  </a:lnTo>
                  <a:lnTo>
                    <a:pt x="87" y="473"/>
                  </a:lnTo>
                  <a:lnTo>
                    <a:pt x="105" y="465"/>
                  </a:lnTo>
                  <a:lnTo>
                    <a:pt x="118" y="463"/>
                  </a:lnTo>
                  <a:lnTo>
                    <a:pt x="132" y="463"/>
                  </a:lnTo>
                  <a:lnTo>
                    <a:pt x="144" y="459"/>
                  </a:lnTo>
                  <a:lnTo>
                    <a:pt x="152" y="451"/>
                  </a:lnTo>
                  <a:lnTo>
                    <a:pt x="158" y="435"/>
                  </a:lnTo>
                  <a:lnTo>
                    <a:pt x="164" y="412"/>
                  </a:lnTo>
                  <a:lnTo>
                    <a:pt x="169" y="394"/>
                  </a:lnTo>
                  <a:lnTo>
                    <a:pt x="171" y="376"/>
                  </a:lnTo>
                  <a:lnTo>
                    <a:pt x="169" y="360"/>
                  </a:lnTo>
                  <a:lnTo>
                    <a:pt x="156" y="347"/>
                  </a:lnTo>
                  <a:lnTo>
                    <a:pt x="140" y="335"/>
                  </a:lnTo>
                  <a:lnTo>
                    <a:pt x="122" y="325"/>
                  </a:lnTo>
                  <a:lnTo>
                    <a:pt x="108" y="315"/>
                  </a:lnTo>
                  <a:lnTo>
                    <a:pt x="99" y="305"/>
                  </a:lnTo>
                  <a:lnTo>
                    <a:pt x="97" y="293"/>
                  </a:lnTo>
                  <a:lnTo>
                    <a:pt x="101" y="278"/>
                  </a:lnTo>
                  <a:lnTo>
                    <a:pt x="108" y="254"/>
                  </a:lnTo>
                  <a:lnTo>
                    <a:pt x="114" y="229"/>
                  </a:lnTo>
                  <a:lnTo>
                    <a:pt x="118" y="205"/>
                  </a:lnTo>
                  <a:lnTo>
                    <a:pt x="124" y="183"/>
                  </a:lnTo>
                  <a:lnTo>
                    <a:pt x="132" y="168"/>
                  </a:lnTo>
                  <a:lnTo>
                    <a:pt x="140" y="158"/>
                  </a:lnTo>
                  <a:lnTo>
                    <a:pt x="148" y="150"/>
                  </a:lnTo>
                  <a:lnTo>
                    <a:pt x="154" y="146"/>
                  </a:lnTo>
                  <a:lnTo>
                    <a:pt x="158" y="142"/>
                  </a:lnTo>
                  <a:lnTo>
                    <a:pt x="160" y="140"/>
                  </a:lnTo>
                  <a:lnTo>
                    <a:pt x="162" y="138"/>
                  </a:lnTo>
                  <a:lnTo>
                    <a:pt x="256" y="152"/>
                  </a:lnTo>
                  <a:lnTo>
                    <a:pt x="284" y="105"/>
                  </a:lnTo>
                  <a:lnTo>
                    <a:pt x="355" y="42"/>
                  </a:lnTo>
                  <a:lnTo>
                    <a:pt x="384" y="24"/>
                  </a:lnTo>
                  <a:lnTo>
                    <a:pt x="492" y="61"/>
                  </a:lnTo>
                  <a:lnTo>
                    <a:pt x="530" y="87"/>
                  </a:lnTo>
                  <a:lnTo>
                    <a:pt x="589" y="81"/>
                  </a:lnTo>
                  <a:lnTo>
                    <a:pt x="626" y="36"/>
                  </a:lnTo>
                  <a:lnTo>
                    <a:pt x="792" y="67"/>
                  </a:lnTo>
                  <a:lnTo>
                    <a:pt x="841" y="106"/>
                  </a:lnTo>
                  <a:lnTo>
                    <a:pt x="896" y="118"/>
                  </a:lnTo>
                  <a:lnTo>
                    <a:pt x="1032" y="81"/>
                  </a:lnTo>
                  <a:lnTo>
                    <a:pt x="1071" y="105"/>
                  </a:lnTo>
                  <a:lnTo>
                    <a:pt x="1179" y="34"/>
                  </a:lnTo>
                  <a:lnTo>
                    <a:pt x="1297" y="32"/>
                  </a:lnTo>
                  <a:lnTo>
                    <a:pt x="1366" y="0"/>
                  </a:lnTo>
                  <a:lnTo>
                    <a:pt x="1461" y="12"/>
                  </a:lnTo>
                  <a:lnTo>
                    <a:pt x="1575" y="87"/>
                  </a:lnTo>
                  <a:lnTo>
                    <a:pt x="1666" y="75"/>
                  </a:lnTo>
                  <a:lnTo>
                    <a:pt x="1669" y="110"/>
                  </a:lnTo>
                  <a:lnTo>
                    <a:pt x="1628" y="138"/>
                  </a:lnTo>
                  <a:lnTo>
                    <a:pt x="1667" y="158"/>
                  </a:lnTo>
                  <a:lnTo>
                    <a:pt x="1666" y="205"/>
                  </a:lnTo>
                  <a:lnTo>
                    <a:pt x="1632" y="295"/>
                  </a:lnTo>
                  <a:lnTo>
                    <a:pt x="1634" y="347"/>
                  </a:lnTo>
                  <a:lnTo>
                    <a:pt x="1589" y="349"/>
                  </a:lnTo>
                  <a:lnTo>
                    <a:pt x="1595" y="431"/>
                  </a:lnTo>
                  <a:lnTo>
                    <a:pt x="1650" y="520"/>
                  </a:lnTo>
                  <a:lnTo>
                    <a:pt x="1701" y="632"/>
                  </a:lnTo>
                  <a:lnTo>
                    <a:pt x="1774" y="628"/>
                  </a:lnTo>
                  <a:lnTo>
                    <a:pt x="1845" y="663"/>
                  </a:lnTo>
                  <a:lnTo>
                    <a:pt x="1870" y="665"/>
                  </a:lnTo>
                  <a:lnTo>
                    <a:pt x="1902" y="683"/>
                  </a:lnTo>
                  <a:lnTo>
                    <a:pt x="1978" y="730"/>
                  </a:lnTo>
                  <a:lnTo>
                    <a:pt x="2041" y="726"/>
                  </a:lnTo>
                  <a:lnTo>
                    <a:pt x="2110" y="758"/>
                  </a:lnTo>
                  <a:lnTo>
                    <a:pt x="2207" y="756"/>
                  </a:lnTo>
                  <a:lnTo>
                    <a:pt x="2321" y="799"/>
                  </a:lnTo>
                  <a:lnTo>
                    <a:pt x="2402" y="860"/>
                  </a:lnTo>
                  <a:lnTo>
                    <a:pt x="2410" y="913"/>
                  </a:lnTo>
                  <a:lnTo>
                    <a:pt x="2486" y="923"/>
                  </a:lnTo>
                  <a:lnTo>
                    <a:pt x="2557" y="939"/>
                  </a:lnTo>
                  <a:lnTo>
                    <a:pt x="2628" y="843"/>
                  </a:lnTo>
                  <a:lnTo>
                    <a:pt x="2644" y="793"/>
                  </a:lnTo>
                  <a:lnTo>
                    <a:pt x="2634" y="758"/>
                  </a:lnTo>
                  <a:lnTo>
                    <a:pt x="2681" y="764"/>
                  </a:lnTo>
                  <a:lnTo>
                    <a:pt x="2740" y="803"/>
                  </a:lnTo>
                  <a:lnTo>
                    <a:pt x="2786" y="829"/>
                  </a:lnTo>
                  <a:lnTo>
                    <a:pt x="2817" y="925"/>
                  </a:lnTo>
                  <a:lnTo>
                    <a:pt x="2880" y="992"/>
                  </a:lnTo>
                  <a:lnTo>
                    <a:pt x="2874" y="1020"/>
                  </a:lnTo>
                  <a:lnTo>
                    <a:pt x="2841" y="1033"/>
                  </a:lnTo>
                  <a:lnTo>
                    <a:pt x="2880" y="1106"/>
                  </a:lnTo>
                  <a:lnTo>
                    <a:pt x="2894" y="1240"/>
                  </a:lnTo>
                  <a:lnTo>
                    <a:pt x="2896" y="1358"/>
                  </a:lnTo>
                  <a:lnTo>
                    <a:pt x="2858" y="1378"/>
                  </a:lnTo>
                  <a:lnTo>
                    <a:pt x="2849" y="1413"/>
                  </a:lnTo>
                  <a:lnTo>
                    <a:pt x="2829" y="1472"/>
                  </a:lnTo>
                  <a:lnTo>
                    <a:pt x="2835" y="1528"/>
                  </a:lnTo>
                  <a:lnTo>
                    <a:pt x="2799" y="1541"/>
                  </a:lnTo>
                  <a:lnTo>
                    <a:pt x="2774" y="1520"/>
                  </a:lnTo>
                  <a:lnTo>
                    <a:pt x="2754" y="1539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1" name="Google Shape;81;p16"/>
            <p:cNvSpPr/>
            <p:nvPr/>
          </p:nvSpPr>
          <p:spPr>
            <a:xfrm>
              <a:off x="2215" y="3052"/>
              <a:ext cx="676" cy="694"/>
            </a:xfrm>
            <a:custGeom>
              <a:rect b="b" l="l" r="r" t="t"/>
              <a:pathLst>
                <a:path extrusionOk="0" h="1388" w="1352">
                  <a:moveTo>
                    <a:pt x="1262" y="1026"/>
                  </a:moveTo>
                  <a:lnTo>
                    <a:pt x="1230" y="998"/>
                  </a:lnTo>
                  <a:lnTo>
                    <a:pt x="1203" y="1026"/>
                  </a:lnTo>
                  <a:lnTo>
                    <a:pt x="1197" y="1028"/>
                  </a:lnTo>
                  <a:lnTo>
                    <a:pt x="1185" y="1032"/>
                  </a:lnTo>
                  <a:lnTo>
                    <a:pt x="1171" y="1039"/>
                  </a:lnTo>
                  <a:lnTo>
                    <a:pt x="1159" y="1045"/>
                  </a:lnTo>
                  <a:lnTo>
                    <a:pt x="1154" y="1049"/>
                  </a:lnTo>
                  <a:lnTo>
                    <a:pt x="1152" y="1055"/>
                  </a:lnTo>
                  <a:lnTo>
                    <a:pt x="1150" y="1067"/>
                  </a:lnTo>
                  <a:lnTo>
                    <a:pt x="1148" y="1081"/>
                  </a:lnTo>
                  <a:lnTo>
                    <a:pt x="1144" y="1093"/>
                  </a:lnTo>
                  <a:lnTo>
                    <a:pt x="1138" y="1098"/>
                  </a:lnTo>
                  <a:lnTo>
                    <a:pt x="1130" y="1102"/>
                  </a:lnTo>
                  <a:lnTo>
                    <a:pt x="1118" y="1106"/>
                  </a:lnTo>
                  <a:lnTo>
                    <a:pt x="1104" y="1114"/>
                  </a:lnTo>
                  <a:lnTo>
                    <a:pt x="1091" y="1118"/>
                  </a:lnTo>
                  <a:lnTo>
                    <a:pt x="1079" y="1122"/>
                  </a:lnTo>
                  <a:lnTo>
                    <a:pt x="1069" y="1120"/>
                  </a:lnTo>
                  <a:lnTo>
                    <a:pt x="1059" y="1114"/>
                  </a:lnTo>
                  <a:lnTo>
                    <a:pt x="1047" y="1112"/>
                  </a:lnTo>
                  <a:lnTo>
                    <a:pt x="1035" y="1112"/>
                  </a:lnTo>
                  <a:lnTo>
                    <a:pt x="1032" y="1112"/>
                  </a:lnTo>
                  <a:lnTo>
                    <a:pt x="1032" y="1116"/>
                  </a:lnTo>
                  <a:lnTo>
                    <a:pt x="1030" y="1124"/>
                  </a:lnTo>
                  <a:lnTo>
                    <a:pt x="1026" y="1136"/>
                  </a:lnTo>
                  <a:lnTo>
                    <a:pt x="1020" y="1144"/>
                  </a:lnTo>
                  <a:lnTo>
                    <a:pt x="1012" y="1148"/>
                  </a:lnTo>
                  <a:lnTo>
                    <a:pt x="1004" y="1146"/>
                  </a:lnTo>
                  <a:lnTo>
                    <a:pt x="992" y="1140"/>
                  </a:lnTo>
                  <a:lnTo>
                    <a:pt x="980" y="1130"/>
                  </a:lnTo>
                  <a:lnTo>
                    <a:pt x="969" y="1122"/>
                  </a:lnTo>
                  <a:lnTo>
                    <a:pt x="963" y="1116"/>
                  </a:lnTo>
                  <a:lnTo>
                    <a:pt x="959" y="1114"/>
                  </a:lnTo>
                  <a:lnTo>
                    <a:pt x="959" y="1116"/>
                  </a:lnTo>
                  <a:lnTo>
                    <a:pt x="959" y="1118"/>
                  </a:lnTo>
                  <a:lnTo>
                    <a:pt x="957" y="1124"/>
                  </a:lnTo>
                  <a:lnTo>
                    <a:pt x="955" y="1130"/>
                  </a:lnTo>
                  <a:lnTo>
                    <a:pt x="951" y="1134"/>
                  </a:lnTo>
                  <a:lnTo>
                    <a:pt x="949" y="1140"/>
                  </a:lnTo>
                  <a:lnTo>
                    <a:pt x="945" y="1142"/>
                  </a:lnTo>
                  <a:lnTo>
                    <a:pt x="939" y="1144"/>
                  </a:lnTo>
                  <a:lnTo>
                    <a:pt x="935" y="1142"/>
                  </a:lnTo>
                  <a:lnTo>
                    <a:pt x="931" y="1140"/>
                  </a:lnTo>
                  <a:lnTo>
                    <a:pt x="925" y="1136"/>
                  </a:lnTo>
                  <a:lnTo>
                    <a:pt x="921" y="1132"/>
                  </a:lnTo>
                  <a:lnTo>
                    <a:pt x="919" y="1128"/>
                  </a:lnTo>
                  <a:lnTo>
                    <a:pt x="917" y="1126"/>
                  </a:lnTo>
                  <a:lnTo>
                    <a:pt x="915" y="1122"/>
                  </a:lnTo>
                  <a:lnTo>
                    <a:pt x="913" y="1122"/>
                  </a:lnTo>
                  <a:lnTo>
                    <a:pt x="911" y="1126"/>
                  </a:lnTo>
                  <a:lnTo>
                    <a:pt x="906" y="1132"/>
                  </a:lnTo>
                  <a:lnTo>
                    <a:pt x="896" y="1144"/>
                  </a:lnTo>
                  <a:lnTo>
                    <a:pt x="886" y="1154"/>
                  </a:lnTo>
                  <a:lnTo>
                    <a:pt x="874" y="1159"/>
                  </a:lnTo>
                  <a:lnTo>
                    <a:pt x="864" y="1163"/>
                  </a:lnTo>
                  <a:lnTo>
                    <a:pt x="852" y="1159"/>
                  </a:lnTo>
                  <a:lnTo>
                    <a:pt x="839" y="1150"/>
                  </a:lnTo>
                  <a:lnTo>
                    <a:pt x="825" y="1138"/>
                  </a:lnTo>
                  <a:lnTo>
                    <a:pt x="809" y="1128"/>
                  </a:lnTo>
                  <a:lnTo>
                    <a:pt x="797" y="1122"/>
                  </a:lnTo>
                  <a:lnTo>
                    <a:pt x="787" y="1120"/>
                  </a:lnTo>
                  <a:lnTo>
                    <a:pt x="778" y="1130"/>
                  </a:lnTo>
                  <a:lnTo>
                    <a:pt x="766" y="1144"/>
                  </a:lnTo>
                  <a:lnTo>
                    <a:pt x="754" y="1159"/>
                  </a:lnTo>
                  <a:lnTo>
                    <a:pt x="742" y="1171"/>
                  </a:lnTo>
                  <a:lnTo>
                    <a:pt x="734" y="1179"/>
                  </a:lnTo>
                  <a:lnTo>
                    <a:pt x="724" y="1177"/>
                  </a:lnTo>
                  <a:lnTo>
                    <a:pt x="711" y="1175"/>
                  </a:lnTo>
                  <a:lnTo>
                    <a:pt x="695" y="1169"/>
                  </a:lnTo>
                  <a:lnTo>
                    <a:pt x="679" y="1165"/>
                  </a:lnTo>
                  <a:lnTo>
                    <a:pt x="667" y="1165"/>
                  </a:lnTo>
                  <a:lnTo>
                    <a:pt x="659" y="1167"/>
                  </a:lnTo>
                  <a:lnTo>
                    <a:pt x="650" y="1183"/>
                  </a:lnTo>
                  <a:lnTo>
                    <a:pt x="646" y="1209"/>
                  </a:lnTo>
                  <a:lnTo>
                    <a:pt x="648" y="1234"/>
                  </a:lnTo>
                  <a:lnTo>
                    <a:pt x="656" y="1254"/>
                  </a:lnTo>
                  <a:lnTo>
                    <a:pt x="665" y="1278"/>
                  </a:lnTo>
                  <a:lnTo>
                    <a:pt x="673" y="1299"/>
                  </a:lnTo>
                  <a:lnTo>
                    <a:pt x="675" y="1317"/>
                  </a:lnTo>
                  <a:lnTo>
                    <a:pt x="673" y="1331"/>
                  </a:lnTo>
                  <a:lnTo>
                    <a:pt x="673" y="1346"/>
                  </a:lnTo>
                  <a:lnTo>
                    <a:pt x="673" y="1362"/>
                  </a:lnTo>
                  <a:lnTo>
                    <a:pt x="667" y="1374"/>
                  </a:lnTo>
                  <a:lnTo>
                    <a:pt x="658" y="1382"/>
                  </a:lnTo>
                  <a:lnTo>
                    <a:pt x="638" y="1386"/>
                  </a:lnTo>
                  <a:lnTo>
                    <a:pt x="620" y="1388"/>
                  </a:lnTo>
                  <a:lnTo>
                    <a:pt x="604" y="1386"/>
                  </a:lnTo>
                  <a:lnTo>
                    <a:pt x="591" y="1380"/>
                  </a:lnTo>
                  <a:lnTo>
                    <a:pt x="581" y="1362"/>
                  </a:lnTo>
                  <a:lnTo>
                    <a:pt x="573" y="1343"/>
                  </a:lnTo>
                  <a:lnTo>
                    <a:pt x="571" y="1321"/>
                  </a:lnTo>
                  <a:lnTo>
                    <a:pt x="569" y="1309"/>
                  </a:lnTo>
                  <a:lnTo>
                    <a:pt x="567" y="1297"/>
                  </a:lnTo>
                  <a:lnTo>
                    <a:pt x="565" y="1287"/>
                  </a:lnTo>
                  <a:lnTo>
                    <a:pt x="559" y="1282"/>
                  </a:lnTo>
                  <a:lnTo>
                    <a:pt x="553" y="1283"/>
                  </a:lnTo>
                  <a:lnTo>
                    <a:pt x="545" y="1291"/>
                  </a:lnTo>
                  <a:lnTo>
                    <a:pt x="534" y="1303"/>
                  </a:lnTo>
                  <a:lnTo>
                    <a:pt x="518" y="1317"/>
                  </a:lnTo>
                  <a:lnTo>
                    <a:pt x="504" y="1331"/>
                  </a:lnTo>
                  <a:lnTo>
                    <a:pt x="488" y="1341"/>
                  </a:lnTo>
                  <a:lnTo>
                    <a:pt x="476" y="1343"/>
                  </a:lnTo>
                  <a:lnTo>
                    <a:pt x="465" y="1343"/>
                  </a:lnTo>
                  <a:lnTo>
                    <a:pt x="451" y="1343"/>
                  </a:lnTo>
                  <a:lnTo>
                    <a:pt x="437" y="1345"/>
                  </a:lnTo>
                  <a:lnTo>
                    <a:pt x="425" y="1343"/>
                  </a:lnTo>
                  <a:lnTo>
                    <a:pt x="415" y="1337"/>
                  </a:lnTo>
                  <a:lnTo>
                    <a:pt x="404" y="1323"/>
                  </a:lnTo>
                  <a:lnTo>
                    <a:pt x="394" y="1307"/>
                  </a:lnTo>
                  <a:lnTo>
                    <a:pt x="388" y="1287"/>
                  </a:lnTo>
                  <a:lnTo>
                    <a:pt x="386" y="1272"/>
                  </a:lnTo>
                  <a:lnTo>
                    <a:pt x="382" y="1256"/>
                  </a:lnTo>
                  <a:lnTo>
                    <a:pt x="378" y="1244"/>
                  </a:lnTo>
                  <a:lnTo>
                    <a:pt x="378" y="1240"/>
                  </a:lnTo>
                  <a:lnTo>
                    <a:pt x="372" y="1240"/>
                  </a:lnTo>
                  <a:lnTo>
                    <a:pt x="358" y="1240"/>
                  </a:lnTo>
                  <a:lnTo>
                    <a:pt x="341" y="1238"/>
                  </a:lnTo>
                  <a:lnTo>
                    <a:pt x="321" y="1236"/>
                  </a:lnTo>
                  <a:lnTo>
                    <a:pt x="303" y="1232"/>
                  </a:lnTo>
                  <a:lnTo>
                    <a:pt x="291" y="1224"/>
                  </a:lnTo>
                  <a:lnTo>
                    <a:pt x="282" y="1219"/>
                  </a:lnTo>
                  <a:lnTo>
                    <a:pt x="276" y="1213"/>
                  </a:lnTo>
                  <a:lnTo>
                    <a:pt x="270" y="1209"/>
                  </a:lnTo>
                  <a:lnTo>
                    <a:pt x="268" y="1201"/>
                  </a:lnTo>
                  <a:lnTo>
                    <a:pt x="268" y="1189"/>
                  </a:lnTo>
                  <a:lnTo>
                    <a:pt x="274" y="1171"/>
                  </a:lnTo>
                  <a:lnTo>
                    <a:pt x="280" y="1150"/>
                  </a:lnTo>
                  <a:lnTo>
                    <a:pt x="284" y="1134"/>
                  </a:lnTo>
                  <a:lnTo>
                    <a:pt x="285" y="1120"/>
                  </a:lnTo>
                  <a:lnTo>
                    <a:pt x="287" y="1110"/>
                  </a:lnTo>
                  <a:lnTo>
                    <a:pt x="291" y="1100"/>
                  </a:lnTo>
                  <a:lnTo>
                    <a:pt x="299" y="1087"/>
                  </a:lnTo>
                  <a:lnTo>
                    <a:pt x="309" y="1075"/>
                  </a:lnTo>
                  <a:lnTo>
                    <a:pt x="315" y="1065"/>
                  </a:lnTo>
                  <a:lnTo>
                    <a:pt x="311" y="1057"/>
                  </a:lnTo>
                  <a:lnTo>
                    <a:pt x="303" y="1053"/>
                  </a:lnTo>
                  <a:lnTo>
                    <a:pt x="289" y="1053"/>
                  </a:lnTo>
                  <a:lnTo>
                    <a:pt x="272" y="1053"/>
                  </a:lnTo>
                  <a:lnTo>
                    <a:pt x="254" y="1051"/>
                  </a:lnTo>
                  <a:lnTo>
                    <a:pt x="240" y="1047"/>
                  </a:lnTo>
                  <a:lnTo>
                    <a:pt x="230" y="1039"/>
                  </a:lnTo>
                  <a:lnTo>
                    <a:pt x="221" y="1020"/>
                  </a:lnTo>
                  <a:lnTo>
                    <a:pt x="217" y="1000"/>
                  </a:lnTo>
                  <a:lnTo>
                    <a:pt x="211" y="980"/>
                  </a:lnTo>
                  <a:lnTo>
                    <a:pt x="207" y="959"/>
                  </a:lnTo>
                  <a:lnTo>
                    <a:pt x="205" y="943"/>
                  </a:lnTo>
                  <a:lnTo>
                    <a:pt x="199" y="931"/>
                  </a:lnTo>
                  <a:lnTo>
                    <a:pt x="191" y="919"/>
                  </a:lnTo>
                  <a:lnTo>
                    <a:pt x="187" y="908"/>
                  </a:lnTo>
                  <a:lnTo>
                    <a:pt x="189" y="894"/>
                  </a:lnTo>
                  <a:lnTo>
                    <a:pt x="191" y="888"/>
                  </a:lnTo>
                  <a:lnTo>
                    <a:pt x="197" y="884"/>
                  </a:lnTo>
                  <a:lnTo>
                    <a:pt x="201" y="878"/>
                  </a:lnTo>
                  <a:lnTo>
                    <a:pt x="205" y="874"/>
                  </a:lnTo>
                  <a:lnTo>
                    <a:pt x="209" y="870"/>
                  </a:lnTo>
                  <a:lnTo>
                    <a:pt x="211" y="868"/>
                  </a:lnTo>
                  <a:lnTo>
                    <a:pt x="213" y="868"/>
                  </a:lnTo>
                  <a:lnTo>
                    <a:pt x="207" y="868"/>
                  </a:lnTo>
                  <a:lnTo>
                    <a:pt x="193" y="868"/>
                  </a:lnTo>
                  <a:lnTo>
                    <a:pt x="173" y="870"/>
                  </a:lnTo>
                  <a:lnTo>
                    <a:pt x="152" y="870"/>
                  </a:lnTo>
                  <a:lnTo>
                    <a:pt x="130" y="872"/>
                  </a:lnTo>
                  <a:lnTo>
                    <a:pt x="112" y="876"/>
                  </a:lnTo>
                  <a:lnTo>
                    <a:pt x="97" y="882"/>
                  </a:lnTo>
                  <a:lnTo>
                    <a:pt x="81" y="892"/>
                  </a:lnTo>
                  <a:lnTo>
                    <a:pt x="67" y="902"/>
                  </a:lnTo>
                  <a:lnTo>
                    <a:pt x="53" y="912"/>
                  </a:lnTo>
                  <a:lnTo>
                    <a:pt x="43" y="915"/>
                  </a:lnTo>
                  <a:lnTo>
                    <a:pt x="34" y="915"/>
                  </a:lnTo>
                  <a:lnTo>
                    <a:pt x="28" y="912"/>
                  </a:lnTo>
                  <a:lnTo>
                    <a:pt x="22" y="908"/>
                  </a:lnTo>
                  <a:lnTo>
                    <a:pt x="18" y="906"/>
                  </a:lnTo>
                  <a:lnTo>
                    <a:pt x="14" y="902"/>
                  </a:lnTo>
                  <a:lnTo>
                    <a:pt x="10" y="896"/>
                  </a:lnTo>
                  <a:lnTo>
                    <a:pt x="10" y="892"/>
                  </a:lnTo>
                  <a:lnTo>
                    <a:pt x="10" y="884"/>
                  </a:lnTo>
                  <a:lnTo>
                    <a:pt x="16" y="876"/>
                  </a:lnTo>
                  <a:lnTo>
                    <a:pt x="24" y="868"/>
                  </a:lnTo>
                  <a:lnTo>
                    <a:pt x="32" y="862"/>
                  </a:lnTo>
                  <a:lnTo>
                    <a:pt x="37" y="854"/>
                  </a:lnTo>
                  <a:lnTo>
                    <a:pt x="37" y="843"/>
                  </a:lnTo>
                  <a:lnTo>
                    <a:pt x="34" y="835"/>
                  </a:lnTo>
                  <a:lnTo>
                    <a:pt x="24" y="829"/>
                  </a:lnTo>
                  <a:lnTo>
                    <a:pt x="14" y="823"/>
                  </a:lnTo>
                  <a:lnTo>
                    <a:pt x="6" y="817"/>
                  </a:lnTo>
                  <a:lnTo>
                    <a:pt x="0" y="811"/>
                  </a:lnTo>
                  <a:lnTo>
                    <a:pt x="2" y="799"/>
                  </a:lnTo>
                  <a:lnTo>
                    <a:pt x="12" y="776"/>
                  </a:lnTo>
                  <a:lnTo>
                    <a:pt x="22" y="758"/>
                  </a:lnTo>
                  <a:lnTo>
                    <a:pt x="34" y="744"/>
                  </a:lnTo>
                  <a:lnTo>
                    <a:pt x="41" y="734"/>
                  </a:lnTo>
                  <a:lnTo>
                    <a:pt x="47" y="719"/>
                  </a:lnTo>
                  <a:lnTo>
                    <a:pt x="55" y="701"/>
                  </a:lnTo>
                  <a:lnTo>
                    <a:pt x="61" y="685"/>
                  </a:lnTo>
                  <a:lnTo>
                    <a:pt x="67" y="675"/>
                  </a:lnTo>
                  <a:lnTo>
                    <a:pt x="75" y="669"/>
                  </a:lnTo>
                  <a:lnTo>
                    <a:pt x="89" y="665"/>
                  </a:lnTo>
                  <a:lnTo>
                    <a:pt x="102" y="660"/>
                  </a:lnTo>
                  <a:lnTo>
                    <a:pt x="114" y="646"/>
                  </a:lnTo>
                  <a:lnTo>
                    <a:pt x="122" y="632"/>
                  </a:lnTo>
                  <a:lnTo>
                    <a:pt x="126" y="620"/>
                  </a:lnTo>
                  <a:lnTo>
                    <a:pt x="130" y="614"/>
                  </a:lnTo>
                  <a:lnTo>
                    <a:pt x="142" y="604"/>
                  </a:lnTo>
                  <a:lnTo>
                    <a:pt x="152" y="599"/>
                  </a:lnTo>
                  <a:lnTo>
                    <a:pt x="161" y="595"/>
                  </a:lnTo>
                  <a:lnTo>
                    <a:pt x="167" y="591"/>
                  </a:lnTo>
                  <a:lnTo>
                    <a:pt x="175" y="581"/>
                  </a:lnTo>
                  <a:lnTo>
                    <a:pt x="187" y="553"/>
                  </a:lnTo>
                  <a:lnTo>
                    <a:pt x="197" y="522"/>
                  </a:lnTo>
                  <a:lnTo>
                    <a:pt x="205" y="488"/>
                  </a:lnTo>
                  <a:lnTo>
                    <a:pt x="213" y="445"/>
                  </a:lnTo>
                  <a:lnTo>
                    <a:pt x="215" y="404"/>
                  </a:lnTo>
                  <a:lnTo>
                    <a:pt x="213" y="384"/>
                  </a:lnTo>
                  <a:lnTo>
                    <a:pt x="213" y="358"/>
                  </a:lnTo>
                  <a:lnTo>
                    <a:pt x="213" y="333"/>
                  </a:lnTo>
                  <a:lnTo>
                    <a:pt x="211" y="309"/>
                  </a:lnTo>
                  <a:lnTo>
                    <a:pt x="209" y="295"/>
                  </a:lnTo>
                  <a:lnTo>
                    <a:pt x="201" y="288"/>
                  </a:lnTo>
                  <a:lnTo>
                    <a:pt x="189" y="286"/>
                  </a:lnTo>
                  <a:lnTo>
                    <a:pt x="173" y="284"/>
                  </a:lnTo>
                  <a:lnTo>
                    <a:pt x="159" y="280"/>
                  </a:lnTo>
                  <a:lnTo>
                    <a:pt x="146" y="274"/>
                  </a:lnTo>
                  <a:lnTo>
                    <a:pt x="134" y="260"/>
                  </a:lnTo>
                  <a:lnTo>
                    <a:pt x="126" y="242"/>
                  </a:lnTo>
                  <a:lnTo>
                    <a:pt x="122" y="225"/>
                  </a:lnTo>
                  <a:lnTo>
                    <a:pt x="124" y="181"/>
                  </a:lnTo>
                  <a:lnTo>
                    <a:pt x="144" y="162"/>
                  </a:lnTo>
                  <a:lnTo>
                    <a:pt x="169" y="183"/>
                  </a:lnTo>
                  <a:lnTo>
                    <a:pt x="203" y="168"/>
                  </a:lnTo>
                  <a:lnTo>
                    <a:pt x="199" y="114"/>
                  </a:lnTo>
                  <a:lnTo>
                    <a:pt x="228" y="20"/>
                  </a:lnTo>
                  <a:lnTo>
                    <a:pt x="266" y="0"/>
                  </a:lnTo>
                  <a:lnTo>
                    <a:pt x="278" y="116"/>
                  </a:lnTo>
                  <a:lnTo>
                    <a:pt x="311" y="177"/>
                  </a:lnTo>
                  <a:lnTo>
                    <a:pt x="354" y="170"/>
                  </a:lnTo>
                  <a:lnTo>
                    <a:pt x="400" y="118"/>
                  </a:lnTo>
                  <a:lnTo>
                    <a:pt x="429" y="156"/>
                  </a:lnTo>
                  <a:lnTo>
                    <a:pt x="411" y="191"/>
                  </a:lnTo>
                  <a:lnTo>
                    <a:pt x="447" y="242"/>
                  </a:lnTo>
                  <a:lnTo>
                    <a:pt x="496" y="244"/>
                  </a:lnTo>
                  <a:lnTo>
                    <a:pt x="551" y="329"/>
                  </a:lnTo>
                  <a:lnTo>
                    <a:pt x="614" y="439"/>
                  </a:lnTo>
                  <a:lnTo>
                    <a:pt x="646" y="516"/>
                  </a:lnTo>
                  <a:lnTo>
                    <a:pt x="681" y="551"/>
                  </a:lnTo>
                  <a:lnTo>
                    <a:pt x="721" y="543"/>
                  </a:lnTo>
                  <a:lnTo>
                    <a:pt x="793" y="494"/>
                  </a:lnTo>
                  <a:lnTo>
                    <a:pt x="803" y="518"/>
                  </a:lnTo>
                  <a:lnTo>
                    <a:pt x="852" y="492"/>
                  </a:lnTo>
                  <a:lnTo>
                    <a:pt x="856" y="435"/>
                  </a:lnTo>
                  <a:lnTo>
                    <a:pt x="831" y="402"/>
                  </a:lnTo>
                  <a:lnTo>
                    <a:pt x="831" y="335"/>
                  </a:lnTo>
                  <a:lnTo>
                    <a:pt x="868" y="315"/>
                  </a:lnTo>
                  <a:lnTo>
                    <a:pt x="925" y="244"/>
                  </a:lnTo>
                  <a:lnTo>
                    <a:pt x="917" y="199"/>
                  </a:lnTo>
                  <a:lnTo>
                    <a:pt x="941" y="171"/>
                  </a:lnTo>
                  <a:lnTo>
                    <a:pt x="976" y="171"/>
                  </a:lnTo>
                  <a:lnTo>
                    <a:pt x="980" y="148"/>
                  </a:lnTo>
                  <a:lnTo>
                    <a:pt x="967" y="120"/>
                  </a:lnTo>
                  <a:lnTo>
                    <a:pt x="994" y="103"/>
                  </a:lnTo>
                  <a:lnTo>
                    <a:pt x="1043" y="108"/>
                  </a:lnTo>
                  <a:lnTo>
                    <a:pt x="1043" y="162"/>
                  </a:lnTo>
                  <a:lnTo>
                    <a:pt x="1065" y="232"/>
                  </a:lnTo>
                  <a:lnTo>
                    <a:pt x="1128" y="227"/>
                  </a:lnTo>
                  <a:lnTo>
                    <a:pt x="1154" y="189"/>
                  </a:lnTo>
                  <a:lnTo>
                    <a:pt x="1187" y="211"/>
                  </a:lnTo>
                  <a:lnTo>
                    <a:pt x="1193" y="252"/>
                  </a:lnTo>
                  <a:lnTo>
                    <a:pt x="1177" y="315"/>
                  </a:lnTo>
                  <a:lnTo>
                    <a:pt x="1126" y="329"/>
                  </a:lnTo>
                  <a:lnTo>
                    <a:pt x="1061" y="327"/>
                  </a:lnTo>
                  <a:lnTo>
                    <a:pt x="1047" y="311"/>
                  </a:lnTo>
                  <a:lnTo>
                    <a:pt x="1024" y="337"/>
                  </a:lnTo>
                  <a:lnTo>
                    <a:pt x="994" y="315"/>
                  </a:lnTo>
                  <a:lnTo>
                    <a:pt x="939" y="376"/>
                  </a:lnTo>
                  <a:lnTo>
                    <a:pt x="961" y="404"/>
                  </a:lnTo>
                  <a:lnTo>
                    <a:pt x="965" y="459"/>
                  </a:lnTo>
                  <a:lnTo>
                    <a:pt x="1006" y="471"/>
                  </a:lnTo>
                  <a:lnTo>
                    <a:pt x="1051" y="449"/>
                  </a:lnTo>
                  <a:lnTo>
                    <a:pt x="1069" y="445"/>
                  </a:lnTo>
                  <a:lnTo>
                    <a:pt x="1104" y="490"/>
                  </a:lnTo>
                  <a:lnTo>
                    <a:pt x="1075" y="561"/>
                  </a:lnTo>
                  <a:lnTo>
                    <a:pt x="1053" y="614"/>
                  </a:lnTo>
                  <a:lnTo>
                    <a:pt x="1075" y="658"/>
                  </a:lnTo>
                  <a:lnTo>
                    <a:pt x="1116" y="677"/>
                  </a:lnTo>
                  <a:lnTo>
                    <a:pt x="1118" y="732"/>
                  </a:lnTo>
                  <a:lnTo>
                    <a:pt x="1081" y="782"/>
                  </a:lnTo>
                  <a:lnTo>
                    <a:pt x="1112" y="837"/>
                  </a:lnTo>
                  <a:lnTo>
                    <a:pt x="1138" y="819"/>
                  </a:lnTo>
                  <a:lnTo>
                    <a:pt x="1187" y="823"/>
                  </a:lnTo>
                  <a:lnTo>
                    <a:pt x="1197" y="864"/>
                  </a:lnTo>
                  <a:lnTo>
                    <a:pt x="1228" y="884"/>
                  </a:lnTo>
                  <a:lnTo>
                    <a:pt x="1262" y="864"/>
                  </a:lnTo>
                  <a:lnTo>
                    <a:pt x="1293" y="888"/>
                  </a:lnTo>
                  <a:lnTo>
                    <a:pt x="1329" y="872"/>
                  </a:lnTo>
                  <a:lnTo>
                    <a:pt x="1352" y="900"/>
                  </a:lnTo>
                  <a:lnTo>
                    <a:pt x="1343" y="973"/>
                  </a:lnTo>
                  <a:lnTo>
                    <a:pt x="1291" y="986"/>
                  </a:lnTo>
                  <a:lnTo>
                    <a:pt x="1262" y="1026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2" name="Google Shape;82;p16"/>
            <p:cNvSpPr/>
            <p:nvPr/>
          </p:nvSpPr>
          <p:spPr>
            <a:xfrm>
              <a:off x="2215" y="3052"/>
              <a:ext cx="676" cy="694"/>
            </a:xfrm>
            <a:custGeom>
              <a:rect b="b" l="l" r="r" t="t"/>
              <a:pathLst>
                <a:path extrusionOk="0" h="1388" w="1352">
                  <a:moveTo>
                    <a:pt x="1262" y="1026"/>
                  </a:moveTo>
                  <a:lnTo>
                    <a:pt x="1230" y="998"/>
                  </a:lnTo>
                  <a:lnTo>
                    <a:pt x="1203" y="1026"/>
                  </a:lnTo>
                  <a:lnTo>
                    <a:pt x="1197" y="1028"/>
                  </a:lnTo>
                  <a:lnTo>
                    <a:pt x="1185" y="1032"/>
                  </a:lnTo>
                  <a:lnTo>
                    <a:pt x="1171" y="1039"/>
                  </a:lnTo>
                  <a:lnTo>
                    <a:pt x="1159" y="1045"/>
                  </a:lnTo>
                  <a:lnTo>
                    <a:pt x="1154" y="1049"/>
                  </a:lnTo>
                  <a:lnTo>
                    <a:pt x="1152" y="1055"/>
                  </a:lnTo>
                  <a:lnTo>
                    <a:pt x="1150" y="1067"/>
                  </a:lnTo>
                  <a:lnTo>
                    <a:pt x="1148" y="1081"/>
                  </a:lnTo>
                  <a:lnTo>
                    <a:pt x="1144" y="1093"/>
                  </a:lnTo>
                  <a:lnTo>
                    <a:pt x="1138" y="1098"/>
                  </a:lnTo>
                  <a:lnTo>
                    <a:pt x="1130" y="1102"/>
                  </a:lnTo>
                  <a:lnTo>
                    <a:pt x="1118" y="1106"/>
                  </a:lnTo>
                  <a:lnTo>
                    <a:pt x="1104" y="1114"/>
                  </a:lnTo>
                  <a:lnTo>
                    <a:pt x="1091" y="1118"/>
                  </a:lnTo>
                  <a:lnTo>
                    <a:pt x="1079" y="1122"/>
                  </a:lnTo>
                  <a:lnTo>
                    <a:pt x="1069" y="1120"/>
                  </a:lnTo>
                  <a:lnTo>
                    <a:pt x="1059" y="1114"/>
                  </a:lnTo>
                  <a:lnTo>
                    <a:pt x="1047" y="1112"/>
                  </a:lnTo>
                  <a:lnTo>
                    <a:pt x="1035" y="1112"/>
                  </a:lnTo>
                  <a:lnTo>
                    <a:pt x="1032" y="1112"/>
                  </a:lnTo>
                  <a:lnTo>
                    <a:pt x="1032" y="1116"/>
                  </a:lnTo>
                  <a:lnTo>
                    <a:pt x="1030" y="1124"/>
                  </a:lnTo>
                  <a:lnTo>
                    <a:pt x="1026" y="1136"/>
                  </a:lnTo>
                  <a:lnTo>
                    <a:pt x="1020" y="1144"/>
                  </a:lnTo>
                  <a:lnTo>
                    <a:pt x="1012" y="1148"/>
                  </a:lnTo>
                  <a:lnTo>
                    <a:pt x="1004" y="1146"/>
                  </a:lnTo>
                  <a:lnTo>
                    <a:pt x="992" y="1140"/>
                  </a:lnTo>
                  <a:lnTo>
                    <a:pt x="980" y="1130"/>
                  </a:lnTo>
                  <a:lnTo>
                    <a:pt x="969" y="1122"/>
                  </a:lnTo>
                  <a:lnTo>
                    <a:pt x="963" y="1116"/>
                  </a:lnTo>
                  <a:lnTo>
                    <a:pt x="959" y="1114"/>
                  </a:lnTo>
                  <a:lnTo>
                    <a:pt x="959" y="1116"/>
                  </a:lnTo>
                  <a:lnTo>
                    <a:pt x="959" y="1118"/>
                  </a:lnTo>
                  <a:lnTo>
                    <a:pt x="957" y="1124"/>
                  </a:lnTo>
                  <a:lnTo>
                    <a:pt x="955" y="1130"/>
                  </a:lnTo>
                  <a:lnTo>
                    <a:pt x="951" y="1134"/>
                  </a:lnTo>
                  <a:lnTo>
                    <a:pt x="949" y="1140"/>
                  </a:lnTo>
                  <a:lnTo>
                    <a:pt x="945" y="1142"/>
                  </a:lnTo>
                  <a:lnTo>
                    <a:pt x="939" y="1144"/>
                  </a:lnTo>
                  <a:lnTo>
                    <a:pt x="935" y="1142"/>
                  </a:lnTo>
                  <a:lnTo>
                    <a:pt x="931" y="1140"/>
                  </a:lnTo>
                  <a:lnTo>
                    <a:pt x="925" y="1136"/>
                  </a:lnTo>
                  <a:lnTo>
                    <a:pt x="921" y="1132"/>
                  </a:lnTo>
                  <a:lnTo>
                    <a:pt x="919" y="1128"/>
                  </a:lnTo>
                  <a:lnTo>
                    <a:pt x="917" y="1126"/>
                  </a:lnTo>
                  <a:lnTo>
                    <a:pt x="915" y="1122"/>
                  </a:lnTo>
                  <a:lnTo>
                    <a:pt x="913" y="1122"/>
                  </a:lnTo>
                  <a:lnTo>
                    <a:pt x="911" y="1126"/>
                  </a:lnTo>
                  <a:lnTo>
                    <a:pt x="906" y="1132"/>
                  </a:lnTo>
                  <a:lnTo>
                    <a:pt x="896" y="1144"/>
                  </a:lnTo>
                  <a:lnTo>
                    <a:pt x="886" y="1154"/>
                  </a:lnTo>
                  <a:lnTo>
                    <a:pt x="874" y="1159"/>
                  </a:lnTo>
                  <a:lnTo>
                    <a:pt x="864" y="1163"/>
                  </a:lnTo>
                  <a:lnTo>
                    <a:pt x="852" y="1159"/>
                  </a:lnTo>
                  <a:lnTo>
                    <a:pt x="839" y="1150"/>
                  </a:lnTo>
                  <a:lnTo>
                    <a:pt x="825" y="1138"/>
                  </a:lnTo>
                  <a:lnTo>
                    <a:pt x="809" y="1128"/>
                  </a:lnTo>
                  <a:lnTo>
                    <a:pt x="797" y="1122"/>
                  </a:lnTo>
                  <a:lnTo>
                    <a:pt x="787" y="1120"/>
                  </a:lnTo>
                  <a:lnTo>
                    <a:pt x="778" y="1130"/>
                  </a:lnTo>
                  <a:lnTo>
                    <a:pt x="766" y="1144"/>
                  </a:lnTo>
                  <a:lnTo>
                    <a:pt x="754" y="1159"/>
                  </a:lnTo>
                  <a:lnTo>
                    <a:pt x="742" y="1171"/>
                  </a:lnTo>
                  <a:lnTo>
                    <a:pt x="734" y="1179"/>
                  </a:lnTo>
                  <a:lnTo>
                    <a:pt x="724" y="1177"/>
                  </a:lnTo>
                  <a:lnTo>
                    <a:pt x="711" y="1175"/>
                  </a:lnTo>
                  <a:lnTo>
                    <a:pt x="695" y="1169"/>
                  </a:lnTo>
                  <a:lnTo>
                    <a:pt x="679" y="1165"/>
                  </a:lnTo>
                  <a:lnTo>
                    <a:pt x="667" y="1165"/>
                  </a:lnTo>
                  <a:lnTo>
                    <a:pt x="659" y="1167"/>
                  </a:lnTo>
                  <a:lnTo>
                    <a:pt x="650" y="1183"/>
                  </a:lnTo>
                  <a:lnTo>
                    <a:pt x="646" y="1209"/>
                  </a:lnTo>
                  <a:lnTo>
                    <a:pt x="648" y="1234"/>
                  </a:lnTo>
                  <a:lnTo>
                    <a:pt x="656" y="1254"/>
                  </a:lnTo>
                  <a:lnTo>
                    <a:pt x="665" y="1278"/>
                  </a:lnTo>
                  <a:lnTo>
                    <a:pt x="673" y="1299"/>
                  </a:lnTo>
                  <a:lnTo>
                    <a:pt x="675" y="1317"/>
                  </a:lnTo>
                  <a:lnTo>
                    <a:pt x="673" y="1331"/>
                  </a:lnTo>
                  <a:lnTo>
                    <a:pt x="673" y="1346"/>
                  </a:lnTo>
                  <a:lnTo>
                    <a:pt x="673" y="1362"/>
                  </a:lnTo>
                  <a:lnTo>
                    <a:pt x="667" y="1374"/>
                  </a:lnTo>
                  <a:lnTo>
                    <a:pt x="658" y="1382"/>
                  </a:lnTo>
                  <a:lnTo>
                    <a:pt x="638" y="1386"/>
                  </a:lnTo>
                  <a:lnTo>
                    <a:pt x="620" y="1388"/>
                  </a:lnTo>
                  <a:lnTo>
                    <a:pt x="604" y="1386"/>
                  </a:lnTo>
                  <a:lnTo>
                    <a:pt x="591" y="1380"/>
                  </a:lnTo>
                  <a:lnTo>
                    <a:pt x="581" y="1362"/>
                  </a:lnTo>
                  <a:lnTo>
                    <a:pt x="573" y="1343"/>
                  </a:lnTo>
                  <a:lnTo>
                    <a:pt x="571" y="1321"/>
                  </a:lnTo>
                  <a:lnTo>
                    <a:pt x="569" y="1309"/>
                  </a:lnTo>
                  <a:lnTo>
                    <a:pt x="567" y="1297"/>
                  </a:lnTo>
                  <a:lnTo>
                    <a:pt x="565" y="1287"/>
                  </a:lnTo>
                  <a:lnTo>
                    <a:pt x="559" y="1282"/>
                  </a:lnTo>
                  <a:lnTo>
                    <a:pt x="553" y="1283"/>
                  </a:lnTo>
                  <a:lnTo>
                    <a:pt x="545" y="1291"/>
                  </a:lnTo>
                  <a:lnTo>
                    <a:pt x="534" y="1303"/>
                  </a:lnTo>
                  <a:lnTo>
                    <a:pt x="518" y="1317"/>
                  </a:lnTo>
                  <a:lnTo>
                    <a:pt x="504" y="1331"/>
                  </a:lnTo>
                  <a:lnTo>
                    <a:pt x="488" y="1341"/>
                  </a:lnTo>
                  <a:lnTo>
                    <a:pt x="476" y="1343"/>
                  </a:lnTo>
                  <a:lnTo>
                    <a:pt x="465" y="1343"/>
                  </a:lnTo>
                  <a:lnTo>
                    <a:pt x="451" y="1343"/>
                  </a:lnTo>
                  <a:lnTo>
                    <a:pt x="437" y="1345"/>
                  </a:lnTo>
                  <a:lnTo>
                    <a:pt x="425" y="1343"/>
                  </a:lnTo>
                  <a:lnTo>
                    <a:pt x="415" y="1337"/>
                  </a:lnTo>
                  <a:lnTo>
                    <a:pt x="404" y="1323"/>
                  </a:lnTo>
                  <a:lnTo>
                    <a:pt x="394" y="1307"/>
                  </a:lnTo>
                  <a:lnTo>
                    <a:pt x="388" y="1287"/>
                  </a:lnTo>
                  <a:lnTo>
                    <a:pt x="386" y="1272"/>
                  </a:lnTo>
                  <a:lnTo>
                    <a:pt x="382" y="1256"/>
                  </a:lnTo>
                  <a:lnTo>
                    <a:pt x="378" y="1244"/>
                  </a:lnTo>
                  <a:lnTo>
                    <a:pt x="378" y="1240"/>
                  </a:lnTo>
                  <a:lnTo>
                    <a:pt x="372" y="1240"/>
                  </a:lnTo>
                  <a:lnTo>
                    <a:pt x="358" y="1240"/>
                  </a:lnTo>
                  <a:lnTo>
                    <a:pt x="341" y="1238"/>
                  </a:lnTo>
                  <a:lnTo>
                    <a:pt x="321" y="1236"/>
                  </a:lnTo>
                  <a:lnTo>
                    <a:pt x="303" y="1232"/>
                  </a:lnTo>
                  <a:lnTo>
                    <a:pt x="291" y="1224"/>
                  </a:lnTo>
                  <a:lnTo>
                    <a:pt x="282" y="1219"/>
                  </a:lnTo>
                  <a:lnTo>
                    <a:pt x="276" y="1213"/>
                  </a:lnTo>
                  <a:lnTo>
                    <a:pt x="270" y="1209"/>
                  </a:lnTo>
                  <a:lnTo>
                    <a:pt x="268" y="1201"/>
                  </a:lnTo>
                  <a:lnTo>
                    <a:pt x="268" y="1189"/>
                  </a:lnTo>
                  <a:lnTo>
                    <a:pt x="274" y="1171"/>
                  </a:lnTo>
                  <a:lnTo>
                    <a:pt x="280" y="1150"/>
                  </a:lnTo>
                  <a:lnTo>
                    <a:pt x="284" y="1134"/>
                  </a:lnTo>
                  <a:lnTo>
                    <a:pt x="285" y="1120"/>
                  </a:lnTo>
                  <a:lnTo>
                    <a:pt x="287" y="1110"/>
                  </a:lnTo>
                  <a:lnTo>
                    <a:pt x="291" y="1100"/>
                  </a:lnTo>
                  <a:lnTo>
                    <a:pt x="299" y="1087"/>
                  </a:lnTo>
                  <a:lnTo>
                    <a:pt x="309" y="1075"/>
                  </a:lnTo>
                  <a:lnTo>
                    <a:pt x="315" y="1065"/>
                  </a:lnTo>
                  <a:lnTo>
                    <a:pt x="311" y="1057"/>
                  </a:lnTo>
                  <a:lnTo>
                    <a:pt x="303" y="1053"/>
                  </a:lnTo>
                  <a:lnTo>
                    <a:pt x="289" y="1053"/>
                  </a:lnTo>
                  <a:lnTo>
                    <a:pt x="272" y="1053"/>
                  </a:lnTo>
                  <a:lnTo>
                    <a:pt x="254" y="1051"/>
                  </a:lnTo>
                  <a:lnTo>
                    <a:pt x="240" y="1047"/>
                  </a:lnTo>
                  <a:lnTo>
                    <a:pt x="230" y="1039"/>
                  </a:lnTo>
                  <a:lnTo>
                    <a:pt x="221" y="1020"/>
                  </a:lnTo>
                  <a:lnTo>
                    <a:pt x="217" y="1000"/>
                  </a:lnTo>
                  <a:lnTo>
                    <a:pt x="211" y="980"/>
                  </a:lnTo>
                  <a:lnTo>
                    <a:pt x="207" y="959"/>
                  </a:lnTo>
                  <a:lnTo>
                    <a:pt x="205" y="943"/>
                  </a:lnTo>
                  <a:lnTo>
                    <a:pt x="199" y="931"/>
                  </a:lnTo>
                  <a:lnTo>
                    <a:pt x="191" y="919"/>
                  </a:lnTo>
                  <a:lnTo>
                    <a:pt x="187" y="908"/>
                  </a:lnTo>
                  <a:lnTo>
                    <a:pt x="189" y="894"/>
                  </a:lnTo>
                  <a:lnTo>
                    <a:pt x="191" y="888"/>
                  </a:lnTo>
                  <a:lnTo>
                    <a:pt x="197" y="884"/>
                  </a:lnTo>
                  <a:lnTo>
                    <a:pt x="201" y="878"/>
                  </a:lnTo>
                  <a:lnTo>
                    <a:pt x="205" y="874"/>
                  </a:lnTo>
                  <a:lnTo>
                    <a:pt x="209" y="870"/>
                  </a:lnTo>
                  <a:lnTo>
                    <a:pt x="211" y="868"/>
                  </a:lnTo>
                  <a:lnTo>
                    <a:pt x="213" y="868"/>
                  </a:lnTo>
                  <a:lnTo>
                    <a:pt x="207" y="868"/>
                  </a:lnTo>
                  <a:lnTo>
                    <a:pt x="193" y="868"/>
                  </a:lnTo>
                  <a:lnTo>
                    <a:pt x="173" y="870"/>
                  </a:lnTo>
                  <a:lnTo>
                    <a:pt x="152" y="870"/>
                  </a:lnTo>
                  <a:lnTo>
                    <a:pt x="130" y="872"/>
                  </a:lnTo>
                  <a:lnTo>
                    <a:pt x="112" y="876"/>
                  </a:lnTo>
                  <a:lnTo>
                    <a:pt x="97" y="882"/>
                  </a:lnTo>
                  <a:lnTo>
                    <a:pt x="81" y="892"/>
                  </a:lnTo>
                  <a:lnTo>
                    <a:pt x="67" y="902"/>
                  </a:lnTo>
                  <a:lnTo>
                    <a:pt x="53" y="912"/>
                  </a:lnTo>
                  <a:lnTo>
                    <a:pt x="43" y="915"/>
                  </a:lnTo>
                  <a:lnTo>
                    <a:pt x="34" y="915"/>
                  </a:lnTo>
                  <a:lnTo>
                    <a:pt x="28" y="912"/>
                  </a:lnTo>
                  <a:lnTo>
                    <a:pt x="22" y="908"/>
                  </a:lnTo>
                  <a:lnTo>
                    <a:pt x="18" y="906"/>
                  </a:lnTo>
                  <a:lnTo>
                    <a:pt x="14" y="902"/>
                  </a:lnTo>
                  <a:lnTo>
                    <a:pt x="10" y="896"/>
                  </a:lnTo>
                  <a:lnTo>
                    <a:pt x="10" y="892"/>
                  </a:lnTo>
                  <a:lnTo>
                    <a:pt x="10" y="884"/>
                  </a:lnTo>
                  <a:lnTo>
                    <a:pt x="16" y="876"/>
                  </a:lnTo>
                  <a:lnTo>
                    <a:pt x="24" y="868"/>
                  </a:lnTo>
                  <a:lnTo>
                    <a:pt x="32" y="862"/>
                  </a:lnTo>
                  <a:lnTo>
                    <a:pt x="37" y="854"/>
                  </a:lnTo>
                  <a:lnTo>
                    <a:pt x="37" y="843"/>
                  </a:lnTo>
                  <a:lnTo>
                    <a:pt x="34" y="835"/>
                  </a:lnTo>
                  <a:lnTo>
                    <a:pt x="24" y="829"/>
                  </a:lnTo>
                  <a:lnTo>
                    <a:pt x="14" y="823"/>
                  </a:lnTo>
                  <a:lnTo>
                    <a:pt x="6" y="817"/>
                  </a:lnTo>
                  <a:lnTo>
                    <a:pt x="0" y="811"/>
                  </a:lnTo>
                  <a:lnTo>
                    <a:pt x="2" y="799"/>
                  </a:lnTo>
                  <a:lnTo>
                    <a:pt x="12" y="776"/>
                  </a:lnTo>
                  <a:lnTo>
                    <a:pt x="22" y="758"/>
                  </a:lnTo>
                  <a:lnTo>
                    <a:pt x="34" y="744"/>
                  </a:lnTo>
                  <a:lnTo>
                    <a:pt x="41" y="734"/>
                  </a:lnTo>
                  <a:lnTo>
                    <a:pt x="47" y="719"/>
                  </a:lnTo>
                  <a:lnTo>
                    <a:pt x="55" y="701"/>
                  </a:lnTo>
                  <a:lnTo>
                    <a:pt x="61" y="685"/>
                  </a:lnTo>
                  <a:lnTo>
                    <a:pt x="67" y="675"/>
                  </a:lnTo>
                  <a:lnTo>
                    <a:pt x="75" y="669"/>
                  </a:lnTo>
                  <a:lnTo>
                    <a:pt x="89" y="665"/>
                  </a:lnTo>
                  <a:lnTo>
                    <a:pt x="102" y="660"/>
                  </a:lnTo>
                  <a:lnTo>
                    <a:pt x="114" y="646"/>
                  </a:lnTo>
                  <a:lnTo>
                    <a:pt x="122" y="632"/>
                  </a:lnTo>
                  <a:lnTo>
                    <a:pt x="126" y="620"/>
                  </a:lnTo>
                  <a:lnTo>
                    <a:pt x="130" y="614"/>
                  </a:lnTo>
                  <a:lnTo>
                    <a:pt x="142" y="604"/>
                  </a:lnTo>
                  <a:lnTo>
                    <a:pt x="152" y="599"/>
                  </a:lnTo>
                  <a:lnTo>
                    <a:pt x="161" y="595"/>
                  </a:lnTo>
                  <a:lnTo>
                    <a:pt x="167" y="591"/>
                  </a:lnTo>
                  <a:lnTo>
                    <a:pt x="175" y="581"/>
                  </a:lnTo>
                  <a:lnTo>
                    <a:pt x="187" y="553"/>
                  </a:lnTo>
                  <a:lnTo>
                    <a:pt x="197" y="522"/>
                  </a:lnTo>
                  <a:lnTo>
                    <a:pt x="205" y="488"/>
                  </a:lnTo>
                  <a:lnTo>
                    <a:pt x="213" y="445"/>
                  </a:lnTo>
                  <a:lnTo>
                    <a:pt x="215" y="404"/>
                  </a:lnTo>
                  <a:lnTo>
                    <a:pt x="213" y="384"/>
                  </a:lnTo>
                  <a:lnTo>
                    <a:pt x="213" y="358"/>
                  </a:lnTo>
                  <a:lnTo>
                    <a:pt x="213" y="333"/>
                  </a:lnTo>
                  <a:lnTo>
                    <a:pt x="211" y="309"/>
                  </a:lnTo>
                  <a:lnTo>
                    <a:pt x="209" y="295"/>
                  </a:lnTo>
                  <a:lnTo>
                    <a:pt x="201" y="288"/>
                  </a:lnTo>
                  <a:lnTo>
                    <a:pt x="189" y="286"/>
                  </a:lnTo>
                  <a:lnTo>
                    <a:pt x="173" y="284"/>
                  </a:lnTo>
                  <a:lnTo>
                    <a:pt x="159" y="280"/>
                  </a:lnTo>
                  <a:lnTo>
                    <a:pt x="146" y="274"/>
                  </a:lnTo>
                  <a:lnTo>
                    <a:pt x="134" y="260"/>
                  </a:lnTo>
                  <a:lnTo>
                    <a:pt x="126" y="242"/>
                  </a:lnTo>
                  <a:lnTo>
                    <a:pt x="122" y="225"/>
                  </a:lnTo>
                  <a:lnTo>
                    <a:pt x="124" y="181"/>
                  </a:lnTo>
                  <a:lnTo>
                    <a:pt x="144" y="162"/>
                  </a:lnTo>
                  <a:lnTo>
                    <a:pt x="169" y="183"/>
                  </a:lnTo>
                  <a:lnTo>
                    <a:pt x="203" y="168"/>
                  </a:lnTo>
                  <a:lnTo>
                    <a:pt x="199" y="114"/>
                  </a:lnTo>
                  <a:lnTo>
                    <a:pt x="228" y="20"/>
                  </a:lnTo>
                  <a:lnTo>
                    <a:pt x="266" y="0"/>
                  </a:lnTo>
                  <a:lnTo>
                    <a:pt x="278" y="116"/>
                  </a:lnTo>
                  <a:lnTo>
                    <a:pt x="311" y="177"/>
                  </a:lnTo>
                  <a:lnTo>
                    <a:pt x="354" y="170"/>
                  </a:lnTo>
                  <a:lnTo>
                    <a:pt x="400" y="118"/>
                  </a:lnTo>
                  <a:lnTo>
                    <a:pt x="429" y="156"/>
                  </a:lnTo>
                  <a:lnTo>
                    <a:pt x="411" y="191"/>
                  </a:lnTo>
                  <a:lnTo>
                    <a:pt x="447" y="242"/>
                  </a:lnTo>
                  <a:lnTo>
                    <a:pt x="496" y="244"/>
                  </a:lnTo>
                  <a:lnTo>
                    <a:pt x="551" y="329"/>
                  </a:lnTo>
                  <a:lnTo>
                    <a:pt x="614" y="439"/>
                  </a:lnTo>
                  <a:lnTo>
                    <a:pt x="646" y="516"/>
                  </a:lnTo>
                  <a:lnTo>
                    <a:pt x="681" y="551"/>
                  </a:lnTo>
                  <a:lnTo>
                    <a:pt x="721" y="543"/>
                  </a:lnTo>
                  <a:lnTo>
                    <a:pt x="793" y="494"/>
                  </a:lnTo>
                  <a:lnTo>
                    <a:pt x="803" y="518"/>
                  </a:lnTo>
                  <a:lnTo>
                    <a:pt x="852" y="492"/>
                  </a:lnTo>
                  <a:lnTo>
                    <a:pt x="856" y="435"/>
                  </a:lnTo>
                  <a:lnTo>
                    <a:pt x="831" y="402"/>
                  </a:lnTo>
                  <a:lnTo>
                    <a:pt x="831" y="335"/>
                  </a:lnTo>
                  <a:lnTo>
                    <a:pt x="868" y="315"/>
                  </a:lnTo>
                  <a:lnTo>
                    <a:pt x="925" y="244"/>
                  </a:lnTo>
                  <a:lnTo>
                    <a:pt x="917" y="199"/>
                  </a:lnTo>
                  <a:lnTo>
                    <a:pt x="941" y="171"/>
                  </a:lnTo>
                  <a:lnTo>
                    <a:pt x="976" y="171"/>
                  </a:lnTo>
                  <a:lnTo>
                    <a:pt x="980" y="148"/>
                  </a:lnTo>
                  <a:lnTo>
                    <a:pt x="967" y="120"/>
                  </a:lnTo>
                  <a:lnTo>
                    <a:pt x="994" y="103"/>
                  </a:lnTo>
                  <a:lnTo>
                    <a:pt x="1043" y="108"/>
                  </a:lnTo>
                  <a:lnTo>
                    <a:pt x="1043" y="162"/>
                  </a:lnTo>
                  <a:lnTo>
                    <a:pt x="1065" y="232"/>
                  </a:lnTo>
                  <a:lnTo>
                    <a:pt x="1128" y="227"/>
                  </a:lnTo>
                  <a:lnTo>
                    <a:pt x="1154" y="189"/>
                  </a:lnTo>
                  <a:lnTo>
                    <a:pt x="1187" y="211"/>
                  </a:lnTo>
                  <a:lnTo>
                    <a:pt x="1193" y="252"/>
                  </a:lnTo>
                  <a:lnTo>
                    <a:pt x="1177" y="315"/>
                  </a:lnTo>
                  <a:lnTo>
                    <a:pt x="1126" y="329"/>
                  </a:lnTo>
                  <a:lnTo>
                    <a:pt x="1061" y="327"/>
                  </a:lnTo>
                  <a:lnTo>
                    <a:pt x="1047" y="311"/>
                  </a:lnTo>
                  <a:lnTo>
                    <a:pt x="1024" y="337"/>
                  </a:lnTo>
                  <a:lnTo>
                    <a:pt x="994" y="315"/>
                  </a:lnTo>
                  <a:lnTo>
                    <a:pt x="939" y="376"/>
                  </a:lnTo>
                  <a:lnTo>
                    <a:pt x="961" y="404"/>
                  </a:lnTo>
                  <a:lnTo>
                    <a:pt x="965" y="459"/>
                  </a:lnTo>
                  <a:lnTo>
                    <a:pt x="1006" y="471"/>
                  </a:lnTo>
                  <a:lnTo>
                    <a:pt x="1051" y="449"/>
                  </a:lnTo>
                  <a:lnTo>
                    <a:pt x="1069" y="445"/>
                  </a:lnTo>
                  <a:lnTo>
                    <a:pt x="1104" y="490"/>
                  </a:lnTo>
                  <a:lnTo>
                    <a:pt x="1075" y="561"/>
                  </a:lnTo>
                  <a:lnTo>
                    <a:pt x="1053" y="614"/>
                  </a:lnTo>
                  <a:lnTo>
                    <a:pt x="1075" y="658"/>
                  </a:lnTo>
                  <a:lnTo>
                    <a:pt x="1116" y="677"/>
                  </a:lnTo>
                  <a:lnTo>
                    <a:pt x="1118" y="732"/>
                  </a:lnTo>
                  <a:lnTo>
                    <a:pt x="1081" y="782"/>
                  </a:lnTo>
                  <a:lnTo>
                    <a:pt x="1112" y="837"/>
                  </a:lnTo>
                  <a:lnTo>
                    <a:pt x="1138" y="819"/>
                  </a:lnTo>
                  <a:lnTo>
                    <a:pt x="1187" y="823"/>
                  </a:lnTo>
                  <a:lnTo>
                    <a:pt x="1197" y="864"/>
                  </a:lnTo>
                  <a:lnTo>
                    <a:pt x="1228" y="884"/>
                  </a:lnTo>
                  <a:lnTo>
                    <a:pt x="1262" y="864"/>
                  </a:lnTo>
                  <a:lnTo>
                    <a:pt x="1293" y="888"/>
                  </a:lnTo>
                  <a:lnTo>
                    <a:pt x="1329" y="872"/>
                  </a:lnTo>
                  <a:lnTo>
                    <a:pt x="1352" y="900"/>
                  </a:lnTo>
                  <a:lnTo>
                    <a:pt x="1343" y="973"/>
                  </a:lnTo>
                  <a:lnTo>
                    <a:pt x="1291" y="986"/>
                  </a:lnTo>
                  <a:lnTo>
                    <a:pt x="1262" y="1026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3" name="Google Shape;83;p16"/>
            <p:cNvSpPr/>
            <p:nvPr/>
          </p:nvSpPr>
          <p:spPr>
            <a:xfrm>
              <a:off x="2755" y="3269"/>
              <a:ext cx="596" cy="432"/>
            </a:xfrm>
            <a:custGeom>
              <a:rect b="b" l="l" r="r" t="t"/>
              <a:pathLst>
                <a:path extrusionOk="0" h="864" w="1191">
                  <a:moveTo>
                    <a:pt x="866" y="835"/>
                  </a:moveTo>
                  <a:lnTo>
                    <a:pt x="834" y="815"/>
                  </a:lnTo>
                  <a:lnTo>
                    <a:pt x="836" y="852"/>
                  </a:lnTo>
                  <a:lnTo>
                    <a:pt x="832" y="852"/>
                  </a:lnTo>
                  <a:lnTo>
                    <a:pt x="821" y="856"/>
                  </a:lnTo>
                  <a:lnTo>
                    <a:pt x="807" y="860"/>
                  </a:lnTo>
                  <a:lnTo>
                    <a:pt x="793" y="864"/>
                  </a:lnTo>
                  <a:lnTo>
                    <a:pt x="783" y="862"/>
                  </a:lnTo>
                  <a:lnTo>
                    <a:pt x="777" y="856"/>
                  </a:lnTo>
                  <a:lnTo>
                    <a:pt x="767" y="849"/>
                  </a:lnTo>
                  <a:lnTo>
                    <a:pt x="758" y="841"/>
                  </a:lnTo>
                  <a:lnTo>
                    <a:pt x="744" y="837"/>
                  </a:lnTo>
                  <a:lnTo>
                    <a:pt x="734" y="837"/>
                  </a:lnTo>
                  <a:lnTo>
                    <a:pt x="726" y="837"/>
                  </a:lnTo>
                  <a:lnTo>
                    <a:pt x="718" y="837"/>
                  </a:lnTo>
                  <a:lnTo>
                    <a:pt x="708" y="831"/>
                  </a:lnTo>
                  <a:lnTo>
                    <a:pt x="701" y="821"/>
                  </a:lnTo>
                  <a:lnTo>
                    <a:pt x="693" y="811"/>
                  </a:lnTo>
                  <a:lnTo>
                    <a:pt x="687" y="801"/>
                  </a:lnTo>
                  <a:lnTo>
                    <a:pt x="681" y="797"/>
                  </a:lnTo>
                  <a:lnTo>
                    <a:pt x="673" y="799"/>
                  </a:lnTo>
                  <a:lnTo>
                    <a:pt x="665" y="811"/>
                  </a:lnTo>
                  <a:lnTo>
                    <a:pt x="657" y="825"/>
                  </a:lnTo>
                  <a:lnTo>
                    <a:pt x="651" y="839"/>
                  </a:lnTo>
                  <a:lnTo>
                    <a:pt x="641" y="847"/>
                  </a:lnTo>
                  <a:lnTo>
                    <a:pt x="632" y="850"/>
                  </a:lnTo>
                  <a:lnTo>
                    <a:pt x="620" y="856"/>
                  </a:lnTo>
                  <a:lnTo>
                    <a:pt x="606" y="860"/>
                  </a:lnTo>
                  <a:lnTo>
                    <a:pt x="592" y="862"/>
                  </a:lnTo>
                  <a:lnTo>
                    <a:pt x="582" y="862"/>
                  </a:lnTo>
                  <a:lnTo>
                    <a:pt x="575" y="854"/>
                  </a:lnTo>
                  <a:lnTo>
                    <a:pt x="569" y="849"/>
                  </a:lnTo>
                  <a:lnTo>
                    <a:pt x="559" y="843"/>
                  </a:lnTo>
                  <a:lnTo>
                    <a:pt x="549" y="843"/>
                  </a:lnTo>
                  <a:lnTo>
                    <a:pt x="539" y="845"/>
                  </a:lnTo>
                  <a:lnTo>
                    <a:pt x="529" y="850"/>
                  </a:lnTo>
                  <a:lnTo>
                    <a:pt x="519" y="854"/>
                  </a:lnTo>
                  <a:lnTo>
                    <a:pt x="508" y="854"/>
                  </a:lnTo>
                  <a:lnTo>
                    <a:pt x="492" y="849"/>
                  </a:lnTo>
                  <a:lnTo>
                    <a:pt x="474" y="837"/>
                  </a:lnTo>
                  <a:lnTo>
                    <a:pt x="458" y="829"/>
                  </a:lnTo>
                  <a:lnTo>
                    <a:pt x="445" y="821"/>
                  </a:lnTo>
                  <a:lnTo>
                    <a:pt x="431" y="811"/>
                  </a:lnTo>
                  <a:lnTo>
                    <a:pt x="417" y="799"/>
                  </a:lnTo>
                  <a:lnTo>
                    <a:pt x="403" y="791"/>
                  </a:lnTo>
                  <a:lnTo>
                    <a:pt x="389" y="784"/>
                  </a:lnTo>
                  <a:lnTo>
                    <a:pt x="382" y="776"/>
                  </a:lnTo>
                  <a:lnTo>
                    <a:pt x="370" y="754"/>
                  </a:lnTo>
                  <a:lnTo>
                    <a:pt x="358" y="732"/>
                  </a:lnTo>
                  <a:lnTo>
                    <a:pt x="352" y="717"/>
                  </a:lnTo>
                  <a:lnTo>
                    <a:pt x="350" y="703"/>
                  </a:lnTo>
                  <a:lnTo>
                    <a:pt x="354" y="691"/>
                  </a:lnTo>
                  <a:lnTo>
                    <a:pt x="358" y="685"/>
                  </a:lnTo>
                  <a:lnTo>
                    <a:pt x="364" y="683"/>
                  </a:lnTo>
                  <a:lnTo>
                    <a:pt x="368" y="681"/>
                  </a:lnTo>
                  <a:lnTo>
                    <a:pt x="372" y="679"/>
                  </a:lnTo>
                  <a:lnTo>
                    <a:pt x="376" y="677"/>
                  </a:lnTo>
                  <a:lnTo>
                    <a:pt x="380" y="673"/>
                  </a:lnTo>
                  <a:lnTo>
                    <a:pt x="382" y="671"/>
                  </a:lnTo>
                  <a:lnTo>
                    <a:pt x="382" y="665"/>
                  </a:lnTo>
                  <a:lnTo>
                    <a:pt x="376" y="654"/>
                  </a:lnTo>
                  <a:lnTo>
                    <a:pt x="364" y="646"/>
                  </a:lnTo>
                  <a:lnTo>
                    <a:pt x="348" y="638"/>
                  </a:lnTo>
                  <a:lnTo>
                    <a:pt x="332" y="636"/>
                  </a:lnTo>
                  <a:lnTo>
                    <a:pt x="323" y="638"/>
                  </a:lnTo>
                  <a:lnTo>
                    <a:pt x="315" y="644"/>
                  </a:lnTo>
                  <a:lnTo>
                    <a:pt x="307" y="650"/>
                  </a:lnTo>
                  <a:lnTo>
                    <a:pt x="301" y="652"/>
                  </a:lnTo>
                  <a:lnTo>
                    <a:pt x="295" y="650"/>
                  </a:lnTo>
                  <a:lnTo>
                    <a:pt x="283" y="636"/>
                  </a:lnTo>
                  <a:lnTo>
                    <a:pt x="273" y="630"/>
                  </a:lnTo>
                  <a:lnTo>
                    <a:pt x="262" y="630"/>
                  </a:lnTo>
                  <a:lnTo>
                    <a:pt x="254" y="636"/>
                  </a:lnTo>
                  <a:lnTo>
                    <a:pt x="246" y="642"/>
                  </a:lnTo>
                  <a:lnTo>
                    <a:pt x="238" y="644"/>
                  </a:lnTo>
                  <a:lnTo>
                    <a:pt x="230" y="640"/>
                  </a:lnTo>
                  <a:lnTo>
                    <a:pt x="220" y="632"/>
                  </a:lnTo>
                  <a:lnTo>
                    <a:pt x="208" y="624"/>
                  </a:lnTo>
                  <a:lnTo>
                    <a:pt x="195" y="614"/>
                  </a:lnTo>
                  <a:lnTo>
                    <a:pt x="185" y="608"/>
                  </a:lnTo>
                  <a:lnTo>
                    <a:pt x="181" y="606"/>
                  </a:lnTo>
                  <a:lnTo>
                    <a:pt x="181" y="593"/>
                  </a:lnTo>
                  <a:lnTo>
                    <a:pt x="210" y="553"/>
                  </a:lnTo>
                  <a:lnTo>
                    <a:pt x="262" y="540"/>
                  </a:lnTo>
                  <a:lnTo>
                    <a:pt x="271" y="467"/>
                  </a:lnTo>
                  <a:lnTo>
                    <a:pt x="248" y="439"/>
                  </a:lnTo>
                  <a:lnTo>
                    <a:pt x="212" y="455"/>
                  </a:lnTo>
                  <a:lnTo>
                    <a:pt x="179" y="435"/>
                  </a:lnTo>
                  <a:lnTo>
                    <a:pt x="147" y="451"/>
                  </a:lnTo>
                  <a:lnTo>
                    <a:pt x="116" y="431"/>
                  </a:lnTo>
                  <a:lnTo>
                    <a:pt x="106" y="390"/>
                  </a:lnTo>
                  <a:lnTo>
                    <a:pt x="57" y="386"/>
                  </a:lnTo>
                  <a:lnTo>
                    <a:pt x="31" y="404"/>
                  </a:lnTo>
                  <a:lnTo>
                    <a:pt x="0" y="349"/>
                  </a:lnTo>
                  <a:lnTo>
                    <a:pt x="51" y="347"/>
                  </a:lnTo>
                  <a:lnTo>
                    <a:pt x="104" y="295"/>
                  </a:lnTo>
                  <a:lnTo>
                    <a:pt x="139" y="292"/>
                  </a:lnTo>
                  <a:lnTo>
                    <a:pt x="195" y="327"/>
                  </a:lnTo>
                  <a:lnTo>
                    <a:pt x="250" y="335"/>
                  </a:lnTo>
                  <a:lnTo>
                    <a:pt x="275" y="309"/>
                  </a:lnTo>
                  <a:lnTo>
                    <a:pt x="279" y="288"/>
                  </a:lnTo>
                  <a:lnTo>
                    <a:pt x="307" y="278"/>
                  </a:lnTo>
                  <a:lnTo>
                    <a:pt x="338" y="248"/>
                  </a:lnTo>
                  <a:lnTo>
                    <a:pt x="386" y="238"/>
                  </a:lnTo>
                  <a:lnTo>
                    <a:pt x="397" y="207"/>
                  </a:lnTo>
                  <a:lnTo>
                    <a:pt x="437" y="181"/>
                  </a:lnTo>
                  <a:lnTo>
                    <a:pt x="458" y="223"/>
                  </a:lnTo>
                  <a:lnTo>
                    <a:pt x="496" y="225"/>
                  </a:lnTo>
                  <a:lnTo>
                    <a:pt x="521" y="248"/>
                  </a:lnTo>
                  <a:lnTo>
                    <a:pt x="567" y="227"/>
                  </a:lnTo>
                  <a:lnTo>
                    <a:pt x="575" y="189"/>
                  </a:lnTo>
                  <a:lnTo>
                    <a:pt x="604" y="173"/>
                  </a:lnTo>
                  <a:lnTo>
                    <a:pt x="641" y="193"/>
                  </a:lnTo>
                  <a:lnTo>
                    <a:pt x="659" y="160"/>
                  </a:lnTo>
                  <a:lnTo>
                    <a:pt x="695" y="160"/>
                  </a:lnTo>
                  <a:lnTo>
                    <a:pt x="693" y="120"/>
                  </a:lnTo>
                  <a:lnTo>
                    <a:pt x="728" y="108"/>
                  </a:lnTo>
                  <a:lnTo>
                    <a:pt x="740" y="122"/>
                  </a:lnTo>
                  <a:lnTo>
                    <a:pt x="765" y="71"/>
                  </a:lnTo>
                  <a:lnTo>
                    <a:pt x="797" y="73"/>
                  </a:lnTo>
                  <a:lnTo>
                    <a:pt x="825" y="77"/>
                  </a:lnTo>
                  <a:lnTo>
                    <a:pt x="840" y="30"/>
                  </a:lnTo>
                  <a:lnTo>
                    <a:pt x="868" y="36"/>
                  </a:lnTo>
                  <a:lnTo>
                    <a:pt x="891" y="63"/>
                  </a:lnTo>
                  <a:lnTo>
                    <a:pt x="933" y="6"/>
                  </a:lnTo>
                  <a:lnTo>
                    <a:pt x="974" y="18"/>
                  </a:lnTo>
                  <a:lnTo>
                    <a:pt x="1006" y="0"/>
                  </a:lnTo>
                  <a:lnTo>
                    <a:pt x="1039" y="10"/>
                  </a:lnTo>
                  <a:lnTo>
                    <a:pt x="1039" y="69"/>
                  </a:lnTo>
                  <a:lnTo>
                    <a:pt x="1065" y="89"/>
                  </a:lnTo>
                  <a:lnTo>
                    <a:pt x="1059" y="154"/>
                  </a:lnTo>
                  <a:lnTo>
                    <a:pt x="1006" y="215"/>
                  </a:lnTo>
                  <a:lnTo>
                    <a:pt x="1080" y="209"/>
                  </a:lnTo>
                  <a:lnTo>
                    <a:pt x="1096" y="234"/>
                  </a:lnTo>
                  <a:lnTo>
                    <a:pt x="1096" y="284"/>
                  </a:lnTo>
                  <a:lnTo>
                    <a:pt x="1134" y="258"/>
                  </a:lnTo>
                  <a:lnTo>
                    <a:pt x="1169" y="258"/>
                  </a:lnTo>
                  <a:lnTo>
                    <a:pt x="1191" y="321"/>
                  </a:lnTo>
                  <a:lnTo>
                    <a:pt x="1163" y="351"/>
                  </a:lnTo>
                  <a:lnTo>
                    <a:pt x="1167" y="408"/>
                  </a:lnTo>
                  <a:lnTo>
                    <a:pt x="1128" y="431"/>
                  </a:lnTo>
                  <a:lnTo>
                    <a:pt x="1104" y="504"/>
                  </a:lnTo>
                  <a:lnTo>
                    <a:pt x="1110" y="579"/>
                  </a:lnTo>
                  <a:lnTo>
                    <a:pt x="1039" y="642"/>
                  </a:lnTo>
                  <a:lnTo>
                    <a:pt x="1013" y="654"/>
                  </a:lnTo>
                  <a:lnTo>
                    <a:pt x="1013" y="713"/>
                  </a:lnTo>
                  <a:lnTo>
                    <a:pt x="990" y="728"/>
                  </a:lnTo>
                  <a:lnTo>
                    <a:pt x="943" y="738"/>
                  </a:lnTo>
                  <a:lnTo>
                    <a:pt x="937" y="776"/>
                  </a:lnTo>
                  <a:lnTo>
                    <a:pt x="899" y="788"/>
                  </a:lnTo>
                  <a:lnTo>
                    <a:pt x="866" y="835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4" name="Google Shape;84;p16"/>
            <p:cNvSpPr/>
            <p:nvPr/>
          </p:nvSpPr>
          <p:spPr>
            <a:xfrm>
              <a:off x="2755" y="3269"/>
              <a:ext cx="596" cy="432"/>
            </a:xfrm>
            <a:custGeom>
              <a:rect b="b" l="l" r="r" t="t"/>
              <a:pathLst>
                <a:path extrusionOk="0" h="864" w="1191">
                  <a:moveTo>
                    <a:pt x="866" y="835"/>
                  </a:moveTo>
                  <a:lnTo>
                    <a:pt x="834" y="815"/>
                  </a:lnTo>
                  <a:lnTo>
                    <a:pt x="836" y="852"/>
                  </a:lnTo>
                  <a:lnTo>
                    <a:pt x="832" y="852"/>
                  </a:lnTo>
                  <a:lnTo>
                    <a:pt x="821" y="856"/>
                  </a:lnTo>
                  <a:lnTo>
                    <a:pt x="807" y="860"/>
                  </a:lnTo>
                  <a:lnTo>
                    <a:pt x="793" y="864"/>
                  </a:lnTo>
                  <a:lnTo>
                    <a:pt x="783" y="862"/>
                  </a:lnTo>
                  <a:lnTo>
                    <a:pt x="777" y="856"/>
                  </a:lnTo>
                  <a:lnTo>
                    <a:pt x="767" y="849"/>
                  </a:lnTo>
                  <a:lnTo>
                    <a:pt x="758" y="841"/>
                  </a:lnTo>
                  <a:lnTo>
                    <a:pt x="744" y="837"/>
                  </a:lnTo>
                  <a:lnTo>
                    <a:pt x="734" y="837"/>
                  </a:lnTo>
                  <a:lnTo>
                    <a:pt x="726" y="837"/>
                  </a:lnTo>
                  <a:lnTo>
                    <a:pt x="718" y="837"/>
                  </a:lnTo>
                  <a:lnTo>
                    <a:pt x="708" y="831"/>
                  </a:lnTo>
                  <a:lnTo>
                    <a:pt x="701" y="821"/>
                  </a:lnTo>
                  <a:lnTo>
                    <a:pt x="693" y="811"/>
                  </a:lnTo>
                  <a:lnTo>
                    <a:pt x="687" y="801"/>
                  </a:lnTo>
                  <a:lnTo>
                    <a:pt x="681" y="797"/>
                  </a:lnTo>
                  <a:lnTo>
                    <a:pt x="673" y="799"/>
                  </a:lnTo>
                  <a:lnTo>
                    <a:pt x="665" y="811"/>
                  </a:lnTo>
                  <a:lnTo>
                    <a:pt x="657" y="825"/>
                  </a:lnTo>
                  <a:lnTo>
                    <a:pt x="651" y="839"/>
                  </a:lnTo>
                  <a:lnTo>
                    <a:pt x="641" y="847"/>
                  </a:lnTo>
                  <a:lnTo>
                    <a:pt x="632" y="850"/>
                  </a:lnTo>
                  <a:lnTo>
                    <a:pt x="620" y="856"/>
                  </a:lnTo>
                  <a:lnTo>
                    <a:pt x="606" y="860"/>
                  </a:lnTo>
                  <a:lnTo>
                    <a:pt x="592" y="862"/>
                  </a:lnTo>
                  <a:lnTo>
                    <a:pt x="582" y="862"/>
                  </a:lnTo>
                  <a:lnTo>
                    <a:pt x="575" y="854"/>
                  </a:lnTo>
                  <a:lnTo>
                    <a:pt x="569" y="849"/>
                  </a:lnTo>
                  <a:lnTo>
                    <a:pt x="559" y="843"/>
                  </a:lnTo>
                  <a:lnTo>
                    <a:pt x="549" y="843"/>
                  </a:lnTo>
                  <a:lnTo>
                    <a:pt x="539" y="845"/>
                  </a:lnTo>
                  <a:lnTo>
                    <a:pt x="529" y="850"/>
                  </a:lnTo>
                  <a:lnTo>
                    <a:pt x="519" y="854"/>
                  </a:lnTo>
                  <a:lnTo>
                    <a:pt x="508" y="854"/>
                  </a:lnTo>
                  <a:lnTo>
                    <a:pt x="492" y="849"/>
                  </a:lnTo>
                  <a:lnTo>
                    <a:pt x="474" y="837"/>
                  </a:lnTo>
                  <a:lnTo>
                    <a:pt x="458" y="829"/>
                  </a:lnTo>
                  <a:lnTo>
                    <a:pt x="445" y="821"/>
                  </a:lnTo>
                  <a:lnTo>
                    <a:pt x="431" y="811"/>
                  </a:lnTo>
                  <a:lnTo>
                    <a:pt x="417" y="799"/>
                  </a:lnTo>
                  <a:lnTo>
                    <a:pt x="403" y="791"/>
                  </a:lnTo>
                  <a:lnTo>
                    <a:pt x="389" y="784"/>
                  </a:lnTo>
                  <a:lnTo>
                    <a:pt x="382" y="776"/>
                  </a:lnTo>
                  <a:lnTo>
                    <a:pt x="370" y="754"/>
                  </a:lnTo>
                  <a:lnTo>
                    <a:pt x="358" y="732"/>
                  </a:lnTo>
                  <a:lnTo>
                    <a:pt x="352" y="717"/>
                  </a:lnTo>
                  <a:lnTo>
                    <a:pt x="350" y="703"/>
                  </a:lnTo>
                  <a:lnTo>
                    <a:pt x="354" y="691"/>
                  </a:lnTo>
                  <a:lnTo>
                    <a:pt x="358" y="685"/>
                  </a:lnTo>
                  <a:lnTo>
                    <a:pt x="364" y="683"/>
                  </a:lnTo>
                  <a:lnTo>
                    <a:pt x="368" y="681"/>
                  </a:lnTo>
                  <a:lnTo>
                    <a:pt x="372" y="679"/>
                  </a:lnTo>
                  <a:lnTo>
                    <a:pt x="376" y="677"/>
                  </a:lnTo>
                  <a:lnTo>
                    <a:pt x="380" y="673"/>
                  </a:lnTo>
                  <a:lnTo>
                    <a:pt x="382" y="671"/>
                  </a:lnTo>
                  <a:lnTo>
                    <a:pt x="382" y="665"/>
                  </a:lnTo>
                  <a:lnTo>
                    <a:pt x="376" y="654"/>
                  </a:lnTo>
                  <a:lnTo>
                    <a:pt x="364" y="646"/>
                  </a:lnTo>
                  <a:lnTo>
                    <a:pt x="348" y="638"/>
                  </a:lnTo>
                  <a:lnTo>
                    <a:pt x="332" y="636"/>
                  </a:lnTo>
                  <a:lnTo>
                    <a:pt x="323" y="638"/>
                  </a:lnTo>
                  <a:lnTo>
                    <a:pt x="315" y="644"/>
                  </a:lnTo>
                  <a:lnTo>
                    <a:pt x="307" y="650"/>
                  </a:lnTo>
                  <a:lnTo>
                    <a:pt x="301" y="652"/>
                  </a:lnTo>
                  <a:lnTo>
                    <a:pt x="295" y="650"/>
                  </a:lnTo>
                  <a:lnTo>
                    <a:pt x="283" y="636"/>
                  </a:lnTo>
                  <a:lnTo>
                    <a:pt x="273" y="630"/>
                  </a:lnTo>
                  <a:lnTo>
                    <a:pt x="262" y="630"/>
                  </a:lnTo>
                  <a:lnTo>
                    <a:pt x="254" y="636"/>
                  </a:lnTo>
                  <a:lnTo>
                    <a:pt x="246" y="642"/>
                  </a:lnTo>
                  <a:lnTo>
                    <a:pt x="238" y="644"/>
                  </a:lnTo>
                  <a:lnTo>
                    <a:pt x="230" y="640"/>
                  </a:lnTo>
                  <a:lnTo>
                    <a:pt x="220" y="632"/>
                  </a:lnTo>
                  <a:lnTo>
                    <a:pt x="208" y="624"/>
                  </a:lnTo>
                  <a:lnTo>
                    <a:pt x="195" y="614"/>
                  </a:lnTo>
                  <a:lnTo>
                    <a:pt x="185" y="608"/>
                  </a:lnTo>
                  <a:lnTo>
                    <a:pt x="181" y="606"/>
                  </a:lnTo>
                  <a:lnTo>
                    <a:pt x="181" y="593"/>
                  </a:lnTo>
                  <a:lnTo>
                    <a:pt x="210" y="553"/>
                  </a:lnTo>
                  <a:lnTo>
                    <a:pt x="262" y="540"/>
                  </a:lnTo>
                  <a:lnTo>
                    <a:pt x="271" y="467"/>
                  </a:lnTo>
                  <a:lnTo>
                    <a:pt x="248" y="439"/>
                  </a:lnTo>
                  <a:lnTo>
                    <a:pt x="212" y="455"/>
                  </a:lnTo>
                  <a:lnTo>
                    <a:pt x="179" y="435"/>
                  </a:lnTo>
                  <a:lnTo>
                    <a:pt x="147" y="451"/>
                  </a:lnTo>
                  <a:lnTo>
                    <a:pt x="116" y="431"/>
                  </a:lnTo>
                  <a:lnTo>
                    <a:pt x="106" y="390"/>
                  </a:lnTo>
                  <a:lnTo>
                    <a:pt x="57" y="386"/>
                  </a:lnTo>
                  <a:lnTo>
                    <a:pt x="31" y="404"/>
                  </a:lnTo>
                  <a:lnTo>
                    <a:pt x="0" y="349"/>
                  </a:lnTo>
                  <a:lnTo>
                    <a:pt x="51" y="347"/>
                  </a:lnTo>
                  <a:lnTo>
                    <a:pt x="104" y="295"/>
                  </a:lnTo>
                  <a:lnTo>
                    <a:pt x="139" y="292"/>
                  </a:lnTo>
                  <a:lnTo>
                    <a:pt x="195" y="327"/>
                  </a:lnTo>
                  <a:lnTo>
                    <a:pt x="250" y="335"/>
                  </a:lnTo>
                  <a:lnTo>
                    <a:pt x="275" y="309"/>
                  </a:lnTo>
                  <a:lnTo>
                    <a:pt x="279" y="288"/>
                  </a:lnTo>
                  <a:lnTo>
                    <a:pt x="307" y="278"/>
                  </a:lnTo>
                  <a:lnTo>
                    <a:pt x="338" y="248"/>
                  </a:lnTo>
                  <a:lnTo>
                    <a:pt x="386" y="238"/>
                  </a:lnTo>
                  <a:lnTo>
                    <a:pt x="397" y="207"/>
                  </a:lnTo>
                  <a:lnTo>
                    <a:pt x="437" y="181"/>
                  </a:lnTo>
                  <a:lnTo>
                    <a:pt x="458" y="223"/>
                  </a:lnTo>
                  <a:lnTo>
                    <a:pt x="496" y="225"/>
                  </a:lnTo>
                  <a:lnTo>
                    <a:pt x="521" y="248"/>
                  </a:lnTo>
                  <a:lnTo>
                    <a:pt x="567" y="227"/>
                  </a:lnTo>
                  <a:lnTo>
                    <a:pt x="575" y="189"/>
                  </a:lnTo>
                  <a:lnTo>
                    <a:pt x="604" y="173"/>
                  </a:lnTo>
                  <a:lnTo>
                    <a:pt x="641" y="193"/>
                  </a:lnTo>
                  <a:lnTo>
                    <a:pt x="659" y="160"/>
                  </a:lnTo>
                  <a:lnTo>
                    <a:pt x="695" y="160"/>
                  </a:lnTo>
                  <a:lnTo>
                    <a:pt x="693" y="120"/>
                  </a:lnTo>
                  <a:lnTo>
                    <a:pt x="728" y="108"/>
                  </a:lnTo>
                  <a:lnTo>
                    <a:pt x="740" y="122"/>
                  </a:lnTo>
                  <a:lnTo>
                    <a:pt x="765" y="71"/>
                  </a:lnTo>
                  <a:lnTo>
                    <a:pt x="797" y="73"/>
                  </a:lnTo>
                  <a:lnTo>
                    <a:pt x="825" y="77"/>
                  </a:lnTo>
                  <a:lnTo>
                    <a:pt x="840" y="30"/>
                  </a:lnTo>
                  <a:lnTo>
                    <a:pt x="868" y="36"/>
                  </a:lnTo>
                  <a:lnTo>
                    <a:pt x="891" y="63"/>
                  </a:lnTo>
                  <a:lnTo>
                    <a:pt x="933" y="6"/>
                  </a:lnTo>
                  <a:lnTo>
                    <a:pt x="974" y="18"/>
                  </a:lnTo>
                  <a:lnTo>
                    <a:pt x="1006" y="0"/>
                  </a:lnTo>
                  <a:lnTo>
                    <a:pt x="1039" y="10"/>
                  </a:lnTo>
                  <a:lnTo>
                    <a:pt x="1039" y="69"/>
                  </a:lnTo>
                  <a:lnTo>
                    <a:pt x="1065" y="89"/>
                  </a:lnTo>
                  <a:lnTo>
                    <a:pt x="1059" y="154"/>
                  </a:lnTo>
                  <a:lnTo>
                    <a:pt x="1006" y="215"/>
                  </a:lnTo>
                  <a:lnTo>
                    <a:pt x="1080" y="209"/>
                  </a:lnTo>
                  <a:lnTo>
                    <a:pt x="1096" y="234"/>
                  </a:lnTo>
                  <a:lnTo>
                    <a:pt x="1096" y="284"/>
                  </a:lnTo>
                  <a:lnTo>
                    <a:pt x="1134" y="258"/>
                  </a:lnTo>
                  <a:lnTo>
                    <a:pt x="1169" y="258"/>
                  </a:lnTo>
                  <a:lnTo>
                    <a:pt x="1191" y="321"/>
                  </a:lnTo>
                  <a:lnTo>
                    <a:pt x="1163" y="351"/>
                  </a:lnTo>
                  <a:lnTo>
                    <a:pt x="1167" y="408"/>
                  </a:lnTo>
                  <a:lnTo>
                    <a:pt x="1128" y="431"/>
                  </a:lnTo>
                  <a:lnTo>
                    <a:pt x="1104" y="504"/>
                  </a:lnTo>
                  <a:lnTo>
                    <a:pt x="1110" y="579"/>
                  </a:lnTo>
                  <a:lnTo>
                    <a:pt x="1039" y="642"/>
                  </a:lnTo>
                  <a:lnTo>
                    <a:pt x="1013" y="654"/>
                  </a:lnTo>
                  <a:lnTo>
                    <a:pt x="1013" y="713"/>
                  </a:lnTo>
                  <a:lnTo>
                    <a:pt x="990" y="728"/>
                  </a:lnTo>
                  <a:lnTo>
                    <a:pt x="943" y="738"/>
                  </a:lnTo>
                  <a:lnTo>
                    <a:pt x="937" y="776"/>
                  </a:lnTo>
                  <a:lnTo>
                    <a:pt x="899" y="788"/>
                  </a:lnTo>
                  <a:lnTo>
                    <a:pt x="866" y="835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5" name="Google Shape;85;p16"/>
            <p:cNvSpPr/>
            <p:nvPr/>
          </p:nvSpPr>
          <p:spPr>
            <a:xfrm>
              <a:off x="3116" y="3813"/>
              <a:ext cx="195" cy="172"/>
            </a:xfrm>
            <a:custGeom>
              <a:rect b="b" l="l" r="r" t="t"/>
              <a:pathLst>
                <a:path extrusionOk="0" h="344" w="392">
                  <a:moveTo>
                    <a:pt x="87" y="51"/>
                  </a:moveTo>
                  <a:lnTo>
                    <a:pt x="83" y="74"/>
                  </a:lnTo>
                  <a:lnTo>
                    <a:pt x="79" y="76"/>
                  </a:lnTo>
                  <a:lnTo>
                    <a:pt x="71" y="84"/>
                  </a:lnTo>
                  <a:lnTo>
                    <a:pt x="59" y="96"/>
                  </a:lnTo>
                  <a:lnTo>
                    <a:pt x="45" y="108"/>
                  </a:lnTo>
                  <a:lnTo>
                    <a:pt x="32" y="124"/>
                  </a:lnTo>
                  <a:lnTo>
                    <a:pt x="20" y="137"/>
                  </a:lnTo>
                  <a:lnTo>
                    <a:pt x="10" y="149"/>
                  </a:lnTo>
                  <a:lnTo>
                    <a:pt x="4" y="159"/>
                  </a:lnTo>
                  <a:lnTo>
                    <a:pt x="0" y="175"/>
                  </a:lnTo>
                  <a:lnTo>
                    <a:pt x="0" y="200"/>
                  </a:lnTo>
                  <a:lnTo>
                    <a:pt x="2" y="228"/>
                  </a:lnTo>
                  <a:lnTo>
                    <a:pt x="6" y="254"/>
                  </a:lnTo>
                  <a:lnTo>
                    <a:pt x="12" y="271"/>
                  </a:lnTo>
                  <a:lnTo>
                    <a:pt x="22" y="287"/>
                  </a:lnTo>
                  <a:lnTo>
                    <a:pt x="36" y="299"/>
                  </a:lnTo>
                  <a:lnTo>
                    <a:pt x="51" y="309"/>
                  </a:lnTo>
                  <a:lnTo>
                    <a:pt x="73" y="317"/>
                  </a:lnTo>
                  <a:lnTo>
                    <a:pt x="91" y="318"/>
                  </a:lnTo>
                  <a:lnTo>
                    <a:pt x="103" y="318"/>
                  </a:lnTo>
                  <a:lnTo>
                    <a:pt x="112" y="318"/>
                  </a:lnTo>
                  <a:lnTo>
                    <a:pt x="122" y="318"/>
                  </a:lnTo>
                  <a:lnTo>
                    <a:pt x="134" y="324"/>
                  </a:lnTo>
                  <a:lnTo>
                    <a:pt x="152" y="334"/>
                  </a:lnTo>
                  <a:lnTo>
                    <a:pt x="164" y="342"/>
                  </a:lnTo>
                  <a:lnTo>
                    <a:pt x="175" y="344"/>
                  </a:lnTo>
                  <a:lnTo>
                    <a:pt x="185" y="338"/>
                  </a:lnTo>
                  <a:lnTo>
                    <a:pt x="193" y="328"/>
                  </a:lnTo>
                  <a:lnTo>
                    <a:pt x="199" y="317"/>
                  </a:lnTo>
                  <a:lnTo>
                    <a:pt x="205" y="305"/>
                  </a:lnTo>
                  <a:lnTo>
                    <a:pt x="213" y="295"/>
                  </a:lnTo>
                  <a:lnTo>
                    <a:pt x="225" y="293"/>
                  </a:lnTo>
                  <a:lnTo>
                    <a:pt x="240" y="289"/>
                  </a:lnTo>
                  <a:lnTo>
                    <a:pt x="252" y="283"/>
                  </a:lnTo>
                  <a:lnTo>
                    <a:pt x="260" y="275"/>
                  </a:lnTo>
                  <a:lnTo>
                    <a:pt x="268" y="263"/>
                  </a:lnTo>
                  <a:lnTo>
                    <a:pt x="280" y="252"/>
                  </a:lnTo>
                  <a:lnTo>
                    <a:pt x="292" y="246"/>
                  </a:lnTo>
                  <a:lnTo>
                    <a:pt x="305" y="238"/>
                  </a:lnTo>
                  <a:lnTo>
                    <a:pt x="315" y="224"/>
                  </a:lnTo>
                  <a:lnTo>
                    <a:pt x="319" y="208"/>
                  </a:lnTo>
                  <a:lnTo>
                    <a:pt x="321" y="189"/>
                  </a:lnTo>
                  <a:lnTo>
                    <a:pt x="323" y="169"/>
                  </a:lnTo>
                  <a:lnTo>
                    <a:pt x="331" y="139"/>
                  </a:lnTo>
                  <a:lnTo>
                    <a:pt x="343" y="112"/>
                  </a:lnTo>
                  <a:lnTo>
                    <a:pt x="355" y="92"/>
                  </a:lnTo>
                  <a:lnTo>
                    <a:pt x="362" y="84"/>
                  </a:lnTo>
                  <a:lnTo>
                    <a:pt x="372" y="80"/>
                  </a:lnTo>
                  <a:lnTo>
                    <a:pt x="380" y="76"/>
                  </a:lnTo>
                  <a:lnTo>
                    <a:pt x="388" y="70"/>
                  </a:lnTo>
                  <a:lnTo>
                    <a:pt x="392" y="61"/>
                  </a:lnTo>
                  <a:lnTo>
                    <a:pt x="392" y="51"/>
                  </a:lnTo>
                  <a:lnTo>
                    <a:pt x="390" y="35"/>
                  </a:lnTo>
                  <a:lnTo>
                    <a:pt x="390" y="23"/>
                  </a:lnTo>
                  <a:lnTo>
                    <a:pt x="384" y="13"/>
                  </a:lnTo>
                  <a:lnTo>
                    <a:pt x="374" y="8"/>
                  </a:lnTo>
                  <a:lnTo>
                    <a:pt x="356" y="2"/>
                  </a:lnTo>
                  <a:lnTo>
                    <a:pt x="327" y="0"/>
                  </a:lnTo>
                  <a:lnTo>
                    <a:pt x="301" y="4"/>
                  </a:lnTo>
                  <a:lnTo>
                    <a:pt x="280" y="9"/>
                  </a:lnTo>
                  <a:lnTo>
                    <a:pt x="260" y="13"/>
                  </a:lnTo>
                  <a:lnTo>
                    <a:pt x="240" y="15"/>
                  </a:lnTo>
                  <a:lnTo>
                    <a:pt x="221" y="21"/>
                  </a:lnTo>
                  <a:lnTo>
                    <a:pt x="201" y="27"/>
                  </a:lnTo>
                  <a:lnTo>
                    <a:pt x="181" y="27"/>
                  </a:lnTo>
                  <a:lnTo>
                    <a:pt x="166" y="27"/>
                  </a:lnTo>
                  <a:lnTo>
                    <a:pt x="154" y="31"/>
                  </a:lnTo>
                  <a:lnTo>
                    <a:pt x="142" y="39"/>
                  </a:lnTo>
                  <a:lnTo>
                    <a:pt x="134" y="45"/>
                  </a:lnTo>
                  <a:lnTo>
                    <a:pt x="126" y="49"/>
                  </a:lnTo>
                  <a:lnTo>
                    <a:pt x="114" y="49"/>
                  </a:lnTo>
                  <a:lnTo>
                    <a:pt x="103" y="49"/>
                  </a:lnTo>
                  <a:lnTo>
                    <a:pt x="93" y="49"/>
                  </a:lnTo>
                  <a:lnTo>
                    <a:pt x="87" y="51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" name="Google Shape;86;p16"/>
            <p:cNvSpPr/>
            <p:nvPr/>
          </p:nvSpPr>
          <p:spPr>
            <a:xfrm>
              <a:off x="3116" y="3813"/>
              <a:ext cx="195" cy="172"/>
            </a:xfrm>
            <a:custGeom>
              <a:rect b="b" l="l" r="r" t="t"/>
              <a:pathLst>
                <a:path extrusionOk="0" h="344" w="392">
                  <a:moveTo>
                    <a:pt x="87" y="51"/>
                  </a:moveTo>
                  <a:lnTo>
                    <a:pt x="83" y="74"/>
                  </a:lnTo>
                  <a:lnTo>
                    <a:pt x="79" y="76"/>
                  </a:lnTo>
                  <a:lnTo>
                    <a:pt x="71" y="84"/>
                  </a:lnTo>
                  <a:lnTo>
                    <a:pt x="59" y="96"/>
                  </a:lnTo>
                  <a:lnTo>
                    <a:pt x="45" y="108"/>
                  </a:lnTo>
                  <a:lnTo>
                    <a:pt x="32" y="124"/>
                  </a:lnTo>
                  <a:lnTo>
                    <a:pt x="20" y="137"/>
                  </a:lnTo>
                  <a:lnTo>
                    <a:pt x="10" y="149"/>
                  </a:lnTo>
                  <a:lnTo>
                    <a:pt x="4" y="159"/>
                  </a:lnTo>
                  <a:lnTo>
                    <a:pt x="0" y="175"/>
                  </a:lnTo>
                  <a:lnTo>
                    <a:pt x="0" y="200"/>
                  </a:lnTo>
                  <a:lnTo>
                    <a:pt x="2" y="228"/>
                  </a:lnTo>
                  <a:lnTo>
                    <a:pt x="6" y="254"/>
                  </a:lnTo>
                  <a:lnTo>
                    <a:pt x="12" y="271"/>
                  </a:lnTo>
                  <a:lnTo>
                    <a:pt x="22" y="287"/>
                  </a:lnTo>
                  <a:lnTo>
                    <a:pt x="36" y="299"/>
                  </a:lnTo>
                  <a:lnTo>
                    <a:pt x="51" y="309"/>
                  </a:lnTo>
                  <a:lnTo>
                    <a:pt x="73" y="317"/>
                  </a:lnTo>
                  <a:lnTo>
                    <a:pt x="91" y="318"/>
                  </a:lnTo>
                  <a:lnTo>
                    <a:pt x="103" y="318"/>
                  </a:lnTo>
                  <a:lnTo>
                    <a:pt x="112" y="318"/>
                  </a:lnTo>
                  <a:lnTo>
                    <a:pt x="122" y="318"/>
                  </a:lnTo>
                  <a:lnTo>
                    <a:pt x="134" y="324"/>
                  </a:lnTo>
                  <a:lnTo>
                    <a:pt x="152" y="334"/>
                  </a:lnTo>
                  <a:lnTo>
                    <a:pt x="164" y="342"/>
                  </a:lnTo>
                  <a:lnTo>
                    <a:pt x="175" y="344"/>
                  </a:lnTo>
                  <a:lnTo>
                    <a:pt x="185" y="338"/>
                  </a:lnTo>
                  <a:lnTo>
                    <a:pt x="193" y="328"/>
                  </a:lnTo>
                  <a:lnTo>
                    <a:pt x="199" y="317"/>
                  </a:lnTo>
                  <a:lnTo>
                    <a:pt x="205" y="305"/>
                  </a:lnTo>
                  <a:lnTo>
                    <a:pt x="213" y="295"/>
                  </a:lnTo>
                  <a:lnTo>
                    <a:pt x="225" y="293"/>
                  </a:lnTo>
                  <a:lnTo>
                    <a:pt x="240" y="289"/>
                  </a:lnTo>
                  <a:lnTo>
                    <a:pt x="252" y="283"/>
                  </a:lnTo>
                  <a:lnTo>
                    <a:pt x="260" y="275"/>
                  </a:lnTo>
                  <a:lnTo>
                    <a:pt x="268" y="263"/>
                  </a:lnTo>
                  <a:lnTo>
                    <a:pt x="280" y="252"/>
                  </a:lnTo>
                  <a:lnTo>
                    <a:pt x="292" y="246"/>
                  </a:lnTo>
                  <a:lnTo>
                    <a:pt x="305" y="238"/>
                  </a:lnTo>
                  <a:lnTo>
                    <a:pt x="315" y="224"/>
                  </a:lnTo>
                  <a:lnTo>
                    <a:pt x="319" y="208"/>
                  </a:lnTo>
                  <a:lnTo>
                    <a:pt x="321" y="189"/>
                  </a:lnTo>
                  <a:lnTo>
                    <a:pt x="323" y="169"/>
                  </a:lnTo>
                  <a:lnTo>
                    <a:pt x="331" y="139"/>
                  </a:lnTo>
                  <a:lnTo>
                    <a:pt x="343" y="112"/>
                  </a:lnTo>
                  <a:lnTo>
                    <a:pt x="355" y="92"/>
                  </a:lnTo>
                  <a:lnTo>
                    <a:pt x="362" y="84"/>
                  </a:lnTo>
                  <a:lnTo>
                    <a:pt x="372" y="80"/>
                  </a:lnTo>
                  <a:lnTo>
                    <a:pt x="380" y="76"/>
                  </a:lnTo>
                  <a:lnTo>
                    <a:pt x="388" y="70"/>
                  </a:lnTo>
                  <a:lnTo>
                    <a:pt x="392" y="61"/>
                  </a:lnTo>
                  <a:lnTo>
                    <a:pt x="392" y="51"/>
                  </a:lnTo>
                  <a:lnTo>
                    <a:pt x="390" y="35"/>
                  </a:lnTo>
                  <a:lnTo>
                    <a:pt x="390" y="23"/>
                  </a:lnTo>
                  <a:lnTo>
                    <a:pt x="384" y="13"/>
                  </a:lnTo>
                  <a:lnTo>
                    <a:pt x="374" y="8"/>
                  </a:lnTo>
                  <a:lnTo>
                    <a:pt x="356" y="2"/>
                  </a:lnTo>
                  <a:lnTo>
                    <a:pt x="327" y="0"/>
                  </a:lnTo>
                  <a:lnTo>
                    <a:pt x="301" y="4"/>
                  </a:lnTo>
                  <a:lnTo>
                    <a:pt x="280" y="9"/>
                  </a:lnTo>
                  <a:lnTo>
                    <a:pt x="260" y="13"/>
                  </a:lnTo>
                  <a:lnTo>
                    <a:pt x="240" y="15"/>
                  </a:lnTo>
                  <a:lnTo>
                    <a:pt x="221" y="21"/>
                  </a:lnTo>
                  <a:lnTo>
                    <a:pt x="201" y="27"/>
                  </a:lnTo>
                  <a:lnTo>
                    <a:pt x="181" y="27"/>
                  </a:lnTo>
                  <a:lnTo>
                    <a:pt x="166" y="27"/>
                  </a:lnTo>
                  <a:lnTo>
                    <a:pt x="154" y="31"/>
                  </a:lnTo>
                  <a:lnTo>
                    <a:pt x="142" y="39"/>
                  </a:lnTo>
                  <a:lnTo>
                    <a:pt x="134" y="45"/>
                  </a:lnTo>
                  <a:lnTo>
                    <a:pt x="126" y="49"/>
                  </a:lnTo>
                  <a:lnTo>
                    <a:pt x="114" y="49"/>
                  </a:lnTo>
                  <a:lnTo>
                    <a:pt x="103" y="49"/>
                  </a:lnTo>
                  <a:lnTo>
                    <a:pt x="93" y="49"/>
                  </a:lnTo>
                  <a:lnTo>
                    <a:pt x="87" y="51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" name="Google Shape;87;p16"/>
            <p:cNvSpPr/>
            <p:nvPr/>
          </p:nvSpPr>
          <p:spPr>
            <a:xfrm>
              <a:off x="3188" y="3319"/>
              <a:ext cx="564" cy="480"/>
            </a:xfrm>
            <a:custGeom>
              <a:rect b="b" l="l" r="r" t="t"/>
              <a:pathLst>
                <a:path extrusionOk="0" h="960" w="1128">
                  <a:moveTo>
                    <a:pt x="1128" y="246"/>
                  </a:moveTo>
                  <a:lnTo>
                    <a:pt x="1124" y="248"/>
                  </a:lnTo>
                  <a:lnTo>
                    <a:pt x="1116" y="250"/>
                  </a:lnTo>
                  <a:lnTo>
                    <a:pt x="1104" y="254"/>
                  </a:lnTo>
                  <a:lnTo>
                    <a:pt x="1094" y="259"/>
                  </a:lnTo>
                  <a:lnTo>
                    <a:pt x="1088" y="265"/>
                  </a:lnTo>
                  <a:lnTo>
                    <a:pt x="1083" y="275"/>
                  </a:lnTo>
                  <a:lnTo>
                    <a:pt x="1075" y="289"/>
                  </a:lnTo>
                  <a:lnTo>
                    <a:pt x="1063" y="305"/>
                  </a:lnTo>
                  <a:lnTo>
                    <a:pt x="1055" y="318"/>
                  </a:lnTo>
                  <a:lnTo>
                    <a:pt x="1047" y="332"/>
                  </a:lnTo>
                  <a:lnTo>
                    <a:pt x="1043" y="348"/>
                  </a:lnTo>
                  <a:lnTo>
                    <a:pt x="1037" y="362"/>
                  </a:lnTo>
                  <a:lnTo>
                    <a:pt x="1029" y="376"/>
                  </a:lnTo>
                  <a:lnTo>
                    <a:pt x="1016" y="387"/>
                  </a:lnTo>
                  <a:lnTo>
                    <a:pt x="1002" y="395"/>
                  </a:lnTo>
                  <a:lnTo>
                    <a:pt x="984" y="403"/>
                  </a:lnTo>
                  <a:lnTo>
                    <a:pt x="966" y="411"/>
                  </a:lnTo>
                  <a:lnTo>
                    <a:pt x="949" y="417"/>
                  </a:lnTo>
                  <a:lnTo>
                    <a:pt x="937" y="419"/>
                  </a:lnTo>
                  <a:lnTo>
                    <a:pt x="921" y="415"/>
                  </a:lnTo>
                  <a:lnTo>
                    <a:pt x="903" y="411"/>
                  </a:lnTo>
                  <a:lnTo>
                    <a:pt x="884" y="409"/>
                  </a:lnTo>
                  <a:lnTo>
                    <a:pt x="864" y="411"/>
                  </a:lnTo>
                  <a:lnTo>
                    <a:pt x="846" y="419"/>
                  </a:lnTo>
                  <a:lnTo>
                    <a:pt x="829" y="431"/>
                  </a:lnTo>
                  <a:lnTo>
                    <a:pt x="813" y="440"/>
                  </a:lnTo>
                  <a:lnTo>
                    <a:pt x="801" y="450"/>
                  </a:lnTo>
                  <a:lnTo>
                    <a:pt x="799" y="454"/>
                  </a:lnTo>
                  <a:lnTo>
                    <a:pt x="797" y="458"/>
                  </a:lnTo>
                  <a:lnTo>
                    <a:pt x="795" y="464"/>
                  </a:lnTo>
                  <a:lnTo>
                    <a:pt x="793" y="468"/>
                  </a:lnTo>
                  <a:lnTo>
                    <a:pt x="791" y="472"/>
                  </a:lnTo>
                  <a:lnTo>
                    <a:pt x="789" y="474"/>
                  </a:lnTo>
                  <a:lnTo>
                    <a:pt x="787" y="474"/>
                  </a:lnTo>
                  <a:lnTo>
                    <a:pt x="783" y="474"/>
                  </a:lnTo>
                  <a:lnTo>
                    <a:pt x="777" y="470"/>
                  </a:lnTo>
                  <a:lnTo>
                    <a:pt x="770" y="462"/>
                  </a:lnTo>
                  <a:lnTo>
                    <a:pt x="760" y="456"/>
                  </a:lnTo>
                  <a:lnTo>
                    <a:pt x="752" y="456"/>
                  </a:lnTo>
                  <a:lnTo>
                    <a:pt x="742" y="462"/>
                  </a:lnTo>
                  <a:lnTo>
                    <a:pt x="734" y="472"/>
                  </a:lnTo>
                  <a:lnTo>
                    <a:pt x="726" y="484"/>
                  </a:lnTo>
                  <a:lnTo>
                    <a:pt x="718" y="496"/>
                  </a:lnTo>
                  <a:lnTo>
                    <a:pt x="708" y="507"/>
                  </a:lnTo>
                  <a:lnTo>
                    <a:pt x="695" y="513"/>
                  </a:lnTo>
                  <a:lnTo>
                    <a:pt x="679" y="513"/>
                  </a:lnTo>
                  <a:lnTo>
                    <a:pt x="657" y="509"/>
                  </a:lnTo>
                  <a:lnTo>
                    <a:pt x="644" y="503"/>
                  </a:lnTo>
                  <a:lnTo>
                    <a:pt x="634" y="494"/>
                  </a:lnTo>
                  <a:lnTo>
                    <a:pt x="622" y="482"/>
                  </a:lnTo>
                  <a:lnTo>
                    <a:pt x="612" y="468"/>
                  </a:lnTo>
                  <a:lnTo>
                    <a:pt x="602" y="454"/>
                  </a:lnTo>
                  <a:lnTo>
                    <a:pt x="592" y="442"/>
                  </a:lnTo>
                  <a:lnTo>
                    <a:pt x="583" y="437"/>
                  </a:lnTo>
                  <a:lnTo>
                    <a:pt x="575" y="440"/>
                  </a:lnTo>
                  <a:lnTo>
                    <a:pt x="571" y="452"/>
                  </a:lnTo>
                  <a:lnTo>
                    <a:pt x="575" y="464"/>
                  </a:lnTo>
                  <a:lnTo>
                    <a:pt x="581" y="478"/>
                  </a:lnTo>
                  <a:lnTo>
                    <a:pt x="588" y="490"/>
                  </a:lnTo>
                  <a:lnTo>
                    <a:pt x="596" y="498"/>
                  </a:lnTo>
                  <a:lnTo>
                    <a:pt x="608" y="509"/>
                  </a:lnTo>
                  <a:lnTo>
                    <a:pt x="618" y="519"/>
                  </a:lnTo>
                  <a:lnTo>
                    <a:pt x="624" y="531"/>
                  </a:lnTo>
                  <a:lnTo>
                    <a:pt x="624" y="541"/>
                  </a:lnTo>
                  <a:lnTo>
                    <a:pt x="612" y="557"/>
                  </a:lnTo>
                  <a:lnTo>
                    <a:pt x="596" y="574"/>
                  </a:lnTo>
                  <a:lnTo>
                    <a:pt x="577" y="588"/>
                  </a:lnTo>
                  <a:lnTo>
                    <a:pt x="557" y="596"/>
                  </a:lnTo>
                  <a:lnTo>
                    <a:pt x="545" y="600"/>
                  </a:lnTo>
                  <a:lnTo>
                    <a:pt x="535" y="598"/>
                  </a:lnTo>
                  <a:lnTo>
                    <a:pt x="533" y="596"/>
                  </a:lnTo>
                  <a:lnTo>
                    <a:pt x="531" y="594"/>
                  </a:lnTo>
                  <a:lnTo>
                    <a:pt x="527" y="592"/>
                  </a:lnTo>
                  <a:lnTo>
                    <a:pt x="525" y="590"/>
                  </a:lnTo>
                  <a:lnTo>
                    <a:pt x="523" y="590"/>
                  </a:lnTo>
                  <a:lnTo>
                    <a:pt x="521" y="590"/>
                  </a:lnTo>
                  <a:lnTo>
                    <a:pt x="520" y="592"/>
                  </a:lnTo>
                  <a:lnTo>
                    <a:pt x="518" y="598"/>
                  </a:lnTo>
                  <a:lnTo>
                    <a:pt x="514" y="608"/>
                  </a:lnTo>
                  <a:lnTo>
                    <a:pt x="504" y="614"/>
                  </a:lnTo>
                  <a:lnTo>
                    <a:pt x="492" y="624"/>
                  </a:lnTo>
                  <a:lnTo>
                    <a:pt x="478" y="637"/>
                  </a:lnTo>
                  <a:lnTo>
                    <a:pt x="466" y="651"/>
                  </a:lnTo>
                  <a:lnTo>
                    <a:pt x="459" y="661"/>
                  </a:lnTo>
                  <a:lnTo>
                    <a:pt x="451" y="667"/>
                  </a:lnTo>
                  <a:lnTo>
                    <a:pt x="441" y="667"/>
                  </a:lnTo>
                  <a:lnTo>
                    <a:pt x="427" y="665"/>
                  </a:lnTo>
                  <a:lnTo>
                    <a:pt x="411" y="667"/>
                  </a:lnTo>
                  <a:lnTo>
                    <a:pt x="390" y="669"/>
                  </a:lnTo>
                  <a:lnTo>
                    <a:pt x="374" y="669"/>
                  </a:lnTo>
                  <a:lnTo>
                    <a:pt x="360" y="675"/>
                  </a:lnTo>
                  <a:lnTo>
                    <a:pt x="348" y="683"/>
                  </a:lnTo>
                  <a:lnTo>
                    <a:pt x="336" y="694"/>
                  </a:lnTo>
                  <a:lnTo>
                    <a:pt x="323" y="704"/>
                  </a:lnTo>
                  <a:lnTo>
                    <a:pt x="299" y="714"/>
                  </a:lnTo>
                  <a:lnTo>
                    <a:pt x="271" y="726"/>
                  </a:lnTo>
                  <a:lnTo>
                    <a:pt x="246" y="734"/>
                  </a:lnTo>
                  <a:lnTo>
                    <a:pt x="226" y="740"/>
                  </a:lnTo>
                  <a:lnTo>
                    <a:pt x="212" y="740"/>
                  </a:lnTo>
                  <a:lnTo>
                    <a:pt x="199" y="740"/>
                  </a:lnTo>
                  <a:lnTo>
                    <a:pt x="185" y="742"/>
                  </a:lnTo>
                  <a:lnTo>
                    <a:pt x="173" y="748"/>
                  </a:lnTo>
                  <a:lnTo>
                    <a:pt x="163" y="759"/>
                  </a:lnTo>
                  <a:lnTo>
                    <a:pt x="153" y="773"/>
                  </a:lnTo>
                  <a:lnTo>
                    <a:pt x="142" y="781"/>
                  </a:lnTo>
                  <a:lnTo>
                    <a:pt x="128" y="787"/>
                  </a:lnTo>
                  <a:lnTo>
                    <a:pt x="116" y="793"/>
                  </a:lnTo>
                  <a:lnTo>
                    <a:pt x="108" y="803"/>
                  </a:lnTo>
                  <a:lnTo>
                    <a:pt x="100" y="816"/>
                  </a:lnTo>
                  <a:lnTo>
                    <a:pt x="92" y="826"/>
                  </a:lnTo>
                  <a:lnTo>
                    <a:pt x="86" y="834"/>
                  </a:lnTo>
                  <a:lnTo>
                    <a:pt x="90" y="844"/>
                  </a:lnTo>
                  <a:lnTo>
                    <a:pt x="104" y="856"/>
                  </a:lnTo>
                  <a:lnTo>
                    <a:pt x="118" y="872"/>
                  </a:lnTo>
                  <a:lnTo>
                    <a:pt x="130" y="891"/>
                  </a:lnTo>
                  <a:lnTo>
                    <a:pt x="138" y="905"/>
                  </a:lnTo>
                  <a:lnTo>
                    <a:pt x="144" y="919"/>
                  </a:lnTo>
                  <a:lnTo>
                    <a:pt x="146" y="931"/>
                  </a:lnTo>
                  <a:lnTo>
                    <a:pt x="140" y="940"/>
                  </a:lnTo>
                  <a:lnTo>
                    <a:pt x="128" y="946"/>
                  </a:lnTo>
                  <a:lnTo>
                    <a:pt x="114" y="954"/>
                  </a:lnTo>
                  <a:lnTo>
                    <a:pt x="96" y="960"/>
                  </a:lnTo>
                  <a:lnTo>
                    <a:pt x="79" y="960"/>
                  </a:lnTo>
                  <a:lnTo>
                    <a:pt x="67" y="956"/>
                  </a:lnTo>
                  <a:lnTo>
                    <a:pt x="51" y="938"/>
                  </a:lnTo>
                  <a:lnTo>
                    <a:pt x="37" y="919"/>
                  </a:lnTo>
                  <a:lnTo>
                    <a:pt x="25" y="901"/>
                  </a:lnTo>
                  <a:lnTo>
                    <a:pt x="18" y="887"/>
                  </a:lnTo>
                  <a:lnTo>
                    <a:pt x="10" y="872"/>
                  </a:lnTo>
                  <a:lnTo>
                    <a:pt x="4" y="854"/>
                  </a:lnTo>
                  <a:lnTo>
                    <a:pt x="2" y="840"/>
                  </a:lnTo>
                  <a:lnTo>
                    <a:pt x="2" y="826"/>
                  </a:lnTo>
                  <a:lnTo>
                    <a:pt x="2" y="812"/>
                  </a:lnTo>
                  <a:lnTo>
                    <a:pt x="4" y="797"/>
                  </a:lnTo>
                  <a:lnTo>
                    <a:pt x="12" y="783"/>
                  </a:lnTo>
                  <a:lnTo>
                    <a:pt x="25" y="765"/>
                  </a:lnTo>
                  <a:lnTo>
                    <a:pt x="31" y="753"/>
                  </a:lnTo>
                  <a:lnTo>
                    <a:pt x="33" y="749"/>
                  </a:lnTo>
                  <a:lnTo>
                    <a:pt x="4" y="746"/>
                  </a:lnTo>
                  <a:lnTo>
                    <a:pt x="0" y="734"/>
                  </a:lnTo>
                  <a:lnTo>
                    <a:pt x="33" y="687"/>
                  </a:lnTo>
                  <a:lnTo>
                    <a:pt x="71" y="675"/>
                  </a:lnTo>
                  <a:lnTo>
                    <a:pt x="77" y="637"/>
                  </a:lnTo>
                  <a:lnTo>
                    <a:pt x="128" y="627"/>
                  </a:lnTo>
                  <a:lnTo>
                    <a:pt x="147" y="612"/>
                  </a:lnTo>
                  <a:lnTo>
                    <a:pt x="147" y="553"/>
                  </a:lnTo>
                  <a:lnTo>
                    <a:pt x="175" y="539"/>
                  </a:lnTo>
                  <a:lnTo>
                    <a:pt x="244" y="478"/>
                  </a:lnTo>
                  <a:lnTo>
                    <a:pt x="238" y="403"/>
                  </a:lnTo>
                  <a:lnTo>
                    <a:pt x="264" y="332"/>
                  </a:lnTo>
                  <a:lnTo>
                    <a:pt x="301" y="307"/>
                  </a:lnTo>
                  <a:lnTo>
                    <a:pt x="297" y="250"/>
                  </a:lnTo>
                  <a:lnTo>
                    <a:pt x="325" y="220"/>
                  </a:lnTo>
                  <a:lnTo>
                    <a:pt x="303" y="157"/>
                  </a:lnTo>
                  <a:lnTo>
                    <a:pt x="329" y="143"/>
                  </a:lnTo>
                  <a:lnTo>
                    <a:pt x="329" y="86"/>
                  </a:lnTo>
                  <a:lnTo>
                    <a:pt x="384" y="78"/>
                  </a:lnTo>
                  <a:lnTo>
                    <a:pt x="484" y="9"/>
                  </a:lnTo>
                  <a:lnTo>
                    <a:pt x="535" y="39"/>
                  </a:lnTo>
                  <a:lnTo>
                    <a:pt x="592" y="9"/>
                  </a:lnTo>
                  <a:lnTo>
                    <a:pt x="624" y="29"/>
                  </a:lnTo>
                  <a:lnTo>
                    <a:pt x="693" y="0"/>
                  </a:lnTo>
                  <a:lnTo>
                    <a:pt x="720" y="27"/>
                  </a:lnTo>
                  <a:lnTo>
                    <a:pt x="681" y="94"/>
                  </a:lnTo>
                  <a:lnTo>
                    <a:pt x="651" y="130"/>
                  </a:lnTo>
                  <a:lnTo>
                    <a:pt x="679" y="151"/>
                  </a:lnTo>
                  <a:lnTo>
                    <a:pt x="740" y="128"/>
                  </a:lnTo>
                  <a:lnTo>
                    <a:pt x="823" y="92"/>
                  </a:lnTo>
                  <a:lnTo>
                    <a:pt x="878" y="120"/>
                  </a:lnTo>
                  <a:lnTo>
                    <a:pt x="895" y="59"/>
                  </a:lnTo>
                  <a:lnTo>
                    <a:pt x="984" y="61"/>
                  </a:lnTo>
                  <a:lnTo>
                    <a:pt x="1053" y="96"/>
                  </a:lnTo>
                  <a:lnTo>
                    <a:pt x="1086" y="161"/>
                  </a:lnTo>
                  <a:lnTo>
                    <a:pt x="1110" y="216"/>
                  </a:lnTo>
                  <a:lnTo>
                    <a:pt x="1128" y="246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8" name="Google Shape;88;p16"/>
            <p:cNvSpPr/>
            <p:nvPr/>
          </p:nvSpPr>
          <p:spPr>
            <a:xfrm>
              <a:off x="3188" y="3319"/>
              <a:ext cx="564" cy="480"/>
            </a:xfrm>
            <a:custGeom>
              <a:rect b="b" l="l" r="r" t="t"/>
              <a:pathLst>
                <a:path extrusionOk="0" h="960" w="1128">
                  <a:moveTo>
                    <a:pt x="1128" y="246"/>
                  </a:moveTo>
                  <a:lnTo>
                    <a:pt x="1124" y="248"/>
                  </a:lnTo>
                  <a:lnTo>
                    <a:pt x="1116" y="250"/>
                  </a:lnTo>
                  <a:lnTo>
                    <a:pt x="1104" y="254"/>
                  </a:lnTo>
                  <a:lnTo>
                    <a:pt x="1094" y="259"/>
                  </a:lnTo>
                  <a:lnTo>
                    <a:pt x="1088" y="265"/>
                  </a:lnTo>
                  <a:lnTo>
                    <a:pt x="1083" y="275"/>
                  </a:lnTo>
                  <a:lnTo>
                    <a:pt x="1075" y="289"/>
                  </a:lnTo>
                  <a:lnTo>
                    <a:pt x="1063" y="305"/>
                  </a:lnTo>
                  <a:lnTo>
                    <a:pt x="1055" y="318"/>
                  </a:lnTo>
                  <a:lnTo>
                    <a:pt x="1047" y="332"/>
                  </a:lnTo>
                  <a:lnTo>
                    <a:pt x="1043" y="348"/>
                  </a:lnTo>
                  <a:lnTo>
                    <a:pt x="1037" y="362"/>
                  </a:lnTo>
                  <a:lnTo>
                    <a:pt x="1029" y="376"/>
                  </a:lnTo>
                  <a:lnTo>
                    <a:pt x="1016" y="387"/>
                  </a:lnTo>
                  <a:lnTo>
                    <a:pt x="1002" y="395"/>
                  </a:lnTo>
                  <a:lnTo>
                    <a:pt x="984" y="403"/>
                  </a:lnTo>
                  <a:lnTo>
                    <a:pt x="966" y="411"/>
                  </a:lnTo>
                  <a:lnTo>
                    <a:pt x="949" y="417"/>
                  </a:lnTo>
                  <a:lnTo>
                    <a:pt x="937" y="419"/>
                  </a:lnTo>
                  <a:lnTo>
                    <a:pt x="921" y="415"/>
                  </a:lnTo>
                  <a:lnTo>
                    <a:pt x="903" y="411"/>
                  </a:lnTo>
                  <a:lnTo>
                    <a:pt x="884" y="409"/>
                  </a:lnTo>
                  <a:lnTo>
                    <a:pt x="864" y="411"/>
                  </a:lnTo>
                  <a:lnTo>
                    <a:pt x="846" y="419"/>
                  </a:lnTo>
                  <a:lnTo>
                    <a:pt x="829" y="431"/>
                  </a:lnTo>
                  <a:lnTo>
                    <a:pt x="813" y="440"/>
                  </a:lnTo>
                  <a:lnTo>
                    <a:pt x="801" y="450"/>
                  </a:lnTo>
                  <a:lnTo>
                    <a:pt x="799" y="454"/>
                  </a:lnTo>
                  <a:lnTo>
                    <a:pt x="797" y="458"/>
                  </a:lnTo>
                  <a:lnTo>
                    <a:pt x="795" y="464"/>
                  </a:lnTo>
                  <a:lnTo>
                    <a:pt x="793" y="468"/>
                  </a:lnTo>
                  <a:lnTo>
                    <a:pt x="791" y="472"/>
                  </a:lnTo>
                  <a:lnTo>
                    <a:pt x="789" y="474"/>
                  </a:lnTo>
                  <a:lnTo>
                    <a:pt x="787" y="474"/>
                  </a:lnTo>
                  <a:lnTo>
                    <a:pt x="783" y="474"/>
                  </a:lnTo>
                  <a:lnTo>
                    <a:pt x="777" y="470"/>
                  </a:lnTo>
                  <a:lnTo>
                    <a:pt x="770" y="462"/>
                  </a:lnTo>
                  <a:lnTo>
                    <a:pt x="760" y="456"/>
                  </a:lnTo>
                  <a:lnTo>
                    <a:pt x="752" y="456"/>
                  </a:lnTo>
                  <a:lnTo>
                    <a:pt x="742" y="462"/>
                  </a:lnTo>
                  <a:lnTo>
                    <a:pt x="734" y="472"/>
                  </a:lnTo>
                  <a:lnTo>
                    <a:pt x="726" y="484"/>
                  </a:lnTo>
                  <a:lnTo>
                    <a:pt x="718" y="496"/>
                  </a:lnTo>
                  <a:lnTo>
                    <a:pt x="708" y="507"/>
                  </a:lnTo>
                  <a:lnTo>
                    <a:pt x="695" y="513"/>
                  </a:lnTo>
                  <a:lnTo>
                    <a:pt x="679" y="513"/>
                  </a:lnTo>
                  <a:lnTo>
                    <a:pt x="657" y="509"/>
                  </a:lnTo>
                  <a:lnTo>
                    <a:pt x="644" y="503"/>
                  </a:lnTo>
                  <a:lnTo>
                    <a:pt x="634" y="494"/>
                  </a:lnTo>
                  <a:lnTo>
                    <a:pt x="622" y="482"/>
                  </a:lnTo>
                  <a:lnTo>
                    <a:pt x="612" y="468"/>
                  </a:lnTo>
                  <a:lnTo>
                    <a:pt x="602" y="454"/>
                  </a:lnTo>
                  <a:lnTo>
                    <a:pt x="592" y="442"/>
                  </a:lnTo>
                  <a:lnTo>
                    <a:pt x="583" y="437"/>
                  </a:lnTo>
                  <a:lnTo>
                    <a:pt x="575" y="440"/>
                  </a:lnTo>
                  <a:lnTo>
                    <a:pt x="571" y="452"/>
                  </a:lnTo>
                  <a:lnTo>
                    <a:pt x="575" y="464"/>
                  </a:lnTo>
                  <a:lnTo>
                    <a:pt x="581" y="478"/>
                  </a:lnTo>
                  <a:lnTo>
                    <a:pt x="588" y="490"/>
                  </a:lnTo>
                  <a:lnTo>
                    <a:pt x="596" y="498"/>
                  </a:lnTo>
                  <a:lnTo>
                    <a:pt x="608" y="509"/>
                  </a:lnTo>
                  <a:lnTo>
                    <a:pt x="618" y="519"/>
                  </a:lnTo>
                  <a:lnTo>
                    <a:pt x="624" y="531"/>
                  </a:lnTo>
                  <a:lnTo>
                    <a:pt x="624" y="541"/>
                  </a:lnTo>
                  <a:lnTo>
                    <a:pt x="612" y="557"/>
                  </a:lnTo>
                  <a:lnTo>
                    <a:pt x="596" y="574"/>
                  </a:lnTo>
                  <a:lnTo>
                    <a:pt x="577" y="588"/>
                  </a:lnTo>
                  <a:lnTo>
                    <a:pt x="557" y="596"/>
                  </a:lnTo>
                  <a:lnTo>
                    <a:pt x="545" y="600"/>
                  </a:lnTo>
                  <a:lnTo>
                    <a:pt x="535" y="598"/>
                  </a:lnTo>
                  <a:lnTo>
                    <a:pt x="533" y="596"/>
                  </a:lnTo>
                  <a:lnTo>
                    <a:pt x="531" y="594"/>
                  </a:lnTo>
                  <a:lnTo>
                    <a:pt x="527" y="592"/>
                  </a:lnTo>
                  <a:lnTo>
                    <a:pt x="525" y="590"/>
                  </a:lnTo>
                  <a:lnTo>
                    <a:pt x="523" y="590"/>
                  </a:lnTo>
                  <a:lnTo>
                    <a:pt x="521" y="590"/>
                  </a:lnTo>
                  <a:lnTo>
                    <a:pt x="520" y="592"/>
                  </a:lnTo>
                  <a:lnTo>
                    <a:pt x="518" y="598"/>
                  </a:lnTo>
                  <a:lnTo>
                    <a:pt x="514" y="608"/>
                  </a:lnTo>
                  <a:lnTo>
                    <a:pt x="504" y="614"/>
                  </a:lnTo>
                  <a:lnTo>
                    <a:pt x="492" y="624"/>
                  </a:lnTo>
                  <a:lnTo>
                    <a:pt x="478" y="637"/>
                  </a:lnTo>
                  <a:lnTo>
                    <a:pt x="466" y="651"/>
                  </a:lnTo>
                  <a:lnTo>
                    <a:pt x="459" y="661"/>
                  </a:lnTo>
                  <a:lnTo>
                    <a:pt x="451" y="667"/>
                  </a:lnTo>
                  <a:lnTo>
                    <a:pt x="441" y="667"/>
                  </a:lnTo>
                  <a:lnTo>
                    <a:pt x="427" y="665"/>
                  </a:lnTo>
                  <a:lnTo>
                    <a:pt x="411" y="667"/>
                  </a:lnTo>
                  <a:lnTo>
                    <a:pt x="390" y="669"/>
                  </a:lnTo>
                  <a:lnTo>
                    <a:pt x="374" y="669"/>
                  </a:lnTo>
                  <a:lnTo>
                    <a:pt x="360" y="675"/>
                  </a:lnTo>
                  <a:lnTo>
                    <a:pt x="348" y="683"/>
                  </a:lnTo>
                  <a:lnTo>
                    <a:pt x="336" y="694"/>
                  </a:lnTo>
                  <a:lnTo>
                    <a:pt x="323" y="704"/>
                  </a:lnTo>
                  <a:lnTo>
                    <a:pt x="299" y="714"/>
                  </a:lnTo>
                  <a:lnTo>
                    <a:pt x="271" y="726"/>
                  </a:lnTo>
                  <a:lnTo>
                    <a:pt x="246" y="734"/>
                  </a:lnTo>
                  <a:lnTo>
                    <a:pt x="226" y="740"/>
                  </a:lnTo>
                  <a:lnTo>
                    <a:pt x="212" y="740"/>
                  </a:lnTo>
                  <a:lnTo>
                    <a:pt x="199" y="740"/>
                  </a:lnTo>
                  <a:lnTo>
                    <a:pt x="185" y="742"/>
                  </a:lnTo>
                  <a:lnTo>
                    <a:pt x="173" y="748"/>
                  </a:lnTo>
                  <a:lnTo>
                    <a:pt x="163" y="759"/>
                  </a:lnTo>
                  <a:lnTo>
                    <a:pt x="153" y="773"/>
                  </a:lnTo>
                  <a:lnTo>
                    <a:pt x="142" y="781"/>
                  </a:lnTo>
                  <a:lnTo>
                    <a:pt x="128" y="787"/>
                  </a:lnTo>
                  <a:lnTo>
                    <a:pt x="116" y="793"/>
                  </a:lnTo>
                  <a:lnTo>
                    <a:pt x="108" y="803"/>
                  </a:lnTo>
                  <a:lnTo>
                    <a:pt x="100" y="816"/>
                  </a:lnTo>
                  <a:lnTo>
                    <a:pt x="92" y="826"/>
                  </a:lnTo>
                  <a:lnTo>
                    <a:pt x="86" y="834"/>
                  </a:lnTo>
                  <a:lnTo>
                    <a:pt x="90" y="844"/>
                  </a:lnTo>
                  <a:lnTo>
                    <a:pt x="104" y="856"/>
                  </a:lnTo>
                  <a:lnTo>
                    <a:pt x="118" y="872"/>
                  </a:lnTo>
                  <a:lnTo>
                    <a:pt x="130" y="891"/>
                  </a:lnTo>
                  <a:lnTo>
                    <a:pt x="138" y="905"/>
                  </a:lnTo>
                  <a:lnTo>
                    <a:pt x="144" y="919"/>
                  </a:lnTo>
                  <a:lnTo>
                    <a:pt x="146" y="931"/>
                  </a:lnTo>
                  <a:lnTo>
                    <a:pt x="140" y="940"/>
                  </a:lnTo>
                  <a:lnTo>
                    <a:pt x="128" y="946"/>
                  </a:lnTo>
                  <a:lnTo>
                    <a:pt x="114" y="954"/>
                  </a:lnTo>
                  <a:lnTo>
                    <a:pt x="96" y="960"/>
                  </a:lnTo>
                  <a:lnTo>
                    <a:pt x="79" y="960"/>
                  </a:lnTo>
                  <a:lnTo>
                    <a:pt x="67" y="956"/>
                  </a:lnTo>
                  <a:lnTo>
                    <a:pt x="51" y="938"/>
                  </a:lnTo>
                  <a:lnTo>
                    <a:pt x="37" y="919"/>
                  </a:lnTo>
                  <a:lnTo>
                    <a:pt x="25" y="901"/>
                  </a:lnTo>
                  <a:lnTo>
                    <a:pt x="18" y="887"/>
                  </a:lnTo>
                  <a:lnTo>
                    <a:pt x="10" y="872"/>
                  </a:lnTo>
                  <a:lnTo>
                    <a:pt x="4" y="854"/>
                  </a:lnTo>
                  <a:lnTo>
                    <a:pt x="2" y="840"/>
                  </a:lnTo>
                  <a:lnTo>
                    <a:pt x="2" y="826"/>
                  </a:lnTo>
                  <a:lnTo>
                    <a:pt x="2" y="812"/>
                  </a:lnTo>
                  <a:lnTo>
                    <a:pt x="4" y="797"/>
                  </a:lnTo>
                  <a:lnTo>
                    <a:pt x="12" y="783"/>
                  </a:lnTo>
                  <a:lnTo>
                    <a:pt x="25" y="765"/>
                  </a:lnTo>
                  <a:lnTo>
                    <a:pt x="31" y="753"/>
                  </a:lnTo>
                  <a:lnTo>
                    <a:pt x="33" y="749"/>
                  </a:lnTo>
                  <a:lnTo>
                    <a:pt x="4" y="746"/>
                  </a:lnTo>
                  <a:lnTo>
                    <a:pt x="0" y="734"/>
                  </a:lnTo>
                  <a:lnTo>
                    <a:pt x="33" y="687"/>
                  </a:lnTo>
                  <a:lnTo>
                    <a:pt x="71" y="675"/>
                  </a:lnTo>
                  <a:lnTo>
                    <a:pt x="77" y="637"/>
                  </a:lnTo>
                  <a:lnTo>
                    <a:pt x="128" y="627"/>
                  </a:lnTo>
                  <a:lnTo>
                    <a:pt x="147" y="612"/>
                  </a:lnTo>
                  <a:lnTo>
                    <a:pt x="147" y="553"/>
                  </a:lnTo>
                  <a:lnTo>
                    <a:pt x="175" y="539"/>
                  </a:lnTo>
                  <a:lnTo>
                    <a:pt x="244" y="478"/>
                  </a:lnTo>
                  <a:lnTo>
                    <a:pt x="238" y="403"/>
                  </a:lnTo>
                  <a:lnTo>
                    <a:pt x="264" y="332"/>
                  </a:lnTo>
                  <a:lnTo>
                    <a:pt x="301" y="307"/>
                  </a:lnTo>
                  <a:lnTo>
                    <a:pt x="297" y="250"/>
                  </a:lnTo>
                  <a:lnTo>
                    <a:pt x="325" y="220"/>
                  </a:lnTo>
                  <a:lnTo>
                    <a:pt x="303" y="157"/>
                  </a:lnTo>
                  <a:lnTo>
                    <a:pt x="329" y="143"/>
                  </a:lnTo>
                  <a:lnTo>
                    <a:pt x="329" y="86"/>
                  </a:lnTo>
                  <a:lnTo>
                    <a:pt x="384" y="78"/>
                  </a:lnTo>
                  <a:lnTo>
                    <a:pt x="484" y="9"/>
                  </a:lnTo>
                  <a:lnTo>
                    <a:pt x="535" y="39"/>
                  </a:lnTo>
                  <a:lnTo>
                    <a:pt x="592" y="9"/>
                  </a:lnTo>
                  <a:lnTo>
                    <a:pt x="624" y="29"/>
                  </a:lnTo>
                  <a:lnTo>
                    <a:pt x="693" y="0"/>
                  </a:lnTo>
                  <a:lnTo>
                    <a:pt x="720" y="27"/>
                  </a:lnTo>
                  <a:lnTo>
                    <a:pt x="681" y="94"/>
                  </a:lnTo>
                  <a:lnTo>
                    <a:pt x="651" y="130"/>
                  </a:lnTo>
                  <a:lnTo>
                    <a:pt x="679" y="151"/>
                  </a:lnTo>
                  <a:lnTo>
                    <a:pt x="740" y="128"/>
                  </a:lnTo>
                  <a:lnTo>
                    <a:pt x="823" y="92"/>
                  </a:lnTo>
                  <a:lnTo>
                    <a:pt x="878" y="120"/>
                  </a:lnTo>
                  <a:lnTo>
                    <a:pt x="895" y="59"/>
                  </a:lnTo>
                  <a:lnTo>
                    <a:pt x="984" y="61"/>
                  </a:lnTo>
                  <a:lnTo>
                    <a:pt x="1053" y="96"/>
                  </a:lnTo>
                  <a:lnTo>
                    <a:pt x="1086" y="161"/>
                  </a:lnTo>
                  <a:lnTo>
                    <a:pt x="1110" y="216"/>
                  </a:lnTo>
                  <a:lnTo>
                    <a:pt x="1128" y="246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9" name="Google Shape;89;p16"/>
            <p:cNvSpPr/>
            <p:nvPr/>
          </p:nvSpPr>
          <p:spPr>
            <a:xfrm>
              <a:off x="3636" y="3029"/>
              <a:ext cx="313" cy="413"/>
            </a:xfrm>
            <a:custGeom>
              <a:rect b="b" l="l" r="r" t="t"/>
              <a:pathLst>
                <a:path extrusionOk="0" h="825" w="626">
                  <a:moveTo>
                    <a:pt x="626" y="122"/>
                  </a:moveTo>
                  <a:lnTo>
                    <a:pt x="624" y="124"/>
                  </a:lnTo>
                  <a:lnTo>
                    <a:pt x="621" y="134"/>
                  </a:lnTo>
                  <a:lnTo>
                    <a:pt x="615" y="146"/>
                  </a:lnTo>
                  <a:lnTo>
                    <a:pt x="613" y="159"/>
                  </a:lnTo>
                  <a:lnTo>
                    <a:pt x="607" y="173"/>
                  </a:lnTo>
                  <a:lnTo>
                    <a:pt x="597" y="189"/>
                  </a:lnTo>
                  <a:lnTo>
                    <a:pt x="581" y="205"/>
                  </a:lnTo>
                  <a:lnTo>
                    <a:pt x="565" y="216"/>
                  </a:lnTo>
                  <a:lnTo>
                    <a:pt x="550" y="228"/>
                  </a:lnTo>
                  <a:lnTo>
                    <a:pt x="534" y="236"/>
                  </a:lnTo>
                  <a:lnTo>
                    <a:pt x="524" y="242"/>
                  </a:lnTo>
                  <a:lnTo>
                    <a:pt x="520" y="244"/>
                  </a:lnTo>
                  <a:lnTo>
                    <a:pt x="520" y="248"/>
                  </a:lnTo>
                  <a:lnTo>
                    <a:pt x="524" y="258"/>
                  </a:lnTo>
                  <a:lnTo>
                    <a:pt x="528" y="272"/>
                  </a:lnTo>
                  <a:lnTo>
                    <a:pt x="532" y="285"/>
                  </a:lnTo>
                  <a:lnTo>
                    <a:pt x="538" y="299"/>
                  </a:lnTo>
                  <a:lnTo>
                    <a:pt x="542" y="309"/>
                  </a:lnTo>
                  <a:lnTo>
                    <a:pt x="544" y="321"/>
                  </a:lnTo>
                  <a:lnTo>
                    <a:pt x="546" y="339"/>
                  </a:lnTo>
                  <a:lnTo>
                    <a:pt x="544" y="354"/>
                  </a:lnTo>
                  <a:lnTo>
                    <a:pt x="544" y="368"/>
                  </a:lnTo>
                  <a:lnTo>
                    <a:pt x="548" y="380"/>
                  </a:lnTo>
                  <a:lnTo>
                    <a:pt x="550" y="396"/>
                  </a:lnTo>
                  <a:lnTo>
                    <a:pt x="550" y="413"/>
                  </a:lnTo>
                  <a:lnTo>
                    <a:pt x="540" y="429"/>
                  </a:lnTo>
                  <a:lnTo>
                    <a:pt x="522" y="447"/>
                  </a:lnTo>
                  <a:lnTo>
                    <a:pt x="504" y="462"/>
                  </a:lnTo>
                  <a:lnTo>
                    <a:pt x="489" y="480"/>
                  </a:lnTo>
                  <a:lnTo>
                    <a:pt x="479" y="494"/>
                  </a:lnTo>
                  <a:lnTo>
                    <a:pt x="469" y="522"/>
                  </a:lnTo>
                  <a:lnTo>
                    <a:pt x="463" y="549"/>
                  </a:lnTo>
                  <a:lnTo>
                    <a:pt x="459" y="565"/>
                  </a:lnTo>
                  <a:lnTo>
                    <a:pt x="451" y="585"/>
                  </a:lnTo>
                  <a:lnTo>
                    <a:pt x="441" y="602"/>
                  </a:lnTo>
                  <a:lnTo>
                    <a:pt x="428" y="618"/>
                  </a:lnTo>
                  <a:lnTo>
                    <a:pt x="414" y="624"/>
                  </a:lnTo>
                  <a:lnTo>
                    <a:pt x="396" y="630"/>
                  </a:lnTo>
                  <a:lnTo>
                    <a:pt x="376" y="632"/>
                  </a:lnTo>
                  <a:lnTo>
                    <a:pt x="359" y="636"/>
                  </a:lnTo>
                  <a:lnTo>
                    <a:pt x="345" y="642"/>
                  </a:lnTo>
                  <a:lnTo>
                    <a:pt x="337" y="648"/>
                  </a:lnTo>
                  <a:lnTo>
                    <a:pt x="339" y="659"/>
                  </a:lnTo>
                  <a:lnTo>
                    <a:pt x="347" y="669"/>
                  </a:lnTo>
                  <a:lnTo>
                    <a:pt x="357" y="681"/>
                  </a:lnTo>
                  <a:lnTo>
                    <a:pt x="363" y="691"/>
                  </a:lnTo>
                  <a:lnTo>
                    <a:pt x="361" y="701"/>
                  </a:lnTo>
                  <a:lnTo>
                    <a:pt x="353" y="710"/>
                  </a:lnTo>
                  <a:lnTo>
                    <a:pt x="343" y="726"/>
                  </a:lnTo>
                  <a:lnTo>
                    <a:pt x="331" y="742"/>
                  </a:lnTo>
                  <a:lnTo>
                    <a:pt x="319" y="756"/>
                  </a:lnTo>
                  <a:lnTo>
                    <a:pt x="312" y="766"/>
                  </a:lnTo>
                  <a:lnTo>
                    <a:pt x="302" y="771"/>
                  </a:lnTo>
                  <a:lnTo>
                    <a:pt x="290" y="781"/>
                  </a:lnTo>
                  <a:lnTo>
                    <a:pt x="274" y="793"/>
                  </a:lnTo>
                  <a:lnTo>
                    <a:pt x="258" y="805"/>
                  </a:lnTo>
                  <a:lnTo>
                    <a:pt x="245" y="815"/>
                  </a:lnTo>
                  <a:lnTo>
                    <a:pt x="235" y="821"/>
                  </a:lnTo>
                  <a:lnTo>
                    <a:pt x="231" y="825"/>
                  </a:lnTo>
                  <a:lnTo>
                    <a:pt x="215" y="795"/>
                  </a:lnTo>
                  <a:lnTo>
                    <a:pt x="191" y="740"/>
                  </a:lnTo>
                  <a:lnTo>
                    <a:pt x="158" y="675"/>
                  </a:lnTo>
                  <a:lnTo>
                    <a:pt x="89" y="642"/>
                  </a:lnTo>
                  <a:lnTo>
                    <a:pt x="2" y="640"/>
                  </a:lnTo>
                  <a:lnTo>
                    <a:pt x="0" y="581"/>
                  </a:lnTo>
                  <a:lnTo>
                    <a:pt x="28" y="476"/>
                  </a:lnTo>
                  <a:lnTo>
                    <a:pt x="60" y="425"/>
                  </a:lnTo>
                  <a:lnTo>
                    <a:pt x="58" y="376"/>
                  </a:lnTo>
                  <a:lnTo>
                    <a:pt x="77" y="352"/>
                  </a:lnTo>
                  <a:lnTo>
                    <a:pt x="63" y="317"/>
                  </a:lnTo>
                  <a:lnTo>
                    <a:pt x="69" y="266"/>
                  </a:lnTo>
                  <a:lnTo>
                    <a:pt x="126" y="244"/>
                  </a:lnTo>
                  <a:lnTo>
                    <a:pt x="136" y="171"/>
                  </a:lnTo>
                  <a:lnTo>
                    <a:pt x="140" y="116"/>
                  </a:lnTo>
                  <a:lnTo>
                    <a:pt x="170" y="94"/>
                  </a:lnTo>
                  <a:lnTo>
                    <a:pt x="203" y="94"/>
                  </a:lnTo>
                  <a:lnTo>
                    <a:pt x="254" y="65"/>
                  </a:lnTo>
                  <a:lnTo>
                    <a:pt x="298" y="45"/>
                  </a:lnTo>
                  <a:lnTo>
                    <a:pt x="298" y="4"/>
                  </a:lnTo>
                  <a:lnTo>
                    <a:pt x="363" y="0"/>
                  </a:lnTo>
                  <a:lnTo>
                    <a:pt x="367" y="53"/>
                  </a:lnTo>
                  <a:lnTo>
                    <a:pt x="406" y="110"/>
                  </a:lnTo>
                  <a:lnTo>
                    <a:pt x="455" y="126"/>
                  </a:lnTo>
                  <a:lnTo>
                    <a:pt x="495" y="83"/>
                  </a:lnTo>
                  <a:lnTo>
                    <a:pt x="538" y="126"/>
                  </a:lnTo>
                  <a:lnTo>
                    <a:pt x="571" y="122"/>
                  </a:lnTo>
                  <a:lnTo>
                    <a:pt x="603" y="98"/>
                  </a:lnTo>
                  <a:lnTo>
                    <a:pt x="626" y="122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" name="Google Shape;90;p16"/>
            <p:cNvSpPr/>
            <p:nvPr/>
          </p:nvSpPr>
          <p:spPr>
            <a:xfrm>
              <a:off x="3636" y="3029"/>
              <a:ext cx="313" cy="413"/>
            </a:xfrm>
            <a:custGeom>
              <a:rect b="b" l="l" r="r" t="t"/>
              <a:pathLst>
                <a:path extrusionOk="0" h="825" w="626">
                  <a:moveTo>
                    <a:pt x="626" y="122"/>
                  </a:moveTo>
                  <a:lnTo>
                    <a:pt x="624" y="124"/>
                  </a:lnTo>
                  <a:lnTo>
                    <a:pt x="621" y="134"/>
                  </a:lnTo>
                  <a:lnTo>
                    <a:pt x="615" y="146"/>
                  </a:lnTo>
                  <a:lnTo>
                    <a:pt x="613" y="159"/>
                  </a:lnTo>
                  <a:lnTo>
                    <a:pt x="607" y="173"/>
                  </a:lnTo>
                  <a:lnTo>
                    <a:pt x="597" y="189"/>
                  </a:lnTo>
                  <a:lnTo>
                    <a:pt x="581" y="205"/>
                  </a:lnTo>
                  <a:lnTo>
                    <a:pt x="565" y="216"/>
                  </a:lnTo>
                  <a:lnTo>
                    <a:pt x="550" y="228"/>
                  </a:lnTo>
                  <a:lnTo>
                    <a:pt x="534" y="236"/>
                  </a:lnTo>
                  <a:lnTo>
                    <a:pt x="524" y="242"/>
                  </a:lnTo>
                  <a:lnTo>
                    <a:pt x="520" y="244"/>
                  </a:lnTo>
                  <a:lnTo>
                    <a:pt x="520" y="248"/>
                  </a:lnTo>
                  <a:lnTo>
                    <a:pt x="524" y="258"/>
                  </a:lnTo>
                  <a:lnTo>
                    <a:pt x="528" y="272"/>
                  </a:lnTo>
                  <a:lnTo>
                    <a:pt x="532" y="285"/>
                  </a:lnTo>
                  <a:lnTo>
                    <a:pt x="538" y="299"/>
                  </a:lnTo>
                  <a:lnTo>
                    <a:pt x="542" y="309"/>
                  </a:lnTo>
                  <a:lnTo>
                    <a:pt x="544" y="321"/>
                  </a:lnTo>
                  <a:lnTo>
                    <a:pt x="546" y="339"/>
                  </a:lnTo>
                  <a:lnTo>
                    <a:pt x="544" y="354"/>
                  </a:lnTo>
                  <a:lnTo>
                    <a:pt x="544" y="368"/>
                  </a:lnTo>
                  <a:lnTo>
                    <a:pt x="548" y="380"/>
                  </a:lnTo>
                  <a:lnTo>
                    <a:pt x="550" y="396"/>
                  </a:lnTo>
                  <a:lnTo>
                    <a:pt x="550" y="413"/>
                  </a:lnTo>
                  <a:lnTo>
                    <a:pt x="540" y="429"/>
                  </a:lnTo>
                  <a:lnTo>
                    <a:pt x="522" y="447"/>
                  </a:lnTo>
                  <a:lnTo>
                    <a:pt x="504" y="462"/>
                  </a:lnTo>
                  <a:lnTo>
                    <a:pt x="489" y="480"/>
                  </a:lnTo>
                  <a:lnTo>
                    <a:pt x="479" y="494"/>
                  </a:lnTo>
                  <a:lnTo>
                    <a:pt x="469" y="522"/>
                  </a:lnTo>
                  <a:lnTo>
                    <a:pt x="463" y="549"/>
                  </a:lnTo>
                  <a:lnTo>
                    <a:pt x="459" y="565"/>
                  </a:lnTo>
                  <a:lnTo>
                    <a:pt x="451" y="585"/>
                  </a:lnTo>
                  <a:lnTo>
                    <a:pt x="441" y="602"/>
                  </a:lnTo>
                  <a:lnTo>
                    <a:pt x="428" y="618"/>
                  </a:lnTo>
                  <a:lnTo>
                    <a:pt x="414" y="624"/>
                  </a:lnTo>
                  <a:lnTo>
                    <a:pt x="396" y="630"/>
                  </a:lnTo>
                  <a:lnTo>
                    <a:pt x="376" y="632"/>
                  </a:lnTo>
                  <a:lnTo>
                    <a:pt x="359" y="636"/>
                  </a:lnTo>
                  <a:lnTo>
                    <a:pt x="345" y="642"/>
                  </a:lnTo>
                  <a:lnTo>
                    <a:pt x="337" y="648"/>
                  </a:lnTo>
                  <a:lnTo>
                    <a:pt x="339" y="659"/>
                  </a:lnTo>
                  <a:lnTo>
                    <a:pt x="347" y="669"/>
                  </a:lnTo>
                  <a:lnTo>
                    <a:pt x="357" y="681"/>
                  </a:lnTo>
                  <a:lnTo>
                    <a:pt x="363" y="691"/>
                  </a:lnTo>
                  <a:lnTo>
                    <a:pt x="361" y="701"/>
                  </a:lnTo>
                  <a:lnTo>
                    <a:pt x="353" y="710"/>
                  </a:lnTo>
                  <a:lnTo>
                    <a:pt x="343" y="726"/>
                  </a:lnTo>
                  <a:lnTo>
                    <a:pt x="331" y="742"/>
                  </a:lnTo>
                  <a:lnTo>
                    <a:pt x="319" y="756"/>
                  </a:lnTo>
                  <a:lnTo>
                    <a:pt x="312" y="766"/>
                  </a:lnTo>
                  <a:lnTo>
                    <a:pt x="302" y="771"/>
                  </a:lnTo>
                  <a:lnTo>
                    <a:pt x="290" y="781"/>
                  </a:lnTo>
                  <a:lnTo>
                    <a:pt x="274" y="793"/>
                  </a:lnTo>
                  <a:lnTo>
                    <a:pt x="258" y="805"/>
                  </a:lnTo>
                  <a:lnTo>
                    <a:pt x="245" y="815"/>
                  </a:lnTo>
                  <a:lnTo>
                    <a:pt x="235" y="821"/>
                  </a:lnTo>
                  <a:lnTo>
                    <a:pt x="231" y="825"/>
                  </a:lnTo>
                  <a:lnTo>
                    <a:pt x="215" y="795"/>
                  </a:lnTo>
                  <a:lnTo>
                    <a:pt x="191" y="740"/>
                  </a:lnTo>
                  <a:lnTo>
                    <a:pt x="158" y="675"/>
                  </a:lnTo>
                  <a:lnTo>
                    <a:pt x="89" y="642"/>
                  </a:lnTo>
                  <a:lnTo>
                    <a:pt x="2" y="640"/>
                  </a:lnTo>
                  <a:lnTo>
                    <a:pt x="0" y="581"/>
                  </a:lnTo>
                  <a:lnTo>
                    <a:pt x="28" y="476"/>
                  </a:lnTo>
                  <a:lnTo>
                    <a:pt x="60" y="425"/>
                  </a:lnTo>
                  <a:lnTo>
                    <a:pt x="58" y="376"/>
                  </a:lnTo>
                  <a:lnTo>
                    <a:pt x="77" y="352"/>
                  </a:lnTo>
                  <a:lnTo>
                    <a:pt x="63" y="317"/>
                  </a:lnTo>
                  <a:lnTo>
                    <a:pt x="69" y="266"/>
                  </a:lnTo>
                  <a:lnTo>
                    <a:pt x="126" y="244"/>
                  </a:lnTo>
                  <a:lnTo>
                    <a:pt x="136" y="171"/>
                  </a:lnTo>
                  <a:lnTo>
                    <a:pt x="140" y="116"/>
                  </a:lnTo>
                  <a:lnTo>
                    <a:pt x="170" y="94"/>
                  </a:lnTo>
                  <a:lnTo>
                    <a:pt x="203" y="94"/>
                  </a:lnTo>
                  <a:lnTo>
                    <a:pt x="254" y="65"/>
                  </a:lnTo>
                  <a:lnTo>
                    <a:pt x="298" y="45"/>
                  </a:lnTo>
                  <a:lnTo>
                    <a:pt x="298" y="4"/>
                  </a:lnTo>
                  <a:lnTo>
                    <a:pt x="363" y="0"/>
                  </a:lnTo>
                  <a:lnTo>
                    <a:pt x="367" y="53"/>
                  </a:lnTo>
                  <a:lnTo>
                    <a:pt x="406" y="110"/>
                  </a:lnTo>
                  <a:lnTo>
                    <a:pt x="455" y="126"/>
                  </a:lnTo>
                  <a:lnTo>
                    <a:pt x="495" y="83"/>
                  </a:lnTo>
                  <a:lnTo>
                    <a:pt x="538" y="126"/>
                  </a:lnTo>
                  <a:lnTo>
                    <a:pt x="571" y="122"/>
                  </a:lnTo>
                  <a:lnTo>
                    <a:pt x="603" y="98"/>
                  </a:lnTo>
                  <a:lnTo>
                    <a:pt x="626" y="122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1" name="Google Shape;91;p16"/>
            <p:cNvSpPr/>
            <p:nvPr/>
          </p:nvSpPr>
          <p:spPr>
            <a:xfrm>
              <a:off x="3746" y="2774"/>
              <a:ext cx="283" cy="318"/>
            </a:xfrm>
            <a:custGeom>
              <a:rect b="b" l="l" r="r" t="t"/>
              <a:pathLst>
                <a:path extrusionOk="0" h="638" w="565">
                  <a:moveTo>
                    <a:pt x="433" y="44"/>
                  </a:moveTo>
                  <a:lnTo>
                    <a:pt x="433" y="44"/>
                  </a:lnTo>
                  <a:lnTo>
                    <a:pt x="429" y="46"/>
                  </a:lnTo>
                  <a:lnTo>
                    <a:pt x="423" y="47"/>
                  </a:lnTo>
                  <a:lnTo>
                    <a:pt x="417" y="53"/>
                  </a:lnTo>
                  <a:lnTo>
                    <a:pt x="411" y="59"/>
                  </a:lnTo>
                  <a:lnTo>
                    <a:pt x="403" y="69"/>
                  </a:lnTo>
                  <a:lnTo>
                    <a:pt x="398" y="85"/>
                  </a:lnTo>
                  <a:lnTo>
                    <a:pt x="396" y="99"/>
                  </a:lnTo>
                  <a:lnTo>
                    <a:pt x="394" y="112"/>
                  </a:lnTo>
                  <a:lnTo>
                    <a:pt x="392" y="122"/>
                  </a:lnTo>
                  <a:lnTo>
                    <a:pt x="384" y="126"/>
                  </a:lnTo>
                  <a:lnTo>
                    <a:pt x="372" y="122"/>
                  </a:lnTo>
                  <a:lnTo>
                    <a:pt x="360" y="118"/>
                  </a:lnTo>
                  <a:lnTo>
                    <a:pt x="346" y="110"/>
                  </a:lnTo>
                  <a:lnTo>
                    <a:pt x="335" y="107"/>
                  </a:lnTo>
                  <a:lnTo>
                    <a:pt x="325" y="105"/>
                  </a:lnTo>
                  <a:lnTo>
                    <a:pt x="319" y="107"/>
                  </a:lnTo>
                  <a:lnTo>
                    <a:pt x="317" y="118"/>
                  </a:lnTo>
                  <a:lnTo>
                    <a:pt x="325" y="128"/>
                  </a:lnTo>
                  <a:lnTo>
                    <a:pt x="337" y="138"/>
                  </a:lnTo>
                  <a:lnTo>
                    <a:pt x="346" y="146"/>
                  </a:lnTo>
                  <a:lnTo>
                    <a:pt x="358" y="152"/>
                  </a:lnTo>
                  <a:lnTo>
                    <a:pt x="372" y="154"/>
                  </a:lnTo>
                  <a:lnTo>
                    <a:pt x="388" y="150"/>
                  </a:lnTo>
                  <a:lnTo>
                    <a:pt x="402" y="142"/>
                  </a:lnTo>
                  <a:lnTo>
                    <a:pt x="407" y="134"/>
                  </a:lnTo>
                  <a:lnTo>
                    <a:pt x="413" y="124"/>
                  </a:lnTo>
                  <a:lnTo>
                    <a:pt x="417" y="112"/>
                  </a:lnTo>
                  <a:lnTo>
                    <a:pt x="423" y="103"/>
                  </a:lnTo>
                  <a:lnTo>
                    <a:pt x="429" y="97"/>
                  </a:lnTo>
                  <a:lnTo>
                    <a:pt x="437" y="97"/>
                  </a:lnTo>
                  <a:lnTo>
                    <a:pt x="447" y="105"/>
                  </a:lnTo>
                  <a:lnTo>
                    <a:pt x="468" y="122"/>
                  </a:lnTo>
                  <a:lnTo>
                    <a:pt x="486" y="132"/>
                  </a:lnTo>
                  <a:lnTo>
                    <a:pt x="502" y="138"/>
                  </a:lnTo>
                  <a:lnTo>
                    <a:pt x="514" y="142"/>
                  </a:lnTo>
                  <a:lnTo>
                    <a:pt x="524" y="144"/>
                  </a:lnTo>
                  <a:lnTo>
                    <a:pt x="537" y="148"/>
                  </a:lnTo>
                  <a:lnTo>
                    <a:pt x="549" y="154"/>
                  </a:lnTo>
                  <a:lnTo>
                    <a:pt x="559" y="164"/>
                  </a:lnTo>
                  <a:lnTo>
                    <a:pt x="565" y="177"/>
                  </a:lnTo>
                  <a:lnTo>
                    <a:pt x="561" y="191"/>
                  </a:lnTo>
                  <a:lnTo>
                    <a:pt x="553" y="207"/>
                  </a:lnTo>
                  <a:lnTo>
                    <a:pt x="543" y="221"/>
                  </a:lnTo>
                  <a:lnTo>
                    <a:pt x="531" y="232"/>
                  </a:lnTo>
                  <a:lnTo>
                    <a:pt x="524" y="240"/>
                  </a:lnTo>
                  <a:lnTo>
                    <a:pt x="520" y="242"/>
                  </a:lnTo>
                  <a:lnTo>
                    <a:pt x="524" y="242"/>
                  </a:lnTo>
                  <a:lnTo>
                    <a:pt x="533" y="242"/>
                  </a:lnTo>
                  <a:lnTo>
                    <a:pt x="543" y="240"/>
                  </a:lnTo>
                  <a:lnTo>
                    <a:pt x="555" y="242"/>
                  </a:lnTo>
                  <a:lnTo>
                    <a:pt x="561" y="246"/>
                  </a:lnTo>
                  <a:lnTo>
                    <a:pt x="561" y="252"/>
                  </a:lnTo>
                  <a:lnTo>
                    <a:pt x="555" y="262"/>
                  </a:lnTo>
                  <a:lnTo>
                    <a:pt x="543" y="270"/>
                  </a:lnTo>
                  <a:lnTo>
                    <a:pt x="529" y="278"/>
                  </a:lnTo>
                  <a:lnTo>
                    <a:pt x="516" y="286"/>
                  </a:lnTo>
                  <a:lnTo>
                    <a:pt x="506" y="290"/>
                  </a:lnTo>
                  <a:lnTo>
                    <a:pt x="502" y="292"/>
                  </a:lnTo>
                  <a:lnTo>
                    <a:pt x="506" y="292"/>
                  </a:lnTo>
                  <a:lnTo>
                    <a:pt x="516" y="295"/>
                  </a:lnTo>
                  <a:lnTo>
                    <a:pt x="528" y="303"/>
                  </a:lnTo>
                  <a:lnTo>
                    <a:pt x="537" y="315"/>
                  </a:lnTo>
                  <a:lnTo>
                    <a:pt x="541" y="329"/>
                  </a:lnTo>
                  <a:lnTo>
                    <a:pt x="543" y="353"/>
                  </a:lnTo>
                  <a:lnTo>
                    <a:pt x="543" y="374"/>
                  </a:lnTo>
                  <a:lnTo>
                    <a:pt x="549" y="396"/>
                  </a:lnTo>
                  <a:lnTo>
                    <a:pt x="555" y="408"/>
                  </a:lnTo>
                  <a:lnTo>
                    <a:pt x="561" y="418"/>
                  </a:lnTo>
                  <a:lnTo>
                    <a:pt x="565" y="425"/>
                  </a:lnTo>
                  <a:lnTo>
                    <a:pt x="563" y="435"/>
                  </a:lnTo>
                  <a:lnTo>
                    <a:pt x="553" y="445"/>
                  </a:lnTo>
                  <a:lnTo>
                    <a:pt x="541" y="451"/>
                  </a:lnTo>
                  <a:lnTo>
                    <a:pt x="528" y="449"/>
                  </a:lnTo>
                  <a:lnTo>
                    <a:pt x="514" y="445"/>
                  </a:lnTo>
                  <a:lnTo>
                    <a:pt x="502" y="441"/>
                  </a:lnTo>
                  <a:lnTo>
                    <a:pt x="490" y="443"/>
                  </a:lnTo>
                  <a:lnTo>
                    <a:pt x="482" y="453"/>
                  </a:lnTo>
                  <a:lnTo>
                    <a:pt x="476" y="465"/>
                  </a:lnTo>
                  <a:lnTo>
                    <a:pt x="474" y="479"/>
                  </a:lnTo>
                  <a:lnTo>
                    <a:pt x="472" y="492"/>
                  </a:lnTo>
                  <a:lnTo>
                    <a:pt x="470" y="506"/>
                  </a:lnTo>
                  <a:lnTo>
                    <a:pt x="463" y="518"/>
                  </a:lnTo>
                  <a:lnTo>
                    <a:pt x="457" y="532"/>
                  </a:lnTo>
                  <a:lnTo>
                    <a:pt x="449" y="545"/>
                  </a:lnTo>
                  <a:lnTo>
                    <a:pt x="447" y="567"/>
                  </a:lnTo>
                  <a:lnTo>
                    <a:pt x="445" y="587"/>
                  </a:lnTo>
                  <a:lnTo>
                    <a:pt x="445" y="599"/>
                  </a:lnTo>
                  <a:lnTo>
                    <a:pt x="445" y="604"/>
                  </a:lnTo>
                  <a:lnTo>
                    <a:pt x="445" y="606"/>
                  </a:lnTo>
                  <a:lnTo>
                    <a:pt x="405" y="634"/>
                  </a:lnTo>
                  <a:lnTo>
                    <a:pt x="382" y="610"/>
                  </a:lnTo>
                  <a:lnTo>
                    <a:pt x="350" y="634"/>
                  </a:lnTo>
                  <a:lnTo>
                    <a:pt x="317" y="638"/>
                  </a:lnTo>
                  <a:lnTo>
                    <a:pt x="274" y="595"/>
                  </a:lnTo>
                  <a:lnTo>
                    <a:pt x="234" y="638"/>
                  </a:lnTo>
                  <a:lnTo>
                    <a:pt x="185" y="622"/>
                  </a:lnTo>
                  <a:lnTo>
                    <a:pt x="146" y="565"/>
                  </a:lnTo>
                  <a:lnTo>
                    <a:pt x="140" y="514"/>
                  </a:lnTo>
                  <a:lnTo>
                    <a:pt x="91" y="514"/>
                  </a:lnTo>
                  <a:lnTo>
                    <a:pt x="77" y="453"/>
                  </a:lnTo>
                  <a:lnTo>
                    <a:pt x="0" y="394"/>
                  </a:lnTo>
                  <a:lnTo>
                    <a:pt x="18" y="333"/>
                  </a:lnTo>
                  <a:lnTo>
                    <a:pt x="77" y="272"/>
                  </a:lnTo>
                  <a:lnTo>
                    <a:pt x="106" y="199"/>
                  </a:lnTo>
                  <a:lnTo>
                    <a:pt x="134" y="156"/>
                  </a:lnTo>
                  <a:lnTo>
                    <a:pt x="165" y="144"/>
                  </a:lnTo>
                  <a:lnTo>
                    <a:pt x="144" y="101"/>
                  </a:lnTo>
                  <a:lnTo>
                    <a:pt x="183" y="51"/>
                  </a:lnTo>
                  <a:lnTo>
                    <a:pt x="179" y="8"/>
                  </a:lnTo>
                  <a:lnTo>
                    <a:pt x="224" y="0"/>
                  </a:lnTo>
                  <a:lnTo>
                    <a:pt x="252" y="34"/>
                  </a:lnTo>
                  <a:lnTo>
                    <a:pt x="301" y="30"/>
                  </a:lnTo>
                  <a:lnTo>
                    <a:pt x="344" y="20"/>
                  </a:lnTo>
                  <a:lnTo>
                    <a:pt x="384" y="4"/>
                  </a:lnTo>
                  <a:lnTo>
                    <a:pt x="415" y="22"/>
                  </a:lnTo>
                  <a:lnTo>
                    <a:pt x="433" y="44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2" name="Google Shape;92;p16"/>
            <p:cNvSpPr/>
            <p:nvPr/>
          </p:nvSpPr>
          <p:spPr>
            <a:xfrm>
              <a:off x="3746" y="2774"/>
              <a:ext cx="283" cy="318"/>
            </a:xfrm>
            <a:custGeom>
              <a:rect b="b" l="l" r="r" t="t"/>
              <a:pathLst>
                <a:path extrusionOk="0" h="638" w="565">
                  <a:moveTo>
                    <a:pt x="433" y="44"/>
                  </a:moveTo>
                  <a:lnTo>
                    <a:pt x="433" y="44"/>
                  </a:lnTo>
                  <a:lnTo>
                    <a:pt x="429" y="46"/>
                  </a:lnTo>
                  <a:lnTo>
                    <a:pt x="423" y="47"/>
                  </a:lnTo>
                  <a:lnTo>
                    <a:pt x="417" y="53"/>
                  </a:lnTo>
                  <a:lnTo>
                    <a:pt x="411" y="59"/>
                  </a:lnTo>
                  <a:lnTo>
                    <a:pt x="403" y="69"/>
                  </a:lnTo>
                  <a:lnTo>
                    <a:pt x="398" y="85"/>
                  </a:lnTo>
                  <a:lnTo>
                    <a:pt x="396" y="99"/>
                  </a:lnTo>
                  <a:lnTo>
                    <a:pt x="394" y="112"/>
                  </a:lnTo>
                  <a:lnTo>
                    <a:pt x="392" y="122"/>
                  </a:lnTo>
                  <a:lnTo>
                    <a:pt x="384" y="126"/>
                  </a:lnTo>
                  <a:lnTo>
                    <a:pt x="372" y="122"/>
                  </a:lnTo>
                  <a:lnTo>
                    <a:pt x="360" y="118"/>
                  </a:lnTo>
                  <a:lnTo>
                    <a:pt x="346" y="110"/>
                  </a:lnTo>
                  <a:lnTo>
                    <a:pt x="335" y="107"/>
                  </a:lnTo>
                  <a:lnTo>
                    <a:pt x="325" y="105"/>
                  </a:lnTo>
                  <a:lnTo>
                    <a:pt x="319" y="107"/>
                  </a:lnTo>
                  <a:lnTo>
                    <a:pt x="317" y="118"/>
                  </a:lnTo>
                  <a:lnTo>
                    <a:pt x="325" y="128"/>
                  </a:lnTo>
                  <a:lnTo>
                    <a:pt x="337" y="138"/>
                  </a:lnTo>
                  <a:lnTo>
                    <a:pt x="346" y="146"/>
                  </a:lnTo>
                  <a:lnTo>
                    <a:pt x="358" y="152"/>
                  </a:lnTo>
                  <a:lnTo>
                    <a:pt x="372" y="154"/>
                  </a:lnTo>
                  <a:lnTo>
                    <a:pt x="388" y="150"/>
                  </a:lnTo>
                  <a:lnTo>
                    <a:pt x="402" y="142"/>
                  </a:lnTo>
                  <a:lnTo>
                    <a:pt x="407" y="134"/>
                  </a:lnTo>
                  <a:lnTo>
                    <a:pt x="413" y="124"/>
                  </a:lnTo>
                  <a:lnTo>
                    <a:pt x="417" y="112"/>
                  </a:lnTo>
                  <a:lnTo>
                    <a:pt x="423" y="103"/>
                  </a:lnTo>
                  <a:lnTo>
                    <a:pt x="429" y="97"/>
                  </a:lnTo>
                  <a:lnTo>
                    <a:pt x="437" y="97"/>
                  </a:lnTo>
                  <a:lnTo>
                    <a:pt x="447" y="105"/>
                  </a:lnTo>
                  <a:lnTo>
                    <a:pt x="468" y="122"/>
                  </a:lnTo>
                  <a:lnTo>
                    <a:pt x="486" y="132"/>
                  </a:lnTo>
                  <a:lnTo>
                    <a:pt x="502" y="138"/>
                  </a:lnTo>
                  <a:lnTo>
                    <a:pt x="514" y="142"/>
                  </a:lnTo>
                  <a:lnTo>
                    <a:pt x="524" y="144"/>
                  </a:lnTo>
                  <a:lnTo>
                    <a:pt x="537" y="148"/>
                  </a:lnTo>
                  <a:lnTo>
                    <a:pt x="549" y="154"/>
                  </a:lnTo>
                  <a:lnTo>
                    <a:pt x="559" y="164"/>
                  </a:lnTo>
                  <a:lnTo>
                    <a:pt x="565" y="177"/>
                  </a:lnTo>
                  <a:lnTo>
                    <a:pt x="561" y="191"/>
                  </a:lnTo>
                  <a:lnTo>
                    <a:pt x="553" y="207"/>
                  </a:lnTo>
                  <a:lnTo>
                    <a:pt x="543" y="221"/>
                  </a:lnTo>
                  <a:lnTo>
                    <a:pt x="531" y="232"/>
                  </a:lnTo>
                  <a:lnTo>
                    <a:pt x="524" y="240"/>
                  </a:lnTo>
                  <a:lnTo>
                    <a:pt x="520" y="242"/>
                  </a:lnTo>
                  <a:lnTo>
                    <a:pt x="524" y="242"/>
                  </a:lnTo>
                  <a:lnTo>
                    <a:pt x="533" y="242"/>
                  </a:lnTo>
                  <a:lnTo>
                    <a:pt x="543" y="240"/>
                  </a:lnTo>
                  <a:lnTo>
                    <a:pt x="555" y="242"/>
                  </a:lnTo>
                  <a:lnTo>
                    <a:pt x="561" y="246"/>
                  </a:lnTo>
                  <a:lnTo>
                    <a:pt x="561" y="252"/>
                  </a:lnTo>
                  <a:lnTo>
                    <a:pt x="555" y="262"/>
                  </a:lnTo>
                  <a:lnTo>
                    <a:pt x="543" y="270"/>
                  </a:lnTo>
                  <a:lnTo>
                    <a:pt x="529" y="278"/>
                  </a:lnTo>
                  <a:lnTo>
                    <a:pt x="516" y="286"/>
                  </a:lnTo>
                  <a:lnTo>
                    <a:pt x="506" y="290"/>
                  </a:lnTo>
                  <a:lnTo>
                    <a:pt x="502" y="292"/>
                  </a:lnTo>
                  <a:lnTo>
                    <a:pt x="506" y="292"/>
                  </a:lnTo>
                  <a:lnTo>
                    <a:pt x="516" y="295"/>
                  </a:lnTo>
                  <a:lnTo>
                    <a:pt x="528" y="303"/>
                  </a:lnTo>
                  <a:lnTo>
                    <a:pt x="537" y="315"/>
                  </a:lnTo>
                  <a:lnTo>
                    <a:pt x="541" y="329"/>
                  </a:lnTo>
                  <a:lnTo>
                    <a:pt x="543" y="353"/>
                  </a:lnTo>
                  <a:lnTo>
                    <a:pt x="543" y="374"/>
                  </a:lnTo>
                  <a:lnTo>
                    <a:pt x="549" y="396"/>
                  </a:lnTo>
                  <a:lnTo>
                    <a:pt x="555" y="408"/>
                  </a:lnTo>
                  <a:lnTo>
                    <a:pt x="561" y="418"/>
                  </a:lnTo>
                  <a:lnTo>
                    <a:pt x="565" y="425"/>
                  </a:lnTo>
                  <a:lnTo>
                    <a:pt x="563" y="435"/>
                  </a:lnTo>
                  <a:lnTo>
                    <a:pt x="553" y="445"/>
                  </a:lnTo>
                  <a:lnTo>
                    <a:pt x="541" y="451"/>
                  </a:lnTo>
                  <a:lnTo>
                    <a:pt x="528" y="449"/>
                  </a:lnTo>
                  <a:lnTo>
                    <a:pt x="514" y="445"/>
                  </a:lnTo>
                  <a:lnTo>
                    <a:pt x="502" y="441"/>
                  </a:lnTo>
                  <a:lnTo>
                    <a:pt x="490" y="443"/>
                  </a:lnTo>
                  <a:lnTo>
                    <a:pt x="482" y="453"/>
                  </a:lnTo>
                  <a:lnTo>
                    <a:pt x="476" y="465"/>
                  </a:lnTo>
                  <a:lnTo>
                    <a:pt x="474" y="479"/>
                  </a:lnTo>
                  <a:lnTo>
                    <a:pt x="472" y="492"/>
                  </a:lnTo>
                  <a:lnTo>
                    <a:pt x="470" y="506"/>
                  </a:lnTo>
                  <a:lnTo>
                    <a:pt x="463" y="518"/>
                  </a:lnTo>
                  <a:lnTo>
                    <a:pt x="457" y="532"/>
                  </a:lnTo>
                  <a:lnTo>
                    <a:pt x="449" y="545"/>
                  </a:lnTo>
                  <a:lnTo>
                    <a:pt x="447" y="567"/>
                  </a:lnTo>
                  <a:lnTo>
                    <a:pt x="445" y="587"/>
                  </a:lnTo>
                  <a:lnTo>
                    <a:pt x="445" y="599"/>
                  </a:lnTo>
                  <a:lnTo>
                    <a:pt x="445" y="604"/>
                  </a:lnTo>
                  <a:lnTo>
                    <a:pt x="445" y="606"/>
                  </a:lnTo>
                  <a:lnTo>
                    <a:pt x="405" y="634"/>
                  </a:lnTo>
                  <a:lnTo>
                    <a:pt x="382" y="610"/>
                  </a:lnTo>
                  <a:lnTo>
                    <a:pt x="350" y="634"/>
                  </a:lnTo>
                  <a:lnTo>
                    <a:pt x="317" y="638"/>
                  </a:lnTo>
                  <a:lnTo>
                    <a:pt x="274" y="595"/>
                  </a:lnTo>
                  <a:lnTo>
                    <a:pt x="234" y="638"/>
                  </a:lnTo>
                  <a:lnTo>
                    <a:pt x="185" y="622"/>
                  </a:lnTo>
                  <a:lnTo>
                    <a:pt x="146" y="565"/>
                  </a:lnTo>
                  <a:lnTo>
                    <a:pt x="140" y="514"/>
                  </a:lnTo>
                  <a:lnTo>
                    <a:pt x="91" y="514"/>
                  </a:lnTo>
                  <a:lnTo>
                    <a:pt x="77" y="453"/>
                  </a:lnTo>
                  <a:lnTo>
                    <a:pt x="0" y="394"/>
                  </a:lnTo>
                  <a:lnTo>
                    <a:pt x="18" y="333"/>
                  </a:lnTo>
                  <a:lnTo>
                    <a:pt x="77" y="272"/>
                  </a:lnTo>
                  <a:lnTo>
                    <a:pt x="106" y="199"/>
                  </a:lnTo>
                  <a:lnTo>
                    <a:pt x="134" y="156"/>
                  </a:lnTo>
                  <a:lnTo>
                    <a:pt x="165" y="144"/>
                  </a:lnTo>
                  <a:lnTo>
                    <a:pt x="144" y="101"/>
                  </a:lnTo>
                  <a:lnTo>
                    <a:pt x="183" y="51"/>
                  </a:lnTo>
                  <a:lnTo>
                    <a:pt x="179" y="8"/>
                  </a:lnTo>
                  <a:lnTo>
                    <a:pt x="224" y="0"/>
                  </a:lnTo>
                  <a:lnTo>
                    <a:pt x="252" y="34"/>
                  </a:lnTo>
                  <a:lnTo>
                    <a:pt x="301" y="30"/>
                  </a:lnTo>
                  <a:lnTo>
                    <a:pt x="344" y="20"/>
                  </a:lnTo>
                  <a:lnTo>
                    <a:pt x="384" y="4"/>
                  </a:lnTo>
                  <a:lnTo>
                    <a:pt x="415" y="22"/>
                  </a:lnTo>
                  <a:lnTo>
                    <a:pt x="433" y="44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3" name="Google Shape;93;p16"/>
            <p:cNvSpPr/>
            <p:nvPr/>
          </p:nvSpPr>
          <p:spPr>
            <a:xfrm>
              <a:off x="3622" y="2455"/>
              <a:ext cx="383" cy="340"/>
            </a:xfrm>
            <a:custGeom>
              <a:rect b="b" l="l" r="r" t="t"/>
              <a:pathLst>
                <a:path extrusionOk="0" h="681" w="766">
                  <a:moveTo>
                    <a:pt x="262" y="0"/>
                  </a:moveTo>
                  <a:lnTo>
                    <a:pt x="266" y="45"/>
                  </a:lnTo>
                  <a:lnTo>
                    <a:pt x="270" y="49"/>
                  </a:lnTo>
                  <a:lnTo>
                    <a:pt x="281" y="55"/>
                  </a:lnTo>
                  <a:lnTo>
                    <a:pt x="297" y="63"/>
                  </a:lnTo>
                  <a:lnTo>
                    <a:pt x="313" y="70"/>
                  </a:lnTo>
                  <a:lnTo>
                    <a:pt x="325" y="78"/>
                  </a:lnTo>
                  <a:lnTo>
                    <a:pt x="340" y="88"/>
                  </a:lnTo>
                  <a:lnTo>
                    <a:pt x="362" y="94"/>
                  </a:lnTo>
                  <a:lnTo>
                    <a:pt x="384" y="100"/>
                  </a:lnTo>
                  <a:lnTo>
                    <a:pt x="402" y="104"/>
                  </a:lnTo>
                  <a:lnTo>
                    <a:pt x="419" y="114"/>
                  </a:lnTo>
                  <a:lnTo>
                    <a:pt x="433" y="124"/>
                  </a:lnTo>
                  <a:lnTo>
                    <a:pt x="441" y="137"/>
                  </a:lnTo>
                  <a:lnTo>
                    <a:pt x="447" y="149"/>
                  </a:lnTo>
                  <a:lnTo>
                    <a:pt x="457" y="165"/>
                  </a:lnTo>
                  <a:lnTo>
                    <a:pt x="470" y="185"/>
                  </a:lnTo>
                  <a:lnTo>
                    <a:pt x="482" y="204"/>
                  </a:lnTo>
                  <a:lnTo>
                    <a:pt x="496" y="222"/>
                  </a:lnTo>
                  <a:lnTo>
                    <a:pt x="506" y="236"/>
                  </a:lnTo>
                  <a:lnTo>
                    <a:pt x="518" y="253"/>
                  </a:lnTo>
                  <a:lnTo>
                    <a:pt x="531" y="277"/>
                  </a:lnTo>
                  <a:lnTo>
                    <a:pt x="543" y="299"/>
                  </a:lnTo>
                  <a:lnTo>
                    <a:pt x="549" y="316"/>
                  </a:lnTo>
                  <a:lnTo>
                    <a:pt x="551" y="330"/>
                  </a:lnTo>
                  <a:lnTo>
                    <a:pt x="551" y="342"/>
                  </a:lnTo>
                  <a:lnTo>
                    <a:pt x="553" y="354"/>
                  </a:lnTo>
                  <a:lnTo>
                    <a:pt x="563" y="368"/>
                  </a:lnTo>
                  <a:lnTo>
                    <a:pt x="583" y="379"/>
                  </a:lnTo>
                  <a:lnTo>
                    <a:pt x="606" y="385"/>
                  </a:lnTo>
                  <a:lnTo>
                    <a:pt x="628" y="391"/>
                  </a:lnTo>
                  <a:lnTo>
                    <a:pt x="646" y="399"/>
                  </a:lnTo>
                  <a:lnTo>
                    <a:pt x="659" y="411"/>
                  </a:lnTo>
                  <a:lnTo>
                    <a:pt x="671" y="427"/>
                  </a:lnTo>
                  <a:lnTo>
                    <a:pt x="681" y="440"/>
                  </a:lnTo>
                  <a:lnTo>
                    <a:pt x="693" y="448"/>
                  </a:lnTo>
                  <a:lnTo>
                    <a:pt x="705" y="454"/>
                  </a:lnTo>
                  <a:lnTo>
                    <a:pt x="716" y="464"/>
                  </a:lnTo>
                  <a:lnTo>
                    <a:pt x="726" y="474"/>
                  </a:lnTo>
                  <a:lnTo>
                    <a:pt x="732" y="486"/>
                  </a:lnTo>
                  <a:lnTo>
                    <a:pt x="732" y="496"/>
                  </a:lnTo>
                  <a:lnTo>
                    <a:pt x="724" y="499"/>
                  </a:lnTo>
                  <a:lnTo>
                    <a:pt x="711" y="501"/>
                  </a:lnTo>
                  <a:lnTo>
                    <a:pt x="689" y="503"/>
                  </a:lnTo>
                  <a:lnTo>
                    <a:pt x="667" y="501"/>
                  </a:lnTo>
                  <a:lnTo>
                    <a:pt x="644" y="499"/>
                  </a:lnTo>
                  <a:lnTo>
                    <a:pt x="624" y="498"/>
                  </a:lnTo>
                  <a:lnTo>
                    <a:pt x="610" y="496"/>
                  </a:lnTo>
                  <a:lnTo>
                    <a:pt x="606" y="496"/>
                  </a:lnTo>
                  <a:lnTo>
                    <a:pt x="610" y="498"/>
                  </a:lnTo>
                  <a:lnTo>
                    <a:pt x="620" y="501"/>
                  </a:lnTo>
                  <a:lnTo>
                    <a:pt x="632" y="507"/>
                  </a:lnTo>
                  <a:lnTo>
                    <a:pt x="646" y="515"/>
                  </a:lnTo>
                  <a:lnTo>
                    <a:pt x="657" y="523"/>
                  </a:lnTo>
                  <a:lnTo>
                    <a:pt x="663" y="531"/>
                  </a:lnTo>
                  <a:lnTo>
                    <a:pt x="671" y="539"/>
                  </a:lnTo>
                  <a:lnTo>
                    <a:pt x="687" y="549"/>
                  </a:lnTo>
                  <a:lnTo>
                    <a:pt x="707" y="559"/>
                  </a:lnTo>
                  <a:lnTo>
                    <a:pt x="724" y="568"/>
                  </a:lnTo>
                  <a:lnTo>
                    <a:pt x="736" y="578"/>
                  </a:lnTo>
                  <a:lnTo>
                    <a:pt x="746" y="590"/>
                  </a:lnTo>
                  <a:lnTo>
                    <a:pt x="754" y="602"/>
                  </a:lnTo>
                  <a:lnTo>
                    <a:pt x="762" y="612"/>
                  </a:lnTo>
                  <a:lnTo>
                    <a:pt x="766" y="622"/>
                  </a:lnTo>
                  <a:lnTo>
                    <a:pt x="766" y="627"/>
                  </a:lnTo>
                  <a:lnTo>
                    <a:pt x="758" y="631"/>
                  </a:lnTo>
                  <a:lnTo>
                    <a:pt x="746" y="639"/>
                  </a:lnTo>
                  <a:lnTo>
                    <a:pt x="730" y="647"/>
                  </a:lnTo>
                  <a:lnTo>
                    <a:pt x="716" y="653"/>
                  </a:lnTo>
                  <a:lnTo>
                    <a:pt x="705" y="659"/>
                  </a:lnTo>
                  <a:lnTo>
                    <a:pt x="699" y="663"/>
                  </a:lnTo>
                  <a:lnTo>
                    <a:pt x="697" y="665"/>
                  </a:lnTo>
                  <a:lnTo>
                    <a:pt x="693" y="669"/>
                  </a:lnTo>
                  <a:lnTo>
                    <a:pt x="689" y="673"/>
                  </a:lnTo>
                  <a:lnTo>
                    <a:pt x="685" y="675"/>
                  </a:lnTo>
                  <a:lnTo>
                    <a:pt x="681" y="677"/>
                  </a:lnTo>
                  <a:lnTo>
                    <a:pt x="679" y="679"/>
                  </a:lnTo>
                  <a:lnTo>
                    <a:pt x="679" y="681"/>
                  </a:lnTo>
                  <a:lnTo>
                    <a:pt x="665" y="663"/>
                  </a:lnTo>
                  <a:lnTo>
                    <a:pt x="632" y="641"/>
                  </a:lnTo>
                  <a:lnTo>
                    <a:pt x="592" y="657"/>
                  </a:lnTo>
                  <a:lnTo>
                    <a:pt x="500" y="671"/>
                  </a:lnTo>
                  <a:lnTo>
                    <a:pt x="472" y="637"/>
                  </a:lnTo>
                  <a:lnTo>
                    <a:pt x="431" y="645"/>
                  </a:lnTo>
                  <a:lnTo>
                    <a:pt x="398" y="651"/>
                  </a:lnTo>
                  <a:lnTo>
                    <a:pt x="356" y="633"/>
                  </a:lnTo>
                  <a:lnTo>
                    <a:pt x="303" y="651"/>
                  </a:lnTo>
                  <a:lnTo>
                    <a:pt x="297" y="592"/>
                  </a:lnTo>
                  <a:lnTo>
                    <a:pt x="242" y="566"/>
                  </a:lnTo>
                  <a:lnTo>
                    <a:pt x="230" y="513"/>
                  </a:lnTo>
                  <a:lnTo>
                    <a:pt x="258" y="470"/>
                  </a:lnTo>
                  <a:lnTo>
                    <a:pt x="197" y="407"/>
                  </a:lnTo>
                  <a:lnTo>
                    <a:pt x="140" y="336"/>
                  </a:lnTo>
                  <a:lnTo>
                    <a:pt x="144" y="269"/>
                  </a:lnTo>
                  <a:lnTo>
                    <a:pt x="112" y="250"/>
                  </a:lnTo>
                  <a:lnTo>
                    <a:pt x="83" y="257"/>
                  </a:lnTo>
                  <a:lnTo>
                    <a:pt x="69" y="222"/>
                  </a:lnTo>
                  <a:lnTo>
                    <a:pt x="0" y="220"/>
                  </a:lnTo>
                  <a:lnTo>
                    <a:pt x="14" y="131"/>
                  </a:lnTo>
                  <a:lnTo>
                    <a:pt x="69" y="124"/>
                  </a:lnTo>
                  <a:lnTo>
                    <a:pt x="81" y="98"/>
                  </a:lnTo>
                  <a:lnTo>
                    <a:pt x="122" y="100"/>
                  </a:lnTo>
                  <a:lnTo>
                    <a:pt x="175" y="76"/>
                  </a:lnTo>
                  <a:lnTo>
                    <a:pt x="203" y="76"/>
                  </a:lnTo>
                  <a:lnTo>
                    <a:pt x="215" y="15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4" name="Google Shape;94;p16"/>
            <p:cNvSpPr/>
            <p:nvPr/>
          </p:nvSpPr>
          <p:spPr>
            <a:xfrm>
              <a:off x="3622" y="2455"/>
              <a:ext cx="383" cy="340"/>
            </a:xfrm>
            <a:custGeom>
              <a:rect b="b" l="l" r="r" t="t"/>
              <a:pathLst>
                <a:path extrusionOk="0" h="681" w="766">
                  <a:moveTo>
                    <a:pt x="262" y="0"/>
                  </a:moveTo>
                  <a:lnTo>
                    <a:pt x="266" y="45"/>
                  </a:lnTo>
                  <a:lnTo>
                    <a:pt x="270" y="49"/>
                  </a:lnTo>
                  <a:lnTo>
                    <a:pt x="281" y="55"/>
                  </a:lnTo>
                  <a:lnTo>
                    <a:pt x="297" y="63"/>
                  </a:lnTo>
                  <a:lnTo>
                    <a:pt x="313" y="70"/>
                  </a:lnTo>
                  <a:lnTo>
                    <a:pt x="325" y="78"/>
                  </a:lnTo>
                  <a:lnTo>
                    <a:pt x="340" y="88"/>
                  </a:lnTo>
                  <a:lnTo>
                    <a:pt x="362" y="94"/>
                  </a:lnTo>
                  <a:lnTo>
                    <a:pt x="384" y="100"/>
                  </a:lnTo>
                  <a:lnTo>
                    <a:pt x="402" y="104"/>
                  </a:lnTo>
                  <a:lnTo>
                    <a:pt x="419" y="114"/>
                  </a:lnTo>
                  <a:lnTo>
                    <a:pt x="433" y="124"/>
                  </a:lnTo>
                  <a:lnTo>
                    <a:pt x="441" y="137"/>
                  </a:lnTo>
                  <a:lnTo>
                    <a:pt x="447" y="149"/>
                  </a:lnTo>
                  <a:lnTo>
                    <a:pt x="457" y="165"/>
                  </a:lnTo>
                  <a:lnTo>
                    <a:pt x="470" y="185"/>
                  </a:lnTo>
                  <a:lnTo>
                    <a:pt x="482" y="204"/>
                  </a:lnTo>
                  <a:lnTo>
                    <a:pt x="496" y="222"/>
                  </a:lnTo>
                  <a:lnTo>
                    <a:pt x="506" y="236"/>
                  </a:lnTo>
                  <a:lnTo>
                    <a:pt x="518" y="253"/>
                  </a:lnTo>
                  <a:lnTo>
                    <a:pt x="531" y="277"/>
                  </a:lnTo>
                  <a:lnTo>
                    <a:pt x="543" y="299"/>
                  </a:lnTo>
                  <a:lnTo>
                    <a:pt x="549" y="316"/>
                  </a:lnTo>
                  <a:lnTo>
                    <a:pt x="551" y="330"/>
                  </a:lnTo>
                  <a:lnTo>
                    <a:pt x="551" y="342"/>
                  </a:lnTo>
                  <a:lnTo>
                    <a:pt x="553" y="354"/>
                  </a:lnTo>
                  <a:lnTo>
                    <a:pt x="563" y="368"/>
                  </a:lnTo>
                  <a:lnTo>
                    <a:pt x="583" y="379"/>
                  </a:lnTo>
                  <a:lnTo>
                    <a:pt x="606" y="385"/>
                  </a:lnTo>
                  <a:lnTo>
                    <a:pt x="628" y="391"/>
                  </a:lnTo>
                  <a:lnTo>
                    <a:pt x="646" y="399"/>
                  </a:lnTo>
                  <a:lnTo>
                    <a:pt x="659" y="411"/>
                  </a:lnTo>
                  <a:lnTo>
                    <a:pt x="671" y="427"/>
                  </a:lnTo>
                  <a:lnTo>
                    <a:pt x="681" y="440"/>
                  </a:lnTo>
                  <a:lnTo>
                    <a:pt x="693" y="448"/>
                  </a:lnTo>
                  <a:lnTo>
                    <a:pt x="705" y="454"/>
                  </a:lnTo>
                  <a:lnTo>
                    <a:pt x="716" y="464"/>
                  </a:lnTo>
                  <a:lnTo>
                    <a:pt x="726" y="474"/>
                  </a:lnTo>
                  <a:lnTo>
                    <a:pt x="732" y="486"/>
                  </a:lnTo>
                  <a:lnTo>
                    <a:pt x="732" y="496"/>
                  </a:lnTo>
                  <a:lnTo>
                    <a:pt x="724" y="499"/>
                  </a:lnTo>
                  <a:lnTo>
                    <a:pt x="711" y="501"/>
                  </a:lnTo>
                  <a:lnTo>
                    <a:pt x="689" y="503"/>
                  </a:lnTo>
                  <a:lnTo>
                    <a:pt x="667" y="501"/>
                  </a:lnTo>
                  <a:lnTo>
                    <a:pt x="644" y="499"/>
                  </a:lnTo>
                  <a:lnTo>
                    <a:pt x="624" y="498"/>
                  </a:lnTo>
                  <a:lnTo>
                    <a:pt x="610" y="496"/>
                  </a:lnTo>
                  <a:lnTo>
                    <a:pt x="606" y="496"/>
                  </a:lnTo>
                  <a:lnTo>
                    <a:pt x="610" y="498"/>
                  </a:lnTo>
                  <a:lnTo>
                    <a:pt x="620" y="501"/>
                  </a:lnTo>
                  <a:lnTo>
                    <a:pt x="632" y="507"/>
                  </a:lnTo>
                  <a:lnTo>
                    <a:pt x="646" y="515"/>
                  </a:lnTo>
                  <a:lnTo>
                    <a:pt x="657" y="523"/>
                  </a:lnTo>
                  <a:lnTo>
                    <a:pt x="663" y="531"/>
                  </a:lnTo>
                  <a:lnTo>
                    <a:pt x="671" y="539"/>
                  </a:lnTo>
                  <a:lnTo>
                    <a:pt x="687" y="549"/>
                  </a:lnTo>
                  <a:lnTo>
                    <a:pt x="707" y="559"/>
                  </a:lnTo>
                  <a:lnTo>
                    <a:pt x="724" y="568"/>
                  </a:lnTo>
                  <a:lnTo>
                    <a:pt x="736" y="578"/>
                  </a:lnTo>
                  <a:lnTo>
                    <a:pt x="746" y="590"/>
                  </a:lnTo>
                  <a:lnTo>
                    <a:pt x="754" y="602"/>
                  </a:lnTo>
                  <a:lnTo>
                    <a:pt x="762" y="612"/>
                  </a:lnTo>
                  <a:lnTo>
                    <a:pt x="766" y="622"/>
                  </a:lnTo>
                  <a:lnTo>
                    <a:pt x="766" y="627"/>
                  </a:lnTo>
                  <a:lnTo>
                    <a:pt x="758" y="631"/>
                  </a:lnTo>
                  <a:lnTo>
                    <a:pt x="746" y="639"/>
                  </a:lnTo>
                  <a:lnTo>
                    <a:pt x="730" y="647"/>
                  </a:lnTo>
                  <a:lnTo>
                    <a:pt x="716" y="653"/>
                  </a:lnTo>
                  <a:lnTo>
                    <a:pt x="705" y="659"/>
                  </a:lnTo>
                  <a:lnTo>
                    <a:pt x="699" y="663"/>
                  </a:lnTo>
                  <a:lnTo>
                    <a:pt x="697" y="665"/>
                  </a:lnTo>
                  <a:lnTo>
                    <a:pt x="693" y="669"/>
                  </a:lnTo>
                  <a:lnTo>
                    <a:pt x="689" y="673"/>
                  </a:lnTo>
                  <a:lnTo>
                    <a:pt x="685" y="675"/>
                  </a:lnTo>
                  <a:lnTo>
                    <a:pt x="681" y="677"/>
                  </a:lnTo>
                  <a:lnTo>
                    <a:pt x="679" y="679"/>
                  </a:lnTo>
                  <a:lnTo>
                    <a:pt x="679" y="681"/>
                  </a:lnTo>
                  <a:lnTo>
                    <a:pt x="665" y="663"/>
                  </a:lnTo>
                  <a:lnTo>
                    <a:pt x="632" y="641"/>
                  </a:lnTo>
                  <a:lnTo>
                    <a:pt x="592" y="657"/>
                  </a:lnTo>
                  <a:lnTo>
                    <a:pt x="500" y="671"/>
                  </a:lnTo>
                  <a:lnTo>
                    <a:pt x="472" y="637"/>
                  </a:lnTo>
                  <a:lnTo>
                    <a:pt x="431" y="645"/>
                  </a:lnTo>
                  <a:lnTo>
                    <a:pt x="398" y="651"/>
                  </a:lnTo>
                  <a:lnTo>
                    <a:pt x="356" y="633"/>
                  </a:lnTo>
                  <a:lnTo>
                    <a:pt x="303" y="651"/>
                  </a:lnTo>
                  <a:lnTo>
                    <a:pt x="297" y="592"/>
                  </a:lnTo>
                  <a:lnTo>
                    <a:pt x="242" y="566"/>
                  </a:lnTo>
                  <a:lnTo>
                    <a:pt x="230" y="513"/>
                  </a:lnTo>
                  <a:lnTo>
                    <a:pt x="258" y="470"/>
                  </a:lnTo>
                  <a:lnTo>
                    <a:pt x="197" y="407"/>
                  </a:lnTo>
                  <a:lnTo>
                    <a:pt x="140" y="336"/>
                  </a:lnTo>
                  <a:lnTo>
                    <a:pt x="144" y="269"/>
                  </a:lnTo>
                  <a:lnTo>
                    <a:pt x="112" y="250"/>
                  </a:lnTo>
                  <a:lnTo>
                    <a:pt x="83" y="257"/>
                  </a:lnTo>
                  <a:lnTo>
                    <a:pt x="69" y="222"/>
                  </a:lnTo>
                  <a:lnTo>
                    <a:pt x="0" y="220"/>
                  </a:lnTo>
                  <a:lnTo>
                    <a:pt x="14" y="131"/>
                  </a:lnTo>
                  <a:lnTo>
                    <a:pt x="69" y="124"/>
                  </a:lnTo>
                  <a:lnTo>
                    <a:pt x="81" y="98"/>
                  </a:lnTo>
                  <a:lnTo>
                    <a:pt x="122" y="100"/>
                  </a:lnTo>
                  <a:lnTo>
                    <a:pt x="175" y="76"/>
                  </a:lnTo>
                  <a:lnTo>
                    <a:pt x="203" y="76"/>
                  </a:lnTo>
                  <a:lnTo>
                    <a:pt x="215" y="15"/>
                  </a:lnTo>
                  <a:lnTo>
                    <a:pt x="262" y="0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5" name="Google Shape;95;p16"/>
            <p:cNvSpPr/>
            <p:nvPr/>
          </p:nvSpPr>
          <p:spPr>
            <a:xfrm>
              <a:off x="3848" y="2705"/>
              <a:ext cx="58" cy="77"/>
            </a:xfrm>
            <a:custGeom>
              <a:rect b="b" l="l" r="r" t="t"/>
              <a:pathLst>
                <a:path extrusionOk="0" h="156" w="116">
                  <a:moveTo>
                    <a:pt x="0" y="0"/>
                  </a:moveTo>
                  <a:lnTo>
                    <a:pt x="2" y="6"/>
                  </a:lnTo>
                  <a:lnTo>
                    <a:pt x="8" y="18"/>
                  </a:lnTo>
                  <a:lnTo>
                    <a:pt x="13" y="34"/>
                  </a:lnTo>
                  <a:lnTo>
                    <a:pt x="19" y="52"/>
                  </a:lnTo>
                  <a:lnTo>
                    <a:pt x="21" y="65"/>
                  </a:lnTo>
                  <a:lnTo>
                    <a:pt x="23" y="83"/>
                  </a:lnTo>
                  <a:lnTo>
                    <a:pt x="31" y="103"/>
                  </a:lnTo>
                  <a:lnTo>
                    <a:pt x="41" y="121"/>
                  </a:lnTo>
                  <a:lnTo>
                    <a:pt x="47" y="136"/>
                  </a:lnTo>
                  <a:lnTo>
                    <a:pt x="49" y="142"/>
                  </a:lnTo>
                  <a:lnTo>
                    <a:pt x="59" y="148"/>
                  </a:lnTo>
                  <a:lnTo>
                    <a:pt x="69" y="154"/>
                  </a:lnTo>
                  <a:lnTo>
                    <a:pt x="82" y="156"/>
                  </a:lnTo>
                  <a:lnTo>
                    <a:pt x="94" y="156"/>
                  </a:lnTo>
                  <a:lnTo>
                    <a:pt x="106" y="150"/>
                  </a:lnTo>
                  <a:lnTo>
                    <a:pt x="114" y="138"/>
                  </a:lnTo>
                  <a:lnTo>
                    <a:pt x="116" y="123"/>
                  </a:lnTo>
                  <a:lnTo>
                    <a:pt x="108" y="107"/>
                  </a:lnTo>
                  <a:lnTo>
                    <a:pt x="94" y="91"/>
                  </a:lnTo>
                  <a:lnTo>
                    <a:pt x="76" y="77"/>
                  </a:lnTo>
                  <a:lnTo>
                    <a:pt x="59" y="65"/>
                  </a:lnTo>
                  <a:lnTo>
                    <a:pt x="43" y="54"/>
                  </a:lnTo>
                  <a:lnTo>
                    <a:pt x="37" y="46"/>
                  </a:lnTo>
                  <a:lnTo>
                    <a:pt x="31" y="34"/>
                  </a:lnTo>
                  <a:lnTo>
                    <a:pt x="21" y="22"/>
                  </a:lnTo>
                  <a:lnTo>
                    <a:pt x="12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3848" y="2705"/>
              <a:ext cx="58" cy="77"/>
            </a:xfrm>
            <a:custGeom>
              <a:rect b="b" l="l" r="r" t="t"/>
              <a:pathLst>
                <a:path extrusionOk="0" h="156" w="116">
                  <a:moveTo>
                    <a:pt x="0" y="0"/>
                  </a:moveTo>
                  <a:lnTo>
                    <a:pt x="2" y="6"/>
                  </a:lnTo>
                  <a:lnTo>
                    <a:pt x="8" y="18"/>
                  </a:lnTo>
                  <a:lnTo>
                    <a:pt x="13" y="34"/>
                  </a:lnTo>
                  <a:lnTo>
                    <a:pt x="19" y="52"/>
                  </a:lnTo>
                  <a:lnTo>
                    <a:pt x="21" y="65"/>
                  </a:lnTo>
                  <a:lnTo>
                    <a:pt x="23" y="83"/>
                  </a:lnTo>
                  <a:lnTo>
                    <a:pt x="31" y="103"/>
                  </a:lnTo>
                  <a:lnTo>
                    <a:pt x="41" y="121"/>
                  </a:lnTo>
                  <a:lnTo>
                    <a:pt x="47" y="136"/>
                  </a:lnTo>
                  <a:lnTo>
                    <a:pt x="49" y="142"/>
                  </a:lnTo>
                  <a:lnTo>
                    <a:pt x="59" y="148"/>
                  </a:lnTo>
                  <a:lnTo>
                    <a:pt x="69" y="154"/>
                  </a:lnTo>
                  <a:lnTo>
                    <a:pt x="82" y="156"/>
                  </a:lnTo>
                  <a:lnTo>
                    <a:pt x="94" y="156"/>
                  </a:lnTo>
                  <a:lnTo>
                    <a:pt x="106" y="150"/>
                  </a:lnTo>
                  <a:lnTo>
                    <a:pt x="114" y="138"/>
                  </a:lnTo>
                  <a:lnTo>
                    <a:pt x="116" y="123"/>
                  </a:lnTo>
                  <a:lnTo>
                    <a:pt x="108" y="107"/>
                  </a:lnTo>
                  <a:lnTo>
                    <a:pt x="94" y="91"/>
                  </a:lnTo>
                  <a:lnTo>
                    <a:pt x="76" y="77"/>
                  </a:lnTo>
                  <a:lnTo>
                    <a:pt x="59" y="65"/>
                  </a:lnTo>
                  <a:lnTo>
                    <a:pt x="43" y="54"/>
                  </a:lnTo>
                  <a:lnTo>
                    <a:pt x="37" y="46"/>
                  </a:lnTo>
                  <a:lnTo>
                    <a:pt x="31" y="34"/>
                  </a:lnTo>
                  <a:lnTo>
                    <a:pt x="21" y="22"/>
                  </a:lnTo>
                  <a:lnTo>
                    <a:pt x="12" y="12"/>
                  </a:ln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7" name="Google Shape;97;p16"/>
            <p:cNvSpPr/>
            <p:nvPr/>
          </p:nvSpPr>
          <p:spPr>
            <a:xfrm>
              <a:off x="3714" y="2597"/>
              <a:ext cx="37" cy="32"/>
            </a:xfrm>
            <a:custGeom>
              <a:rect b="b" l="l" r="r" t="t"/>
              <a:pathLst>
                <a:path extrusionOk="0" h="63" w="75">
                  <a:moveTo>
                    <a:pt x="0" y="45"/>
                  </a:moveTo>
                  <a:lnTo>
                    <a:pt x="33" y="0"/>
                  </a:lnTo>
                  <a:lnTo>
                    <a:pt x="73" y="14"/>
                  </a:lnTo>
                  <a:lnTo>
                    <a:pt x="75" y="49"/>
                  </a:lnTo>
                  <a:lnTo>
                    <a:pt x="32" y="63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8" name="Google Shape;98;p16"/>
            <p:cNvSpPr/>
            <p:nvPr/>
          </p:nvSpPr>
          <p:spPr>
            <a:xfrm>
              <a:off x="3714" y="2597"/>
              <a:ext cx="37" cy="32"/>
            </a:xfrm>
            <a:custGeom>
              <a:rect b="b" l="l" r="r" t="t"/>
              <a:pathLst>
                <a:path extrusionOk="0" h="63" w="75">
                  <a:moveTo>
                    <a:pt x="0" y="45"/>
                  </a:moveTo>
                  <a:lnTo>
                    <a:pt x="33" y="0"/>
                  </a:lnTo>
                  <a:lnTo>
                    <a:pt x="73" y="14"/>
                  </a:lnTo>
                  <a:lnTo>
                    <a:pt x="75" y="49"/>
                  </a:lnTo>
                  <a:lnTo>
                    <a:pt x="32" y="63"/>
                  </a:lnTo>
                  <a:lnTo>
                    <a:pt x="0" y="45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9" name="Google Shape;99;p16"/>
            <p:cNvSpPr/>
            <p:nvPr/>
          </p:nvSpPr>
          <p:spPr>
            <a:xfrm>
              <a:off x="3768" y="2614"/>
              <a:ext cx="37" cy="52"/>
            </a:xfrm>
            <a:custGeom>
              <a:rect b="b" l="l" r="r" t="t"/>
              <a:pathLst>
                <a:path extrusionOk="0" h="105" w="73">
                  <a:moveTo>
                    <a:pt x="0" y="40"/>
                  </a:moveTo>
                  <a:lnTo>
                    <a:pt x="34" y="0"/>
                  </a:lnTo>
                  <a:lnTo>
                    <a:pt x="63" y="48"/>
                  </a:lnTo>
                  <a:lnTo>
                    <a:pt x="73" y="105"/>
                  </a:lnTo>
                  <a:lnTo>
                    <a:pt x="34" y="77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0" name="Google Shape;100;p16"/>
            <p:cNvSpPr/>
            <p:nvPr/>
          </p:nvSpPr>
          <p:spPr>
            <a:xfrm>
              <a:off x="3768" y="2614"/>
              <a:ext cx="37" cy="52"/>
            </a:xfrm>
            <a:custGeom>
              <a:rect b="b" l="l" r="r" t="t"/>
              <a:pathLst>
                <a:path extrusionOk="0" h="105" w="73">
                  <a:moveTo>
                    <a:pt x="0" y="40"/>
                  </a:moveTo>
                  <a:lnTo>
                    <a:pt x="34" y="0"/>
                  </a:lnTo>
                  <a:lnTo>
                    <a:pt x="63" y="48"/>
                  </a:lnTo>
                  <a:lnTo>
                    <a:pt x="73" y="105"/>
                  </a:lnTo>
                  <a:lnTo>
                    <a:pt x="34" y="77"/>
                  </a:lnTo>
                  <a:lnTo>
                    <a:pt x="0" y="40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1" name="Google Shape;101;p16"/>
            <p:cNvSpPr/>
            <p:nvPr/>
          </p:nvSpPr>
          <p:spPr>
            <a:xfrm>
              <a:off x="3451" y="2207"/>
              <a:ext cx="493" cy="331"/>
            </a:xfrm>
            <a:custGeom>
              <a:rect b="b" l="l" r="r" t="t"/>
              <a:pathLst>
                <a:path extrusionOk="0" h="663" w="987">
                  <a:moveTo>
                    <a:pt x="323" y="0"/>
                  </a:moveTo>
                  <a:lnTo>
                    <a:pt x="327" y="2"/>
                  </a:lnTo>
                  <a:lnTo>
                    <a:pt x="339" y="7"/>
                  </a:lnTo>
                  <a:lnTo>
                    <a:pt x="353" y="13"/>
                  </a:lnTo>
                  <a:lnTo>
                    <a:pt x="369" y="19"/>
                  </a:lnTo>
                  <a:lnTo>
                    <a:pt x="384" y="21"/>
                  </a:lnTo>
                  <a:lnTo>
                    <a:pt x="398" y="19"/>
                  </a:lnTo>
                  <a:lnTo>
                    <a:pt x="414" y="9"/>
                  </a:lnTo>
                  <a:lnTo>
                    <a:pt x="432" y="2"/>
                  </a:lnTo>
                  <a:lnTo>
                    <a:pt x="447" y="2"/>
                  </a:lnTo>
                  <a:lnTo>
                    <a:pt x="463" y="7"/>
                  </a:lnTo>
                  <a:lnTo>
                    <a:pt x="479" y="23"/>
                  </a:lnTo>
                  <a:lnTo>
                    <a:pt x="493" y="43"/>
                  </a:lnTo>
                  <a:lnTo>
                    <a:pt x="500" y="63"/>
                  </a:lnTo>
                  <a:lnTo>
                    <a:pt x="504" y="82"/>
                  </a:lnTo>
                  <a:lnTo>
                    <a:pt x="504" y="98"/>
                  </a:lnTo>
                  <a:lnTo>
                    <a:pt x="508" y="114"/>
                  </a:lnTo>
                  <a:lnTo>
                    <a:pt x="512" y="129"/>
                  </a:lnTo>
                  <a:lnTo>
                    <a:pt x="522" y="143"/>
                  </a:lnTo>
                  <a:lnTo>
                    <a:pt x="534" y="151"/>
                  </a:lnTo>
                  <a:lnTo>
                    <a:pt x="550" y="155"/>
                  </a:lnTo>
                  <a:lnTo>
                    <a:pt x="567" y="157"/>
                  </a:lnTo>
                  <a:lnTo>
                    <a:pt x="585" y="157"/>
                  </a:lnTo>
                  <a:lnTo>
                    <a:pt x="599" y="153"/>
                  </a:lnTo>
                  <a:lnTo>
                    <a:pt x="609" y="147"/>
                  </a:lnTo>
                  <a:lnTo>
                    <a:pt x="617" y="133"/>
                  </a:lnTo>
                  <a:lnTo>
                    <a:pt x="628" y="116"/>
                  </a:lnTo>
                  <a:lnTo>
                    <a:pt x="642" y="96"/>
                  </a:lnTo>
                  <a:lnTo>
                    <a:pt x="656" y="76"/>
                  </a:lnTo>
                  <a:lnTo>
                    <a:pt x="668" y="61"/>
                  </a:lnTo>
                  <a:lnTo>
                    <a:pt x="683" y="43"/>
                  </a:lnTo>
                  <a:lnTo>
                    <a:pt x="703" y="27"/>
                  </a:lnTo>
                  <a:lnTo>
                    <a:pt x="723" y="15"/>
                  </a:lnTo>
                  <a:lnTo>
                    <a:pt x="737" y="9"/>
                  </a:lnTo>
                  <a:lnTo>
                    <a:pt x="748" y="11"/>
                  </a:lnTo>
                  <a:lnTo>
                    <a:pt x="764" y="19"/>
                  </a:lnTo>
                  <a:lnTo>
                    <a:pt x="782" y="27"/>
                  </a:lnTo>
                  <a:lnTo>
                    <a:pt x="802" y="37"/>
                  </a:lnTo>
                  <a:lnTo>
                    <a:pt x="823" y="45"/>
                  </a:lnTo>
                  <a:lnTo>
                    <a:pt x="851" y="47"/>
                  </a:lnTo>
                  <a:lnTo>
                    <a:pt x="874" y="43"/>
                  </a:lnTo>
                  <a:lnTo>
                    <a:pt x="896" y="37"/>
                  </a:lnTo>
                  <a:lnTo>
                    <a:pt x="920" y="33"/>
                  </a:lnTo>
                  <a:lnTo>
                    <a:pt x="937" y="29"/>
                  </a:lnTo>
                  <a:lnTo>
                    <a:pt x="953" y="25"/>
                  </a:lnTo>
                  <a:lnTo>
                    <a:pt x="967" y="21"/>
                  </a:lnTo>
                  <a:lnTo>
                    <a:pt x="979" y="19"/>
                  </a:lnTo>
                  <a:lnTo>
                    <a:pt x="985" y="21"/>
                  </a:lnTo>
                  <a:lnTo>
                    <a:pt x="987" y="31"/>
                  </a:lnTo>
                  <a:lnTo>
                    <a:pt x="987" y="51"/>
                  </a:lnTo>
                  <a:lnTo>
                    <a:pt x="985" y="70"/>
                  </a:lnTo>
                  <a:lnTo>
                    <a:pt x="983" y="92"/>
                  </a:lnTo>
                  <a:lnTo>
                    <a:pt x="979" y="112"/>
                  </a:lnTo>
                  <a:lnTo>
                    <a:pt x="973" y="124"/>
                  </a:lnTo>
                  <a:lnTo>
                    <a:pt x="963" y="128"/>
                  </a:lnTo>
                  <a:lnTo>
                    <a:pt x="951" y="128"/>
                  </a:lnTo>
                  <a:lnTo>
                    <a:pt x="937" y="126"/>
                  </a:lnTo>
                  <a:lnTo>
                    <a:pt x="926" y="124"/>
                  </a:lnTo>
                  <a:lnTo>
                    <a:pt x="912" y="126"/>
                  </a:lnTo>
                  <a:lnTo>
                    <a:pt x="902" y="131"/>
                  </a:lnTo>
                  <a:lnTo>
                    <a:pt x="886" y="147"/>
                  </a:lnTo>
                  <a:lnTo>
                    <a:pt x="865" y="167"/>
                  </a:lnTo>
                  <a:lnTo>
                    <a:pt x="843" y="185"/>
                  </a:lnTo>
                  <a:lnTo>
                    <a:pt x="821" y="198"/>
                  </a:lnTo>
                  <a:lnTo>
                    <a:pt x="807" y="204"/>
                  </a:lnTo>
                  <a:lnTo>
                    <a:pt x="792" y="206"/>
                  </a:lnTo>
                  <a:lnTo>
                    <a:pt x="778" y="206"/>
                  </a:lnTo>
                  <a:lnTo>
                    <a:pt x="766" y="208"/>
                  </a:lnTo>
                  <a:lnTo>
                    <a:pt x="760" y="212"/>
                  </a:lnTo>
                  <a:lnTo>
                    <a:pt x="758" y="222"/>
                  </a:lnTo>
                  <a:lnTo>
                    <a:pt x="762" y="236"/>
                  </a:lnTo>
                  <a:lnTo>
                    <a:pt x="764" y="253"/>
                  </a:lnTo>
                  <a:lnTo>
                    <a:pt x="764" y="271"/>
                  </a:lnTo>
                  <a:lnTo>
                    <a:pt x="760" y="289"/>
                  </a:lnTo>
                  <a:lnTo>
                    <a:pt x="754" y="303"/>
                  </a:lnTo>
                  <a:lnTo>
                    <a:pt x="743" y="311"/>
                  </a:lnTo>
                  <a:lnTo>
                    <a:pt x="725" y="316"/>
                  </a:lnTo>
                  <a:lnTo>
                    <a:pt x="709" y="316"/>
                  </a:lnTo>
                  <a:lnTo>
                    <a:pt x="695" y="316"/>
                  </a:lnTo>
                  <a:lnTo>
                    <a:pt x="685" y="318"/>
                  </a:lnTo>
                  <a:lnTo>
                    <a:pt x="682" y="326"/>
                  </a:lnTo>
                  <a:lnTo>
                    <a:pt x="682" y="338"/>
                  </a:lnTo>
                  <a:lnTo>
                    <a:pt x="682" y="356"/>
                  </a:lnTo>
                  <a:lnTo>
                    <a:pt x="682" y="374"/>
                  </a:lnTo>
                  <a:lnTo>
                    <a:pt x="680" y="391"/>
                  </a:lnTo>
                  <a:lnTo>
                    <a:pt x="674" y="405"/>
                  </a:lnTo>
                  <a:lnTo>
                    <a:pt x="668" y="415"/>
                  </a:lnTo>
                  <a:lnTo>
                    <a:pt x="654" y="425"/>
                  </a:lnTo>
                  <a:lnTo>
                    <a:pt x="640" y="433"/>
                  </a:lnTo>
                  <a:lnTo>
                    <a:pt x="630" y="444"/>
                  </a:lnTo>
                  <a:lnTo>
                    <a:pt x="626" y="458"/>
                  </a:lnTo>
                  <a:lnTo>
                    <a:pt x="622" y="474"/>
                  </a:lnTo>
                  <a:lnTo>
                    <a:pt x="617" y="486"/>
                  </a:lnTo>
                  <a:lnTo>
                    <a:pt x="609" y="494"/>
                  </a:lnTo>
                  <a:lnTo>
                    <a:pt x="605" y="496"/>
                  </a:lnTo>
                  <a:lnTo>
                    <a:pt x="558" y="511"/>
                  </a:lnTo>
                  <a:lnTo>
                    <a:pt x="546" y="572"/>
                  </a:lnTo>
                  <a:lnTo>
                    <a:pt x="518" y="572"/>
                  </a:lnTo>
                  <a:lnTo>
                    <a:pt x="461" y="598"/>
                  </a:lnTo>
                  <a:lnTo>
                    <a:pt x="424" y="594"/>
                  </a:lnTo>
                  <a:lnTo>
                    <a:pt x="412" y="620"/>
                  </a:lnTo>
                  <a:lnTo>
                    <a:pt x="357" y="627"/>
                  </a:lnTo>
                  <a:lnTo>
                    <a:pt x="327" y="643"/>
                  </a:lnTo>
                  <a:lnTo>
                    <a:pt x="266" y="578"/>
                  </a:lnTo>
                  <a:lnTo>
                    <a:pt x="229" y="596"/>
                  </a:lnTo>
                  <a:lnTo>
                    <a:pt x="209" y="643"/>
                  </a:lnTo>
                  <a:lnTo>
                    <a:pt x="105" y="663"/>
                  </a:lnTo>
                  <a:lnTo>
                    <a:pt x="54" y="610"/>
                  </a:lnTo>
                  <a:lnTo>
                    <a:pt x="4" y="612"/>
                  </a:lnTo>
                  <a:lnTo>
                    <a:pt x="0" y="562"/>
                  </a:lnTo>
                  <a:lnTo>
                    <a:pt x="69" y="482"/>
                  </a:lnTo>
                  <a:lnTo>
                    <a:pt x="59" y="395"/>
                  </a:lnTo>
                  <a:lnTo>
                    <a:pt x="28" y="350"/>
                  </a:lnTo>
                  <a:lnTo>
                    <a:pt x="32" y="313"/>
                  </a:lnTo>
                  <a:lnTo>
                    <a:pt x="87" y="265"/>
                  </a:lnTo>
                  <a:lnTo>
                    <a:pt x="107" y="181"/>
                  </a:lnTo>
                  <a:lnTo>
                    <a:pt x="168" y="143"/>
                  </a:lnTo>
                  <a:lnTo>
                    <a:pt x="201" y="88"/>
                  </a:lnTo>
                  <a:lnTo>
                    <a:pt x="266" y="84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2" name="Google Shape;102;p16"/>
            <p:cNvSpPr/>
            <p:nvPr/>
          </p:nvSpPr>
          <p:spPr>
            <a:xfrm>
              <a:off x="3451" y="2207"/>
              <a:ext cx="493" cy="331"/>
            </a:xfrm>
            <a:custGeom>
              <a:rect b="b" l="l" r="r" t="t"/>
              <a:pathLst>
                <a:path extrusionOk="0" h="663" w="987">
                  <a:moveTo>
                    <a:pt x="323" y="0"/>
                  </a:moveTo>
                  <a:lnTo>
                    <a:pt x="327" y="2"/>
                  </a:lnTo>
                  <a:lnTo>
                    <a:pt x="339" y="7"/>
                  </a:lnTo>
                  <a:lnTo>
                    <a:pt x="353" y="13"/>
                  </a:lnTo>
                  <a:lnTo>
                    <a:pt x="369" y="19"/>
                  </a:lnTo>
                  <a:lnTo>
                    <a:pt x="384" y="21"/>
                  </a:lnTo>
                  <a:lnTo>
                    <a:pt x="398" y="19"/>
                  </a:lnTo>
                  <a:lnTo>
                    <a:pt x="414" y="9"/>
                  </a:lnTo>
                  <a:lnTo>
                    <a:pt x="432" y="2"/>
                  </a:lnTo>
                  <a:lnTo>
                    <a:pt x="447" y="2"/>
                  </a:lnTo>
                  <a:lnTo>
                    <a:pt x="463" y="7"/>
                  </a:lnTo>
                  <a:lnTo>
                    <a:pt x="479" y="23"/>
                  </a:lnTo>
                  <a:lnTo>
                    <a:pt x="493" y="43"/>
                  </a:lnTo>
                  <a:lnTo>
                    <a:pt x="500" y="63"/>
                  </a:lnTo>
                  <a:lnTo>
                    <a:pt x="504" y="82"/>
                  </a:lnTo>
                  <a:lnTo>
                    <a:pt x="504" y="98"/>
                  </a:lnTo>
                  <a:lnTo>
                    <a:pt x="508" y="114"/>
                  </a:lnTo>
                  <a:lnTo>
                    <a:pt x="512" y="129"/>
                  </a:lnTo>
                  <a:lnTo>
                    <a:pt x="522" y="143"/>
                  </a:lnTo>
                  <a:lnTo>
                    <a:pt x="534" y="151"/>
                  </a:lnTo>
                  <a:lnTo>
                    <a:pt x="550" y="155"/>
                  </a:lnTo>
                  <a:lnTo>
                    <a:pt x="567" y="157"/>
                  </a:lnTo>
                  <a:lnTo>
                    <a:pt x="585" y="157"/>
                  </a:lnTo>
                  <a:lnTo>
                    <a:pt x="599" y="153"/>
                  </a:lnTo>
                  <a:lnTo>
                    <a:pt x="609" y="147"/>
                  </a:lnTo>
                  <a:lnTo>
                    <a:pt x="617" y="133"/>
                  </a:lnTo>
                  <a:lnTo>
                    <a:pt x="628" y="116"/>
                  </a:lnTo>
                  <a:lnTo>
                    <a:pt x="642" y="96"/>
                  </a:lnTo>
                  <a:lnTo>
                    <a:pt x="656" y="76"/>
                  </a:lnTo>
                  <a:lnTo>
                    <a:pt x="668" y="61"/>
                  </a:lnTo>
                  <a:lnTo>
                    <a:pt x="683" y="43"/>
                  </a:lnTo>
                  <a:lnTo>
                    <a:pt x="703" y="27"/>
                  </a:lnTo>
                  <a:lnTo>
                    <a:pt x="723" y="15"/>
                  </a:lnTo>
                  <a:lnTo>
                    <a:pt x="737" y="9"/>
                  </a:lnTo>
                  <a:lnTo>
                    <a:pt x="748" y="11"/>
                  </a:lnTo>
                  <a:lnTo>
                    <a:pt x="764" y="19"/>
                  </a:lnTo>
                  <a:lnTo>
                    <a:pt x="782" y="27"/>
                  </a:lnTo>
                  <a:lnTo>
                    <a:pt x="802" y="37"/>
                  </a:lnTo>
                  <a:lnTo>
                    <a:pt x="823" y="45"/>
                  </a:lnTo>
                  <a:lnTo>
                    <a:pt x="851" y="47"/>
                  </a:lnTo>
                  <a:lnTo>
                    <a:pt x="874" y="43"/>
                  </a:lnTo>
                  <a:lnTo>
                    <a:pt x="896" y="37"/>
                  </a:lnTo>
                  <a:lnTo>
                    <a:pt x="920" y="33"/>
                  </a:lnTo>
                  <a:lnTo>
                    <a:pt x="937" y="29"/>
                  </a:lnTo>
                  <a:lnTo>
                    <a:pt x="953" y="25"/>
                  </a:lnTo>
                  <a:lnTo>
                    <a:pt x="967" y="21"/>
                  </a:lnTo>
                  <a:lnTo>
                    <a:pt x="979" y="19"/>
                  </a:lnTo>
                  <a:lnTo>
                    <a:pt x="985" y="21"/>
                  </a:lnTo>
                  <a:lnTo>
                    <a:pt x="987" y="31"/>
                  </a:lnTo>
                  <a:lnTo>
                    <a:pt x="987" y="51"/>
                  </a:lnTo>
                  <a:lnTo>
                    <a:pt x="985" y="70"/>
                  </a:lnTo>
                  <a:lnTo>
                    <a:pt x="983" y="92"/>
                  </a:lnTo>
                  <a:lnTo>
                    <a:pt x="979" y="112"/>
                  </a:lnTo>
                  <a:lnTo>
                    <a:pt x="973" y="124"/>
                  </a:lnTo>
                  <a:lnTo>
                    <a:pt x="963" y="128"/>
                  </a:lnTo>
                  <a:lnTo>
                    <a:pt x="951" y="128"/>
                  </a:lnTo>
                  <a:lnTo>
                    <a:pt x="937" y="126"/>
                  </a:lnTo>
                  <a:lnTo>
                    <a:pt x="926" y="124"/>
                  </a:lnTo>
                  <a:lnTo>
                    <a:pt x="912" y="126"/>
                  </a:lnTo>
                  <a:lnTo>
                    <a:pt x="902" y="131"/>
                  </a:lnTo>
                  <a:lnTo>
                    <a:pt x="886" y="147"/>
                  </a:lnTo>
                  <a:lnTo>
                    <a:pt x="865" y="167"/>
                  </a:lnTo>
                  <a:lnTo>
                    <a:pt x="843" y="185"/>
                  </a:lnTo>
                  <a:lnTo>
                    <a:pt x="821" y="198"/>
                  </a:lnTo>
                  <a:lnTo>
                    <a:pt x="807" y="204"/>
                  </a:lnTo>
                  <a:lnTo>
                    <a:pt x="792" y="206"/>
                  </a:lnTo>
                  <a:lnTo>
                    <a:pt x="778" y="206"/>
                  </a:lnTo>
                  <a:lnTo>
                    <a:pt x="766" y="208"/>
                  </a:lnTo>
                  <a:lnTo>
                    <a:pt x="760" y="212"/>
                  </a:lnTo>
                  <a:lnTo>
                    <a:pt x="758" y="222"/>
                  </a:lnTo>
                  <a:lnTo>
                    <a:pt x="762" y="236"/>
                  </a:lnTo>
                  <a:lnTo>
                    <a:pt x="764" y="253"/>
                  </a:lnTo>
                  <a:lnTo>
                    <a:pt x="764" y="271"/>
                  </a:lnTo>
                  <a:lnTo>
                    <a:pt x="760" y="289"/>
                  </a:lnTo>
                  <a:lnTo>
                    <a:pt x="754" y="303"/>
                  </a:lnTo>
                  <a:lnTo>
                    <a:pt x="743" y="311"/>
                  </a:lnTo>
                  <a:lnTo>
                    <a:pt x="725" y="316"/>
                  </a:lnTo>
                  <a:lnTo>
                    <a:pt x="709" y="316"/>
                  </a:lnTo>
                  <a:lnTo>
                    <a:pt x="695" y="316"/>
                  </a:lnTo>
                  <a:lnTo>
                    <a:pt x="685" y="318"/>
                  </a:lnTo>
                  <a:lnTo>
                    <a:pt x="682" y="326"/>
                  </a:lnTo>
                  <a:lnTo>
                    <a:pt x="682" y="338"/>
                  </a:lnTo>
                  <a:lnTo>
                    <a:pt x="682" y="356"/>
                  </a:lnTo>
                  <a:lnTo>
                    <a:pt x="682" y="374"/>
                  </a:lnTo>
                  <a:lnTo>
                    <a:pt x="680" y="391"/>
                  </a:lnTo>
                  <a:lnTo>
                    <a:pt x="674" y="405"/>
                  </a:lnTo>
                  <a:lnTo>
                    <a:pt x="668" y="415"/>
                  </a:lnTo>
                  <a:lnTo>
                    <a:pt x="654" y="425"/>
                  </a:lnTo>
                  <a:lnTo>
                    <a:pt x="640" y="433"/>
                  </a:lnTo>
                  <a:lnTo>
                    <a:pt x="630" y="444"/>
                  </a:lnTo>
                  <a:lnTo>
                    <a:pt x="626" y="458"/>
                  </a:lnTo>
                  <a:lnTo>
                    <a:pt x="622" y="474"/>
                  </a:lnTo>
                  <a:lnTo>
                    <a:pt x="617" y="486"/>
                  </a:lnTo>
                  <a:lnTo>
                    <a:pt x="609" y="494"/>
                  </a:lnTo>
                  <a:lnTo>
                    <a:pt x="605" y="496"/>
                  </a:lnTo>
                  <a:lnTo>
                    <a:pt x="558" y="511"/>
                  </a:lnTo>
                  <a:lnTo>
                    <a:pt x="546" y="572"/>
                  </a:lnTo>
                  <a:lnTo>
                    <a:pt x="518" y="572"/>
                  </a:lnTo>
                  <a:lnTo>
                    <a:pt x="461" y="598"/>
                  </a:lnTo>
                  <a:lnTo>
                    <a:pt x="424" y="594"/>
                  </a:lnTo>
                  <a:lnTo>
                    <a:pt x="412" y="620"/>
                  </a:lnTo>
                  <a:lnTo>
                    <a:pt x="357" y="627"/>
                  </a:lnTo>
                  <a:lnTo>
                    <a:pt x="327" y="643"/>
                  </a:lnTo>
                  <a:lnTo>
                    <a:pt x="266" y="578"/>
                  </a:lnTo>
                  <a:lnTo>
                    <a:pt x="229" y="596"/>
                  </a:lnTo>
                  <a:lnTo>
                    <a:pt x="209" y="643"/>
                  </a:lnTo>
                  <a:lnTo>
                    <a:pt x="105" y="663"/>
                  </a:lnTo>
                  <a:lnTo>
                    <a:pt x="54" y="610"/>
                  </a:lnTo>
                  <a:lnTo>
                    <a:pt x="4" y="612"/>
                  </a:lnTo>
                  <a:lnTo>
                    <a:pt x="0" y="562"/>
                  </a:lnTo>
                  <a:lnTo>
                    <a:pt x="69" y="482"/>
                  </a:lnTo>
                  <a:lnTo>
                    <a:pt x="59" y="395"/>
                  </a:lnTo>
                  <a:lnTo>
                    <a:pt x="28" y="350"/>
                  </a:lnTo>
                  <a:lnTo>
                    <a:pt x="32" y="313"/>
                  </a:lnTo>
                  <a:lnTo>
                    <a:pt x="87" y="265"/>
                  </a:lnTo>
                  <a:lnTo>
                    <a:pt x="107" y="181"/>
                  </a:lnTo>
                  <a:lnTo>
                    <a:pt x="168" y="143"/>
                  </a:lnTo>
                  <a:lnTo>
                    <a:pt x="201" y="88"/>
                  </a:lnTo>
                  <a:lnTo>
                    <a:pt x="266" y="84"/>
                  </a:lnTo>
                  <a:lnTo>
                    <a:pt x="323" y="0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3" name="Google Shape;103;p16"/>
            <p:cNvSpPr/>
            <p:nvPr/>
          </p:nvSpPr>
          <p:spPr>
            <a:xfrm>
              <a:off x="3322" y="1838"/>
              <a:ext cx="400" cy="580"/>
            </a:xfrm>
            <a:custGeom>
              <a:rect b="b" l="l" r="r" t="t"/>
              <a:pathLst>
                <a:path extrusionOk="0" h="1161" w="799">
                  <a:moveTo>
                    <a:pt x="799" y="413"/>
                  </a:moveTo>
                  <a:lnTo>
                    <a:pt x="795" y="415"/>
                  </a:lnTo>
                  <a:lnTo>
                    <a:pt x="785" y="423"/>
                  </a:lnTo>
                  <a:lnTo>
                    <a:pt x="773" y="433"/>
                  </a:lnTo>
                  <a:lnTo>
                    <a:pt x="759" y="444"/>
                  </a:lnTo>
                  <a:lnTo>
                    <a:pt x="748" y="458"/>
                  </a:lnTo>
                  <a:lnTo>
                    <a:pt x="740" y="468"/>
                  </a:lnTo>
                  <a:lnTo>
                    <a:pt x="738" y="484"/>
                  </a:lnTo>
                  <a:lnTo>
                    <a:pt x="738" y="499"/>
                  </a:lnTo>
                  <a:lnTo>
                    <a:pt x="738" y="517"/>
                  </a:lnTo>
                  <a:lnTo>
                    <a:pt x="734" y="535"/>
                  </a:lnTo>
                  <a:lnTo>
                    <a:pt x="726" y="549"/>
                  </a:lnTo>
                  <a:lnTo>
                    <a:pt x="706" y="560"/>
                  </a:lnTo>
                  <a:lnTo>
                    <a:pt x="683" y="570"/>
                  </a:lnTo>
                  <a:lnTo>
                    <a:pt x="661" y="578"/>
                  </a:lnTo>
                  <a:lnTo>
                    <a:pt x="645" y="584"/>
                  </a:lnTo>
                  <a:lnTo>
                    <a:pt x="635" y="588"/>
                  </a:lnTo>
                  <a:lnTo>
                    <a:pt x="622" y="586"/>
                  </a:lnTo>
                  <a:lnTo>
                    <a:pt x="608" y="584"/>
                  </a:lnTo>
                  <a:lnTo>
                    <a:pt x="594" y="580"/>
                  </a:lnTo>
                  <a:lnTo>
                    <a:pt x="584" y="576"/>
                  </a:lnTo>
                  <a:lnTo>
                    <a:pt x="580" y="576"/>
                  </a:lnTo>
                  <a:lnTo>
                    <a:pt x="561" y="618"/>
                  </a:lnTo>
                  <a:lnTo>
                    <a:pt x="557" y="679"/>
                  </a:lnTo>
                  <a:lnTo>
                    <a:pt x="568" y="718"/>
                  </a:lnTo>
                  <a:lnTo>
                    <a:pt x="580" y="738"/>
                  </a:lnTo>
                  <a:lnTo>
                    <a:pt x="523" y="822"/>
                  </a:lnTo>
                  <a:lnTo>
                    <a:pt x="458" y="826"/>
                  </a:lnTo>
                  <a:lnTo>
                    <a:pt x="425" y="881"/>
                  </a:lnTo>
                  <a:lnTo>
                    <a:pt x="368" y="919"/>
                  </a:lnTo>
                  <a:lnTo>
                    <a:pt x="344" y="1003"/>
                  </a:lnTo>
                  <a:lnTo>
                    <a:pt x="289" y="1051"/>
                  </a:lnTo>
                  <a:lnTo>
                    <a:pt x="285" y="1088"/>
                  </a:lnTo>
                  <a:lnTo>
                    <a:pt x="316" y="1133"/>
                  </a:lnTo>
                  <a:lnTo>
                    <a:pt x="318" y="1147"/>
                  </a:lnTo>
                  <a:lnTo>
                    <a:pt x="244" y="1161"/>
                  </a:lnTo>
                  <a:lnTo>
                    <a:pt x="139" y="1145"/>
                  </a:lnTo>
                  <a:lnTo>
                    <a:pt x="80" y="1137"/>
                  </a:lnTo>
                  <a:lnTo>
                    <a:pt x="41" y="1100"/>
                  </a:lnTo>
                  <a:lnTo>
                    <a:pt x="45" y="1060"/>
                  </a:lnTo>
                  <a:lnTo>
                    <a:pt x="72" y="1025"/>
                  </a:lnTo>
                  <a:lnTo>
                    <a:pt x="66" y="990"/>
                  </a:lnTo>
                  <a:lnTo>
                    <a:pt x="96" y="929"/>
                  </a:lnTo>
                  <a:lnTo>
                    <a:pt x="82" y="858"/>
                  </a:lnTo>
                  <a:lnTo>
                    <a:pt x="7" y="820"/>
                  </a:lnTo>
                  <a:lnTo>
                    <a:pt x="9" y="749"/>
                  </a:lnTo>
                  <a:lnTo>
                    <a:pt x="41" y="718"/>
                  </a:lnTo>
                  <a:lnTo>
                    <a:pt x="47" y="677"/>
                  </a:lnTo>
                  <a:lnTo>
                    <a:pt x="88" y="665"/>
                  </a:lnTo>
                  <a:lnTo>
                    <a:pt x="114" y="594"/>
                  </a:lnTo>
                  <a:lnTo>
                    <a:pt x="88" y="547"/>
                  </a:lnTo>
                  <a:lnTo>
                    <a:pt x="49" y="529"/>
                  </a:lnTo>
                  <a:lnTo>
                    <a:pt x="53" y="486"/>
                  </a:lnTo>
                  <a:lnTo>
                    <a:pt x="96" y="466"/>
                  </a:lnTo>
                  <a:lnTo>
                    <a:pt x="63" y="419"/>
                  </a:lnTo>
                  <a:lnTo>
                    <a:pt x="0" y="338"/>
                  </a:lnTo>
                  <a:lnTo>
                    <a:pt x="15" y="314"/>
                  </a:lnTo>
                  <a:lnTo>
                    <a:pt x="3" y="273"/>
                  </a:lnTo>
                  <a:lnTo>
                    <a:pt x="35" y="234"/>
                  </a:lnTo>
                  <a:lnTo>
                    <a:pt x="41" y="181"/>
                  </a:lnTo>
                  <a:lnTo>
                    <a:pt x="66" y="143"/>
                  </a:lnTo>
                  <a:lnTo>
                    <a:pt x="114" y="147"/>
                  </a:lnTo>
                  <a:lnTo>
                    <a:pt x="131" y="224"/>
                  </a:lnTo>
                  <a:lnTo>
                    <a:pt x="179" y="220"/>
                  </a:lnTo>
                  <a:lnTo>
                    <a:pt x="230" y="165"/>
                  </a:lnTo>
                  <a:lnTo>
                    <a:pt x="269" y="167"/>
                  </a:lnTo>
                  <a:lnTo>
                    <a:pt x="297" y="131"/>
                  </a:lnTo>
                  <a:lnTo>
                    <a:pt x="324" y="141"/>
                  </a:lnTo>
                  <a:lnTo>
                    <a:pt x="362" y="127"/>
                  </a:lnTo>
                  <a:lnTo>
                    <a:pt x="352" y="59"/>
                  </a:lnTo>
                  <a:lnTo>
                    <a:pt x="387" y="33"/>
                  </a:lnTo>
                  <a:lnTo>
                    <a:pt x="419" y="33"/>
                  </a:lnTo>
                  <a:lnTo>
                    <a:pt x="439" y="0"/>
                  </a:lnTo>
                  <a:lnTo>
                    <a:pt x="464" y="17"/>
                  </a:lnTo>
                  <a:lnTo>
                    <a:pt x="492" y="64"/>
                  </a:lnTo>
                  <a:lnTo>
                    <a:pt x="496" y="66"/>
                  </a:lnTo>
                  <a:lnTo>
                    <a:pt x="502" y="74"/>
                  </a:lnTo>
                  <a:lnTo>
                    <a:pt x="509" y="84"/>
                  </a:lnTo>
                  <a:lnTo>
                    <a:pt x="517" y="94"/>
                  </a:lnTo>
                  <a:lnTo>
                    <a:pt x="523" y="104"/>
                  </a:lnTo>
                  <a:lnTo>
                    <a:pt x="525" y="108"/>
                  </a:lnTo>
                  <a:lnTo>
                    <a:pt x="525" y="114"/>
                  </a:lnTo>
                  <a:lnTo>
                    <a:pt x="527" y="124"/>
                  </a:lnTo>
                  <a:lnTo>
                    <a:pt x="531" y="137"/>
                  </a:lnTo>
                  <a:lnTo>
                    <a:pt x="535" y="151"/>
                  </a:lnTo>
                  <a:lnTo>
                    <a:pt x="539" y="161"/>
                  </a:lnTo>
                  <a:lnTo>
                    <a:pt x="539" y="165"/>
                  </a:lnTo>
                  <a:lnTo>
                    <a:pt x="586" y="208"/>
                  </a:lnTo>
                  <a:lnTo>
                    <a:pt x="653" y="206"/>
                  </a:lnTo>
                  <a:lnTo>
                    <a:pt x="661" y="232"/>
                  </a:lnTo>
                  <a:lnTo>
                    <a:pt x="641" y="291"/>
                  </a:lnTo>
                  <a:lnTo>
                    <a:pt x="696" y="309"/>
                  </a:lnTo>
                  <a:lnTo>
                    <a:pt x="744" y="342"/>
                  </a:lnTo>
                  <a:lnTo>
                    <a:pt x="775" y="389"/>
                  </a:lnTo>
                  <a:lnTo>
                    <a:pt x="799" y="413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4" name="Google Shape;104;p16"/>
            <p:cNvSpPr/>
            <p:nvPr/>
          </p:nvSpPr>
          <p:spPr>
            <a:xfrm>
              <a:off x="3322" y="1838"/>
              <a:ext cx="400" cy="580"/>
            </a:xfrm>
            <a:custGeom>
              <a:rect b="b" l="l" r="r" t="t"/>
              <a:pathLst>
                <a:path extrusionOk="0" h="1161" w="799">
                  <a:moveTo>
                    <a:pt x="799" y="413"/>
                  </a:moveTo>
                  <a:lnTo>
                    <a:pt x="795" y="415"/>
                  </a:lnTo>
                  <a:lnTo>
                    <a:pt x="785" y="423"/>
                  </a:lnTo>
                  <a:lnTo>
                    <a:pt x="773" y="433"/>
                  </a:lnTo>
                  <a:lnTo>
                    <a:pt x="759" y="444"/>
                  </a:lnTo>
                  <a:lnTo>
                    <a:pt x="748" y="458"/>
                  </a:lnTo>
                  <a:lnTo>
                    <a:pt x="740" y="468"/>
                  </a:lnTo>
                  <a:lnTo>
                    <a:pt x="738" y="484"/>
                  </a:lnTo>
                  <a:lnTo>
                    <a:pt x="738" y="499"/>
                  </a:lnTo>
                  <a:lnTo>
                    <a:pt x="738" y="517"/>
                  </a:lnTo>
                  <a:lnTo>
                    <a:pt x="734" y="535"/>
                  </a:lnTo>
                  <a:lnTo>
                    <a:pt x="726" y="549"/>
                  </a:lnTo>
                  <a:lnTo>
                    <a:pt x="706" y="560"/>
                  </a:lnTo>
                  <a:lnTo>
                    <a:pt x="683" y="570"/>
                  </a:lnTo>
                  <a:lnTo>
                    <a:pt x="661" y="578"/>
                  </a:lnTo>
                  <a:lnTo>
                    <a:pt x="645" y="584"/>
                  </a:lnTo>
                  <a:lnTo>
                    <a:pt x="635" y="588"/>
                  </a:lnTo>
                  <a:lnTo>
                    <a:pt x="622" y="586"/>
                  </a:lnTo>
                  <a:lnTo>
                    <a:pt x="608" y="584"/>
                  </a:lnTo>
                  <a:lnTo>
                    <a:pt x="594" y="580"/>
                  </a:lnTo>
                  <a:lnTo>
                    <a:pt x="584" y="576"/>
                  </a:lnTo>
                  <a:lnTo>
                    <a:pt x="580" y="576"/>
                  </a:lnTo>
                  <a:lnTo>
                    <a:pt x="561" y="618"/>
                  </a:lnTo>
                  <a:lnTo>
                    <a:pt x="557" y="679"/>
                  </a:lnTo>
                  <a:lnTo>
                    <a:pt x="568" y="718"/>
                  </a:lnTo>
                  <a:lnTo>
                    <a:pt x="580" y="738"/>
                  </a:lnTo>
                  <a:lnTo>
                    <a:pt x="523" y="822"/>
                  </a:lnTo>
                  <a:lnTo>
                    <a:pt x="458" y="826"/>
                  </a:lnTo>
                  <a:lnTo>
                    <a:pt x="425" y="881"/>
                  </a:lnTo>
                  <a:lnTo>
                    <a:pt x="368" y="919"/>
                  </a:lnTo>
                  <a:lnTo>
                    <a:pt x="344" y="1003"/>
                  </a:lnTo>
                  <a:lnTo>
                    <a:pt x="289" y="1051"/>
                  </a:lnTo>
                  <a:lnTo>
                    <a:pt x="285" y="1088"/>
                  </a:lnTo>
                  <a:lnTo>
                    <a:pt x="316" y="1133"/>
                  </a:lnTo>
                  <a:lnTo>
                    <a:pt x="318" y="1147"/>
                  </a:lnTo>
                  <a:lnTo>
                    <a:pt x="244" y="1161"/>
                  </a:lnTo>
                  <a:lnTo>
                    <a:pt x="139" y="1145"/>
                  </a:lnTo>
                  <a:lnTo>
                    <a:pt x="80" y="1137"/>
                  </a:lnTo>
                  <a:lnTo>
                    <a:pt x="41" y="1100"/>
                  </a:lnTo>
                  <a:lnTo>
                    <a:pt x="45" y="1060"/>
                  </a:lnTo>
                  <a:lnTo>
                    <a:pt x="72" y="1025"/>
                  </a:lnTo>
                  <a:lnTo>
                    <a:pt x="66" y="990"/>
                  </a:lnTo>
                  <a:lnTo>
                    <a:pt x="96" y="929"/>
                  </a:lnTo>
                  <a:lnTo>
                    <a:pt x="82" y="858"/>
                  </a:lnTo>
                  <a:lnTo>
                    <a:pt x="7" y="820"/>
                  </a:lnTo>
                  <a:lnTo>
                    <a:pt x="9" y="749"/>
                  </a:lnTo>
                  <a:lnTo>
                    <a:pt x="41" y="718"/>
                  </a:lnTo>
                  <a:lnTo>
                    <a:pt x="47" y="677"/>
                  </a:lnTo>
                  <a:lnTo>
                    <a:pt x="88" y="665"/>
                  </a:lnTo>
                  <a:lnTo>
                    <a:pt x="114" y="594"/>
                  </a:lnTo>
                  <a:lnTo>
                    <a:pt x="88" y="547"/>
                  </a:lnTo>
                  <a:lnTo>
                    <a:pt x="49" y="529"/>
                  </a:lnTo>
                  <a:lnTo>
                    <a:pt x="53" y="486"/>
                  </a:lnTo>
                  <a:lnTo>
                    <a:pt x="96" y="466"/>
                  </a:lnTo>
                  <a:lnTo>
                    <a:pt x="63" y="419"/>
                  </a:lnTo>
                  <a:lnTo>
                    <a:pt x="0" y="338"/>
                  </a:lnTo>
                  <a:lnTo>
                    <a:pt x="15" y="314"/>
                  </a:lnTo>
                  <a:lnTo>
                    <a:pt x="3" y="273"/>
                  </a:lnTo>
                  <a:lnTo>
                    <a:pt x="35" y="234"/>
                  </a:lnTo>
                  <a:lnTo>
                    <a:pt x="41" y="181"/>
                  </a:lnTo>
                  <a:lnTo>
                    <a:pt x="66" y="143"/>
                  </a:lnTo>
                  <a:lnTo>
                    <a:pt x="114" y="147"/>
                  </a:lnTo>
                  <a:lnTo>
                    <a:pt x="131" y="224"/>
                  </a:lnTo>
                  <a:lnTo>
                    <a:pt x="179" y="220"/>
                  </a:lnTo>
                  <a:lnTo>
                    <a:pt x="230" y="165"/>
                  </a:lnTo>
                  <a:lnTo>
                    <a:pt x="269" y="167"/>
                  </a:lnTo>
                  <a:lnTo>
                    <a:pt x="297" y="131"/>
                  </a:lnTo>
                  <a:lnTo>
                    <a:pt x="324" y="141"/>
                  </a:lnTo>
                  <a:lnTo>
                    <a:pt x="362" y="127"/>
                  </a:lnTo>
                  <a:lnTo>
                    <a:pt x="352" y="59"/>
                  </a:lnTo>
                  <a:lnTo>
                    <a:pt x="387" y="33"/>
                  </a:lnTo>
                  <a:lnTo>
                    <a:pt x="419" y="33"/>
                  </a:lnTo>
                  <a:lnTo>
                    <a:pt x="439" y="0"/>
                  </a:lnTo>
                  <a:lnTo>
                    <a:pt x="464" y="17"/>
                  </a:lnTo>
                  <a:lnTo>
                    <a:pt x="492" y="64"/>
                  </a:lnTo>
                  <a:lnTo>
                    <a:pt x="496" y="66"/>
                  </a:lnTo>
                  <a:lnTo>
                    <a:pt x="502" y="74"/>
                  </a:lnTo>
                  <a:lnTo>
                    <a:pt x="509" y="84"/>
                  </a:lnTo>
                  <a:lnTo>
                    <a:pt x="517" y="94"/>
                  </a:lnTo>
                  <a:lnTo>
                    <a:pt x="523" y="104"/>
                  </a:lnTo>
                  <a:lnTo>
                    <a:pt x="525" y="108"/>
                  </a:lnTo>
                  <a:lnTo>
                    <a:pt x="525" y="114"/>
                  </a:lnTo>
                  <a:lnTo>
                    <a:pt x="527" y="124"/>
                  </a:lnTo>
                  <a:lnTo>
                    <a:pt x="531" y="137"/>
                  </a:lnTo>
                  <a:lnTo>
                    <a:pt x="535" y="151"/>
                  </a:lnTo>
                  <a:lnTo>
                    <a:pt x="539" y="161"/>
                  </a:lnTo>
                  <a:lnTo>
                    <a:pt x="539" y="165"/>
                  </a:lnTo>
                  <a:lnTo>
                    <a:pt x="586" y="208"/>
                  </a:lnTo>
                  <a:lnTo>
                    <a:pt x="653" y="206"/>
                  </a:lnTo>
                  <a:lnTo>
                    <a:pt x="661" y="232"/>
                  </a:lnTo>
                  <a:lnTo>
                    <a:pt x="641" y="291"/>
                  </a:lnTo>
                  <a:lnTo>
                    <a:pt x="696" y="309"/>
                  </a:lnTo>
                  <a:lnTo>
                    <a:pt x="744" y="342"/>
                  </a:lnTo>
                  <a:lnTo>
                    <a:pt x="775" y="389"/>
                  </a:lnTo>
                  <a:lnTo>
                    <a:pt x="799" y="413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5" name="Google Shape;105;p16"/>
            <p:cNvSpPr/>
            <p:nvPr/>
          </p:nvSpPr>
          <p:spPr>
            <a:xfrm>
              <a:off x="3440" y="1985"/>
              <a:ext cx="121" cy="140"/>
            </a:xfrm>
            <a:custGeom>
              <a:rect b="b" l="l" r="r" t="t"/>
              <a:pathLst>
                <a:path extrusionOk="0" h="279" w="242">
                  <a:moveTo>
                    <a:pt x="173" y="248"/>
                  </a:moveTo>
                  <a:lnTo>
                    <a:pt x="140" y="250"/>
                  </a:lnTo>
                  <a:lnTo>
                    <a:pt x="116" y="279"/>
                  </a:lnTo>
                  <a:lnTo>
                    <a:pt x="41" y="273"/>
                  </a:lnTo>
                  <a:lnTo>
                    <a:pt x="2" y="250"/>
                  </a:lnTo>
                  <a:lnTo>
                    <a:pt x="0" y="179"/>
                  </a:lnTo>
                  <a:lnTo>
                    <a:pt x="21" y="159"/>
                  </a:lnTo>
                  <a:lnTo>
                    <a:pt x="41" y="118"/>
                  </a:lnTo>
                  <a:lnTo>
                    <a:pt x="17" y="106"/>
                  </a:lnTo>
                  <a:lnTo>
                    <a:pt x="25" y="86"/>
                  </a:lnTo>
                  <a:lnTo>
                    <a:pt x="53" y="80"/>
                  </a:lnTo>
                  <a:lnTo>
                    <a:pt x="82" y="39"/>
                  </a:lnTo>
                  <a:lnTo>
                    <a:pt x="106" y="12"/>
                  </a:lnTo>
                  <a:lnTo>
                    <a:pt x="132" y="0"/>
                  </a:lnTo>
                  <a:lnTo>
                    <a:pt x="175" y="49"/>
                  </a:lnTo>
                  <a:lnTo>
                    <a:pt x="216" y="49"/>
                  </a:lnTo>
                  <a:lnTo>
                    <a:pt x="230" y="100"/>
                  </a:lnTo>
                  <a:lnTo>
                    <a:pt x="242" y="139"/>
                  </a:lnTo>
                  <a:lnTo>
                    <a:pt x="216" y="163"/>
                  </a:lnTo>
                  <a:lnTo>
                    <a:pt x="214" y="214"/>
                  </a:lnTo>
                  <a:lnTo>
                    <a:pt x="173" y="248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6" name="Google Shape;106;p16"/>
            <p:cNvSpPr/>
            <p:nvPr/>
          </p:nvSpPr>
          <p:spPr>
            <a:xfrm>
              <a:off x="3440" y="1985"/>
              <a:ext cx="121" cy="140"/>
            </a:xfrm>
            <a:custGeom>
              <a:rect b="b" l="l" r="r" t="t"/>
              <a:pathLst>
                <a:path extrusionOk="0" h="279" w="242">
                  <a:moveTo>
                    <a:pt x="173" y="248"/>
                  </a:moveTo>
                  <a:lnTo>
                    <a:pt x="140" y="250"/>
                  </a:lnTo>
                  <a:lnTo>
                    <a:pt x="116" y="279"/>
                  </a:lnTo>
                  <a:lnTo>
                    <a:pt x="41" y="273"/>
                  </a:lnTo>
                  <a:lnTo>
                    <a:pt x="2" y="250"/>
                  </a:lnTo>
                  <a:lnTo>
                    <a:pt x="0" y="179"/>
                  </a:lnTo>
                  <a:lnTo>
                    <a:pt x="21" y="159"/>
                  </a:lnTo>
                  <a:lnTo>
                    <a:pt x="41" y="118"/>
                  </a:lnTo>
                  <a:lnTo>
                    <a:pt x="17" y="106"/>
                  </a:lnTo>
                  <a:lnTo>
                    <a:pt x="25" y="86"/>
                  </a:lnTo>
                  <a:lnTo>
                    <a:pt x="53" y="80"/>
                  </a:lnTo>
                  <a:lnTo>
                    <a:pt x="82" y="39"/>
                  </a:lnTo>
                  <a:lnTo>
                    <a:pt x="106" y="12"/>
                  </a:lnTo>
                  <a:lnTo>
                    <a:pt x="132" y="0"/>
                  </a:lnTo>
                  <a:lnTo>
                    <a:pt x="175" y="49"/>
                  </a:lnTo>
                  <a:lnTo>
                    <a:pt x="216" y="49"/>
                  </a:lnTo>
                  <a:lnTo>
                    <a:pt x="230" y="100"/>
                  </a:lnTo>
                  <a:lnTo>
                    <a:pt x="242" y="139"/>
                  </a:lnTo>
                  <a:lnTo>
                    <a:pt x="216" y="163"/>
                  </a:lnTo>
                  <a:lnTo>
                    <a:pt x="214" y="214"/>
                  </a:lnTo>
                  <a:lnTo>
                    <a:pt x="173" y="248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7" name="Google Shape;107;p16"/>
            <p:cNvSpPr/>
            <p:nvPr/>
          </p:nvSpPr>
          <p:spPr>
            <a:xfrm>
              <a:off x="3527" y="2070"/>
              <a:ext cx="86" cy="115"/>
            </a:xfrm>
            <a:custGeom>
              <a:rect b="b" l="l" r="r" t="t"/>
              <a:pathLst>
                <a:path extrusionOk="0" h="230" w="171">
                  <a:moveTo>
                    <a:pt x="8" y="144"/>
                  </a:moveTo>
                  <a:lnTo>
                    <a:pt x="4" y="185"/>
                  </a:lnTo>
                  <a:lnTo>
                    <a:pt x="31" y="224"/>
                  </a:lnTo>
                  <a:lnTo>
                    <a:pt x="96" y="230"/>
                  </a:lnTo>
                  <a:lnTo>
                    <a:pt x="148" y="215"/>
                  </a:lnTo>
                  <a:lnTo>
                    <a:pt x="152" y="154"/>
                  </a:lnTo>
                  <a:lnTo>
                    <a:pt x="171" y="108"/>
                  </a:lnTo>
                  <a:lnTo>
                    <a:pt x="163" y="79"/>
                  </a:lnTo>
                  <a:lnTo>
                    <a:pt x="138" y="59"/>
                  </a:lnTo>
                  <a:lnTo>
                    <a:pt x="98" y="35"/>
                  </a:lnTo>
                  <a:lnTo>
                    <a:pt x="98" y="4"/>
                  </a:lnTo>
                  <a:lnTo>
                    <a:pt x="45" y="0"/>
                  </a:lnTo>
                  <a:lnTo>
                    <a:pt x="41" y="45"/>
                  </a:lnTo>
                  <a:lnTo>
                    <a:pt x="0" y="79"/>
                  </a:lnTo>
                  <a:lnTo>
                    <a:pt x="8" y="144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8" name="Google Shape;108;p16"/>
            <p:cNvSpPr/>
            <p:nvPr/>
          </p:nvSpPr>
          <p:spPr>
            <a:xfrm>
              <a:off x="3527" y="2070"/>
              <a:ext cx="86" cy="115"/>
            </a:xfrm>
            <a:custGeom>
              <a:rect b="b" l="l" r="r" t="t"/>
              <a:pathLst>
                <a:path extrusionOk="0" h="230" w="171">
                  <a:moveTo>
                    <a:pt x="8" y="144"/>
                  </a:moveTo>
                  <a:lnTo>
                    <a:pt x="4" y="185"/>
                  </a:lnTo>
                  <a:lnTo>
                    <a:pt x="31" y="224"/>
                  </a:lnTo>
                  <a:lnTo>
                    <a:pt x="96" y="230"/>
                  </a:lnTo>
                  <a:lnTo>
                    <a:pt x="148" y="215"/>
                  </a:lnTo>
                  <a:lnTo>
                    <a:pt x="152" y="154"/>
                  </a:lnTo>
                  <a:lnTo>
                    <a:pt x="171" y="108"/>
                  </a:lnTo>
                  <a:lnTo>
                    <a:pt x="163" y="79"/>
                  </a:lnTo>
                  <a:lnTo>
                    <a:pt x="138" y="59"/>
                  </a:lnTo>
                  <a:lnTo>
                    <a:pt x="98" y="35"/>
                  </a:lnTo>
                  <a:lnTo>
                    <a:pt x="98" y="4"/>
                  </a:lnTo>
                  <a:lnTo>
                    <a:pt x="45" y="0"/>
                  </a:lnTo>
                  <a:lnTo>
                    <a:pt x="41" y="45"/>
                  </a:lnTo>
                  <a:lnTo>
                    <a:pt x="0" y="79"/>
                  </a:lnTo>
                  <a:lnTo>
                    <a:pt x="8" y="144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9" name="Google Shape;109;p16"/>
            <p:cNvSpPr/>
            <p:nvPr/>
          </p:nvSpPr>
          <p:spPr>
            <a:xfrm>
              <a:off x="3643" y="1699"/>
              <a:ext cx="430" cy="429"/>
            </a:xfrm>
            <a:custGeom>
              <a:rect b="b" l="l" r="r" t="t"/>
              <a:pathLst>
                <a:path extrusionOk="0" h="858" w="860">
                  <a:moveTo>
                    <a:pt x="725" y="575"/>
                  </a:moveTo>
                  <a:lnTo>
                    <a:pt x="725" y="579"/>
                  </a:lnTo>
                  <a:lnTo>
                    <a:pt x="719" y="585"/>
                  </a:lnTo>
                  <a:lnTo>
                    <a:pt x="713" y="594"/>
                  </a:lnTo>
                  <a:lnTo>
                    <a:pt x="705" y="604"/>
                  </a:lnTo>
                  <a:lnTo>
                    <a:pt x="695" y="608"/>
                  </a:lnTo>
                  <a:lnTo>
                    <a:pt x="681" y="610"/>
                  </a:lnTo>
                  <a:lnTo>
                    <a:pt x="664" y="614"/>
                  </a:lnTo>
                  <a:lnTo>
                    <a:pt x="642" y="618"/>
                  </a:lnTo>
                  <a:lnTo>
                    <a:pt x="622" y="626"/>
                  </a:lnTo>
                  <a:lnTo>
                    <a:pt x="607" y="638"/>
                  </a:lnTo>
                  <a:lnTo>
                    <a:pt x="593" y="651"/>
                  </a:lnTo>
                  <a:lnTo>
                    <a:pt x="577" y="665"/>
                  </a:lnTo>
                  <a:lnTo>
                    <a:pt x="559" y="679"/>
                  </a:lnTo>
                  <a:lnTo>
                    <a:pt x="544" y="693"/>
                  </a:lnTo>
                  <a:lnTo>
                    <a:pt x="530" y="703"/>
                  </a:lnTo>
                  <a:lnTo>
                    <a:pt x="522" y="711"/>
                  </a:lnTo>
                  <a:lnTo>
                    <a:pt x="514" y="718"/>
                  </a:lnTo>
                  <a:lnTo>
                    <a:pt x="502" y="730"/>
                  </a:lnTo>
                  <a:lnTo>
                    <a:pt x="492" y="744"/>
                  </a:lnTo>
                  <a:lnTo>
                    <a:pt x="481" y="760"/>
                  </a:lnTo>
                  <a:lnTo>
                    <a:pt x="475" y="774"/>
                  </a:lnTo>
                  <a:lnTo>
                    <a:pt x="465" y="789"/>
                  </a:lnTo>
                  <a:lnTo>
                    <a:pt x="451" y="801"/>
                  </a:lnTo>
                  <a:lnTo>
                    <a:pt x="437" y="809"/>
                  </a:lnTo>
                  <a:lnTo>
                    <a:pt x="427" y="815"/>
                  </a:lnTo>
                  <a:lnTo>
                    <a:pt x="422" y="823"/>
                  </a:lnTo>
                  <a:lnTo>
                    <a:pt x="410" y="831"/>
                  </a:lnTo>
                  <a:lnTo>
                    <a:pt x="394" y="840"/>
                  </a:lnTo>
                  <a:lnTo>
                    <a:pt x="380" y="850"/>
                  </a:lnTo>
                  <a:lnTo>
                    <a:pt x="364" y="856"/>
                  </a:lnTo>
                  <a:lnTo>
                    <a:pt x="355" y="858"/>
                  </a:lnTo>
                  <a:lnTo>
                    <a:pt x="349" y="854"/>
                  </a:lnTo>
                  <a:lnTo>
                    <a:pt x="349" y="838"/>
                  </a:lnTo>
                  <a:lnTo>
                    <a:pt x="355" y="827"/>
                  </a:lnTo>
                  <a:lnTo>
                    <a:pt x="366" y="815"/>
                  </a:lnTo>
                  <a:lnTo>
                    <a:pt x="380" y="801"/>
                  </a:lnTo>
                  <a:lnTo>
                    <a:pt x="392" y="789"/>
                  </a:lnTo>
                  <a:lnTo>
                    <a:pt x="404" y="775"/>
                  </a:lnTo>
                  <a:lnTo>
                    <a:pt x="410" y="764"/>
                  </a:lnTo>
                  <a:lnTo>
                    <a:pt x="410" y="754"/>
                  </a:lnTo>
                  <a:lnTo>
                    <a:pt x="404" y="748"/>
                  </a:lnTo>
                  <a:lnTo>
                    <a:pt x="392" y="742"/>
                  </a:lnTo>
                  <a:lnTo>
                    <a:pt x="380" y="734"/>
                  </a:lnTo>
                  <a:lnTo>
                    <a:pt x="370" y="726"/>
                  </a:lnTo>
                  <a:lnTo>
                    <a:pt x="364" y="716"/>
                  </a:lnTo>
                  <a:lnTo>
                    <a:pt x="364" y="699"/>
                  </a:lnTo>
                  <a:lnTo>
                    <a:pt x="372" y="679"/>
                  </a:lnTo>
                  <a:lnTo>
                    <a:pt x="382" y="661"/>
                  </a:lnTo>
                  <a:lnTo>
                    <a:pt x="400" y="636"/>
                  </a:lnTo>
                  <a:lnTo>
                    <a:pt x="418" y="608"/>
                  </a:lnTo>
                  <a:lnTo>
                    <a:pt x="425" y="592"/>
                  </a:lnTo>
                  <a:lnTo>
                    <a:pt x="433" y="575"/>
                  </a:lnTo>
                  <a:lnTo>
                    <a:pt x="441" y="559"/>
                  </a:lnTo>
                  <a:lnTo>
                    <a:pt x="443" y="547"/>
                  </a:lnTo>
                  <a:lnTo>
                    <a:pt x="439" y="537"/>
                  </a:lnTo>
                  <a:lnTo>
                    <a:pt x="429" y="526"/>
                  </a:lnTo>
                  <a:lnTo>
                    <a:pt x="418" y="514"/>
                  </a:lnTo>
                  <a:lnTo>
                    <a:pt x="404" y="502"/>
                  </a:lnTo>
                  <a:lnTo>
                    <a:pt x="394" y="494"/>
                  </a:lnTo>
                  <a:lnTo>
                    <a:pt x="384" y="490"/>
                  </a:lnTo>
                  <a:lnTo>
                    <a:pt x="374" y="490"/>
                  </a:lnTo>
                  <a:lnTo>
                    <a:pt x="362" y="492"/>
                  </a:lnTo>
                  <a:lnTo>
                    <a:pt x="345" y="494"/>
                  </a:lnTo>
                  <a:lnTo>
                    <a:pt x="325" y="494"/>
                  </a:lnTo>
                  <a:lnTo>
                    <a:pt x="311" y="492"/>
                  </a:lnTo>
                  <a:lnTo>
                    <a:pt x="301" y="492"/>
                  </a:lnTo>
                  <a:lnTo>
                    <a:pt x="294" y="498"/>
                  </a:lnTo>
                  <a:lnTo>
                    <a:pt x="286" y="512"/>
                  </a:lnTo>
                  <a:lnTo>
                    <a:pt x="280" y="533"/>
                  </a:lnTo>
                  <a:lnTo>
                    <a:pt x="272" y="557"/>
                  </a:lnTo>
                  <a:lnTo>
                    <a:pt x="264" y="577"/>
                  </a:lnTo>
                  <a:lnTo>
                    <a:pt x="254" y="592"/>
                  </a:lnTo>
                  <a:lnTo>
                    <a:pt x="242" y="608"/>
                  </a:lnTo>
                  <a:lnTo>
                    <a:pt x="227" y="630"/>
                  </a:lnTo>
                  <a:lnTo>
                    <a:pt x="211" y="650"/>
                  </a:lnTo>
                  <a:lnTo>
                    <a:pt x="197" y="663"/>
                  </a:lnTo>
                  <a:lnTo>
                    <a:pt x="183" y="673"/>
                  </a:lnTo>
                  <a:lnTo>
                    <a:pt x="172" y="681"/>
                  </a:lnTo>
                  <a:lnTo>
                    <a:pt x="162" y="687"/>
                  </a:lnTo>
                  <a:lnTo>
                    <a:pt x="158" y="691"/>
                  </a:lnTo>
                  <a:lnTo>
                    <a:pt x="134" y="667"/>
                  </a:lnTo>
                  <a:lnTo>
                    <a:pt x="103" y="620"/>
                  </a:lnTo>
                  <a:lnTo>
                    <a:pt x="55" y="587"/>
                  </a:lnTo>
                  <a:lnTo>
                    <a:pt x="0" y="569"/>
                  </a:lnTo>
                  <a:lnTo>
                    <a:pt x="20" y="510"/>
                  </a:lnTo>
                  <a:lnTo>
                    <a:pt x="53" y="457"/>
                  </a:lnTo>
                  <a:lnTo>
                    <a:pt x="30" y="402"/>
                  </a:lnTo>
                  <a:lnTo>
                    <a:pt x="30" y="337"/>
                  </a:lnTo>
                  <a:lnTo>
                    <a:pt x="10" y="315"/>
                  </a:lnTo>
                  <a:lnTo>
                    <a:pt x="40" y="285"/>
                  </a:lnTo>
                  <a:lnTo>
                    <a:pt x="81" y="317"/>
                  </a:lnTo>
                  <a:lnTo>
                    <a:pt x="126" y="382"/>
                  </a:lnTo>
                  <a:lnTo>
                    <a:pt x="170" y="311"/>
                  </a:lnTo>
                  <a:lnTo>
                    <a:pt x="215" y="274"/>
                  </a:lnTo>
                  <a:lnTo>
                    <a:pt x="274" y="209"/>
                  </a:lnTo>
                  <a:lnTo>
                    <a:pt x="349" y="189"/>
                  </a:lnTo>
                  <a:lnTo>
                    <a:pt x="376" y="173"/>
                  </a:lnTo>
                  <a:lnTo>
                    <a:pt x="380" y="134"/>
                  </a:lnTo>
                  <a:lnTo>
                    <a:pt x="431" y="146"/>
                  </a:lnTo>
                  <a:lnTo>
                    <a:pt x="475" y="108"/>
                  </a:lnTo>
                  <a:lnTo>
                    <a:pt x="524" y="47"/>
                  </a:lnTo>
                  <a:lnTo>
                    <a:pt x="524" y="0"/>
                  </a:lnTo>
                  <a:lnTo>
                    <a:pt x="595" y="22"/>
                  </a:lnTo>
                  <a:lnTo>
                    <a:pt x="679" y="45"/>
                  </a:lnTo>
                  <a:lnTo>
                    <a:pt x="725" y="120"/>
                  </a:lnTo>
                  <a:lnTo>
                    <a:pt x="784" y="187"/>
                  </a:lnTo>
                  <a:lnTo>
                    <a:pt x="774" y="240"/>
                  </a:lnTo>
                  <a:lnTo>
                    <a:pt x="860" y="317"/>
                  </a:lnTo>
                  <a:lnTo>
                    <a:pt x="860" y="402"/>
                  </a:lnTo>
                  <a:lnTo>
                    <a:pt x="815" y="425"/>
                  </a:lnTo>
                  <a:lnTo>
                    <a:pt x="731" y="533"/>
                  </a:lnTo>
                  <a:lnTo>
                    <a:pt x="725" y="575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0" name="Google Shape;110;p16"/>
            <p:cNvSpPr/>
            <p:nvPr/>
          </p:nvSpPr>
          <p:spPr>
            <a:xfrm>
              <a:off x="3643" y="1699"/>
              <a:ext cx="430" cy="429"/>
            </a:xfrm>
            <a:custGeom>
              <a:rect b="b" l="l" r="r" t="t"/>
              <a:pathLst>
                <a:path extrusionOk="0" h="858" w="860">
                  <a:moveTo>
                    <a:pt x="725" y="575"/>
                  </a:moveTo>
                  <a:lnTo>
                    <a:pt x="725" y="579"/>
                  </a:lnTo>
                  <a:lnTo>
                    <a:pt x="719" y="585"/>
                  </a:lnTo>
                  <a:lnTo>
                    <a:pt x="713" y="594"/>
                  </a:lnTo>
                  <a:lnTo>
                    <a:pt x="705" y="604"/>
                  </a:lnTo>
                  <a:lnTo>
                    <a:pt x="695" y="608"/>
                  </a:lnTo>
                  <a:lnTo>
                    <a:pt x="681" y="610"/>
                  </a:lnTo>
                  <a:lnTo>
                    <a:pt x="664" y="614"/>
                  </a:lnTo>
                  <a:lnTo>
                    <a:pt x="642" y="618"/>
                  </a:lnTo>
                  <a:lnTo>
                    <a:pt x="622" y="626"/>
                  </a:lnTo>
                  <a:lnTo>
                    <a:pt x="607" y="638"/>
                  </a:lnTo>
                  <a:lnTo>
                    <a:pt x="593" y="651"/>
                  </a:lnTo>
                  <a:lnTo>
                    <a:pt x="577" y="665"/>
                  </a:lnTo>
                  <a:lnTo>
                    <a:pt x="559" y="679"/>
                  </a:lnTo>
                  <a:lnTo>
                    <a:pt x="544" y="693"/>
                  </a:lnTo>
                  <a:lnTo>
                    <a:pt x="530" y="703"/>
                  </a:lnTo>
                  <a:lnTo>
                    <a:pt x="522" y="711"/>
                  </a:lnTo>
                  <a:lnTo>
                    <a:pt x="514" y="718"/>
                  </a:lnTo>
                  <a:lnTo>
                    <a:pt x="502" y="730"/>
                  </a:lnTo>
                  <a:lnTo>
                    <a:pt x="492" y="744"/>
                  </a:lnTo>
                  <a:lnTo>
                    <a:pt x="481" y="760"/>
                  </a:lnTo>
                  <a:lnTo>
                    <a:pt x="475" y="774"/>
                  </a:lnTo>
                  <a:lnTo>
                    <a:pt x="465" y="789"/>
                  </a:lnTo>
                  <a:lnTo>
                    <a:pt x="451" y="801"/>
                  </a:lnTo>
                  <a:lnTo>
                    <a:pt x="437" y="809"/>
                  </a:lnTo>
                  <a:lnTo>
                    <a:pt x="427" y="815"/>
                  </a:lnTo>
                  <a:lnTo>
                    <a:pt x="422" y="823"/>
                  </a:lnTo>
                  <a:lnTo>
                    <a:pt x="410" y="831"/>
                  </a:lnTo>
                  <a:lnTo>
                    <a:pt x="394" y="840"/>
                  </a:lnTo>
                  <a:lnTo>
                    <a:pt x="380" y="850"/>
                  </a:lnTo>
                  <a:lnTo>
                    <a:pt x="364" y="856"/>
                  </a:lnTo>
                  <a:lnTo>
                    <a:pt x="355" y="858"/>
                  </a:lnTo>
                  <a:lnTo>
                    <a:pt x="349" y="854"/>
                  </a:lnTo>
                  <a:lnTo>
                    <a:pt x="349" y="838"/>
                  </a:lnTo>
                  <a:lnTo>
                    <a:pt x="355" y="827"/>
                  </a:lnTo>
                  <a:lnTo>
                    <a:pt x="366" y="815"/>
                  </a:lnTo>
                  <a:lnTo>
                    <a:pt x="380" y="801"/>
                  </a:lnTo>
                  <a:lnTo>
                    <a:pt x="392" y="789"/>
                  </a:lnTo>
                  <a:lnTo>
                    <a:pt x="404" y="775"/>
                  </a:lnTo>
                  <a:lnTo>
                    <a:pt x="410" y="764"/>
                  </a:lnTo>
                  <a:lnTo>
                    <a:pt x="410" y="754"/>
                  </a:lnTo>
                  <a:lnTo>
                    <a:pt x="404" y="748"/>
                  </a:lnTo>
                  <a:lnTo>
                    <a:pt x="392" y="742"/>
                  </a:lnTo>
                  <a:lnTo>
                    <a:pt x="380" y="734"/>
                  </a:lnTo>
                  <a:lnTo>
                    <a:pt x="370" y="726"/>
                  </a:lnTo>
                  <a:lnTo>
                    <a:pt x="364" y="716"/>
                  </a:lnTo>
                  <a:lnTo>
                    <a:pt x="364" y="699"/>
                  </a:lnTo>
                  <a:lnTo>
                    <a:pt x="372" y="679"/>
                  </a:lnTo>
                  <a:lnTo>
                    <a:pt x="382" y="661"/>
                  </a:lnTo>
                  <a:lnTo>
                    <a:pt x="400" y="636"/>
                  </a:lnTo>
                  <a:lnTo>
                    <a:pt x="418" y="608"/>
                  </a:lnTo>
                  <a:lnTo>
                    <a:pt x="425" y="592"/>
                  </a:lnTo>
                  <a:lnTo>
                    <a:pt x="433" y="575"/>
                  </a:lnTo>
                  <a:lnTo>
                    <a:pt x="441" y="559"/>
                  </a:lnTo>
                  <a:lnTo>
                    <a:pt x="443" y="547"/>
                  </a:lnTo>
                  <a:lnTo>
                    <a:pt x="439" y="537"/>
                  </a:lnTo>
                  <a:lnTo>
                    <a:pt x="429" y="526"/>
                  </a:lnTo>
                  <a:lnTo>
                    <a:pt x="418" y="514"/>
                  </a:lnTo>
                  <a:lnTo>
                    <a:pt x="404" y="502"/>
                  </a:lnTo>
                  <a:lnTo>
                    <a:pt x="394" y="494"/>
                  </a:lnTo>
                  <a:lnTo>
                    <a:pt x="384" y="490"/>
                  </a:lnTo>
                  <a:lnTo>
                    <a:pt x="374" y="490"/>
                  </a:lnTo>
                  <a:lnTo>
                    <a:pt x="362" y="492"/>
                  </a:lnTo>
                  <a:lnTo>
                    <a:pt x="345" y="494"/>
                  </a:lnTo>
                  <a:lnTo>
                    <a:pt x="325" y="494"/>
                  </a:lnTo>
                  <a:lnTo>
                    <a:pt x="311" y="492"/>
                  </a:lnTo>
                  <a:lnTo>
                    <a:pt x="301" y="492"/>
                  </a:lnTo>
                  <a:lnTo>
                    <a:pt x="294" y="498"/>
                  </a:lnTo>
                  <a:lnTo>
                    <a:pt x="286" y="512"/>
                  </a:lnTo>
                  <a:lnTo>
                    <a:pt x="280" y="533"/>
                  </a:lnTo>
                  <a:lnTo>
                    <a:pt x="272" y="557"/>
                  </a:lnTo>
                  <a:lnTo>
                    <a:pt x="264" y="577"/>
                  </a:lnTo>
                  <a:lnTo>
                    <a:pt x="254" y="592"/>
                  </a:lnTo>
                  <a:lnTo>
                    <a:pt x="242" y="608"/>
                  </a:lnTo>
                  <a:lnTo>
                    <a:pt x="227" y="630"/>
                  </a:lnTo>
                  <a:lnTo>
                    <a:pt x="211" y="650"/>
                  </a:lnTo>
                  <a:lnTo>
                    <a:pt x="197" y="663"/>
                  </a:lnTo>
                  <a:lnTo>
                    <a:pt x="183" y="673"/>
                  </a:lnTo>
                  <a:lnTo>
                    <a:pt x="172" y="681"/>
                  </a:lnTo>
                  <a:lnTo>
                    <a:pt x="162" y="687"/>
                  </a:lnTo>
                  <a:lnTo>
                    <a:pt x="158" y="691"/>
                  </a:lnTo>
                  <a:lnTo>
                    <a:pt x="134" y="667"/>
                  </a:lnTo>
                  <a:lnTo>
                    <a:pt x="103" y="620"/>
                  </a:lnTo>
                  <a:lnTo>
                    <a:pt x="55" y="587"/>
                  </a:lnTo>
                  <a:lnTo>
                    <a:pt x="0" y="569"/>
                  </a:lnTo>
                  <a:lnTo>
                    <a:pt x="20" y="510"/>
                  </a:lnTo>
                  <a:lnTo>
                    <a:pt x="53" y="457"/>
                  </a:lnTo>
                  <a:lnTo>
                    <a:pt x="30" y="402"/>
                  </a:lnTo>
                  <a:lnTo>
                    <a:pt x="30" y="337"/>
                  </a:lnTo>
                  <a:lnTo>
                    <a:pt x="10" y="315"/>
                  </a:lnTo>
                  <a:lnTo>
                    <a:pt x="40" y="285"/>
                  </a:lnTo>
                  <a:lnTo>
                    <a:pt x="81" y="317"/>
                  </a:lnTo>
                  <a:lnTo>
                    <a:pt x="126" y="382"/>
                  </a:lnTo>
                  <a:lnTo>
                    <a:pt x="170" y="311"/>
                  </a:lnTo>
                  <a:lnTo>
                    <a:pt x="215" y="274"/>
                  </a:lnTo>
                  <a:lnTo>
                    <a:pt x="274" y="209"/>
                  </a:lnTo>
                  <a:lnTo>
                    <a:pt x="349" y="189"/>
                  </a:lnTo>
                  <a:lnTo>
                    <a:pt x="376" y="173"/>
                  </a:lnTo>
                  <a:lnTo>
                    <a:pt x="380" y="134"/>
                  </a:lnTo>
                  <a:lnTo>
                    <a:pt x="431" y="146"/>
                  </a:lnTo>
                  <a:lnTo>
                    <a:pt x="475" y="108"/>
                  </a:lnTo>
                  <a:lnTo>
                    <a:pt x="524" y="47"/>
                  </a:lnTo>
                  <a:lnTo>
                    <a:pt x="524" y="0"/>
                  </a:lnTo>
                  <a:lnTo>
                    <a:pt x="595" y="22"/>
                  </a:lnTo>
                  <a:lnTo>
                    <a:pt x="679" y="45"/>
                  </a:lnTo>
                  <a:lnTo>
                    <a:pt x="725" y="120"/>
                  </a:lnTo>
                  <a:lnTo>
                    <a:pt x="784" y="187"/>
                  </a:lnTo>
                  <a:lnTo>
                    <a:pt x="774" y="240"/>
                  </a:lnTo>
                  <a:lnTo>
                    <a:pt x="860" y="317"/>
                  </a:lnTo>
                  <a:lnTo>
                    <a:pt x="860" y="402"/>
                  </a:lnTo>
                  <a:lnTo>
                    <a:pt x="815" y="425"/>
                  </a:lnTo>
                  <a:lnTo>
                    <a:pt x="731" y="533"/>
                  </a:lnTo>
                  <a:lnTo>
                    <a:pt x="725" y="575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1" name="Google Shape;111;p16"/>
            <p:cNvSpPr/>
            <p:nvPr/>
          </p:nvSpPr>
          <p:spPr>
            <a:xfrm>
              <a:off x="3738" y="1458"/>
              <a:ext cx="630" cy="431"/>
            </a:xfrm>
            <a:custGeom>
              <a:rect b="b" l="l" r="r" t="t"/>
              <a:pathLst>
                <a:path extrusionOk="0" h="862" w="1260">
                  <a:moveTo>
                    <a:pt x="1246" y="248"/>
                  </a:moveTo>
                  <a:lnTo>
                    <a:pt x="1260" y="267"/>
                  </a:lnTo>
                  <a:lnTo>
                    <a:pt x="1258" y="348"/>
                  </a:lnTo>
                  <a:lnTo>
                    <a:pt x="1254" y="350"/>
                  </a:lnTo>
                  <a:lnTo>
                    <a:pt x="1246" y="356"/>
                  </a:lnTo>
                  <a:lnTo>
                    <a:pt x="1233" y="364"/>
                  </a:lnTo>
                  <a:lnTo>
                    <a:pt x="1219" y="374"/>
                  </a:lnTo>
                  <a:lnTo>
                    <a:pt x="1205" y="382"/>
                  </a:lnTo>
                  <a:lnTo>
                    <a:pt x="1195" y="390"/>
                  </a:lnTo>
                  <a:lnTo>
                    <a:pt x="1187" y="395"/>
                  </a:lnTo>
                  <a:lnTo>
                    <a:pt x="1179" y="399"/>
                  </a:lnTo>
                  <a:lnTo>
                    <a:pt x="1170" y="401"/>
                  </a:lnTo>
                  <a:lnTo>
                    <a:pt x="1160" y="401"/>
                  </a:lnTo>
                  <a:lnTo>
                    <a:pt x="1154" y="395"/>
                  </a:lnTo>
                  <a:lnTo>
                    <a:pt x="1146" y="390"/>
                  </a:lnTo>
                  <a:lnTo>
                    <a:pt x="1136" y="380"/>
                  </a:lnTo>
                  <a:lnTo>
                    <a:pt x="1124" y="376"/>
                  </a:lnTo>
                  <a:lnTo>
                    <a:pt x="1114" y="376"/>
                  </a:lnTo>
                  <a:lnTo>
                    <a:pt x="1110" y="384"/>
                  </a:lnTo>
                  <a:lnTo>
                    <a:pt x="1107" y="401"/>
                  </a:lnTo>
                  <a:lnTo>
                    <a:pt x="1105" y="423"/>
                  </a:lnTo>
                  <a:lnTo>
                    <a:pt x="1103" y="443"/>
                  </a:lnTo>
                  <a:lnTo>
                    <a:pt x="1101" y="460"/>
                  </a:lnTo>
                  <a:lnTo>
                    <a:pt x="1095" y="476"/>
                  </a:lnTo>
                  <a:lnTo>
                    <a:pt x="1085" y="490"/>
                  </a:lnTo>
                  <a:lnTo>
                    <a:pt x="1069" y="500"/>
                  </a:lnTo>
                  <a:lnTo>
                    <a:pt x="1059" y="508"/>
                  </a:lnTo>
                  <a:lnTo>
                    <a:pt x="1055" y="519"/>
                  </a:lnTo>
                  <a:lnTo>
                    <a:pt x="1053" y="531"/>
                  </a:lnTo>
                  <a:lnTo>
                    <a:pt x="1051" y="541"/>
                  </a:lnTo>
                  <a:lnTo>
                    <a:pt x="1045" y="551"/>
                  </a:lnTo>
                  <a:lnTo>
                    <a:pt x="1032" y="559"/>
                  </a:lnTo>
                  <a:lnTo>
                    <a:pt x="1016" y="569"/>
                  </a:lnTo>
                  <a:lnTo>
                    <a:pt x="996" y="576"/>
                  </a:lnTo>
                  <a:lnTo>
                    <a:pt x="979" y="584"/>
                  </a:lnTo>
                  <a:lnTo>
                    <a:pt x="965" y="588"/>
                  </a:lnTo>
                  <a:lnTo>
                    <a:pt x="951" y="590"/>
                  </a:lnTo>
                  <a:lnTo>
                    <a:pt x="941" y="592"/>
                  </a:lnTo>
                  <a:lnTo>
                    <a:pt x="933" y="596"/>
                  </a:lnTo>
                  <a:lnTo>
                    <a:pt x="929" y="604"/>
                  </a:lnTo>
                  <a:lnTo>
                    <a:pt x="933" y="614"/>
                  </a:lnTo>
                  <a:lnTo>
                    <a:pt x="943" y="628"/>
                  </a:lnTo>
                  <a:lnTo>
                    <a:pt x="955" y="641"/>
                  </a:lnTo>
                  <a:lnTo>
                    <a:pt x="967" y="651"/>
                  </a:lnTo>
                  <a:lnTo>
                    <a:pt x="977" y="665"/>
                  </a:lnTo>
                  <a:lnTo>
                    <a:pt x="981" y="677"/>
                  </a:lnTo>
                  <a:lnTo>
                    <a:pt x="975" y="691"/>
                  </a:lnTo>
                  <a:lnTo>
                    <a:pt x="963" y="699"/>
                  </a:lnTo>
                  <a:lnTo>
                    <a:pt x="943" y="702"/>
                  </a:lnTo>
                  <a:lnTo>
                    <a:pt x="923" y="704"/>
                  </a:lnTo>
                  <a:lnTo>
                    <a:pt x="906" y="706"/>
                  </a:lnTo>
                  <a:lnTo>
                    <a:pt x="892" y="708"/>
                  </a:lnTo>
                  <a:lnTo>
                    <a:pt x="880" y="708"/>
                  </a:lnTo>
                  <a:lnTo>
                    <a:pt x="864" y="708"/>
                  </a:lnTo>
                  <a:lnTo>
                    <a:pt x="847" y="706"/>
                  </a:lnTo>
                  <a:lnTo>
                    <a:pt x="833" y="706"/>
                  </a:lnTo>
                  <a:lnTo>
                    <a:pt x="827" y="706"/>
                  </a:lnTo>
                  <a:lnTo>
                    <a:pt x="825" y="702"/>
                  </a:lnTo>
                  <a:lnTo>
                    <a:pt x="819" y="697"/>
                  </a:lnTo>
                  <a:lnTo>
                    <a:pt x="809" y="687"/>
                  </a:lnTo>
                  <a:lnTo>
                    <a:pt x="799" y="679"/>
                  </a:lnTo>
                  <a:lnTo>
                    <a:pt x="792" y="675"/>
                  </a:lnTo>
                  <a:lnTo>
                    <a:pt x="786" y="679"/>
                  </a:lnTo>
                  <a:lnTo>
                    <a:pt x="780" y="691"/>
                  </a:lnTo>
                  <a:lnTo>
                    <a:pt x="774" y="708"/>
                  </a:lnTo>
                  <a:lnTo>
                    <a:pt x="766" y="732"/>
                  </a:lnTo>
                  <a:lnTo>
                    <a:pt x="756" y="756"/>
                  </a:lnTo>
                  <a:lnTo>
                    <a:pt x="748" y="777"/>
                  </a:lnTo>
                  <a:lnTo>
                    <a:pt x="742" y="795"/>
                  </a:lnTo>
                  <a:lnTo>
                    <a:pt x="733" y="821"/>
                  </a:lnTo>
                  <a:lnTo>
                    <a:pt x="723" y="838"/>
                  </a:lnTo>
                  <a:lnTo>
                    <a:pt x="711" y="850"/>
                  </a:lnTo>
                  <a:lnTo>
                    <a:pt x="699" y="854"/>
                  </a:lnTo>
                  <a:lnTo>
                    <a:pt x="687" y="858"/>
                  </a:lnTo>
                  <a:lnTo>
                    <a:pt x="677" y="862"/>
                  </a:lnTo>
                  <a:lnTo>
                    <a:pt x="671" y="862"/>
                  </a:lnTo>
                  <a:lnTo>
                    <a:pt x="671" y="799"/>
                  </a:lnTo>
                  <a:lnTo>
                    <a:pt x="585" y="722"/>
                  </a:lnTo>
                  <a:lnTo>
                    <a:pt x="595" y="669"/>
                  </a:lnTo>
                  <a:lnTo>
                    <a:pt x="536" y="602"/>
                  </a:lnTo>
                  <a:lnTo>
                    <a:pt x="490" y="527"/>
                  </a:lnTo>
                  <a:lnTo>
                    <a:pt x="335" y="482"/>
                  </a:lnTo>
                  <a:lnTo>
                    <a:pt x="297" y="460"/>
                  </a:lnTo>
                  <a:lnTo>
                    <a:pt x="262" y="393"/>
                  </a:lnTo>
                  <a:lnTo>
                    <a:pt x="223" y="327"/>
                  </a:lnTo>
                  <a:lnTo>
                    <a:pt x="144" y="388"/>
                  </a:lnTo>
                  <a:lnTo>
                    <a:pt x="114" y="382"/>
                  </a:lnTo>
                  <a:lnTo>
                    <a:pt x="112" y="352"/>
                  </a:lnTo>
                  <a:lnTo>
                    <a:pt x="77" y="303"/>
                  </a:lnTo>
                  <a:lnTo>
                    <a:pt x="83" y="220"/>
                  </a:lnTo>
                  <a:lnTo>
                    <a:pt x="42" y="165"/>
                  </a:lnTo>
                  <a:lnTo>
                    <a:pt x="0" y="157"/>
                  </a:lnTo>
                  <a:lnTo>
                    <a:pt x="24" y="102"/>
                  </a:lnTo>
                  <a:lnTo>
                    <a:pt x="67" y="116"/>
                  </a:lnTo>
                  <a:lnTo>
                    <a:pt x="83" y="96"/>
                  </a:lnTo>
                  <a:lnTo>
                    <a:pt x="132" y="118"/>
                  </a:lnTo>
                  <a:lnTo>
                    <a:pt x="124" y="53"/>
                  </a:lnTo>
                  <a:lnTo>
                    <a:pt x="160" y="23"/>
                  </a:lnTo>
                  <a:lnTo>
                    <a:pt x="256" y="0"/>
                  </a:lnTo>
                  <a:lnTo>
                    <a:pt x="280" y="63"/>
                  </a:lnTo>
                  <a:lnTo>
                    <a:pt x="343" y="132"/>
                  </a:lnTo>
                  <a:lnTo>
                    <a:pt x="406" y="110"/>
                  </a:lnTo>
                  <a:lnTo>
                    <a:pt x="453" y="114"/>
                  </a:lnTo>
                  <a:lnTo>
                    <a:pt x="488" y="81"/>
                  </a:lnTo>
                  <a:lnTo>
                    <a:pt x="530" y="134"/>
                  </a:lnTo>
                  <a:lnTo>
                    <a:pt x="650" y="110"/>
                  </a:lnTo>
                  <a:lnTo>
                    <a:pt x="673" y="142"/>
                  </a:lnTo>
                  <a:lnTo>
                    <a:pt x="689" y="191"/>
                  </a:lnTo>
                  <a:lnTo>
                    <a:pt x="742" y="177"/>
                  </a:lnTo>
                  <a:lnTo>
                    <a:pt x="790" y="250"/>
                  </a:lnTo>
                  <a:lnTo>
                    <a:pt x="823" y="248"/>
                  </a:lnTo>
                  <a:lnTo>
                    <a:pt x="813" y="167"/>
                  </a:lnTo>
                  <a:lnTo>
                    <a:pt x="853" y="161"/>
                  </a:lnTo>
                  <a:lnTo>
                    <a:pt x="855" y="167"/>
                  </a:lnTo>
                  <a:lnTo>
                    <a:pt x="858" y="179"/>
                  </a:lnTo>
                  <a:lnTo>
                    <a:pt x="864" y="195"/>
                  </a:lnTo>
                  <a:lnTo>
                    <a:pt x="868" y="212"/>
                  </a:lnTo>
                  <a:lnTo>
                    <a:pt x="872" y="224"/>
                  </a:lnTo>
                  <a:lnTo>
                    <a:pt x="874" y="232"/>
                  </a:lnTo>
                  <a:lnTo>
                    <a:pt x="878" y="234"/>
                  </a:lnTo>
                  <a:lnTo>
                    <a:pt x="886" y="242"/>
                  </a:lnTo>
                  <a:lnTo>
                    <a:pt x="896" y="250"/>
                  </a:lnTo>
                  <a:lnTo>
                    <a:pt x="908" y="258"/>
                  </a:lnTo>
                  <a:lnTo>
                    <a:pt x="916" y="262"/>
                  </a:lnTo>
                  <a:lnTo>
                    <a:pt x="920" y="266"/>
                  </a:lnTo>
                  <a:lnTo>
                    <a:pt x="971" y="319"/>
                  </a:lnTo>
                  <a:lnTo>
                    <a:pt x="994" y="293"/>
                  </a:lnTo>
                  <a:lnTo>
                    <a:pt x="1010" y="238"/>
                  </a:lnTo>
                  <a:lnTo>
                    <a:pt x="1059" y="201"/>
                  </a:lnTo>
                  <a:lnTo>
                    <a:pt x="1126" y="226"/>
                  </a:lnTo>
                  <a:lnTo>
                    <a:pt x="1203" y="252"/>
                  </a:lnTo>
                  <a:lnTo>
                    <a:pt x="1246" y="248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3738" y="1458"/>
              <a:ext cx="630" cy="431"/>
            </a:xfrm>
            <a:custGeom>
              <a:rect b="b" l="l" r="r" t="t"/>
              <a:pathLst>
                <a:path extrusionOk="0" h="862" w="1260">
                  <a:moveTo>
                    <a:pt x="1246" y="248"/>
                  </a:moveTo>
                  <a:lnTo>
                    <a:pt x="1260" y="267"/>
                  </a:lnTo>
                  <a:lnTo>
                    <a:pt x="1258" y="348"/>
                  </a:lnTo>
                  <a:lnTo>
                    <a:pt x="1254" y="350"/>
                  </a:lnTo>
                  <a:lnTo>
                    <a:pt x="1246" y="356"/>
                  </a:lnTo>
                  <a:lnTo>
                    <a:pt x="1233" y="364"/>
                  </a:lnTo>
                  <a:lnTo>
                    <a:pt x="1219" y="374"/>
                  </a:lnTo>
                  <a:lnTo>
                    <a:pt x="1205" y="382"/>
                  </a:lnTo>
                  <a:lnTo>
                    <a:pt x="1195" y="390"/>
                  </a:lnTo>
                  <a:lnTo>
                    <a:pt x="1187" y="395"/>
                  </a:lnTo>
                  <a:lnTo>
                    <a:pt x="1179" y="399"/>
                  </a:lnTo>
                  <a:lnTo>
                    <a:pt x="1170" y="401"/>
                  </a:lnTo>
                  <a:lnTo>
                    <a:pt x="1160" y="401"/>
                  </a:lnTo>
                  <a:lnTo>
                    <a:pt x="1154" y="395"/>
                  </a:lnTo>
                  <a:lnTo>
                    <a:pt x="1146" y="390"/>
                  </a:lnTo>
                  <a:lnTo>
                    <a:pt x="1136" y="380"/>
                  </a:lnTo>
                  <a:lnTo>
                    <a:pt x="1124" y="376"/>
                  </a:lnTo>
                  <a:lnTo>
                    <a:pt x="1114" y="376"/>
                  </a:lnTo>
                  <a:lnTo>
                    <a:pt x="1110" y="384"/>
                  </a:lnTo>
                  <a:lnTo>
                    <a:pt x="1107" y="401"/>
                  </a:lnTo>
                  <a:lnTo>
                    <a:pt x="1105" y="423"/>
                  </a:lnTo>
                  <a:lnTo>
                    <a:pt x="1103" y="443"/>
                  </a:lnTo>
                  <a:lnTo>
                    <a:pt x="1101" y="460"/>
                  </a:lnTo>
                  <a:lnTo>
                    <a:pt x="1095" y="476"/>
                  </a:lnTo>
                  <a:lnTo>
                    <a:pt x="1085" y="490"/>
                  </a:lnTo>
                  <a:lnTo>
                    <a:pt x="1069" y="500"/>
                  </a:lnTo>
                  <a:lnTo>
                    <a:pt x="1059" y="508"/>
                  </a:lnTo>
                  <a:lnTo>
                    <a:pt x="1055" y="519"/>
                  </a:lnTo>
                  <a:lnTo>
                    <a:pt x="1053" y="531"/>
                  </a:lnTo>
                  <a:lnTo>
                    <a:pt x="1051" y="541"/>
                  </a:lnTo>
                  <a:lnTo>
                    <a:pt x="1045" y="551"/>
                  </a:lnTo>
                  <a:lnTo>
                    <a:pt x="1032" y="559"/>
                  </a:lnTo>
                  <a:lnTo>
                    <a:pt x="1016" y="569"/>
                  </a:lnTo>
                  <a:lnTo>
                    <a:pt x="996" y="576"/>
                  </a:lnTo>
                  <a:lnTo>
                    <a:pt x="979" y="584"/>
                  </a:lnTo>
                  <a:lnTo>
                    <a:pt x="965" y="588"/>
                  </a:lnTo>
                  <a:lnTo>
                    <a:pt x="951" y="590"/>
                  </a:lnTo>
                  <a:lnTo>
                    <a:pt x="941" y="592"/>
                  </a:lnTo>
                  <a:lnTo>
                    <a:pt x="933" y="596"/>
                  </a:lnTo>
                  <a:lnTo>
                    <a:pt x="929" y="604"/>
                  </a:lnTo>
                  <a:lnTo>
                    <a:pt x="933" y="614"/>
                  </a:lnTo>
                  <a:lnTo>
                    <a:pt x="943" y="628"/>
                  </a:lnTo>
                  <a:lnTo>
                    <a:pt x="955" y="641"/>
                  </a:lnTo>
                  <a:lnTo>
                    <a:pt x="967" y="651"/>
                  </a:lnTo>
                  <a:lnTo>
                    <a:pt x="977" y="665"/>
                  </a:lnTo>
                  <a:lnTo>
                    <a:pt x="981" y="677"/>
                  </a:lnTo>
                  <a:lnTo>
                    <a:pt x="975" y="691"/>
                  </a:lnTo>
                  <a:lnTo>
                    <a:pt x="963" y="699"/>
                  </a:lnTo>
                  <a:lnTo>
                    <a:pt x="943" y="702"/>
                  </a:lnTo>
                  <a:lnTo>
                    <a:pt x="923" y="704"/>
                  </a:lnTo>
                  <a:lnTo>
                    <a:pt x="906" y="706"/>
                  </a:lnTo>
                  <a:lnTo>
                    <a:pt x="892" y="708"/>
                  </a:lnTo>
                  <a:lnTo>
                    <a:pt x="880" y="708"/>
                  </a:lnTo>
                  <a:lnTo>
                    <a:pt x="864" y="708"/>
                  </a:lnTo>
                  <a:lnTo>
                    <a:pt x="847" y="706"/>
                  </a:lnTo>
                  <a:lnTo>
                    <a:pt x="833" y="706"/>
                  </a:lnTo>
                  <a:lnTo>
                    <a:pt x="827" y="706"/>
                  </a:lnTo>
                  <a:lnTo>
                    <a:pt x="825" y="702"/>
                  </a:lnTo>
                  <a:lnTo>
                    <a:pt x="819" y="697"/>
                  </a:lnTo>
                  <a:lnTo>
                    <a:pt x="809" y="687"/>
                  </a:lnTo>
                  <a:lnTo>
                    <a:pt x="799" y="679"/>
                  </a:lnTo>
                  <a:lnTo>
                    <a:pt x="792" y="675"/>
                  </a:lnTo>
                  <a:lnTo>
                    <a:pt x="786" y="679"/>
                  </a:lnTo>
                  <a:lnTo>
                    <a:pt x="780" y="691"/>
                  </a:lnTo>
                  <a:lnTo>
                    <a:pt x="774" y="708"/>
                  </a:lnTo>
                  <a:lnTo>
                    <a:pt x="766" y="732"/>
                  </a:lnTo>
                  <a:lnTo>
                    <a:pt x="756" y="756"/>
                  </a:lnTo>
                  <a:lnTo>
                    <a:pt x="748" y="777"/>
                  </a:lnTo>
                  <a:lnTo>
                    <a:pt x="742" y="795"/>
                  </a:lnTo>
                  <a:lnTo>
                    <a:pt x="733" y="821"/>
                  </a:lnTo>
                  <a:lnTo>
                    <a:pt x="723" y="838"/>
                  </a:lnTo>
                  <a:lnTo>
                    <a:pt x="711" y="850"/>
                  </a:lnTo>
                  <a:lnTo>
                    <a:pt x="699" y="854"/>
                  </a:lnTo>
                  <a:lnTo>
                    <a:pt x="687" y="858"/>
                  </a:lnTo>
                  <a:lnTo>
                    <a:pt x="677" y="862"/>
                  </a:lnTo>
                  <a:lnTo>
                    <a:pt x="671" y="862"/>
                  </a:lnTo>
                  <a:lnTo>
                    <a:pt x="671" y="799"/>
                  </a:lnTo>
                  <a:lnTo>
                    <a:pt x="585" y="722"/>
                  </a:lnTo>
                  <a:lnTo>
                    <a:pt x="595" y="669"/>
                  </a:lnTo>
                  <a:lnTo>
                    <a:pt x="536" y="602"/>
                  </a:lnTo>
                  <a:lnTo>
                    <a:pt x="490" y="527"/>
                  </a:lnTo>
                  <a:lnTo>
                    <a:pt x="335" y="482"/>
                  </a:lnTo>
                  <a:lnTo>
                    <a:pt x="297" y="460"/>
                  </a:lnTo>
                  <a:lnTo>
                    <a:pt x="262" y="393"/>
                  </a:lnTo>
                  <a:lnTo>
                    <a:pt x="223" y="327"/>
                  </a:lnTo>
                  <a:lnTo>
                    <a:pt x="144" y="388"/>
                  </a:lnTo>
                  <a:lnTo>
                    <a:pt x="114" y="382"/>
                  </a:lnTo>
                  <a:lnTo>
                    <a:pt x="112" y="352"/>
                  </a:lnTo>
                  <a:lnTo>
                    <a:pt x="77" y="303"/>
                  </a:lnTo>
                  <a:lnTo>
                    <a:pt x="83" y="220"/>
                  </a:lnTo>
                  <a:lnTo>
                    <a:pt x="42" y="165"/>
                  </a:lnTo>
                  <a:lnTo>
                    <a:pt x="0" y="157"/>
                  </a:lnTo>
                  <a:lnTo>
                    <a:pt x="24" y="102"/>
                  </a:lnTo>
                  <a:lnTo>
                    <a:pt x="67" y="116"/>
                  </a:lnTo>
                  <a:lnTo>
                    <a:pt x="83" y="96"/>
                  </a:lnTo>
                  <a:lnTo>
                    <a:pt x="132" y="118"/>
                  </a:lnTo>
                  <a:lnTo>
                    <a:pt x="124" y="53"/>
                  </a:lnTo>
                  <a:lnTo>
                    <a:pt x="160" y="23"/>
                  </a:lnTo>
                  <a:lnTo>
                    <a:pt x="256" y="0"/>
                  </a:lnTo>
                  <a:lnTo>
                    <a:pt x="280" y="63"/>
                  </a:lnTo>
                  <a:lnTo>
                    <a:pt x="343" y="132"/>
                  </a:lnTo>
                  <a:lnTo>
                    <a:pt x="406" y="110"/>
                  </a:lnTo>
                  <a:lnTo>
                    <a:pt x="453" y="114"/>
                  </a:lnTo>
                  <a:lnTo>
                    <a:pt x="488" y="81"/>
                  </a:lnTo>
                  <a:lnTo>
                    <a:pt x="530" y="134"/>
                  </a:lnTo>
                  <a:lnTo>
                    <a:pt x="650" y="110"/>
                  </a:lnTo>
                  <a:lnTo>
                    <a:pt x="673" y="142"/>
                  </a:lnTo>
                  <a:lnTo>
                    <a:pt x="689" y="191"/>
                  </a:lnTo>
                  <a:lnTo>
                    <a:pt x="742" y="177"/>
                  </a:lnTo>
                  <a:lnTo>
                    <a:pt x="790" y="250"/>
                  </a:lnTo>
                  <a:lnTo>
                    <a:pt x="823" y="248"/>
                  </a:lnTo>
                  <a:lnTo>
                    <a:pt x="813" y="167"/>
                  </a:lnTo>
                  <a:lnTo>
                    <a:pt x="853" y="161"/>
                  </a:lnTo>
                  <a:lnTo>
                    <a:pt x="855" y="167"/>
                  </a:lnTo>
                  <a:lnTo>
                    <a:pt x="858" y="179"/>
                  </a:lnTo>
                  <a:lnTo>
                    <a:pt x="864" y="195"/>
                  </a:lnTo>
                  <a:lnTo>
                    <a:pt x="868" y="212"/>
                  </a:lnTo>
                  <a:lnTo>
                    <a:pt x="872" y="224"/>
                  </a:lnTo>
                  <a:lnTo>
                    <a:pt x="874" y="232"/>
                  </a:lnTo>
                  <a:lnTo>
                    <a:pt x="878" y="234"/>
                  </a:lnTo>
                  <a:lnTo>
                    <a:pt x="886" y="242"/>
                  </a:lnTo>
                  <a:lnTo>
                    <a:pt x="896" y="250"/>
                  </a:lnTo>
                  <a:lnTo>
                    <a:pt x="908" y="258"/>
                  </a:lnTo>
                  <a:lnTo>
                    <a:pt x="916" y="262"/>
                  </a:lnTo>
                  <a:lnTo>
                    <a:pt x="920" y="266"/>
                  </a:lnTo>
                  <a:lnTo>
                    <a:pt x="971" y="319"/>
                  </a:lnTo>
                  <a:lnTo>
                    <a:pt x="994" y="293"/>
                  </a:lnTo>
                  <a:lnTo>
                    <a:pt x="1010" y="238"/>
                  </a:lnTo>
                  <a:lnTo>
                    <a:pt x="1059" y="201"/>
                  </a:lnTo>
                  <a:lnTo>
                    <a:pt x="1126" y="226"/>
                  </a:lnTo>
                  <a:lnTo>
                    <a:pt x="1203" y="252"/>
                  </a:lnTo>
                  <a:lnTo>
                    <a:pt x="1246" y="248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3" name="Google Shape;113;p16"/>
            <p:cNvSpPr/>
            <p:nvPr/>
          </p:nvSpPr>
          <p:spPr>
            <a:xfrm>
              <a:off x="3599" y="839"/>
              <a:ext cx="861" cy="778"/>
            </a:xfrm>
            <a:custGeom>
              <a:rect b="b" l="l" r="r" t="t"/>
              <a:pathLst>
                <a:path extrusionOk="0" h="1557" w="1722">
                  <a:moveTo>
                    <a:pt x="1673" y="557"/>
                  </a:moveTo>
                  <a:lnTo>
                    <a:pt x="1673" y="561"/>
                  </a:lnTo>
                  <a:lnTo>
                    <a:pt x="1673" y="575"/>
                  </a:lnTo>
                  <a:lnTo>
                    <a:pt x="1675" y="590"/>
                  </a:lnTo>
                  <a:lnTo>
                    <a:pt x="1675" y="606"/>
                  </a:lnTo>
                  <a:lnTo>
                    <a:pt x="1675" y="618"/>
                  </a:lnTo>
                  <a:lnTo>
                    <a:pt x="1681" y="628"/>
                  </a:lnTo>
                  <a:lnTo>
                    <a:pt x="1691" y="639"/>
                  </a:lnTo>
                  <a:lnTo>
                    <a:pt x="1702" y="649"/>
                  </a:lnTo>
                  <a:lnTo>
                    <a:pt x="1712" y="661"/>
                  </a:lnTo>
                  <a:lnTo>
                    <a:pt x="1714" y="673"/>
                  </a:lnTo>
                  <a:lnTo>
                    <a:pt x="1710" y="693"/>
                  </a:lnTo>
                  <a:lnTo>
                    <a:pt x="1698" y="712"/>
                  </a:lnTo>
                  <a:lnTo>
                    <a:pt x="1687" y="728"/>
                  </a:lnTo>
                  <a:lnTo>
                    <a:pt x="1681" y="736"/>
                  </a:lnTo>
                  <a:lnTo>
                    <a:pt x="1673" y="742"/>
                  </a:lnTo>
                  <a:lnTo>
                    <a:pt x="1669" y="752"/>
                  </a:lnTo>
                  <a:lnTo>
                    <a:pt x="1667" y="762"/>
                  </a:lnTo>
                  <a:lnTo>
                    <a:pt x="1673" y="773"/>
                  </a:lnTo>
                  <a:lnTo>
                    <a:pt x="1683" y="787"/>
                  </a:lnTo>
                  <a:lnTo>
                    <a:pt x="1697" y="799"/>
                  </a:lnTo>
                  <a:lnTo>
                    <a:pt x="1708" y="811"/>
                  </a:lnTo>
                  <a:lnTo>
                    <a:pt x="1718" y="823"/>
                  </a:lnTo>
                  <a:lnTo>
                    <a:pt x="1722" y="836"/>
                  </a:lnTo>
                  <a:lnTo>
                    <a:pt x="1720" y="852"/>
                  </a:lnTo>
                  <a:lnTo>
                    <a:pt x="1720" y="876"/>
                  </a:lnTo>
                  <a:lnTo>
                    <a:pt x="1718" y="905"/>
                  </a:lnTo>
                  <a:lnTo>
                    <a:pt x="1716" y="935"/>
                  </a:lnTo>
                  <a:lnTo>
                    <a:pt x="1714" y="964"/>
                  </a:lnTo>
                  <a:lnTo>
                    <a:pt x="1712" y="988"/>
                  </a:lnTo>
                  <a:lnTo>
                    <a:pt x="1708" y="1002"/>
                  </a:lnTo>
                  <a:lnTo>
                    <a:pt x="1697" y="1025"/>
                  </a:lnTo>
                  <a:lnTo>
                    <a:pt x="1687" y="1051"/>
                  </a:lnTo>
                  <a:lnTo>
                    <a:pt x="1675" y="1074"/>
                  </a:lnTo>
                  <a:lnTo>
                    <a:pt x="1667" y="1096"/>
                  </a:lnTo>
                  <a:lnTo>
                    <a:pt x="1667" y="1114"/>
                  </a:lnTo>
                  <a:lnTo>
                    <a:pt x="1667" y="1130"/>
                  </a:lnTo>
                  <a:lnTo>
                    <a:pt x="1669" y="1139"/>
                  </a:lnTo>
                  <a:lnTo>
                    <a:pt x="1671" y="1151"/>
                  </a:lnTo>
                  <a:lnTo>
                    <a:pt x="1671" y="1163"/>
                  </a:lnTo>
                  <a:lnTo>
                    <a:pt x="1667" y="1171"/>
                  </a:lnTo>
                  <a:lnTo>
                    <a:pt x="1655" y="1175"/>
                  </a:lnTo>
                  <a:lnTo>
                    <a:pt x="1639" y="1175"/>
                  </a:lnTo>
                  <a:lnTo>
                    <a:pt x="1614" y="1175"/>
                  </a:lnTo>
                  <a:lnTo>
                    <a:pt x="1586" y="1175"/>
                  </a:lnTo>
                  <a:lnTo>
                    <a:pt x="1561" y="1173"/>
                  </a:lnTo>
                  <a:lnTo>
                    <a:pt x="1539" y="1171"/>
                  </a:lnTo>
                  <a:lnTo>
                    <a:pt x="1529" y="1169"/>
                  </a:lnTo>
                  <a:lnTo>
                    <a:pt x="1521" y="1169"/>
                  </a:lnTo>
                  <a:lnTo>
                    <a:pt x="1511" y="1171"/>
                  </a:lnTo>
                  <a:lnTo>
                    <a:pt x="1502" y="1177"/>
                  </a:lnTo>
                  <a:lnTo>
                    <a:pt x="1496" y="1183"/>
                  </a:lnTo>
                  <a:lnTo>
                    <a:pt x="1492" y="1193"/>
                  </a:lnTo>
                  <a:lnTo>
                    <a:pt x="1486" y="1206"/>
                  </a:lnTo>
                  <a:lnTo>
                    <a:pt x="1478" y="1222"/>
                  </a:lnTo>
                  <a:lnTo>
                    <a:pt x="1468" y="1238"/>
                  </a:lnTo>
                  <a:lnTo>
                    <a:pt x="1458" y="1246"/>
                  </a:lnTo>
                  <a:lnTo>
                    <a:pt x="1445" y="1254"/>
                  </a:lnTo>
                  <a:lnTo>
                    <a:pt x="1435" y="1261"/>
                  </a:lnTo>
                  <a:lnTo>
                    <a:pt x="1429" y="1273"/>
                  </a:lnTo>
                  <a:lnTo>
                    <a:pt x="1433" y="1285"/>
                  </a:lnTo>
                  <a:lnTo>
                    <a:pt x="1443" y="1297"/>
                  </a:lnTo>
                  <a:lnTo>
                    <a:pt x="1456" y="1313"/>
                  </a:lnTo>
                  <a:lnTo>
                    <a:pt x="1470" y="1332"/>
                  </a:lnTo>
                  <a:lnTo>
                    <a:pt x="1480" y="1350"/>
                  </a:lnTo>
                  <a:lnTo>
                    <a:pt x="1486" y="1364"/>
                  </a:lnTo>
                  <a:lnTo>
                    <a:pt x="1492" y="1381"/>
                  </a:lnTo>
                  <a:lnTo>
                    <a:pt x="1498" y="1401"/>
                  </a:lnTo>
                  <a:lnTo>
                    <a:pt x="1504" y="1423"/>
                  </a:lnTo>
                  <a:lnTo>
                    <a:pt x="1510" y="1441"/>
                  </a:lnTo>
                  <a:lnTo>
                    <a:pt x="1513" y="1454"/>
                  </a:lnTo>
                  <a:lnTo>
                    <a:pt x="1517" y="1470"/>
                  </a:lnTo>
                  <a:lnTo>
                    <a:pt x="1521" y="1482"/>
                  </a:lnTo>
                  <a:lnTo>
                    <a:pt x="1523" y="1486"/>
                  </a:lnTo>
                  <a:lnTo>
                    <a:pt x="1480" y="1490"/>
                  </a:lnTo>
                  <a:lnTo>
                    <a:pt x="1336" y="1439"/>
                  </a:lnTo>
                  <a:lnTo>
                    <a:pt x="1287" y="1476"/>
                  </a:lnTo>
                  <a:lnTo>
                    <a:pt x="1271" y="1531"/>
                  </a:lnTo>
                  <a:lnTo>
                    <a:pt x="1248" y="1557"/>
                  </a:lnTo>
                  <a:lnTo>
                    <a:pt x="1195" y="1504"/>
                  </a:lnTo>
                  <a:lnTo>
                    <a:pt x="1151" y="1472"/>
                  </a:lnTo>
                  <a:lnTo>
                    <a:pt x="1130" y="1399"/>
                  </a:lnTo>
                  <a:lnTo>
                    <a:pt x="1090" y="1405"/>
                  </a:lnTo>
                  <a:lnTo>
                    <a:pt x="1100" y="1486"/>
                  </a:lnTo>
                  <a:lnTo>
                    <a:pt x="1067" y="1488"/>
                  </a:lnTo>
                  <a:lnTo>
                    <a:pt x="1019" y="1415"/>
                  </a:lnTo>
                  <a:lnTo>
                    <a:pt x="966" y="1429"/>
                  </a:lnTo>
                  <a:lnTo>
                    <a:pt x="950" y="1380"/>
                  </a:lnTo>
                  <a:lnTo>
                    <a:pt x="927" y="1348"/>
                  </a:lnTo>
                  <a:lnTo>
                    <a:pt x="807" y="1372"/>
                  </a:lnTo>
                  <a:lnTo>
                    <a:pt x="765" y="1322"/>
                  </a:lnTo>
                  <a:lnTo>
                    <a:pt x="730" y="1352"/>
                  </a:lnTo>
                  <a:lnTo>
                    <a:pt x="683" y="1348"/>
                  </a:lnTo>
                  <a:lnTo>
                    <a:pt x="620" y="1370"/>
                  </a:lnTo>
                  <a:lnTo>
                    <a:pt x="557" y="1301"/>
                  </a:lnTo>
                  <a:lnTo>
                    <a:pt x="533" y="1238"/>
                  </a:lnTo>
                  <a:lnTo>
                    <a:pt x="437" y="1261"/>
                  </a:lnTo>
                  <a:lnTo>
                    <a:pt x="401" y="1291"/>
                  </a:lnTo>
                  <a:lnTo>
                    <a:pt x="413" y="1208"/>
                  </a:lnTo>
                  <a:lnTo>
                    <a:pt x="372" y="1153"/>
                  </a:lnTo>
                  <a:lnTo>
                    <a:pt x="317" y="1094"/>
                  </a:lnTo>
                  <a:lnTo>
                    <a:pt x="332" y="1047"/>
                  </a:lnTo>
                  <a:lnTo>
                    <a:pt x="415" y="956"/>
                  </a:lnTo>
                  <a:lnTo>
                    <a:pt x="472" y="844"/>
                  </a:lnTo>
                  <a:lnTo>
                    <a:pt x="521" y="791"/>
                  </a:lnTo>
                  <a:lnTo>
                    <a:pt x="529" y="722"/>
                  </a:lnTo>
                  <a:lnTo>
                    <a:pt x="563" y="708"/>
                  </a:lnTo>
                  <a:lnTo>
                    <a:pt x="531" y="590"/>
                  </a:lnTo>
                  <a:lnTo>
                    <a:pt x="561" y="480"/>
                  </a:lnTo>
                  <a:lnTo>
                    <a:pt x="580" y="376"/>
                  </a:lnTo>
                  <a:lnTo>
                    <a:pt x="468" y="297"/>
                  </a:lnTo>
                  <a:lnTo>
                    <a:pt x="421" y="358"/>
                  </a:lnTo>
                  <a:lnTo>
                    <a:pt x="313" y="393"/>
                  </a:lnTo>
                  <a:lnTo>
                    <a:pt x="210" y="393"/>
                  </a:lnTo>
                  <a:lnTo>
                    <a:pt x="183" y="321"/>
                  </a:lnTo>
                  <a:lnTo>
                    <a:pt x="179" y="254"/>
                  </a:lnTo>
                  <a:lnTo>
                    <a:pt x="112" y="226"/>
                  </a:lnTo>
                  <a:lnTo>
                    <a:pt x="88" y="273"/>
                  </a:lnTo>
                  <a:lnTo>
                    <a:pt x="0" y="222"/>
                  </a:lnTo>
                  <a:lnTo>
                    <a:pt x="45" y="140"/>
                  </a:lnTo>
                  <a:lnTo>
                    <a:pt x="6" y="90"/>
                  </a:lnTo>
                  <a:lnTo>
                    <a:pt x="10" y="88"/>
                  </a:lnTo>
                  <a:lnTo>
                    <a:pt x="19" y="83"/>
                  </a:lnTo>
                  <a:lnTo>
                    <a:pt x="33" y="75"/>
                  </a:lnTo>
                  <a:lnTo>
                    <a:pt x="51" y="65"/>
                  </a:lnTo>
                  <a:lnTo>
                    <a:pt x="69" y="57"/>
                  </a:lnTo>
                  <a:lnTo>
                    <a:pt x="84" y="49"/>
                  </a:lnTo>
                  <a:lnTo>
                    <a:pt x="98" y="45"/>
                  </a:lnTo>
                  <a:lnTo>
                    <a:pt x="112" y="41"/>
                  </a:lnTo>
                  <a:lnTo>
                    <a:pt x="134" y="35"/>
                  </a:lnTo>
                  <a:lnTo>
                    <a:pt x="155" y="25"/>
                  </a:lnTo>
                  <a:lnTo>
                    <a:pt x="179" y="18"/>
                  </a:lnTo>
                  <a:lnTo>
                    <a:pt x="197" y="8"/>
                  </a:lnTo>
                  <a:lnTo>
                    <a:pt x="208" y="4"/>
                  </a:lnTo>
                  <a:lnTo>
                    <a:pt x="224" y="0"/>
                  </a:lnTo>
                  <a:lnTo>
                    <a:pt x="244" y="4"/>
                  </a:lnTo>
                  <a:lnTo>
                    <a:pt x="267" y="14"/>
                  </a:lnTo>
                  <a:lnTo>
                    <a:pt x="293" y="25"/>
                  </a:lnTo>
                  <a:lnTo>
                    <a:pt x="313" y="39"/>
                  </a:lnTo>
                  <a:lnTo>
                    <a:pt x="328" y="47"/>
                  </a:lnTo>
                  <a:lnTo>
                    <a:pt x="344" y="51"/>
                  </a:lnTo>
                  <a:lnTo>
                    <a:pt x="358" y="49"/>
                  </a:lnTo>
                  <a:lnTo>
                    <a:pt x="366" y="43"/>
                  </a:lnTo>
                  <a:lnTo>
                    <a:pt x="374" y="35"/>
                  </a:lnTo>
                  <a:lnTo>
                    <a:pt x="380" y="27"/>
                  </a:lnTo>
                  <a:lnTo>
                    <a:pt x="387" y="21"/>
                  </a:lnTo>
                  <a:lnTo>
                    <a:pt x="397" y="21"/>
                  </a:lnTo>
                  <a:lnTo>
                    <a:pt x="413" y="25"/>
                  </a:lnTo>
                  <a:lnTo>
                    <a:pt x="447" y="39"/>
                  </a:lnTo>
                  <a:lnTo>
                    <a:pt x="472" y="53"/>
                  </a:lnTo>
                  <a:lnTo>
                    <a:pt x="492" y="73"/>
                  </a:lnTo>
                  <a:lnTo>
                    <a:pt x="510" y="96"/>
                  </a:lnTo>
                  <a:lnTo>
                    <a:pt x="531" y="118"/>
                  </a:lnTo>
                  <a:lnTo>
                    <a:pt x="551" y="142"/>
                  </a:lnTo>
                  <a:lnTo>
                    <a:pt x="567" y="163"/>
                  </a:lnTo>
                  <a:lnTo>
                    <a:pt x="582" y="187"/>
                  </a:lnTo>
                  <a:lnTo>
                    <a:pt x="598" y="212"/>
                  </a:lnTo>
                  <a:lnTo>
                    <a:pt x="610" y="232"/>
                  </a:lnTo>
                  <a:lnTo>
                    <a:pt x="622" y="256"/>
                  </a:lnTo>
                  <a:lnTo>
                    <a:pt x="637" y="279"/>
                  </a:lnTo>
                  <a:lnTo>
                    <a:pt x="655" y="303"/>
                  </a:lnTo>
                  <a:lnTo>
                    <a:pt x="673" y="325"/>
                  </a:lnTo>
                  <a:lnTo>
                    <a:pt x="689" y="348"/>
                  </a:lnTo>
                  <a:lnTo>
                    <a:pt x="698" y="368"/>
                  </a:lnTo>
                  <a:lnTo>
                    <a:pt x="704" y="378"/>
                  </a:lnTo>
                  <a:lnTo>
                    <a:pt x="714" y="386"/>
                  </a:lnTo>
                  <a:lnTo>
                    <a:pt x="726" y="393"/>
                  </a:lnTo>
                  <a:lnTo>
                    <a:pt x="736" y="405"/>
                  </a:lnTo>
                  <a:lnTo>
                    <a:pt x="742" y="417"/>
                  </a:lnTo>
                  <a:lnTo>
                    <a:pt x="750" y="445"/>
                  </a:lnTo>
                  <a:lnTo>
                    <a:pt x="761" y="470"/>
                  </a:lnTo>
                  <a:lnTo>
                    <a:pt x="773" y="492"/>
                  </a:lnTo>
                  <a:lnTo>
                    <a:pt x="783" y="508"/>
                  </a:lnTo>
                  <a:lnTo>
                    <a:pt x="795" y="527"/>
                  </a:lnTo>
                  <a:lnTo>
                    <a:pt x="809" y="543"/>
                  </a:lnTo>
                  <a:lnTo>
                    <a:pt x="824" y="555"/>
                  </a:lnTo>
                  <a:lnTo>
                    <a:pt x="840" y="561"/>
                  </a:lnTo>
                  <a:lnTo>
                    <a:pt x="862" y="567"/>
                  </a:lnTo>
                  <a:lnTo>
                    <a:pt x="882" y="569"/>
                  </a:lnTo>
                  <a:lnTo>
                    <a:pt x="901" y="565"/>
                  </a:lnTo>
                  <a:lnTo>
                    <a:pt x="919" y="559"/>
                  </a:lnTo>
                  <a:lnTo>
                    <a:pt x="941" y="553"/>
                  </a:lnTo>
                  <a:lnTo>
                    <a:pt x="960" y="549"/>
                  </a:lnTo>
                  <a:lnTo>
                    <a:pt x="982" y="551"/>
                  </a:lnTo>
                  <a:lnTo>
                    <a:pt x="1004" y="559"/>
                  </a:lnTo>
                  <a:lnTo>
                    <a:pt x="1029" y="563"/>
                  </a:lnTo>
                  <a:lnTo>
                    <a:pt x="1051" y="569"/>
                  </a:lnTo>
                  <a:lnTo>
                    <a:pt x="1065" y="575"/>
                  </a:lnTo>
                  <a:lnTo>
                    <a:pt x="1073" y="580"/>
                  </a:lnTo>
                  <a:lnTo>
                    <a:pt x="1086" y="588"/>
                  </a:lnTo>
                  <a:lnTo>
                    <a:pt x="1104" y="598"/>
                  </a:lnTo>
                  <a:lnTo>
                    <a:pt x="1122" y="608"/>
                  </a:lnTo>
                  <a:lnTo>
                    <a:pt x="1139" y="616"/>
                  </a:lnTo>
                  <a:lnTo>
                    <a:pt x="1155" y="620"/>
                  </a:lnTo>
                  <a:lnTo>
                    <a:pt x="1167" y="620"/>
                  </a:lnTo>
                  <a:lnTo>
                    <a:pt x="1171" y="618"/>
                  </a:lnTo>
                  <a:lnTo>
                    <a:pt x="1177" y="614"/>
                  </a:lnTo>
                  <a:lnTo>
                    <a:pt x="1181" y="614"/>
                  </a:lnTo>
                  <a:lnTo>
                    <a:pt x="1185" y="614"/>
                  </a:lnTo>
                  <a:lnTo>
                    <a:pt x="1189" y="616"/>
                  </a:lnTo>
                  <a:lnTo>
                    <a:pt x="1191" y="618"/>
                  </a:lnTo>
                  <a:lnTo>
                    <a:pt x="1193" y="624"/>
                  </a:lnTo>
                  <a:lnTo>
                    <a:pt x="1195" y="632"/>
                  </a:lnTo>
                  <a:lnTo>
                    <a:pt x="1197" y="641"/>
                  </a:lnTo>
                  <a:lnTo>
                    <a:pt x="1202" y="659"/>
                  </a:lnTo>
                  <a:lnTo>
                    <a:pt x="1212" y="675"/>
                  </a:lnTo>
                  <a:lnTo>
                    <a:pt x="1224" y="687"/>
                  </a:lnTo>
                  <a:lnTo>
                    <a:pt x="1232" y="701"/>
                  </a:lnTo>
                  <a:lnTo>
                    <a:pt x="1238" y="714"/>
                  </a:lnTo>
                  <a:lnTo>
                    <a:pt x="1244" y="734"/>
                  </a:lnTo>
                  <a:lnTo>
                    <a:pt x="1254" y="754"/>
                  </a:lnTo>
                  <a:lnTo>
                    <a:pt x="1265" y="767"/>
                  </a:lnTo>
                  <a:lnTo>
                    <a:pt x="1277" y="775"/>
                  </a:lnTo>
                  <a:lnTo>
                    <a:pt x="1289" y="779"/>
                  </a:lnTo>
                  <a:lnTo>
                    <a:pt x="1299" y="785"/>
                  </a:lnTo>
                  <a:lnTo>
                    <a:pt x="1313" y="789"/>
                  </a:lnTo>
                  <a:lnTo>
                    <a:pt x="1328" y="785"/>
                  </a:lnTo>
                  <a:lnTo>
                    <a:pt x="1348" y="777"/>
                  </a:lnTo>
                  <a:lnTo>
                    <a:pt x="1374" y="773"/>
                  </a:lnTo>
                  <a:lnTo>
                    <a:pt x="1399" y="767"/>
                  </a:lnTo>
                  <a:lnTo>
                    <a:pt x="1423" y="760"/>
                  </a:lnTo>
                  <a:lnTo>
                    <a:pt x="1447" y="742"/>
                  </a:lnTo>
                  <a:lnTo>
                    <a:pt x="1462" y="722"/>
                  </a:lnTo>
                  <a:lnTo>
                    <a:pt x="1472" y="701"/>
                  </a:lnTo>
                  <a:lnTo>
                    <a:pt x="1480" y="689"/>
                  </a:lnTo>
                  <a:lnTo>
                    <a:pt x="1494" y="675"/>
                  </a:lnTo>
                  <a:lnTo>
                    <a:pt x="1510" y="659"/>
                  </a:lnTo>
                  <a:lnTo>
                    <a:pt x="1527" y="643"/>
                  </a:lnTo>
                  <a:lnTo>
                    <a:pt x="1543" y="628"/>
                  </a:lnTo>
                  <a:lnTo>
                    <a:pt x="1557" y="616"/>
                  </a:lnTo>
                  <a:lnTo>
                    <a:pt x="1572" y="604"/>
                  </a:lnTo>
                  <a:lnTo>
                    <a:pt x="1584" y="594"/>
                  </a:lnTo>
                  <a:lnTo>
                    <a:pt x="1598" y="586"/>
                  </a:lnTo>
                  <a:lnTo>
                    <a:pt x="1614" y="577"/>
                  </a:lnTo>
                  <a:lnTo>
                    <a:pt x="1634" y="567"/>
                  </a:lnTo>
                  <a:lnTo>
                    <a:pt x="1653" y="561"/>
                  </a:lnTo>
                  <a:lnTo>
                    <a:pt x="1667" y="557"/>
                  </a:lnTo>
                  <a:lnTo>
                    <a:pt x="1673" y="557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4" name="Google Shape;114;p16"/>
            <p:cNvSpPr/>
            <p:nvPr/>
          </p:nvSpPr>
          <p:spPr>
            <a:xfrm>
              <a:off x="3599" y="839"/>
              <a:ext cx="861" cy="778"/>
            </a:xfrm>
            <a:custGeom>
              <a:rect b="b" l="l" r="r" t="t"/>
              <a:pathLst>
                <a:path extrusionOk="0" h="1557" w="1722">
                  <a:moveTo>
                    <a:pt x="1673" y="557"/>
                  </a:moveTo>
                  <a:lnTo>
                    <a:pt x="1673" y="561"/>
                  </a:lnTo>
                  <a:lnTo>
                    <a:pt x="1673" y="575"/>
                  </a:lnTo>
                  <a:lnTo>
                    <a:pt x="1675" y="590"/>
                  </a:lnTo>
                  <a:lnTo>
                    <a:pt x="1675" y="606"/>
                  </a:lnTo>
                  <a:lnTo>
                    <a:pt x="1675" y="618"/>
                  </a:lnTo>
                  <a:lnTo>
                    <a:pt x="1681" y="628"/>
                  </a:lnTo>
                  <a:lnTo>
                    <a:pt x="1691" y="639"/>
                  </a:lnTo>
                  <a:lnTo>
                    <a:pt x="1702" y="649"/>
                  </a:lnTo>
                  <a:lnTo>
                    <a:pt x="1712" y="661"/>
                  </a:lnTo>
                  <a:lnTo>
                    <a:pt x="1714" y="673"/>
                  </a:lnTo>
                  <a:lnTo>
                    <a:pt x="1710" y="693"/>
                  </a:lnTo>
                  <a:lnTo>
                    <a:pt x="1698" y="712"/>
                  </a:lnTo>
                  <a:lnTo>
                    <a:pt x="1687" y="728"/>
                  </a:lnTo>
                  <a:lnTo>
                    <a:pt x="1681" y="736"/>
                  </a:lnTo>
                  <a:lnTo>
                    <a:pt x="1673" y="742"/>
                  </a:lnTo>
                  <a:lnTo>
                    <a:pt x="1669" y="752"/>
                  </a:lnTo>
                  <a:lnTo>
                    <a:pt x="1667" y="762"/>
                  </a:lnTo>
                  <a:lnTo>
                    <a:pt x="1673" y="773"/>
                  </a:lnTo>
                  <a:lnTo>
                    <a:pt x="1683" y="787"/>
                  </a:lnTo>
                  <a:lnTo>
                    <a:pt x="1697" y="799"/>
                  </a:lnTo>
                  <a:lnTo>
                    <a:pt x="1708" y="811"/>
                  </a:lnTo>
                  <a:lnTo>
                    <a:pt x="1718" y="823"/>
                  </a:lnTo>
                  <a:lnTo>
                    <a:pt x="1722" y="836"/>
                  </a:lnTo>
                  <a:lnTo>
                    <a:pt x="1720" y="852"/>
                  </a:lnTo>
                  <a:lnTo>
                    <a:pt x="1720" y="876"/>
                  </a:lnTo>
                  <a:lnTo>
                    <a:pt x="1718" y="905"/>
                  </a:lnTo>
                  <a:lnTo>
                    <a:pt x="1716" y="935"/>
                  </a:lnTo>
                  <a:lnTo>
                    <a:pt x="1714" y="964"/>
                  </a:lnTo>
                  <a:lnTo>
                    <a:pt x="1712" y="988"/>
                  </a:lnTo>
                  <a:lnTo>
                    <a:pt x="1708" y="1002"/>
                  </a:lnTo>
                  <a:lnTo>
                    <a:pt x="1697" y="1025"/>
                  </a:lnTo>
                  <a:lnTo>
                    <a:pt x="1687" y="1051"/>
                  </a:lnTo>
                  <a:lnTo>
                    <a:pt x="1675" y="1074"/>
                  </a:lnTo>
                  <a:lnTo>
                    <a:pt x="1667" y="1096"/>
                  </a:lnTo>
                  <a:lnTo>
                    <a:pt x="1667" y="1114"/>
                  </a:lnTo>
                  <a:lnTo>
                    <a:pt x="1667" y="1130"/>
                  </a:lnTo>
                  <a:lnTo>
                    <a:pt x="1669" y="1139"/>
                  </a:lnTo>
                  <a:lnTo>
                    <a:pt x="1671" y="1151"/>
                  </a:lnTo>
                  <a:lnTo>
                    <a:pt x="1671" y="1163"/>
                  </a:lnTo>
                  <a:lnTo>
                    <a:pt x="1667" y="1171"/>
                  </a:lnTo>
                  <a:lnTo>
                    <a:pt x="1655" y="1175"/>
                  </a:lnTo>
                  <a:lnTo>
                    <a:pt x="1639" y="1175"/>
                  </a:lnTo>
                  <a:lnTo>
                    <a:pt x="1614" y="1175"/>
                  </a:lnTo>
                  <a:lnTo>
                    <a:pt x="1586" y="1175"/>
                  </a:lnTo>
                  <a:lnTo>
                    <a:pt x="1561" y="1173"/>
                  </a:lnTo>
                  <a:lnTo>
                    <a:pt x="1539" y="1171"/>
                  </a:lnTo>
                  <a:lnTo>
                    <a:pt x="1529" y="1169"/>
                  </a:lnTo>
                  <a:lnTo>
                    <a:pt x="1521" y="1169"/>
                  </a:lnTo>
                  <a:lnTo>
                    <a:pt x="1511" y="1171"/>
                  </a:lnTo>
                  <a:lnTo>
                    <a:pt x="1502" y="1177"/>
                  </a:lnTo>
                  <a:lnTo>
                    <a:pt x="1496" y="1183"/>
                  </a:lnTo>
                  <a:lnTo>
                    <a:pt x="1492" y="1193"/>
                  </a:lnTo>
                  <a:lnTo>
                    <a:pt x="1486" y="1206"/>
                  </a:lnTo>
                  <a:lnTo>
                    <a:pt x="1478" y="1222"/>
                  </a:lnTo>
                  <a:lnTo>
                    <a:pt x="1468" y="1238"/>
                  </a:lnTo>
                  <a:lnTo>
                    <a:pt x="1458" y="1246"/>
                  </a:lnTo>
                  <a:lnTo>
                    <a:pt x="1445" y="1254"/>
                  </a:lnTo>
                  <a:lnTo>
                    <a:pt x="1435" y="1261"/>
                  </a:lnTo>
                  <a:lnTo>
                    <a:pt x="1429" y="1273"/>
                  </a:lnTo>
                  <a:lnTo>
                    <a:pt x="1433" y="1285"/>
                  </a:lnTo>
                  <a:lnTo>
                    <a:pt x="1443" y="1297"/>
                  </a:lnTo>
                  <a:lnTo>
                    <a:pt x="1456" y="1313"/>
                  </a:lnTo>
                  <a:lnTo>
                    <a:pt x="1470" y="1332"/>
                  </a:lnTo>
                  <a:lnTo>
                    <a:pt x="1480" y="1350"/>
                  </a:lnTo>
                  <a:lnTo>
                    <a:pt x="1486" y="1364"/>
                  </a:lnTo>
                  <a:lnTo>
                    <a:pt x="1492" y="1381"/>
                  </a:lnTo>
                  <a:lnTo>
                    <a:pt x="1498" y="1401"/>
                  </a:lnTo>
                  <a:lnTo>
                    <a:pt x="1504" y="1423"/>
                  </a:lnTo>
                  <a:lnTo>
                    <a:pt x="1510" y="1441"/>
                  </a:lnTo>
                  <a:lnTo>
                    <a:pt x="1513" y="1454"/>
                  </a:lnTo>
                  <a:lnTo>
                    <a:pt x="1517" y="1470"/>
                  </a:lnTo>
                  <a:lnTo>
                    <a:pt x="1521" y="1482"/>
                  </a:lnTo>
                  <a:lnTo>
                    <a:pt x="1523" y="1486"/>
                  </a:lnTo>
                  <a:lnTo>
                    <a:pt x="1480" y="1490"/>
                  </a:lnTo>
                  <a:lnTo>
                    <a:pt x="1336" y="1439"/>
                  </a:lnTo>
                  <a:lnTo>
                    <a:pt x="1287" y="1476"/>
                  </a:lnTo>
                  <a:lnTo>
                    <a:pt x="1271" y="1531"/>
                  </a:lnTo>
                  <a:lnTo>
                    <a:pt x="1248" y="1557"/>
                  </a:lnTo>
                  <a:lnTo>
                    <a:pt x="1195" y="1504"/>
                  </a:lnTo>
                  <a:lnTo>
                    <a:pt x="1151" y="1472"/>
                  </a:lnTo>
                  <a:lnTo>
                    <a:pt x="1130" y="1399"/>
                  </a:lnTo>
                  <a:lnTo>
                    <a:pt x="1090" y="1405"/>
                  </a:lnTo>
                  <a:lnTo>
                    <a:pt x="1100" y="1486"/>
                  </a:lnTo>
                  <a:lnTo>
                    <a:pt x="1067" y="1488"/>
                  </a:lnTo>
                  <a:lnTo>
                    <a:pt x="1019" y="1415"/>
                  </a:lnTo>
                  <a:lnTo>
                    <a:pt x="966" y="1429"/>
                  </a:lnTo>
                  <a:lnTo>
                    <a:pt x="950" y="1380"/>
                  </a:lnTo>
                  <a:lnTo>
                    <a:pt x="927" y="1348"/>
                  </a:lnTo>
                  <a:lnTo>
                    <a:pt x="807" y="1372"/>
                  </a:lnTo>
                  <a:lnTo>
                    <a:pt x="765" y="1322"/>
                  </a:lnTo>
                  <a:lnTo>
                    <a:pt x="730" y="1352"/>
                  </a:lnTo>
                  <a:lnTo>
                    <a:pt x="683" y="1348"/>
                  </a:lnTo>
                  <a:lnTo>
                    <a:pt x="620" y="1370"/>
                  </a:lnTo>
                  <a:lnTo>
                    <a:pt x="557" y="1301"/>
                  </a:lnTo>
                  <a:lnTo>
                    <a:pt x="533" y="1238"/>
                  </a:lnTo>
                  <a:lnTo>
                    <a:pt x="437" y="1261"/>
                  </a:lnTo>
                  <a:lnTo>
                    <a:pt x="401" y="1291"/>
                  </a:lnTo>
                  <a:lnTo>
                    <a:pt x="413" y="1208"/>
                  </a:lnTo>
                  <a:lnTo>
                    <a:pt x="372" y="1153"/>
                  </a:lnTo>
                  <a:lnTo>
                    <a:pt x="317" y="1094"/>
                  </a:lnTo>
                  <a:lnTo>
                    <a:pt x="332" y="1047"/>
                  </a:lnTo>
                  <a:lnTo>
                    <a:pt x="415" y="956"/>
                  </a:lnTo>
                  <a:lnTo>
                    <a:pt x="472" y="844"/>
                  </a:lnTo>
                  <a:lnTo>
                    <a:pt x="521" y="791"/>
                  </a:lnTo>
                  <a:lnTo>
                    <a:pt x="529" y="722"/>
                  </a:lnTo>
                  <a:lnTo>
                    <a:pt x="563" y="708"/>
                  </a:lnTo>
                  <a:lnTo>
                    <a:pt x="531" y="590"/>
                  </a:lnTo>
                  <a:lnTo>
                    <a:pt x="561" y="480"/>
                  </a:lnTo>
                  <a:lnTo>
                    <a:pt x="580" y="376"/>
                  </a:lnTo>
                  <a:lnTo>
                    <a:pt x="468" y="297"/>
                  </a:lnTo>
                  <a:lnTo>
                    <a:pt x="421" y="358"/>
                  </a:lnTo>
                  <a:lnTo>
                    <a:pt x="313" y="393"/>
                  </a:lnTo>
                  <a:lnTo>
                    <a:pt x="210" y="393"/>
                  </a:lnTo>
                  <a:lnTo>
                    <a:pt x="183" y="321"/>
                  </a:lnTo>
                  <a:lnTo>
                    <a:pt x="179" y="254"/>
                  </a:lnTo>
                  <a:lnTo>
                    <a:pt x="112" y="226"/>
                  </a:lnTo>
                  <a:lnTo>
                    <a:pt x="88" y="273"/>
                  </a:lnTo>
                  <a:lnTo>
                    <a:pt x="0" y="222"/>
                  </a:lnTo>
                  <a:lnTo>
                    <a:pt x="45" y="140"/>
                  </a:lnTo>
                  <a:lnTo>
                    <a:pt x="6" y="90"/>
                  </a:lnTo>
                  <a:lnTo>
                    <a:pt x="10" y="88"/>
                  </a:lnTo>
                  <a:lnTo>
                    <a:pt x="19" y="83"/>
                  </a:lnTo>
                  <a:lnTo>
                    <a:pt x="33" y="75"/>
                  </a:lnTo>
                  <a:lnTo>
                    <a:pt x="51" y="65"/>
                  </a:lnTo>
                  <a:lnTo>
                    <a:pt x="69" y="57"/>
                  </a:lnTo>
                  <a:lnTo>
                    <a:pt x="84" y="49"/>
                  </a:lnTo>
                  <a:lnTo>
                    <a:pt x="98" y="45"/>
                  </a:lnTo>
                  <a:lnTo>
                    <a:pt x="112" y="41"/>
                  </a:lnTo>
                  <a:lnTo>
                    <a:pt x="134" y="35"/>
                  </a:lnTo>
                  <a:lnTo>
                    <a:pt x="155" y="25"/>
                  </a:lnTo>
                  <a:lnTo>
                    <a:pt x="179" y="18"/>
                  </a:lnTo>
                  <a:lnTo>
                    <a:pt x="197" y="8"/>
                  </a:lnTo>
                  <a:lnTo>
                    <a:pt x="208" y="4"/>
                  </a:lnTo>
                  <a:lnTo>
                    <a:pt x="224" y="0"/>
                  </a:lnTo>
                  <a:lnTo>
                    <a:pt x="244" y="4"/>
                  </a:lnTo>
                  <a:lnTo>
                    <a:pt x="267" y="14"/>
                  </a:lnTo>
                  <a:lnTo>
                    <a:pt x="293" y="25"/>
                  </a:lnTo>
                  <a:lnTo>
                    <a:pt x="313" y="39"/>
                  </a:lnTo>
                  <a:lnTo>
                    <a:pt x="328" y="47"/>
                  </a:lnTo>
                  <a:lnTo>
                    <a:pt x="344" y="51"/>
                  </a:lnTo>
                  <a:lnTo>
                    <a:pt x="358" y="49"/>
                  </a:lnTo>
                  <a:lnTo>
                    <a:pt x="366" y="43"/>
                  </a:lnTo>
                  <a:lnTo>
                    <a:pt x="374" y="35"/>
                  </a:lnTo>
                  <a:lnTo>
                    <a:pt x="380" y="27"/>
                  </a:lnTo>
                  <a:lnTo>
                    <a:pt x="387" y="21"/>
                  </a:lnTo>
                  <a:lnTo>
                    <a:pt x="397" y="21"/>
                  </a:lnTo>
                  <a:lnTo>
                    <a:pt x="413" y="25"/>
                  </a:lnTo>
                  <a:lnTo>
                    <a:pt x="447" y="39"/>
                  </a:lnTo>
                  <a:lnTo>
                    <a:pt x="472" y="53"/>
                  </a:lnTo>
                  <a:lnTo>
                    <a:pt x="492" y="73"/>
                  </a:lnTo>
                  <a:lnTo>
                    <a:pt x="510" y="96"/>
                  </a:lnTo>
                  <a:lnTo>
                    <a:pt x="531" y="118"/>
                  </a:lnTo>
                  <a:lnTo>
                    <a:pt x="551" y="142"/>
                  </a:lnTo>
                  <a:lnTo>
                    <a:pt x="567" y="163"/>
                  </a:lnTo>
                  <a:lnTo>
                    <a:pt x="582" y="187"/>
                  </a:lnTo>
                  <a:lnTo>
                    <a:pt x="598" y="212"/>
                  </a:lnTo>
                  <a:lnTo>
                    <a:pt x="610" y="232"/>
                  </a:lnTo>
                  <a:lnTo>
                    <a:pt x="622" y="256"/>
                  </a:lnTo>
                  <a:lnTo>
                    <a:pt x="637" y="279"/>
                  </a:lnTo>
                  <a:lnTo>
                    <a:pt x="655" y="303"/>
                  </a:lnTo>
                  <a:lnTo>
                    <a:pt x="673" y="325"/>
                  </a:lnTo>
                  <a:lnTo>
                    <a:pt x="689" y="348"/>
                  </a:lnTo>
                  <a:lnTo>
                    <a:pt x="698" y="368"/>
                  </a:lnTo>
                  <a:lnTo>
                    <a:pt x="704" y="378"/>
                  </a:lnTo>
                  <a:lnTo>
                    <a:pt x="714" y="386"/>
                  </a:lnTo>
                  <a:lnTo>
                    <a:pt x="726" y="393"/>
                  </a:lnTo>
                  <a:lnTo>
                    <a:pt x="736" y="405"/>
                  </a:lnTo>
                  <a:lnTo>
                    <a:pt x="742" y="417"/>
                  </a:lnTo>
                  <a:lnTo>
                    <a:pt x="750" y="445"/>
                  </a:lnTo>
                  <a:lnTo>
                    <a:pt x="761" y="470"/>
                  </a:lnTo>
                  <a:lnTo>
                    <a:pt x="773" y="492"/>
                  </a:lnTo>
                  <a:lnTo>
                    <a:pt x="783" y="508"/>
                  </a:lnTo>
                  <a:lnTo>
                    <a:pt x="795" y="527"/>
                  </a:lnTo>
                  <a:lnTo>
                    <a:pt x="809" y="543"/>
                  </a:lnTo>
                  <a:lnTo>
                    <a:pt x="824" y="555"/>
                  </a:lnTo>
                  <a:lnTo>
                    <a:pt x="840" y="561"/>
                  </a:lnTo>
                  <a:lnTo>
                    <a:pt x="862" y="567"/>
                  </a:lnTo>
                  <a:lnTo>
                    <a:pt x="882" y="569"/>
                  </a:lnTo>
                  <a:lnTo>
                    <a:pt x="901" y="565"/>
                  </a:lnTo>
                  <a:lnTo>
                    <a:pt x="919" y="559"/>
                  </a:lnTo>
                  <a:lnTo>
                    <a:pt x="941" y="553"/>
                  </a:lnTo>
                  <a:lnTo>
                    <a:pt x="960" y="549"/>
                  </a:lnTo>
                  <a:lnTo>
                    <a:pt x="982" y="551"/>
                  </a:lnTo>
                  <a:lnTo>
                    <a:pt x="1004" y="559"/>
                  </a:lnTo>
                  <a:lnTo>
                    <a:pt x="1029" y="563"/>
                  </a:lnTo>
                  <a:lnTo>
                    <a:pt x="1051" y="569"/>
                  </a:lnTo>
                  <a:lnTo>
                    <a:pt x="1065" y="575"/>
                  </a:lnTo>
                  <a:lnTo>
                    <a:pt x="1073" y="580"/>
                  </a:lnTo>
                  <a:lnTo>
                    <a:pt x="1086" y="588"/>
                  </a:lnTo>
                  <a:lnTo>
                    <a:pt x="1104" y="598"/>
                  </a:lnTo>
                  <a:lnTo>
                    <a:pt x="1122" y="608"/>
                  </a:lnTo>
                  <a:lnTo>
                    <a:pt x="1139" y="616"/>
                  </a:lnTo>
                  <a:lnTo>
                    <a:pt x="1155" y="620"/>
                  </a:lnTo>
                  <a:lnTo>
                    <a:pt x="1167" y="620"/>
                  </a:lnTo>
                  <a:lnTo>
                    <a:pt x="1171" y="618"/>
                  </a:lnTo>
                  <a:lnTo>
                    <a:pt x="1177" y="614"/>
                  </a:lnTo>
                  <a:lnTo>
                    <a:pt x="1181" y="614"/>
                  </a:lnTo>
                  <a:lnTo>
                    <a:pt x="1185" y="614"/>
                  </a:lnTo>
                  <a:lnTo>
                    <a:pt x="1189" y="616"/>
                  </a:lnTo>
                  <a:lnTo>
                    <a:pt x="1191" y="618"/>
                  </a:lnTo>
                  <a:lnTo>
                    <a:pt x="1193" y="624"/>
                  </a:lnTo>
                  <a:lnTo>
                    <a:pt x="1195" y="632"/>
                  </a:lnTo>
                  <a:lnTo>
                    <a:pt x="1197" y="641"/>
                  </a:lnTo>
                  <a:lnTo>
                    <a:pt x="1202" y="659"/>
                  </a:lnTo>
                  <a:lnTo>
                    <a:pt x="1212" y="675"/>
                  </a:lnTo>
                  <a:lnTo>
                    <a:pt x="1224" y="687"/>
                  </a:lnTo>
                  <a:lnTo>
                    <a:pt x="1232" y="701"/>
                  </a:lnTo>
                  <a:lnTo>
                    <a:pt x="1238" y="714"/>
                  </a:lnTo>
                  <a:lnTo>
                    <a:pt x="1244" y="734"/>
                  </a:lnTo>
                  <a:lnTo>
                    <a:pt x="1254" y="754"/>
                  </a:lnTo>
                  <a:lnTo>
                    <a:pt x="1265" y="767"/>
                  </a:lnTo>
                  <a:lnTo>
                    <a:pt x="1277" y="775"/>
                  </a:lnTo>
                  <a:lnTo>
                    <a:pt x="1289" y="779"/>
                  </a:lnTo>
                  <a:lnTo>
                    <a:pt x="1299" y="785"/>
                  </a:lnTo>
                  <a:lnTo>
                    <a:pt x="1313" y="789"/>
                  </a:lnTo>
                  <a:lnTo>
                    <a:pt x="1328" y="785"/>
                  </a:lnTo>
                  <a:lnTo>
                    <a:pt x="1348" y="777"/>
                  </a:lnTo>
                  <a:lnTo>
                    <a:pt x="1374" y="773"/>
                  </a:lnTo>
                  <a:lnTo>
                    <a:pt x="1399" y="767"/>
                  </a:lnTo>
                  <a:lnTo>
                    <a:pt x="1423" y="760"/>
                  </a:lnTo>
                  <a:lnTo>
                    <a:pt x="1447" y="742"/>
                  </a:lnTo>
                  <a:lnTo>
                    <a:pt x="1462" y="722"/>
                  </a:lnTo>
                  <a:lnTo>
                    <a:pt x="1472" y="701"/>
                  </a:lnTo>
                  <a:lnTo>
                    <a:pt x="1480" y="689"/>
                  </a:lnTo>
                  <a:lnTo>
                    <a:pt x="1494" y="675"/>
                  </a:lnTo>
                  <a:lnTo>
                    <a:pt x="1510" y="659"/>
                  </a:lnTo>
                  <a:lnTo>
                    <a:pt x="1527" y="643"/>
                  </a:lnTo>
                  <a:lnTo>
                    <a:pt x="1543" y="628"/>
                  </a:lnTo>
                  <a:lnTo>
                    <a:pt x="1557" y="616"/>
                  </a:lnTo>
                  <a:lnTo>
                    <a:pt x="1572" y="604"/>
                  </a:lnTo>
                  <a:lnTo>
                    <a:pt x="1584" y="594"/>
                  </a:lnTo>
                  <a:lnTo>
                    <a:pt x="1598" y="586"/>
                  </a:lnTo>
                  <a:lnTo>
                    <a:pt x="1614" y="577"/>
                  </a:lnTo>
                  <a:lnTo>
                    <a:pt x="1634" y="567"/>
                  </a:lnTo>
                  <a:lnTo>
                    <a:pt x="1653" y="561"/>
                  </a:lnTo>
                  <a:lnTo>
                    <a:pt x="1667" y="557"/>
                  </a:lnTo>
                  <a:lnTo>
                    <a:pt x="1673" y="557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5" name="Google Shape;115;p16"/>
            <p:cNvSpPr/>
            <p:nvPr/>
          </p:nvSpPr>
          <p:spPr>
            <a:xfrm>
              <a:off x="2264" y="884"/>
              <a:ext cx="1641" cy="1473"/>
            </a:xfrm>
            <a:custGeom>
              <a:rect b="b" l="l" r="r" t="t"/>
              <a:pathLst>
                <a:path extrusionOk="0" h="2947" w="3282">
                  <a:moveTo>
                    <a:pt x="2552" y="115"/>
                  </a:moveTo>
                  <a:lnTo>
                    <a:pt x="2554" y="111"/>
                  </a:lnTo>
                  <a:lnTo>
                    <a:pt x="2559" y="101"/>
                  </a:lnTo>
                  <a:lnTo>
                    <a:pt x="2569" y="87"/>
                  </a:lnTo>
                  <a:lnTo>
                    <a:pt x="2579" y="73"/>
                  </a:lnTo>
                  <a:lnTo>
                    <a:pt x="2589" y="55"/>
                  </a:lnTo>
                  <a:lnTo>
                    <a:pt x="2601" y="42"/>
                  </a:lnTo>
                  <a:lnTo>
                    <a:pt x="2609" y="28"/>
                  </a:lnTo>
                  <a:lnTo>
                    <a:pt x="2617" y="20"/>
                  </a:lnTo>
                  <a:lnTo>
                    <a:pt x="2628" y="12"/>
                  </a:lnTo>
                  <a:lnTo>
                    <a:pt x="2642" y="6"/>
                  </a:lnTo>
                  <a:lnTo>
                    <a:pt x="2658" y="2"/>
                  </a:lnTo>
                  <a:lnTo>
                    <a:pt x="2670" y="0"/>
                  </a:lnTo>
                  <a:lnTo>
                    <a:pt x="2676" y="0"/>
                  </a:lnTo>
                  <a:lnTo>
                    <a:pt x="2715" y="50"/>
                  </a:lnTo>
                  <a:lnTo>
                    <a:pt x="2670" y="132"/>
                  </a:lnTo>
                  <a:lnTo>
                    <a:pt x="2758" y="183"/>
                  </a:lnTo>
                  <a:lnTo>
                    <a:pt x="2782" y="142"/>
                  </a:lnTo>
                  <a:lnTo>
                    <a:pt x="2849" y="164"/>
                  </a:lnTo>
                  <a:lnTo>
                    <a:pt x="2853" y="231"/>
                  </a:lnTo>
                  <a:lnTo>
                    <a:pt x="2880" y="303"/>
                  </a:lnTo>
                  <a:lnTo>
                    <a:pt x="2983" y="303"/>
                  </a:lnTo>
                  <a:lnTo>
                    <a:pt x="3091" y="268"/>
                  </a:lnTo>
                  <a:lnTo>
                    <a:pt x="3138" y="207"/>
                  </a:lnTo>
                  <a:lnTo>
                    <a:pt x="3250" y="286"/>
                  </a:lnTo>
                  <a:lnTo>
                    <a:pt x="3231" y="386"/>
                  </a:lnTo>
                  <a:lnTo>
                    <a:pt x="3201" y="500"/>
                  </a:lnTo>
                  <a:lnTo>
                    <a:pt x="3231" y="616"/>
                  </a:lnTo>
                  <a:lnTo>
                    <a:pt x="3199" y="632"/>
                  </a:lnTo>
                  <a:lnTo>
                    <a:pt x="3191" y="701"/>
                  </a:lnTo>
                  <a:lnTo>
                    <a:pt x="3140" y="756"/>
                  </a:lnTo>
                  <a:lnTo>
                    <a:pt x="3085" y="866"/>
                  </a:lnTo>
                  <a:lnTo>
                    <a:pt x="3002" y="957"/>
                  </a:lnTo>
                  <a:lnTo>
                    <a:pt x="2987" y="1004"/>
                  </a:lnTo>
                  <a:lnTo>
                    <a:pt x="3042" y="1063"/>
                  </a:lnTo>
                  <a:lnTo>
                    <a:pt x="3083" y="1120"/>
                  </a:lnTo>
                  <a:lnTo>
                    <a:pt x="3071" y="1201"/>
                  </a:lnTo>
                  <a:lnTo>
                    <a:pt x="3079" y="1266"/>
                  </a:lnTo>
                  <a:lnTo>
                    <a:pt x="3030" y="1244"/>
                  </a:lnTo>
                  <a:lnTo>
                    <a:pt x="3014" y="1264"/>
                  </a:lnTo>
                  <a:lnTo>
                    <a:pt x="2971" y="1250"/>
                  </a:lnTo>
                  <a:lnTo>
                    <a:pt x="2947" y="1305"/>
                  </a:lnTo>
                  <a:lnTo>
                    <a:pt x="2989" y="1313"/>
                  </a:lnTo>
                  <a:lnTo>
                    <a:pt x="3030" y="1368"/>
                  </a:lnTo>
                  <a:lnTo>
                    <a:pt x="3024" y="1451"/>
                  </a:lnTo>
                  <a:lnTo>
                    <a:pt x="3059" y="1500"/>
                  </a:lnTo>
                  <a:lnTo>
                    <a:pt x="3061" y="1530"/>
                  </a:lnTo>
                  <a:lnTo>
                    <a:pt x="3091" y="1536"/>
                  </a:lnTo>
                  <a:lnTo>
                    <a:pt x="3170" y="1475"/>
                  </a:lnTo>
                  <a:lnTo>
                    <a:pt x="3209" y="1541"/>
                  </a:lnTo>
                  <a:lnTo>
                    <a:pt x="3244" y="1608"/>
                  </a:lnTo>
                  <a:lnTo>
                    <a:pt x="3282" y="1630"/>
                  </a:lnTo>
                  <a:lnTo>
                    <a:pt x="3282" y="1677"/>
                  </a:lnTo>
                  <a:lnTo>
                    <a:pt x="3239" y="1728"/>
                  </a:lnTo>
                  <a:lnTo>
                    <a:pt x="3189" y="1776"/>
                  </a:lnTo>
                  <a:lnTo>
                    <a:pt x="3138" y="1766"/>
                  </a:lnTo>
                  <a:lnTo>
                    <a:pt x="3134" y="1803"/>
                  </a:lnTo>
                  <a:lnTo>
                    <a:pt x="3101" y="1819"/>
                  </a:lnTo>
                  <a:lnTo>
                    <a:pt x="3032" y="1839"/>
                  </a:lnTo>
                  <a:lnTo>
                    <a:pt x="2981" y="1898"/>
                  </a:lnTo>
                  <a:lnTo>
                    <a:pt x="2928" y="1941"/>
                  </a:lnTo>
                  <a:lnTo>
                    <a:pt x="2884" y="2012"/>
                  </a:lnTo>
                  <a:lnTo>
                    <a:pt x="2839" y="1947"/>
                  </a:lnTo>
                  <a:lnTo>
                    <a:pt x="2798" y="1917"/>
                  </a:lnTo>
                  <a:lnTo>
                    <a:pt x="2768" y="1945"/>
                  </a:lnTo>
                  <a:lnTo>
                    <a:pt x="2788" y="1967"/>
                  </a:lnTo>
                  <a:lnTo>
                    <a:pt x="2788" y="2032"/>
                  </a:lnTo>
                  <a:lnTo>
                    <a:pt x="2811" y="2087"/>
                  </a:lnTo>
                  <a:lnTo>
                    <a:pt x="2778" y="2140"/>
                  </a:lnTo>
                  <a:lnTo>
                    <a:pt x="2770" y="2118"/>
                  </a:lnTo>
                  <a:lnTo>
                    <a:pt x="2703" y="2116"/>
                  </a:lnTo>
                  <a:lnTo>
                    <a:pt x="2656" y="2073"/>
                  </a:lnTo>
                  <a:lnTo>
                    <a:pt x="2640" y="2012"/>
                  </a:lnTo>
                  <a:lnTo>
                    <a:pt x="2607" y="1971"/>
                  </a:lnTo>
                  <a:lnTo>
                    <a:pt x="2581" y="1925"/>
                  </a:lnTo>
                  <a:lnTo>
                    <a:pt x="2556" y="1911"/>
                  </a:lnTo>
                  <a:lnTo>
                    <a:pt x="2536" y="1941"/>
                  </a:lnTo>
                  <a:lnTo>
                    <a:pt x="2506" y="1943"/>
                  </a:lnTo>
                  <a:lnTo>
                    <a:pt x="2469" y="1967"/>
                  </a:lnTo>
                  <a:lnTo>
                    <a:pt x="2479" y="2035"/>
                  </a:lnTo>
                  <a:lnTo>
                    <a:pt x="2441" y="2049"/>
                  </a:lnTo>
                  <a:lnTo>
                    <a:pt x="2414" y="2039"/>
                  </a:lnTo>
                  <a:lnTo>
                    <a:pt x="2386" y="2075"/>
                  </a:lnTo>
                  <a:lnTo>
                    <a:pt x="2347" y="2073"/>
                  </a:lnTo>
                  <a:lnTo>
                    <a:pt x="2296" y="2128"/>
                  </a:lnTo>
                  <a:lnTo>
                    <a:pt x="2248" y="2132"/>
                  </a:lnTo>
                  <a:lnTo>
                    <a:pt x="2231" y="2055"/>
                  </a:lnTo>
                  <a:lnTo>
                    <a:pt x="2183" y="2051"/>
                  </a:lnTo>
                  <a:lnTo>
                    <a:pt x="2158" y="2093"/>
                  </a:lnTo>
                  <a:lnTo>
                    <a:pt x="2152" y="2142"/>
                  </a:lnTo>
                  <a:lnTo>
                    <a:pt x="2120" y="2181"/>
                  </a:lnTo>
                  <a:lnTo>
                    <a:pt x="2132" y="2222"/>
                  </a:lnTo>
                  <a:lnTo>
                    <a:pt x="2117" y="2246"/>
                  </a:lnTo>
                  <a:lnTo>
                    <a:pt x="2185" y="2333"/>
                  </a:lnTo>
                  <a:lnTo>
                    <a:pt x="2075" y="2376"/>
                  </a:lnTo>
                  <a:lnTo>
                    <a:pt x="2014" y="2376"/>
                  </a:lnTo>
                  <a:lnTo>
                    <a:pt x="1928" y="2407"/>
                  </a:lnTo>
                  <a:lnTo>
                    <a:pt x="1880" y="2526"/>
                  </a:lnTo>
                  <a:lnTo>
                    <a:pt x="1802" y="2555"/>
                  </a:lnTo>
                  <a:lnTo>
                    <a:pt x="1766" y="2539"/>
                  </a:lnTo>
                  <a:lnTo>
                    <a:pt x="1731" y="2598"/>
                  </a:lnTo>
                  <a:lnTo>
                    <a:pt x="1674" y="2579"/>
                  </a:lnTo>
                  <a:lnTo>
                    <a:pt x="1621" y="2638"/>
                  </a:lnTo>
                  <a:lnTo>
                    <a:pt x="1601" y="2718"/>
                  </a:lnTo>
                  <a:lnTo>
                    <a:pt x="1502" y="2852"/>
                  </a:lnTo>
                  <a:lnTo>
                    <a:pt x="1459" y="2888"/>
                  </a:lnTo>
                  <a:lnTo>
                    <a:pt x="1430" y="2860"/>
                  </a:lnTo>
                  <a:lnTo>
                    <a:pt x="1339" y="2876"/>
                  </a:lnTo>
                  <a:lnTo>
                    <a:pt x="1298" y="2823"/>
                  </a:lnTo>
                  <a:lnTo>
                    <a:pt x="1239" y="2821"/>
                  </a:lnTo>
                  <a:lnTo>
                    <a:pt x="1195" y="2781"/>
                  </a:lnTo>
                  <a:lnTo>
                    <a:pt x="1233" y="2707"/>
                  </a:lnTo>
                  <a:lnTo>
                    <a:pt x="1248" y="2659"/>
                  </a:lnTo>
                  <a:lnTo>
                    <a:pt x="1215" y="2612"/>
                  </a:lnTo>
                  <a:lnTo>
                    <a:pt x="1150" y="2630"/>
                  </a:lnTo>
                  <a:lnTo>
                    <a:pt x="1115" y="2709"/>
                  </a:lnTo>
                  <a:lnTo>
                    <a:pt x="1101" y="2846"/>
                  </a:lnTo>
                  <a:lnTo>
                    <a:pt x="1052" y="2901"/>
                  </a:lnTo>
                  <a:lnTo>
                    <a:pt x="939" y="2947"/>
                  </a:lnTo>
                  <a:lnTo>
                    <a:pt x="869" y="2941"/>
                  </a:lnTo>
                  <a:lnTo>
                    <a:pt x="810" y="2886"/>
                  </a:lnTo>
                  <a:lnTo>
                    <a:pt x="817" y="2795"/>
                  </a:lnTo>
                  <a:lnTo>
                    <a:pt x="874" y="2764"/>
                  </a:lnTo>
                  <a:lnTo>
                    <a:pt x="874" y="2657"/>
                  </a:lnTo>
                  <a:lnTo>
                    <a:pt x="829" y="2618"/>
                  </a:lnTo>
                  <a:lnTo>
                    <a:pt x="754" y="2620"/>
                  </a:lnTo>
                  <a:lnTo>
                    <a:pt x="658" y="2714"/>
                  </a:lnTo>
                  <a:lnTo>
                    <a:pt x="524" y="2714"/>
                  </a:lnTo>
                  <a:lnTo>
                    <a:pt x="441" y="2671"/>
                  </a:lnTo>
                  <a:lnTo>
                    <a:pt x="445" y="2610"/>
                  </a:lnTo>
                  <a:lnTo>
                    <a:pt x="378" y="2606"/>
                  </a:lnTo>
                  <a:lnTo>
                    <a:pt x="302" y="2539"/>
                  </a:lnTo>
                  <a:lnTo>
                    <a:pt x="351" y="2470"/>
                  </a:lnTo>
                  <a:lnTo>
                    <a:pt x="396" y="2457"/>
                  </a:lnTo>
                  <a:lnTo>
                    <a:pt x="376" y="2390"/>
                  </a:lnTo>
                  <a:lnTo>
                    <a:pt x="296" y="2362"/>
                  </a:lnTo>
                  <a:lnTo>
                    <a:pt x="203" y="2374"/>
                  </a:lnTo>
                  <a:lnTo>
                    <a:pt x="156" y="2429"/>
                  </a:lnTo>
                  <a:lnTo>
                    <a:pt x="111" y="2423"/>
                  </a:lnTo>
                  <a:lnTo>
                    <a:pt x="34" y="2333"/>
                  </a:lnTo>
                  <a:lnTo>
                    <a:pt x="0" y="2236"/>
                  </a:lnTo>
                  <a:lnTo>
                    <a:pt x="18" y="2179"/>
                  </a:lnTo>
                  <a:lnTo>
                    <a:pt x="10" y="2055"/>
                  </a:lnTo>
                  <a:lnTo>
                    <a:pt x="14" y="2057"/>
                  </a:lnTo>
                  <a:lnTo>
                    <a:pt x="30" y="2057"/>
                  </a:lnTo>
                  <a:lnTo>
                    <a:pt x="52" y="2059"/>
                  </a:lnTo>
                  <a:lnTo>
                    <a:pt x="79" y="2063"/>
                  </a:lnTo>
                  <a:lnTo>
                    <a:pt x="109" y="2065"/>
                  </a:lnTo>
                  <a:lnTo>
                    <a:pt x="138" y="2069"/>
                  </a:lnTo>
                  <a:lnTo>
                    <a:pt x="166" y="2073"/>
                  </a:lnTo>
                  <a:lnTo>
                    <a:pt x="189" y="2077"/>
                  </a:lnTo>
                  <a:lnTo>
                    <a:pt x="207" y="2081"/>
                  </a:lnTo>
                  <a:lnTo>
                    <a:pt x="243" y="2089"/>
                  </a:lnTo>
                  <a:lnTo>
                    <a:pt x="278" y="2089"/>
                  </a:lnTo>
                  <a:lnTo>
                    <a:pt x="308" y="2081"/>
                  </a:lnTo>
                  <a:lnTo>
                    <a:pt x="323" y="2075"/>
                  </a:lnTo>
                  <a:lnTo>
                    <a:pt x="337" y="2069"/>
                  </a:lnTo>
                  <a:lnTo>
                    <a:pt x="351" y="2067"/>
                  </a:lnTo>
                  <a:lnTo>
                    <a:pt x="367" y="2065"/>
                  </a:lnTo>
                  <a:lnTo>
                    <a:pt x="386" y="2069"/>
                  </a:lnTo>
                  <a:lnTo>
                    <a:pt x="412" y="2075"/>
                  </a:lnTo>
                  <a:lnTo>
                    <a:pt x="441" y="2079"/>
                  </a:lnTo>
                  <a:lnTo>
                    <a:pt x="473" y="2083"/>
                  </a:lnTo>
                  <a:lnTo>
                    <a:pt x="498" y="2087"/>
                  </a:lnTo>
                  <a:lnTo>
                    <a:pt x="518" y="2087"/>
                  </a:lnTo>
                  <a:lnTo>
                    <a:pt x="542" y="2089"/>
                  </a:lnTo>
                  <a:lnTo>
                    <a:pt x="560" y="2095"/>
                  </a:lnTo>
                  <a:lnTo>
                    <a:pt x="575" y="2104"/>
                  </a:lnTo>
                  <a:lnTo>
                    <a:pt x="589" y="2118"/>
                  </a:lnTo>
                  <a:lnTo>
                    <a:pt x="607" y="2134"/>
                  </a:lnTo>
                  <a:lnTo>
                    <a:pt x="626" y="2148"/>
                  </a:lnTo>
                  <a:lnTo>
                    <a:pt x="646" y="2156"/>
                  </a:lnTo>
                  <a:lnTo>
                    <a:pt x="666" y="2163"/>
                  </a:lnTo>
                  <a:lnTo>
                    <a:pt x="685" y="2173"/>
                  </a:lnTo>
                  <a:lnTo>
                    <a:pt x="709" y="2183"/>
                  </a:lnTo>
                  <a:lnTo>
                    <a:pt x="739" y="2193"/>
                  </a:lnTo>
                  <a:lnTo>
                    <a:pt x="762" y="2197"/>
                  </a:lnTo>
                  <a:lnTo>
                    <a:pt x="792" y="2199"/>
                  </a:lnTo>
                  <a:lnTo>
                    <a:pt x="821" y="2201"/>
                  </a:lnTo>
                  <a:lnTo>
                    <a:pt x="851" y="2201"/>
                  </a:lnTo>
                  <a:lnTo>
                    <a:pt x="874" y="2201"/>
                  </a:lnTo>
                  <a:lnTo>
                    <a:pt x="892" y="2203"/>
                  </a:lnTo>
                  <a:lnTo>
                    <a:pt x="904" y="2207"/>
                  </a:lnTo>
                  <a:lnTo>
                    <a:pt x="914" y="2215"/>
                  </a:lnTo>
                  <a:lnTo>
                    <a:pt x="924" y="2224"/>
                  </a:lnTo>
                  <a:lnTo>
                    <a:pt x="935" y="2232"/>
                  </a:lnTo>
                  <a:lnTo>
                    <a:pt x="947" y="2236"/>
                  </a:lnTo>
                  <a:lnTo>
                    <a:pt x="965" y="2238"/>
                  </a:lnTo>
                  <a:lnTo>
                    <a:pt x="985" y="2234"/>
                  </a:lnTo>
                  <a:lnTo>
                    <a:pt x="1002" y="2224"/>
                  </a:lnTo>
                  <a:lnTo>
                    <a:pt x="1024" y="2207"/>
                  </a:lnTo>
                  <a:lnTo>
                    <a:pt x="1048" y="2187"/>
                  </a:lnTo>
                  <a:lnTo>
                    <a:pt x="1073" y="2171"/>
                  </a:lnTo>
                  <a:lnTo>
                    <a:pt x="1103" y="2157"/>
                  </a:lnTo>
                  <a:lnTo>
                    <a:pt x="1134" y="2144"/>
                  </a:lnTo>
                  <a:lnTo>
                    <a:pt x="1164" y="2130"/>
                  </a:lnTo>
                  <a:lnTo>
                    <a:pt x="1199" y="2114"/>
                  </a:lnTo>
                  <a:lnTo>
                    <a:pt x="1241" y="2098"/>
                  </a:lnTo>
                  <a:lnTo>
                    <a:pt x="1282" y="2087"/>
                  </a:lnTo>
                  <a:lnTo>
                    <a:pt x="1325" y="2079"/>
                  </a:lnTo>
                  <a:lnTo>
                    <a:pt x="1345" y="2077"/>
                  </a:lnTo>
                  <a:lnTo>
                    <a:pt x="1357" y="2077"/>
                  </a:lnTo>
                  <a:lnTo>
                    <a:pt x="1363" y="2079"/>
                  </a:lnTo>
                  <a:lnTo>
                    <a:pt x="1367" y="2079"/>
                  </a:lnTo>
                  <a:lnTo>
                    <a:pt x="1371" y="2081"/>
                  </a:lnTo>
                  <a:lnTo>
                    <a:pt x="1378" y="2081"/>
                  </a:lnTo>
                  <a:lnTo>
                    <a:pt x="1392" y="2081"/>
                  </a:lnTo>
                  <a:lnTo>
                    <a:pt x="1418" y="2079"/>
                  </a:lnTo>
                  <a:lnTo>
                    <a:pt x="1463" y="2075"/>
                  </a:lnTo>
                  <a:lnTo>
                    <a:pt x="1498" y="2071"/>
                  </a:lnTo>
                  <a:lnTo>
                    <a:pt x="1526" y="2065"/>
                  </a:lnTo>
                  <a:lnTo>
                    <a:pt x="1548" y="2059"/>
                  </a:lnTo>
                  <a:lnTo>
                    <a:pt x="1561" y="2053"/>
                  </a:lnTo>
                  <a:lnTo>
                    <a:pt x="1571" y="2045"/>
                  </a:lnTo>
                  <a:lnTo>
                    <a:pt x="1577" y="2035"/>
                  </a:lnTo>
                  <a:lnTo>
                    <a:pt x="1581" y="2030"/>
                  </a:lnTo>
                  <a:lnTo>
                    <a:pt x="1589" y="2024"/>
                  </a:lnTo>
                  <a:lnTo>
                    <a:pt x="1603" y="2018"/>
                  </a:lnTo>
                  <a:lnTo>
                    <a:pt x="1622" y="2014"/>
                  </a:lnTo>
                  <a:lnTo>
                    <a:pt x="1640" y="2006"/>
                  </a:lnTo>
                  <a:lnTo>
                    <a:pt x="1656" y="1994"/>
                  </a:lnTo>
                  <a:lnTo>
                    <a:pt x="1668" y="1974"/>
                  </a:lnTo>
                  <a:lnTo>
                    <a:pt x="1674" y="1957"/>
                  </a:lnTo>
                  <a:lnTo>
                    <a:pt x="1680" y="1941"/>
                  </a:lnTo>
                  <a:lnTo>
                    <a:pt x="1685" y="1927"/>
                  </a:lnTo>
                  <a:lnTo>
                    <a:pt x="1697" y="1913"/>
                  </a:lnTo>
                  <a:lnTo>
                    <a:pt x="1715" y="1900"/>
                  </a:lnTo>
                  <a:lnTo>
                    <a:pt x="1737" y="1888"/>
                  </a:lnTo>
                  <a:lnTo>
                    <a:pt x="1752" y="1878"/>
                  </a:lnTo>
                  <a:lnTo>
                    <a:pt x="1764" y="1872"/>
                  </a:lnTo>
                  <a:lnTo>
                    <a:pt x="1772" y="1866"/>
                  </a:lnTo>
                  <a:lnTo>
                    <a:pt x="1780" y="1860"/>
                  </a:lnTo>
                  <a:lnTo>
                    <a:pt x="1790" y="1854"/>
                  </a:lnTo>
                  <a:lnTo>
                    <a:pt x="1804" y="1848"/>
                  </a:lnTo>
                  <a:lnTo>
                    <a:pt x="1817" y="1841"/>
                  </a:lnTo>
                  <a:lnTo>
                    <a:pt x="1831" y="1831"/>
                  </a:lnTo>
                  <a:lnTo>
                    <a:pt x="1837" y="1821"/>
                  </a:lnTo>
                  <a:lnTo>
                    <a:pt x="1837" y="1811"/>
                  </a:lnTo>
                  <a:lnTo>
                    <a:pt x="1825" y="1795"/>
                  </a:lnTo>
                  <a:lnTo>
                    <a:pt x="1809" y="1780"/>
                  </a:lnTo>
                  <a:lnTo>
                    <a:pt x="1794" y="1762"/>
                  </a:lnTo>
                  <a:lnTo>
                    <a:pt x="1780" y="1744"/>
                  </a:lnTo>
                  <a:lnTo>
                    <a:pt x="1772" y="1726"/>
                  </a:lnTo>
                  <a:lnTo>
                    <a:pt x="1772" y="1707"/>
                  </a:lnTo>
                  <a:lnTo>
                    <a:pt x="1772" y="1679"/>
                  </a:lnTo>
                  <a:lnTo>
                    <a:pt x="1776" y="1652"/>
                  </a:lnTo>
                  <a:lnTo>
                    <a:pt x="1782" y="1628"/>
                  </a:lnTo>
                  <a:lnTo>
                    <a:pt x="1790" y="1608"/>
                  </a:lnTo>
                  <a:lnTo>
                    <a:pt x="1806" y="1593"/>
                  </a:lnTo>
                  <a:lnTo>
                    <a:pt x="1823" y="1585"/>
                  </a:lnTo>
                  <a:lnTo>
                    <a:pt x="1843" y="1581"/>
                  </a:lnTo>
                  <a:lnTo>
                    <a:pt x="1863" y="1585"/>
                  </a:lnTo>
                  <a:lnTo>
                    <a:pt x="1884" y="1597"/>
                  </a:lnTo>
                  <a:lnTo>
                    <a:pt x="1910" y="1606"/>
                  </a:lnTo>
                  <a:lnTo>
                    <a:pt x="1937" y="1614"/>
                  </a:lnTo>
                  <a:lnTo>
                    <a:pt x="1963" y="1616"/>
                  </a:lnTo>
                  <a:lnTo>
                    <a:pt x="1985" y="1614"/>
                  </a:lnTo>
                  <a:lnTo>
                    <a:pt x="2002" y="1614"/>
                  </a:lnTo>
                  <a:lnTo>
                    <a:pt x="2020" y="1612"/>
                  </a:lnTo>
                  <a:lnTo>
                    <a:pt x="2034" y="1608"/>
                  </a:lnTo>
                  <a:lnTo>
                    <a:pt x="2046" y="1597"/>
                  </a:lnTo>
                  <a:lnTo>
                    <a:pt x="2058" y="1581"/>
                  </a:lnTo>
                  <a:lnTo>
                    <a:pt x="2071" y="1561"/>
                  </a:lnTo>
                  <a:lnTo>
                    <a:pt x="2085" y="1538"/>
                  </a:lnTo>
                  <a:lnTo>
                    <a:pt x="2101" y="1518"/>
                  </a:lnTo>
                  <a:lnTo>
                    <a:pt x="2117" y="1502"/>
                  </a:lnTo>
                  <a:lnTo>
                    <a:pt x="2130" y="1494"/>
                  </a:lnTo>
                  <a:lnTo>
                    <a:pt x="2146" y="1490"/>
                  </a:lnTo>
                  <a:lnTo>
                    <a:pt x="2166" y="1488"/>
                  </a:lnTo>
                  <a:lnTo>
                    <a:pt x="2189" y="1486"/>
                  </a:lnTo>
                  <a:lnTo>
                    <a:pt x="2213" y="1484"/>
                  </a:lnTo>
                  <a:lnTo>
                    <a:pt x="2231" y="1482"/>
                  </a:lnTo>
                  <a:lnTo>
                    <a:pt x="2243" y="1477"/>
                  </a:lnTo>
                  <a:lnTo>
                    <a:pt x="2254" y="1469"/>
                  </a:lnTo>
                  <a:lnTo>
                    <a:pt x="2268" y="1455"/>
                  </a:lnTo>
                  <a:lnTo>
                    <a:pt x="2284" y="1437"/>
                  </a:lnTo>
                  <a:lnTo>
                    <a:pt x="2298" y="1421"/>
                  </a:lnTo>
                  <a:lnTo>
                    <a:pt x="2308" y="1408"/>
                  </a:lnTo>
                  <a:lnTo>
                    <a:pt x="2311" y="1388"/>
                  </a:lnTo>
                  <a:lnTo>
                    <a:pt x="2315" y="1364"/>
                  </a:lnTo>
                  <a:lnTo>
                    <a:pt x="2321" y="1343"/>
                  </a:lnTo>
                  <a:lnTo>
                    <a:pt x="2331" y="1323"/>
                  </a:lnTo>
                  <a:lnTo>
                    <a:pt x="2351" y="1303"/>
                  </a:lnTo>
                  <a:lnTo>
                    <a:pt x="2374" y="1286"/>
                  </a:lnTo>
                  <a:lnTo>
                    <a:pt x="2402" y="1276"/>
                  </a:lnTo>
                  <a:lnTo>
                    <a:pt x="2416" y="1270"/>
                  </a:lnTo>
                  <a:lnTo>
                    <a:pt x="2426" y="1262"/>
                  </a:lnTo>
                  <a:lnTo>
                    <a:pt x="2433" y="1250"/>
                  </a:lnTo>
                  <a:lnTo>
                    <a:pt x="2443" y="1240"/>
                  </a:lnTo>
                  <a:lnTo>
                    <a:pt x="2455" y="1232"/>
                  </a:lnTo>
                  <a:lnTo>
                    <a:pt x="2469" y="1227"/>
                  </a:lnTo>
                  <a:lnTo>
                    <a:pt x="2487" y="1217"/>
                  </a:lnTo>
                  <a:lnTo>
                    <a:pt x="2510" y="1205"/>
                  </a:lnTo>
                  <a:lnTo>
                    <a:pt x="2534" y="1195"/>
                  </a:lnTo>
                  <a:lnTo>
                    <a:pt x="2559" y="1189"/>
                  </a:lnTo>
                  <a:lnTo>
                    <a:pt x="2583" y="1187"/>
                  </a:lnTo>
                  <a:lnTo>
                    <a:pt x="2607" y="1189"/>
                  </a:lnTo>
                  <a:lnTo>
                    <a:pt x="2628" y="1195"/>
                  </a:lnTo>
                  <a:lnTo>
                    <a:pt x="2652" y="1199"/>
                  </a:lnTo>
                  <a:lnTo>
                    <a:pt x="2670" y="1203"/>
                  </a:lnTo>
                  <a:lnTo>
                    <a:pt x="2685" y="1203"/>
                  </a:lnTo>
                  <a:lnTo>
                    <a:pt x="2697" y="1197"/>
                  </a:lnTo>
                  <a:lnTo>
                    <a:pt x="2707" y="1183"/>
                  </a:lnTo>
                  <a:lnTo>
                    <a:pt x="2713" y="1171"/>
                  </a:lnTo>
                  <a:lnTo>
                    <a:pt x="2713" y="1158"/>
                  </a:lnTo>
                  <a:lnTo>
                    <a:pt x="2707" y="1140"/>
                  </a:lnTo>
                  <a:lnTo>
                    <a:pt x="2695" y="1126"/>
                  </a:lnTo>
                  <a:lnTo>
                    <a:pt x="2682" y="1108"/>
                  </a:lnTo>
                  <a:lnTo>
                    <a:pt x="2662" y="1089"/>
                  </a:lnTo>
                  <a:lnTo>
                    <a:pt x="2644" y="1071"/>
                  </a:lnTo>
                  <a:lnTo>
                    <a:pt x="2626" y="1055"/>
                  </a:lnTo>
                  <a:lnTo>
                    <a:pt x="2611" y="1042"/>
                  </a:lnTo>
                  <a:lnTo>
                    <a:pt x="2575" y="1016"/>
                  </a:lnTo>
                  <a:lnTo>
                    <a:pt x="2538" y="1004"/>
                  </a:lnTo>
                  <a:lnTo>
                    <a:pt x="2524" y="998"/>
                  </a:lnTo>
                  <a:lnTo>
                    <a:pt x="2510" y="990"/>
                  </a:lnTo>
                  <a:lnTo>
                    <a:pt x="2498" y="986"/>
                  </a:lnTo>
                  <a:lnTo>
                    <a:pt x="2485" y="984"/>
                  </a:lnTo>
                  <a:lnTo>
                    <a:pt x="2469" y="990"/>
                  </a:lnTo>
                  <a:lnTo>
                    <a:pt x="2453" y="1006"/>
                  </a:lnTo>
                  <a:lnTo>
                    <a:pt x="2439" y="1024"/>
                  </a:lnTo>
                  <a:lnTo>
                    <a:pt x="2426" y="1040"/>
                  </a:lnTo>
                  <a:lnTo>
                    <a:pt x="2408" y="1051"/>
                  </a:lnTo>
                  <a:lnTo>
                    <a:pt x="2394" y="1053"/>
                  </a:lnTo>
                  <a:lnTo>
                    <a:pt x="2376" y="1049"/>
                  </a:lnTo>
                  <a:lnTo>
                    <a:pt x="2357" y="1044"/>
                  </a:lnTo>
                  <a:lnTo>
                    <a:pt x="2337" y="1036"/>
                  </a:lnTo>
                  <a:lnTo>
                    <a:pt x="2317" y="1032"/>
                  </a:lnTo>
                  <a:lnTo>
                    <a:pt x="2304" y="1034"/>
                  </a:lnTo>
                  <a:lnTo>
                    <a:pt x="2292" y="1042"/>
                  </a:lnTo>
                  <a:lnTo>
                    <a:pt x="2282" y="1053"/>
                  </a:lnTo>
                  <a:lnTo>
                    <a:pt x="2272" y="1067"/>
                  </a:lnTo>
                  <a:lnTo>
                    <a:pt x="2260" y="1079"/>
                  </a:lnTo>
                  <a:lnTo>
                    <a:pt x="2248" y="1087"/>
                  </a:lnTo>
                  <a:lnTo>
                    <a:pt x="2235" y="1087"/>
                  </a:lnTo>
                  <a:lnTo>
                    <a:pt x="2211" y="1075"/>
                  </a:lnTo>
                  <a:lnTo>
                    <a:pt x="2189" y="1061"/>
                  </a:lnTo>
                  <a:lnTo>
                    <a:pt x="2174" y="1044"/>
                  </a:lnTo>
                  <a:lnTo>
                    <a:pt x="2168" y="1024"/>
                  </a:lnTo>
                  <a:lnTo>
                    <a:pt x="2170" y="1010"/>
                  </a:lnTo>
                  <a:lnTo>
                    <a:pt x="2178" y="1002"/>
                  </a:lnTo>
                  <a:lnTo>
                    <a:pt x="2185" y="992"/>
                  </a:lnTo>
                  <a:lnTo>
                    <a:pt x="2193" y="982"/>
                  </a:lnTo>
                  <a:lnTo>
                    <a:pt x="2197" y="965"/>
                  </a:lnTo>
                  <a:lnTo>
                    <a:pt x="2199" y="935"/>
                  </a:lnTo>
                  <a:lnTo>
                    <a:pt x="2201" y="902"/>
                  </a:lnTo>
                  <a:lnTo>
                    <a:pt x="2207" y="868"/>
                  </a:lnTo>
                  <a:lnTo>
                    <a:pt x="2217" y="839"/>
                  </a:lnTo>
                  <a:lnTo>
                    <a:pt x="2229" y="811"/>
                  </a:lnTo>
                  <a:lnTo>
                    <a:pt x="2239" y="782"/>
                  </a:lnTo>
                  <a:lnTo>
                    <a:pt x="2248" y="754"/>
                  </a:lnTo>
                  <a:lnTo>
                    <a:pt x="2254" y="735"/>
                  </a:lnTo>
                  <a:lnTo>
                    <a:pt x="2262" y="721"/>
                  </a:lnTo>
                  <a:lnTo>
                    <a:pt x="2276" y="713"/>
                  </a:lnTo>
                  <a:lnTo>
                    <a:pt x="2296" y="711"/>
                  </a:lnTo>
                  <a:lnTo>
                    <a:pt x="2317" y="713"/>
                  </a:lnTo>
                  <a:lnTo>
                    <a:pt x="2331" y="719"/>
                  </a:lnTo>
                  <a:lnTo>
                    <a:pt x="2349" y="725"/>
                  </a:lnTo>
                  <a:lnTo>
                    <a:pt x="2365" y="733"/>
                  </a:lnTo>
                  <a:lnTo>
                    <a:pt x="2380" y="736"/>
                  </a:lnTo>
                  <a:lnTo>
                    <a:pt x="2394" y="736"/>
                  </a:lnTo>
                  <a:lnTo>
                    <a:pt x="2406" y="729"/>
                  </a:lnTo>
                  <a:lnTo>
                    <a:pt x="2424" y="703"/>
                  </a:lnTo>
                  <a:lnTo>
                    <a:pt x="2443" y="675"/>
                  </a:lnTo>
                  <a:lnTo>
                    <a:pt x="2463" y="650"/>
                  </a:lnTo>
                  <a:lnTo>
                    <a:pt x="2477" y="640"/>
                  </a:lnTo>
                  <a:lnTo>
                    <a:pt x="2493" y="636"/>
                  </a:lnTo>
                  <a:lnTo>
                    <a:pt x="2506" y="634"/>
                  </a:lnTo>
                  <a:lnTo>
                    <a:pt x="2522" y="630"/>
                  </a:lnTo>
                  <a:lnTo>
                    <a:pt x="2534" y="622"/>
                  </a:lnTo>
                  <a:lnTo>
                    <a:pt x="2540" y="611"/>
                  </a:lnTo>
                  <a:lnTo>
                    <a:pt x="2542" y="595"/>
                  </a:lnTo>
                  <a:lnTo>
                    <a:pt x="2538" y="577"/>
                  </a:lnTo>
                  <a:lnTo>
                    <a:pt x="2534" y="561"/>
                  </a:lnTo>
                  <a:lnTo>
                    <a:pt x="2530" y="548"/>
                  </a:lnTo>
                  <a:lnTo>
                    <a:pt x="2532" y="534"/>
                  </a:lnTo>
                  <a:lnTo>
                    <a:pt x="2536" y="518"/>
                  </a:lnTo>
                  <a:lnTo>
                    <a:pt x="2542" y="498"/>
                  </a:lnTo>
                  <a:lnTo>
                    <a:pt x="2550" y="477"/>
                  </a:lnTo>
                  <a:lnTo>
                    <a:pt x="2556" y="459"/>
                  </a:lnTo>
                  <a:lnTo>
                    <a:pt x="2561" y="443"/>
                  </a:lnTo>
                  <a:lnTo>
                    <a:pt x="2567" y="416"/>
                  </a:lnTo>
                  <a:lnTo>
                    <a:pt x="2571" y="386"/>
                  </a:lnTo>
                  <a:lnTo>
                    <a:pt x="2579" y="355"/>
                  </a:lnTo>
                  <a:lnTo>
                    <a:pt x="2585" y="337"/>
                  </a:lnTo>
                  <a:lnTo>
                    <a:pt x="2589" y="327"/>
                  </a:lnTo>
                  <a:lnTo>
                    <a:pt x="2595" y="317"/>
                  </a:lnTo>
                  <a:lnTo>
                    <a:pt x="2603" y="305"/>
                  </a:lnTo>
                  <a:lnTo>
                    <a:pt x="2615" y="294"/>
                  </a:lnTo>
                  <a:lnTo>
                    <a:pt x="2626" y="276"/>
                  </a:lnTo>
                  <a:lnTo>
                    <a:pt x="2632" y="260"/>
                  </a:lnTo>
                  <a:lnTo>
                    <a:pt x="2634" y="246"/>
                  </a:lnTo>
                  <a:lnTo>
                    <a:pt x="2634" y="231"/>
                  </a:lnTo>
                  <a:lnTo>
                    <a:pt x="2632" y="209"/>
                  </a:lnTo>
                  <a:lnTo>
                    <a:pt x="2632" y="185"/>
                  </a:lnTo>
                  <a:lnTo>
                    <a:pt x="2628" y="164"/>
                  </a:lnTo>
                  <a:lnTo>
                    <a:pt x="2622" y="150"/>
                  </a:lnTo>
                  <a:lnTo>
                    <a:pt x="2615" y="146"/>
                  </a:lnTo>
                  <a:lnTo>
                    <a:pt x="2605" y="148"/>
                  </a:lnTo>
                  <a:lnTo>
                    <a:pt x="2593" y="152"/>
                  </a:lnTo>
                  <a:lnTo>
                    <a:pt x="2581" y="156"/>
                  </a:lnTo>
                  <a:lnTo>
                    <a:pt x="2567" y="158"/>
                  </a:lnTo>
                  <a:lnTo>
                    <a:pt x="2556" y="156"/>
                  </a:lnTo>
                  <a:lnTo>
                    <a:pt x="2548" y="148"/>
                  </a:lnTo>
                  <a:lnTo>
                    <a:pt x="2546" y="136"/>
                  </a:lnTo>
                  <a:lnTo>
                    <a:pt x="2548" y="124"/>
                  </a:lnTo>
                  <a:lnTo>
                    <a:pt x="2550" y="116"/>
                  </a:lnTo>
                  <a:lnTo>
                    <a:pt x="2552" y="115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6" name="Google Shape;116;p16"/>
            <p:cNvSpPr/>
            <p:nvPr/>
          </p:nvSpPr>
          <p:spPr>
            <a:xfrm>
              <a:off x="2264" y="884"/>
              <a:ext cx="1641" cy="1473"/>
            </a:xfrm>
            <a:custGeom>
              <a:rect b="b" l="l" r="r" t="t"/>
              <a:pathLst>
                <a:path extrusionOk="0" h="2947" w="3282">
                  <a:moveTo>
                    <a:pt x="2552" y="115"/>
                  </a:moveTo>
                  <a:lnTo>
                    <a:pt x="2554" y="111"/>
                  </a:lnTo>
                  <a:lnTo>
                    <a:pt x="2559" y="101"/>
                  </a:lnTo>
                  <a:lnTo>
                    <a:pt x="2569" y="87"/>
                  </a:lnTo>
                  <a:lnTo>
                    <a:pt x="2579" y="73"/>
                  </a:lnTo>
                  <a:lnTo>
                    <a:pt x="2589" y="55"/>
                  </a:lnTo>
                  <a:lnTo>
                    <a:pt x="2601" y="42"/>
                  </a:lnTo>
                  <a:lnTo>
                    <a:pt x="2609" y="28"/>
                  </a:lnTo>
                  <a:lnTo>
                    <a:pt x="2617" y="20"/>
                  </a:lnTo>
                  <a:lnTo>
                    <a:pt x="2628" y="12"/>
                  </a:lnTo>
                  <a:lnTo>
                    <a:pt x="2642" y="6"/>
                  </a:lnTo>
                  <a:lnTo>
                    <a:pt x="2658" y="2"/>
                  </a:lnTo>
                  <a:lnTo>
                    <a:pt x="2670" y="0"/>
                  </a:lnTo>
                  <a:lnTo>
                    <a:pt x="2676" y="0"/>
                  </a:lnTo>
                  <a:lnTo>
                    <a:pt x="2715" y="50"/>
                  </a:lnTo>
                  <a:lnTo>
                    <a:pt x="2670" y="132"/>
                  </a:lnTo>
                  <a:lnTo>
                    <a:pt x="2758" y="183"/>
                  </a:lnTo>
                  <a:lnTo>
                    <a:pt x="2782" y="142"/>
                  </a:lnTo>
                  <a:lnTo>
                    <a:pt x="2849" y="164"/>
                  </a:lnTo>
                  <a:lnTo>
                    <a:pt x="2853" y="231"/>
                  </a:lnTo>
                  <a:lnTo>
                    <a:pt x="2880" y="303"/>
                  </a:lnTo>
                  <a:lnTo>
                    <a:pt x="2983" y="303"/>
                  </a:lnTo>
                  <a:lnTo>
                    <a:pt x="3091" y="268"/>
                  </a:lnTo>
                  <a:lnTo>
                    <a:pt x="3138" y="207"/>
                  </a:lnTo>
                  <a:lnTo>
                    <a:pt x="3250" y="286"/>
                  </a:lnTo>
                  <a:lnTo>
                    <a:pt x="3231" y="386"/>
                  </a:lnTo>
                  <a:lnTo>
                    <a:pt x="3201" y="500"/>
                  </a:lnTo>
                  <a:lnTo>
                    <a:pt x="3231" y="616"/>
                  </a:lnTo>
                  <a:lnTo>
                    <a:pt x="3199" y="632"/>
                  </a:lnTo>
                  <a:lnTo>
                    <a:pt x="3191" y="701"/>
                  </a:lnTo>
                  <a:lnTo>
                    <a:pt x="3140" y="756"/>
                  </a:lnTo>
                  <a:lnTo>
                    <a:pt x="3085" y="866"/>
                  </a:lnTo>
                  <a:lnTo>
                    <a:pt x="3002" y="957"/>
                  </a:lnTo>
                  <a:lnTo>
                    <a:pt x="2987" y="1004"/>
                  </a:lnTo>
                  <a:lnTo>
                    <a:pt x="3042" y="1063"/>
                  </a:lnTo>
                  <a:lnTo>
                    <a:pt x="3083" y="1120"/>
                  </a:lnTo>
                  <a:lnTo>
                    <a:pt x="3071" y="1201"/>
                  </a:lnTo>
                  <a:lnTo>
                    <a:pt x="3079" y="1266"/>
                  </a:lnTo>
                  <a:lnTo>
                    <a:pt x="3030" y="1244"/>
                  </a:lnTo>
                  <a:lnTo>
                    <a:pt x="3014" y="1264"/>
                  </a:lnTo>
                  <a:lnTo>
                    <a:pt x="2971" y="1250"/>
                  </a:lnTo>
                  <a:lnTo>
                    <a:pt x="2947" y="1305"/>
                  </a:lnTo>
                  <a:lnTo>
                    <a:pt x="2989" y="1313"/>
                  </a:lnTo>
                  <a:lnTo>
                    <a:pt x="3030" y="1368"/>
                  </a:lnTo>
                  <a:lnTo>
                    <a:pt x="3024" y="1451"/>
                  </a:lnTo>
                  <a:lnTo>
                    <a:pt x="3059" y="1500"/>
                  </a:lnTo>
                  <a:lnTo>
                    <a:pt x="3061" y="1530"/>
                  </a:lnTo>
                  <a:lnTo>
                    <a:pt x="3091" y="1536"/>
                  </a:lnTo>
                  <a:lnTo>
                    <a:pt x="3170" y="1475"/>
                  </a:lnTo>
                  <a:lnTo>
                    <a:pt x="3209" y="1541"/>
                  </a:lnTo>
                  <a:lnTo>
                    <a:pt x="3244" y="1608"/>
                  </a:lnTo>
                  <a:lnTo>
                    <a:pt x="3282" y="1630"/>
                  </a:lnTo>
                  <a:lnTo>
                    <a:pt x="3282" y="1677"/>
                  </a:lnTo>
                  <a:lnTo>
                    <a:pt x="3239" y="1728"/>
                  </a:lnTo>
                  <a:lnTo>
                    <a:pt x="3189" y="1776"/>
                  </a:lnTo>
                  <a:lnTo>
                    <a:pt x="3138" y="1766"/>
                  </a:lnTo>
                  <a:lnTo>
                    <a:pt x="3134" y="1803"/>
                  </a:lnTo>
                  <a:lnTo>
                    <a:pt x="3101" y="1819"/>
                  </a:lnTo>
                  <a:lnTo>
                    <a:pt x="3032" y="1839"/>
                  </a:lnTo>
                  <a:lnTo>
                    <a:pt x="2981" y="1898"/>
                  </a:lnTo>
                  <a:lnTo>
                    <a:pt x="2928" y="1941"/>
                  </a:lnTo>
                  <a:lnTo>
                    <a:pt x="2884" y="2012"/>
                  </a:lnTo>
                  <a:lnTo>
                    <a:pt x="2839" y="1947"/>
                  </a:lnTo>
                  <a:lnTo>
                    <a:pt x="2798" y="1917"/>
                  </a:lnTo>
                  <a:lnTo>
                    <a:pt x="2768" y="1945"/>
                  </a:lnTo>
                  <a:lnTo>
                    <a:pt x="2788" y="1967"/>
                  </a:lnTo>
                  <a:lnTo>
                    <a:pt x="2788" y="2032"/>
                  </a:lnTo>
                  <a:lnTo>
                    <a:pt x="2811" y="2087"/>
                  </a:lnTo>
                  <a:lnTo>
                    <a:pt x="2778" y="2140"/>
                  </a:lnTo>
                  <a:lnTo>
                    <a:pt x="2770" y="2118"/>
                  </a:lnTo>
                  <a:lnTo>
                    <a:pt x="2703" y="2116"/>
                  </a:lnTo>
                  <a:lnTo>
                    <a:pt x="2656" y="2073"/>
                  </a:lnTo>
                  <a:lnTo>
                    <a:pt x="2640" y="2012"/>
                  </a:lnTo>
                  <a:lnTo>
                    <a:pt x="2607" y="1971"/>
                  </a:lnTo>
                  <a:lnTo>
                    <a:pt x="2581" y="1925"/>
                  </a:lnTo>
                  <a:lnTo>
                    <a:pt x="2556" y="1911"/>
                  </a:lnTo>
                  <a:lnTo>
                    <a:pt x="2536" y="1941"/>
                  </a:lnTo>
                  <a:lnTo>
                    <a:pt x="2506" y="1943"/>
                  </a:lnTo>
                  <a:lnTo>
                    <a:pt x="2469" y="1967"/>
                  </a:lnTo>
                  <a:lnTo>
                    <a:pt x="2479" y="2035"/>
                  </a:lnTo>
                  <a:lnTo>
                    <a:pt x="2441" y="2049"/>
                  </a:lnTo>
                  <a:lnTo>
                    <a:pt x="2414" y="2039"/>
                  </a:lnTo>
                  <a:lnTo>
                    <a:pt x="2386" y="2075"/>
                  </a:lnTo>
                  <a:lnTo>
                    <a:pt x="2347" y="2073"/>
                  </a:lnTo>
                  <a:lnTo>
                    <a:pt x="2296" y="2128"/>
                  </a:lnTo>
                  <a:lnTo>
                    <a:pt x="2248" y="2132"/>
                  </a:lnTo>
                  <a:lnTo>
                    <a:pt x="2231" y="2055"/>
                  </a:lnTo>
                  <a:lnTo>
                    <a:pt x="2183" y="2051"/>
                  </a:lnTo>
                  <a:lnTo>
                    <a:pt x="2158" y="2093"/>
                  </a:lnTo>
                  <a:lnTo>
                    <a:pt x="2152" y="2142"/>
                  </a:lnTo>
                  <a:lnTo>
                    <a:pt x="2120" y="2181"/>
                  </a:lnTo>
                  <a:lnTo>
                    <a:pt x="2132" y="2222"/>
                  </a:lnTo>
                  <a:lnTo>
                    <a:pt x="2117" y="2246"/>
                  </a:lnTo>
                  <a:lnTo>
                    <a:pt x="2185" y="2333"/>
                  </a:lnTo>
                  <a:lnTo>
                    <a:pt x="2075" y="2376"/>
                  </a:lnTo>
                  <a:lnTo>
                    <a:pt x="2014" y="2376"/>
                  </a:lnTo>
                  <a:lnTo>
                    <a:pt x="1928" y="2407"/>
                  </a:lnTo>
                  <a:lnTo>
                    <a:pt x="1880" y="2526"/>
                  </a:lnTo>
                  <a:lnTo>
                    <a:pt x="1802" y="2555"/>
                  </a:lnTo>
                  <a:lnTo>
                    <a:pt x="1766" y="2539"/>
                  </a:lnTo>
                  <a:lnTo>
                    <a:pt x="1731" y="2598"/>
                  </a:lnTo>
                  <a:lnTo>
                    <a:pt x="1674" y="2579"/>
                  </a:lnTo>
                  <a:lnTo>
                    <a:pt x="1621" y="2638"/>
                  </a:lnTo>
                  <a:lnTo>
                    <a:pt x="1601" y="2718"/>
                  </a:lnTo>
                  <a:lnTo>
                    <a:pt x="1502" y="2852"/>
                  </a:lnTo>
                  <a:lnTo>
                    <a:pt x="1459" y="2888"/>
                  </a:lnTo>
                  <a:lnTo>
                    <a:pt x="1430" y="2860"/>
                  </a:lnTo>
                  <a:lnTo>
                    <a:pt x="1339" y="2876"/>
                  </a:lnTo>
                  <a:lnTo>
                    <a:pt x="1298" y="2823"/>
                  </a:lnTo>
                  <a:lnTo>
                    <a:pt x="1239" y="2821"/>
                  </a:lnTo>
                  <a:lnTo>
                    <a:pt x="1195" y="2781"/>
                  </a:lnTo>
                  <a:lnTo>
                    <a:pt x="1233" y="2707"/>
                  </a:lnTo>
                  <a:lnTo>
                    <a:pt x="1248" y="2659"/>
                  </a:lnTo>
                  <a:lnTo>
                    <a:pt x="1215" y="2612"/>
                  </a:lnTo>
                  <a:lnTo>
                    <a:pt x="1150" y="2630"/>
                  </a:lnTo>
                  <a:lnTo>
                    <a:pt x="1115" y="2709"/>
                  </a:lnTo>
                  <a:lnTo>
                    <a:pt x="1101" y="2846"/>
                  </a:lnTo>
                  <a:lnTo>
                    <a:pt x="1052" y="2901"/>
                  </a:lnTo>
                  <a:lnTo>
                    <a:pt x="939" y="2947"/>
                  </a:lnTo>
                  <a:lnTo>
                    <a:pt x="869" y="2941"/>
                  </a:lnTo>
                  <a:lnTo>
                    <a:pt x="810" y="2886"/>
                  </a:lnTo>
                  <a:lnTo>
                    <a:pt x="817" y="2795"/>
                  </a:lnTo>
                  <a:lnTo>
                    <a:pt x="874" y="2764"/>
                  </a:lnTo>
                  <a:lnTo>
                    <a:pt x="874" y="2657"/>
                  </a:lnTo>
                  <a:lnTo>
                    <a:pt x="829" y="2618"/>
                  </a:lnTo>
                  <a:lnTo>
                    <a:pt x="754" y="2620"/>
                  </a:lnTo>
                  <a:lnTo>
                    <a:pt x="658" y="2714"/>
                  </a:lnTo>
                  <a:lnTo>
                    <a:pt x="524" y="2714"/>
                  </a:lnTo>
                  <a:lnTo>
                    <a:pt x="441" y="2671"/>
                  </a:lnTo>
                  <a:lnTo>
                    <a:pt x="445" y="2610"/>
                  </a:lnTo>
                  <a:lnTo>
                    <a:pt x="378" y="2606"/>
                  </a:lnTo>
                  <a:lnTo>
                    <a:pt x="302" y="2539"/>
                  </a:lnTo>
                  <a:lnTo>
                    <a:pt x="351" y="2470"/>
                  </a:lnTo>
                  <a:lnTo>
                    <a:pt x="396" y="2457"/>
                  </a:lnTo>
                  <a:lnTo>
                    <a:pt x="376" y="2390"/>
                  </a:lnTo>
                  <a:lnTo>
                    <a:pt x="296" y="2362"/>
                  </a:lnTo>
                  <a:lnTo>
                    <a:pt x="203" y="2374"/>
                  </a:lnTo>
                  <a:lnTo>
                    <a:pt x="156" y="2429"/>
                  </a:lnTo>
                  <a:lnTo>
                    <a:pt x="111" y="2423"/>
                  </a:lnTo>
                  <a:lnTo>
                    <a:pt x="34" y="2333"/>
                  </a:lnTo>
                  <a:lnTo>
                    <a:pt x="0" y="2236"/>
                  </a:lnTo>
                  <a:lnTo>
                    <a:pt x="18" y="2179"/>
                  </a:lnTo>
                  <a:lnTo>
                    <a:pt x="10" y="2055"/>
                  </a:lnTo>
                  <a:lnTo>
                    <a:pt x="14" y="2057"/>
                  </a:lnTo>
                  <a:lnTo>
                    <a:pt x="30" y="2057"/>
                  </a:lnTo>
                  <a:lnTo>
                    <a:pt x="52" y="2059"/>
                  </a:lnTo>
                  <a:lnTo>
                    <a:pt x="79" y="2063"/>
                  </a:lnTo>
                  <a:lnTo>
                    <a:pt x="109" y="2065"/>
                  </a:lnTo>
                  <a:lnTo>
                    <a:pt x="138" y="2069"/>
                  </a:lnTo>
                  <a:lnTo>
                    <a:pt x="166" y="2073"/>
                  </a:lnTo>
                  <a:lnTo>
                    <a:pt x="189" y="2077"/>
                  </a:lnTo>
                  <a:lnTo>
                    <a:pt x="207" y="2081"/>
                  </a:lnTo>
                  <a:lnTo>
                    <a:pt x="243" y="2089"/>
                  </a:lnTo>
                  <a:lnTo>
                    <a:pt x="278" y="2089"/>
                  </a:lnTo>
                  <a:lnTo>
                    <a:pt x="308" y="2081"/>
                  </a:lnTo>
                  <a:lnTo>
                    <a:pt x="323" y="2075"/>
                  </a:lnTo>
                  <a:lnTo>
                    <a:pt x="337" y="2069"/>
                  </a:lnTo>
                  <a:lnTo>
                    <a:pt x="351" y="2067"/>
                  </a:lnTo>
                  <a:lnTo>
                    <a:pt x="367" y="2065"/>
                  </a:lnTo>
                  <a:lnTo>
                    <a:pt x="386" y="2069"/>
                  </a:lnTo>
                  <a:lnTo>
                    <a:pt x="412" y="2075"/>
                  </a:lnTo>
                  <a:lnTo>
                    <a:pt x="441" y="2079"/>
                  </a:lnTo>
                  <a:lnTo>
                    <a:pt x="473" y="2083"/>
                  </a:lnTo>
                  <a:lnTo>
                    <a:pt x="498" y="2087"/>
                  </a:lnTo>
                  <a:lnTo>
                    <a:pt x="518" y="2087"/>
                  </a:lnTo>
                  <a:lnTo>
                    <a:pt x="542" y="2089"/>
                  </a:lnTo>
                  <a:lnTo>
                    <a:pt x="560" y="2095"/>
                  </a:lnTo>
                  <a:lnTo>
                    <a:pt x="575" y="2104"/>
                  </a:lnTo>
                  <a:lnTo>
                    <a:pt x="589" y="2118"/>
                  </a:lnTo>
                  <a:lnTo>
                    <a:pt x="607" y="2134"/>
                  </a:lnTo>
                  <a:lnTo>
                    <a:pt x="626" y="2148"/>
                  </a:lnTo>
                  <a:lnTo>
                    <a:pt x="646" y="2156"/>
                  </a:lnTo>
                  <a:lnTo>
                    <a:pt x="666" y="2163"/>
                  </a:lnTo>
                  <a:lnTo>
                    <a:pt x="685" y="2173"/>
                  </a:lnTo>
                  <a:lnTo>
                    <a:pt x="709" y="2183"/>
                  </a:lnTo>
                  <a:lnTo>
                    <a:pt x="739" y="2193"/>
                  </a:lnTo>
                  <a:lnTo>
                    <a:pt x="762" y="2197"/>
                  </a:lnTo>
                  <a:lnTo>
                    <a:pt x="792" y="2199"/>
                  </a:lnTo>
                  <a:lnTo>
                    <a:pt x="821" y="2201"/>
                  </a:lnTo>
                  <a:lnTo>
                    <a:pt x="851" y="2201"/>
                  </a:lnTo>
                  <a:lnTo>
                    <a:pt x="874" y="2201"/>
                  </a:lnTo>
                  <a:lnTo>
                    <a:pt x="892" y="2203"/>
                  </a:lnTo>
                  <a:lnTo>
                    <a:pt x="904" y="2207"/>
                  </a:lnTo>
                  <a:lnTo>
                    <a:pt x="914" y="2215"/>
                  </a:lnTo>
                  <a:lnTo>
                    <a:pt x="924" y="2224"/>
                  </a:lnTo>
                  <a:lnTo>
                    <a:pt x="935" y="2232"/>
                  </a:lnTo>
                  <a:lnTo>
                    <a:pt x="947" y="2236"/>
                  </a:lnTo>
                  <a:lnTo>
                    <a:pt x="965" y="2238"/>
                  </a:lnTo>
                  <a:lnTo>
                    <a:pt x="985" y="2234"/>
                  </a:lnTo>
                  <a:lnTo>
                    <a:pt x="1002" y="2224"/>
                  </a:lnTo>
                  <a:lnTo>
                    <a:pt x="1024" y="2207"/>
                  </a:lnTo>
                  <a:lnTo>
                    <a:pt x="1048" y="2187"/>
                  </a:lnTo>
                  <a:lnTo>
                    <a:pt x="1073" y="2171"/>
                  </a:lnTo>
                  <a:lnTo>
                    <a:pt x="1103" y="2157"/>
                  </a:lnTo>
                  <a:lnTo>
                    <a:pt x="1134" y="2144"/>
                  </a:lnTo>
                  <a:lnTo>
                    <a:pt x="1164" y="2130"/>
                  </a:lnTo>
                  <a:lnTo>
                    <a:pt x="1199" y="2114"/>
                  </a:lnTo>
                  <a:lnTo>
                    <a:pt x="1241" y="2098"/>
                  </a:lnTo>
                  <a:lnTo>
                    <a:pt x="1282" y="2087"/>
                  </a:lnTo>
                  <a:lnTo>
                    <a:pt x="1325" y="2079"/>
                  </a:lnTo>
                  <a:lnTo>
                    <a:pt x="1345" y="2077"/>
                  </a:lnTo>
                  <a:lnTo>
                    <a:pt x="1357" y="2077"/>
                  </a:lnTo>
                  <a:lnTo>
                    <a:pt x="1363" y="2079"/>
                  </a:lnTo>
                  <a:lnTo>
                    <a:pt x="1367" y="2079"/>
                  </a:lnTo>
                  <a:lnTo>
                    <a:pt x="1371" y="2081"/>
                  </a:lnTo>
                  <a:lnTo>
                    <a:pt x="1378" y="2081"/>
                  </a:lnTo>
                  <a:lnTo>
                    <a:pt x="1392" y="2081"/>
                  </a:lnTo>
                  <a:lnTo>
                    <a:pt x="1418" y="2079"/>
                  </a:lnTo>
                  <a:lnTo>
                    <a:pt x="1463" y="2075"/>
                  </a:lnTo>
                  <a:lnTo>
                    <a:pt x="1498" y="2071"/>
                  </a:lnTo>
                  <a:lnTo>
                    <a:pt x="1526" y="2065"/>
                  </a:lnTo>
                  <a:lnTo>
                    <a:pt x="1548" y="2059"/>
                  </a:lnTo>
                  <a:lnTo>
                    <a:pt x="1561" y="2053"/>
                  </a:lnTo>
                  <a:lnTo>
                    <a:pt x="1571" y="2045"/>
                  </a:lnTo>
                  <a:lnTo>
                    <a:pt x="1577" y="2035"/>
                  </a:lnTo>
                  <a:lnTo>
                    <a:pt x="1581" y="2030"/>
                  </a:lnTo>
                  <a:lnTo>
                    <a:pt x="1589" y="2024"/>
                  </a:lnTo>
                  <a:lnTo>
                    <a:pt x="1603" y="2018"/>
                  </a:lnTo>
                  <a:lnTo>
                    <a:pt x="1622" y="2014"/>
                  </a:lnTo>
                  <a:lnTo>
                    <a:pt x="1640" y="2006"/>
                  </a:lnTo>
                  <a:lnTo>
                    <a:pt x="1656" y="1994"/>
                  </a:lnTo>
                  <a:lnTo>
                    <a:pt x="1668" y="1974"/>
                  </a:lnTo>
                  <a:lnTo>
                    <a:pt x="1674" y="1957"/>
                  </a:lnTo>
                  <a:lnTo>
                    <a:pt x="1680" y="1941"/>
                  </a:lnTo>
                  <a:lnTo>
                    <a:pt x="1685" y="1927"/>
                  </a:lnTo>
                  <a:lnTo>
                    <a:pt x="1697" y="1913"/>
                  </a:lnTo>
                  <a:lnTo>
                    <a:pt x="1715" y="1900"/>
                  </a:lnTo>
                  <a:lnTo>
                    <a:pt x="1737" y="1888"/>
                  </a:lnTo>
                  <a:lnTo>
                    <a:pt x="1752" y="1878"/>
                  </a:lnTo>
                  <a:lnTo>
                    <a:pt x="1764" y="1872"/>
                  </a:lnTo>
                  <a:lnTo>
                    <a:pt x="1772" y="1866"/>
                  </a:lnTo>
                  <a:lnTo>
                    <a:pt x="1780" y="1860"/>
                  </a:lnTo>
                  <a:lnTo>
                    <a:pt x="1790" y="1854"/>
                  </a:lnTo>
                  <a:lnTo>
                    <a:pt x="1804" y="1848"/>
                  </a:lnTo>
                  <a:lnTo>
                    <a:pt x="1817" y="1841"/>
                  </a:lnTo>
                  <a:lnTo>
                    <a:pt x="1831" y="1831"/>
                  </a:lnTo>
                  <a:lnTo>
                    <a:pt x="1837" y="1821"/>
                  </a:lnTo>
                  <a:lnTo>
                    <a:pt x="1837" y="1811"/>
                  </a:lnTo>
                  <a:lnTo>
                    <a:pt x="1825" y="1795"/>
                  </a:lnTo>
                  <a:lnTo>
                    <a:pt x="1809" y="1780"/>
                  </a:lnTo>
                  <a:lnTo>
                    <a:pt x="1794" y="1762"/>
                  </a:lnTo>
                  <a:lnTo>
                    <a:pt x="1780" y="1744"/>
                  </a:lnTo>
                  <a:lnTo>
                    <a:pt x="1772" y="1726"/>
                  </a:lnTo>
                  <a:lnTo>
                    <a:pt x="1772" y="1707"/>
                  </a:lnTo>
                  <a:lnTo>
                    <a:pt x="1772" y="1679"/>
                  </a:lnTo>
                  <a:lnTo>
                    <a:pt x="1776" y="1652"/>
                  </a:lnTo>
                  <a:lnTo>
                    <a:pt x="1782" y="1628"/>
                  </a:lnTo>
                  <a:lnTo>
                    <a:pt x="1790" y="1608"/>
                  </a:lnTo>
                  <a:lnTo>
                    <a:pt x="1806" y="1593"/>
                  </a:lnTo>
                  <a:lnTo>
                    <a:pt x="1823" y="1585"/>
                  </a:lnTo>
                  <a:lnTo>
                    <a:pt x="1843" y="1581"/>
                  </a:lnTo>
                  <a:lnTo>
                    <a:pt x="1863" y="1585"/>
                  </a:lnTo>
                  <a:lnTo>
                    <a:pt x="1884" y="1597"/>
                  </a:lnTo>
                  <a:lnTo>
                    <a:pt x="1910" y="1606"/>
                  </a:lnTo>
                  <a:lnTo>
                    <a:pt x="1937" y="1614"/>
                  </a:lnTo>
                  <a:lnTo>
                    <a:pt x="1963" y="1616"/>
                  </a:lnTo>
                  <a:lnTo>
                    <a:pt x="1985" y="1614"/>
                  </a:lnTo>
                  <a:lnTo>
                    <a:pt x="2002" y="1614"/>
                  </a:lnTo>
                  <a:lnTo>
                    <a:pt x="2020" y="1612"/>
                  </a:lnTo>
                  <a:lnTo>
                    <a:pt x="2034" y="1608"/>
                  </a:lnTo>
                  <a:lnTo>
                    <a:pt x="2046" y="1597"/>
                  </a:lnTo>
                  <a:lnTo>
                    <a:pt x="2058" y="1581"/>
                  </a:lnTo>
                  <a:lnTo>
                    <a:pt x="2071" y="1561"/>
                  </a:lnTo>
                  <a:lnTo>
                    <a:pt x="2085" y="1538"/>
                  </a:lnTo>
                  <a:lnTo>
                    <a:pt x="2101" y="1518"/>
                  </a:lnTo>
                  <a:lnTo>
                    <a:pt x="2117" y="1502"/>
                  </a:lnTo>
                  <a:lnTo>
                    <a:pt x="2130" y="1494"/>
                  </a:lnTo>
                  <a:lnTo>
                    <a:pt x="2146" y="1490"/>
                  </a:lnTo>
                  <a:lnTo>
                    <a:pt x="2166" y="1488"/>
                  </a:lnTo>
                  <a:lnTo>
                    <a:pt x="2189" y="1486"/>
                  </a:lnTo>
                  <a:lnTo>
                    <a:pt x="2213" y="1484"/>
                  </a:lnTo>
                  <a:lnTo>
                    <a:pt x="2231" y="1482"/>
                  </a:lnTo>
                  <a:lnTo>
                    <a:pt x="2243" y="1477"/>
                  </a:lnTo>
                  <a:lnTo>
                    <a:pt x="2254" y="1469"/>
                  </a:lnTo>
                  <a:lnTo>
                    <a:pt x="2268" y="1455"/>
                  </a:lnTo>
                  <a:lnTo>
                    <a:pt x="2284" y="1437"/>
                  </a:lnTo>
                  <a:lnTo>
                    <a:pt x="2298" y="1421"/>
                  </a:lnTo>
                  <a:lnTo>
                    <a:pt x="2308" y="1408"/>
                  </a:lnTo>
                  <a:lnTo>
                    <a:pt x="2311" y="1388"/>
                  </a:lnTo>
                  <a:lnTo>
                    <a:pt x="2315" y="1364"/>
                  </a:lnTo>
                  <a:lnTo>
                    <a:pt x="2321" y="1343"/>
                  </a:lnTo>
                  <a:lnTo>
                    <a:pt x="2331" y="1323"/>
                  </a:lnTo>
                  <a:lnTo>
                    <a:pt x="2351" y="1303"/>
                  </a:lnTo>
                  <a:lnTo>
                    <a:pt x="2374" y="1286"/>
                  </a:lnTo>
                  <a:lnTo>
                    <a:pt x="2402" y="1276"/>
                  </a:lnTo>
                  <a:lnTo>
                    <a:pt x="2416" y="1270"/>
                  </a:lnTo>
                  <a:lnTo>
                    <a:pt x="2426" y="1262"/>
                  </a:lnTo>
                  <a:lnTo>
                    <a:pt x="2433" y="1250"/>
                  </a:lnTo>
                  <a:lnTo>
                    <a:pt x="2443" y="1240"/>
                  </a:lnTo>
                  <a:lnTo>
                    <a:pt x="2455" y="1232"/>
                  </a:lnTo>
                  <a:lnTo>
                    <a:pt x="2469" y="1227"/>
                  </a:lnTo>
                  <a:lnTo>
                    <a:pt x="2487" y="1217"/>
                  </a:lnTo>
                  <a:lnTo>
                    <a:pt x="2510" y="1205"/>
                  </a:lnTo>
                  <a:lnTo>
                    <a:pt x="2534" y="1195"/>
                  </a:lnTo>
                  <a:lnTo>
                    <a:pt x="2559" y="1189"/>
                  </a:lnTo>
                  <a:lnTo>
                    <a:pt x="2583" y="1187"/>
                  </a:lnTo>
                  <a:lnTo>
                    <a:pt x="2607" y="1189"/>
                  </a:lnTo>
                  <a:lnTo>
                    <a:pt x="2628" y="1195"/>
                  </a:lnTo>
                  <a:lnTo>
                    <a:pt x="2652" y="1199"/>
                  </a:lnTo>
                  <a:lnTo>
                    <a:pt x="2670" y="1203"/>
                  </a:lnTo>
                  <a:lnTo>
                    <a:pt x="2685" y="1203"/>
                  </a:lnTo>
                  <a:lnTo>
                    <a:pt x="2697" y="1197"/>
                  </a:lnTo>
                  <a:lnTo>
                    <a:pt x="2707" y="1183"/>
                  </a:lnTo>
                  <a:lnTo>
                    <a:pt x="2713" y="1171"/>
                  </a:lnTo>
                  <a:lnTo>
                    <a:pt x="2713" y="1158"/>
                  </a:lnTo>
                  <a:lnTo>
                    <a:pt x="2707" y="1140"/>
                  </a:lnTo>
                  <a:lnTo>
                    <a:pt x="2695" y="1126"/>
                  </a:lnTo>
                  <a:lnTo>
                    <a:pt x="2682" y="1108"/>
                  </a:lnTo>
                  <a:lnTo>
                    <a:pt x="2662" y="1089"/>
                  </a:lnTo>
                  <a:lnTo>
                    <a:pt x="2644" y="1071"/>
                  </a:lnTo>
                  <a:lnTo>
                    <a:pt x="2626" y="1055"/>
                  </a:lnTo>
                  <a:lnTo>
                    <a:pt x="2611" y="1042"/>
                  </a:lnTo>
                  <a:lnTo>
                    <a:pt x="2575" y="1016"/>
                  </a:lnTo>
                  <a:lnTo>
                    <a:pt x="2538" y="1004"/>
                  </a:lnTo>
                  <a:lnTo>
                    <a:pt x="2524" y="998"/>
                  </a:lnTo>
                  <a:lnTo>
                    <a:pt x="2510" y="990"/>
                  </a:lnTo>
                  <a:lnTo>
                    <a:pt x="2498" y="986"/>
                  </a:lnTo>
                  <a:lnTo>
                    <a:pt x="2485" y="984"/>
                  </a:lnTo>
                  <a:lnTo>
                    <a:pt x="2469" y="990"/>
                  </a:lnTo>
                  <a:lnTo>
                    <a:pt x="2453" y="1006"/>
                  </a:lnTo>
                  <a:lnTo>
                    <a:pt x="2439" y="1024"/>
                  </a:lnTo>
                  <a:lnTo>
                    <a:pt x="2426" y="1040"/>
                  </a:lnTo>
                  <a:lnTo>
                    <a:pt x="2408" y="1051"/>
                  </a:lnTo>
                  <a:lnTo>
                    <a:pt x="2394" y="1053"/>
                  </a:lnTo>
                  <a:lnTo>
                    <a:pt x="2376" y="1049"/>
                  </a:lnTo>
                  <a:lnTo>
                    <a:pt x="2357" y="1044"/>
                  </a:lnTo>
                  <a:lnTo>
                    <a:pt x="2337" y="1036"/>
                  </a:lnTo>
                  <a:lnTo>
                    <a:pt x="2317" y="1032"/>
                  </a:lnTo>
                  <a:lnTo>
                    <a:pt x="2304" y="1034"/>
                  </a:lnTo>
                  <a:lnTo>
                    <a:pt x="2292" y="1042"/>
                  </a:lnTo>
                  <a:lnTo>
                    <a:pt x="2282" y="1053"/>
                  </a:lnTo>
                  <a:lnTo>
                    <a:pt x="2272" y="1067"/>
                  </a:lnTo>
                  <a:lnTo>
                    <a:pt x="2260" y="1079"/>
                  </a:lnTo>
                  <a:lnTo>
                    <a:pt x="2248" y="1087"/>
                  </a:lnTo>
                  <a:lnTo>
                    <a:pt x="2235" y="1087"/>
                  </a:lnTo>
                  <a:lnTo>
                    <a:pt x="2211" y="1075"/>
                  </a:lnTo>
                  <a:lnTo>
                    <a:pt x="2189" y="1061"/>
                  </a:lnTo>
                  <a:lnTo>
                    <a:pt x="2174" y="1044"/>
                  </a:lnTo>
                  <a:lnTo>
                    <a:pt x="2168" y="1024"/>
                  </a:lnTo>
                  <a:lnTo>
                    <a:pt x="2170" y="1010"/>
                  </a:lnTo>
                  <a:lnTo>
                    <a:pt x="2178" y="1002"/>
                  </a:lnTo>
                  <a:lnTo>
                    <a:pt x="2185" y="992"/>
                  </a:lnTo>
                  <a:lnTo>
                    <a:pt x="2193" y="982"/>
                  </a:lnTo>
                  <a:lnTo>
                    <a:pt x="2197" y="965"/>
                  </a:lnTo>
                  <a:lnTo>
                    <a:pt x="2199" y="935"/>
                  </a:lnTo>
                  <a:lnTo>
                    <a:pt x="2201" y="902"/>
                  </a:lnTo>
                  <a:lnTo>
                    <a:pt x="2207" y="868"/>
                  </a:lnTo>
                  <a:lnTo>
                    <a:pt x="2217" y="839"/>
                  </a:lnTo>
                  <a:lnTo>
                    <a:pt x="2229" y="811"/>
                  </a:lnTo>
                  <a:lnTo>
                    <a:pt x="2239" y="782"/>
                  </a:lnTo>
                  <a:lnTo>
                    <a:pt x="2248" y="754"/>
                  </a:lnTo>
                  <a:lnTo>
                    <a:pt x="2254" y="735"/>
                  </a:lnTo>
                  <a:lnTo>
                    <a:pt x="2262" y="721"/>
                  </a:lnTo>
                  <a:lnTo>
                    <a:pt x="2276" y="713"/>
                  </a:lnTo>
                  <a:lnTo>
                    <a:pt x="2296" y="711"/>
                  </a:lnTo>
                  <a:lnTo>
                    <a:pt x="2317" y="713"/>
                  </a:lnTo>
                  <a:lnTo>
                    <a:pt x="2331" y="719"/>
                  </a:lnTo>
                  <a:lnTo>
                    <a:pt x="2349" y="725"/>
                  </a:lnTo>
                  <a:lnTo>
                    <a:pt x="2365" y="733"/>
                  </a:lnTo>
                  <a:lnTo>
                    <a:pt x="2380" y="736"/>
                  </a:lnTo>
                  <a:lnTo>
                    <a:pt x="2394" y="736"/>
                  </a:lnTo>
                  <a:lnTo>
                    <a:pt x="2406" y="729"/>
                  </a:lnTo>
                  <a:lnTo>
                    <a:pt x="2424" y="703"/>
                  </a:lnTo>
                  <a:lnTo>
                    <a:pt x="2443" y="675"/>
                  </a:lnTo>
                  <a:lnTo>
                    <a:pt x="2463" y="650"/>
                  </a:lnTo>
                  <a:lnTo>
                    <a:pt x="2477" y="640"/>
                  </a:lnTo>
                  <a:lnTo>
                    <a:pt x="2493" y="636"/>
                  </a:lnTo>
                  <a:lnTo>
                    <a:pt x="2506" y="634"/>
                  </a:lnTo>
                  <a:lnTo>
                    <a:pt x="2522" y="630"/>
                  </a:lnTo>
                  <a:lnTo>
                    <a:pt x="2534" y="622"/>
                  </a:lnTo>
                  <a:lnTo>
                    <a:pt x="2540" y="611"/>
                  </a:lnTo>
                  <a:lnTo>
                    <a:pt x="2542" y="595"/>
                  </a:lnTo>
                  <a:lnTo>
                    <a:pt x="2538" y="577"/>
                  </a:lnTo>
                  <a:lnTo>
                    <a:pt x="2534" y="561"/>
                  </a:lnTo>
                  <a:lnTo>
                    <a:pt x="2530" y="548"/>
                  </a:lnTo>
                  <a:lnTo>
                    <a:pt x="2532" y="534"/>
                  </a:lnTo>
                  <a:lnTo>
                    <a:pt x="2536" y="518"/>
                  </a:lnTo>
                  <a:lnTo>
                    <a:pt x="2542" y="498"/>
                  </a:lnTo>
                  <a:lnTo>
                    <a:pt x="2550" y="477"/>
                  </a:lnTo>
                  <a:lnTo>
                    <a:pt x="2556" y="459"/>
                  </a:lnTo>
                  <a:lnTo>
                    <a:pt x="2561" y="443"/>
                  </a:lnTo>
                  <a:lnTo>
                    <a:pt x="2567" y="416"/>
                  </a:lnTo>
                  <a:lnTo>
                    <a:pt x="2571" y="386"/>
                  </a:lnTo>
                  <a:lnTo>
                    <a:pt x="2579" y="355"/>
                  </a:lnTo>
                  <a:lnTo>
                    <a:pt x="2585" y="337"/>
                  </a:lnTo>
                  <a:lnTo>
                    <a:pt x="2589" y="327"/>
                  </a:lnTo>
                  <a:lnTo>
                    <a:pt x="2595" y="317"/>
                  </a:lnTo>
                  <a:lnTo>
                    <a:pt x="2603" y="305"/>
                  </a:lnTo>
                  <a:lnTo>
                    <a:pt x="2615" y="294"/>
                  </a:lnTo>
                  <a:lnTo>
                    <a:pt x="2626" y="276"/>
                  </a:lnTo>
                  <a:lnTo>
                    <a:pt x="2632" y="260"/>
                  </a:lnTo>
                  <a:lnTo>
                    <a:pt x="2634" y="246"/>
                  </a:lnTo>
                  <a:lnTo>
                    <a:pt x="2634" y="231"/>
                  </a:lnTo>
                  <a:lnTo>
                    <a:pt x="2632" y="209"/>
                  </a:lnTo>
                  <a:lnTo>
                    <a:pt x="2632" y="185"/>
                  </a:lnTo>
                  <a:lnTo>
                    <a:pt x="2628" y="164"/>
                  </a:lnTo>
                  <a:lnTo>
                    <a:pt x="2622" y="150"/>
                  </a:lnTo>
                  <a:lnTo>
                    <a:pt x="2615" y="146"/>
                  </a:lnTo>
                  <a:lnTo>
                    <a:pt x="2605" y="148"/>
                  </a:lnTo>
                  <a:lnTo>
                    <a:pt x="2593" y="152"/>
                  </a:lnTo>
                  <a:lnTo>
                    <a:pt x="2581" y="156"/>
                  </a:lnTo>
                  <a:lnTo>
                    <a:pt x="2567" y="158"/>
                  </a:lnTo>
                  <a:lnTo>
                    <a:pt x="2556" y="156"/>
                  </a:lnTo>
                  <a:lnTo>
                    <a:pt x="2548" y="148"/>
                  </a:lnTo>
                  <a:lnTo>
                    <a:pt x="2546" y="136"/>
                  </a:lnTo>
                  <a:lnTo>
                    <a:pt x="2548" y="124"/>
                  </a:lnTo>
                  <a:lnTo>
                    <a:pt x="2550" y="116"/>
                  </a:lnTo>
                  <a:lnTo>
                    <a:pt x="2552" y="115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2016" y="1899"/>
              <a:ext cx="1007" cy="870"/>
            </a:xfrm>
            <a:custGeom>
              <a:rect b="b" l="l" r="r" t="t"/>
              <a:pathLst>
                <a:path extrusionOk="0" h="1739" w="2014">
                  <a:moveTo>
                    <a:pt x="463" y="9"/>
                  </a:moveTo>
                  <a:lnTo>
                    <a:pt x="398" y="0"/>
                  </a:lnTo>
                  <a:lnTo>
                    <a:pt x="365" y="51"/>
                  </a:lnTo>
                  <a:lnTo>
                    <a:pt x="374" y="92"/>
                  </a:lnTo>
                  <a:lnTo>
                    <a:pt x="347" y="122"/>
                  </a:lnTo>
                  <a:lnTo>
                    <a:pt x="264" y="149"/>
                  </a:lnTo>
                  <a:lnTo>
                    <a:pt x="160" y="181"/>
                  </a:lnTo>
                  <a:lnTo>
                    <a:pt x="81" y="259"/>
                  </a:lnTo>
                  <a:lnTo>
                    <a:pt x="0" y="307"/>
                  </a:lnTo>
                  <a:lnTo>
                    <a:pt x="32" y="570"/>
                  </a:lnTo>
                  <a:lnTo>
                    <a:pt x="115" y="578"/>
                  </a:lnTo>
                  <a:lnTo>
                    <a:pt x="180" y="614"/>
                  </a:lnTo>
                  <a:lnTo>
                    <a:pt x="237" y="625"/>
                  </a:lnTo>
                  <a:lnTo>
                    <a:pt x="298" y="684"/>
                  </a:lnTo>
                  <a:lnTo>
                    <a:pt x="357" y="681"/>
                  </a:lnTo>
                  <a:lnTo>
                    <a:pt x="432" y="637"/>
                  </a:lnTo>
                  <a:lnTo>
                    <a:pt x="504" y="641"/>
                  </a:lnTo>
                  <a:lnTo>
                    <a:pt x="559" y="637"/>
                  </a:lnTo>
                  <a:lnTo>
                    <a:pt x="601" y="612"/>
                  </a:lnTo>
                  <a:lnTo>
                    <a:pt x="674" y="651"/>
                  </a:lnTo>
                  <a:lnTo>
                    <a:pt x="752" y="708"/>
                  </a:lnTo>
                  <a:lnTo>
                    <a:pt x="813" y="669"/>
                  </a:lnTo>
                  <a:lnTo>
                    <a:pt x="829" y="708"/>
                  </a:lnTo>
                  <a:lnTo>
                    <a:pt x="859" y="771"/>
                  </a:lnTo>
                  <a:lnTo>
                    <a:pt x="945" y="807"/>
                  </a:lnTo>
                  <a:lnTo>
                    <a:pt x="998" y="877"/>
                  </a:lnTo>
                  <a:lnTo>
                    <a:pt x="1032" y="879"/>
                  </a:lnTo>
                  <a:lnTo>
                    <a:pt x="1059" y="854"/>
                  </a:lnTo>
                  <a:lnTo>
                    <a:pt x="1101" y="895"/>
                  </a:lnTo>
                  <a:lnTo>
                    <a:pt x="1136" y="946"/>
                  </a:lnTo>
                  <a:lnTo>
                    <a:pt x="1150" y="1015"/>
                  </a:lnTo>
                  <a:lnTo>
                    <a:pt x="1181" y="1051"/>
                  </a:lnTo>
                  <a:lnTo>
                    <a:pt x="1203" y="1100"/>
                  </a:lnTo>
                  <a:lnTo>
                    <a:pt x="1229" y="1129"/>
                  </a:lnTo>
                  <a:lnTo>
                    <a:pt x="1197" y="1234"/>
                  </a:lnTo>
                  <a:lnTo>
                    <a:pt x="1132" y="1271"/>
                  </a:lnTo>
                  <a:lnTo>
                    <a:pt x="1144" y="1326"/>
                  </a:lnTo>
                  <a:lnTo>
                    <a:pt x="1105" y="1358"/>
                  </a:lnTo>
                  <a:lnTo>
                    <a:pt x="1077" y="1362"/>
                  </a:lnTo>
                  <a:lnTo>
                    <a:pt x="1085" y="1448"/>
                  </a:lnTo>
                  <a:lnTo>
                    <a:pt x="1050" y="1478"/>
                  </a:lnTo>
                  <a:lnTo>
                    <a:pt x="996" y="1468"/>
                  </a:lnTo>
                  <a:lnTo>
                    <a:pt x="971" y="1425"/>
                  </a:lnTo>
                  <a:lnTo>
                    <a:pt x="943" y="1444"/>
                  </a:lnTo>
                  <a:lnTo>
                    <a:pt x="953" y="1495"/>
                  </a:lnTo>
                  <a:lnTo>
                    <a:pt x="1018" y="1503"/>
                  </a:lnTo>
                  <a:lnTo>
                    <a:pt x="1073" y="1547"/>
                  </a:lnTo>
                  <a:lnTo>
                    <a:pt x="1124" y="1558"/>
                  </a:lnTo>
                  <a:lnTo>
                    <a:pt x="1126" y="1507"/>
                  </a:lnTo>
                  <a:lnTo>
                    <a:pt x="1223" y="1472"/>
                  </a:lnTo>
                  <a:lnTo>
                    <a:pt x="1256" y="1489"/>
                  </a:lnTo>
                  <a:lnTo>
                    <a:pt x="1282" y="1560"/>
                  </a:lnTo>
                  <a:lnTo>
                    <a:pt x="1363" y="1633"/>
                  </a:lnTo>
                  <a:lnTo>
                    <a:pt x="1410" y="1610"/>
                  </a:lnTo>
                  <a:lnTo>
                    <a:pt x="1437" y="1688"/>
                  </a:lnTo>
                  <a:lnTo>
                    <a:pt x="1493" y="1732"/>
                  </a:lnTo>
                  <a:lnTo>
                    <a:pt x="1540" y="1739"/>
                  </a:lnTo>
                  <a:lnTo>
                    <a:pt x="1587" y="1688"/>
                  </a:lnTo>
                  <a:lnTo>
                    <a:pt x="1654" y="1651"/>
                  </a:lnTo>
                  <a:lnTo>
                    <a:pt x="1650" y="1602"/>
                  </a:lnTo>
                  <a:lnTo>
                    <a:pt x="1634" y="1580"/>
                  </a:lnTo>
                  <a:lnTo>
                    <a:pt x="1731" y="1566"/>
                  </a:lnTo>
                  <a:lnTo>
                    <a:pt x="1719" y="1507"/>
                  </a:lnTo>
                  <a:lnTo>
                    <a:pt x="1744" y="1430"/>
                  </a:lnTo>
                  <a:lnTo>
                    <a:pt x="1697" y="1399"/>
                  </a:lnTo>
                  <a:lnTo>
                    <a:pt x="1699" y="1395"/>
                  </a:lnTo>
                  <a:lnTo>
                    <a:pt x="1707" y="1385"/>
                  </a:lnTo>
                  <a:lnTo>
                    <a:pt x="1715" y="1373"/>
                  </a:lnTo>
                  <a:lnTo>
                    <a:pt x="1723" y="1363"/>
                  </a:lnTo>
                  <a:lnTo>
                    <a:pt x="1727" y="1360"/>
                  </a:lnTo>
                  <a:lnTo>
                    <a:pt x="1727" y="1354"/>
                  </a:lnTo>
                  <a:lnTo>
                    <a:pt x="1725" y="1340"/>
                  </a:lnTo>
                  <a:lnTo>
                    <a:pt x="1725" y="1324"/>
                  </a:lnTo>
                  <a:lnTo>
                    <a:pt x="1725" y="1312"/>
                  </a:lnTo>
                  <a:lnTo>
                    <a:pt x="1725" y="1306"/>
                  </a:lnTo>
                  <a:lnTo>
                    <a:pt x="1788" y="1302"/>
                  </a:lnTo>
                  <a:lnTo>
                    <a:pt x="1835" y="1328"/>
                  </a:lnTo>
                  <a:lnTo>
                    <a:pt x="1888" y="1316"/>
                  </a:lnTo>
                  <a:lnTo>
                    <a:pt x="1888" y="1267"/>
                  </a:lnTo>
                  <a:lnTo>
                    <a:pt x="1996" y="1259"/>
                  </a:lnTo>
                  <a:lnTo>
                    <a:pt x="2000" y="1206"/>
                  </a:lnTo>
                  <a:lnTo>
                    <a:pt x="1989" y="1155"/>
                  </a:lnTo>
                  <a:lnTo>
                    <a:pt x="2014" y="1112"/>
                  </a:lnTo>
                  <a:lnTo>
                    <a:pt x="2002" y="1068"/>
                  </a:lnTo>
                  <a:lnTo>
                    <a:pt x="1882" y="1015"/>
                  </a:lnTo>
                  <a:lnTo>
                    <a:pt x="1811" y="993"/>
                  </a:lnTo>
                  <a:lnTo>
                    <a:pt x="1809" y="962"/>
                  </a:lnTo>
                  <a:lnTo>
                    <a:pt x="1758" y="960"/>
                  </a:lnTo>
                  <a:lnTo>
                    <a:pt x="1727" y="944"/>
                  </a:lnTo>
                  <a:lnTo>
                    <a:pt x="1713" y="1023"/>
                  </a:lnTo>
                  <a:lnTo>
                    <a:pt x="1701" y="1102"/>
                  </a:lnTo>
                  <a:lnTo>
                    <a:pt x="1754" y="1121"/>
                  </a:lnTo>
                  <a:lnTo>
                    <a:pt x="1774" y="1157"/>
                  </a:lnTo>
                  <a:lnTo>
                    <a:pt x="1756" y="1198"/>
                  </a:lnTo>
                  <a:lnTo>
                    <a:pt x="1717" y="1214"/>
                  </a:lnTo>
                  <a:lnTo>
                    <a:pt x="1713" y="1259"/>
                  </a:lnTo>
                  <a:lnTo>
                    <a:pt x="1678" y="1271"/>
                  </a:lnTo>
                  <a:lnTo>
                    <a:pt x="1613" y="1241"/>
                  </a:lnTo>
                  <a:lnTo>
                    <a:pt x="1589" y="1206"/>
                  </a:lnTo>
                  <a:lnTo>
                    <a:pt x="1546" y="1190"/>
                  </a:lnTo>
                  <a:lnTo>
                    <a:pt x="1546" y="1145"/>
                  </a:lnTo>
                  <a:lnTo>
                    <a:pt x="1563" y="1104"/>
                  </a:lnTo>
                  <a:lnTo>
                    <a:pt x="1524" y="1047"/>
                  </a:lnTo>
                  <a:lnTo>
                    <a:pt x="1528" y="1011"/>
                  </a:lnTo>
                  <a:lnTo>
                    <a:pt x="1475" y="970"/>
                  </a:lnTo>
                  <a:lnTo>
                    <a:pt x="1447" y="932"/>
                  </a:lnTo>
                  <a:lnTo>
                    <a:pt x="1437" y="915"/>
                  </a:lnTo>
                  <a:lnTo>
                    <a:pt x="1365" y="911"/>
                  </a:lnTo>
                  <a:lnTo>
                    <a:pt x="1306" y="856"/>
                  </a:lnTo>
                  <a:lnTo>
                    <a:pt x="1313" y="767"/>
                  </a:lnTo>
                  <a:lnTo>
                    <a:pt x="1370" y="732"/>
                  </a:lnTo>
                  <a:lnTo>
                    <a:pt x="1370" y="627"/>
                  </a:lnTo>
                  <a:lnTo>
                    <a:pt x="1325" y="588"/>
                  </a:lnTo>
                  <a:lnTo>
                    <a:pt x="1250" y="592"/>
                  </a:lnTo>
                  <a:lnTo>
                    <a:pt x="1154" y="684"/>
                  </a:lnTo>
                  <a:lnTo>
                    <a:pt x="1020" y="684"/>
                  </a:lnTo>
                  <a:lnTo>
                    <a:pt x="937" y="641"/>
                  </a:lnTo>
                  <a:lnTo>
                    <a:pt x="941" y="580"/>
                  </a:lnTo>
                  <a:lnTo>
                    <a:pt x="874" y="576"/>
                  </a:lnTo>
                  <a:lnTo>
                    <a:pt x="798" y="509"/>
                  </a:lnTo>
                  <a:lnTo>
                    <a:pt x="847" y="440"/>
                  </a:lnTo>
                  <a:lnTo>
                    <a:pt x="892" y="425"/>
                  </a:lnTo>
                  <a:lnTo>
                    <a:pt x="872" y="362"/>
                  </a:lnTo>
                  <a:lnTo>
                    <a:pt x="792" y="334"/>
                  </a:lnTo>
                  <a:lnTo>
                    <a:pt x="699" y="344"/>
                  </a:lnTo>
                  <a:lnTo>
                    <a:pt x="652" y="399"/>
                  </a:lnTo>
                  <a:lnTo>
                    <a:pt x="607" y="393"/>
                  </a:lnTo>
                  <a:lnTo>
                    <a:pt x="530" y="303"/>
                  </a:lnTo>
                  <a:lnTo>
                    <a:pt x="496" y="208"/>
                  </a:lnTo>
                  <a:lnTo>
                    <a:pt x="514" y="149"/>
                  </a:lnTo>
                  <a:lnTo>
                    <a:pt x="506" y="25"/>
                  </a:lnTo>
                  <a:lnTo>
                    <a:pt x="463" y="9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2016" y="1899"/>
              <a:ext cx="1007" cy="870"/>
            </a:xfrm>
            <a:custGeom>
              <a:rect b="b" l="l" r="r" t="t"/>
              <a:pathLst>
                <a:path extrusionOk="0" h="1739" w="2014">
                  <a:moveTo>
                    <a:pt x="463" y="9"/>
                  </a:moveTo>
                  <a:lnTo>
                    <a:pt x="398" y="0"/>
                  </a:lnTo>
                  <a:lnTo>
                    <a:pt x="365" y="51"/>
                  </a:lnTo>
                  <a:lnTo>
                    <a:pt x="374" y="92"/>
                  </a:lnTo>
                  <a:lnTo>
                    <a:pt x="347" y="122"/>
                  </a:lnTo>
                  <a:lnTo>
                    <a:pt x="264" y="149"/>
                  </a:lnTo>
                  <a:lnTo>
                    <a:pt x="160" y="181"/>
                  </a:lnTo>
                  <a:lnTo>
                    <a:pt x="81" y="259"/>
                  </a:lnTo>
                  <a:lnTo>
                    <a:pt x="0" y="307"/>
                  </a:lnTo>
                  <a:lnTo>
                    <a:pt x="32" y="570"/>
                  </a:lnTo>
                  <a:lnTo>
                    <a:pt x="115" y="578"/>
                  </a:lnTo>
                  <a:lnTo>
                    <a:pt x="180" y="614"/>
                  </a:lnTo>
                  <a:lnTo>
                    <a:pt x="237" y="625"/>
                  </a:lnTo>
                  <a:lnTo>
                    <a:pt x="298" y="684"/>
                  </a:lnTo>
                  <a:lnTo>
                    <a:pt x="357" y="681"/>
                  </a:lnTo>
                  <a:lnTo>
                    <a:pt x="432" y="637"/>
                  </a:lnTo>
                  <a:lnTo>
                    <a:pt x="504" y="641"/>
                  </a:lnTo>
                  <a:lnTo>
                    <a:pt x="559" y="637"/>
                  </a:lnTo>
                  <a:lnTo>
                    <a:pt x="601" y="612"/>
                  </a:lnTo>
                  <a:lnTo>
                    <a:pt x="674" y="651"/>
                  </a:lnTo>
                  <a:lnTo>
                    <a:pt x="752" y="708"/>
                  </a:lnTo>
                  <a:lnTo>
                    <a:pt x="813" y="669"/>
                  </a:lnTo>
                  <a:lnTo>
                    <a:pt x="829" y="708"/>
                  </a:lnTo>
                  <a:lnTo>
                    <a:pt x="859" y="771"/>
                  </a:lnTo>
                  <a:lnTo>
                    <a:pt x="945" y="807"/>
                  </a:lnTo>
                  <a:lnTo>
                    <a:pt x="998" y="877"/>
                  </a:lnTo>
                  <a:lnTo>
                    <a:pt x="1032" y="879"/>
                  </a:lnTo>
                  <a:lnTo>
                    <a:pt x="1059" y="854"/>
                  </a:lnTo>
                  <a:lnTo>
                    <a:pt x="1101" y="895"/>
                  </a:lnTo>
                  <a:lnTo>
                    <a:pt x="1136" y="946"/>
                  </a:lnTo>
                  <a:lnTo>
                    <a:pt x="1150" y="1015"/>
                  </a:lnTo>
                  <a:lnTo>
                    <a:pt x="1181" y="1051"/>
                  </a:lnTo>
                  <a:lnTo>
                    <a:pt x="1203" y="1100"/>
                  </a:lnTo>
                  <a:lnTo>
                    <a:pt x="1229" y="1129"/>
                  </a:lnTo>
                  <a:lnTo>
                    <a:pt x="1197" y="1234"/>
                  </a:lnTo>
                  <a:lnTo>
                    <a:pt x="1132" y="1271"/>
                  </a:lnTo>
                  <a:lnTo>
                    <a:pt x="1144" y="1326"/>
                  </a:lnTo>
                  <a:lnTo>
                    <a:pt x="1105" y="1358"/>
                  </a:lnTo>
                  <a:lnTo>
                    <a:pt x="1077" y="1362"/>
                  </a:lnTo>
                  <a:lnTo>
                    <a:pt x="1085" y="1448"/>
                  </a:lnTo>
                  <a:lnTo>
                    <a:pt x="1050" y="1478"/>
                  </a:lnTo>
                  <a:lnTo>
                    <a:pt x="996" y="1468"/>
                  </a:lnTo>
                  <a:lnTo>
                    <a:pt x="971" y="1425"/>
                  </a:lnTo>
                  <a:lnTo>
                    <a:pt x="943" y="1444"/>
                  </a:lnTo>
                  <a:lnTo>
                    <a:pt x="953" y="1495"/>
                  </a:lnTo>
                  <a:lnTo>
                    <a:pt x="1018" y="1503"/>
                  </a:lnTo>
                  <a:lnTo>
                    <a:pt x="1073" y="1547"/>
                  </a:lnTo>
                  <a:lnTo>
                    <a:pt x="1124" y="1558"/>
                  </a:lnTo>
                  <a:lnTo>
                    <a:pt x="1126" y="1507"/>
                  </a:lnTo>
                  <a:lnTo>
                    <a:pt x="1223" y="1472"/>
                  </a:lnTo>
                  <a:lnTo>
                    <a:pt x="1256" y="1489"/>
                  </a:lnTo>
                  <a:lnTo>
                    <a:pt x="1282" y="1560"/>
                  </a:lnTo>
                  <a:lnTo>
                    <a:pt x="1363" y="1633"/>
                  </a:lnTo>
                  <a:lnTo>
                    <a:pt x="1410" y="1610"/>
                  </a:lnTo>
                  <a:lnTo>
                    <a:pt x="1437" y="1688"/>
                  </a:lnTo>
                  <a:lnTo>
                    <a:pt x="1493" y="1732"/>
                  </a:lnTo>
                  <a:lnTo>
                    <a:pt x="1540" y="1739"/>
                  </a:lnTo>
                  <a:lnTo>
                    <a:pt x="1587" y="1688"/>
                  </a:lnTo>
                  <a:lnTo>
                    <a:pt x="1654" y="1651"/>
                  </a:lnTo>
                  <a:lnTo>
                    <a:pt x="1650" y="1602"/>
                  </a:lnTo>
                  <a:lnTo>
                    <a:pt x="1634" y="1580"/>
                  </a:lnTo>
                  <a:lnTo>
                    <a:pt x="1731" y="1566"/>
                  </a:lnTo>
                  <a:lnTo>
                    <a:pt x="1719" y="1507"/>
                  </a:lnTo>
                  <a:lnTo>
                    <a:pt x="1744" y="1430"/>
                  </a:lnTo>
                  <a:lnTo>
                    <a:pt x="1697" y="1399"/>
                  </a:lnTo>
                  <a:lnTo>
                    <a:pt x="1699" y="1395"/>
                  </a:lnTo>
                  <a:lnTo>
                    <a:pt x="1707" y="1385"/>
                  </a:lnTo>
                  <a:lnTo>
                    <a:pt x="1715" y="1373"/>
                  </a:lnTo>
                  <a:lnTo>
                    <a:pt x="1723" y="1363"/>
                  </a:lnTo>
                  <a:lnTo>
                    <a:pt x="1727" y="1360"/>
                  </a:lnTo>
                  <a:lnTo>
                    <a:pt x="1727" y="1354"/>
                  </a:lnTo>
                  <a:lnTo>
                    <a:pt x="1725" y="1340"/>
                  </a:lnTo>
                  <a:lnTo>
                    <a:pt x="1725" y="1324"/>
                  </a:lnTo>
                  <a:lnTo>
                    <a:pt x="1725" y="1312"/>
                  </a:lnTo>
                  <a:lnTo>
                    <a:pt x="1725" y="1306"/>
                  </a:lnTo>
                  <a:lnTo>
                    <a:pt x="1788" y="1302"/>
                  </a:lnTo>
                  <a:lnTo>
                    <a:pt x="1835" y="1328"/>
                  </a:lnTo>
                  <a:lnTo>
                    <a:pt x="1888" y="1316"/>
                  </a:lnTo>
                  <a:lnTo>
                    <a:pt x="1888" y="1267"/>
                  </a:lnTo>
                  <a:lnTo>
                    <a:pt x="1996" y="1259"/>
                  </a:lnTo>
                  <a:lnTo>
                    <a:pt x="2000" y="1206"/>
                  </a:lnTo>
                  <a:lnTo>
                    <a:pt x="1989" y="1155"/>
                  </a:lnTo>
                  <a:lnTo>
                    <a:pt x="2014" y="1112"/>
                  </a:lnTo>
                  <a:lnTo>
                    <a:pt x="2002" y="1068"/>
                  </a:lnTo>
                  <a:lnTo>
                    <a:pt x="1882" y="1015"/>
                  </a:lnTo>
                  <a:lnTo>
                    <a:pt x="1811" y="993"/>
                  </a:lnTo>
                  <a:lnTo>
                    <a:pt x="1809" y="962"/>
                  </a:lnTo>
                  <a:lnTo>
                    <a:pt x="1758" y="960"/>
                  </a:lnTo>
                  <a:lnTo>
                    <a:pt x="1727" y="944"/>
                  </a:lnTo>
                  <a:lnTo>
                    <a:pt x="1713" y="1023"/>
                  </a:lnTo>
                  <a:lnTo>
                    <a:pt x="1701" y="1102"/>
                  </a:lnTo>
                  <a:lnTo>
                    <a:pt x="1754" y="1121"/>
                  </a:lnTo>
                  <a:lnTo>
                    <a:pt x="1774" y="1157"/>
                  </a:lnTo>
                  <a:lnTo>
                    <a:pt x="1756" y="1198"/>
                  </a:lnTo>
                  <a:lnTo>
                    <a:pt x="1717" y="1214"/>
                  </a:lnTo>
                  <a:lnTo>
                    <a:pt x="1713" y="1259"/>
                  </a:lnTo>
                  <a:lnTo>
                    <a:pt x="1678" y="1271"/>
                  </a:lnTo>
                  <a:lnTo>
                    <a:pt x="1613" y="1241"/>
                  </a:lnTo>
                  <a:lnTo>
                    <a:pt x="1589" y="1206"/>
                  </a:lnTo>
                  <a:lnTo>
                    <a:pt x="1546" y="1190"/>
                  </a:lnTo>
                  <a:lnTo>
                    <a:pt x="1546" y="1145"/>
                  </a:lnTo>
                  <a:lnTo>
                    <a:pt x="1563" y="1104"/>
                  </a:lnTo>
                  <a:lnTo>
                    <a:pt x="1524" y="1047"/>
                  </a:lnTo>
                  <a:lnTo>
                    <a:pt x="1528" y="1011"/>
                  </a:lnTo>
                  <a:lnTo>
                    <a:pt x="1475" y="970"/>
                  </a:lnTo>
                  <a:lnTo>
                    <a:pt x="1447" y="932"/>
                  </a:lnTo>
                  <a:lnTo>
                    <a:pt x="1437" y="915"/>
                  </a:lnTo>
                  <a:lnTo>
                    <a:pt x="1365" y="911"/>
                  </a:lnTo>
                  <a:lnTo>
                    <a:pt x="1306" y="856"/>
                  </a:lnTo>
                  <a:lnTo>
                    <a:pt x="1313" y="767"/>
                  </a:lnTo>
                  <a:lnTo>
                    <a:pt x="1370" y="732"/>
                  </a:lnTo>
                  <a:lnTo>
                    <a:pt x="1370" y="627"/>
                  </a:lnTo>
                  <a:lnTo>
                    <a:pt x="1325" y="588"/>
                  </a:lnTo>
                  <a:lnTo>
                    <a:pt x="1250" y="592"/>
                  </a:lnTo>
                  <a:lnTo>
                    <a:pt x="1154" y="684"/>
                  </a:lnTo>
                  <a:lnTo>
                    <a:pt x="1020" y="684"/>
                  </a:lnTo>
                  <a:lnTo>
                    <a:pt x="937" y="641"/>
                  </a:lnTo>
                  <a:lnTo>
                    <a:pt x="941" y="580"/>
                  </a:lnTo>
                  <a:lnTo>
                    <a:pt x="874" y="576"/>
                  </a:lnTo>
                  <a:lnTo>
                    <a:pt x="798" y="509"/>
                  </a:lnTo>
                  <a:lnTo>
                    <a:pt x="847" y="440"/>
                  </a:lnTo>
                  <a:lnTo>
                    <a:pt x="892" y="425"/>
                  </a:lnTo>
                  <a:lnTo>
                    <a:pt x="872" y="362"/>
                  </a:lnTo>
                  <a:lnTo>
                    <a:pt x="792" y="334"/>
                  </a:lnTo>
                  <a:lnTo>
                    <a:pt x="699" y="344"/>
                  </a:lnTo>
                  <a:lnTo>
                    <a:pt x="652" y="399"/>
                  </a:lnTo>
                  <a:lnTo>
                    <a:pt x="607" y="393"/>
                  </a:lnTo>
                  <a:lnTo>
                    <a:pt x="530" y="303"/>
                  </a:lnTo>
                  <a:lnTo>
                    <a:pt x="496" y="208"/>
                  </a:lnTo>
                  <a:lnTo>
                    <a:pt x="514" y="149"/>
                  </a:lnTo>
                  <a:lnTo>
                    <a:pt x="506" y="25"/>
                  </a:lnTo>
                  <a:lnTo>
                    <a:pt x="463" y="9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1694" y="2177"/>
              <a:ext cx="936" cy="666"/>
            </a:xfrm>
            <a:custGeom>
              <a:rect b="b" l="l" r="r" t="t"/>
              <a:pathLst>
                <a:path extrusionOk="0" h="1330" w="1872">
                  <a:moveTo>
                    <a:pt x="1801" y="1035"/>
                  </a:moveTo>
                  <a:lnTo>
                    <a:pt x="1779" y="1102"/>
                  </a:lnTo>
                  <a:lnTo>
                    <a:pt x="1736" y="1082"/>
                  </a:lnTo>
                  <a:lnTo>
                    <a:pt x="1702" y="1115"/>
                  </a:lnTo>
                  <a:lnTo>
                    <a:pt x="1655" y="1072"/>
                  </a:lnTo>
                  <a:lnTo>
                    <a:pt x="1586" y="1114"/>
                  </a:lnTo>
                  <a:lnTo>
                    <a:pt x="1588" y="1184"/>
                  </a:lnTo>
                  <a:lnTo>
                    <a:pt x="1521" y="1180"/>
                  </a:lnTo>
                  <a:lnTo>
                    <a:pt x="1421" y="1068"/>
                  </a:lnTo>
                  <a:lnTo>
                    <a:pt x="1372" y="1094"/>
                  </a:lnTo>
                  <a:lnTo>
                    <a:pt x="1279" y="1049"/>
                  </a:lnTo>
                  <a:lnTo>
                    <a:pt x="1232" y="1072"/>
                  </a:lnTo>
                  <a:lnTo>
                    <a:pt x="1138" y="1062"/>
                  </a:lnTo>
                  <a:lnTo>
                    <a:pt x="1100" y="1090"/>
                  </a:lnTo>
                  <a:lnTo>
                    <a:pt x="1092" y="1155"/>
                  </a:lnTo>
                  <a:lnTo>
                    <a:pt x="1045" y="1149"/>
                  </a:lnTo>
                  <a:lnTo>
                    <a:pt x="1055" y="1184"/>
                  </a:lnTo>
                  <a:lnTo>
                    <a:pt x="1039" y="1234"/>
                  </a:lnTo>
                  <a:lnTo>
                    <a:pt x="968" y="1330"/>
                  </a:lnTo>
                  <a:lnTo>
                    <a:pt x="897" y="1314"/>
                  </a:lnTo>
                  <a:lnTo>
                    <a:pt x="821" y="1304"/>
                  </a:lnTo>
                  <a:lnTo>
                    <a:pt x="813" y="1251"/>
                  </a:lnTo>
                  <a:lnTo>
                    <a:pt x="728" y="1190"/>
                  </a:lnTo>
                  <a:lnTo>
                    <a:pt x="618" y="1147"/>
                  </a:lnTo>
                  <a:lnTo>
                    <a:pt x="521" y="1149"/>
                  </a:lnTo>
                  <a:lnTo>
                    <a:pt x="452" y="1117"/>
                  </a:lnTo>
                  <a:lnTo>
                    <a:pt x="389" y="1121"/>
                  </a:lnTo>
                  <a:lnTo>
                    <a:pt x="338" y="1092"/>
                  </a:lnTo>
                  <a:lnTo>
                    <a:pt x="281" y="1056"/>
                  </a:lnTo>
                  <a:lnTo>
                    <a:pt x="256" y="1054"/>
                  </a:lnTo>
                  <a:lnTo>
                    <a:pt x="185" y="1021"/>
                  </a:lnTo>
                  <a:lnTo>
                    <a:pt x="112" y="1023"/>
                  </a:lnTo>
                  <a:lnTo>
                    <a:pt x="61" y="911"/>
                  </a:lnTo>
                  <a:lnTo>
                    <a:pt x="6" y="822"/>
                  </a:lnTo>
                  <a:lnTo>
                    <a:pt x="0" y="740"/>
                  </a:lnTo>
                  <a:lnTo>
                    <a:pt x="45" y="738"/>
                  </a:lnTo>
                  <a:lnTo>
                    <a:pt x="43" y="686"/>
                  </a:lnTo>
                  <a:lnTo>
                    <a:pt x="77" y="594"/>
                  </a:lnTo>
                  <a:lnTo>
                    <a:pt x="78" y="549"/>
                  </a:lnTo>
                  <a:lnTo>
                    <a:pt x="43" y="529"/>
                  </a:lnTo>
                  <a:lnTo>
                    <a:pt x="80" y="501"/>
                  </a:lnTo>
                  <a:lnTo>
                    <a:pt x="77" y="466"/>
                  </a:lnTo>
                  <a:lnTo>
                    <a:pt x="139" y="501"/>
                  </a:lnTo>
                  <a:lnTo>
                    <a:pt x="244" y="466"/>
                  </a:lnTo>
                  <a:lnTo>
                    <a:pt x="206" y="433"/>
                  </a:lnTo>
                  <a:lnTo>
                    <a:pt x="212" y="383"/>
                  </a:lnTo>
                  <a:lnTo>
                    <a:pt x="265" y="364"/>
                  </a:lnTo>
                  <a:lnTo>
                    <a:pt x="293" y="299"/>
                  </a:lnTo>
                  <a:lnTo>
                    <a:pt x="175" y="206"/>
                  </a:lnTo>
                  <a:lnTo>
                    <a:pt x="179" y="126"/>
                  </a:lnTo>
                  <a:lnTo>
                    <a:pt x="252" y="84"/>
                  </a:lnTo>
                  <a:lnTo>
                    <a:pt x="393" y="70"/>
                  </a:lnTo>
                  <a:lnTo>
                    <a:pt x="502" y="41"/>
                  </a:lnTo>
                  <a:lnTo>
                    <a:pt x="533" y="37"/>
                  </a:lnTo>
                  <a:lnTo>
                    <a:pt x="596" y="0"/>
                  </a:lnTo>
                  <a:lnTo>
                    <a:pt x="675" y="13"/>
                  </a:lnTo>
                  <a:lnTo>
                    <a:pt x="758" y="21"/>
                  </a:lnTo>
                  <a:lnTo>
                    <a:pt x="823" y="57"/>
                  </a:lnTo>
                  <a:lnTo>
                    <a:pt x="880" y="68"/>
                  </a:lnTo>
                  <a:lnTo>
                    <a:pt x="941" y="127"/>
                  </a:lnTo>
                  <a:lnTo>
                    <a:pt x="996" y="124"/>
                  </a:lnTo>
                  <a:lnTo>
                    <a:pt x="1075" y="80"/>
                  </a:lnTo>
                  <a:lnTo>
                    <a:pt x="1147" y="84"/>
                  </a:lnTo>
                  <a:lnTo>
                    <a:pt x="1202" y="80"/>
                  </a:lnTo>
                  <a:lnTo>
                    <a:pt x="1244" y="57"/>
                  </a:lnTo>
                  <a:lnTo>
                    <a:pt x="1319" y="96"/>
                  </a:lnTo>
                  <a:lnTo>
                    <a:pt x="1395" y="151"/>
                  </a:lnTo>
                  <a:lnTo>
                    <a:pt x="1456" y="112"/>
                  </a:lnTo>
                  <a:lnTo>
                    <a:pt x="1480" y="171"/>
                  </a:lnTo>
                  <a:lnTo>
                    <a:pt x="1502" y="214"/>
                  </a:lnTo>
                  <a:lnTo>
                    <a:pt x="1588" y="250"/>
                  </a:lnTo>
                  <a:lnTo>
                    <a:pt x="1641" y="320"/>
                  </a:lnTo>
                  <a:lnTo>
                    <a:pt x="1675" y="322"/>
                  </a:lnTo>
                  <a:lnTo>
                    <a:pt x="1702" y="299"/>
                  </a:lnTo>
                  <a:lnTo>
                    <a:pt x="1740" y="334"/>
                  </a:lnTo>
                  <a:lnTo>
                    <a:pt x="1779" y="389"/>
                  </a:lnTo>
                  <a:lnTo>
                    <a:pt x="1793" y="458"/>
                  </a:lnTo>
                  <a:lnTo>
                    <a:pt x="1824" y="494"/>
                  </a:lnTo>
                  <a:lnTo>
                    <a:pt x="1846" y="543"/>
                  </a:lnTo>
                  <a:lnTo>
                    <a:pt x="1872" y="572"/>
                  </a:lnTo>
                  <a:lnTo>
                    <a:pt x="1840" y="677"/>
                  </a:lnTo>
                  <a:lnTo>
                    <a:pt x="1775" y="714"/>
                  </a:lnTo>
                  <a:lnTo>
                    <a:pt x="1787" y="769"/>
                  </a:lnTo>
                  <a:lnTo>
                    <a:pt x="1748" y="801"/>
                  </a:lnTo>
                  <a:lnTo>
                    <a:pt x="1720" y="805"/>
                  </a:lnTo>
                  <a:lnTo>
                    <a:pt x="1726" y="889"/>
                  </a:lnTo>
                  <a:lnTo>
                    <a:pt x="1693" y="921"/>
                  </a:lnTo>
                  <a:lnTo>
                    <a:pt x="1639" y="911"/>
                  </a:lnTo>
                  <a:lnTo>
                    <a:pt x="1614" y="868"/>
                  </a:lnTo>
                  <a:lnTo>
                    <a:pt x="1586" y="887"/>
                  </a:lnTo>
                  <a:lnTo>
                    <a:pt x="1596" y="938"/>
                  </a:lnTo>
                  <a:lnTo>
                    <a:pt x="1661" y="946"/>
                  </a:lnTo>
                  <a:lnTo>
                    <a:pt x="1716" y="990"/>
                  </a:lnTo>
                  <a:lnTo>
                    <a:pt x="1767" y="1001"/>
                  </a:lnTo>
                  <a:lnTo>
                    <a:pt x="1801" y="1035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1694" y="2177"/>
              <a:ext cx="936" cy="666"/>
            </a:xfrm>
            <a:custGeom>
              <a:rect b="b" l="l" r="r" t="t"/>
              <a:pathLst>
                <a:path extrusionOk="0" h="1330" w="1872">
                  <a:moveTo>
                    <a:pt x="1801" y="1035"/>
                  </a:moveTo>
                  <a:lnTo>
                    <a:pt x="1779" y="1102"/>
                  </a:lnTo>
                  <a:lnTo>
                    <a:pt x="1736" y="1082"/>
                  </a:lnTo>
                  <a:lnTo>
                    <a:pt x="1702" y="1115"/>
                  </a:lnTo>
                  <a:lnTo>
                    <a:pt x="1655" y="1072"/>
                  </a:lnTo>
                  <a:lnTo>
                    <a:pt x="1586" y="1114"/>
                  </a:lnTo>
                  <a:lnTo>
                    <a:pt x="1588" y="1184"/>
                  </a:lnTo>
                  <a:lnTo>
                    <a:pt x="1521" y="1180"/>
                  </a:lnTo>
                  <a:lnTo>
                    <a:pt x="1421" y="1068"/>
                  </a:lnTo>
                  <a:lnTo>
                    <a:pt x="1372" y="1094"/>
                  </a:lnTo>
                  <a:lnTo>
                    <a:pt x="1279" y="1049"/>
                  </a:lnTo>
                  <a:lnTo>
                    <a:pt x="1232" y="1072"/>
                  </a:lnTo>
                  <a:lnTo>
                    <a:pt x="1138" y="1062"/>
                  </a:lnTo>
                  <a:lnTo>
                    <a:pt x="1100" y="1090"/>
                  </a:lnTo>
                  <a:lnTo>
                    <a:pt x="1092" y="1155"/>
                  </a:lnTo>
                  <a:lnTo>
                    <a:pt x="1045" y="1149"/>
                  </a:lnTo>
                  <a:lnTo>
                    <a:pt x="1055" y="1184"/>
                  </a:lnTo>
                  <a:lnTo>
                    <a:pt x="1039" y="1234"/>
                  </a:lnTo>
                  <a:lnTo>
                    <a:pt x="968" y="1330"/>
                  </a:lnTo>
                  <a:lnTo>
                    <a:pt x="897" y="1314"/>
                  </a:lnTo>
                  <a:lnTo>
                    <a:pt x="821" y="1304"/>
                  </a:lnTo>
                  <a:lnTo>
                    <a:pt x="813" y="1251"/>
                  </a:lnTo>
                  <a:lnTo>
                    <a:pt x="728" y="1190"/>
                  </a:lnTo>
                  <a:lnTo>
                    <a:pt x="618" y="1147"/>
                  </a:lnTo>
                  <a:lnTo>
                    <a:pt x="521" y="1149"/>
                  </a:lnTo>
                  <a:lnTo>
                    <a:pt x="452" y="1117"/>
                  </a:lnTo>
                  <a:lnTo>
                    <a:pt x="389" y="1121"/>
                  </a:lnTo>
                  <a:lnTo>
                    <a:pt x="338" y="1092"/>
                  </a:lnTo>
                  <a:lnTo>
                    <a:pt x="281" y="1056"/>
                  </a:lnTo>
                  <a:lnTo>
                    <a:pt x="256" y="1054"/>
                  </a:lnTo>
                  <a:lnTo>
                    <a:pt x="185" y="1021"/>
                  </a:lnTo>
                  <a:lnTo>
                    <a:pt x="112" y="1023"/>
                  </a:lnTo>
                  <a:lnTo>
                    <a:pt x="61" y="911"/>
                  </a:lnTo>
                  <a:lnTo>
                    <a:pt x="6" y="822"/>
                  </a:lnTo>
                  <a:lnTo>
                    <a:pt x="0" y="740"/>
                  </a:lnTo>
                  <a:lnTo>
                    <a:pt x="45" y="738"/>
                  </a:lnTo>
                  <a:lnTo>
                    <a:pt x="43" y="686"/>
                  </a:lnTo>
                  <a:lnTo>
                    <a:pt x="77" y="594"/>
                  </a:lnTo>
                  <a:lnTo>
                    <a:pt x="78" y="549"/>
                  </a:lnTo>
                  <a:lnTo>
                    <a:pt x="43" y="529"/>
                  </a:lnTo>
                  <a:lnTo>
                    <a:pt x="80" y="501"/>
                  </a:lnTo>
                  <a:lnTo>
                    <a:pt x="77" y="466"/>
                  </a:lnTo>
                  <a:lnTo>
                    <a:pt x="139" y="501"/>
                  </a:lnTo>
                  <a:lnTo>
                    <a:pt x="244" y="466"/>
                  </a:lnTo>
                  <a:lnTo>
                    <a:pt x="206" y="433"/>
                  </a:lnTo>
                  <a:lnTo>
                    <a:pt x="212" y="383"/>
                  </a:lnTo>
                  <a:lnTo>
                    <a:pt x="265" y="364"/>
                  </a:lnTo>
                  <a:lnTo>
                    <a:pt x="293" y="299"/>
                  </a:lnTo>
                  <a:lnTo>
                    <a:pt x="175" y="206"/>
                  </a:lnTo>
                  <a:lnTo>
                    <a:pt x="179" y="126"/>
                  </a:lnTo>
                  <a:lnTo>
                    <a:pt x="252" y="84"/>
                  </a:lnTo>
                  <a:lnTo>
                    <a:pt x="393" y="70"/>
                  </a:lnTo>
                  <a:lnTo>
                    <a:pt x="502" y="41"/>
                  </a:lnTo>
                  <a:lnTo>
                    <a:pt x="533" y="37"/>
                  </a:lnTo>
                  <a:lnTo>
                    <a:pt x="596" y="0"/>
                  </a:lnTo>
                  <a:lnTo>
                    <a:pt x="675" y="13"/>
                  </a:lnTo>
                  <a:lnTo>
                    <a:pt x="758" y="21"/>
                  </a:lnTo>
                  <a:lnTo>
                    <a:pt x="823" y="57"/>
                  </a:lnTo>
                  <a:lnTo>
                    <a:pt x="880" y="68"/>
                  </a:lnTo>
                  <a:lnTo>
                    <a:pt x="941" y="127"/>
                  </a:lnTo>
                  <a:lnTo>
                    <a:pt x="996" y="124"/>
                  </a:lnTo>
                  <a:lnTo>
                    <a:pt x="1075" y="80"/>
                  </a:lnTo>
                  <a:lnTo>
                    <a:pt x="1147" y="84"/>
                  </a:lnTo>
                  <a:lnTo>
                    <a:pt x="1202" y="80"/>
                  </a:lnTo>
                  <a:lnTo>
                    <a:pt x="1244" y="57"/>
                  </a:lnTo>
                  <a:lnTo>
                    <a:pt x="1319" y="96"/>
                  </a:lnTo>
                  <a:lnTo>
                    <a:pt x="1395" y="151"/>
                  </a:lnTo>
                  <a:lnTo>
                    <a:pt x="1456" y="112"/>
                  </a:lnTo>
                  <a:lnTo>
                    <a:pt x="1480" y="171"/>
                  </a:lnTo>
                  <a:lnTo>
                    <a:pt x="1502" y="214"/>
                  </a:lnTo>
                  <a:lnTo>
                    <a:pt x="1588" y="250"/>
                  </a:lnTo>
                  <a:lnTo>
                    <a:pt x="1641" y="320"/>
                  </a:lnTo>
                  <a:lnTo>
                    <a:pt x="1675" y="322"/>
                  </a:lnTo>
                  <a:lnTo>
                    <a:pt x="1702" y="299"/>
                  </a:lnTo>
                  <a:lnTo>
                    <a:pt x="1740" y="334"/>
                  </a:lnTo>
                  <a:lnTo>
                    <a:pt x="1779" y="389"/>
                  </a:lnTo>
                  <a:lnTo>
                    <a:pt x="1793" y="458"/>
                  </a:lnTo>
                  <a:lnTo>
                    <a:pt x="1824" y="494"/>
                  </a:lnTo>
                  <a:lnTo>
                    <a:pt x="1846" y="543"/>
                  </a:lnTo>
                  <a:lnTo>
                    <a:pt x="1872" y="572"/>
                  </a:lnTo>
                  <a:lnTo>
                    <a:pt x="1840" y="677"/>
                  </a:lnTo>
                  <a:lnTo>
                    <a:pt x="1775" y="714"/>
                  </a:lnTo>
                  <a:lnTo>
                    <a:pt x="1787" y="769"/>
                  </a:lnTo>
                  <a:lnTo>
                    <a:pt x="1748" y="801"/>
                  </a:lnTo>
                  <a:lnTo>
                    <a:pt x="1720" y="805"/>
                  </a:lnTo>
                  <a:lnTo>
                    <a:pt x="1726" y="889"/>
                  </a:lnTo>
                  <a:lnTo>
                    <a:pt x="1693" y="921"/>
                  </a:lnTo>
                  <a:lnTo>
                    <a:pt x="1639" y="911"/>
                  </a:lnTo>
                  <a:lnTo>
                    <a:pt x="1614" y="868"/>
                  </a:lnTo>
                  <a:lnTo>
                    <a:pt x="1586" y="887"/>
                  </a:lnTo>
                  <a:lnTo>
                    <a:pt x="1596" y="938"/>
                  </a:lnTo>
                  <a:lnTo>
                    <a:pt x="1661" y="946"/>
                  </a:lnTo>
                  <a:lnTo>
                    <a:pt x="1716" y="990"/>
                  </a:lnTo>
                  <a:lnTo>
                    <a:pt x="1767" y="1001"/>
                  </a:lnTo>
                  <a:lnTo>
                    <a:pt x="1801" y="1035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1" name="Google Shape;121;p16"/>
            <p:cNvSpPr/>
            <p:nvPr/>
          </p:nvSpPr>
          <p:spPr>
            <a:xfrm>
              <a:off x="2241" y="2635"/>
              <a:ext cx="911" cy="693"/>
            </a:xfrm>
            <a:custGeom>
              <a:rect b="b" l="l" r="r" t="t"/>
              <a:pathLst>
                <a:path extrusionOk="0" h="1385" w="1823">
                  <a:moveTo>
                    <a:pt x="1301" y="1068"/>
                  </a:moveTo>
                  <a:lnTo>
                    <a:pt x="1203" y="1096"/>
                  </a:lnTo>
                  <a:lnTo>
                    <a:pt x="1142" y="1088"/>
                  </a:lnTo>
                  <a:lnTo>
                    <a:pt x="1138" y="1047"/>
                  </a:lnTo>
                  <a:lnTo>
                    <a:pt x="1105" y="1025"/>
                  </a:lnTo>
                  <a:lnTo>
                    <a:pt x="1077" y="1061"/>
                  </a:lnTo>
                  <a:lnTo>
                    <a:pt x="1014" y="1066"/>
                  </a:lnTo>
                  <a:lnTo>
                    <a:pt x="992" y="996"/>
                  </a:lnTo>
                  <a:lnTo>
                    <a:pt x="992" y="942"/>
                  </a:lnTo>
                  <a:lnTo>
                    <a:pt x="945" y="939"/>
                  </a:lnTo>
                  <a:lnTo>
                    <a:pt x="916" y="954"/>
                  </a:lnTo>
                  <a:lnTo>
                    <a:pt x="929" y="982"/>
                  </a:lnTo>
                  <a:lnTo>
                    <a:pt x="923" y="1005"/>
                  </a:lnTo>
                  <a:lnTo>
                    <a:pt x="890" y="1007"/>
                  </a:lnTo>
                  <a:lnTo>
                    <a:pt x="866" y="1033"/>
                  </a:lnTo>
                  <a:lnTo>
                    <a:pt x="874" y="1078"/>
                  </a:lnTo>
                  <a:lnTo>
                    <a:pt x="817" y="1149"/>
                  </a:lnTo>
                  <a:lnTo>
                    <a:pt x="780" y="1169"/>
                  </a:lnTo>
                  <a:lnTo>
                    <a:pt x="780" y="1234"/>
                  </a:lnTo>
                  <a:lnTo>
                    <a:pt x="805" y="1271"/>
                  </a:lnTo>
                  <a:lnTo>
                    <a:pt x="801" y="1326"/>
                  </a:lnTo>
                  <a:lnTo>
                    <a:pt x="752" y="1352"/>
                  </a:lnTo>
                  <a:lnTo>
                    <a:pt x="742" y="1330"/>
                  </a:lnTo>
                  <a:lnTo>
                    <a:pt x="670" y="1377"/>
                  </a:lnTo>
                  <a:lnTo>
                    <a:pt x="632" y="1385"/>
                  </a:lnTo>
                  <a:lnTo>
                    <a:pt x="595" y="1352"/>
                  </a:lnTo>
                  <a:lnTo>
                    <a:pt x="563" y="1273"/>
                  </a:lnTo>
                  <a:lnTo>
                    <a:pt x="528" y="1206"/>
                  </a:lnTo>
                  <a:lnTo>
                    <a:pt x="500" y="1163"/>
                  </a:lnTo>
                  <a:lnTo>
                    <a:pt x="445" y="1078"/>
                  </a:lnTo>
                  <a:lnTo>
                    <a:pt x="396" y="1076"/>
                  </a:lnTo>
                  <a:lnTo>
                    <a:pt x="362" y="1025"/>
                  </a:lnTo>
                  <a:lnTo>
                    <a:pt x="378" y="988"/>
                  </a:lnTo>
                  <a:lnTo>
                    <a:pt x="349" y="954"/>
                  </a:lnTo>
                  <a:lnTo>
                    <a:pt x="303" y="1004"/>
                  </a:lnTo>
                  <a:lnTo>
                    <a:pt x="260" y="1011"/>
                  </a:lnTo>
                  <a:lnTo>
                    <a:pt x="227" y="950"/>
                  </a:lnTo>
                  <a:lnTo>
                    <a:pt x="215" y="834"/>
                  </a:lnTo>
                  <a:lnTo>
                    <a:pt x="211" y="712"/>
                  </a:lnTo>
                  <a:lnTo>
                    <a:pt x="205" y="624"/>
                  </a:lnTo>
                  <a:lnTo>
                    <a:pt x="199" y="582"/>
                  </a:lnTo>
                  <a:lnTo>
                    <a:pt x="160" y="509"/>
                  </a:lnTo>
                  <a:lnTo>
                    <a:pt x="193" y="496"/>
                  </a:lnTo>
                  <a:lnTo>
                    <a:pt x="199" y="468"/>
                  </a:lnTo>
                  <a:lnTo>
                    <a:pt x="136" y="401"/>
                  </a:lnTo>
                  <a:lnTo>
                    <a:pt x="105" y="305"/>
                  </a:lnTo>
                  <a:lnTo>
                    <a:pt x="0" y="240"/>
                  </a:lnTo>
                  <a:lnTo>
                    <a:pt x="8" y="177"/>
                  </a:lnTo>
                  <a:lnTo>
                    <a:pt x="49" y="147"/>
                  </a:lnTo>
                  <a:lnTo>
                    <a:pt x="140" y="157"/>
                  </a:lnTo>
                  <a:lnTo>
                    <a:pt x="189" y="134"/>
                  </a:lnTo>
                  <a:lnTo>
                    <a:pt x="280" y="179"/>
                  </a:lnTo>
                  <a:lnTo>
                    <a:pt x="329" y="153"/>
                  </a:lnTo>
                  <a:lnTo>
                    <a:pt x="429" y="265"/>
                  </a:lnTo>
                  <a:lnTo>
                    <a:pt x="496" y="267"/>
                  </a:lnTo>
                  <a:lnTo>
                    <a:pt x="496" y="200"/>
                  </a:lnTo>
                  <a:lnTo>
                    <a:pt x="563" y="157"/>
                  </a:lnTo>
                  <a:lnTo>
                    <a:pt x="610" y="200"/>
                  </a:lnTo>
                  <a:lnTo>
                    <a:pt x="644" y="167"/>
                  </a:lnTo>
                  <a:lnTo>
                    <a:pt x="687" y="187"/>
                  </a:lnTo>
                  <a:lnTo>
                    <a:pt x="709" y="120"/>
                  </a:lnTo>
                  <a:lnTo>
                    <a:pt x="673" y="86"/>
                  </a:lnTo>
                  <a:lnTo>
                    <a:pt x="677" y="35"/>
                  </a:lnTo>
                  <a:lnTo>
                    <a:pt x="774" y="0"/>
                  </a:lnTo>
                  <a:lnTo>
                    <a:pt x="807" y="17"/>
                  </a:lnTo>
                  <a:lnTo>
                    <a:pt x="833" y="88"/>
                  </a:lnTo>
                  <a:lnTo>
                    <a:pt x="914" y="161"/>
                  </a:lnTo>
                  <a:lnTo>
                    <a:pt x="961" y="138"/>
                  </a:lnTo>
                  <a:lnTo>
                    <a:pt x="988" y="216"/>
                  </a:lnTo>
                  <a:lnTo>
                    <a:pt x="1044" y="260"/>
                  </a:lnTo>
                  <a:lnTo>
                    <a:pt x="1091" y="267"/>
                  </a:lnTo>
                  <a:lnTo>
                    <a:pt x="1138" y="216"/>
                  </a:lnTo>
                  <a:lnTo>
                    <a:pt x="1183" y="195"/>
                  </a:lnTo>
                  <a:lnTo>
                    <a:pt x="1242" y="254"/>
                  </a:lnTo>
                  <a:lnTo>
                    <a:pt x="1335" y="228"/>
                  </a:lnTo>
                  <a:lnTo>
                    <a:pt x="1433" y="269"/>
                  </a:lnTo>
                  <a:lnTo>
                    <a:pt x="1496" y="317"/>
                  </a:lnTo>
                  <a:lnTo>
                    <a:pt x="1561" y="291"/>
                  </a:lnTo>
                  <a:lnTo>
                    <a:pt x="1632" y="336"/>
                  </a:lnTo>
                  <a:lnTo>
                    <a:pt x="1679" y="336"/>
                  </a:lnTo>
                  <a:lnTo>
                    <a:pt x="1681" y="368"/>
                  </a:lnTo>
                  <a:lnTo>
                    <a:pt x="1795" y="356"/>
                  </a:lnTo>
                  <a:lnTo>
                    <a:pt x="1823" y="433"/>
                  </a:lnTo>
                  <a:lnTo>
                    <a:pt x="1821" y="519"/>
                  </a:lnTo>
                  <a:lnTo>
                    <a:pt x="1770" y="527"/>
                  </a:lnTo>
                  <a:lnTo>
                    <a:pt x="1727" y="576"/>
                  </a:lnTo>
                  <a:lnTo>
                    <a:pt x="1620" y="584"/>
                  </a:lnTo>
                  <a:lnTo>
                    <a:pt x="1587" y="618"/>
                  </a:lnTo>
                  <a:lnTo>
                    <a:pt x="1610" y="693"/>
                  </a:lnTo>
                  <a:lnTo>
                    <a:pt x="1669" y="771"/>
                  </a:lnTo>
                  <a:lnTo>
                    <a:pt x="1721" y="815"/>
                  </a:lnTo>
                  <a:lnTo>
                    <a:pt x="1732" y="905"/>
                  </a:lnTo>
                  <a:lnTo>
                    <a:pt x="1731" y="956"/>
                  </a:lnTo>
                  <a:lnTo>
                    <a:pt x="1669" y="984"/>
                  </a:lnTo>
                  <a:lnTo>
                    <a:pt x="1616" y="913"/>
                  </a:lnTo>
                  <a:lnTo>
                    <a:pt x="1591" y="905"/>
                  </a:lnTo>
                  <a:lnTo>
                    <a:pt x="1575" y="838"/>
                  </a:lnTo>
                  <a:lnTo>
                    <a:pt x="1516" y="856"/>
                  </a:lnTo>
                  <a:lnTo>
                    <a:pt x="1463" y="818"/>
                  </a:lnTo>
                  <a:lnTo>
                    <a:pt x="1445" y="838"/>
                  </a:lnTo>
                  <a:lnTo>
                    <a:pt x="1457" y="880"/>
                  </a:lnTo>
                  <a:lnTo>
                    <a:pt x="1421" y="895"/>
                  </a:lnTo>
                  <a:lnTo>
                    <a:pt x="1362" y="909"/>
                  </a:lnTo>
                  <a:lnTo>
                    <a:pt x="1378" y="958"/>
                  </a:lnTo>
                  <a:lnTo>
                    <a:pt x="1313" y="950"/>
                  </a:lnTo>
                  <a:lnTo>
                    <a:pt x="1248" y="907"/>
                  </a:lnTo>
                  <a:lnTo>
                    <a:pt x="1197" y="944"/>
                  </a:lnTo>
                  <a:lnTo>
                    <a:pt x="1201" y="986"/>
                  </a:lnTo>
                  <a:lnTo>
                    <a:pt x="1252" y="1009"/>
                  </a:lnTo>
                  <a:lnTo>
                    <a:pt x="1280" y="1009"/>
                  </a:lnTo>
                  <a:lnTo>
                    <a:pt x="1301" y="1068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2241" y="2635"/>
              <a:ext cx="911" cy="693"/>
            </a:xfrm>
            <a:custGeom>
              <a:rect b="b" l="l" r="r" t="t"/>
              <a:pathLst>
                <a:path extrusionOk="0" h="1385" w="1823">
                  <a:moveTo>
                    <a:pt x="1301" y="1068"/>
                  </a:moveTo>
                  <a:lnTo>
                    <a:pt x="1203" y="1096"/>
                  </a:lnTo>
                  <a:lnTo>
                    <a:pt x="1142" y="1088"/>
                  </a:lnTo>
                  <a:lnTo>
                    <a:pt x="1138" y="1047"/>
                  </a:lnTo>
                  <a:lnTo>
                    <a:pt x="1105" y="1025"/>
                  </a:lnTo>
                  <a:lnTo>
                    <a:pt x="1077" y="1061"/>
                  </a:lnTo>
                  <a:lnTo>
                    <a:pt x="1014" y="1066"/>
                  </a:lnTo>
                  <a:lnTo>
                    <a:pt x="992" y="996"/>
                  </a:lnTo>
                  <a:lnTo>
                    <a:pt x="992" y="942"/>
                  </a:lnTo>
                  <a:lnTo>
                    <a:pt x="945" y="939"/>
                  </a:lnTo>
                  <a:lnTo>
                    <a:pt x="916" y="954"/>
                  </a:lnTo>
                  <a:lnTo>
                    <a:pt x="929" y="982"/>
                  </a:lnTo>
                  <a:lnTo>
                    <a:pt x="923" y="1005"/>
                  </a:lnTo>
                  <a:lnTo>
                    <a:pt x="890" y="1007"/>
                  </a:lnTo>
                  <a:lnTo>
                    <a:pt x="866" y="1033"/>
                  </a:lnTo>
                  <a:lnTo>
                    <a:pt x="874" y="1078"/>
                  </a:lnTo>
                  <a:lnTo>
                    <a:pt x="817" y="1149"/>
                  </a:lnTo>
                  <a:lnTo>
                    <a:pt x="780" y="1169"/>
                  </a:lnTo>
                  <a:lnTo>
                    <a:pt x="780" y="1234"/>
                  </a:lnTo>
                  <a:lnTo>
                    <a:pt x="805" y="1271"/>
                  </a:lnTo>
                  <a:lnTo>
                    <a:pt x="801" y="1326"/>
                  </a:lnTo>
                  <a:lnTo>
                    <a:pt x="752" y="1352"/>
                  </a:lnTo>
                  <a:lnTo>
                    <a:pt x="742" y="1330"/>
                  </a:lnTo>
                  <a:lnTo>
                    <a:pt x="670" y="1377"/>
                  </a:lnTo>
                  <a:lnTo>
                    <a:pt x="632" y="1385"/>
                  </a:lnTo>
                  <a:lnTo>
                    <a:pt x="595" y="1352"/>
                  </a:lnTo>
                  <a:lnTo>
                    <a:pt x="563" y="1273"/>
                  </a:lnTo>
                  <a:lnTo>
                    <a:pt x="528" y="1206"/>
                  </a:lnTo>
                  <a:lnTo>
                    <a:pt x="500" y="1163"/>
                  </a:lnTo>
                  <a:lnTo>
                    <a:pt x="445" y="1078"/>
                  </a:lnTo>
                  <a:lnTo>
                    <a:pt x="396" y="1076"/>
                  </a:lnTo>
                  <a:lnTo>
                    <a:pt x="362" y="1025"/>
                  </a:lnTo>
                  <a:lnTo>
                    <a:pt x="378" y="988"/>
                  </a:lnTo>
                  <a:lnTo>
                    <a:pt x="349" y="954"/>
                  </a:lnTo>
                  <a:lnTo>
                    <a:pt x="303" y="1004"/>
                  </a:lnTo>
                  <a:lnTo>
                    <a:pt x="260" y="1011"/>
                  </a:lnTo>
                  <a:lnTo>
                    <a:pt x="227" y="950"/>
                  </a:lnTo>
                  <a:lnTo>
                    <a:pt x="215" y="834"/>
                  </a:lnTo>
                  <a:lnTo>
                    <a:pt x="211" y="712"/>
                  </a:lnTo>
                  <a:lnTo>
                    <a:pt x="205" y="624"/>
                  </a:lnTo>
                  <a:lnTo>
                    <a:pt x="199" y="582"/>
                  </a:lnTo>
                  <a:lnTo>
                    <a:pt x="160" y="509"/>
                  </a:lnTo>
                  <a:lnTo>
                    <a:pt x="193" y="496"/>
                  </a:lnTo>
                  <a:lnTo>
                    <a:pt x="199" y="468"/>
                  </a:lnTo>
                  <a:lnTo>
                    <a:pt x="136" y="401"/>
                  </a:lnTo>
                  <a:lnTo>
                    <a:pt x="105" y="305"/>
                  </a:lnTo>
                  <a:lnTo>
                    <a:pt x="0" y="240"/>
                  </a:lnTo>
                  <a:lnTo>
                    <a:pt x="8" y="177"/>
                  </a:lnTo>
                  <a:lnTo>
                    <a:pt x="49" y="147"/>
                  </a:lnTo>
                  <a:lnTo>
                    <a:pt x="140" y="157"/>
                  </a:lnTo>
                  <a:lnTo>
                    <a:pt x="189" y="134"/>
                  </a:lnTo>
                  <a:lnTo>
                    <a:pt x="280" y="179"/>
                  </a:lnTo>
                  <a:lnTo>
                    <a:pt x="329" y="153"/>
                  </a:lnTo>
                  <a:lnTo>
                    <a:pt x="429" y="265"/>
                  </a:lnTo>
                  <a:lnTo>
                    <a:pt x="496" y="267"/>
                  </a:lnTo>
                  <a:lnTo>
                    <a:pt x="496" y="200"/>
                  </a:lnTo>
                  <a:lnTo>
                    <a:pt x="563" y="157"/>
                  </a:lnTo>
                  <a:lnTo>
                    <a:pt x="610" y="200"/>
                  </a:lnTo>
                  <a:lnTo>
                    <a:pt x="644" y="167"/>
                  </a:lnTo>
                  <a:lnTo>
                    <a:pt x="687" y="187"/>
                  </a:lnTo>
                  <a:lnTo>
                    <a:pt x="709" y="120"/>
                  </a:lnTo>
                  <a:lnTo>
                    <a:pt x="673" y="86"/>
                  </a:lnTo>
                  <a:lnTo>
                    <a:pt x="677" y="35"/>
                  </a:lnTo>
                  <a:lnTo>
                    <a:pt x="774" y="0"/>
                  </a:lnTo>
                  <a:lnTo>
                    <a:pt x="807" y="17"/>
                  </a:lnTo>
                  <a:lnTo>
                    <a:pt x="833" y="88"/>
                  </a:lnTo>
                  <a:lnTo>
                    <a:pt x="914" y="161"/>
                  </a:lnTo>
                  <a:lnTo>
                    <a:pt x="961" y="138"/>
                  </a:lnTo>
                  <a:lnTo>
                    <a:pt x="988" y="216"/>
                  </a:lnTo>
                  <a:lnTo>
                    <a:pt x="1044" y="260"/>
                  </a:lnTo>
                  <a:lnTo>
                    <a:pt x="1091" y="267"/>
                  </a:lnTo>
                  <a:lnTo>
                    <a:pt x="1138" y="216"/>
                  </a:lnTo>
                  <a:lnTo>
                    <a:pt x="1183" y="195"/>
                  </a:lnTo>
                  <a:lnTo>
                    <a:pt x="1242" y="254"/>
                  </a:lnTo>
                  <a:lnTo>
                    <a:pt x="1335" y="228"/>
                  </a:lnTo>
                  <a:lnTo>
                    <a:pt x="1433" y="269"/>
                  </a:lnTo>
                  <a:lnTo>
                    <a:pt x="1496" y="317"/>
                  </a:lnTo>
                  <a:lnTo>
                    <a:pt x="1561" y="291"/>
                  </a:lnTo>
                  <a:lnTo>
                    <a:pt x="1632" y="336"/>
                  </a:lnTo>
                  <a:lnTo>
                    <a:pt x="1679" y="336"/>
                  </a:lnTo>
                  <a:lnTo>
                    <a:pt x="1681" y="368"/>
                  </a:lnTo>
                  <a:lnTo>
                    <a:pt x="1795" y="356"/>
                  </a:lnTo>
                  <a:lnTo>
                    <a:pt x="1823" y="433"/>
                  </a:lnTo>
                  <a:lnTo>
                    <a:pt x="1821" y="519"/>
                  </a:lnTo>
                  <a:lnTo>
                    <a:pt x="1770" y="527"/>
                  </a:lnTo>
                  <a:lnTo>
                    <a:pt x="1727" y="576"/>
                  </a:lnTo>
                  <a:lnTo>
                    <a:pt x="1620" y="584"/>
                  </a:lnTo>
                  <a:lnTo>
                    <a:pt x="1587" y="618"/>
                  </a:lnTo>
                  <a:lnTo>
                    <a:pt x="1610" y="693"/>
                  </a:lnTo>
                  <a:lnTo>
                    <a:pt x="1669" y="771"/>
                  </a:lnTo>
                  <a:lnTo>
                    <a:pt x="1721" y="815"/>
                  </a:lnTo>
                  <a:lnTo>
                    <a:pt x="1732" y="905"/>
                  </a:lnTo>
                  <a:lnTo>
                    <a:pt x="1731" y="956"/>
                  </a:lnTo>
                  <a:lnTo>
                    <a:pt x="1669" y="984"/>
                  </a:lnTo>
                  <a:lnTo>
                    <a:pt x="1616" y="913"/>
                  </a:lnTo>
                  <a:lnTo>
                    <a:pt x="1591" y="905"/>
                  </a:lnTo>
                  <a:lnTo>
                    <a:pt x="1575" y="838"/>
                  </a:lnTo>
                  <a:lnTo>
                    <a:pt x="1516" y="856"/>
                  </a:lnTo>
                  <a:lnTo>
                    <a:pt x="1463" y="818"/>
                  </a:lnTo>
                  <a:lnTo>
                    <a:pt x="1445" y="838"/>
                  </a:lnTo>
                  <a:lnTo>
                    <a:pt x="1457" y="880"/>
                  </a:lnTo>
                  <a:lnTo>
                    <a:pt x="1421" y="895"/>
                  </a:lnTo>
                  <a:lnTo>
                    <a:pt x="1362" y="909"/>
                  </a:lnTo>
                  <a:lnTo>
                    <a:pt x="1378" y="958"/>
                  </a:lnTo>
                  <a:lnTo>
                    <a:pt x="1313" y="950"/>
                  </a:lnTo>
                  <a:lnTo>
                    <a:pt x="1248" y="907"/>
                  </a:lnTo>
                  <a:lnTo>
                    <a:pt x="1197" y="944"/>
                  </a:lnTo>
                  <a:lnTo>
                    <a:pt x="1201" y="986"/>
                  </a:lnTo>
                  <a:lnTo>
                    <a:pt x="1252" y="1009"/>
                  </a:lnTo>
                  <a:lnTo>
                    <a:pt x="1280" y="1009"/>
                  </a:lnTo>
                  <a:lnTo>
                    <a:pt x="1301" y="1068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2685" y="3045"/>
              <a:ext cx="453" cy="398"/>
            </a:xfrm>
            <a:custGeom>
              <a:rect b="b" l="l" r="r" t="t"/>
              <a:pathLst>
                <a:path extrusionOk="0" h="796" w="907">
                  <a:moveTo>
                    <a:pt x="817" y="333"/>
                  </a:moveTo>
                  <a:lnTo>
                    <a:pt x="884" y="339"/>
                  </a:lnTo>
                  <a:lnTo>
                    <a:pt x="905" y="372"/>
                  </a:lnTo>
                  <a:lnTo>
                    <a:pt x="884" y="424"/>
                  </a:lnTo>
                  <a:lnTo>
                    <a:pt x="880" y="475"/>
                  </a:lnTo>
                  <a:lnTo>
                    <a:pt x="907" y="520"/>
                  </a:lnTo>
                  <a:lnTo>
                    <a:pt x="882" y="569"/>
                  </a:lnTo>
                  <a:lnTo>
                    <a:pt x="870" y="555"/>
                  </a:lnTo>
                  <a:lnTo>
                    <a:pt x="837" y="567"/>
                  </a:lnTo>
                  <a:lnTo>
                    <a:pt x="837" y="607"/>
                  </a:lnTo>
                  <a:lnTo>
                    <a:pt x="801" y="607"/>
                  </a:lnTo>
                  <a:lnTo>
                    <a:pt x="783" y="640"/>
                  </a:lnTo>
                  <a:lnTo>
                    <a:pt x="746" y="620"/>
                  </a:lnTo>
                  <a:lnTo>
                    <a:pt x="717" y="636"/>
                  </a:lnTo>
                  <a:lnTo>
                    <a:pt x="709" y="670"/>
                  </a:lnTo>
                  <a:lnTo>
                    <a:pt x="663" y="695"/>
                  </a:lnTo>
                  <a:lnTo>
                    <a:pt x="640" y="674"/>
                  </a:lnTo>
                  <a:lnTo>
                    <a:pt x="600" y="670"/>
                  </a:lnTo>
                  <a:lnTo>
                    <a:pt x="579" y="630"/>
                  </a:lnTo>
                  <a:lnTo>
                    <a:pt x="539" y="654"/>
                  </a:lnTo>
                  <a:lnTo>
                    <a:pt x="530" y="683"/>
                  </a:lnTo>
                  <a:lnTo>
                    <a:pt x="480" y="695"/>
                  </a:lnTo>
                  <a:lnTo>
                    <a:pt x="449" y="725"/>
                  </a:lnTo>
                  <a:lnTo>
                    <a:pt x="421" y="735"/>
                  </a:lnTo>
                  <a:lnTo>
                    <a:pt x="417" y="756"/>
                  </a:lnTo>
                  <a:lnTo>
                    <a:pt x="392" y="782"/>
                  </a:lnTo>
                  <a:lnTo>
                    <a:pt x="337" y="774"/>
                  </a:lnTo>
                  <a:lnTo>
                    <a:pt x="283" y="740"/>
                  </a:lnTo>
                  <a:lnTo>
                    <a:pt x="246" y="742"/>
                  </a:lnTo>
                  <a:lnTo>
                    <a:pt x="193" y="794"/>
                  </a:lnTo>
                  <a:lnTo>
                    <a:pt x="142" y="796"/>
                  </a:lnTo>
                  <a:lnTo>
                    <a:pt x="179" y="746"/>
                  </a:lnTo>
                  <a:lnTo>
                    <a:pt x="177" y="691"/>
                  </a:lnTo>
                  <a:lnTo>
                    <a:pt x="136" y="672"/>
                  </a:lnTo>
                  <a:lnTo>
                    <a:pt x="114" y="628"/>
                  </a:lnTo>
                  <a:lnTo>
                    <a:pt x="165" y="504"/>
                  </a:lnTo>
                  <a:lnTo>
                    <a:pt x="130" y="459"/>
                  </a:lnTo>
                  <a:lnTo>
                    <a:pt x="108" y="465"/>
                  </a:lnTo>
                  <a:lnTo>
                    <a:pt x="67" y="485"/>
                  </a:lnTo>
                  <a:lnTo>
                    <a:pt x="26" y="473"/>
                  </a:lnTo>
                  <a:lnTo>
                    <a:pt x="22" y="418"/>
                  </a:lnTo>
                  <a:lnTo>
                    <a:pt x="0" y="390"/>
                  </a:lnTo>
                  <a:lnTo>
                    <a:pt x="55" y="329"/>
                  </a:lnTo>
                  <a:lnTo>
                    <a:pt x="85" y="351"/>
                  </a:lnTo>
                  <a:lnTo>
                    <a:pt x="108" y="325"/>
                  </a:lnTo>
                  <a:lnTo>
                    <a:pt x="122" y="341"/>
                  </a:lnTo>
                  <a:lnTo>
                    <a:pt x="191" y="341"/>
                  </a:lnTo>
                  <a:lnTo>
                    <a:pt x="238" y="331"/>
                  </a:lnTo>
                  <a:lnTo>
                    <a:pt x="254" y="266"/>
                  </a:lnTo>
                  <a:lnTo>
                    <a:pt x="315" y="276"/>
                  </a:lnTo>
                  <a:lnTo>
                    <a:pt x="413" y="248"/>
                  </a:lnTo>
                  <a:lnTo>
                    <a:pt x="392" y="189"/>
                  </a:lnTo>
                  <a:lnTo>
                    <a:pt x="364" y="189"/>
                  </a:lnTo>
                  <a:lnTo>
                    <a:pt x="313" y="166"/>
                  </a:lnTo>
                  <a:lnTo>
                    <a:pt x="309" y="124"/>
                  </a:lnTo>
                  <a:lnTo>
                    <a:pt x="360" y="87"/>
                  </a:lnTo>
                  <a:lnTo>
                    <a:pt x="421" y="128"/>
                  </a:lnTo>
                  <a:lnTo>
                    <a:pt x="490" y="138"/>
                  </a:lnTo>
                  <a:lnTo>
                    <a:pt x="476" y="89"/>
                  </a:lnTo>
                  <a:lnTo>
                    <a:pt x="531" y="75"/>
                  </a:lnTo>
                  <a:lnTo>
                    <a:pt x="569" y="60"/>
                  </a:lnTo>
                  <a:lnTo>
                    <a:pt x="557" y="18"/>
                  </a:lnTo>
                  <a:lnTo>
                    <a:pt x="577" y="0"/>
                  </a:lnTo>
                  <a:lnTo>
                    <a:pt x="628" y="36"/>
                  </a:lnTo>
                  <a:lnTo>
                    <a:pt x="687" y="18"/>
                  </a:lnTo>
                  <a:lnTo>
                    <a:pt x="703" y="85"/>
                  </a:lnTo>
                  <a:lnTo>
                    <a:pt x="728" y="93"/>
                  </a:lnTo>
                  <a:lnTo>
                    <a:pt x="781" y="164"/>
                  </a:lnTo>
                  <a:lnTo>
                    <a:pt x="843" y="136"/>
                  </a:lnTo>
                  <a:lnTo>
                    <a:pt x="864" y="209"/>
                  </a:lnTo>
                  <a:lnTo>
                    <a:pt x="884" y="280"/>
                  </a:lnTo>
                  <a:lnTo>
                    <a:pt x="833" y="309"/>
                  </a:lnTo>
                  <a:lnTo>
                    <a:pt x="817" y="333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4" name="Google Shape;124;p16"/>
            <p:cNvSpPr/>
            <p:nvPr/>
          </p:nvSpPr>
          <p:spPr>
            <a:xfrm>
              <a:off x="2685" y="3045"/>
              <a:ext cx="453" cy="398"/>
            </a:xfrm>
            <a:custGeom>
              <a:rect b="b" l="l" r="r" t="t"/>
              <a:pathLst>
                <a:path extrusionOk="0" h="796" w="907">
                  <a:moveTo>
                    <a:pt x="817" y="333"/>
                  </a:moveTo>
                  <a:lnTo>
                    <a:pt x="884" y="339"/>
                  </a:lnTo>
                  <a:lnTo>
                    <a:pt x="905" y="372"/>
                  </a:lnTo>
                  <a:lnTo>
                    <a:pt x="884" y="424"/>
                  </a:lnTo>
                  <a:lnTo>
                    <a:pt x="880" y="475"/>
                  </a:lnTo>
                  <a:lnTo>
                    <a:pt x="907" y="520"/>
                  </a:lnTo>
                  <a:lnTo>
                    <a:pt x="882" y="569"/>
                  </a:lnTo>
                  <a:lnTo>
                    <a:pt x="870" y="555"/>
                  </a:lnTo>
                  <a:lnTo>
                    <a:pt x="837" y="567"/>
                  </a:lnTo>
                  <a:lnTo>
                    <a:pt x="837" y="607"/>
                  </a:lnTo>
                  <a:lnTo>
                    <a:pt x="801" y="607"/>
                  </a:lnTo>
                  <a:lnTo>
                    <a:pt x="783" y="640"/>
                  </a:lnTo>
                  <a:lnTo>
                    <a:pt x="746" y="620"/>
                  </a:lnTo>
                  <a:lnTo>
                    <a:pt x="717" y="636"/>
                  </a:lnTo>
                  <a:lnTo>
                    <a:pt x="709" y="670"/>
                  </a:lnTo>
                  <a:lnTo>
                    <a:pt x="663" y="695"/>
                  </a:lnTo>
                  <a:lnTo>
                    <a:pt x="640" y="674"/>
                  </a:lnTo>
                  <a:lnTo>
                    <a:pt x="600" y="670"/>
                  </a:lnTo>
                  <a:lnTo>
                    <a:pt x="579" y="630"/>
                  </a:lnTo>
                  <a:lnTo>
                    <a:pt x="539" y="654"/>
                  </a:lnTo>
                  <a:lnTo>
                    <a:pt x="530" y="683"/>
                  </a:lnTo>
                  <a:lnTo>
                    <a:pt x="480" y="695"/>
                  </a:lnTo>
                  <a:lnTo>
                    <a:pt x="449" y="725"/>
                  </a:lnTo>
                  <a:lnTo>
                    <a:pt x="421" y="735"/>
                  </a:lnTo>
                  <a:lnTo>
                    <a:pt x="417" y="756"/>
                  </a:lnTo>
                  <a:lnTo>
                    <a:pt x="392" y="782"/>
                  </a:lnTo>
                  <a:lnTo>
                    <a:pt x="337" y="774"/>
                  </a:lnTo>
                  <a:lnTo>
                    <a:pt x="283" y="740"/>
                  </a:lnTo>
                  <a:lnTo>
                    <a:pt x="246" y="742"/>
                  </a:lnTo>
                  <a:lnTo>
                    <a:pt x="193" y="794"/>
                  </a:lnTo>
                  <a:lnTo>
                    <a:pt x="142" y="796"/>
                  </a:lnTo>
                  <a:lnTo>
                    <a:pt x="179" y="746"/>
                  </a:lnTo>
                  <a:lnTo>
                    <a:pt x="177" y="691"/>
                  </a:lnTo>
                  <a:lnTo>
                    <a:pt x="136" y="672"/>
                  </a:lnTo>
                  <a:lnTo>
                    <a:pt x="114" y="628"/>
                  </a:lnTo>
                  <a:lnTo>
                    <a:pt x="165" y="504"/>
                  </a:lnTo>
                  <a:lnTo>
                    <a:pt x="130" y="459"/>
                  </a:lnTo>
                  <a:lnTo>
                    <a:pt x="108" y="465"/>
                  </a:lnTo>
                  <a:lnTo>
                    <a:pt x="67" y="485"/>
                  </a:lnTo>
                  <a:lnTo>
                    <a:pt x="26" y="473"/>
                  </a:lnTo>
                  <a:lnTo>
                    <a:pt x="22" y="418"/>
                  </a:lnTo>
                  <a:lnTo>
                    <a:pt x="0" y="390"/>
                  </a:lnTo>
                  <a:lnTo>
                    <a:pt x="55" y="329"/>
                  </a:lnTo>
                  <a:lnTo>
                    <a:pt x="85" y="351"/>
                  </a:lnTo>
                  <a:lnTo>
                    <a:pt x="108" y="325"/>
                  </a:lnTo>
                  <a:lnTo>
                    <a:pt x="122" y="341"/>
                  </a:lnTo>
                  <a:lnTo>
                    <a:pt x="191" y="341"/>
                  </a:lnTo>
                  <a:lnTo>
                    <a:pt x="238" y="331"/>
                  </a:lnTo>
                  <a:lnTo>
                    <a:pt x="254" y="266"/>
                  </a:lnTo>
                  <a:lnTo>
                    <a:pt x="315" y="276"/>
                  </a:lnTo>
                  <a:lnTo>
                    <a:pt x="413" y="248"/>
                  </a:lnTo>
                  <a:lnTo>
                    <a:pt x="392" y="189"/>
                  </a:lnTo>
                  <a:lnTo>
                    <a:pt x="364" y="189"/>
                  </a:lnTo>
                  <a:lnTo>
                    <a:pt x="313" y="166"/>
                  </a:lnTo>
                  <a:lnTo>
                    <a:pt x="309" y="124"/>
                  </a:lnTo>
                  <a:lnTo>
                    <a:pt x="360" y="87"/>
                  </a:lnTo>
                  <a:lnTo>
                    <a:pt x="421" y="128"/>
                  </a:lnTo>
                  <a:lnTo>
                    <a:pt x="490" y="138"/>
                  </a:lnTo>
                  <a:lnTo>
                    <a:pt x="476" y="89"/>
                  </a:lnTo>
                  <a:lnTo>
                    <a:pt x="531" y="75"/>
                  </a:lnTo>
                  <a:lnTo>
                    <a:pt x="569" y="60"/>
                  </a:lnTo>
                  <a:lnTo>
                    <a:pt x="557" y="18"/>
                  </a:lnTo>
                  <a:lnTo>
                    <a:pt x="577" y="0"/>
                  </a:lnTo>
                  <a:lnTo>
                    <a:pt x="628" y="36"/>
                  </a:lnTo>
                  <a:lnTo>
                    <a:pt x="687" y="18"/>
                  </a:lnTo>
                  <a:lnTo>
                    <a:pt x="703" y="85"/>
                  </a:lnTo>
                  <a:lnTo>
                    <a:pt x="728" y="93"/>
                  </a:lnTo>
                  <a:lnTo>
                    <a:pt x="781" y="164"/>
                  </a:lnTo>
                  <a:lnTo>
                    <a:pt x="843" y="136"/>
                  </a:lnTo>
                  <a:lnTo>
                    <a:pt x="864" y="209"/>
                  </a:lnTo>
                  <a:lnTo>
                    <a:pt x="884" y="280"/>
                  </a:lnTo>
                  <a:lnTo>
                    <a:pt x="833" y="309"/>
                  </a:lnTo>
                  <a:lnTo>
                    <a:pt x="817" y="333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3094" y="2950"/>
              <a:ext cx="402" cy="458"/>
            </a:xfrm>
            <a:custGeom>
              <a:rect b="b" l="l" r="r" t="t"/>
              <a:pathLst>
                <a:path extrusionOk="0" h="917" w="805">
                  <a:moveTo>
                    <a:pt x="746" y="177"/>
                  </a:moveTo>
                  <a:lnTo>
                    <a:pt x="766" y="251"/>
                  </a:lnTo>
                  <a:lnTo>
                    <a:pt x="740" y="299"/>
                  </a:lnTo>
                  <a:lnTo>
                    <a:pt x="707" y="322"/>
                  </a:lnTo>
                  <a:lnTo>
                    <a:pt x="685" y="393"/>
                  </a:lnTo>
                  <a:lnTo>
                    <a:pt x="736" y="446"/>
                  </a:lnTo>
                  <a:lnTo>
                    <a:pt x="746" y="531"/>
                  </a:lnTo>
                  <a:lnTo>
                    <a:pt x="787" y="557"/>
                  </a:lnTo>
                  <a:lnTo>
                    <a:pt x="805" y="627"/>
                  </a:lnTo>
                  <a:lnTo>
                    <a:pt x="777" y="688"/>
                  </a:lnTo>
                  <a:lnTo>
                    <a:pt x="781" y="747"/>
                  </a:lnTo>
                  <a:lnTo>
                    <a:pt x="724" y="777"/>
                  </a:lnTo>
                  <a:lnTo>
                    <a:pt x="673" y="747"/>
                  </a:lnTo>
                  <a:lnTo>
                    <a:pt x="573" y="816"/>
                  </a:lnTo>
                  <a:lnTo>
                    <a:pt x="518" y="824"/>
                  </a:lnTo>
                  <a:lnTo>
                    <a:pt x="518" y="881"/>
                  </a:lnTo>
                  <a:lnTo>
                    <a:pt x="492" y="895"/>
                  </a:lnTo>
                  <a:lnTo>
                    <a:pt x="457" y="895"/>
                  </a:lnTo>
                  <a:lnTo>
                    <a:pt x="419" y="917"/>
                  </a:lnTo>
                  <a:lnTo>
                    <a:pt x="419" y="873"/>
                  </a:lnTo>
                  <a:lnTo>
                    <a:pt x="403" y="848"/>
                  </a:lnTo>
                  <a:lnTo>
                    <a:pt x="333" y="850"/>
                  </a:lnTo>
                  <a:lnTo>
                    <a:pt x="384" y="787"/>
                  </a:lnTo>
                  <a:lnTo>
                    <a:pt x="388" y="726"/>
                  </a:lnTo>
                  <a:lnTo>
                    <a:pt x="362" y="706"/>
                  </a:lnTo>
                  <a:lnTo>
                    <a:pt x="362" y="647"/>
                  </a:lnTo>
                  <a:lnTo>
                    <a:pt x="329" y="637"/>
                  </a:lnTo>
                  <a:lnTo>
                    <a:pt x="297" y="655"/>
                  </a:lnTo>
                  <a:lnTo>
                    <a:pt x="256" y="643"/>
                  </a:lnTo>
                  <a:lnTo>
                    <a:pt x="214" y="700"/>
                  </a:lnTo>
                  <a:lnTo>
                    <a:pt x="191" y="673"/>
                  </a:lnTo>
                  <a:lnTo>
                    <a:pt x="163" y="667"/>
                  </a:lnTo>
                  <a:lnTo>
                    <a:pt x="148" y="714"/>
                  </a:lnTo>
                  <a:lnTo>
                    <a:pt x="88" y="708"/>
                  </a:lnTo>
                  <a:lnTo>
                    <a:pt x="61" y="667"/>
                  </a:lnTo>
                  <a:lnTo>
                    <a:pt x="65" y="614"/>
                  </a:lnTo>
                  <a:lnTo>
                    <a:pt x="86" y="562"/>
                  </a:lnTo>
                  <a:lnTo>
                    <a:pt x="65" y="529"/>
                  </a:lnTo>
                  <a:lnTo>
                    <a:pt x="0" y="523"/>
                  </a:lnTo>
                  <a:lnTo>
                    <a:pt x="14" y="499"/>
                  </a:lnTo>
                  <a:lnTo>
                    <a:pt x="63" y="468"/>
                  </a:lnTo>
                  <a:lnTo>
                    <a:pt x="24" y="326"/>
                  </a:lnTo>
                  <a:lnTo>
                    <a:pt x="25" y="275"/>
                  </a:lnTo>
                  <a:lnTo>
                    <a:pt x="14" y="185"/>
                  </a:lnTo>
                  <a:lnTo>
                    <a:pt x="41" y="120"/>
                  </a:lnTo>
                  <a:lnTo>
                    <a:pt x="100" y="68"/>
                  </a:lnTo>
                  <a:lnTo>
                    <a:pt x="199" y="84"/>
                  </a:lnTo>
                  <a:lnTo>
                    <a:pt x="212" y="59"/>
                  </a:lnTo>
                  <a:lnTo>
                    <a:pt x="183" y="17"/>
                  </a:lnTo>
                  <a:lnTo>
                    <a:pt x="252" y="0"/>
                  </a:lnTo>
                  <a:lnTo>
                    <a:pt x="340" y="27"/>
                  </a:lnTo>
                  <a:lnTo>
                    <a:pt x="411" y="31"/>
                  </a:lnTo>
                  <a:lnTo>
                    <a:pt x="468" y="70"/>
                  </a:lnTo>
                  <a:lnTo>
                    <a:pt x="529" y="35"/>
                  </a:lnTo>
                  <a:lnTo>
                    <a:pt x="561" y="41"/>
                  </a:lnTo>
                  <a:lnTo>
                    <a:pt x="567" y="74"/>
                  </a:lnTo>
                  <a:lnTo>
                    <a:pt x="638" y="25"/>
                  </a:lnTo>
                  <a:lnTo>
                    <a:pt x="671" y="59"/>
                  </a:lnTo>
                  <a:lnTo>
                    <a:pt x="665" y="112"/>
                  </a:lnTo>
                  <a:lnTo>
                    <a:pt x="712" y="126"/>
                  </a:lnTo>
                  <a:lnTo>
                    <a:pt x="746" y="177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3094" y="2950"/>
              <a:ext cx="402" cy="458"/>
            </a:xfrm>
            <a:custGeom>
              <a:rect b="b" l="l" r="r" t="t"/>
              <a:pathLst>
                <a:path extrusionOk="0" h="917" w="805">
                  <a:moveTo>
                    <a:pt x="746" y="177"/>
                  </a:moveTo>
                  <a:lnTo>
                    <a:pt x="766" y="251"/>
                  </a:lnTo>
                  <a:lnTo>
                    <a:pt x="740" y="299"/>
                  </a:lnTo>
                  <a:lnTo>
                    <a:pt x="707" y="322"/>
                  </a:lnTo>
                  <a:lnTo>
                    <a:pt x="685" y="393"/>
                  </a:lnTo>
                  <a:lnTo>
                    <a:pt x="736" y="446"/>
                  </a:lnTo>
                  <a:lnTo>
                    <a:pt x="746" y="531"/>
                  </a:lnTo>
                  <a:lnTo>
                    <a:pt x="787" y="557"/>
                  </a:lnTo>
                  <a:lnTo>
                    <a:pt x="805" y="627"/>
                  </a:lnTo>
                  <a:lnTo>
                    <a:pt x="777" y="688"/>
                  </a:lnTo>
                  <a:lnTo>
                    <a:pt x="781" y="747"/>
                  </a:lnTo>
                  <a:lnTo>
                    <a:pt x="724" y="777"/>
                  </a:lnTo>
                  <a:lnTo>
                    <a:pt x="673" y="747"/>
                  </a:lnTo>
                  <a:lnTo>
                    <a:pt x="573" y="816"/>
                  </a:lnTo>
                  <a:lnTo>
                    <a:pt x="518" y="824"/>
                  </a:lnTo>
                  <a:lnTo>
                    <a:pt x="518" y="881"/>
                  </a:lnTo>
                  <a:lnTo>
                    <a:pt x="492" y="895"/>
                  </a:lnTo>
                  <a:lnTo>
                    <a:pt x="457" y="895"/>
                  </a:lnTo>
                  <a:lnTo>
                    <a:pt x="419" y="917"/>
                  </a:lnTo>
                  <a:lnTo>
                    <a:pt x="419" y="873"/>
                  </a:lnTo>
                  <a:lnTo>
                    <a:pt x="403" y="848"/>
                  </a:lnTo>
                  <a:lnTo>
                    <a:pt x="333" y="850"/>
                  </a:lnTo>
                  <a:lnTo>
                    <a:pt x="384" y="787"/>
                  </a:lnTo>
                  <a:lnTo>
                    <a:pt x="388" y="726"/>
                  </a:lnTo>
                  <a:lnTo>
                    <a:pt x="362" y="706"/>
                  </a:lnTo>
                  <a:lnTo>
                    <a:pt x="362" y="647"/>
                  </a:lnTo>
                  <a:lnTo>
                    <a:pt x="329" y="637"/>
                  </a:lnTo>
                  <a:lnTo>
                    <a:pt x="297" y="655"/>
                  </a:lnTo>
                  <a:lnTo>
                    <a:pt x="256" y="643"/>
                  </a:lnTo>
                  <a:lnTo>
                    <a:pt x="214" y="700"/>
                  </a:lnTo>
                  <a:lnTo>
                    <a:pt x="191" y="673"/>
                  </a:lnTo>
                  <a:lnTo>
                    <a:pt x="163" y="667"/>
                  </a:lnTo>
                  <a:lnTo>
                    <a:pt x="148" y="714"/>
                  </a:lnTo>
                  <a:lnTo>
                    <a:pt x="88" y="708"/>
                  </a:lnTo>
                  <a:lnTo>
                    <a:pt x="61" y="667"/>
                  </a:lnTo>
                  <a:lnTo>
                    <a:pt x="65" y="614"/>
                  </a:lnTo>
                  <a:lnTo>
                    <a:pt x="86" y="562"/>
                  </a:lnTo>
                  <a:lnTo>
                    <a:pt x="65" y="529"/>
                  </a:lnTo>
                  <a:lnTo>
                    <a:pt x="0" y="523"/>
                  </a:lnTo>
                  <a:lnTo>
                    <a:pt x="14" y="499"/>
                  </a:lnTo>
                  <a:lnTo>
                    <a:pt x="63" y="468"/>
                  </a:lnTo>
                  <a:lnTo>
                    <a:pt x="24" y="326"/>
                  </a:lnTo>
                  <a:lnTo>
                    <a:pt x="25" y="275"/>
                  </a:lnTo>
                  <a:lnTo>
                    <a:pt x="14" y="185"/>
                  </a:lnTo>
                  <a:lnTo>
                    <a:pt x="41" y="120"/>
                  </a:lnTo>
                  <a:lnTo>
                    <a:pt x="100" y="68"/>
                  </a:lnTo>
                  <a:lnTo>
                    <a:pt x="199" y="84"/>
                  </a:lnTo>
                  <a:lnTo>
                    <a:pt x="212" y="59"/>
                  </a:lnTo>
                  <a:lnTo>
                    <a:pt x="183" y="17"/>
                  </a:lnTo>
                  <a:lnTo>
                    <a:pt x="252" y="0"/>
                  </a:lnTo>
                  <a:lnTo>
                    <a:pt x="340" y="27"/>
                  </a:lnTo>
                  <a:lnTo>
                    <a:pt x="411" y="31"/>
                  </a:lnTo>
                  <a:lnTo>
                    <a:pt x="468" y="70"/>
                  </a:lnTo>
                  <a:lnTo>
                    <a:pt x="529" y="35"/>
                  </a:lnTo>
                  <a:lnTo>
                    <a:pt x="561" y="41"/>
                  </a:lnTo>
                  <a:lnTo>
                    <a:pt x="567" y="74"/>
                  </a:lnTo>
                  <a:lnTo>
                    <a:pt x="638" y="25"/>
                  </a:lnTo>
                  <a:lnTo>
                    <a:pt x="671" y="59"/>
                  </a:lnTo>
                  <a:lnTo>
                    <a:pt x="665" y="112"/>
                  </a:lnTo>
                  <a:lnTo>
                    <a:pt x="712" y="126"/>
                  </a:lnTo>
                  <a:lnTo>
                    <a:pt x="746" y="177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3436" y="2904"/>
              <a:ext cx="356" cy="491"/>
            </a:xfrm>
            <a:custGeom>
              <a:rect b="b" l="l" r="r" t="t"/>
              <a:pathLst>
                <a:path extrusionOk="0" h="982" w="711">
                  <a:moveTo>
                    <a:pt x="77" y="173"/>
                  </a:moveTo>
                  <a:lnTo>
                    <a:pt x="27" y="219"/>
                  </a:lnTo>
                  <a:lnTo>
                    <a:pt x="61" y="270"/>
                  </a:lnTo>
                  <a:lnTo>
                    <a:pt x="81" y="344"/>
                  </a:lnTo>
                  <a:lnTo>
                    <a:pt x="55" y="392"/>
                  </a:lnTo>
                  <a:lnTo>
                    <a:pt x="22" y="415"/>
                  </a:lnTo>
                  <a:lnTo>
                    <a:pt x="0" y="486"/>
                  </a:lnTo>
                  <a:lnTo>
                    <a:pt x="51" y="539"/>
                  </a:lnTo>
                  <a:lnTo>
                    <a:pt x="61" y="624"/>
                  </a:lnTo>
                  <a:lnTo>
                    <a:pt x="102" y="650"/>
                  </a:lnTo>
                  <a:lnTo>
                    <a:pt x="120" y="716"/>
                  </a:lnTo>
                  <a:lnTo>
                    <a:pt x="92" y="783"/>
                  </a:lnTo>
                  <a:lnTo>
                    <a:pt x="96" y="840"/>
                  </a:lnTo>
                  <a:lnTo>
                    <a:pt x="128" y="860"/>
                  </a:lnTo>
                  <a:lnTo>
                    <a:pt x="197" y="833"/>
                  </a:lnTo>
                  <a:lnTo>
                    <a:pt x="224" y="858"/>
                  </a:lnTo>
                  <a:lnTo>
                    <a:pt x="185" y="927"/>
                  </a:lnTo>
                  <a:lnTo>
                    <a:pt x="155" y="961"/>
                  </a:lnTo>
                  <a:lnTo>
                    <a:pt x="183" y="982"/>
                  </a:lnTo>
                  <a:lnTo>
                    <a:pt x="327" y="923"/>
                  </a:lnTo>
                  <a:lnTo>
                    <a:pt x="382" y="949"/>
                  </a:lnTo>
                  <a:lnTo>
                    <a:pt x="403" y="888"/>
                  </a:lnTo>
                  <a:lnTo>
                    <a:pt x="398" y="833"/>
                  </a:lnTo>
                  <a:lnTo>
                    <a:pt x="425" y="726"/>
                  </a:lnTo>
                  <a:lnTo>
                    <a:pt x="459" y="677"/>
                  </a:lnTo>
                  <a:lnTo>
                    <a:pt x="457" y="628"/>
                  </a:lnTo>
                  <a:lnTo>
                    <a:pt x="476" y="604"/>
                  </a:lnTo>
                  <a:lnTo>
                    <a:pt x="462" y="569"/>
                  </a:lnTo>
                  <a:lnTo>
                    <a:pt x="468" y="518"/>
                  </a:lnTo>
                  <a:lnTo>
                    <a:pt x="525" y="496"/>
                  </a:lnTo>
                  <a:lnTo>
                    <a:pt x="535" y="423"/>
                  </a:lnTo>
                  <a:lnTo>
                    <a:pt x="539" y="368"/>
                  </a:lnTo>
                  <a:lnTo>
                    <a:pt x="569" y="346"/>
                  </a:lnTo>
                  <a:lnTo>
                    <a:pt x="602" y="346"/>
                  </a:lnTo>
                  <a:lnTo>
                    <a:pt x="653" y="317"/>
                  </a:lnTo>
                  <a:lnTo>
                    <a:pt x="697" y="297"/>
                  </a:lnTo>
                  <a:lnTo>
                    <a:pt x="697" y="256"/>
                  </a:lnTo>
                  <a:lnTo>
                    <a:pt x="711" y="254"/>
                  </a:lnTo>
                  <a:lnTo>
                    <a:pt x="697" y="193"/>
                  </a:lnTo>
                  <a:lnTo>
                    <a:pt x="620" y="134"/>
                  </a:lnTo>
                  <a:lnTo>
                    <a:pt x="638" y="73"/>
                  </a:lnTo>
                  <a:lnTo>
                    <a:pt x="612" y="57"/>
                  </a:lnTo>
                  <a:lnTo>
                    <a:pt x="535" y="55"/>
                  </a:lnTo>
                  <a:lnTo>
                    <a:pt x="506" y="20"/>
                  </a:lnTo>
                  <a:lnTo>
                    <a:pt x="447" y="81"/>
                  </a:lnTo>
                  <a:lnTo>
                    <a:pt x="407" y="67"/>
                  </a:lnTo>
                  <a:lnTo>
                    <a:pt x="439" y="28"/>
                  </a:lnTo>
                  <a:lnTo>
                    <a:pt x="417" y="0"/>
                  </a:lnTo>
                  <a:lnTo>
                    <a:pt x="384" y="14"/>
                  </a:lnTo>
                  <a:lnTo>
                    <a:pt x="348" y="59"/>
                  </a:lnTo>
                  <a:lnTo>
                    <a:pt x="331" y="55"/>
                  </a:lnTo>
                  <a:lnTo>
                    <a:pt x="301" y="81"/>
                  </a:lnTo>
                  <a:lnTo>
                    <a:pt x="250" y="61"/>
                  </a:lnTo>
                  <a:lnTo>
                    <a:pt x="214" y="98"/>
                  </a:lnTo>
                  <a:lnTo>
                    <a:pt x="183" y="108"/>
                  </a:lnTo>
                  <a:lnTo>
                    <a:pt x="140" y="159"/>
                  </a:lnTo>
                  <a:lnTo>
                    <a:pt x="77" y="173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3436" y="2904"/>
              <a:ext cx="356" cy="491"/>
            </a:xfrm>
            <a:custGeom>
              <a:rect b="b" l="l" r="r" t="t"/>
              <a:pathLst>
                <a:path extrusionOk="0" h="982" w="711">
                  <a:moveTo>
                    <a:pt x="77" y="173"/>
                  </a:moveTo>
                  <a:lnTo>
                    <a:pt x="27" y="219"/>
                  </a:lnTo>
                  <a:lnTo>
                    <a:pt x="61" y="270"/>
                  </a:lnTo>
                  <a:lnTo>
                    <a:pt x="81" y="344"/>
                  </a:lnTo>
                  <a:lnTo>
                    <a:pt x="55" y="392"/>
                  </a:lnTo>
                  <a:lnTo>
                    <a:pt x="22" y="415"/>
                  </a:lnTo>
                  <a:lnTo>
                    <a:pt x="0" y="486"/>
                  </a:lnTo>
                  <a:lnTo>
                    <a:pt x="51" y="539"/>
                  </a:lnTo>
                  <a:lnTo>
                    <a:pt x="61" y="624"/>
                  </a:lnTo>
                  <a:lnTo>
                    <a:pt x="102" y="650"/>
                  </a:lnTo>
                  <a:lnTo>
                    <a:pt x="120" y="716"/>
                  </a:lnTo>
                  <a:lnTo>
                    <a:pt x="92" y="783"/>
                  </a:lnTo>
                  <a:lnTo>
                    <a:pt x="96" y="840"/>
                  </a:lnTo>
                  <a:lnTo>
                    <a:pt x="128" y="860"/>
                  </a:lnTo>
                  <a:lnTo>
                    <a:pt x="197" y="833"/>
                  </a:lnTo>
                  <a:lnTo>
                    <a:pt x="224" y="858"/>
                  </a:lnTo>
                  <a:lnTo>
                    <a:pt x="185" y="927"/>
                  </a:lnTo>
                  <a:lnTo>
                    <a:pt x="155" y="961"/>
                  </a:lnTo>
                  <a:lnTo>
                    <a:pt x="183" y="982"/>
                  </a:lnTo>
                  <a:lnTo>
                    <a:pt x="327" y="923"/>
                  </a:lnTo>
                  <a:lnTo>
                    <a:pt x="382" y="949"/>
                  </a:lnTo>
                  <a:lnTo>
                    <a:pt x="403" y="888"/>
                  </a:lnTo>
                  <a:lnTo>
                    <a:pt x="398" y="833"/>
                  </a:lnTo>
                  <a:lnTo>
                    <a:pt x="425" y="726"/>
                  </a:lnTo>
                  <a:lnTo>
                    <a:pt x="459" y="677"/>
                  </a:lnTo>
                  <a:lnTo>
                    <a:pt x="457" y="628"/>
                  </a:lnTo>
                  <a:lnTo>
                    <a:pt x="476" y="604"/>
                  </a:lnTo>
                  <a:lnTo>
                    <a:pt x="462" y="569"/>
                  </a:lnTo>
                  <a:lnTo>
                    <a:pt x="468" y="518"/>
                  </a:lnTo>
                  <a:lnTo>
                    <a:pt x="525" y="496"/>
                  </a:lnTo>
                  <a:lnTo>
                    <a:pt x="535" y="423"/>
                  </a:lnTo>
                  <a:lnTo>
                    <a:pt x="539" y="368"/>
                  </a:lnTo>
                  <a:lnTo>
                    <a:pt x="569" y="346"/>
                  </a:lnTo>
                  <a:lnTo>
                    <a:pt x="602" y="346"/>
                  </a:lnTo>
                  <a:lnTo>
                    <a:pt x="653" y="317"/>
                  </a:lnTo>
                  <a:lnTo>
                    <a:pt x="697" y="297"/>
                  </a:lnTo>
                  <a:lnTo>
                    <a:pt x="697" y="256"/>
                  </a:lnTo>
                  <a:lnTo>
                    <a:pt x="711" y="254"/>
                  </a:lnTo>
                  <a:lnTo>
                    <a:pt x="697" y="193"/>
                  </a:lnTo>
                  <a:lnTo>
                    <a:pt x="620" y="134"/>
                  </a:lnTo>
                  <a:lnTo>
                    <a:pt x="638" y="73"/>
                  </a:lnTo>
                  <a:lnTo>
                    <a:pt x="612" y="57"/>
                  </a:lnTo>
                  <a:lnTo>
                    <a:pt x="535" y="55"/>
                  </a:lnTo>
                  <a:lnTo>
                    <a:pt x="506" y="20"/>
                  </a:lnTo>
                  <a:lnTo>
                    <a:pt x="447" y="81"/>
                  </a:lnTo>
                  <a:lnTo>
                    <a:pt x="407" y="67"/>
                  </a:lnTo>
                  <a:lnTo>
                    <a:pt x="439" y="28"/>
                  </a:lnTo>
                  <a:lnTo>
                    <a:pt x="417" y="0"/>
                  </a:lnTo>
                  <a:lnTo>
                    <a:pt x="384" y="14"/>
                  </a:lnTo>
                  <a:lnTo>
                    <a:pt x="348" y="59"/>
                  </a:lnTo>
                  <a:lnTo>
                    <a:pt x="331" y="55"/>
                  </a:lnTo>
                  <a:lnTo>
                    <a:pt x="301" y="81"/>
                  </a:lnTo>
                  <a:lnTo>
                    <a:pt x="250" y="61"/>
                  </a:lnTo>
                  <a:lnTo>
                    <a:pt x="214" y="98"/>
                  </a:lnTo>
                  <a:lnTo>
                    <a:pt x="183" y="108"/>
                  </a:lnTo>
                  <a:lnTo>
                    <a:pt x="140" y="159"/>
                  </a:lnTo>
                  <a:lnTo>
                    <a:pt x="77" y="173"/>
                  </a:lnTo>
                </a:path>
              </a:pathLst>
            </a:custGeom>
            <a:solidFill>
              <a:schemeClr val="lt2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3477" y="2497"/>
              <a:ext cx="361" cy="447"/>
            </a:xfrm>
            <a:custGeom>
              <a:rect b="b" l="l" r="r" t="t"/>
              <a:pathLst>
                <a:path extrusionOk="0" h="894" w="722">
                  <a:moveTo>
                    <a:pt x="74" y="591"/>
                  </a:moveTo>
                  <a:lnTo>
                    <a:pt x="94" y="620"/>
                  </a:lnTo>
                  <a:lnTo>
                    <a:pt x="133" y="652"/>
                  </a:lnTo>
                  <a:lnTo>
                    <a:pt x="165" y="650"/>
                  </a:lnTo>
                  <a:lnTo>
                    <a:pt x="202" y="669"/>
                  </a:lnTo>
                  <a:lnTo>
                    <a:pt x="202" y="766"/>
                  </a:lnTo>
                  <a:lnTo>
                    <a:pt x="234" y="807"/>
                  </a:lnTo>
                  <a:lnTo>
                    <a:pt x="250" y="868"/>
                  </a:lnTo>
                  <a:lnTo>
                    <a:pt x="267" y="872"/>
                  </a:lnTo>
                  <a:lnTo>
                    <a:pt x="303" y="827"/>
                  </a:lnTo>
                  <a:lnTo>
                    <a:pt x="338" y="815"/>
                  </a:lnTo>
                  <a:lnTo>
                    <a:pt x="358" y="841"/>
                  </a:lnTo>
                  <a:lnTo>
                    <a:pt x="326" y="878"/>
                  </a:lnTo>
                  <a:lnTo>
                    <a:pt x="366" y="894"/>
                  </a:lnTo>
                  <a:lnTo>
                    <a:pt x="425" y="833"/>
                  </a:lnTo>
                  <a:lnTo>
                    <a:pt x="454" y="868"/>
                  </a:lnTo>
                  <a:lnTo>
                    <a:pt x="531" y="870"/>
                  </a:lnTo>
                  <a:lnTo>
                    <a:pt x="557" y="886"/>
                  </a:lnTo>
                  <a:lnTo>
                    <a:pt x="616" y="825"/>
                  </a:lnTo>
                  <a:lnTo>
                    <a:pt x="645" y="752"/>
                  </a:lnTo>
                  <a:lnTo>
                    <a:pt x="673" y="709"/>
                  </a:lnTo>
                  <a:lnTo>
                    <a:pt x="704" y="697"/>
                  </a:lnTo>
                  <a:lnTo>
                    <a:pt x="683" y="654"/>
                  </a:lnTo>
                  <a:lnTo>
                    <a:pt x="722" y="604"/>
                  </a:lnTo>
                  <a:lnTo>
                    <a:pt x="720" y="563"/>
                  </a:lnTo>
                  <a:lnTo>
                    <a:pt x="689" y="567"/>
                  </a:lnTo>
                  <a:lnTo>
                    <a:pt x="647" y="551"/>
                  </a:lnTo>
                  <a:lnTo>
                    <a:pt x="598" y="567"/>
                  </a:lnTo>
                  <a:lnTo>
                    <a:pt x="588" y="508"/>
                  </a:lnTo>
                  <a:lnTo>
                    <a:pt x="533" y="482"/>
                  </a:lnTo>
                  <a:lnTo>
                    <a:pt x="521" y="429"/>
                  </a:lnTo>
                  <a:lnTo>
                    <a:pt x="549" y="386"/>
                  </a:lnTo>
                  <a:lnTo>
                    <a:pt x="496" y="331"/>
                  </a:lnTo>
                  <a:lnTo>
                    <a:pt x="431" y="252"/>
                  </a:lnTo>
                  <a:lnTo>
                    <a:pt x="435" y="185"/>
                  </a:lnTo>
                  <a:lnTo>
                    <a:pt x="403" y="166"/>
                  </a:lnTo>
                  <a:lnTo>
                    <a:pt x="374" y="173"/>
                  </a:lnTo>
                  <a:lnTo>
                    <a:pt x="358" y="138"/>
                  </a:lnTo>
                  <a:lnTo>
                    <a:pt x="291" y="136"/>
                  </a:lnTo>
                  <a:lnTo>
                    <a:pt x="305" y="47"/>
                  </a:lnTo>
                  <a:lnTo>
                    <a:pt x="273" y="61"/>
                  </a:lnTo>
                  <a:lnTo>
                    <a:pt x="214" y="0"/>
                  </a:lnTo>
                  <a:lnTo>
                    <a:pt x="177" y="16"/>
                  </a:lnTo>
                  <a:lnTo>
                    <a:pt x="157" y="63"/>
                  </a:lnTo>
                  <a:lnTo>
                    <a:pt x="137" y="67"/>
                  </a:lnTo>
                  <a:lnTo>
                    <a:pt x="149" y="101"/>
                  </a:lnTo>
                  <a:lnTo>
                    <a:pt x="204" y="122"/>
                  </a:lnTo>
                  <a:lnTo>
                    <a:pt x="222" y="183"/>
                  </a:lnTo>
                  <a:lnTo>
                    <a:pt x="167" y="215"/>
                  </a:lnTo>
                  <a:lnTo>
                    <a:pt x="114" y="166"/>
                  </a:lnTo>
                  <a:lnTo>
                    <a:pt x="67" y="195"/>
                  </a:lnTo>
                  <a:lnTo>
                    <a:pt x="86" y="250"/>
                  </a:lnTo>
                  <a:lnTo>
                    <a:pt x="49" y="282"/>
                  </a:lnTo>
                  <a:lnTo>
                    <a:pt x="53" y="335"/>
                  </a:lnTo>
                  <a:lnTo>
                    <a:pt x="0" y="349"/>
                  </a:lnTo>
                  <a:lnTo>
                    <a:pt x="43" y="384"/>
                  </a:lnTo>
                  <a:lnTo>
                    <a:pt x="98" y="447"/>
                  </a:lnTo>
                  <a:lnTo>
                    <a:pt x="157" y="410"/>
                  </a:lnTo>
                  <a:lnTo>
                    <a:pt x="175" y="473"/>
                  </a:lnTo>
                  <a:lnTo>
                    <a:pt x="171" y="536"/>
                  </a:lnTo>
                  <a:lnTo>
                    <a:pt x="96" y="575"/>
                  </a:lnTo>
                  <a:lnTo>
                    <a:pt x="74" y="591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3477" y="2497"/>
              <a:ext cx="361" cy="447"/>
            </a:xfrm>
            <a:custGeom>
              <a:rect b="b" l="l" r="r" t="t"/>
              <a:pathLst>
                <a:path extrusionOk="0" h="894" w="722">
                  <a:moveTo>
                    <a:pt x="74" y="591"/>
                  </a:moveTo>
                  <a:lnTo>
                    <a:pt x="94" y="620"/>
                  </a:lnTo>
                  <a:lnTo>
                    <a:pt x="133" y="652"/>
                  </a:lnTo>
                  <a:lnTo>
                    <a:pt x="165" y="650"/>
                  </a:lnTo>
                  <a:lnTo>
                    <a:pt x="202" y="669"/>
                  </a:lnTo>
                  <a:lnTo>
                    <a:pt x="202" y="766"/>
                  </a:lnTo>
                  <a:lnTo>
                    <a:pt x="234" y="807"/>
                  </a:lnTo>
                  <a:lnTo>
                    <a:pt x="250" y="868"/>
                  </a:lnTo>
                  <a:lnTo>
                    <a:pt x="267" y="872"/>
                  </a:lnTo>
                  <a:lnTo>
                    <a:pt x="303" y="827"/>
                  </a:lnTo>
                  <a:lnTo>
                    <a:pt x="338" y="815"/>
                  </a:lnTo>
                  <a:lnTo>
                    <a:pt x="358" y="841"/>
                  </a:lnTo>
                  <a:lnTo>
                    <a:pt x="326" y="878"/>
                  </a:lnTo>
                  <a:lnTo>
                    <a:pt x="366" y="894"/>
                  </a:lnTo>
                  <a:lnTo>
                    <a:pt x="425" y="833"/>
                  </a:lnTo>
                  <a:lnTo>
                    <a:pt x="454" y="868"/>
                  </a:lnTo>
                  <a:lnTo>
                    <a:pt x="531" y="870"/>
                  </a:lnTo>
                  <a:lnTo>
                    <a:pt x="557" y="886"/>
                  </a:lnTo>
                  <a:lnTo>
                    <a:pt x="616" y="825"/>
                  </a:lnTo>
                  <a:lnTo>
                    <a:pt x="645" y="752"/>
                  </a:lnTo>
                  <a:lnTo>
                    <a:pt x="673" y="709"/>
                  </a:lnTo>
                  <a:lnTo>
                    <a:pt x="704" y="697"/>
                  </a:lnTo>
                  <a:lnTo>
                    <a:pt x="683" y="654"/>
                  </a:lnTo>
                  <a:lnTo>
                    <a:pt x="722" y="604"/>
                  </a:lnTo>
                  <a:lnTo>
                    <a:pt x="720" y="563"/>
                  </a:lnTo>
                  <a:lnTo>
                    <a:pt x="689" y="567"/>
                  </a:lnTo>
                  <a:lnTo>
                    <a:pt x="647" y="551"/>
                  </a:lnTo>
                  <a:lnTo>
                    <a:pt x="598" y="567"/>
                  </a:lnTo>
                  <a:lnTo>
                    <a:pt x="588" y="508"/>
                  </a:lnTo>
                  <a:lnTo>
                    <a:pt x="533" y="482"/>
                  </a:lnTo>
                  <a:lnTo>
                    <a:pt x="521" y="429"/>
                  </a:lnTo>
                  <a:lnTo>
                    <a:pt x="549" y="386"/>
                  </a:lnTo>
                  <a:lnTo>
                    <a:pt x="496" y="331"/>
                  </a:lnTo>
                  <a:lnTo>
                    <a:pt x="431" y="252"/>
                  </a:lnTo>
                  <a:lnTo>
                    <a:pt x="435" y="185"/>
                  </a:lnTo>
                  <a:lnTo>
                    <a:pt x="403" y="166"/>
                  </a:lnTo>
                  <a:lnTo>
                    <a:pt x="374" y="173"/>
                  </a:lnTo>
                  <a:lnTo>
                    <a:pt x="358" y="138"/>
                  </a:lnTo>
                  <a:lnTo>
                    <a:pt x="291" y="136"/>
                  </a:lnTo>
                  <a:lnTo>
                    <a:pt x="305" y="47"/>
                  </a:lnTo>
                  <a:lnTo>
                    <a:pt x="273" y="61"/>
                  </a:lnTo>
                  <a:lnTo>
                    <a:pt x="214" y="0"/>
                  </a:lnTo>
                  <a:lnTo>
                    <a:pt x="177" y="16"/>
                  </a:lnTo>
                  <a:lnTo>
                    <a:pt x="157" y="63"/>
                  </a:lnTo>
                  <a:lnTo>
                    <a:pt x="137" y="67"/>
                  </a:lnTo>
                  <a:lnTo>
                    <a:pt x="149" y="101"/>
                  </a:lnTo>
                  <a:lnTo>
                    <a:pt x="204" y="122"/>
                  </a:lnTo>
                  <a:lnTo>
                    <a:pt x="222" y="183"/>
                  </a:lnTo>
                  <a:lnTo>
                    <a:pt x="167" y="215"/>
                  </a:lnTo>
                  <a:lnTo>
                    <a:pt x="114" y="166"/>
                  </a:lnTo>
                  <a:lnTo>
                    <a:pt x="67" y="195"/>
                  </a:lnTo>
                  <a:lnTo>
                    <a:pt x="86" y="250"/>
                  </a:lnTo>
                  <a:lnTo>
                    <a:pt x="49" y="282"/>
                  </a:lnTo>
                  <a:lnTo>
                    <a:pt x="53" y="335"/>
                  </a:lnTo>
                  <a:lnTo>
                    <a:pt x="0" y="349"/>
                  </a:lnTo>
                  <a:lnTo>
                    <a:pt x="43" y="384"/>
                  </a:lnTo>
                  <a:lnTo>
                    <a:pt x="98" y="447"/>
                  </a:lnTo>
                  <a:lnTo>
                    <a:pt x="157" y="410"/>
                  </a:lnTo>
                  <a:lnTo>
                    <a:pt x="175" y="473"/>
                  </a:lnTo>
                  <a:lnTo>
                    <a:pt x="171" y="536"/>
                  </a:lnTo>
                  <a:lnTo>
                    <a:pt x="96" y="575"/>
                  </a:lnTo>
                  <a:lnTo>
                    <a:pt x="74" y="591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3034" y="2686"/>
              <a:ext cx="568" cy="356"/>
            </a:xfrm>
            <a:custGeom>
              <a:rect b="b" l="l" r="r" t="t"/>
              <a:pathLst>
                <a:path extrusionOk="0" h="713" w="1136">
                  <a:moveTo>
                    <a:pt x="130" y="169"/>
                  </a:moveTo>
                  <a:lnTo>
                    <a:pt x="159" y="205"/>
                  </a:lnTo>
                  <a:lnTo>
                    <a:pt x="157" y="258"/>
                  </a:lnTo>
                  <a:lnTo>
                    <a:pt x="208" y="256"/>
                  </a:lnTo>
                  <a:lnTo>
                    <a:pt x="236" y="331"/>
                  </a:lnTo>
                  <a:lnTo>
                    <a:pt x="234" y="417"/>
                  </a:lnTo>
                  <a:lnTo>
                    <a:pt x="183" y="425"/>
                  </a:lnTo>
                  <a:lnTo>
                    <a:pt x="140" y="474"/>
                  </a:lnTo>
                  <a:lnTo>
                    <a:pt x="33" y="482"/>
                  </a:lnTo>
                  <a:lnTo>
                    <a:pt x="0" y="516"/>
                  </a:lnTo>
                  <a:lnTo>
                    <a:pt x="23" y="591"/>
                  </a:lnTo>
                  <a:lnTo>
                    <a:pt x="82" y="671"/>
                  </a:lnTo>
                  <a:lnTo>
                    <a:pt x="134" y="713"/>
                  </a:lnTo>
                  <a:lnTo>
                    <a:pt x="161" y="648"/>
                  </a:lnTo>
                  <a:lnTo>
                    <a:pt x="220" y="596"/>
                  </a:lnTo>
                  <a:lnTo>
                    <a:pt x="319" y="612"/>
                  </a:lnTo>
                  <a:lnTo>
                    <a:pt x="332" y="585"/>
                  </a:lnTo>
                  <a:lnTo>
                    <a:pt x="303" y="545"/>
                  </a:lnTo>
                  <a:lnTo>
                    <a:pt x="372" y="528"/>
                  </a:lnTo>
                  <a:lnTo>
                    <a:pt x="460" y="555"/>
                  </a:lnTo>
                  <a:lnTo>
                    <a:pt x="531" y="559"/>
                  </a:lnTo>
                  <a:lnTo>
                    <a:pt x="588" y="598"/>
                  </a:lnTo>
                  <a:lnTo>
                    <a:pt x="649" y="563"/>
                  </a:lnTo>
                  <a:lnTo>
                    <a:pt x="681" y="569"/>
                  </a:lnTo>
                  <a:lnTo>
                    <a:pt x="687" y="600"/>
                  </a:lnTo>
                  <a:lnTo>
                    <a:pt x="758" y="553"/>
                  </a:lnTo>
                  <a:lnTo>
                    <a:pt x="791" y="587"/>
                  </a:lnTo>
                  <a:lnTo>
                    <a:pt x="785" y="640"/>
                  </a:lnTo>
                  <a:lnTo>
                    <a:pt x="832" y="654"/>
                  </a:lnTo>
                  <a:lnTo>
                    <a:pt x="884" y="608"/>
                  </a:lnTo>
                  <a:lnTo>
                    <a:pt x="947" y="594"/>
                  </a:lnTo>
                  <a:lnTo>
                    <a:pt x="988" y="543"/>
                  </a:lnTo>
                  <a:lnTo>
                    <a:pt x="1019" y="533"/>
                  </a:lnTo>
                  <a:lnTo>
                    <a:pt x="1055" y="496"/>
                  </a:lnTo>
                  <a:lnTo>
                    <a:pt x="1108" y="516"/>
                  </a:lnTo>
                  <a:lnTo>
                    <a:pt x="1136" y="490"/>
                  </a:lnTo>
                  <a:lnTo>
                    <a:pt x="1122" y="431"/>
                  </a:lnTo>
                  <a:lnTo>
                    <a:pt x="1088" y="388"/>
                  </a:lnTo>
                  <a:lnTo>
                    <a:pt x="1088" y="291"/>
                  </a:lnTo>
                  <a:lnTo>
                    <a:pt x="1051" y="272"/>
                  </a:lnTo>
                  <a:lnTo>
                    <a:pt x="1019" y="274"/>
                  </a:lnTo>
                  <a:lnTo>
                    <a:pt x="980" y="242"/>
                  </a:lnTo>
                  <a:lnTo>
                    <a:pt x="960" y="213"/>
                  </a:lnTo>
                  <a:lnTo>
                    <a:pt x="901" y="236"/>
                  </a:lnTo>
                  <a:lnTo>
                    <a:pt x="836" y="187"/>
                  </a:lnTo>
                  <a:lnTo>
                    <a:pt x="783" y="203"/>
                  </a:lnTo>
                  <a:lnTo>
                    <a:pt x="748" y="160"/>
                  </a:lnTo>
                  <a:lnTo>
                    <a:pt x="744" y="98"/>
                  </a:lnTo>
                  <a:lnTo>
                    <a:pt x="677" y="126"/>
                  </a:lnTo>
                  <a:lnTo>
                    <a:pt x="628" y="106"/>
                  </a:lnTo>
                  <a:lnTo>
                    <a:pt x="514" y="124"/>
                  </a:lnTo>
                  <a:lnTo>
                    <a:pt x="427" y="87"/>
                  </a:lnTo>
                  <a:lnTo>
                    <a:pt x="329" y="0"/>
                  </a:lnTo>
                  <a:lnTo>
                    <a:pt x="283" y="24"/>
                  </a:lnTo>
                  <a:lnTo>
                    <a:pt x="205" y="18"/>
                  </a:lnTo>
                  <a:lnTo>
                    <a:pt x="201" y="16"/>
                  </a:lnTo>
                  <a:lnTo>
                    <a:pt x="187" y="14"/>
                  </a:lnTo>
                  <a:lnTo>
                    <a:pt x="171" y="10"/>
                  </a:lnTo>
                  <a:lnTo>
                    <a:pt x="153" y="6"/>
                  </a:lnTo>
                  <a:lnTo>
                    <a:pt x="140" y="4"/>
                  </a:lnTo>
                  <a:lnTo>
                    <a:pt x="136" y="4"/>
                  </a:lnTo>
                  <a:lnTo>
                    <a:pt x="134" y="8"/>
                  </a:lnTo>
                  <a:lnTo>
                    <a:pt x="130" y="18"/>
                  </a:lnTo>
                  <a:lnTo>
                    <a:pt x="124" y="28"/>
                  </a:lnTo>
                  <a:lnTo>
                    <a:pt x="120" y="36"/>
                  </a:lnTo>
                  <a:lnTo>
                    <a:pt x="118" y="39"/>
                  </a:lnTo>
                  <a:lnTo>
                    <a:pt x="181" y="79"/>
                  </a:lnTo>
                  <a:lnTo>
                    <a:pt x="216" y="98"/>
                  </a:lnTo>
                  <a:lnTo>
                    <a:pt x="151" y="140"/>
                  </a:lnTo>
                  <a:lnTo>
                    <a:pt x="130" y="169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3034" y="2686"/>
              <a:ext cx="568" cy="356"/>
            </a:xfrm>
            <a:custGeom>
              <a:rect b="b" l="l" r="r" t="t"/>
              <a:pathLst>
                <a:path extrusionOk="0" h="713" w="1136">
                  <a:moveTo>
                    <a:pt x="130" y="169"/>
                  </a:moveTo>
                  <a:lnTo>
                    <a:pt x="159" y="205"/>
                  </a:lnTo>
                  <a:lnTo>
                    <a:pt x="157" y="258"/>
                  </a:lnTo>
                  <a:lnTo>
                    <a:pt x="208" y="256"/>
                  </a:lnTo>
                  <a:lnTo>
                    <a:pt x="236" y="331"/>
                  </a:lnTo>
                  <a:lnTo>
                    <a:pt x="234" y="417"/>
                  </a:lnTo>
                  <a:lnTo>
                    <a:pt x="183" y="425"/>
                  </a:lnTo>
                  <a:lnTo>
                    <a:pt x="140" y="474"/>
                  </a:lnTo>
                  <a:lnTo>
                    <a:pt x="33" y="482"/>
                  </a:lnTo>
                  <a:lnTo>
                    <a:pt x="0" y="516"/>
                  </a:lnTo>
                  <a:lnTo>
                    <a:pt x="23" y="591"/>
                  </a:lnTo>
                  <a:lnTo>
                    <a:pt x="82" y="671"/>
                  </a:lnTo>
                  <a:lnTo>
                    <a:pt x="134" y="713"/>
                  </a:lnTo>
                  <a:lnTo>
                    <a:pt x="161" y="648"/>
                  </a:lnTo>
                  <a:lnTo>
                    <a:pt x="220" y="596"/>
                  </a:lnTo>
                  <a:lnTo>
                    <a:pt x="319" y="612"/>
                  </a:lnTo>
                  <a:lnTo>
                    <a:pt x="332" y="585"/>
                  </a:lnTo>
                  <a:lnTo>
                    <a:pt x="303" y="545"/>
                  </a:lnTo>
                  <a:lnTo>
                    <a:pt x="372" y="528"/>
                  </a:lnTo>
                  <a:lnTo>
                    <a:pt x="460" y="555"/>
                  </a:lnTo>
                  <a:lnTo>
                    <a:pt x="531" y="559"/>
                  </a:lnTo>
                  <a:lnTo>
                    <a:pt x="588" y="598"/>
                  </a:lnTo>
                  <a:lnTo>
                    <a:pt x="649" y="563"/>
                  </a:lnTo>
                  <a:lnTo>
                    <a:pt x="681" y="569"/>
                  </a:lnTo>
                  <a:lnTo>
                    <a:pt x="687" y="600"/>
                  </a:lnTo>
                  <a:lnTo>
                    <a:pt x="758" y="553"/>
                  </a:lnTo>
                  <a:lnTo>
                    <a:pt x="791" y="587"/>
                  </a:lnTo>
                  <a:lnTo>
                    <a:pt x="785" y="640"/>
                  </a:lnTo>
                  <a:lnTo>
                    <a:pt x="832" y="654"/>
                  </a:lnTo>
                  <a:lnTo>
                    <a:pt x="884" y="608"/>
                  </a:lnTo>
                  <a:lnTo>
                    <a:pt x="947" y="594"/>
                  </a:lnTo>
                  <a:lnTo>
                    <a:pt x="988" y="543"/>
                  </a:lnTo>
                  <a:lnTo>
                    <a:pt x="1019" y="533"/>
                  </a:lnTo>
                  <a:lnTo>
                    <a:pt x="1055" y="496"/>
                  </a:lnTo>
                  <a:lnTo>
                    <a:pt x="1108" y="516"/>
                  </a:lnTo>
                  <a:lnTo>
                    <a:pt x="1136" y="490"/>
                  </a:lnTo>
                  <a:lnTo>
                    <a:pt x="1122" y="431"/>
                  </a:lnTo>
                  <a:lnTo>
                    <a:pt x="1088" y="388"/>
                  </a:lnTo>
                  <a:lnTo>
                    <a:pt x="1088" y="291"/>
                  </a:lnTo>
                  <a:lnTo>
                    <a:pt x="1051" y="272"/>
                  </a:lnTo>
                  <a:lnTo>
                    <a:pt x="1019" y="274"/>
                  </a:lnTo>
                  <a:lnTo>
                    <a:pt x="980" y="242"/>
                  </a:lnTo>
                  <a:lnTo>
                    <a:pt x="960" y="213"/>
                  </a:lnTo>
                  <a:lnTo>
                    <a:pt x="901" y="236"/>
                  </a:lnTo>
                  <a:lnTo>
                    <a:pt x="836" y="187"/>
                  </a:lnTo>
                  <a:lnTo>
                    <a:pt x="783" y="203"/>
                  </a:lnTo>
                  <a:lnTo>
                    <a:pt x="748" y="160"/>
                  </a:lnTo>
                  <a:lnTo>
                    <a:pt x="744" y="98"/>
                  </a:lnTo>
                  <a:lnTo>
                    <a:pt x="677" y="126"/>
                  </a:lnTo>
                  <a:lnTo>
                    <a:pt x="628" y="106"/>
                  </a:lnTo>
                  <a:lnTo>
                    <a:pt x="514" y="124"/>
                  </a:lnTo>
                  <a:lnTo>
                    <a:pt x="427" y="87"/>
                  </a:lnTo>
                  <a:lnTo>
                    <a:pt x="329" y="0"/>
                  </a:lnTo>
                  <a:lnTo>
                    <a:pt x="283" y="24"/>
                  </a:lnTo>
                  <a:lnTo>
                    <a:pt x="205" y="18"/>
                  </a:lnTo>
                  <a:lnTo>
                    <a:pt x="201" y="16"/>
                  </a:lnTo>
                  <a:lnTo>
                    <a:pt x="187" y="14"/>
                  </a:lnTo>
                  <a:lnTo>
                    <a:pt x="171" y="10"/>
                  </a:lnTo>
                  <a:lnTo>
                    <a:pt x="153" y="6"/>
                  </a:lnTo>
                  <a:lnTo>
                    <a:pt x="140" y="4"/>
                  </a:lnTo>
                  <a:lnTo>
                    <a:pt x="136" y="4"/>
                  </a:lnTo>
                  <a:lnTo>
                    <a:pt x="134" y="8"/>
                  </a:lnTo>
                  <a:lnTo>
                    <a:pt x="130" y="18"/>
                  </a:lnTo>
                  <a:lnTo>
                    <a:pt x="124" y="28"/>
                  </a:lnTo>
                  <a:lnTo>
                    <a:pt x="120" y="36"/>
                  </a:lnTo>
                  <a:lnTo>
                    <a:pt x="118" y="39"/>
                  </a:lnTo>
                  <a:lnTo>
                    <a:pt x="181" y="79"/>
                  </a:lnTo>
                  <a:lnTo>
                    <a:pt x="216" y="98"/>
                  </a:lnTo>
                  <a:lnTo>
                    <a:pt x="151" y="140"/>
                  </a:lnTo>
                  <a:lnTo>
                    <a:pt x="130" y="169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3140" y="2406"/>
              <a:ext cx="448" cy="398"/>
            </a:xfrm>
            <a:custGeom>
              <a:rect b="b" l="l" r="r" t="t"/>
              <a:pathLst>
                <a:path extrusionOk="0" h="797" w="896">
                  <a:moveTo>
                    <a:pt x="0" y="339"/>
                  </a:moveTo>
                  <a:lnTo>
                    <a:pt x="28" y="402"/>
                  </a:lnTo>
                  <a:lnTo>
                    <a:pt x="65" y="463"/>
                  </a:lnTo>
                  <a:lnTo>
                    <a:pt x="120" y="510"/>
                  </a:lnTo>
                  <a:lnTo>
                    <a:pt x="117" y="561"/>
                  </a:lnTo>
                  <a:lnTo>
                    <a:pt x="211" y="648"/>
                  </a:lnTo>
                  <a:lnTo>
                    <a:pt x="302" y="685"/>
                  </a:lnTo>
                  <a:lnTo>
                    <a:pt x="416" y="667"/>
                  </a:lnTo>
                  <a:lnTo>
                    <a:pt x="465" y="687"/>
                  </a:lnTo>
                  <a:lnTo>
                    <a:pt x="532" y="659"/>
                  </a:lnTo>
                  <a:lnTo>
                    <a:pt x="536" y="721"/>
                  </a:lnTo>
                  <a:lnTo>
                    <a:pt x="571" y="764"/>
                  </a:lnTo>
                  <a:lnTo>
                    <a:pt x="624" y="748"/>
                  </a:lnTo>
                  <a:lnTo>
                    <a:pt x="689" y="797"/>
                  </a:lnTo>
                  <a:lnTo>
                    <a:pt x="750" y="776"/>
                  </a:lnTo>
                  <a:lnTo>
                    <a:pt x="772" y="756"/>
                  </a:lnTo>
                  <a:lnTo>
                    <a:pt x="845" y="719"/>
                  </a:lnTo>
                  <a:lnTo>
                    <a:pt x="851" y="654"/>
                  </a:lnTo>
                  <a:lnTo>
                    <a:pt x="831" y="595"/>
                  </a:lnTo>
                  <a:lnTo>
                    <a:pt x="774" y="630"/>
                  </a:lnTo>
                  <a:lnTo>
                    <a:pt x="717" y="567"/>
                  </a:lnTo>
                  <a:lnTo>
                    <a:pt x="678" y="534"/>
                  </a:lnTo>
                  <a:lnTo>
                    <a:pt x="727" y="518"/>
                  </a:lnTo>
                  <a:lnTo>
                    <a:pt x="723" y="465"/>
                  </a:lnTo>
                  <a:lnTo>
                    <a:pt x="760" y="433"/>
                  </a:lnTo>
                  <a:lnTo>
                    <a:pt x="743" y="378"/>
                  </a:lnTo>
                  <a:lnTo>
                    <a:pt x="788" y="349"/>
                  </a:lnTo>
                  <a:lnTo>
                    <a:pt x="841" y="398"/>
                  </a:lnTo>
                  <a:lnTo>
                    <a:pt x="896" y="366"/>
                  </a:lnTo>
                  <a:lnTo>
                    <a:pt x="876" y="303"/>
                  </a:lnTo>
                  <a:lnTo>
                    <a:pt x="823" y="284"/>
                  </a:lnTo>
                  <a:lnTo>
                    <a:pt x="811" y="250"/>
                  </a:lnTo>
                  <a:lnTo>
                    <a:pt x="727" y="266"/>
                  </a:lnTo>
                  <a:lnTo>
                    <a:pt x="676" y="213"/>
                  </a:lnTo>
                  <a:lnTo>
                    <a:pt x="626" y="215"/>
                  </a:lnTo>
                  <a:lnTo>
                    <a:pt x="622" y="165"/>
                  </a:lnTo>
                  <a:lnTo>
                    <a:pt x="691" y="83"/>
                  </a:lnTo>
                  <a:lnTo>
                    <a:pt x="683" y="12"/>
                  </a:lnTo>
                  <a:lnTo>
                    <a:pt x="609" y="26"/>
                  </a:lnTo>
                  <a:lnTo>
                    <a:pt x="445" y="0"/>
                  </a:lnTo>
                  <a:lnTo>
                    <a:pt x="437" y="130"/>
                  </a:lnTo>
                  <a:lnTo>
                    <a:pt x="353" y="197"/>
                  </a:lnTo>
                  <a:lnTo>
                    <a:pt x="288" y="209"/>
                  </a:lnTo>
                  <a:lnTo>
                    <a:pt x="168" y="286"/>
                  </a:lnTo>
                  <a:lnTo>
                    <a:pt x="97" y="317"/>
                  </a:lnTo>
                  <a:lnTo>
                    <a:pt x="0" y="339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4" name="Google Shape;134;p16"/>
            <p:cNvSpPr/>
            <p:nvPr/>
          </p:nvSpPr>
          <p:spPr>
            <a:xfrm>
              <a:off x="3140" y="2406"/>
              <a:ext cx="448" cy="398"/>
            </a:xfrm>
            <a:custGeom>
              <a:rect b="b" l="l" r="r" t="t"/>
              <a:pathLst>
                <a:path extrusionOk="0" h="797" w="896">
                  <a:moveTo>
                    <a:pt x="0" y="339"/>
                  </a:moveTo>
                  <a:lnTo>
                    <a:pt x="28" y="402"/>
                  </a:lnTo>
                  <a:lnTo>
                    <a:pt x="65" y="463"/>
                  </a:lnTo>
                  <a:lnTo>
                    <a:pt x="120" y="510"/>
                  </a:lnTo>
                  <a:lnTo>
                    <a:pt x="117" y="561"/>
                  </a:lnTo>
                  <a:lnTo>
                    <a:pt x="211" y="648"/>
                  </a:lnTo>
                  <a:lnTo>
                    <a:pt x="302" y="685"/>
                  </a:lnTo>
                  <a:lnTo>
                    <a:pt x="416" y="667"/>
                  </a:lnTo>
                  <a:lnTo>
                    <a:pt x="465" y="687"/>
                  </a:lnTo>
                  <a:lnTo>
                    <a:pt x="532" y="659"/>
                  </a:lnTo>
                  <a:lnTo>
                    <a:pt x="536" y="721"/>
                  </a:lnTo>
                  <a:lnTo>
                    <a:pt x="571" y="764"/>
                  </a:lnTo>
                  <a:lnTo>
                    <a:pt x="624" y="748"/>
                  </a:lnTo>
                  <a:lnTo>
                    <a:pt x="689" y="797"/>
                  </a:lnTo>
                  <a:lnTo>
                    <a:pt x="750" y="776"/>
                  </a:lnTo>
                  <a:lnTo>
                    <a:pt x="772" y="756"/>
                  </a:lnTo>
                  <a:lnTo>
                    <a:pt x="845" y="719"/>
                  </a:lnTo>
                  <a:lnTo>
                    <a:pt x="851" y="654"/>
                  </a:lnTo>
                  <a:lnTo>
                    <a:pt x="831" y="595"/>
                  </a:lnTo>
                  <a:lnTo>
                    <a:pt x="774" y="630"/>
                  </a:lnTo>
                  <a:lnTo>
                    <a:pt x="717" y="567"/>
                  </a:lnTo>
                  <a:lnTo>
                    <a:pt x="678" y="534"/>
                  </a:lnTo>
                  <a:lnTo>
                    <a:pt x="727" y="518"/>
                  </a:lnTo>
                  <a:lnTo>
                    <a:pt x="723" y="465"/>
                  </a:lnTo>
                  <a:lnTo>
                    <a:pt x="760" y="433"/>
                  </a:lnTo>
                  <a:lnTo>
                    <a:pt x="743" y="378"/>
                  </a:lnTo>
                  <a:lnTo>
                    <a:pt x="788" y="349"/>
                  </a:lnTo>
                  <a:lnTo>
                    <a:pt x="841" y="398"/>
                  </a:lnTo>
                  <a:lnTo>
                    <a:pt x="896" y="366"/>
                  </a:lnTo>
                  <a:lnTo>
                    <a:pt x="876" y="303"/>
                  </a:lnTo>
                  <a:lnTo>
                    <a:pt x="823" y="284"/>
                  </a:lnTo>
                  <a:lnTo>
                    <a:pt x="811" y="250"/>
                  </a:lnTo>
                  <a:lnTo>
                    <a:pt x="727" y="266"/>
                  </a:lnTo>
                  <a:lnTo>
                    <a:pt x="676" y="213"/>
                  </a:lnTo>
                  <a:lnTo>
                    <a:pt x="626" y="215"/>
                  </a:lnTo>
                  <a:lnTo>
                    <a:pt x="622" y="165"/>
                  </a:lnTo>
                  <a:lnTo>
                    <a:pt x="691" y="83"/>
                  </a:lnTo>
                  <a:lnTo>
                    <a:pt x="683" y="12"/>
                  </a:lnTo>
                  <a:lnTo>
                    <a:pt x="609" y="26"/>
                  </a:lnTo>
                  <a:lnTo>
                    <a:pt x="445" y="0"/>
                  </a:lnTo>
                  <a:lnTo>
                    <a:pt x="437" y="130"/>
                  </a:lnTo>
                  <a:lnTo>
                    <a:pt x="353" y="197"/>
                  </a:lnTo>
                  <a:lnTo>
                    <a:pt x="288" y="209"/>
                  </a:lnTo>
                  <a:lnTo>
                    <a:pt x="168" y="286"/>
                  </a:lnTo>
                  <a:lnTo>
                    <a:pt x="97" y="317"/>
                  </a:lnTo>
                  <a:lnTo>
                    <a:pt x="0" y="339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3128" y="2050"/>
              <a:ext cx="251" cy="526"/>
            </a:xfrm>
            <a:custGeom>
              <a:rect b="b" l="l" r="r" t="t"/>
              <a:pathLst>
                <a:path extrusionOk="0" h="1051" w="502">
                  <a:moveTo>
                    <a:pt x="25" y="942"/>
                  </a:moveTo>
                  <a:lnTo>
                    <a:pt x="23" y="1051"/>
                  </a:lnTo>
                  <a:lnTo>
                    <a:pt x="120" y="1027"/>
                  </a:lnTo>
                  <a:lnTo>
                    <a:pt x="191" y="998"/>
                  </a:lnTo>
                  <a:lnTo>
                    <a:pt x="311" y="919"/>
                  </a:lnTo>
                  <a:lnTo>
                    <a:pt x="376" y="909"/>
                  </a:lnTo>
                  <a:lnTo>
                    <a:pt x="460" y="840"/>
                  </a:lnTo>
                  <a:lnTo>
                    <a:pt x="468" y="712"/>
                  </a:lnTo>
                  <a:lnTo>
                    <a:pt x="429" y="675"/>
                  </a:lnTo>
                  <a:lnTo>
                    <a:pt x="433" y="635"/>
                  </a:lnTo>
                  <a:lnTo>
                    <a:pt x="460" y="600"/>
                  </a:lnTo>
                  <a:lnTo>
                    <a:pt x="454" y="565"/>
                  </a:lnTo>
                  <a:lnTo>
                    <a:pt x="484" y="504"/>
                  </a:lnTo>
                  <a:lnTo>
                    <a:pt x="470" y="433"/>
                  </a:lnTo>
                  <a:lnTo>
                    <a:pt x="395" y="395"/>
                  </a:lnTo>
                  <a:lnTo>
                    <a:pt x="397" y="324"/>
                  </a:lnTo>
                  <a:lnTo>
                    <a:pt x="429" y="293"/>
                  </a:lnTo>
                  <a:lnTo>
                    <a:pt x="435" y="254"/>
                  </a:lnTo>
                  <a:lnTo>
                    <a:pt x="476" y="240"/>
                  </a:lnTo>
                  <a:lnTo>
                    <a:pt x="502" y="169"/>
                  </a:lnTo>
                  <a:lnTo>
                    <a:pt x="476" y="122"/>
                  </a:lnTo>
                  <a:lnTo>
                    <a:pt x="437" y="104"/>
                  </a:lnTo>
                  <a:lnTo>
                    <a:pt x="441" y="61"/>
                  </a:lnTo>
                  <a:lnTo>
                    <a:pt x="484" y="41"/>
                  </a:lnTo>
                  <a:lnTo>
                    <a:pt x="454" y="0"/>
                  </a:lnTo>
                  <a:lnTo>
                    <a:pt x="348" y="43"/>
                  </a:lnTo>
                  <a:lnTo>
                    <a:pt x="285" y="43"/>
                  </a:lnTo>
                  <a:lnTo>
                    <a:pt x="199" y="74"/>
                  </a:lnTo>
                  <a:lnTo>
                    <a:pt x="151" y="193"/>
                  </a:lnTo>
                  <a:lnTo>
                    <a:pt x="73" y="222"/>
                  </a:lnTo>
                  <a:lnTo>
                    <a:pt x="73" y="291"/>
                  </a:lnTo>
                  <a:lnTo>
                    <a:pt x="45" y="415"/>
                  </a:lnTo>
                  <a:lnTo>
                    <a:pt x="0" y="468"/>
                  </a:lnTo>
                  <a:lnTo>
                    <a:pt x="51" y="555"/>
                  </a:lnTo>
                  <a:lnTo>
                    <a:pt x="14" y="655"/>
                  </a:lnTo>
                  <a:lnTo>
                    <a:pt x="33" y="789"/>
                  </a:lnTo>
                  <a:lnTo>
                    <a:pt x="57" y="877"/>
                  </a:lnTo>
                  <a:lnTo>
                    <a:pt x="25" y="942"/>
                  </a:lnTo>
                  <a:close/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3128" y="2050"/>
              <a:ext cx="251" cy="526"/>
            </a:xfrm>
            <a:custGeom>
              <a:rect b="b" l="l" r="r" t="t"/>
              <a:pathLst>
                <a:path extrusionOk="0" h="1051" w="502">
                  <a:moveTo>
                    <a:pt x="25" y="942"/>
                  </a:moveTo>
                  <a:lnTo>
                    <a:pt x="23" y="1051"/>
                  </a:lnTo>
                  <a:lnTo>
                    <a:pt x="120" y="1027"/>
                  </a:lnTo>
                  <a:lnTo>
                    <a:pt x="191" y="998"/>
                  </a:lnTo>
                  <a:lnTo>
                    <a:pt x="311" y="919"/>
                  </a:lnTo>
                  <a:lnTo>
                    <a:pt x="376" y="909"/>
                  </a:lnTo>
                  <a:lnTo>
                    <a:pt x="460" y="840"/>
                  </a:lnTo>
                  <a:lnTo>
                    <a:pt x="468" y="712"/>
                  </a:lnTo>
                  <a:lnTo>
                    <a:pt x="429" y="675"/>
                  </a:lnTo>
                  <a:lnTo>
                    <a:pt x="433" y="635"/>
                  </a:lnTo>
                  <a:lnTo>
                    <a:pt x="460" y="600"/>
                  </a:lnTo>
                  <a:lnTo>
                    <a:pt x="454" y="565"/>
                  </a:lnTo>
                  <a:lnTo>
                    <a:pt x="484" y="504"/>
                  </a:lnTo>
                  <a:lnTo>
                    <a:pt x="470" y="433"/>
                  </a:lnTo>
                  <a:lnTo>
                    <a:pt x="395" y="395"/>
                  </a:lnTo>
                  <a:lnTo>
                    <a:pt x="397" y="324"/>
                  </a:lnTo>
                  <a:lnTo>
                    <a:pt x="429" y="293"/>
                  </a:lnTo>
                  <a:lnTo>
                    <a:pt x="435" y="254"/>
                  </a:lnTo>
                  <a:lnTo>
                    <a:pt x="476" y="240"/>
                  </a:lnTo>
                  <a:lnTo>
                    <a:pt x="502" y="169"/>
                  </a:lnTo>
                  <a:lnTo>
                    <a:pt x="476" y="122"/>
                  </a:lnTo>
                  <a:lnTo>
                    <a:pt x="437" y="104"/>
                  </a:lnTo>
                  <a:lnTo>
                    <a:pt x="441" y="61"/>
                  </a:lnTo>
                  <a:lnTo>
                    <a:pt x="484" y="41"/>
                  </a:lnTo>
                  <a:lnTo>
                    <a:pt x="454" y="0"/>
                  </a:lnTo>
                  <a:lnTo>
                    <a:pt x="348" y="43"/>
                  </a:lnTo>
                  <a:lnTo>
                    <a:pt x="285" y="43"/>
                  </a:lnTo>
                  <a:lnTo>
                    <a:pt x="199" y="74"/>
                  </a:lnTo>
                  <a:lnTo>
                    <a:pt x="151" y="193"/>
                  </a:lnTo>
                  <a:lnTo>
                    <a:pt x="73" y="222"/>
                  </a:lnTo>
                  <a:lnTo>
                    <a:pt x="73" y="291"/>
                  </a:lnTo>
                  <a:lnTo>
                    <a:pt x="45" y="415"/>
                  </a:lnTo>
                  <a:lnTo>
                    <a:pt x="0" y="468"/>
                  </a:lnTo>
                  <a:lnTo>
                    <a:pt x="51" y="555"/>
                  </a:lnTo>
                  <a:lnTo>
                    <a:pt x="14" y="655"/>
                  </a:lnTo>
                  <a:lnTo>
                    <a:pt x="33" y="789"/>
                  </a:lnTo>
                  <a:lnTo>
                    <a:pt x="57" y="877"/>
                  </a:lnTo>
                  <a:lnTo>
                    <a:pt x="25" y="942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2736" y="2154"/>
              <a:ext cx="464" cy="664"/>
            </a:xfrm>
            <a:custGeom>
              <a:rect b="b" l="l" r="r" t="t"/>
              <a:pathLst>
                <a:path extrusionOk="0" h="1329" w="929">
                  <a:moveTo>
                    <a:pt x="0" y="406"/>
                  </a:moveTo>
                  <a:lnTo>
                    <a:pt x="8" y="425"/>
                  </a:lnTo>
                  <a:lnTo>
                    <a:pt x="36" y="461"/>
                  </a:lnTo>
                  <a:lnTo>
                    <a:pt x="87" y="504"/>
                  </a:lnTo>
                  <a:lnTo>
                    <a:pt x="85" y="538"/>
                  </a:lnTo>
                  <a:lnTo>
                    <a:pt x="124" y="595"/>
                  </a:lnTo>
                  <a:lnTo>
                    <a:pt x="107" y="636"/>
                  </a:lnTo>
                  <a:lnTo>
                    <a:pt x="107" y="681"/>
                  </a:lnTo>
                  <a:lnTo>
                    <a:pt x="150" y="697"/>
                  </a:lnTo>
                  <a:lnTo>
                    <a:pt x="174" y="732"/>
                  </a:lnTo>
                  <a:lnTo>
                    <a:pt x="239" y="762"/>
                  </a:lnTo>
                  <a:lnTo>
                    <a:pt x="272" y="748"/>
                  </a:lnTo>
                  <a:lnTo>
                    <a:pt x="278" y="705"/>
                  </a:lnTo>
                  <a:lnTo>
                    <a:pt x="317" y="689"/>
                  </a:lnTo>
                  <a:lnTo>
                    <a:pt x="335" y="648"/>
                  </a:lnTo>
                  <a:lnTo>
                    <a:pt x="315" y="612"/>
                  </a:lnTo>
                  <a:lnTo>
                    <a:pt x="264" y="593"/>
                  </a:lnTo>
                  <a:lnTo>
                    <a:pt x="288" y="435"/>
                  </a:lnTo>
                  <a:lnTo>
                    <a:pt x="319" y="451"/>
                  </a:lnTo>
                  <a:lnTo>
                    <a:pt x="370" y="453"/>
                  </a:lnTo>
                  <a:lnTo>
                    <a:pt x="372" y="484"/>
                  </a:lnTo>
                  <a:lnTo>
                    <a:pt x="439" y="504"/>
                  </a:lnTo>
                  <a:lnTo>
                    <a:pt x="563" y="559"/>
                  </a:lnTo>
                  <a:lnTo>
                    <a:pt x="575" y="603"/>
                  </a:lnTo>
                  <a:lnTo>
                    <a:pt x="550" y="646"/>
                  </a:lnTo>
                  <a:lnTo>
                    <a:pt x="561" y="697"/>
                  </a:lnTo>
                  <a:lnTo>
                    <a:pt x="557" y="750"/>
                  </a:lnTo>
                  <a:lnTo>
                    <a:pt x="449" y="758"/>
                  </a:lnTo>
                  <a:lnTo>
                    <a:pt x="449" y="807"/>
                  </a:lnTo>
                  <a:lnTo>
                    <a:pt x="396" y="819"/>
                  </a:lnTo>
                  <a:lnTo>
                    <a:pt x="349" y="793"/>
                  </a:lnTo>
                  <a:lnTo>
                    <a:pt x="286" y="797"/>
                  </a:lnTo>
                  <a:lnTo>
                    <a:pt x="288" y="851"/>
                  </a:lnTo>
                  <a:lnTo>
                    <a:pt x="260" y="890"/>
                  </a:lnTo>
                  <a:lnTo>
                    <a:pt x="305" y="921"/>
                  </a:lnTo>
                  <a:lnTo>
                    <a:pt x="282" y="998"/>
                  </a:lnTo>
                  <a:lnTo>
                    <a:pt x="292" y="1057"/>
                  </a:lnTo>
                  <a:lnTo>
                    <a:pt x="195" y="1071"/>
                  </a:lnTo>
                  <a:lnTo>
                    <a:pt x="211" y="1093"/>
                  </a:lnTo>
                  <a:lnTo>
                    <a:pt x="215" y="1142"/>
                  </a:lnTo>
                  <a:lnTo>
                    <a:pt x="191" y="1156"/>
                  </a:lnTo>
                  <a:lnTo>
                    <a:pt x="252" y="1217"/>
                  </a:lnTo>
                  <a:lnTo>
                    <a:pt x="345" y="1191"/>
                  </a:lnTo>
                  <a:lnTo>
                    <a:pt x="443" y="1232"/>
                  </a:lnTo>
                  <a:lnTo>
                    <a:pt x="506" y="1280"/>
                  </a:lnTo>
                  <a:lnTo>
                    <a:pt x="571" y="1254"/>
                  </a:lnTo>
                  <a:lnTo>
                    <a:pt x="642" y="1299"/>
                  </a:lnTo>
                  <a:lnTo>
                    <a:pt x="689" y="1299"/>
                  </a:lnTo>
                  <a:lnTo>
                    <a:pt x="691" y="1329"/>
                  </a:lnTo>
                  <a:lnTo>
                    <a:pt x="754" y="1323"/>
                  </a:lnTo>
                  <a:lnTo>
                    <a:pt x="756" y="1270"/>
                  </a:lnTo>
                  <a:lnTo>
                    <a:pt x="727" y="1234"/>
                  </a:lnTo>
                  <a:lnTo>
                    <a:pt x="748" y="1205"/>
                  </a:lnTo>
                  <a:lnTo>
                    <a:pt x="811" y="1163"/>
                  </a:lnTo>
                  <a:lnTo>
                    <a:pt x="776" y="1142"/>
                  </a:lnTo>
                  <a:lnTo>
                    <a:pt x="715" y="1104"/>
                  </a:lnTo>
                  <a:lnTo>
                    <a:pt x="733" y="1069"/>
                  </a:lnTo>
                  <a:lnTo>
                    <a:pt x="802" y="1083"/>
                  </a:lnTo>
                  <a:lnTo>
                    <a:pt x="880" y="1089"/>
                  </a:lnTo>
                  <a:lnTo>
                    <a:pt x="926" y="1065"/>
                  </a:lnTo>
                  <a:lnTo>
                    <a:pt x="929" y="1014"/>
                  </a:lnTo>
                  <a:lnTo>
                    <a:pt x="874" y="967"/>
                  </a:lnTo>
                  <a:lnTo>
                    <a:pt x="837" y="906"/>
                  </a:lnTo>
                  <a:lnTo>
                    <a:pt x="809" y="845"/>
                  </a:lnTo>
                  <a:lnTo>
                    <a:pt x="811" y="736"/>
                  </a:lnTo>
                  <a:lnTo>
                    <a:pt x="843" y="671"/>
                  </a:lnTo>
                  <a:lnTo>
                    <a:pt x="819" y="583"/>
                  </a:lnTo>
                  <a:lnTo>
                    <a:pt x="800" y="449"/>
                  </a:lnTo>
                  <a:lnTo>
                    <a:pt x="837" y="351"/>
                  </a:lnTo>
                  <a:lnTo>
                    <a:pt x="786" y="262"/>
                  </a:lnTo>
                  <a:lnTo>
                    <a:pt x="829" y="209"/>
                  </a:lnTo>
                  <a:lnTo>
                    <a:pt x="859" y="85"/>
                  </a:lnTo>
                  <a:lnTo>
                    <a:pt x="859" y="18"/>
                  </a:lnTo>
                  <a:lnTo>
                    <a:pt x="825" y="0"/>
                  </a:lnTo>
                  <a:lnTo>
                    <a:pt x="788" y="59"/>
                  </a:lnTo>
                  <a:lnTo>
                    <a:pt x="731" y="40"/>
                  </a:lnTo>
                  <a:lnTo>
                    <a:pt x="678" y="99"/>
                  </a:lnTo>
                  <a:lnTo>
                    <a:pt x="658" y="179"/>
                  </a:lnTo>
                  <a:lnTo>
                    <a:pt x="561" y="309"/>
                  </a:lnTo>
                  <a:lnTo>
                    <a:pt x="516" y="349"/>
                  </a:lnTo>
                  <a:lnTo>
                    <a:pt x="487" y="321"/>
                  </a:lnTo>
                  <a:lnTo>
                    <a:pt x="396" y="337"/>
                  </a:lnTo>
                  <a:lnTo>
                    <a:pt x="355" y="284"/>
                  </a:lnTo>
                  <a:lnTo>
                    <a:pt x="296" y="282"/>
                  </a:lnTo>
                  <a:lnTo>
                    <a:pt x="254" y="242"/>
                  </a:lnTo>
                  <a:lnTo>
                    <a:pt x="290" y="168"/>
                  </a:lnTo>
                  <a:lnTo>
                    <a:pt x="305" y="122"/>
                  </a:lnTo>
                  <a:lnTo>
                    <a:pt x="272" y="73"/>
                  </a:lnTo>
                  <a:lnTo>
                    <a:pt x="207" y="91"/>
                  </a:lnTo>
                  <a:lnTo>
                    <a:pt x="172" y="170"/>
                  </a:lnTo>
                  <a:lnTo>
                    <a:pt x="158" y="307"/>
                  </a:lnTo>
                  <a:lnTo>
                    <a:pt x="107" y="362"/>
                  </a:lnTo>
                  <a:lnTo>
                    <a:pt x="0" y="406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3987" y="3238"/>
              <a:ext cx="121" cy="305"/>
            </a:xfrm>
            <a:custGeom>
              <a:rect b="b" l="l" r="r" t="t"/>
              <a:pathLst>
                <a:path extrusionOk="0" h="610" w="242">
                  <a:moveTo>
                    <a:pt x="173" y="0"/>
                  </a:moveTo>
                  <a:lnTo>
                    <a:pt x="172" y="4"/>
                  </a:lnTo>
                  <a:lnTo>
                    <a:pt x="164" y="12"/>
                  </a:lnTo>
                  <a:lnTo>
                    <a:pt x="154" y="24"/>
                  </a:lnTo>
                  <a:lnTo>
                    <a:pt x="144" y="36"/>
                  </a:lnTo>
                  <a:lnTo>
                    <a:pt x="132" y="44"/>
                  </a:lnTo>
                  <a:lnTo>
                    <a:pt x="122" y="49"/>
                  </a:lnTo>
                  <a:lnTo>
                    <a:pt x="111" y="63"/>
                  </a:lnTo>
                  <a:lnTo>
                    <a:pt x="97" y="79"/>
                  </a:lnTo>
                  <a:lnTo>
                    <a:pt x="87" y="97"/>
                  </a:lnTo>
                  <a:lnTo>
                    <a:pt x="77" y="112"/>
                  </a:lnTo>
                  <a:lnTo>
                    <a:pt x="73" y="122"/>
                  </a:lnTo>
                  <a:lnTo>
                    <a:pt x="71" y="132"/>
                  </a:lnTo>
                  <a:lnTo>
                    <a:pt x="63" y="148"/>
                  </a:lnTo>
                  <a:lnTo>
                    <a:pt x="53" y="168"/>
                  </a:lnTo>
                  <a:lnTo>
                    <a:pt x="44" y="189"/>
                  </a:lnTo>
                  <a:lnTo>
                    <a:pt x="32" y="213"/>
                  </a:lnTo>
                  <a:lnTo>
                    <a:pt x="20" y="234"/>
                  </a:lnTo>
                  <a:lnTo>
                    <a:pt x="10" y="254"/>
                  </a:lnTo>
                  <a:lnTo>
                    <a:pt x="4" y="268"/>
                  </a:lnTo>
                  <a:lnTo>
                    <a:pt x="0" y="288"/>
                  </a:lnTo>
                  <a:lnTo>
                    <a:pt x="2" y="309"/>
                  </a:lnTo>
                  <a:lnTo>
                    <a:pt x="8" y="331"/>
                  </a:lnTo>
                  <a:lnTo>
                    <a:pt x="14" y="354"/>
                  </a:lnTo>
                  <a:lnTo>
                    <a:pt x="18" y="376"/>
                  </a:lnTo>
                  <a:lnTo>
                    <a:pt x="18" y="396"/>
                  </a:lnTo>
                  <a:lnTo>
                    <a:pt x="14" y="414"/>
                  </a:lnTo>
                  <a:lnTo>
                    <a:pt x="12" y="431"/>
                  </a:lnTo>
                  <a:lnTo>
                    <a:pt x="14" y="445"/>
                  </a:lnTo>
                  <a:lnTo>
                    <a:pt x="24" y="455"/>
                  </a:lnTo>
                  <a:lnTo>
                    <a:pt x="42" y="467"/>
                  </a:lnTo>
                  <a:lnTo>
                    <a:pt x="57" y="477"/>
                  </a:lnTo>
                  <a:lnTo>
                    <a:pt x="71" y="492"/>
                  </a:lnTo>
                  <a:lnTo>
                    <a:pt x="85" y="514"/>
                  </a:lnTo>
                  <a:lnTo>
                    <a:pt x="99" y="530"/>
                  </a:lnTo>
                  <a:lnTo>
                    <a:pt x="111" y="540"/>
                  </a:lnTo>
                  <a:lnTo>
                    <a:pt x="122" y="547"/>
                  </a:lnTo>
                  <a:lnTo>
                    <a:pt x="130" y="555"/>
                  </a:lnTo>
                  <a:lnTo>
                    <a:pt x="136" y="569"/>
                  </a:lnTo>
                  <a:lnTo>
                    <a:pt x="140" y="583"/>
                  </a:lnTo>
                  <a:lnTo>
                    <a:pt x="144" y="597"/>
                  </a:lnTo>
                  <a:lnTo>
                    <a:pt x="148" y="606"/>
                  </a:lnTo>
                  <a:lnTo>
                    <a:pt x="154" y="610"/>
                  </a:lnTo>
                  <a:lnTo>
                    <a:pt x="162" y="606"/>
                  </a:lnTo>
                  <a:lnTo>
                    <a:pt x="168" y="597"/>
                  </a:lnTo>
                  <a:lnTo>
                    <a:pt x="168" y="581"/>
                  </a:lnTo>
                  <a:lnTo>
                    <a:pt x="168" y="559"/>
                  </a:lnTo>
                  <a:lnTo>
                    <a:pt x="168" y="538"/>
                  </a:lnTo>
                  <a:lnTo>
                    <a:pt x="172" y="516"/>
                  </a:lnTo>
                  <a:lnTo>
                    <a:pt x="179" y="494"/>
                  </a:lnTo>
                  <a:lnTo>
                    <a:pt x="189" y="475"/>
                  </a:lnTo>
                  <a:lnTo>
                    <a:pt x="201" y="457"/>
                  </a:lnTo>
                  <a:lnTo>
                    <a:pt x="211" y="435"/>
                  </a:lnTo>
                  <a:lnTo>
                    <a:pt x="217" y="412"/>
                  </a:lnTo>
                  <a:lnTo>
                    <a:pt x="221" y="380"/>
                  </a:lnTo>
                  <a:lnTo>
                    <a:pt x="225" y="343"/>
                  </a:lnTo>
                  <a:lnTo>
                    <a:pt x="227" y="303"/>
                  </a:lnTo>
                  <a:lnTo>
                    <a:pt x="229" y="264"/>
                  </a:lnTo>
                  <a:lnTo>
                    <a:pt x="227" y="231"/>
                  </a:lnTo>
                  <a:lnTo>
                    <a:pt x="229" y="203"/>
                  </a:lnTo>
                  <a:lnTo>
                    <a:pt x="233" y="179"/>
                  </a:lnTo>
                  <a:lnTo>
                    <a:pt x="240" y="156"/>
                  </a:lnTo>
                  <a:lnTo>
                    <a:pt x="242" y="134"/>
                  </a:lnTo>
                  <a:lnTo>
                    <a:pt x="238" y="112"/>
                  </a:lnTo>
                  <a:lnTo>
                    <a:pt x="229" y="89"/>
                  </a:lnTo>
                  <a:lnTo>
                    <a:pt x="223" y="73"/>
                  </a:lnTo>
                  <a:lnTo>
                    <a:pt x="215" y="59"/>
                  </a:lnTo>
                  <a:lnTo>
                    <a:pt x="207" y="42"/>
                  </a:lnTo>
                  <a:lnTo>
                    <a:pt x="195" y="22"/>
                  </a:lnTo>
                  <a:lnTo>
                    <a:pt x="185" y="10"/>
                  </a:lnTo>
                  <a:lnTo>
                    <a:pt x="177" y="2"/>
                  </a:lnTo>
                  <a:lnTo>
                    <a:pt x="173" y="0"/>
                  </a:lnTo>
                </a:path>
              </a:pathLst>
            </a:custGeom>
            <a:solidFill>
              <a:srgbClr val="E8E8E6"/>
            </a:solidFill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139" name="Google Shape;139;p16"/>
          <p:cNvSpPr/>
          <p:nvPr/>
        </p:nvSpPr>
        <p:spPr>
          <a:xfrm>
            <a:off x="4689216" y="5490675"/>
            <a:ext cx="944386" cy="803628"/>
          </a:xfrm>
          <a:custGeom>
            <a:rect b="b" l="l" r="r" t="t"/>
            <a:pathLst>
              <a:path extrusionOk="0" h="960" w="1128">
                <a:moveTo>
                  <a:pt x="1128" y="246"/>
                </a:moveTo>
                <a:lnTo>
                  <a:pt x="1124" y="248"/>
                </a:lnTo>
                <a:lnTo>
                  <a:pt x="1116" y="250"/>
                </a:lnTo>
                <a:lnTo>
                  <a:pt x="1104" y="254"/>
                </a:lnTo>
                <a:lnTo>
                  <a:pt x="1094" y="259"/>
                </a:lnTo>
                <a:lnTo>
                  <a:pt x="1088" y="265"/>
                </a:lnTo>
                <a:lnTo>
                  <a:pt x="1083" y="275"/>
                </a:lnTo>
                <a:lnTo>
                  <a:pt x="1075" y="289"/>
                </a:lnTo>
                <a:lnTo>
                  <a:pt x="1063" y="305"/>
                </a:lnTo>
                <a:lnTo>
                  <a:pt x="1055" y="318"/>
                </a:lnTo>
                <a:lnTo>
                  <a:pt x="1047" y="332"/>
                </a:lnTo>
                <a:lnTo>
                  <a:pt x="1043" y="348"/>
                </a:lnTo>
                <a:lnTo>
                  <a:pt x="1037" y="362"/>
                </a:lnTo>
                <a:lnTo>
                  <a:pt x="1029" y="376"/>
                </a:lnTo>
                <a:lnTo>
                  <a:pt x="1016" y="387"/>
                </a:lnTo>
                <a:lnTo>
                  <a:pt x="1002" y="395"/>
                </a:lnTo>
                <a:lnTo>
                  <a:pt x="984" y="403"/>
                </a:lnTo>
                <a:lnTo>
                  <a:pt x="966" y="411"/>
                </a:lnTo>
                <a:lnTo>
                  <a:pt x="949" y="417"/>
                </a:lnTo>
                <a:lnTo>
                  <a:pt x="937" y="419"/>
                </a:lnTo>
                <a:lnTo>
                  <a:pt x="921" y="415"/>
                </a:lnTo>
                <a:lnTo>
                  <a:pt x="903" y="411"/>
                </a:lnTo>
                <a:lnTo>
                  <a:pt x="884" y="409"/>
                </a:lnTo>
                <a:lnTo>
                  <a:pt x="864" y="411"/>
                </a:lnTo>
                <a:lnTo>
                  <a:pt x="846" y="419"/>
                </a:lnTo>
                <a:lnTo>
                  <a:pt x="829" y="431"/>
                </a:lnTo>
                <a:lnTo>
                  <a:pt x="813" y="440"/>
                </a:lnTo>
                <a:lnTo>
                  <a:pt x="801" y="450"/>
                </a:lnTo>
                <a:lnTo>
                  <a:pt x="799" y="454"/>
                </a:lnTo>
                <a:lnTo>
                  <a:pt x="797" y="458"/>
                </a:lnTo>
                <a:lnTo>
                  <a:pt x="795" y="464"/>
                </a:lnTo>
                <a:lnTo>
                  <a:pt x="793" y="468"/>
                </a:lnTo>
                <a:lnTo>
                  <a:pt x="791" y="472"/>
                </a:lnTo>
                <a:lnTo>
                  <a:pt x="789" y="474"/>
                </a:lnTo>
                <a:lnTo>
                  <a:pt x="787" y="474"/>
                </a:lnTo>
                <a:lnTo>
                  <a:pt x="783" y="474"/>
                </a:lnTo>
                <a:lnTo>
                  <a:pt x="777" y="470"/>
                </a:lnTo>
                <a:lnTo>
                  <a:pt x="770" y="462"/>
                </a:lnTo>
                <a:lnTo>
                  <a:pt x="760" y="456"/>
                </a:lnTo>
                <a:lnTo>
                  <a:pt x="752" y="456"/>
                </a:lnTo>
                <a:lnTo>
                  <a:pt x="742" y="462"/>
                </a:lnTo>
                <a:lnTo>
                  <a:pt x="734" y="472"/>
                </a:lnTo>
                <a:lnTo>
                  <a:pt x="726" y="484"/>
                </a:lnTo>
                <a:lnTo>
                  <a:pt x="718" y="496"/>
                </a:lnTo>
                <a:lnTo>
                  <a:pt x="708" y="507"/>
                </a:lnTo>
                <a:lnTo>
                  <a:pt x="695" y="513"/>
                </a:lnTo>
                <a:lnTo>
                  <a:pt x="679" y="513"/>
                </a:lnTo>
                <a:lnTo>
                  <a:pt x="657" y="509"/>
                </a:lnTo>
                <a:lnTo>
                  <a:pt x="644" y="503"/>
                </a:lnTo>
                <a:lnTo>
                  <a:pt x="634" y="494"/>
                </a:lnTo>
                <a:lnTo>
                  <a:pt x="622" y="482"/>
                </a:lnTo>
                <a:lnTo>
                  <a:pt x="612" y="468"/>
                </a:lnTo>
                <a:lnTo>
                  <a:pt x="602" y="454"/>
                </a:lnTo>
                <a:lnTo>
                  <a:pt x="592" y="442"/>
                </a:lnTo>
                <a:lnTo>
                  <a:pt x="583" y="437"/>
                </a:lnTo>
                <a:lnTo>
                  <a:pt x="575" y="440"/>
                </a:lnTo>
                <a:lnTo>
                  <a:pt x="571" y="452"/>
                </a:lnTo>
                <a:lnTo>
                  <a:pt x="575" y="464"/>
                </a:lnTo>
                <a:lnTo>
                  <a:pt x="581" y="478"/>
                </a:lnTo>
                <a:lnTo>
                  <a:pt x="588" y="490"/>
                </a:lnTo>
                <a:lnTo>
                  <a:pt x="596" y="498"/>
                </a:lnTo>
                <a:lnTo>
                  <a:pt x="608" y="509"/>
                </a:lnTo>
                <a:lnTo>
                  <a:pt x="618" y="519"/>
                </a:lnTo>
                <a:lnTo>
                  <a:pt x="624" y="531"/>
                </a:lnTo>
                <a:lnTo>
                  <a:pt x="624" y="541"/>
                </a:lnTo>
                <a:lnTo>
                  <a:pt x="612" y="557"/>
                </a:lnTo>
                <a:lnTo>
                  <a:pt x="596" y="574"/>
                </a:lnTo>
                <a:lnTo>
                  <a:pt x="577" y="588"/>
                </a:lnTo>
                <a:lnTo>
                  <a:pt x="557" y="596"/>
                </a:lnTo>
                <a:lnTo>
                  <a:pt x="545" y="600"/>
                </a:lnTo>
                <a:lnTo>
                  <a:pt x="535" y="598"/>
                </a:lnTo>
                <a:lnTo>
                  <a:pt x="533" y="596"/>
                </a:lnTo>
                <a:lnTo>
                  <a:pt x="531" y="594"/>
                </a:lnTo>
                <a:lnTo>
                  <a:pt x="527" y="592"/>
                </a:lnTo>
                <a:lnTo>
                  <a:pt x="525" y="590"/>
                </a:lnTo>
                <a:lnTo>
                  <a:pt x="523" y="590"/>
                </a:lnTo>
                <a:lnTo>
                  <a:pt x="521" y="590"/>
                </a:lnTo>
                <a:lnTo>
                  <a:pt x="520" y="592"/>
                </a:lnTo>
                <a:lnTo>
                  <a:pt x="518" y="598"/>
                </a:lnTo>
                <a:lnTo>
                  <a:pt x="514" y="608"/>
                </a:lnTo>
                <a:lnTo>
                  <a:pt x="504" y="614"/>
                </a:lnTo>
                <a:lnTo>
                  <a:pt x="492" y="624"/>
                </a:lnTo>
                <a:lnTo>
                  <a:pt x="478" y="637"/>
                </a:lnTo>
                <a:lnTo>
                  <a:pt x="466" y="651"/>
                </a:lnTo>
                <a:lnTo>
                  <a:pt x="459" y="661"/>
                </a:lnTo>
                <a:lnTo>
                  <a:pt x="451" y="667"/>
                </a:lnTo>
                <a:lnTo>
                  <a:pt x="441" y="667"/>
                </a:lnTo>
                <a:lnTo>
                  <a:pt x="427" y="665"/>
                </a:lnTo>
                <a:lnTo>
                  <a:pt x="411" y="667"/>
                </a:lnTo>
                <a:lnTo>
                  <a:pt x="390" y="669"/>
                </a:lnTo>
                <a:lnTo>
                  <a:pt x="374" y="669"/>
                </a:lnTo>
                <a:lnTo>
                  <a:pt x="360" y="675"/>
                </a:lnTo>
                <a:lnTo>
                  <a:pt x="348" y="683"/>
                </a:lnTo>
                <a:lnTo>
                  <a:pt x="336" y="694"/>
                </a:lnTo>
                <a:lnTo>
                  <a:pt x="323" y="704"/>
                </a:lnTo>
                <a:lnTo>
                  <a:pt x="299" y="714"/>
                </a:lnTo>
                <a:lnTo>
                  <a:pt x="271" y="726"/>
                </a:lnTo>
                <a:lnTo>
                  <a:pt x="246" y="734"/>
                </a:lnTo>
                <a:lnTo>
                  <a:pt x="226" y="740"/>
                </a:lnTo>
                <a:lnTo>
                  <a:pt x="212" y="740"/>
                </a:lnTo>
                <a:lnTo>
                  <a:pt x="199" y="740"/>
                </a:lnTo>
                <a:lnTo>
                  <a:pt x="185" y="742"/>
                </a:lnTo>
                <a:lnTo>
                  <a:pt x="173" y="748"/>
                </a:lnTo>
                <a:lnTo>
                  <a:pt x="163" y="759"/>
                </a:lnTo>
                <a:lnTo>
                  <a:pt x="153" y="773"/>
                </a:lnTo>
                <a:lnTo>
                  <a:pt x="142" y="781"/>
                </a:lnTo>
                <a:lnTo>
                  <a:pt x="128" y="787"/>
                </a:lnTo>
                <a:lnTo>
                  <a:pt x="116" y="793"/>
                </a:lnTo>
                <a:lnTo>
                  <a:pt x="108" y="803"/>
                </a:lnTo>
                <a:lnTo>
                  <a:pt x="100" y="816"/>
                </a:lnTo>
                <a:lnTo>
                  <a:pt x="92" y="826"/>
                </a:lnTo>
                <a:lnTo>
                  <a:pt x="86" y="834"/>
                </a:lnTo>
                <a:lnTo>
                  <a:pt x="90" y="844"/>
                </a:lnTo>
                <a:lnTo>
                  <a:pt x="104" y="856"/>
                </a:lnTo>
                <a:lnTo>
                  <a:pt x="118" y="872"/>
                </a:lnTo>
                <a:lnTo>
                  <a:pt x="130" y="891"/>
                </a:lnTo>
                <a:lnTo>
                  <a:pt x="138" y="905"/>
                </a:lnTo>
                <a:lnTo>
                  <a:pt x="144" y="919"/>
                </a:lnTo>
                <a:lnTo>
                  <a:pt x="146" y="931"/>
                </a:lnTo>
                <a:lnTo>
                  <a:pt x="140" y="940"/>
                </a:lnTo>
                <a:lnTo>
                  <a:pt x="128" y="946"/>
                </a:lnTo>
                <a:lnTo>
                  <a:pt x="114" y="954"/>
                </a:lnTo>
                <a:lnTo>
                  <a:pt x="96" y="960"/>
                </a:lnTo>
                <a:lnTo>
                  <a:pt x="79" y="960"/>
                </a:lnTo>
                <a:lnTo>
                  <a:pt x="67" y="956"/>
                </a:lnTo>
                <a:lnTo>
                  <a:pt x="51" y="938"/>
                </a:lnTo>
                <a:lnTo>
                  <a:pt x="37" y="919"/>
                </a:lnTo>
                <a:lnTo>
                  <a:pt x="25" y="901"/>
                </a:lnTo>
                <a:lnTo>
                  <a:pt x="18" y="887"/>
                </a:lnTo>
                <a:lnTo>
                  <a:pt x="10" y="872"/>
                </a:lnTo>
                <a:lnTo>
                  <a:pt x="4" y="854"/>
                </a:lnTo>
                <a:lnTo>
                  <a:pt x="2" y="840"/>
                </a:lnTo>
                <a:lnTo>
                  <a:pt x="2" y="826"/>
                </a:lnTo>
                <a:lnTo>
                  <a:pt x="2" y="812"/>
                </a:lnTo>
                <a:lnTo>
                  <a:pt x="4" y="797"/>
                </a:lnTo>
                <a:lnTo>
                  <a:pt x="12" y="783"/>
                </a:lnTo>
                <a:lnTo>
                  <a:pt x="25" y="765"/>
                </a:lnTo>
                <a:lnTo>
                  <a:pt x="31" y="753"/>
                </a:lnTo>
                <a:lnTo>
                  <a:pt x="33" y="749"/>
                </a:lnTo>
                <a:lnTo>
                  <a:pt x="4" y="746"/>
                </a:lnTo>
                <a:lnTo>
                  <a:pt x="0" y="734"/>
                </a:lnTo>
                <a:lnTo>
                  <a:pt x="33" y="687"/>
                </a:lnTo>
                <a:lnTo>
                  <a:pt x="71" y="675"/>
                </a:lnTo>
                <a:lnTo>
                  <a:pt x="77" y="637"/>
                </a:lnTo>
                <a:lnTo>
                  <a:pt x="128" y="627"/>
                </a:lnTo>
                <a:lnTo>
                  <a:pt x="147" y="612"/>
                </a:lnTo>
                <a:lnTo>
                  <a:pt x="147" y="553"/>
                </a:lnTo>
                <a:lnTo>
                  <a:pt x="175" y="539"/>
                </a:lnTo>
                <a:lnTo>
                  <a:pt x="244" y="478"/>
                </a:lnTo>
                <a:lnTo>
                  <a:pt x="238" y="403"/>
                </a:lnTo>
                <a:lnTo>
                  <a:pt x="264" y="332"/>
                </a:lnTo>
                <a:lnTo>
                  <a:pt x="301" y="307"/>
                </a:lnTo>
                <a:lnTo>
                  <a:pt x="297" y="250"/>
                </a:lnTo>
                <a:lnTo>
                  <a:pt x="325" y="220"/>
                </a:lnTo>
                <a:lnTo>
                  <a:pt x="303" y="157"/>
                </a:lnTo>
                <a:lnTo>
                  <a:pt x="329" y="143"/>
                </a:lnTo>
                <a:lnTo>
                  <a:pt x="329" y="86"/>
                </a:lnTo>
                <a:lnTo>
                  <a:pt x="384" y="78"/>
                </a:lnTo>
                <a:lnTo>
                  <a:pt x="484" y="9"/>
                </a:lnTo>
                <a:lnTo>
                  <a:pt x="535" y="39"/>
                </a:lnTo>
                <a:lnTo>
                  <a:pt x="592" y="9"/>
                </a:lnTo>
                <a:lnTo>
                  <a:pt x="624" y="29"/>
                </a:lnTo>
                <a:lnTo>
                  <a:pt x="693" y="0"/>
                </a:lnTo>
                <a:lnTo>
                  <a:pt x="720" y="27"/>
                </a:lnTo>
                <a:lnTo>
                  <a:pt x="681" y="94"/>
                </a:lnTo>
                <a:lnTo>
                  <a:pt x="651" y="130"/>
                </a:lnTo>
                <a:lnTo>
                  <a:pt x="679" y="151"/>
                </a:lnTo>
                <a:lnTo>
                  <a:pt x="740" y="128"/>
                </a:lnTo>
                <a:lnTo>
                  <a:pt x="823" y="92"/>
                </a:lnTo>
                <a:lnTo>
                  <a:pt x="878" y="120"/>
                </a:lnTo>
                <a:lnTo>
                  <a:pt x="895" y="59"/>
                </a:lnTo>
                <a:lnTo>
                  <a:pt x="984" y="61"/>
                </a:lnTo>
                <a:lnTo>
                  <a:pt x="1053" y="96"/>
                </a:lnTo>
                <a:lnTo>
                  <a:pt x="1086" y="161"/>
                </a:lnTo>
                <a:lnTo>
                  <a:pt x="1110" y="216"/>
                </a:lnTo>
                <a:lnTo>
                  <a:pt x="1128" y="246"/>
                </a:lnTo>
              </a:path>
            </a:pathLst>
          </a:custGeom>
          <a:solidFill>
            <a:schemeClr val="accent5"/>
          </a:solidFill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5129597" y="3628939"/>
            <a:ext cx="825501" cy="554168"/>
          </a:xfrm>
          <a:custGeom>
            <a:rect b="b" l="l" r="r" t="t"/>
            <a:pathLst>
              <a:path extrusionOk="0" h="663" w="987">
                <a:moveTo>
                  <a:pt x="323" y="0"/>
                </a:moveTo>
                <a:lnTo>
                  <a:pt x="327" y="2"/>
                </a:lnTo>
                <a:lnTo>
                  <a:pt x="339" y="7"/>
                </a:lnTo>
                <a:lnTo>
                  <a:pt x="353" y="13"/>
                </a:lnTo>
                <a:lnTo>
                  <a:pt x="369" y="19"/>
                </a:lnTo>
                <a:lnTo>
                  <a:pt x="384" y="21"/>
                </a:lnTo>
                <a:lnTo>
                  <a:pt x="398" y="19"/>
                </a:lnTo>
                <a:lnTo>
                  <a:pt x="414" y="9"/>
                </a:lnTo>
                <a:lnTo>
                  <a:pt x="432" y="2"/>
                </a:lnTo>
                <a:lnTo>
                  <a:pt x="447" y="2"/>
                </a:lnTo>
                <a:lnTo>
                  <a:pt x="463" y="7"/>
                </a:lnTo>
                <a:lnTo>
                  <a:pt x="479" y="23"/>
                </a:lnTo>
                <a:lnTo>
                  <a:pt x="493" y="43"/>
                </a:lnTo>
                <a:lnTo>
                  <a:pt x="500" y="63"/>
                </a:lnTo>
                <a:lnTo>
                  <a:pt x="504" y="82"/>
                </a:lnTo>
                <a:lnTo>
                  <a:pt x="504" y="98"/>
                </a:lnTo>
                <a:lnTo>
                  <a:pt x="508" y="114"/>
                </a:lnTo>
                <a:lnTo>
                  <a:pt x="512" y="129"/>
                </a:lnTo>
                <a:lnTo>
                  <a:pt x="522" y="143"/>
                </a:lnTo>
                <a:lnTo>
                  <a:pt x="534" y="151"/>
                </a:lnTo>
                <a:lnTo>
                  <a:pt x="550" y="155"/>
                </a:lnTo>
                <a:lnTo>
                  <a:pt x="567" y="157"/>
                </a:lnTo>
                <a:lnTo>
                  <a:pt x="585" y="157"/>
                </a:lnTo>
                <a:lnTo>
                  <a:pt x="599" y="153"/>
                </a:lnTo>
                <a:lnTo>
                  <a:pt x="609" y="147"/>
                </a:lnTo>
                <a:lnTo>
                  <a:pt x="617" y="133"/>
                </a:lnTo>
                <a:lnTo>
                  <a:pt x="628" y="116"/>
                </a:lnTo>
                <a:lnTo>
                  <a:pt x="642" y="96"/>
                </a:lnTo>
                <a:lnTo>
                  <a:pt x="656" y="76"/>
                </a:lnTo>
                <a:lnTo>
                  <a:pt x="668" y="61"/>
                </a:lnTo>
                <a:lnTo>
                  <a:pt x="683" y="43"/>
                </a:lnTo>
                <a:lnTo>
                  <a:pt x="703" y="27"/>
                </a:lnTo>
                <a:lnTo>
                  <a:pt x="723" y="15"/>
                </a:lnTo>
                <a:lnTo>
                  <a:pt x="737" y="9"/>
                </a:lnTo>
                <a:lnTo>
                  <a:pt x="748" y="11"/>
                </a:lnTo>
                <a:lnTo>
                  <a:pt x="764" y="19"/>
                </a:lnTo>
                <a:lnTo>
                  <a:pt x="782" y="27"/>
                </a:lnTo>
                <a:lnTo>
                  <a:pt x="802" y="37"/>
                </a:lnTo>
                <a:lnTo>
                  <a:pt x="823" y="45"/>
                </a:lnTo>
                <a:lnTo>
                  <a:pt x="851" y="47"/>
                </a:lnTo>
                <a:lnTo>
                  <a:pt x="874" y="43"/>
                </a:lnTo>
                <a:lnTo>
                  <a:pt x="896" y="37"/>
                </a:lnTo>
                <a:lnTo>
                  <a:pt x="920" y="33"/>
                </a:lnTo>
                <a:lnTo>
                  <a:pt x="937" y="29"/>
                </a:lnTo>
                <a:lnTo>
                  <a:pt x="953" y="25"/>
                </a:lnTo>
                <a:lnTo>
                  <a:pt x="967" y="21"/>
                </a:lnTo>
                <a:lnTo>
                  <a:pt x="979" y="19"/>
                </a:lnTo>
                <a:lnTo>
                  <a:pt x="985" y="21"/>
                </a:lnTo>
                <a:lnTo>
                  <a:pt x="987" y="31"/>
                </a:lnTo>
                <a:lnTo>
                  <a:pt x="987" y="51"/>
                </a:lnTo>
                <a:lnTo>
                  <a:pt x="985" y="70"/>
                </a:lnTo>
                <a:lnTo>
                  <a:pt x="983" y="92"/>
                </a:lnTo>
                <a:lnTo>
                  <a:pt x="979" y="112"/>
                </a:lnTo>
                <a:lnTo>
                  <a:pt x="973" y="124"/>
                </a:lnTo>
                <a:lnTo>
                  <a:pt x="963" y="128"/>
                </a:lnTo>
                <a:lnTo>
                  <a:pt x="951" y="128"/>
                </a:lnTo>
                <a:lnTo>
                  <a:pt x="937" y="126"/>
                </a:lnTo>
                <a:lnTo>
                  <a:pt x="926" y="124"/>
                </a:lnTo>
                <a:lnTo>
                  <a:pt x="912" y="126"/>
                </a:lnTo>
                <a:lnTo>
                  <a:pt x="902" y="131"/>
                </a:lnTo>
                <a:lnTo>
                  <a:pt x="886" y="147"/>
                </a:lnTo>
                <a:lnTo>
                  <a:pt x="865" y="167"/>
                </a:lnTo>
                <a:lnTo>
                  <a:pt x="843" y="185"/>
                </a:lnTo>
                <a:lnTo>
                  <a:pt x="821" y="198"/>
                </a:lnTo>
                <a:lnTo>
                  <a:pt x="807" y="204"/>
                </a:lnTo>
                <a:lnTo>
                  <a:pt x="792" y="206"/>
                </a:lnTo>
                <a:lnTo>
                  <a:pt x="778" y="206"/>
                </a:lnTo>
                <a:lnTo>
                  <a:pt x="766" y="208"/>
                </a:lnTo>
                <a:lnTo>
                  <a:pt x="760" y="212"/>
                </a:lnTo>
                <a:lnTo>
                  <a:pt x="758" y="222"/>
                </a:lnTo>
                <a:lnTo>
                  <a:pt x="762" y="236"/>
                </a:lnTo>
                <a:lnTo>
                  <a:pt x="764" y="253"/>
                </a:lnTo>
                <a:lnTo>
                  <a:pt x="764" y="271"/>
                </a:lnTo>
                <a:lnTo>
                  <a:pt x="760" y="289"/>
                </a:lnTo>
                <a:lnTo>
                  <a:pt x="754" y="303"/>
                </a:lnTo>
                <a:lnTo>
                  <a:pt x="743" y="311"/>
                </a:lnTo>
                <a:lnTo>
                  <a:pt x="725" y="316"/>
                </a:lnTo>
                <a:lnTo>
                  <a:pt x="709" y="316"/>
                </a:lnTo>
                <a:lnTo>
                  <a:pt x="695" y="316"/>
                </a:lnTo>
                <a:lnTo>
                  <a:pt x="685" y="318"/>
                </a:lnTo>
                <a:lnTo>
                  <a:pt x="682" y="326"/>
                </a:lnTo>
                <a:lnTo>
                  <a:pt x="682" y="338"/>
                </a:lnTo>
                <a:lnTo>
                  <a:pt x="682" y="356"/>
                </a:lnTo>
                <a:lnTo>
                  <a:pt x="682" y="374"/>
                </a:lnTo>
                <a:lnTo>
                  <a:pt x="680" y="391"/>
                </a:lnTo>
                <a:lnTo>
                  <a:pt x="674" y="405"/>
                </a:lnTo>
                <a:lnTo>
                  <a:pt x="668" y="415"/>
                </a:lnTo>
                <a:lnTo>
                  <a:pt x="654" y="425"/>
                </a:lnTo>
                <a:lnTo>
                  <a:pt x="640" y="433"/>
                </a:lnTo>
                <a:lnTo>
                  <a:pt x="630" y="444"/>
                </a:lnTo>
                <a:lnTo>
                  <a:pt x="626" y="458"/>
                </a:lnTo>
                <a:lnTo>
                  <a:pt x="622" y="474"/>
                </a:lnTo>
                <a:lnTo>
                  <a:pt x="617" y="486"/>
                </a:lnTo>
                <a:lnTo>
                  <a:pt x="609" y="494"/>
                </a:lnTo>
                <a:lnTo>
                  <a:pt x="605" y="496"/>
                </a:lnTo>
                <a:lnTo>
                  <a:pt x="558" y="511"/>
                </a:lnTo>
                <a:lnTo>
                  <a:pt x="546" y="572"/>
                </a:lnTo>
                <a:lnTo>
                  <a:pt x="518" y="572"/>
                </a:lnTo>
                <a:lnTo>
                  <a:pt x="461" y="598"/>
                </a:lnTo>
                <a:lnTo>
                  <a:pt x="424" y="594"/>
                </a:lnTo>
                <a:lnTo>
                  <a:pt x="412" y="620"/>
                </a:lnTo>
                <a:lnTo>
                  <a:pt x="357" y="627"/>
                </a:lnTo>
                <a:lnTo>
                  <a:pt x="327" y="643"/>
                </a:lnTo>
                <a:lnTo>
                  <a:pt x="266" y="578"/>
                </a:lnTo>
                <a:lnTo>
                  <a:pt x="229" y="596"/>
                </a:lnTo>
                <a:lnTo>
                  <a:pt x="209" y="643"/>
                </a:lnTo>
                <a:lnTo>
                  <a:pt x="105" y="663"/>
                </a:lnTo>
                <a:lnTo>
                  <a:pt x="54" y="610"/>
                </a:lnTo>
                <a:lnTo>
                  <a:pt x="4" y="612"/>
                </a:lnTo>
                <a:lnTo>
                  <a:pt x="0" y="562"/>
                </a:lnTo>
                <a:lnTo>
                  <a:pt x="69" y="482"/>
                </a:lnTo>
                <a:lnTo>
                  <a:pt x="59" y="395"/>
                </a:lnTo>
                <a:lnTo>
                  <a:pt x="28" y="350"/>
                </a:lnTo>
                <a:lnTo>
                  <a:pt x="32" y="313"/>
                </a:lnTo>
                <a:lnTo>
                  <a:pt x="87" y="265"/>
                </a:lnTo>
                <a:lnTo>
                  <a:pt x="107" y="181"/>
                </a:lnTo>
                <a:lnTo>
                  <a:pt x="168" y="143"/>
                </a:lnTo>
                <a:lnTo>
                  <a:pt x="201" y="88"/>
                </a:lnTo>
                <a:lnTo>
                  <a:pt x="266" y="84"/>
                </a:lnTo>
                <a:lnTo>
                  <a:pt x="323" y="0"/>
                </a:lnTo>
              </a:path>
            </a:pathLst>
          </a:custGeom>
          <a:solidFill>
            <a:schemeClr val="accent5"/>
          </a:solidFill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41" name="Google Shape;141;p16"/>
          <p:cNvSpPr/>
          <p:nvPr/>
        </p:nvSpPr>
        <p:spPr>
          <a:xfrm>
            <a:off x="5451090" y="2778432"/>
            <a:ext cx="720010" cy="718244"/>
          </a:xfrm>
          <a:custGeom>
            <a:rect b="b" l="l" r="r" t="t"/>
            <a:pathLst>
              <a:path extrusionOk="0" h="858" w="860">
                <a:moveTo>
                  <a:pt x="725" y="575"/>
                </a:moveTo>
                <a:lnTo>
                  <a:pt x="725" y="579"/>
                </a:lnTo>
                <a:lnTo>
                  <a:pt x="719" y="585"/>
                </a:lnTo>
                <a:lnTo>
                  <a:pt x="713" y="594"/>
                </a:lnTo>
                <a:lnTo>
                  <a:pt x="705" y="604"/>
                </a:lnTo>
                <a:lnTo>
                  <a:pt x="695" y="608"/>
                </a:lnTo>
                <a:lnTo>
                  <a:pt x="681" y="610"/>
                </a:lnTo>
                <a:lnTo>
                  <a:pt x="664" y="614"/>
                </a:lnTo>
                <a:lnTo>
                  <a:pt x="642" y="618"/>
                </a:lnTo>
                <a:lnTo>
                  <a:pt x="622" y="626"/>
                </a:lnTo>
                <a:lnTo>
                  <a:pt x="607" y="638"/>
                </a:lnTo>
                <a:lnTo>
                  <a:pt x="593" y="651"/>
                </a:lnTo>
                <a:lnTo>
                  <a:pt x="577" y="665"/>
                </a:lnTo>
                <a:lnTo>
                  <a:pt x="559" y="679"/>
                </a:lnTo>
                <a:lnTo>
                  <a:pt x="544" y="693"/>
                </a:lnTo>
                <a:lnTo>
                  <a:pt x="530" y="703"/>
                </a:lnTo>
                <a:lnTo>
                  <a:pt x="522" y="711"/>
                </a:lnTo>
                <a:lnTo>
                  <a:pt x="514" y="718"/>
                </a:lnTo>
                <a:lnTo>
                  <a:pt x="502" y="730"/>
                </a:lnTo>
                <a:lnTo>
                  <a:pt x="492" y="744"/>
                </a:lnTo>
                <a:lnTo>
                  <a:pt x="481" y="760"/>
                </a:lnTo>
                <a:lnTo>
                  <a:pt x="475" y="774"/>
                </a:lnTo>
                <a:lnTo>
                  <a:pt x="465" y="789"/>
                </a:lnTo>
                <a:lnTo>
                  <a:pt x="451" y="801"/>
                </a:lnTo>
                <a:lnTo>
                  <a:pt x="437" y="809"/>
                </a:lnTo>
                <a:lnTo>
                  <a:pt x="427" y="815"/>
                </a:lnTo>
                <a:lnTo>
                  <a:pt x="422" y="823"/>
                </a:lnTo>
                <a:lnTo>
                  <a:pt x="410" y="831"/>
                </a:lnTo>
                <a:lnTo>
                  <a:pt x="394" y="840"/>
                </a:lnTo>
                <a:lnTo>
                  <a:pt x="380" y="850"/>
                </a:lnTo>
                <a:lnTo>
                  <a:pt x="364" y="856"/>
                </a:lnTo>
                <a:lnTo>
                  <a:pt x="355" y="858"/>
                </a:lnTo>
                <a:lnTo>
                  <a:pt x="349" y="854"/>
                </a:lnTo>
                <a:lnTo>
                  <a:pt x="349" y="838"/>
                </a:lnTo>
                <a:lnTo>
                  <a:pt x="355" y="827"/>
                </a:lnTo>
                <a:lnTo>
                  <a:pt x="366" y="815"/>
                </a:lnTo>
                <a:lnTo>
                  <a:pt x="380" y="801"/>
                </a:lnTo>
                <a:lnTo>
                  <a:pt x="392" y="789"/>
                </a:lnTo>
                <a:lnTo>
                  <a:pt x="404" y="775"/>
                </a:lnTo>
                <a:lnTo>
                  <a:pt x="410" y="764"/>
                </a:lnTo>
                <a:lnTo>
                  <a:pt x="410" y="754"/>
                </a:lnTo>
                <a:lnTo>
                  <a:pt x="404" y="748"/>
                </a:lnTo>
                <a:lnTo>
                  <a:pt x="392" y="742"/>
                </a:lnTo>
                <a:lnTo>
                  <a:pt x="380" y="734"/>
                </a:lnTo>
                <a:lnTo>
                  <a:pt x="370" y="726"/>
                </a:lnTo>
                <a:lnTo>
                  <a:pt x="364" y="716"/>
                </a:lnTo>
                <a:lnTo>
                  <a:pt x="364" y="699"/>
                </a:lnTo>
                <a:lnTo>
                  <a:pt x="372" y="679"/>
                </a:lnTo>
                <a:lnTo>
                  <a:pt x="382" y="661"/>
                </a:lnTo>
                <a:lnTo>
                  <a:pt x="400" y="636"/>
                </a:lnTo>
                <a:lnTo>
                  <a:pt x="418" y="608"/>
                </a:lnTo>
                <a:lnTo>
                  <a:pt x="425" y="592"/>
                </a:lnTo>
                <a:lnTo>
                  <a:pt x="433" y="575"/>
                </a:lnTo>
                <a:lnTo>
                  <a:pt x="441" y="559"/>
                </a:lnTo>
                <a:lnTo>
                  <a:pt x="443" y="547"/>
                </a:lnTo>
                <a:lnTo>
                  <a:pt x="439" y="537"/>
                </a:lnTo>
                <a:lnTo>
                  <a:pt x="429" y="526"/>
                </a:lnTo>
                <a:lnTo>
                  <a:pt x="418" y="514"/>
                </a:lnTo>
                <a:lnTo>
                  <a:pt x="404" y="502"/>
                </a:lnTo>
                <a:lnTo>
                  <a:pt x="394" y="494"/>
                </a:lnTo>
                <a:lnTo>
                  <a:pt x="384" y="490"/>
                </a:lnTo>
                <a:lnTo>
                  <a:pt x="374" y="490"/>
                </a:lnTo>
                <a:lnTo>
                  <a:pt x="362" y="492"/>
                </a:lnTo>
                <a:lnTo>
                  <a:pt x="345" y="494"/>
                </a:lnTo>
                <a:lnTo>
                  <a:pt x="325" y="494"/>
                </a:lnTo>
                <a:lnTo>
                  <a:pt x="311" y="492"/>
                </a:lnTo>
                <a:lnTo>
                  <a:pt x="301" y="492"/>
                </a:lnTo>
                <a:lnTo>
                  <a:pt x="294" y="498"/>
                </a:lnTo>
                <a:lnTo>
                  <a:pt x="286" y="512"/>
                </a:lnTo>
                <a:lnTo>
                  <a:pt x="280" y="533"/>
                </a:lnTo>
                <a:lnTo>
                  <a:pt x="272" y="557"/>
                </a:lnTo>
                <a:lnTo>
                  <a:pt x="264" y="577"/>
                </a:lnTo>
                <a:lnTo>
                  <a:pt x="254" y="592"/>
                </a:lnTo>
                <a:lnTo>
                  <a:pt x="242" y="608"/>
                </a:lnTo>
                <a:lnTo>
                  <a:pt x="227" y="630"/>
                </a:lnTo>
                <a:lnTo>
                  <a:pt x="211" y="650"/>
                </a:lnTo>
                <a:lnTo>
                  <a:pt x="197" y="663"/>
                </a:lnTo>
                <a:lnTo>
                  <a:pt x="183" y="673"/>
                </a:lnTo>
                <a:lnTo>
                  <a:pt x="172" y="681"/>
                </a:lnTo>
                <a:lnTo>
                  <a:pt x="162" y="687"/>
                </a:lnTo>
                <a:lnTo>
                  <a:pt x="158" y="691"/>
                </a:lnTo>
                <a:lnTo>
                  <a:pt x="134" y="667"/>
                </a:lnTo>
                <a:lnTo>
                  <a:pt x="103" y="620"/>
                </a:lnTo>
                <a:lnTo>
                  <a:pt x="55" y="587"/>
                </a:lnTo>
                <a:lnTo>
                  <a:pt x="0" y="569"/>
                </a:lnTo>
                <a:lnTo>
                  <a:pt x="20" y="510"/>
                </a:lnTo>
                <a:lnTo>
                  <a:pt x="53" y="457"/>
                </a:lnTo>
                <a:lnTo>
                  <a:pt x="30" y="402"/>
                </a:lnTo>
                <a:lnTo>
                  <a:pt x="30" y="337"/>
                </a:lnTo>
                <a:lnTo>
                  <a:pt x="10" y="315"/>
                </a:lnTo>
                <a:lnTo>
                  <a:pt x="40" y="285"/>
                </a:lnTo>
                <a:lnTo>
                  <a:pt x="81" y="317"/>
                </a:lnTo>
                <a:lnTo>
                  <a:pt x="126" y="382"/>
                </a:lnTo>
                <a:lnTo>
                  <a:pt x="170" y="311"/>
                </a:lnTo>
                <a:lnTo>
                  <a:pt x="215" y="274"/>
                </a:lnTo>
                <a:lnTo>
                  <a:pt x="274" y="209"/>
                </a:lnTo>
                <a:lnTo>
                  <a:pt x="349" y="189"/>
                </a:lnTo>
                <a:lnTo>
                  <a:pt x="376" y="173"/>
                </a:lnTo>
                <a:lnTo>
                  <a:pt x="380" y="134"/>
                </a:lnTo>
                <a:lnTo>
                  <a:pt x="431" y="146"/>
                </a:lnTo>
                <a:lnTo>
                  <a:pt x="475" y="108"/>
                </a:lnTo>
                <a:lnTo>
                  <a:pt x="524" y="47"/>
                </a:lnTo>
                <a:lnTo>
                  <a:pt x="524" y="0"/>
                </a:lnTo>
                <a:lnTo>
                  <a:pt x="595" y="22"/>
                </a:lnTo>
                <a:lnTo>
                  <a:pt x="679" y="45"/>
                </a:lnTo>
                <a:lnTo>
                  <a:pt x="725" y="120"/>
                </a:lnTo>
                <a:lnTo>
                  <a:pt x="784" y="187"/>
                </a:lnTo>
                <a:lnTo>
                  <a:pt x="774" y="240"/>
                </a:lnTo>
                <a:lnTo>
                  <a:pt x="860" y="317"/>
                </a:lnTo>
                <a:lnTo>
                  <a:pt x="860" y="402"/>
                </a:lnTo>
                <a:lnTo>
                  <a:pt x="815" y="425"/>
                </a:lnTo>
                <a:lnTo>
                  <a:pt x="731" y="533"/>
                </a:lnTo>
                <a:lnTo>
                  <a:pt x="725" y="575"/>
                </a:lnTo>
              </a:path>
            </a:pathLst>
          </a:custGeom>
          <a:solidFill>
            <a:schemeClr val="accent1"/>
          </a:solidFill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142" name="Google Shape;142;p16"/>
          <p:cNvCxnSpPr/>
          <p:nvPr/>
        </p:nvCxnSpPr>
        <p:spPr>
          <a:xfrm>
            <a:off x="6084386" y="3229638"/>
            <a:ext cx="266236" cy="262016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3" name="Google Shape;143;p16"/>
          <p:cNvCxnSpPr/>
          <p:nvPr/>
        </p:nvCxnSpPr>
        <p:spPr>
          <a:xfrm>
            <a:off x="6350622" y="3491652"/>
            <a:ext cx="237496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4" name="Google Shape;144;p16"/>
          <p:cNvCxnSpPr/>
          <p:nvPr/>
        </p:nvCxnSpPr>
        <p:spPr>
          <a:xfrm>
            <a:off x="5859240" y="3766976"/>
            <a:ext cx="266236" cy="262016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" name="Google Shape;145;p16"/>
          <p:cNvCxnSpPr/>
          <p:nvPr/>
        </p:nvCxnSpPr>
        <p:spPr>
          <a:xfrm>
            <a:off x="6125478" y="4028992"/>
            <a:ext cx="2600111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6" name="Google Shape;146;p16"/>
          <p:cNvCxnSpPr/>
          <p:nvPr/>
        </p:nvCxnSpPr>
        <p:spPr>
          <a:xfrm flipH="1" rot="10800000">
            <a:off x="5465022" y="4728905"/>
            <a:ext cx="885598" cy="280375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7" name="Google Shape;147;p16"/>
          <p:cNvCxnSpPr/>
          <p:nvPr/>
        </p:nvCxnSpPr>
        <p:spPr>
          <a:xfrm>
            <a:off x="6350622" y="4728904"/>
            <a:ext cx="237496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8" name="Google Shape;148;p16"/>
          <p:cNvCxnSpPr/>
          <p:nvPr/>
        </p:nvCxnSpPr>
        <p:spPr>
          <a:xfrm>
            <a:off x="5322157" y="5943555"/>
            <a:ext cx="266236" cy="262016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" name="Google Shape;149;p16"/>
          <p:cNvCxnSpPr/>
          <p:nvPr/>
        </p:nvCxnSpPr>
        <p:spPr>
          <a:xfrm>
            <a:off x="5588393" y="6205570"/>
            <a:ext cx="3017743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0" name="Google Shape;150;p16"/>
          <p:cNvSpPr/>
          <p:nvPr/>
        </p:nvSpPr>
        <p:spPr>
          <a:xfrm>
            <a:off x="7069962" y="2984950"/>
            <a:ext cx="1647117" cy="400430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69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969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7069962" y="3592108"/>
            <a:ext cx="1647117" cy="400430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69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969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2" name="Google Shape;152;p16"/>
          <p:cNvSpPr/>
          <p:nvPr/>
        </p:nvSpPr>
        <p:spPr>
          <a:xfrm>
            <a:off x="7069962" y="4293900"/>
            <a:ext cx="1647117" cy="400430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69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969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7022218" y="5696525"/>
            <a:ext cx="1647117" cy="400430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69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969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9291134" y="2374947"/>
            <a:ext cx="3058616" cy="4111447"/>
          </a:xfrm>
          <a:prstGeom prst="wedgeRectCallout">
            <a:avLst>
              <a:gd fmla="val -72333" name="adj1"/>
              <a:gd fmla="val 19715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5" name="Google Shape;155;p16"/>
          <p:cNvSpPr txBox="1"/>
          <p:nvPr/>
        </p:nvSpPr>
        <p:spPr>
          <a:xfrm>
            <a:off x="9308783" y="2589322"/>
            <a:ext cx="2906713" cy="3945118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</a:t>
            </a:r>
            <a:endParaRPr sz="1687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678134" y="187514"/>
            <a:ext cx="5893270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7" name="Google Shape;157;p16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8" name="Google Shape;158;p16"/>
          <p:cNvSpPr/>
          <p:nvPr/>
        </p:nvSpPr>
        <p:spPr>
          <a:xfrm>
            <a:off x="5083220" y="4794980"/>
            <a:ext cx="596102" cy="822044"/>
          </a:xfrm>
          <a:custGeom>
            <a:rect b="b" l="l" r="r" t="t"/>
            <a:pathLst>
              <a:path extrusionOk="0" h="982" w="711">
                <a:moveTo>
                  <a:pt x="77" y="173"/>
                </a:moveTo>
                <a:lnTo>
                  <a:pt x="27" y="219"/>
                </a:lnTo>
                <a:lnTo>
                  <a:pt x="61" y="270"/>
                </a:lnTo>
                <a:lnTo>
                  <a:pt x="81" y="344"/>
                </a:lnTo>
                <a:lnTo>
                  <a:pt x="55" y="392"/>
                </a:lnTo>
                <a:lnTo>
                  <a:pt x="22" y="415"/>
                </a:lnTo>
                <a:lnTo>
                  <a:pt x="0" y="486"/>
                </a:lnTo>
                <a:lnTo>
                  <a:pt x="51" y="539"/>
                </a:lnTo>
                <a:lnTo>
                  <a:pt x="61" y="624"/>
                </a:lnTo>
                <a:lnTo>
                  <a:pt x="102" y="650"/>
                </a:lnTo>
                <a:lnTo>
                  <a:pt x="120" y="716"/>
                </a:lnTo>
                <a:lnTo>
                  <a:pt x="92" y="783"/>
                </a:lnTo>
                <a:lnTo>
                  <a:pt x="96" y="840"/>
                </a:lnTo>
                <a:lnTo>
                  <a:pt x="128" y="860"/>
                </a:lnTo>
                <a:lnTo>
                  <a:pt x="197" y="833"/>
                </a:lnTo>
                <a:lnTo>
                  <a:pt x="224" y="858"/>
                </a:lnTo>
                <a:lnTo>
                  <a:pt x="185" y="927"/>
                </a:lnTo>
                <a:lnTo>
                  <a:pt x="155" y="961"/>
                </a:lnTo>
                <a:lnTo>
                  <a:pt x="183" y="982"/>
                </a:lnTo>
                <a:lnTo>
                  <a:pt x="327" y="923"/>
                </a:lnTo>
                <a:lnTo>
                  <a:pt x="382" y="949"/>
                </a:lnTo>
                <a:lnTo>
                  <a:pt x="403" y="888"/>
                </a:lnTo>
                <a:lnTo>
                  <a:pt x="398" y="833"/>
                </a:lnTo>
                <a:lnTo>
                  <a:pt x="425" y="726"/>
                </a:lnTo>
                <a:lnTo>
                  <a:pt x="459" y="677"/>
                </a:lnTo>
                <a:lnTo>
                  <a:pt x="457" y="628"/>
                </a:lnTo>
                <a:lnTo>
                  <a:pt x="476" y="604"/>
                </a:lnTo>
                <a:lnTo>
                  <a:pt x="462" y="569"/>
                </a:lnTo>
                <a:lnTo>
                  <a:pt x="468" y="518"/>
                </a:lnTo>
                <a:lnTo>
                  <a:pt x="525" y="496"/>
                </a:lnTo>
                <a:lnTo>
                  <a:pt x="535" y="423"/>
                </a:lnTo>
                <a:lnTo>
                  <a:pt x="539" y="368"/>
                </a:lnTo>
                <a:lnTo>
                  <a:pt x="569" y="346"/>
                </a:lnTo>
                <a:lnTo>
                  <a:pt x="602" y="346"/>
                </a:lnTo>
                <a:lnTo>
                  <a:pt x="653" y="317"/>
                </a:lnTo>
                <a:lnTo>
                  <a:pt x="697" y="297"/>
                </a:lnTo>
                <a:lnTo>
                  <a:pt x="697" y="256"/>
                </a:lnTo>
                <a:lnTo>
                  <a:pt x="711" y="254"/>
                </a:lnTo>
                <a:lnTo>
                  <a:pt x="697" y="193"/>
                </a:lnTo>
                <a:lnTo>
                  <a:pt x="620" y="134"/>
                </a:lnTo>
                <a:lnTo>
                  <a:pt x="638" y="73"/>
                </a:lnTo>
                <a:lnTo>
                  <a:pt x="612" y="57"/>
                </a:lnTo>
                <a:lnTo>
                  <a:pt x="535" y="55"/>
                </a:lnTo>
                <a:lnTo>
                  <a:pt x="506" y="20"/>
                </a:lnTo>
                <a:lnTo>
                  <a:pt x="447" y="81"/>
                </a:lnTo>
                <a:lnTo>
                  <a:pt x="407" y="67"/>
                </a:lnTo>
                <a:lnTo>
                  <a:pt x="439" y="28"/>
                </a:lnTo>
                <a:lnTo>
                  <a:pt x="417" y="0"/>
                </a:lnTo>
                <a:lnTo>
                  <a:pt x="384" y="14"/>
                </a:lnTo>
                <a:lnTo>
                  <a:pt x="348" y="59"/>
                </a:lnTo>
                <a:lnTo>
                  <a:pt x="331" y="55"/>
                </a:lnTo>
                <a:lnTo>
                  <a:pt x="301" y="81"/>
                </a:lnTo>
                <a:lnTo>
                  <a:pt x="250" y="61"/>
                </a:lnTo>
                <a:lnTo>
                  <a:pt x="214" y="98"/>
                </a:lnTo>
                <a:lnTo>
                  <a:pt x="183" y="108"/>
                </a:lnTo>
                <a:lnTo>
                  <a:pt x="140" y="159"/>
                </a:lnTo>
                <a:lnTo>
                  <a:pt x="77" y="173"/>
                </a:lnTo>
              </a:path>
            </a:pathLst>
          </a:custGeom>
          <a:solidFill>
            <a:schemeClr val="accent5"/>
          </a:solidFill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/>
          <p:nvPr/>
        </p:nvSpPr>
        <p:spPr>
          <a:xfrm>
            <a:off x="6215074" y="3971997"/>
            <a:ext cx="4157250" cy="11075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5" name="Google Shape;165;p17"/>
          <p:cNvSpPr/>
          <p:nvPr/>
        </p:nvSpPr>
        <p:spPr>
          <a:xfrm>
            <a:off x="2935600" y="1838394"/>
            <a:ext cx="4153148" cy="11572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6" name="Google Shape;166;p17"/>
          <p:cNvSpPr/>
          <p:nvPr/>
        </p:nvSpPr>
        <p:spPr>
          <a:xfrm>
            <a:off x="1340616" y="1490447"/>
            <a:ext cx="1749573" cy="1748627"/>
          </a:xfrm>
          <a:prstGeom prst="ellipse">
            <a:avLst/>
          </a:prstGeom>
          <a:solidFill>
            <a:schemeClr val="accent5"/>
          </a:solidFill>
          <a:ln cap="sq" cmpd="sng" w="1905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953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HERE</a:t>
            </a:r>
            <a:endParaRPr b="1" sz="2953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7" name="Google Shape;167;p17"/>
          <p:cNvSpPr txBox="1"/>
          <p:nvPr/>
        </p:nvSpPr>
        <p:spPr>
          <a:xfrm>
            <a:off x="3425846" y="2013929"/>
            <a:ext cx="3324981" cy="985333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8" name="Google Shape;168;p17"/>
          <p:cNvSpPr/>
          <p:nvPr/>
        </p:nvSpPr>
        <p:spPr>
          <a:xfrm>
            <a:off x="10144472" y="3294874"/>
            <a:ext cx="1749573" cy="1748627"/>
          </a:xfrm>
          <a:prstGeom prst="ellipse">
            <a:avLst/>
          </a:prstGeom>
          <a:solidFill>
            <a:schemeClr val="accent5"/>
          </a:solidFill>
          <a:ln cap="sq" cmpd="sng" w="1905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953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HERE</a:t>
            </a:r>
            <a:endParaRPr b="1" sz="2953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6215075" y="4169190"/>
            <a:ext cx="3660126" cy="985333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857556" y="278740"/>
            <a:ext cx="3466821" cy="551783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953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2953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1" name="Google Shape;171;p17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descr="D:\cecy\PPT template download\PPT管理软件\picture for PPT\PNG\image38 (3).png" id="172" name="Google Shape;17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1804" y="3937777"/>
            <a:ext cx="5678970" cy="313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8"/>
          <p:cNvSpPr/>
          <p:nvPr/>
        </p:nvSpPr>
        <p:spPr>
          <a:xfrm>
            <a:off x="3742703" y="1412157"/>
            <a:ext cx="6709492" cy="1521258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9" name="Google Shape;179;p18"/>
          <p:cNvSpPr/>
          <p:nvPr/>
        </p:nvSpPr>
        <p:spPr>
          <a:xfrm>
            <a:off x="4620111" y="1186752"/>
            <a:ext cx="4942955" cy="488874"/>
          </a:xfrm>
          <a:prstGeom prst="rect">
            <a:avLst/>
          </a:prstGeom>
          <a:solidFill>
            <a:srgbClr val="005727"/>
          </a:solidFill>
          <a:ln>
            <a:noFill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0" name="Google Shape;180;p18"/>
          <p:cNvSpPr/>
          <p:nvPr/>
        </p:nvSpPr>
        <p:spPr>
          <a:xfrm>
            <a:off x="1120853" y="3085296"/>
            <a:ext cx="1673974" cy="1442894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005727"/>
          </a:solidFill>
          <a:ln>
            <a:noFill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24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181" name="Google Shape;181;p18"/>
          <p:cNvCxnSpPr>
            <a:stCxn id="180" idx="5"/>
          </p:cNvCxnSpPr>
          <p:nvPr/>
        </p:nvCxnSpPr>
        <p:spPr>
          <a:xfrm flipH="1" rot="10800000">
            <a:off x="2434104" y="2097996"/>
            <a:ext cx="1308600" cy="98730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82" name="Google Shape;182;p18"/>
          <p:cNvCxnSpPr>
            <a:stCxn id="180" idx="0"/>
          </p:cNvCxnSpPr>
          <p:nvPr/>
        </p:nvCxnSpPr>
        <p:spPr>
          <a:xfrm>
            <a:off x="2794827" y="3806743"/>
            <a:ext cx="948000" cy="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83" name="Google Shape;183;p18"/>
          <p:cNvCxnSpPr>
            <a:stCxn id="180" idx="1"/>
          </p:cNvCxnSpPr>
          <p:nvPr/>
        </p:nvCxnSpPr>
        <p:spPr>
          <a:xfrm>
            <a:off x="2434104" y="4528190"/>
            <a:ext cx="1308600" cy="98730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84" name="Google Shape;184;p18"/>
          <p:cNvSpPr txBox="1"/>
          <p:nvPr/>
        </p:nvSpPr>
        <p:spPr>
          <a:xfrm>
            <a:off x="3970559" y="1718344"/>
            <a:ext cx="6379940" cy="876329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3742703" y="3310703"/>
            <a:ext cx="6709492" cy="1521258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6" name="Google Shape;186;p18"/>
          <p:cNvSpPr/>
          <p:nvPr/>
        </p:nvSpPr>
        <p:spPr>
          <a:xfrm>
            <a:off x="4620111" y="3085296"/>
            <a:ext cx="4942955" cy="488874"/>
          </a:xfrm>
          <a:prstGeom prst="rect">
            <a:avLst/>
          </a:prstGeom>
          <a:solidFill>
            <a:srgbClr val="005727"/>
          </a:solidFill>
          <a:ln>
            <a:noFill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7" name="Google Shape;187;p18"/>
          <p:cNvSpPr txBox="1"/>
          <p:nvPr/>
        </p:nvSpPr>
        <p:spPr>
          <a:xfrm>
            <a:off x="3970559" y="3616890"/>
            <a:ext cx="6379940" cy="876329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8" name="Google Shape;188;p18"/>
          <p:cNvSpPr/>
          <p:nvPr/>
        </p:nvSpPr>
        <p:spPr>
          <a:xfrm>
            <a:off x="3742703" y="5209247"/>
            <a:ext cx="6709492" cy="1521258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9" name="Google Shape;189;p18"/>
          <p:cNvSpPr/>
          <p:nvPr/>
        </p:nvSpPr>
        <p:spPr>
          <a:xfrm>
            <a:off x="4620111" y="4983840"/>
            <a:ext cx="4942955" cy="488874"/>
          </a:xfrm>
          <a:prstGeom prst="rect">
            <a:avLst/>
          </a:prstGeom>
          <a:solidFill>
            <a:srgbClr val="005727"/>
          </a:solidFill>
          <a:ln>
            <a:noFill/>
          </a:ln>
        </p:spPr>
        <p:txBody>
          <a:bodyPr anchorCtr="0" anchor="ctr" bIns="48225" lIns="96450" spcFirstLastPara="1" rIns="96450" wrap="square" tIns="4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HERE</a:t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3970559" y="5515434"/>
            <a:ext cx="6379940" cy="876329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450" spcFirstLastPara="1" rIns="96450" wrap="square" tIns="482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hope that this template will return to you as a time, money and reputation.</a:t>
            </a:r>
            <a:endParaRPr sz="1687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1" name="Google Shape;191;p18"/>
          <p:cNvSpPr txBox="1"/>
          <p:nvPr/>
        </p:nvSpPr>
        <p:spPr>
          <a:xfrm>
            <a:off x="707712" y="203102"/>
            <a:ext cx="4528057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/>
          <p:nvPr/>
        </p:nvSpPr>
        <p:spPr>
          <a:xfrm>
            <a:off x="678134" y="187514"/>
            <a:ext cx="5250368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8" name="Google Shape;198;p19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99" name="Google Shape;19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714" y="2294375"/>
            <a:ext cx="5672874" cy="40066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0" name="Google Shape;200;p19"/>
          <p:cNvGrpSpPr/>
          <p:nvPr/>
        </p:nvGrpSpPr>
        <p:grpSpPr>
          <a:xfrm>
            <a:off x="7387578" y="1473320"/>
            <a:ext cx="4827919" cy="963825"/>
            <a:chOff x="138498" y="3002145"/>
            <a:chExt cx="3433375" cy="685424"/>
          </a:xfrm>
        </p:grpSpPr>
        <p:sp>
          <p:nvSpPr>
            <p:cNvPr id="201" name="Google Shape;201;p19"/>
            <p:cNvSpPr/>
            <p:nvPr/>
          </p:nvSpPr>
          <p:spPr>
            <a:xfrm>
              <a:off x="138498" y="3248582"/>
              <a:ext cx="349697" cy="34969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250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</a:t>
              </a:r>
              <a:endParaRPr b="1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2" name="Google Shape;202;p19"/>
            <p:cNvSpPr txBox="1"/>
            <p:nvPr/>
          </p:nvSpPr>
          <p:spPr>
            <a:xfrm>
              <a:off x="477437" y="3002145"/>
              <a:ext cx="1375039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3" name="Google Shape;203;p19"/>
            <p:cNvSpPr/>
            <p:nvPr/>
          </p:nvSpPr>
          <p:spPr>
            <a:xfrm>
              <a:off x="484796" y="3271159"/>
              <a:ext cx="3087077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04" name="Google Shape;204;p19"/>
          <p:cNvGrpSpPr/>
          <p:nvPr/>
        </p:nvGrpSpPr>
        <p:grpSpPr>
          <a:xfrm>
            <a:off x="7400972" y="2717238"/>
            <a:ext cx="4975252" cy="963825"/>
            <a:chOff x="138498" y="3002145"/>
            <a:chExt cx="3538151" cy="685424"/>
          </a:xfrm>
        </p:grpSpPr>
        <p:sp>
          <p:nvSpPr>
            <p:cNvPr id="205" name="Google Shape;205;p19"/>
            <p:cNvSpPr/>
            <p:nvPr/>
          </p:nvSpPr>
          <p:spPr>
            <a:xfrm>
              <a:off x="138498" y="3267632"/>
              <a:ext cx="349697" cy="34969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250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</a:t>
              </a:r>
              <a:endParaRPr b="1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6" name="Google Shape;206;p19"/>
            <p:cNvSpPr txBox="1"/>
            <p:nvPr/>
          </p:nvSpPr>
          <p:spPr>
            <a:xfrm>
              <a:off x="477437" y="3002145"/>
              <a:ext cx="1375039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7" name="Google Shape;207;p19"/>
            <p:cNvSpPr/>
            <p:nvPr/>
          </p:nvSpPr>
          <p:spPr>
            <a:xfrm>
              <a:off x="484796" y="3271159"/>
              <a:ext cx="3191853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08" name="Google Shape;208;p19"/>
          <p:cNvGrpSpPr/>
          <p:nvPr/>
        </p:nvGrpSpPr>
        <p:grpSpPr>
          <a:xfrm>
            <a:off x="7414366" y="3960301"/>
            <a:ext cx="4801131" cy="963825"/>
            <a:chOff x="138498" y="3002145"/>
            <a:chExt cx="3414325" cy="685424"/>
          </a:xfrm>
        </p:grpSpPr>
        <p:sp>
          <p:nvSpPr>
            <p:cNvPr id="209" name="Google Shape;209;p19"/>
            <p:cNvSpPr/>
            <p:nvPr/>
          </p:nvSpPr>
          <p:spPr>
            <a:xfrm>
              <a:off x="138498" y="3267632"/>
              <a:ext cx="349697" cy="34969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250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</a:t>
              </a:r>
              <a:endParaRPr b="1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0" name="Google Shape;210;p19"/>
            <p:cNvSpPr txBox="1"/>
            <p:nvPr/>
          </p:nvSpPr>
          <p:spPr>
            <a:xfrm>
              <a:off x="477437" y="3002145"/>
              <a:ext cx="1375039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1" name="Google Shape;211;p19"/>
            <p:cNvSpPr/>
            <p:nvPr/>
          </p:nvSpPr>
          <p:spPr>
            <a:xfrm>
              <a:off x="484797" y="3271159"/>
              <a:ext cx="3068026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12" name="Google Shape;212;p19"/>
          <p:cNvGrpSpPr/>
          <p:nvPr/>
        </p:nvGrpSpPr>
        <p:grpSpPr>
          <a:xfrm>
            <a:off x="7414366" y="5208484"/>
            <a:ext cx="4801131" cy="963825"/>
            <a:chOff x="138498" y="3002145"/>
            <a:chExt cx="3414325" cy="685424"/>
          </a:xfrm>
        </p:grpSpPr>
        <p:sp>
          <p:nvSpPr>
            <p:cNvPr id="213" name="Google Shape;213;p19"/>
            <p:cNvSpPr/>
            <p:nvPr/>
          </p:nvSpPr>
          <p:spPr>
            <a:xfrm>
              <a:off x="138498" y="3267632"/>
              <a:ext cx="349697" cy="34969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250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4</a:t>
              </a:r>
              <a:endParaRPr b="1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4" name="Google Shape;214;p19"/>
            <p:cNvSpPr txBox="1"/>
            <p:nvPr/>
          </p:nvSpPr>
          <p:spPr>
            <a:xfrm>
              <a:off x="477437" y="3002145"/>
              <a:ext cx="1375039" cy="281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969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OPTION HERE</a:t>
              </a:r>
              <a:endParaRPr sz="1969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5" name="Google Shape;215;p19"/>
            <p:cNvSpPr/>
            <p:nvPr/>
          </p:nvSpPr>
          <p:spPr>
            <a:xfrm>
              <a:off x="484797" y="3271159"/>
              <a:ext cx="3068026" cy="416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6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We hope that this template will return to you as a time, money and reputation.</a:t>
              </a:r>
              <a:endParaRPr sz="1406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0"/>
          <p:cNvSpPr txBox="1"/>
          <p:nvPr>
            <p:ph idx="12" type="sldNum"/>
          </p:nvPr>
        </p:nvSpPr>
        <p:spPr>
          <a:xfrm>
            <a:off x="11950499" y="333091"/>
            <a:ext cx="586447" cy="497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222" name="Google Shape;22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2557" y="3088102"/>
            <a:ext cx="3037333" cy="202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4371" y="2581879"/>
            <a:ext cx="3037333" cy="3037333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pic>
        <p:nvPicPr>
          <p:cNvPr id="224" name="Google Shape;224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30745" y="2581879"/>
            <a:ext cx="3037333" cy="303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18930" y="1824172"/>
            <a:ext cx="3037333" cy="4552747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0"/>
          <p:cNvSpPr/>
          <p:nvPr/>
        </p:nvSpPr>
        <p:spPr>
          <a:xfrm>
            <a:off x="354371" y="5012103"/>
            <a:ext cx="3037333" cy="1244521"/>
          </a:xfrm>
          <a:prstGeom prst="rect">
            <a:avLst/>
          </a:prstGeom>
          <a:solidFill>
            <a:schemeClr val="accent5">
              <a:alpha val="80784"/>
            </a:schemeClr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0"/>
          <p:cNvSpPr txBox="1"/>
          <p:nvPr/>
        </p:nvSpPr>
        <p:spPr>
          <a:xfrm>
            <a:off x="321804" y="5009280"/>
            <a:ext cx="3037336" cy="126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228" name="Google Shape;228;p20"/>
          <p:cNvSpPr/>
          <p:nvPr/>
        </p:nvSpPr>
        <p:spPr>
          <a:xfrm>
            <a:off x="3442559" y="5012103"/>
            <a:ext cx="3037335" cy="1244521"/>
          </a:xfrm>
          <a:prstGeom prst="rect">
            <a:avLst/>
          </a:prstGeom>
          <a:solidFill>
            <a:schemeClr val="accent5">
              <a:alpha val="80784"/>
            </a:schemeClr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0"/>
          <p:cNvSpPr/>
          <p:nvPr/>
        </p:nvSpPr>
        <p:spPr>
          <a:xfrm>
            <a:off x="6530745" y="5012103"/>
            <a:ext cx="3037333" cy="1244521"/>
          </a:xfrm>
          <a:prstGeom prst="rect">
            <a:avLst/>
          </a:prstGeom>
          <a:solidFill>
            <a:schemeClr val="accent5">
              <a:alpha val="80784"/>
            </a:schemeClr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0"/>
          <p:cNvSpPr/>
          <p:nvPr/>
        </p:nvSpPr>
        <p:spPr>
          <a:xfrm>
            <a:off x="9618930" y="5012103"/>
            <a:ext cx="3037333" cy="1244521"/>
          </a:xfrm>
          <a:prstGeom prst="rect">
            <a:avLst/>
          </a:prstGeom>
          <a:solidFill>
            <a:schemeClr val="accent5">
              <a:alpha val="80784"/>
            </a:schemeClr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0"/>
          <p:cNvSpPr txBox="1"/>
          <p:nvPr/>
        </p:nvSpPr>
        <p:spPr>
          <a:xfrm>
            <a:off x="3429165" y="5009280"/>
            <a:ext cx="3037336" cy="126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232" name="Google Shape;232;p20"/>
          <p:cNvSpPr txBox="1"/>
          <p:nvPr/>
        </p:nvSpPr>
        <p:spPr>
          <a:xfrm>
            <a:off x="6536525" y="5029183"/>
            <a:ext cx="3037336" cy="126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233" name="Google Shape;233;p20"/>
          <p:cNvSpPr txBox="1"/>
          <p:nvPr/>
        </p:nvSpPr>
        <p:spPr>
          <a:xfrm>
            <a:off x="9606760" y="5029183"/>
            <a:ext cx="3037336" cy="126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25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87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234" name="Google Shape;234;p20"/>
          <p:cNvSpPr txBox="1"/>
          <p:nvPr/>
        </p:nvSpPr>
        <p:spPr>
          <a:xfrm>
            <a:off x="750405" y="187514"/>
            <a:ext cx="5250368" cy="61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00" spcFirstLastPara="1" rIns="96400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75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3375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432347"/>
            <a:ext cx="13023850" cy="130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1"/>
          <p:cNvSpPr txBox="1"/>
          <p:nvPr/>
        </p:nvSpPr>
        <p:spPr>
          <a:xfrm>
            <a:off x="2756967" y="2169641"/>
            <a:ext cx="1915909" cy="2169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498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02</a:t>
            </a:r>
            <a:endParaRPr sz="13498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2" name="Google Shape;242;p21"/>
          <p:cNvSpPr txBox="1"/>
          <p:nvPr/>
        </p:nvSpPr>
        <p:spPr>
          <a:xfrm>
            <a:off x="4845199" y="2608213"/>
            <a:ext cx="25900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4000" u="none" cap="none" strike="noStrike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STADIUM</a:t>
            </a:r>
            <a:endParaRPr b="1" i="0" sz="4000" u="none" cap="none" strike="noStrike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3" name="Google Shape;243;p21"/>
          <p:cNvSpPr txBox="1"/>
          <p:nvPr/>
        </p:nvSpPr>
        <p:spPr>
          <a:xfrm>
            <a:off x="4222718" y="3430352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4" name="Google Shape;244;p21"/>
          <p:cNvSpPr txBox="1"/>
          <p:nvPr/>
        </p:nvSpPr>
        <p:spPr>
          <a:xfrm>
            <a:off x="7057333" y="3430352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5" name="Google Shape;245;p21"/>
          <p:cNvSpPr txBox="1"/>
          <p:nvPr/>
        </p:nvSpPr>
        <p:spPr>
          <a:xfrm>
            <a:off x="4222718" y="3943725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6" name="Google Shape;246;p21"/>
          <p:cNvSpPr txBox="1"/>
          <p:nvPr/>
        </p:nvSpPr>
        <p:spPr>
          <a:xfrm>
            <a:off x="7057333" y="3943725"/>
            <a:ext cx="21318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42805" lvl="0" marL="642805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tr-TR" sz="2000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969">
              <a:solidFill>
                <a:schemeClr val="accent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hildren Educational Presentation Template www.googleslides.org">
  <a:themeElements>
    <a:clrScheme name="自定义 29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E4F"/>
      </a:accent1>
      <a:accent2>
        <a:srgbClr val="92D54A"/>
      </a:accent2>
      <a:accent3>
        <a:srgbClr val="00AE4F"/>
      </a:accent3>
      <a:accent4>
        <a:srgbClr val="92D54A"/>
      </a:accent4>
      <a:accent5>
        <a:srgbClr val="00AE4F"/>
      </a:accent5>
      <a:accent6>
        <a:srgbClr val="92D54A"/>
      </a:accent6>
      <a:hlink>
        <a:srgbClr val="00AE4F"/>
      </a:hlink>
      <a:folHlink>
        <a:srgbClr val="92D5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