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notesMasterIdLst>
    <p:notesMasterId r:id="rId23"/>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1-10.png"/><Relationship Id="rId11" Type="http://schemas.openxmlformats.org/officeDocument/2006/relationships/image" Target="../media/image-1-11.png"/><Relationship Id="rId12" Type="http://schemas.openxmlformats.org/officeDocument/2006/relationships/slideLayout" Target="../slideLayouts/slideLayout1.xml"/><Relationship Id="rId1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png"/><Relationship Id="rId19" Type="http://schemas.openxmlformats.org/officeDocument/2006/relationships/image" Target="../media/image-11-19.png"/><Relationship Id="rId20" Type="http://schemas.openxmlformats.org/officeDocument/2006/relationships/image" Target="../media/image-11-20.png"/><Relationship Id="rId21" Type="http://schemas.openxmlformats.org/officeDocument/2006/relationships/image" Target="../media/image-11-21.png"/><Relationship Id="rId22" Type="http://schemas.openxmlformats.org/officeDocument/2006/relationships/image" Target="../media/image-11-22.png"/><Relationship Id="rId23" Type="http://schemas.openxmlformats.org/officeDocument/2006/relationships/image" Target="../media/image-11-23.png"/><Relationship Id="rId24" Type="http://schemas.openxmlformats.org/officeDocument/2006/relationships/image" Target="../media/image-11-24.png"/><Relationship Id="rId25" Type="http://schemas.openxmlformats.org/officeDocument/2006/relationships/image" Target="../media/image-11-25.png"/><Relationship Id="rId26" Type="http://schemas.openxmlformats.org/officeDocument/2006/relationships/image" Target="../media/image-11-26.png"/><Relationship Id="rId27" Type="http://schemas.openxmlformats.org/officeDocument/2006/relationships/image" Target="../media/image-11-27.png"/><Relationship Id="rId28" Type="http://schemas.openxmlformats.org/officeDocument/2006/relationships/image" Target="../media/image-11-28.png"/><Relationship Id="rId29" Type="http://schemas.openxmlformats.org/officeDocument/2006/relationships/image" Target="../media/image-11-29.png"/><Relationship Id="rId30" Type="http://schemas.openxmlformats.org/officeDocument/2006/relationships/image" Target="../media/image-11-30.png"/><Relationship Id="rId31" Type="http://schemas.openxmlformats.org/officeDocument/2006/relationships/image" Target="../media/image-11-31.png"/><Relationship Id="rId32" Type="http://schemas.openxmlformats.org/officeDocument/2006/relationships/image" Target="../media/image-11-32.png"/><Relationship Id="rId33" Type="http://schemas.openxmlformats.org/officeDocument/2006/relationships/image" Target="../media/image-11-33.png"/><Relationship Id="rId34" Type="http://schemas.openxmlformats.org/officeDocument/2006/relationships/image" Target="../media/image-11-34.png"/><Relationship Id="rId35" Type="http://schemas.openxmlformats.org/officeDocument/2006/relationships/slideLayout" Target="../slideLayouts/slideLayout1.xml"/><Relationship Id="rId3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slideLayout" Target="../slideLayouts/slideLayout1.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slideLayout" Target="../slideLayouts/slideLayout1.xml"/><Relationship Id="rId8"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slideLayout" Target="../slideLayouts/slideLayout1.xml"/><Relationship Id="rId8"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slideLayout" Target="../slideLayouts/slideLayout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image" Target="../media/image-16-9.png"/><Relationship Id="rId10" Type="http://schemas.openxmlformats.org/officeDocument/2006/relationships/image" Target="../media/image-16-10.png"/><Relationship Id="rId11" Type="http://schemas.openxmlformats.org/officeDocument/2006/relationships/image" Target="../media/image-16-11.png"/><Relationship Id="rId12" Type="http://schemas.openxmlformats.org/officeDocument/2006/relationships/image" Target="../media/image-16-12.png"/><Relationship Id="rId13" Type="http://schemas.openxmlformats.org/officeDocument/2006/relationships/slideLayout" Target="../slideLayouts/slideLayout1.xml"/><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slideLayout" Target="../slideLayouts/slideLayout1.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png"/><Relationship Id="rId10" Type="http://schemas.openxmlformats.org/officeDocument/2006/relationships/image" Target="../media/image-18-10.png"/><Relationship Id="rId11" Type="http://schemas.openxmlformats.org/officeDocument/2006/relationships/image" Target="../media/image-18-11.png"/><Relationship Id="rId12" Type="http://schemas.openxmlformats.org/officeDocument/2006/relationships/image" Target="../media/image-18-12.png"/><Relationship Id="rId13" Type="http://schemas.openxmlformats.org/officeDocument/2006/relationships/image" Target="../media/image-18-13.png"/><Relationship Id="rId14" Type="http://schemas.openxmlformats.org/officeDocument/2006/relationships/slideLayout" Target="../slideLayouts/slideLayout1.xml"/><Relationship Id="rId1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image" Target="../media/image-19-8.png"/><Relationship Id="rId9" Type="http://schemas.openxmlformats.org/officeDocument/2006/relationships/image" Target="../media/image-19-9.png"/><Relationship Id="rId10" Type="http://schemas.openxmlformats.org/officeDocument/2006/relationships/image" Target="../media/image-19-10.png"/><Relationship Id="rId11" Type="http://schemas.openxmlformats.org/officeDocument/2006/relationships/image" Target="../media/image-19-11.png"/><Relationship Id="rId12" Type="http://schemas.openxmlformats.org/officeDocument/2006/relationships/image" Target="../media/image-19-12.png"/><Relationship Id="rId13" Type="http://schemas.openxmlformats.org/officeDocument/2006/relationships/image" Target="../media/image-19-13.png"/><Relationship Id="rId14" Type="http://schemas.openxmlformats.org/officeDocument/2006/relationships/image" Target="../media/image-19-14.png"/><Relationship Id="rId15" Type="http://schemas.openxmlformats.org/officeDocument/2006/relationships/slideLayout" Target="../slideLayouts/slideLayout1.xml"/><Relationship Id="rId1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slideLayout" Target="../slideLayouts/slideLayout1.xml"/><Relationship Id="rId8"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45" Type="http://schemas.openxmlformats.org/officeDocument/2006/relationships/hyperlink" Target="https://eatemp.com/powerpoint-org-chart-template/" TargetMode="External"/><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png"/><Relationship Id="rId9" Type="http://schemas.openxmlformats.org/officeDocument/2006/relationships/image" Target="../media/image-20-9.png"/><Relationship Id="rId10" Type="http://schemas.openxmlformats.org/officeDocument/2006/relationships/image" Target="../media/image-20-10.png"/><Relationship Id="rId11" Type="http://schemas.openxmlformats.org/officeDocument/2006/relationships/image" Target="../media/image-20-11.png"/><Relationship Id="rId12" Type="http://schemas.openxmlformats.org/officeDocument/2006/relationships/image" Target="../media/image-20-12.png"/><Relationship Id="rId13" Type="http://schemas.openxmlformats.org/officeDocument/2006/relationships/image" Target="../media/image-20-13.png"/><Relationship Id="rId14" Type="http://schemas.openxmlformats.org/officeDocument/2006/relationships/image" Target="../media/image-20-14.png"/><Relationship Id="rId15" Type="http://schemas.openxmlformats.org/officeDocument/2006/relationships/image" Target="../media/image-20-15.png"/><Relationship Id="rId16" Type="http://schemas.openxmlformats.org/officeDocument/2006/relationships/image" Target="../media/image-20-16.png"/><Relationship Id="rId17" Type="http://schemas.openxmlformats.org/officeDocument/2006/relationships/image" Target="../media/image-20-17.png"/><Relationship Id="rId18" Type="http://schemas.openxmlformats.org/officeDocument/2006/relationships/image" Target="../media/image-20-18.png"/><Relationship Id="rId19" Type="http://schemas.openxmlformats.org/officeDocument/2006/relationships/image" Target="../media/image-20-19.png"/><Relationship Id="rId20" Type="http://schemas.openxmlformats.org/officeDocument/2006/relationships/image" Target="../media/image-20-20.png"/><Relationship Id="rId21" Type="http://schemas.openxmlformats.org/officeDocument/2006/relationships/image" Target="../media/image-20-21.png"/><Relationship Id="rId22" Type="http://schemas.openxmlformats.org/officeDocument/2006/relationships/image" Target="../media/image-20-22.png"/><Relationship Id="rId23" Type="http://schemas.openxmlformats.org/officeDocument/2006/relationships/image" Target="../media/image-20-23.png"/><Relationship Id="rId24" Type="http://schemas.openxmlformats.org/officeDocument/2006/relationships/image" Target="../media/image-20-24.png"/><Relationship Id="rId25" Type="http://schemas.openxmlformats.org/officeDocument/2006/relationships/image" Target="../media/image-20-25.png"/><Relationship Id="rId26" Type="http://schemas.openxmlformats.org/officeDocument/2006/relationships/image" Target="../media/image-20-26.png"/><Relationship Id="rId27" Type="http://schemas.openxmlformats.org/officeDocument/2006/relationships/image" Target="../media/image-20-27.png"/><Relationship Id="rId28" Type="http://schemas.openxmlformats.org/officeDocument/2006/relationships/image" Target="../media/image-20-28.png"/><Relationship Id="rId29" Type="http://schemas.openxmlformats.org/officeDocument/2006/relationships/image" Target="../media/image-20-29.png"/><Relationship Id="rId30" Type="http://schemas.openxmlformats.org/officeDocument/2006/relationships/image" Target="../media/image-20-30.png"/><Relationship Id="rId31" Type="http://schemas.openxmlformats.org/officeDocument/2006/relationships/image" Target="../media/image-20-31.png"/><Relationship Id="rId32" Type="http://schemas.openxmlformats.org/officeDocument/2006/relationships/image" Target="../media/image-20-32.png"/><Relationship Id="rId33" Type="http://schemas.openxmlformats.org/officeDocument/2006/relationships/image" Target="../media/image-20-33.png"/><Relationship Id="rId34" Type="http://schemas.openxmlformats.org/officeDocument/2006/relationships/image" Target="../media/image-20-34.png"/><Relationship Id="rId35" Type="http://schemas.openxmlformats.org/officeDocument/2006/relationships/image" Target="../media/image-20-35.png"/><Relationship Id="rId36" Type="http://schemas.openxmlformats.org/officeDocument/2006/relationships/image" Target="../media/image-20-36.png"/><Relationship Id="rId37" Type="http://schemas.openxmlformats.org/officeDocument/2006/relationships/image" Target="../media/image-20-37.png"/><Relationship Id="rId38" Type="http://schemas.openxmlformats.org/officeDocument/2006/relationships/image" Target="../media/image-20-38.png"/><Relationship Id="rId39" Type="http://schemas.openxmlformats.org/officeDocument/2006/relationships/image" Target="../media/image-20-39.png"/><Relationship Id="rId40" Type="http://schemas.openxmlformats.org/officeDocument/2006/relationships/image" Target="../media/image-20-40.png"/><Relationship Id="rId41" Type="http://schemas.openxmlformats.org/officeDocument/2006/relationships/image" Target="../media/image-20-41.png"/><Relationship Id="rId42" Type="http://schemas.openxmlformats.org/officeDocument/2006/relationships/image" Target="../media/image-20-42.png"/><Relationship Id="rId43" Type="http://schemas.openxmlformats.org/officeDocument/2006/relationships/image" Target="../media/image-20-43.png"/><Relationship Id="rId44" Type="http://schemas.openxmlformats.org/officeDocument/2006/relationships/image" Target="../media/image-20-44.png"/><Relationship Id="rId46" Type="http://schemas.openxmlformats.org/officeDocument/2006/relationships/slideLayout" Target="../slideLayouts/slideLayout1.xml"/><Relationship Id="rId4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6" Type="http://schemas.openxmlformats.org/officeDocument/2006/relationships/hyperlink" Target="https://unsplash.com/" TargetMode="External"/><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7" Type="http://schemas.openxmlformats.org/officeDocument/2006/relationships/image" Target="../media/image-21-6.png"/><Relationship Id="rId8" Type="http://schemas.openxmlformats.org/officeDocument/2006/relationships/slideLayout" Target="../slideLayouts/slideLayout1.xml"/><Relationship Id="rId9"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slideLayout" Target="../slideLayouts/slideLayout1.xml"/><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1.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5-10.png"/><Relationship Id="rId11" Type="http://schemas.openxmlformats.org/officeDocument/2006/relationships/image" Target="../media/image-5-11.png"/><Relationship Id="rId12" Type="http://schemas.openxmlformats.org/officeDocument/2006/relationships/image" Target="../media/image-5-12.png"/><Relationship Id="rId13" Type="http://schemas.openxmlformats.org/officeDocument/2006/relationships/image" Target="../media/image-5-13.png"/><Relationship Id="rId14" Type="http://schemas.openxmlformats.org/officeDocument/2006/relationships/slideLayout" Target="../slideLayouts/slideLayout1.xml"/><Relationship Id="rId1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slideLayout" Target="../slideLayouts/slideLayout1.xml"/><Relationship Id="rId8"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7-10.png"/><Relationship Id="rId11" Type="http://schemas.openxmlformats.org/officeDocument/2006/relationships/image" Target="../media/image-7-11.png"/><Relationship Id="rId12" Type="http://schemas.openxmlformats.org/officeDocument/2006/relationships/image" Target="../media/image-7-12.png"/><Relationship Id="rId13" Type="http://schemas.openxmlformats.org/officeDocument/2006/relationships/image" Target="../media/image-7-13.png"/><Relationship Id="rId14" Type="http://schemas.openxmlformats.org/officeDocument/2006/relationships/slideLayout" Target="../slideLayouts/slideLayout1.xml"/><Relationship Id="rId1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slideLayout" Target="../slideLayouts/slideLayout1.xml"/><Relationship Id="rId11"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9-10.png"/><Relationship Id="rId11" Type="http://schemas.openxmlformats.org/officeDocument/2006/relationships/image" Target="../media/image-9-11.png"/><Relationship Id="rId12" Type="http://schemas.openxmlformats.org/officeDocument/2006/relationships/image" Target="../media/image-9-12.png"/><Relationship Id="rId13" Type="http://schemas.openxmlformats.org/officeDocument/2006/relationships/slideLayout" Target="../slideLayouts/slideLayout1.xml"/><Relationship Id="rId1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969889" y="0"/>
            <a:ext cx="5417159" cy="3759340"/>
          </a:xfrm>
          <a:prstGeom prst="rect">
            <a:avLst/>
          </a:prstGeom>
        </p:spPr>
      </p:pic>
      <p:pic>
        <p:nvPicPr>
          <p:cNvPr id="3" name="Image 1" descr="preencoded.png">    </p:cNvPr>
          <p:cNvPicPr>
            <a:picLocks noChangeAspect="1"/>
          </p:cNvPicPr>
          <p:nvPr/>
        </p:nvPicPr>
        <p:blipFill>
          <a:blip r:embed="rId2"/>
          <a:stretch>
            <a:fillRect/>
          </a:stretch>
        </p:blipFill>
        <p:spPr>
          <a:xfrm>
            <a:off x="0" y="10511072"/>
            <a:ext cx="3597077" cy="3204928"/>
          </a:xfrm>
          <a:prstGeom prst="rect">
            <a:avLst/>
          </a:prstGeom>
        </p:spPr>
      </p:pic>
      <p:pic>
        <p:nvPicPr>
          <p:cNvPr id="4" name="Image 2" descr="preencoded.png">    </p:cNvPr>
          <p:cNvPicPr>
            <a:picLocks noChangeAspect="1"/>
          </p:cNvPicPr>
          <p:nvPr/>
        </p:nvPicPr>
        <p:blipFill>
          <a:blip r:embed="rId3"/>
          <a:stretch>
            <a:fillRect/>
          </a:stretch>
        </p:blipFill>
        <p:spPr>
          <a:xfrm>
            <a:off x="18963470" y="11099800"/>
            <a:ext cx="5423578" cy="2616200"/>
          </a:xfrm>
          <a:prstGeom prst="rect">
            <a:avLst/>
          </a:prstGeom>
        </p:spPr>
      </p:pic>
      <p:pic>
        <p:nvPicPr>
          <p:cNvPr id="5" name="Image 3" descr="preencoded.png">    </p:cNvPr>
          <p:cNvPicPr>
            <a:picLocks noChangeAspect="1"/>
          </p:cNvPicPr>
          <p:nvPr/>
        </p:nvPicPr>
        <p:blipFill>
          <a:blip r:embed="rId4"/>
          <a:stretch>
            <a:fillRect/>
          </a:stretch>
        </p:blipFill>
        <p:spPr>
          <a:xfrm>
            <a:off x="0" y="0"/>
            <a:ext cx="3962895" cy="1562100"/>
          </a:xfrm>
          <a:prstGeom prst="rect">
            <a:avLst/>
          </a:prstGeom>
        </p:spPr>
      </p:pic>
      <p:pic>
        <p:nvPicPr>
          <p:cNvPr id="6" name="Image 4" descr="preencoded.png">    </p:cNvPr>
          <p:cNvPicPr>
            <a:picLocks noChangeAspect="1"/>
          </p:cNvPicPr>
          <p:nvPr/>
        </p:nvPicPr>
        <p:blipFill>
          <a:blip r:embed="rId5"/>
          <a:stretch>
            <a:fillRect/>
          </a:stretch>
        </p:blipFill>
        <p:spPr>
          <a:xfrm>
            <a:off x="1625803" y="1270000"/>
            <a:ext cx="1066933" cy="1879600"/>
          </a:xfrm>
          <a:prstGeom prst="rect">
            <a:avLst/>
          </a:prstGeom>
        </p:spPr>
      </p:pic>
      <p:pic>
        <p:nvPicPr>
          <p:cNvPr id="7" name="Image 5" descr="preencoded.png">    </p:cNvPr>
          <p:cNvPicPr>
            <a:picLocks noChangeAspect="1"/>
          </p:cNvPicPr>
          <p:nvPr/>
        </p:nvPicPr>
        <p:blipFill>
          <a:blip r:embed="rId6"/>
          <a:stretch>
            <a:fillRect/>
          </a:stretch>
        </p:blipFill>
        <p:spPr>
          <a:xfrm>
            <a:off x="749394" y="3276600"/>
            <a:ext cx="749394" cy="1295400"/>
          </a:xfrm>
          <a:prstGeom prst="rect">
            <a:avLst/>
          </a:prstGeom>
        </p:spPr>
      </p:pic>
      <p:pic>
        <p:nvPicPr>
          <p:cNvPr id="8" name="Image 6" descr="preencoded.png">    </p:cNvPr>
          <p:cNvPicPr>
            <a:picLocks noChangeAspect="1"/>
          </p:cNvPicPr>
          <p:nvPr/>
        </p:nvPicPr>
        <p:blipFill>
          <a:blip r:embed="rId7"/>
          <a:stretch>
            <a:fillRect/>
          </a:stretch>
        </p:blipFill>
        <p:spPr>
          <a:xfrm>
            <a:off x="3035679" y="3162300"/>
            <a:ext cx="469959" cy="774700"/>
          </a:xfrm>
          <a:prstGeom prst="rect">
            <a:avLst/>
          </a:prstGeom>
        </p:spPr>
      </p:pic>
      <p:pic>
        <p:nvPicPr>
          <p:cNvPr id="9" name="Image 7" descr="preencoded.png">    </p:cNvPr>
          <p:cNvPicPr>
            <a:picLocks noChangeAspect="1"/>
          </p:cNvPicPr>
          <p:nvPr/>
        </p:nvPicPr>
        <p:blipFill>
          <a:blip r:embed="rId8"/>
          <a:stretch>
            <a:fillRect/>
          </a:stretch>
        </p:blipFill>
        <p:spPr>
          <a:xfrm>
            <a:off x="20957619" y="10883900"/>
            <a:ext cx="584273" cy="1028700"/>
          </a:xfrm>
          <a:prstGeom prst="rect">
            <a:avLst/>
          </a:prstGeom>
        </p:spPr>
      </p:pic>
      <p:pic>
        <p:nvPicPr>
          <p:cNvPr id="10" name="Image 8" descr="preencoded.png">    </p:cNvPr>
          <p:cNvPicPr>
            <a:picLocks noChangeAspect="1"/>
          </p:cNvPicPr>
          <p:nvPr/>
        </p:nvPicPr>
        <p:blipFill>
          <a:blip r:embed="rId9"/>
          <a:stretch>
            <a:fillRect/>
          </a:stretch>
        </p:blipFill>
        <p:spPr>
          <a:xfrm>
            <a:off x="22710438" y="9220200"/>
            <a:ext cx="406451" cy="698500"/>
          </a:xfrm>
          <a:prstGeom prst="rect">
            <a:avLst/>
          </a:prstGeom>
        </p:spPr>
      </p:pic>
      <p:sp>
        <p:nvSpPr>
          <p:cNvPr id="11" name="Text 0"/>
          <p:cNvSpPr/>
          <p:nvPr/>
        </p:nvSpPr>
        <p:spPr>
          <a:xfrm>
            <a:off x="6401600" y="5892800"/>
            <a:ext cx="12599975" cy="4800600"/>
          </a:xfrm>
          <a:prstGeom prst="rect">
            <a:avLst/>
          </a:prstGeom>
          <a:noFill/>
          <a:ln/>
        </p:spPr>
        <p:txBody>
          <a:bodyPr wrap="square" lIns="0" tIns="0" rIns="0" bIns="0" rtlCol="0" anchor="t"/>
          <a:lstStyle/>
          <a:p>
            <a:pPr algn="l"/>
            <a:r>
              <a:rPr lang="en-US" sz="24000" dirty="0">
                <a:solidFill>
                  <a:srgbClr val="8EB8E0">
                    <a:alpha val="100000"/>
                  </a:srgbClr>
                </a:solidFill>
                <a:latin typeface="Rowdies Bold" pitchFamily="34" charset="0"/>
                <a:ea typeface="Rowdies Bold" pitchFamily="34" charset="-122"/>
                <a:cs typeface="Rowdies Bold" pitchFamily="34" charset="-120"/>
              </a:rPr>
              <a:t>Culture</a:t>
            </a:r>
            <a:endParaRPr lang="en-US" sz="24000" dirty="0"/>
          </a:p>
        </p:txBody>
      </p:sp>
      <p:sp>
        <p:nvSpPr>
          <p:cNvPr id="12" name="Text 1"/>
          <p:cNvSpPr/>
          <p:nvPr/>
        </p:nvSpPr>
        <p:spPr>
          <a:xfrm>
            <a:off x="5715714" y="9956800"/>
            <a:ext cx="13239288" cy="1490133"/>
          </a:xfrm>
          <a:prstGeom prst="rect">
            <a:avLst/>
          </a:prstGeom>
          <a:noFill/>
          <a:ln/>
        </p:spPr>
        <p:txBody>
          <a:bodyPr wrap="square" lIns="0" tIns="0" rIns="0" bIns="0" rtlCol="0" anchor="t"/>
          <a:lstStyle/>
          <a:p>
            <a:pPr algn="l"/>
            <a:r>
              <a:rPr lang="en-US" sz="6400" spc="256" kern="0" dirty="0">
                <a:solidFill>
                  <a:srgbClr val="FBB95B">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
        <p:nvSpPr>
          <p:cNvPr id="13" name="Shape 2"/>
          <p:cNvSpPr/>
          <p:nvPr/>
        </p:nvSpPr>
        <p:spPr>
          <a:xfrm>
            <a:off x="23370921" y="10515600"/>
            <a:ext cx="1016127" cy="3200400"/>
          </a:xfrm>
          <a:prstGeom prst="rect">
            <a:avLst/>
          </a:prstGeom>
          <a:noFill/>
          <a:ln/>
        </p:spPr>
      </p:sp>
      <p:pic>
        <p:nvPicPr>
          <p:cNvPr id="14" name="Image 9" descr="preencoded.png">    </p:cNvPr>
          <p:cNvPicPr>
            <a:picLocks noChangeAspect="1"/>
          </p:cNvPicPr>
          <p:nvPr/>
        </p:nvPicPr>
        <p:blipFill>
          <a:blip r:embed="rId10"/>
          <a:stretch>
            <a:fillRect/>
          </a:stretch>
        </p:blipFill>
        <p:spPr>
          <a:xfrm>
            <a:off x="23523340" y="10820400"/>
            <a:ext cx="711289" cy="2590800"/>
          </a:xfrm>
          <a:prstGeom prst="rect">
            <a:avLst/>
          </a:prstGeom>
        </p:spPr>
      </p:pic>
      <p:pic>
        <p:nvPicPr>
          <p:cNvPr id="15" name="Image 10" descr="preencoded.png">    </p:cNvPr>
          <p:cNvPicPr>
            <a:picLocks noChangeAspect="1"/>
          </p:cNvPicPr>
          <p:nvPr/>
        </p:nvPicPr>
        <p:blipFill>
          <a:blip r:embed="rId11"/>
          <a:stretch>
            <a:fillRect/>
          </a:stretch>
        </p:blipFill>
        <p:spPr>
          <a:xfrm>
            <a:off x="5321965" y="0"/>
            <a:ext cx="14543318" cy="5892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4356645" cy="4038600"/>
          </a:xfrm>
          <a:prstGeom prst="rect">
            <a:avLst/>
          </a:prstGeom>
        </p:spPr>
      </p:pic>
      <p:pic>
        <p:nvPicPr>
          <p:cNvPr id="3" name="Image 1" descr="preencoded.png">    </p:cNvPr>
          <p:cNvPicPr>
            <a:picLocks noChangeAspect="1"/>
          </p:cNvPicPr>
          <p:nvPr/>
        </p:nvPicPr>
        <p:blipFill>
          <a:blip r:embed="rId2"/>
          <a:stretch>
            <a:fillRect/>
          </a:stretch>
        </p:blipFill>
        <p:spPr>
          <a:xfrm>
            <a:off x="16219927" y="0"/>
            <a:ext cx="8167121" cy="6261100"/>
          </a:xfrm>
          <a:prstGeom prst="rect">
            <a:avLst/>
          </a:prstGeom>
        </p:spPr>
      </p:pic>
      <p:pic>
        <p:nvPicPr>
          <p:cNvPr id="4" name="Image 2" descr="preencoded.png">    </p:cNvPr>
          <p:cNvPicPr>
            <a:picLocks noChangeAspect="1"/>
          </p:cNvPicPr>
          <p:nvPr/>
        </p:nvPicPr>
        <p:blipFill>
          <a:blip r:embed="rId3"/>
          <a:stretch>
            <a:fillRect/>
          </a:stretch>
        </p:blipFill>
        <p:spPr>
          <a:xfrm>
            <a:off x="1028829" y="11633200"/>
            <a:ext cx="23027978" cy="2082800"/>
          </a:xfrm>
          <a:prstGeom prst="rect">
            <a:avLst/>
          </a:prstGeom>
        </p:spPr>
      </p:pic>
      <p:pic>
        <p:nvPicPr>
          <p:cNvPr id="5" name="Image 3" descr="preencoded.png">    </p:cNvPr>
          <p:cNvPicPr>
            <a:picLocks noChangeAspect="1"/>
          </p:cNvPicPr>
          <p:nvPr/>
        </p:nvPicPr>
        <p:blipFill>
          <a:blip r:embed="rId4"/>
          <a:stretch>
            <a:fillRect/>
          </a:stretch>
        </p:blipFill>
        <p:spPr>
          <a:xfrm>
            <a:off x="0" y="8851900"/>
            <a:ext cx="23116889" cy="48641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4318540" y="4445000"/>
            <a:ext cx="15762670" cy="6832600"/>
          </a:xfrm>
          <a:prstGeom prst="rect">
            <a:avLst/>
          </a:prstGeom>
          <a:noFill/>
          <a:ln/>
        </p:spPr>
      </p:sp>
      <p:sp>
        <p:nvSpPr>
          <p:cNvPr id="9" name="Shape 2"/>
          <p:cNvSpPr/>
          <p:nvPr/>
        </p:nvSpPr>
        <p:spPr>
          <a:xfrm>
            <a:off x="4318540" y="4445000"/>
            <a:ext cx="15762670" cy="5207000"/>
          </a:xfrm>
          <a:prstGeom prst="rect">
            <a:avLst/>
          </a:prstGeom>
          <a:noFill/>
          <a:ln/>
        </p:spPr>
      </p:sp>
      <p:sp>
        <p:nvSpPr>
          <p:cNvPr id="10" name="Text 3"/>
          <p:cNvSpPr/>
          <p:nvPr/>
        </p:nvSpPr>
        <p:spPr>
          <a:xfrm>
            <a:off x="4902813" y="4445000"/>
            <a:ext cx="14594124" cy="4800600"/>
          </a:xfrm>
          <a:prstGeom prst="rect">
            <a:avLst/>
          </a:prstGeom>
          <a:noFill/>
          <a:ln/>
        </p:spPr>
        <p:txBody>
          <a:bodyPr wrap="square" lIns="0" tIns="0" rIns="0" bIns="0" rtlCol="0" anchor="t"/>
          <a:lstStyle/>
          <a:p>
            <a:pPr algn="ctr"/>
            <a:r>
              <a:rPr lang="en-US" sz="24000" dirty="0">
                <a:solidFill>
                  <a:srgbClr val="272727">
                    <a:alpha val="100000"/>
                  </a:srgbClr>
                </a:solidFill>
                <a:latin typeface="Rowdies Bold" pitchFamily="34" charset="0"/>
                <a:ea typeface="Rowdies Bold" pitchFamily="34" charset="-122"/>
                <a:cs typeface="Rowdies Bold" pitchFamily="34" charset="-120"/>
              </a:rPr>
              <a:t>234,567</a:t>
            </a:r>
            <a:endParaRPr lang="en-US" sz="24000" dirty="0"/>
          </a:p>
        </p:txBody>
      </p:sp>
      <p:sp>
        <p:nvSpPr>
          <p:cNvPr id="11" name="Text 4"/>
          <p:cNvSpPr/>
          <p:nvPr/>
        </p:nvSpPr>
        <p:spPr>
          <a:xfrm>
            <a:off x="4183056" y="8432800"/>
            <a:ext cx="16033637" cy="14901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2" name="Text 5"/>
          <p:cNvSpPr/>
          <p:nvPr/>
        </p:nvSpPr>
        <p:spPr>
          <a:xfrm>
            <a:off x="7496054" y="10058400"/>
            <a:ext cx="9407642"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969889" y="0"/>
            <a:ext cx="5417159" cy="3759349"/>
          </a:xfrm>
          <a:prstGeom prst="rect">
            <a:avLst/>
          </a:prstGeom>
        </p:spPr>
      </p:pic>
      <p:pic>
        <p:nvPicPr>
          <p:cNvPr id="3" name="Image 1" descr="preencoded.png">    </p:cNvPr>
          <p:cNvPicPr>
            <a:picLocks noChangeAspect="1"/>
          </p:cNvPicPr>
          <p:nvPr/>
        </p:nvPicPr>
        <p:blipFill>
          <a:blip r:embed="rId2"/>
          <a:stretch>
            <a:fillRect/>
          </a:stretch>
        </p:blipFill>
        <p:spPr>
          <a:xfrm>
            <a:off x="0" y="10511073"/>
            <a:ext cx="3597077" cy="3204927"/>
          </a:xfrm>
          <a:prstGeom prst="rect">
            <a:avLst/>
          </a:prstGeom>
        </p:spPr>
      </p:pic>
      <p:pic>
        <p:nvPicPr>
          <p:cNvPr id="4" name="Image 2" descr="preencoded.png">    </p:cNvPr>
          <p:cNvPicPr>
            <a:picLocks noChangeAspect="1"/>
          </p:cNvPicPr>
          <p:nvPr/>
        </p:nvPicPr>
        <p:blipFill>
          <a:blip r:embed="rId3"/>
          <a:stretch>
            <a:fillRect/>
          </a:stretch>
        </p:blipFill>
        <p:spPr>
          <a:xfrm>
            <a:off x="18963470" y="11099800"/>
            <a:ext cx="5423578" cy="2616200"/>
          </a:xfrm>
          <a:prstGeom prst="rect">
            <a:avLst/>
          </a:prstGeom>
        </p:spPr>
      </p:pic>
      <p:pic>
        <p:nvPicPr>
          <p:cNvPr id="5" name="Image 3" descr="preencoded.png">    </p:cNvPr>
          <p:cNvPicPr>
            <a:picLocks noChangeAspect="1"/>
          </p:cNvPicPr>
          <p:nvPr/>
        </p:nvPicPr>
        <p:blipFill>
          <a:blip r:embed="rId4"/>
          <a:stretch>
            <a:fillRect/>
          </a:stretch>
        </p:blipFill>
        <p:spPr>
          <a:xfrm>
            <a:off x="0" y="0"/>
            <a:ext cx="3962895" cy="1562100"/>
          </a:xfrm>
          <a:prstGeom prst="rect">
            <a:avLst/>
          </a:prstGeom>
        </p:spPr>
      </p:pic>
      <p:pic>
        <p:nvPicPr>
          <p:cNvPr id="6" name="Image 4" descr="preencoded.png">    </p:cNvPr>
          <p:cNvPicPr>
            <a:picLocks noChangeAspect="1"/>
          </p:cNvPicPr>
          <p:nvPr/>
        </p:nvPicPr>
        <p:blipFill>
          <a:blip r:embed="rId5"/>
          <a:stretch>
            <a:fillRect/>
          </a:stretch>
        </p:blipFill>
        <p:spPr>
          <a:xfrm>
            <a:off x="1625803" y="1270000"/>
            <a:ext cx="1066933" cy="1879600"/>
          </a:xfrm>
          <a:prstGeom prst="rect">
            <a:avLst/>
          </a:prstGeom>
        </p:spPr>
      </p:pic>
      <p:pic>
        <p:nvPicPr>
          <p:cNvPr id="7" name="Image 5" descr="preencoded.png">    </p:cNvPr>
          <p:cNvPicPr>
            <a:picLocks noChangeAspect="1"/>
          </p:cNvPicPr>
          <p:nvPr/>
        </p:nvPicPr>
        <p:blipFill>
          <a:blip r:embed="rId6"/>
          <a:stretch>
            <a:fillRect/>
          </a:stretch>
        </p:blipFill>
        <p:spPr>
          <a:xfrm>
            <a:off x="749394" y="3276600"/>
            <a:ext cx="749394" cy="1295400"/>
          </a:xfrm>
          <a:prstGeom prst="rect">
            <a:avLst/>
          </a:prstGeom>
        </p:spPr>
      </p:pic>
      <p:pic>
        <p:nvPicPr>
          <p:cNvPr id="8" name="Image 6" descr="preencoded.png">    </p:cNvPr>
          <p:cNvPicPr>
            <a:picLocks noChangeAspect="1"/>
          </p:cNvPicPr>
          <p:nvPr/>
        </p:nvPicPr>
        <p:blipFill>
          <a:blip r:embed="rId7"/>
          <a:stretch>
            <a:fillRect/>
          </a:stretch>
        </p:blipFill>
        <p:spPr>
          <a:xfrm>
            <a:off x="3035679" y="3162300"/>
            <a:ext cx="469959" cy="774700"/>
          </a:xfrm>
          <a:prstGeom prst="rect">
            <a:avLst/>
          </a:prstGeom>
        </p:spPr>
      </p:pic>
      <p:pic>
        <p:nvPicPr>
          <p:cNvPr id="9" name="Image 7" descr="preencoded.png">    </p:cNvPr>
          <p:cNvPicPr>
            <a:picLocks noChangeAspect="1"/>
          </p:cNvPicPr>
          <p:nvPr/>
        </p:nvPicPr>
        <p:blipFill>
          <a:blip r:embed="rId8"/>
          <a:stretch>
            <a:fillRect/>
          </a:stretch>
        </p:blipFill>
        <p:spPr>
          <a:xfrm>
            <a:off x="20957619" y="10883900"/>
            <a:ext cx="584273" cy="1028700"/>
          </a:xfrm>
          <a:prstGeom prst="rect">
            <a:avLst/>
          </a:prstGeom>
        </p:spPr>
      </p:pic>
      <p:pic>
        <p:nvPicPr>
          <p:cNvPr id="10" name="Image 8" descr="preencoded.png">    </p:cNvPr>
          <p:cNvPicPr>
            <a:picLocks noChangeAspect="1"/>
          </p:cNvPicPr>
          <p:nvPr/>
        </p:nvPicPr>
        <p:blipFill>
          <a:blip r:embed="rId9"/>
          <a:stretch>
            <a:fillRect/>
          </a:stretch>
        </p:blipFill>
        <p:spPr>
          <a:xfrm>
            <a:off x="22710438" y="9220200"/>
            <a:ext cx="406451" cy="69850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preencoded.png">    </p:cNvPr>
          <p:cNvPicPr>
            <a:picLocks noChangeAspect="1"/>
          </p:cNvPicPr>
          <p:nvPr/>
        </p:nvPicPr>
        <p:blipFill>
          <a:blip r:embed="rId10"/>
          <a:stretch>
            <a:fillRect/>
          </a:stretch>
        </p:blipFill>
        <p:spPr>
          <a:xfrm>
            <a:off x="23523340" y="10820400"/>
            <a:ext cx="711289" cy="2590800"/>
          </a:xfrm>
          <a:prstGeom prst="rect">
            <a:avLst/>
          </a:prstGeom>
        </p:spPr>
      </p:pic>
      <p:sp>
        <p:nvSpPr>
          <p:cNvPr id="13" name="Text 1"/>
          <p:cNvSpPr/>
          <p:nvPr/>
        </p:nvSpPr>
        <p:spPr>
          <a:xfrm>
            <a:off x="6841922" y="1701800"/>
            <a:ext cx="10690503" cy="1595967"/>
          </a:xfrm>
          <a:prstGeom prst="rect">
            <a:avLst/>
          </a:prstGeom>
          <a:noFill/>
          <a:ln/>
        </p:spPr>
        <p:txBody>
          <a:bodyPr wrap="square" lIns="0" tIns="0" rIns="0" bIns="0" rtlCol="0" anchor="t"/>
          <a:lstStyle/>
          <a:p>
            <a:pPr algn="ctr"/>
            <a:r>
              <a:rPr lang="en-US" sz="8000" dirty="0">
                <a:solidFill>
                  <a:srgbClr val="272727">
                    <a:alpha val="100000"/>
                  </a:srgbClr>
                </a:solidFill>
                <a:latin typeface="Rowdies Bold" pitchFamily="34" charset="0"/>
                <a:ea typeface="Rowdies Bold" pitchFamily="34" charset="-122"/>
                <a:cs typeface="Rowdies Bold" pitchFamily="34" charset="-120"/>
              </a:rPr>
              <a:t>Some Graph</a:t>
            </a:r>
            <a:endParaRPr lang="en-US" sz="8000" dirty="0"/>
          </a:p>
        </p:txBody>
      </p:sp>
      <p:sp>
        <p:nvSpPr>
          <p:cNvPr id="14" name="Shape 2"/>
          <p:cNvSpPr/>
          <p:nvPr/>
        </p:nvSpPr>
        <p:spPr>
          <a:xfrm>
            <a:off x="2718140" y="3771900"/>
            <a:ext cx="8941918" cy="6180901"/>
          </a:xfrm>
          <a:prstGeom prst="rect">
            <a:avLst/>
          </a:prstGeom>
          <a:noFill/>
          <a:ln/>
        </p:spPr>
      </p:sp>
      <p:sp>
        <p:nvSpPr>
          <p:cNvPr id="15" name="Text 3"/>
          <p:cNvSpPr/>
          <p:nvPr/>
        </p:nvSpPr>
        <p:spPr>
          <a:xfrm>
            <a:off x="2986455" y="8999500"/>
            <a:ext cx="216821" cy="356494"/>
          </a:xfrm>
          <a:prstGeom prst="rect">
            <a:avLst/>
          </a:prstGeom>
          <a:noFill/>
          <a:ln/>
        </p:spPr>
        <p:txBody>
          <a:bodyPr wrap="square" lIns="0" tIns="0" rIns="0" bIns="0" rtlCol="0" anchor="t"/>
          <a:lstStyle/>
          <a:p>
            <a:pPr algn="l"/>
            <a:r>
              <a:rPr lang="en-US" sz="1800" dirty="0">
                <a:solidFill>
                  <a:srgbClr val="B1E0E6">
                    <a:alpha val="100000"/>
                  </a:srgbClr>
                </a:solidFill>
                <a:latin typeface="Lato Regular" pitchFamily="34" charset="0"/>
                <a:ea typeface="Lato Regular" pitchFamily="34" charset="-122"/>
                <a:cs typeface="Lato Regular" pitchFamily="34" charset="-120"/>
              </a:rPr>
              <a:t>0</a:t>
            </a:r>
            <a:endParaRPr lang="en-US" sz="1821" dirty="0"/>
          </a:p>
        </p:txBody>
      </p:sp>
      <p:sp>
        <p:nvSpPr>
          <p:cNvPr id="16" name="Text 4"/>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B1E0E6">
                    <a:alpha val="100000"/>
                  </a:srgbClr>
                </a:solidFill>
                <a:latin typeface="Lato Regular" pitchFamily="34" charset="0"/>
                <a:ea typeface="Lato Regular" pitchFamily="34" charset="-122"/>
                <a:cs typeface="Lato Regular" pitchFamily="34" charset="-120"/>
              </a:rPr>
              <a:t>1</a:t>
            </a:r>
            <a:endParaRPr lang="en-US" sz="2185" dirty="0"/>
          </a:p>
        </p:txBody>
      </p:sp>
      <p:sp>
        <p:nvSpPr>
          <p:cNvPr id="17" name="Text 5"/>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B1E0E6">
                    <a:alpha val="100000"/>
                  </a:srgbClr>
                </a:solidFill>
                <a:latin typeface="Lato Regular" pitchFamily="34" charset="0"/>
                <a:ea typeface="Lato Regular" pitchFamily="34" charset="-122"/>
                <a:cs typeface="Lato Regular" pitchFamily="34" charset="-120"/>
              </a:rPr>
              <a:t>2</a:t>
            </a:r>
            <a:endParaRPr lang="en-US" sz="2185" dirty="0"/>
          </a:p>
        </p:txBody>
      </p:sp>
      <p:sp>
        <p:nvSpPr>
          <p:cNvPr id="18" name="Text 6"/>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B1E0E6">
                    <a:alpha val="100000"/>
                  </a:srgbClr>
                </a:solidFill>
                <a:latin typeface="Lato Regular" pitchFamily="34" charset="0"/>
                <a:ea typeface="Lato Regular" pitchFamily="34" charset="-122"/>
                <a:cs typeface="Lato Regular" pitchFamily="34" charset="-120"/>
              </a:rPr>
              <a:t>3</a:t>
            </a:r>
            <a:endParaRPr lang="en-US" sz="2185" dirty="0"/>
          </a:p>
        </p:txBody>
      </p:sp>
      <p:sp>
        <p:nvSpPr>
          <p:cNvPr id="19" name="Text 7"/>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B1E0E6">
                    <a:alpha val="100000"/>
                  </a:srgbClr>
                </a:solidFill>
                <a:latin typeface="Lato Regular" pitchFamily="34" charset="0"/>
                <a:ea typeface="Lato Regular" pitchFamily="34" charset="-122"/>
                <a:cs typeface="Lato Regular" pitchFamily="34" charset="-120"/>
              </a:rPr>
              <a:t>4</a:t>
            </a:r>
            <a:endParaRPr lang="en-US" sz="2185" dirty="0"/>
          </a:p>
        </p:txBody>
      </p:sp>
      <p:sp>
        <p:nvSpPr>
          <p:cNvPr id="20" name="Text 8"/>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B1E0E6">
                    <a:alpha val="100000"/>
                  </a:srgbClr>
                </a:solidFill>
                <a:latin typeface="Lato Regular" pitchFamily="34" charset="0"/>
                <a:ea typeface="Lato Regular" pitchFamily="34" charset="-122"/>
                <a:cs typeface="Lato Regular" pitchFamily="34" charset="-120"/>
              </a:rPr>
              <a:t>5</a:t>
            </a:r>
            <a:endParaRPr lang="en-US" sz="2185" dirty="0"/>
          </a:p>
        </p:txBody>
      </p:sp>
      <p:sp>
        <p:nvSpPr>
          <p:cNvPr id="21" name="Text 9"/>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B1E0E6">
                    <a:alpha val="100000"/>
                  </a:srgbClr>
                </a:solidFill>
                <a:latin typeface="Lato Regular" pitchFamily="34" charset="0"/>
                <a:ea typeface="Lato Regular" pitchFamily="34" charset="-122"/>
                <a:cs typeface="Lato Regular" pitchFamily="34" charset="-120"/>
              </a:rPr>
              <a:t>6</a:t>
            </a:r>
            <a:endParaRPr lang="en-US" sz="2185" dirty="0"/>
          </a:p>
        </p:txBody>
      </p:sp>
      <p:sp>
        <p:nvSpPr>
          <p:cNvPr id="22" name="Text 10"/>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B1E0E6">
                    <a:alpha val="100000"/>
                  </a:srgbClr>
                </a:solidFill>
                <a:latin typeface="Lato Regular" pitchFamily="34" charset="0"/>
                <a:ea typeface="Lato Regular" pitchFamily="34" charset="-122"/>
                <a:cs typeface="Lato Regular" pitchFamily="34" charset="-120"/>
              </a:rPr>
              <a:t>7</a:t>
            </a:r>
            <a:endParaRPr lang="en-US" sz="2185" dirty="0"/>
          </a:p>
        </p:txBody>
      </p:sp>
      <p:sp>
        <p:nvSpPr>
          <p:cNvPr id="23" name="Text 11"/>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B1E0E6">
                    <a:alpha val="100000"/>
                  </a:srgbClr>
                </a:solidFill>
                <a:latin typeface="Lato Regular" pitchFamily="34" charset="0"/>
                <a:ea typeface="Lato Regular" pitchFamily="34" charset="-122"/>
                <a:cs typeface="Lato Regular" pitchFamily="34" charset="-120"/>
              </a:rPr>
              <a:t>8</a:t>
            </a:r>
            <a:endParaRPr lang="en-US" sz="2185" dirty="0"/>
          </a:p>
        </p:txBody>
      </p:sp>
      <p:sp>
        <p:nvSpPr>
          <p:cNvPr id="24" name="Text 12"/>
          <p:cNvSpPr/>
          <p:nvPr/>
        </p:nvSpPr>
        <p:spPr>
          <a:xfrm>
            <a:off x="2852319" y="8482099"/>
            <a:ext cx="356539" cy="356494"/>
          </a:xfrm>
          <a:prstGeom prst="rect">
            <a:avLst/>
          </a:prstGeom>
          <a:noFill/>
          <a:ln/>
        </p:spPr>
        <p:txBody>
          <a:bodyPr wrap="square" lIns="0" tIns="0" rIns="0" bIns="0" rtlCol="0" anchor="t"/>
          <a:lstStyle/>
          <a:p>
            <a:pPr algn="l"/>
            <a:r>
              <a:rPr lang="en-US" sz="1800" dirty="0">
                <a:solidFill>
                  <a:srgbClr val="B1E0E6">
                    <a:alpha val="100000"/>
                  </a:srgbClr>
                </a:solidFill>
                <a:latin typeface="Lato Regular" pitchFamily="34" charset="0"/>
                <a:ea typeface="Lato Regular" pitchFamily="34" charset="-122"/>
                <a:cs typeface="Lato Regular" pitchFamily="34" charset="-120"/>
              </a:rPr>
              <a:t>10</a:t>
            </a:r>
            <a:endParaRPr lang="en-US" sz="1821" dirty="0"/>
          </a:p>
        </p:txBody>
      </p:sp>
      <p:sp>
        <p:nvSpPr>
          <p:cNvPr id="25" name="Text 13"/>
          <p:cNvSpPr/>
          <p:nvPr/>
        </p:nvSpPr>
        <p:spPr>
          <a:xfrm>
            <a:off x="2852319" y="7964599"/>
            <a:ext cx="356539" cy="356494"/>
          </a:xfrm>
          <a:prstGeom prst="rect">
            <a:avLst/>
          </a:prstGeom>
          <a:noFill/>
          <a:ln/>
        </p:spPr>
        <p:txBody>
          <a:bodyPr wrap="square" lIns="0" tIns="0" rIns="0" bIns="0" rtlCol="0" anchor="t"/>
          <a:lstStyle/>
          <a:p>
            <a:pPr algn="l"/>
            <a:r>
              <a:rPr lang="en-US" sz="1800" dirty="0">
                <a:solidFill>
                  <a:srgbClr val="B1E0E6">
                    <a:alpha val="100000"/>
                  </a:srgbClr>
                </a:solidFill>
                <a:latin typeface="Lato Regular" pitchFamily="34" charset="0"/>
                <a:ea typeface="Lato Regular" pitchFamily="34" charset="-122"/>
                <a:cs typeface="Lato Regular" pitchFamily="34" charset="-120"/>
              </a:rPr>
              <a:t>20</a:t>
            </a:r>
            <a:endParaRPr lang="en-US" sz="1821" dirty="0"/>
          </a:p>
        </p:txBody>
      </p:sp>
      <p:sp>
        <p:nvSpPr>
          <p:cNvPr id="26" name="Text 14"/>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B1E0E6">
                    <a:alpha val="100000"/>
                  </a:srgbClr>
                </a:solidFill>
                <a:latin typeface="Lato Regular" pitchFamily="34" charset="0"/>
                <a:ea typeface="Lato Regular" pitchFamily="34" charset="-122"/>
                <a:cs typeface="Lato Regular" pitchFamily="34" charset="-120"/>
              </a:rPr>
              <a:t>30</a:t>
            </a:r>
            <a:endParaRPr lang="en-US" sz="1821" dirty="0"/>
          </a:p>
        </p:txBody>
      </p:sp>
      <p:sp>
        <p:nvSpPr>
          <p:cNvPr id="27" name="Text 15"/>
          <p:cNvSpPr/>
          <p:nvPr/>
        </p:nvSpPr>
        <p:spPr>
          <a:xfrm>
            <a:off x="2852319" y="6929624"/>
            <a:ext cx="356539" cy="356494"/>
          </a:xfrm>
          <a:prstGeom prst="rect">
            <a:avLst/>
          </a:prstGeom>
          <a:noFill/>
          <a:ln/>
        </p:spPr>
        <p:txBody>
          <a:bodyPr wrap="square" lIns="0" tIns="0" rIns="0" bIns="0" rtlCol="0" anchor="t"/>
          <a:lstStyle/>
          <a:p>
            <a:pPr algn="l"/>
            <a:r>
              <a:rPr lang="en-US" sz="1800" dirty="0">
                <a:solidFill>
                  <a:srgbClr val="B1E0E6">
                    <a:alpha val="100000"/>
                  </a:srgbClr>
                </a:solidFill>
                <a:latin typeface="Lato Regular" pitchFamily="34" charset="0"/>
                <a:ea typeface="Lato Regular" pitchFamily="34" charset="-122"/>
                <a:cs typeface="Lato Regular" pitchFamily="34" charset="-120"/>
              </a:rPr>
              <a:t>40</a:t>
            </a:r>
            <a:endParaRPr lang="en-US" sz="1821" dirty="0"/>
          </a:p>
        </p:txBody>
      </p:sp>
      <p:sp>
        <p:nvSpPr>
          <p:cNvPr id="28" name="Text 16"/>
          <p:cNvSpPr/>
          <p:nvPr/>
        </p:nvSpPr>
        <p:spPr>
          <a:xfrm>
            <a:off x="2852319" y="6412297"/>
            <a:ext cx="356539" cy="356494"/>
          </a:xfrm>
          <a:prstGeom prst="rect">
            <a:avLst/>
          </a:prstGeom>
          <a:noFill/>
          <a:ln/>
        </p:spPr>
        <p:txBody>
          <a:bodyPr wrap="square" lIns="0" tIns="0" rIns="0" bIns="0" rtlCol="0" anchor="t"/>
          <a:lstStyle/>
          <a:p>
            <a:pPr algn="l"/>
            <a:r>
              <a:rPr lang="en-US" sz="1800" dirty="0">
                <a:solidFill>
                  <a:srgbClr val="B1E0E6">
                    <a:alpha val="100000"/>
                  </a:srgbClr>
                </a:solidFill>
                <a:latin typeface="Lato Regular" pitchFamily="34" charset="0"/>
                <a:ea typeface="Lato Regular" pitchFamily="34" charset="-122"/>
                <a:cs typeface="Lato Regular" pitchFamily="34" charset="-120"/>
              </a:rPr>
              <a:t>50</a:t>
            </a:r>
            <a:endParaRPr lang="en-US" sz="1821" dirty="0"/>
          </a:p>
        </p:txBody>
      </p:sp>
      <p:sp>
        <p:nvSpPr>
          <p:cNvPr id="29" name="Text 17"/>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B1E0E6">
                    <a:alpha val="100000"/>
                  </a:srgbClr>
                </a:solidFill>
                <a:latin typeface="Lato Regular" pitchFamily="34" charset="0"/>
                <a:ea typeface="Lato Regular" pitchFamily="34" charset="-122"/>
                <a:cs typeface="Lato Regular" pitchFamily="34" charset="-120"/>
              </a:rPr>
              <a:t>60</a:t>
            </a:r>
            <a:endParaRPr lang="en-US" sz="1821" dirty="0"/>
          </a:p>
        </p:txBody>
      </p:sp>
      <p:sp>
        <p:nvSpPr>
          <p:cNvPr id="30" name="Text 18"/>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B1E0E6">
                    <a:alpha val="100000"/>
                  </a:srgbClr>
                </a:solidFill>
                <a:latin typeface="Lato Regular" pitchFamily="34" charset="0"/>
                <a:ea typeface="Lato Regular" pitchFamily="34" charset="-122"/>
                <a:cs typeface="Lato Regular" pitchFamily="34" charset="-120"/>
              </a:rPr>
              <a:t>70</a:t>
            </a:r>
            <a:endParaRPr lang="en-US" sz="1821" dirty="0"/>
          </a:p>
        </p:txBody>
      </p:sp>
      <p:sp>
        <p:nvSpPr>
          <p:cNvPr id="31" name="Text 19"/>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B1E0E6">
                    <a:alpha val="100000"/>
                  </a:srgbClr>
                </a:solidFill>
                <a:latin typeface="Lato Regular" pitchFamily="34" charset="0"/>
                <a:ea typeface="Lato Regular" pitchFamily="34" charset="-122"/>
                <a:cs typeface="Lato Regular" pitchFamily="34" charset="-120"/>
              </a:rPr>
              <a:t>80</a:t>
            </a:r>
            <a:endParaRPr lang="en-US" sz="1821" dirty="0"/>
          </a:p>
        </p:txBody>
      </p:sp>
      <p:sp>
        <p:nvSpPr>
          <p:cNvPr id="32" name="Text 20"/>
          <p:cNvSpPr/>
          <p:nvPr/>
        </p:nvSpPr>
        <p:spPr>
          <a:xfrm>
            <a:off x="2852319" y="4342519"/>
            <a:ext cx="356539" cy="356494"/>
          </a:xfrm>
          <a:prstGeom prst="rect">
            <a:avLst/>
          </a:prstGeom>
          <a:noFill/>
          <a:ln/>
        </p:spPr>
        <p:txBody>
          <a:bodyPr wrap="square" lIns="0" tIns="0" rIns="0" bIns="0" rtlCol="0" anchor="t"/>
          <a:lstStyle/>
          <a:p>
            <a:pPr algn="l"/>
            <a:r>
              <a:rPr lang="en-US" sz="1800" dirty="0">
                <a:solidFill>
                  <a:srgbClr val="B1E0E6">
                    <a:alpha val="100000"/>
                  </a:srgbClr>
                </a:solidFill>
                <a:latin typeface="Lato Regular" pitchFamily="34" charset="0"/>
                <a:ea typeface="Lato Regular" pitchFamily="34" charset="-122"/>
                <a:cs typeface="Lato Regular" pitchFamily="34" charset="-120"/>
              </a:rPr>
              <a:t>90</a:t>
            </a:r>
            <a:endParaRPr lang="en-US" sz="1821" dirty="0"/>
          </a:p>
        </p:txBody>
      </p:sp>
      <p:sp>
        <p:nvSpPr>
          <p:cNvPr id="33" name="Text 21"/>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B1E0E6">
                    <a:alpha val="100000"/>
                  </a:srgbClr>
                </a:solidFill>
                <a:latin typeface="Lato Regular" pitchFamily="34" charset="0"/>
                <a:ea typeface="Lato Regular" pitchFamily="34" charset="-122"/>
                <a:cs typeface="Lato Regular" pitchFamily="34" charset="-120"/>
              </a:rPr>
              <a:t>100</a:t>
            </a:r>
            <a:endParaRPr lang="en-US" sz="1821" dirty="0"/>
          </a:p>
        </p:txBody>
      </p:sp>
      <p:pic>
        <p:nvPicPr>
          <p:cNvPr id="34" name="Image 10" descr="preencoded.png">    </p:cNvPr>
          <p:cNvPicPr>
            <a:picLocks noChangeAspect="1"/>
          </p:cNvPicPr>
          <p:nvPr/>
        </p:nvPicPr>
        <p:blipFill>
          <a:blip r:embed="rId11"/>
          <a:stretch>
            <a:fillRect/>
          </a:stretch>
        </p:blipFill>
        <p:spPr>
          <a:xfrm>
            <a:off x="3368467" y="3771900"/>
            <a:ext cx="8291591" cy="5511006"/>
          </a:xfrm>
          <a:prstGeom prst="rect">
            <a:avLst/>
          </a:prstGeom>
        </p:spPr>
      </p:pic>
      <p:pic>
        <p:nvPicPr>
          <p:cNvPr id="35" name="Image 11" descr="preencoded.png">    </p:cNvPr>
          <p:cNvPicPr>
            <a:picLocks noChangeAspect="1"/>
          </p:cNvPicPr>
          <p:nvPr/>
        </p:nvPicPr>
        <p:blipFill>
          <a:blip r:embed="rId12"/>
          <a:stretch>
            <a:fillRect/>
          </a:stretch>
        </p:blipFill>
        <p:spPr>
          <a:xfrm>
            <a:off x="4512766" y="4185456"/>
            <a:ext cx="11567" cy="5258445"/>
          </a:xfrm>
          <a:prstGeom prst="rect">
            <a:avLst/>
          </a:prstGeom>
        </p:spPr>
      </p:pic>
      <p:pic>
        <p:nvPicPr>
          <p:cNvPr id="36" name="Image 12" descr="preencoded.png">    </p:cNvPr>
          <p:cNvPicPr>
            <a:picLocks noChangeAspect="1"/>
          </p:cNvPicPr>
          <p:nvPr/>
        </p:nvPicPr>
        <p:blipFill>
          <a:blip r:embed="rId13"/>
          <a:stretch>
            <a:fillRect/>
          </a:stretch>
        </p:blipFill>
        <p:spPr>
          <a:xfrm>
            <a:off x="5651279" y="4185456"/>
            <a:ext cx="11567" cy="5258445"/>
          </a:xfrm>
          <a:prstGeom prst="rect">
            <a:avLst/>
          </a:prstGeom>
        </p:spPr>
      </p:pic>
      <p:pic>
        <p:nvPicPr>
          <p:cNvPr id="37" name="Image 13" descr="preencoded.png">    </p:cNvPr>
          <p:cNvPicPr>
            <a:picLocks noChangeAspect="1"/>
          </p:cNvPicPr>
          <p:nvPr/>
        </p:nvPicPr>
        <p:blipFill>
          <a:blip r:embed="rId14"/>
          <a:stretch>
            <a:fillRect/>
          </a:stretch>
        </p:blipFill>
        <p:spPr>
          <a:xfrm>
            <a:off x="6789795" y="4185456"/>
            <a:ext cx="11567" cy="5258445"/>
          </a:xfrm>
          <a:prstGeom prst="rect">
            <a:avLst/>
          </a:prstGeom>
        </p:spPr>
      </p:pic>
      <p:pic>
        <p:nvPicPr>
          <p:cNvPr id="38" name="Image 14" descr="preencoded.png">    </p:cNvPr>
          <p:cNvPicPr>
            <a:picLocks noChangeAspect="1"/>
          </p:cNvPicPr>
          <p:nvPr/>
        </p:nvPicPr>
        <p:blipFill>
          <a:blip r:embed="rId15"/>
          <a:stretch>
            <a:fillRect/>
          </a:stretch>
        </p:blipFill>
        <p:spPr>
          <a:xfrm>
            <a:off x="7928309" y="4185456"/>
            <a:ext cx="11567" cy="5258445"/>
          </a:xfrm>
          <a:prstGeom prst="rect">
            <a:avLst/>
          </a:prstGeom>
        </p:spPr>
      </p:pic>
      <p:pic>
        <p:nvPicPr>
          <p:cNvPr id="39" name="Image 15" descr="preencoded.png">    </p:cNvPr>
          <p:cNvPicPr>
            <a:picLocks noChangeAspect="1"/>
          </p:cNvPicPr>
          <p:nvPr/>
        </p:nvPicPr>
        <p:blipFill>
          <a:blip r:embed="rId16"/>
          <a:stretch>
            <a:fillRect/>
          </a:stretch>
        </p:blipFill>
        <p:spPr>
          <a:xfrm>
            <a:off x="9066828" y="4185456"/>
            <a:ext cx="11567" cy="5258445"/>
          </a:xfrm>
          <a:prstGeom prst="rect">
            <a:avLst/>
          </a:prstGeom>
        </p:spPr>
      </p:pic>
      <p:pic>
        <p:nvPicPr>
          <p:cNvPr id="40" name="Image 16" descr="preencoded.png">    </p:cNvPr>
          <p:cNvPicPr>
            <a:picLocks noChangeAspect="1"/>
          </p:cNvPicPr>
          <p:nvPr/>
        </p:nvPicPr>
        <p:blipFill>
          <a:blip r:embed="rId17"/>
          <a:stretch>
            <a:fillRect/>
          </a:stretch>
        </p:blipFill>
        <p:spPr>
          <a:xfrm>
            <a:off x="10205341" y="4185456"/>
            <a:ext cx="11567" cy="5258445"/>
          </a:xfrm>
          <a:prstGeom prst="rect">
            <a:avLst/>
          </a:prstGeom>
        </p:spPr>
      </p:pic>
      <p:pic>
        <p:nvPicPr>
          <p:cNvPr id="41" name="Image 17" descr="preencoded.png">    </p:cNvPr>
          <p:cNvPicPr>
            <a:picLocks noChangeAspect="1"/>
          </p:cNvPicPr>
          <p:nvPr/>
        </p:nvPicPr>
        <p:blipFill>
          <a:blip r:embed="rId18"/>
          <a:stretch>
            <a:fillRect/>
          </a:stretch>
        </p:blipFill>
        <p:spPr>
          <a:xfrm>
            <a:off x="11343854" y="4185456"/>
            <a:ext cx="11567" cy="5258445"/>
          </a:xfrm>
          <a:prstGeom prst="rect">
            <a:avLst/>
          </a:prstGeom>
        </p:spPr>
      </p:pic>
      <p:pic>
        <p:nvPicPr>
          <p:cNvPr id="42" name="Image 18" descr="preencoded.png">    </p:cNvPr>
          <p:cNvPicPr>
            <a:picLocks noChangeAspect="1"/>
          </p:cNvPicPr>
          <p:nvPr/>
        </p:nvPicPr>
        <p:blipFill>
          <a:blip r:embed="rId19"/>
          <a:stretch>
            <a:fillRect/>
          </a:stretch>
        </p:blipFill>
        <p:spPr>
          <a:xfrm>
            <a:off x="3355539" y="5483858"/>
            <a:ext cx="8050168" cy="2373585"/>
          </a:xfrm>
          <a:prstGeom prst="rect">
            <a:avLst/>
          </a:prstGeom>
        </p:spPr>
      </p:pic>
      <p:pic>
        <p:nvPicPr>
          <p:cNvPr id="43" name="Image 19" descr="preencoded.png">    </p:cNvPr>
          <p:cNvPicPr>
            <a:picLocks noChangeAspect="1"/>
          </p:cNvPicPr>
          <p:nvPr/>
        </p:nvPicPr>
        <p:blipFill>
          <a:blip r:embed="rId20"/>
          <a:stretch>
            <a:fillRect/>
          </a:stretch>
        </p:blipFill>
        <p:spPr>
          <a:xfrm>
            <a:off x="3369143" y="6359537"/>
            <a:ext cx="8044031" cy="2268525"/>
          </a:xfrm>
          <a:prstGeom prst="rect">
            <a:avLst/>
          </a:prstGeom>
        </p:spPr>
      </p:pic>
      <p:pic>
        <p:nvPicPr>
          <p:cNvPr id="44" name="Image 20" descr="preencoded.png">    </p:cNvPr>
          <p:cNvPicPr>
            <a:picLocks noChangeAspect="1"/>
          </p:cNvPicPr>
          <p:nvPr/>
        </p:nvPicPr>
        <p:blipFill>
          <a:blip r:embed="rId21"/>
          <a:stretch>
            <a:fillRect/>
          </a:stretch>
        </p:blipFill>
        <p:spPr>
          <a:xfrm>
            <a:off x="4441751" y="6055643"/>
            <a:ext cx="153591" cy="153566"/>
          </a:xfrm>
          <a:prstGeom prst="rect">
            <a:avLst/>
          </a:prstGeom>
        </p:spPr>
      </p:pic>
      <p:pic>
        <p:nvPicPr>
          <p:cNvPr id="45" name="Image 21" descr="preencoded.png">    </p:cNvPr>
          <p:cNvPicPr>
            <a:picLocks noChangeAspect="1"/>
          </p:cNvPicPr>
          <p:nvPr/>
        </p:nvPicPr>
        <p:blipFill>
          <a:blip r:embed="rId22"/>
          <a:stretch>
            <a:fillRect/>
          </a:stretch>
        </p:blipFill>
        <p:spPr>
          <a:xfrm>
            <a:off x="4441751" y="6981130"/>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5580267" y="5651277"/>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5580267" y="7415510"/>
            <a:ext cx="153591" cy="153566"/>
          </a:xfrm>
          <a:prstGeom prst="rect">
            <a:avLst/>
          </a:prstGeom>
        </p:spPr>
      </p:pic>
      <p:pic>
        <p:nvPicPr>
          <p:cNvPr id="48" name="Image 24" descr="preencoded.png">    </p:cNvPr>
          <p:cNvPicPr>
            <a:picLocks noChangeAspect="1"/>
          </p:cNvPicPr>
          <p:nvPr/>
        </p:nvPicPr>
        <p:blipFill>
          <a:blip r:embed="rId25"/>
          <a:stretch>
            <a:fillRect/>
          </a:stretch>
        </p:blipFill>
        <p:spPr>
          <a:xfrm>
            <a:off x="6718783" y="7732799"/>
            <a:ext cx="153591" cy="153566"/>
          </a:xfrm>
          <a:prstGeom prst="rect">
            <a:avLst/>
          </a:prstGeom>
        </p:spPr>
      </p:pic>
      <p:pic>
        <p:nvPicPr>
          <p:cNvPr id="49" name="Image 25" descr="preencoded.png">    </p:cNvPr>
          <p:cNvPicPr>
            <a:picLocks noChangeAspect="1"/>
          </p:cNvPicPr>
          <p:nvPr/>
        </p:nvPicPr>
        <p:blipFill>
          <a:blip r:embed="rId26"/>
          <a:stretch>
            <a:fillRect/>
          </a:stretch>
        </p:blipFill>
        <p:spPr>
          <a:xfrm>
            <a:off x="6718783" y="6311838"/>
            <a:ext cx="153591" cy="153566"/>
          </a:xfrm>
          <a:prstGeom prst="rect">
            <a:avLst/>
          </a:prstGeom>
        </p:spPr>
      </p:pic>
      <p:pic>
        <p:nvPicPr>
          <p:cNvPr id="50" name="Image 26" descr="preencoded.png">    </p:cNvPr>
          <p:cNvPicPr>
            <a:picLocks noChangeAspect="1"/>
          </p:cNvPicPr>
          <p:nvPr/>
        </p:nvPicPr>
        <p:blipFill>
          <a:blip r:embed="rId27"/>
          <a:stretch>
            <a:fillRect/>
          </a:stretch>
        </p:blipFill>
        <p:spPr>
          <a:xfrm>
            <a:off x="7861923" y="6733220"/>
            <a:ext cx="153591" cy="153566"/>
          </a:xfrm>
          <a:prstGeom prst="rect">
            <a:avLst/>
          </a:prstGeom>
        </p:spPr>
      </p:pic>
      <p:pic>
        <p:nvPicPr>
          <p:cNvPr id="51" name="Image 27" descr="preencoded.png">    </p:cNvPr>
          <p:cNvPicPr>
            <a:picLocks noChangeAspect="1"/>
          </p:cNvPicPr>
          <p:nvPr/>
        </p:nvPicPr>
        <p:blipFill>
          <a:blip r:embed="rId28"/>
          <a:stretch>
            <a:fillRect/>
          </a:stretch>
        </p:blipFill>
        <p:spPr>
          <a:xfrm>
            <a:off x="7861923" y="6420631"/>
            <a:ext cx="153591" cy="153566"/>
          </a:xfrm>
          <a:prstGeom prst="rect">
            <a:avLst/>
          </a:prstGeom>
        </p:spPr>
      </p:pic>
      <p:pic>
        <p:nvPicPr>
          <p:cNvPr id="52" name="Image 28" descr="preencoded.png">    </p:cNvPr>
          <p:cNvPicPr>
            <a:picLocks noChangeAspect="1"/>
          </p:cNvPicPr>
          <p:nvPr/>
        </p:nvPicPr>
        <p:blipFill>
          <a:blip r:embed="rId29"/>
          <a:stretch>
            <a:fillRect/>
          </a:stretch>
        </p:blipFill>
        <p:spPr>
          <a:xfrm>
            <a:off x="8995813" y="7667588"/>
            <a:ext cx="153591" cy="153566"/>
          </a:xfrm>
          <a:prstGeom prst="rect">
            <a:avLst/>
          </a:prstGeom>
        </p:spPr>
      </p:pic>
      <p:pic>
        <p:nvPicPr>
          <p:cNvPr id="53" name="Image 29" descr="preencoded.png">    </p:cNvPr>
          <p:cNvPicPr>
            <a:picLocks noChangeAspect="1"/>
          </p:cNvPicPr>
          <p:nvPr/>
        </p:nvPicPr>
        <p:blipFill>
          <a:blip r:embed="rId30"/>
          <a:stretch>
            <a:fillRect/>
          </a:stretch>
        </p:blipFill>
        <p:spPr>
          <a:xfrm>
            <a:off x="8995813" y="7076889"/>
            <a:ext cx="153591" cy="153566"/>
          </a:xfrm>
          <a:prstGeom prst="rect">
            <a:avLst/>
          </a:prstGeom>
        </p:spPr>
      </p:pic>
      <p:pic>
        <p:nvPicPr>
          <p:cNvPr id="54" name="Image 30" descr="preencoded.png">    </p:cNvPr>
          <p:cNvPicPr>
            <a:picLocks noChangeAspect="1"/>
          </p:cNvPicPr>
          <p:nvPr/>
        </p:nvPicPr>
        <p:blipFill>
          <a:blip r:embed="rId31"/>
          <a:stretch>
            <a:fillRect/>
          </a:stretch>
        </p:blipFill>
        <p:spPr>
          <a:xfrm>
            <a:off x="10138955" y="6972449"/>
            <a:ext cx="153591" cy="153566"/>
          </a:xfrm>
          <a:prstGeom prst="rect">
            <a:avLst/>
          </a:prstGeom>
        </p:spPr>
      </p:pic>
      <p:pic>
        <p:nvPicPr>
          <p:cNvPr id="55" name="Image 31" descr="preencoded.png">    </p:cNvPr>
          <p:cNvPicPr>
            <a:picLocks noChangeAspect="1"/>
          </p:cNvPicPr>
          <p:nvPr/>
        </p:nvPicPr>
        <p:blipFill>
          <a:blip r:embed="rId32"/>
          <a:stretch>
            <a:fillRect/>
          </a:stretch>
        </p:blipFill>
        <p:spPr>
          <a:xfrm>
            <a:off x="10138955" y="6572783"/>
            <a:ext cx="153591" cy="153566"/>
          </a:xfrm>
          <a:prstGeom prst="rect">
            <a:avLst/>
          </a:prstGeom>
        </p:spPr>
      </p:pic>
      <p:sp>
        <p:nvSpPr>
          <p:cNvPr id="56" name="Shape 22"/>
          <p:cNvSpPr/>
          <p:nvPr/>
        </p:nvSpPr>
        <p:spPr>
          <a:xfrm>
            <a:off x="14403600" y="4191000"/>
            <a:ext cx="5601400" cy="7620000"/>
          </a:xfrm>
          <a:prstGeom prst="rect">
            <a:avLst/>
          </a:prstGeom>
          <a:noFill/>
          <a:ln/>
        </p:spPr>
      </p:sp>
      <p:sp>
        <p:nvSpPr>
          <p:cNvPr id="57" name="Shape 23"/>
          <p:cNvSpPr/>
          <p:nvPr/>
        </p:nvSpPr>
        <p:spPr>
          <a:xfrm>
            <a:off x="14403600" y="4191000"/>
            <a:ext cx="5601400" cy="7620000"/>
          </a:xfrm>
          <a:prstGeom prst="rect">
            <a:avLst/>
          </a:prstGeom>
          <a:noFill/>
          <a:ln/>
        </p:spPr>
      </p:sp>
      <p:pic>
        <p:nvPicPr>
          <p:cNvPr id="58" name="Image 32" descr="preencoded.png">    </p:cNvPr>
          <p:cNvPicPr>
            <a:picLocks noChangeAspect="1"/>
          </p:cNvPicPr>
          <p:nvPr/>
        </p:nvPicPr>
        <p:blipFill>
          <a:blip r:embed="rId33"/>
          <a:stretch>
            <a:fillRect/>
          </a:stretch>
        </p:blipFill>
        <p:spPr>
          <a:xfrm>
            <a:off x="14403600" y="4191000"/>
            <a:ext cx="5575997" cy="5575300"/>
          </a:xfrm>
          <a:prstGeom prst="rect">
            <a:avLst/>
          </a:prstGeom>
        </p:spPr>
      </p:pic>
      <p:pic>
        <p:nvPicPr>
          <p:cNvPr id="59" name="Image 33" descr="preencoded.png">    </p:cNvPr>
          <p:cNvPicPr>
            <a:picLocks noChangeAspect="1"/>
          </p:cNvPicPr>
          <p:nvPr/>
        </p:nvPicPr>
        <p:blipFill>
          <a:blip r:embed="rId34"/>
          <a:stretch>
            <a:fillRect/>
          </a:stretch>
        </p:blipFill>
        <p:spPr>
          <a:xfrm>
            <a:off x="14403600" y="4191000"/>
            <a:ext cx="5575997" cy="5575300"/>
          </a:xfrm>
          <a:prstGeom prst="rect">
            <a:avLst/>
          </a:prstGeom>
        </p:spPr>
      </p:pic>
      <p:sp>
        <p:nvSpPr>
          <p:cNvPr id="60" name="Shape 24"/>
          <p:cNvSpPr/>
          <p:nvPr/>
        </p:nvSpPr>
        <p:spPr>
          <a:xfrm>
            <a:off x="16035754" y="6365367"/>
            <a:ext cx="2324391" cy="1226566"/>
          </a:xfrm>
          <a:prstGeom prst="rect">
            <a:avLst/>
          </a:prstGeom>
          <a:noFill/>
          <a:ln/>
        </p:spPr>
      </p:sp>
      <p:sp>
        <p:nvSpPr>
          <p:cNvPr id="61" name="Text 25"/>
          <p:cNvSpPr/>
          <p:nvPr/>
        </p:nvSpPr>
        <p:spPr>
          <a:xfrm>
            <a:off x="16035754" y="6292850"/>
            <a:ext cx="2527616" cy="965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34.574</a:t>
            </a:r>
            <a:endParaRPr lang="en-US" sz="4800" dirty="0"/>
          </a:p>
        </p:txBody>
      </p:sp>
      <p:sp>
        <p:nvSpPr>
          <p:cNvPr id="62" name="Text 26"/>
          <p:cNvSpPr/>
          <p:nvPr/>
        </p:nvSpPr>
        <p:spPr>
          <a:xfrm>
            <a:off x="16696237" y="7054850"/>
            <a:ext cx="113890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63" name="Shape 27"/>
          <p:cNvSpPr/>
          <p:nvPr/>
        </p:nvSpPr>
        <p:spPr>
          <a:xfrm>
            <a:off x="13260457" y="10515600"/>
            <a:ext cx="7874984" cy="2082800"/>
          </a:xfrm>
          <a:prstGeom prst="rect">
            <a:avLst/>
          </a:prstGeom>
          <a:noFill/>
          <a:ln/>
        </p:spPr>
      </p:sp>
      <p:sp>
        <p:nvSpPr>
          <p:cNvPr id="64" name="Shape 28"/>
          <p:cNvSpPr/>
          <p:nvPr/>
        </p:nvSpPr>
        <p:spPr>
          <a:xfrm>
            <a:off x="13260457" y="10515600"/>
            <a:ext cx="7874984" cy="2082800"/>
          </a:xfrm>
          <a:prstGeom prst="rect">
            <a:avLst/>
          </a:prstGeom>
          <a:noFill/>
          <a:ln/>
        </p:spPr>
      </p:sp>
      <p:sp>
        <p:nvSpPr>
          <p:cNvPr id="65" name="Text 29"/>
          <p:cNvSpPr/>
          <p:nvPr/>
        </p:nvSpPr>
        <p:spPr>
          <a:xfrm>
            <a:off x="13158845" y="10515600"/>
            <a:ext cx="8078210" cy="965200"/>
          </a:xfrm>
          <a:prstGeom prst="rect">
            <a:avLst/>
          </a:prstGeom>
          <a:noFill/>
          <a:ln/>
        </p:spPr>
        <p:txBody>
          <a:bodyPr wrap="square" lIns="0" tIns="0" rIns="0" bIns="0" rtlCol="0" anchor="t"/>
          <a:lstStyle/>
          <a:p>
            <a:pPr algn="ctr"/>
            <a:r>
              <a:rPr lang="en-US" sz="4800" dirty="0">
                <a:solidFill>
                  <a:srgbClr val="0E0E0E">
                    <a:alpha val="100000"/>
                  </a:srgbClr>
                </a:solidFill>
                <a:latin typeface="Rowdies Bold" pitchFamily="34" charset="0"/>
                <a:ea typeface="Rowdies Bold" pitchFamily="34" charset="-122"/>
                <a:cs typeface="Rowdies Bold" pitchFamily="34" charset="-120"/>
              </a:rPr>
              <a:t>Treasure Found</a:t>
            </a:r>
            <a:endParaRPr lang="en-US" sz="4800" dirty="0"/>
          </a:p>
        </p:txBody>
      </p:sp>
      <p:sp>
        <p:nvSpPr>
          <p:cNvPr id="66" name="Text 30"/>
          <p:cNvSpPr/>
          <p:nvPr/>
        </p:nvSpPr>
        <p:spPr>
          <a:xfrm>
            <a:off x="13192716" y="113792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7" name="Shape 31"/>
          <p:cNvSpPr/>
          <p:nvPr/>
        </p:nvSpPr>
        <p:spPr>
          <a:xfrm>
            <a:off x="3251606" y="10515600"/>
            <a:ext cx="7874984" cy="2082800"/>
          </a:xfrm>
          <a:prstGeom prst="rect">
            <a:avLst/>
          </a:prstGeom>
          <a:noFill/>
          <a:ln/>
        </p:spPr>
      </p:sp>
      <p:sp>
        <p:nvSpPr>
          <p:cNvPr id="68" name="Shape 32"/>
          <p:cNvSpPr/>
          <p:nvPr/>
        </p:nvSpPr>
        <p:spPr>
          <a:xfrm>
            <a:off x="3251606" y="10515600"/>
            <a:ext cx="7874984" cy="2082800"/>
          </a:xfrm>
          <a:prstGeom prst="rect">
            <a:avLst/>
          </a:prstGeom>
          <a:noFill/>
          <a:ln/>
        </p:spPr>
      </p:sp>
      <p:sp>
        <p:nvSpPr>
          <p:cNvPr id="69" name="Text 33"/>
          <p:cNvSpPr/>
          <p:nvPr/>
        </p:nvSpPr>
        <p:spPr>
          <a:xfrm>
            <a:off x="3149994" y="10515600"/>
            <a:ext cx="8078210" cy="965200"/>
          </a:xfrm>
          <a:prstGeom prst="rect">
            <a:avLst/>
          </a:prstGeom>
          <a:noFill/>
          <a:ln/>
        </p:spPr>
        <p:txBody>
          <a:bodyPr wrap="square" lIns="0" tIns="0" rIns="0" bIns="0" rtlCol="0" anchor="t"/>
          <a:lstStyle/>
          <a:p>
            <a:pPr algn="ctr"/>
            <a:r>
              <a:rPr lang="en-US" sz="4800" dirty="0">
                <a:solidFill>
                  <a:srgbClr val="0E0E0E">
                    <a:alpha val="100000"/>
                  </a:srgbClr>
                </a:solidFill>
                <a:latin typeface="Rowdies Bold" pitchFamily="34" charset="0"/>
                <a:ea typeface="Rowdies Bold" pitchFamily="34" charset="-122"/>
                <a:cs typeface="Rowdies Bold" pitchFamily="34" charset="-120"/>
              </a:rPr>
              <a:t>Spellcasting Progress</a:t>
            </a:r>
            <a:endParaRPr lang="en-US" sz="4800" dirty="0"/>
          </a:p>
        </p:txBody>
      </p:sp>
      <p:sp>
        <p:nvSpPr>
          <p:cNvPr id="70" name="Text 34"/>
          <p:cNvSpPr/>
          <p:nvPr/>
        </p:nvSpPr>
        <p:spPr>
          <a:xfrm>
            <a:off x="3183865" y="113792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4356645" cy="4038600"/>
          </a:xfrm>
          <a:prstGeom prst="rect">
            <a:avLst/>
          </a:prstGeom>
        </p:spPr>
      </p:pic>
      <p:pic>
        <p:nvPicPr>
          <p:cNvPr id="3" name="Image 1" descr="preencoded.png">    </p:cNvPr>
          <p:cNvPicPr>
            <a:picLocks noChangeAspect="1"/>
          </p:cNvPicPr>
          <p:nvPr/>
        </p:nvPicPr>
        <p:blipFill>
          <a:blip r:embed="rId2"/>
          <a:stretch>
            <a:fillRect/>
          </a:stretch>
        </p:blipFill>
        <p:spPr>
          <a:xfrm>
            <a:off x="16219927" y="0"/>
            <a:ext cx="8167121" cy="6261100"/>
          </a:xfrm>
          <a:prstGeom prst="rect">
            <a:avLst/>
          </a:prstGeom>
        </p:spPr>
      </p:pic>
      <p:pic>
        <p:nvPicPr>
          <p:cNvPr id="4" name="Image 2" descr="preencoded.png">    </p:cNvPr>
          <p:cNvPicPr>
            <a:picLocks noChangeAspect="1"/>
          </p:cNvPicPr>
          <p:nvPr/>
        </p:nvPicPr>
        <p:blipFill>
          <a:blip r:embed="rId3"/>
          <a:stretch>
            <a:fillRect/>
          </a:stretch>
        </p:blipFill>
        <p:spPr>
          <a:xfrm>
            <a:off x="1028829" y="11633200"/>
            <a:ext cx="23027978" cy="2082800"/>
          </a:xfrm>
          <a:prstGeom prst="rect">
            <a:avLst/>
          </a:prstGeom>
        </p:spPr>
      </p:pic>
      <p:pic>
        <p:nvPicPr>
          <p:cNvPr id="5" name="Image 3" descr="preencoded.png">    </p:cNvPr>
          <p:cNvPicPr>
            <a:picLocks noChangeAspect="1"/>
          </p:cNvPicPr>
          <p:nvPr/>
        </p:nvPicPr>
        <p:blipFill>
          <a:blip r:embed="rId4"/>
          <a:stretch>
            <a:fillRect/>
          </a:stretch>
        </p:blipFill>
        <p:spPr>
          <a:xfrm>
            <a:off x="0" y="8851900"/>
            <a:ext cx="23116889" cy="48641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15597549" y="6121400"/>
            <a:ext cx="4712289" cy="4165600"/>
          </a:xfrm>
          <a:prstGeom prst="rect">
            <a:avLst/>
          </a:prstGeom>
          <a:noFill/>
          <a:ln/>
        </p:spPr>
      </p:sp>
      <p:sp>
        <p:nvSpPr>
          <p:cNvPr id="9" name="Shape 2"/>
          <p:cNvSpPr/>
          <p:nvPr/>
        </p:nvSpPr>
        <p:spPr>
          <a:xfrm>
            <a:off x="15597549" y="6121400"/>
            <a:ext cx="4712289" cy="4165600"/>
          </a:xfrm>
          <a:prstGeom prst="rect">
            <a:avLst/>
          </a:prstGeom>
          <a:noFill/>
          <a:ln/>
        </p:spPr>
      </p:sp>
      <p:sp>
        <p:nvSpPr>
          <p:cNvPr id="10" name="Text 3"/>
          <p:cNvSpPr/>
          <p:nvPr/>
        </p:nvSpPr>
        <p:spPr>
          <a:xfrm>
            <a:off x="15597549" y="6121400"/>
            <a:ext cx="4915514" cy="1727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A web application</a:t>
            </a:r>
            <a:endParaRPr lang="en-US" sz="4800" dirty="0"/>
          </a:p>
        </p:txBody>
      </p:sp>
      <p:sp>
        <p:nvSpPr>
          <p:cNvPr id="11" name="Text 4"/>
          <p:cNvSpPr/>
          <p:nvPr/>
        </p:nvSpPr>
        <p:spPr>
          <a:xfrm>
            <a:off x="15597549" y="7848600"/>
            <a:ext cx="4847773"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2" name="Image 5" descr="preencoded.png">    </p:cNvPr>
          <p:cNvPicPr>
            <a:picLocks noChangeAspect="1"/>
          </p:cNvPicPr>
          <p:nvPr/>
        </p:nvPicPr>
        <p:blipFill>
          <a:blip r:embed="rId6"/>
          <a:stretch>
            <a:fillRect/>
          </a:stretch>
        </p:blipFill>
        <p:spPr>
          <a:xfrm>
            <a:off x="1270159" y="4114800"/>
            <a:ext cx="13768521" cy="8166100"/>
          </a:xfrm>
          <a:prstGeom prst="rect">
            <a:avLst/>
          </a:prstGeom>
        </p:spPr>
      </p:pic>
      <p:pic>
        <p:nvPicPr>
          <p:cNvPr id="13" name="Image 6" descr="preencoded.png">    </p:cNvPr>
          <p:cNvPicPr>
            <a:picLocks noChangeAspect="1"/>
          </p:cNvPicPr>
          <p:nvPr/>
        </p:nvPicPr>
        <p:blipFill>
          <a:blip r:embed="rId7"/>
          <a:stretch>
            <a:fillRect/>
          </a:stretch>
        </p:blipFill>
        <p:spPr>
          <a:xfrm>
            <a:off x="3200800" y="4457700"/>
            <a:ext cx="9894537" cy="6489700"/>
          </a:xfrm>
          <a:prstGeom prst="rect">
            <a:avLst/>
          </a:prstGeom>
        </p:spPr>
      </p:pic>
      <p:sp>
        <p:nvSpPr>
          <p:cNvPr id="14" name="Text 5"/>
          <p:cNvSpPr/>
          <p:nvPr/>
        </p:nvSpPr>
        <p:spPr>
          <a:xfrm>
            <a:off x="5076401" y="1079500"/>
            <a:ext cx="10690503" cy="1595967"/>
          </a:xfrm>
          <a:prstGeom prst="rect">
            <a:avLst/>
          </a:prstGeom>
          <a:noFill/>
          <a:ln/>
        </p:spPr>
        <p:txBody>
          <a:bodyPr wrap="square" lIns="0" tIns="0" rIns="0" bIns="0" rtlCol="0" anchor="t"/>
          <a:lstStyle/>
          <a:p>
            <a:pPr algn="ctr"/>
            <a:r>
              <a:rPr lang="en-US" sz="8000" dirty="0">
                <a:solidFill>
                  <a:srgbClr val="272727">
                    <a:alpha val="100000"/>
                  </a:srgbClr>
                </a:solidFill>
                <a:latin typeface="Rowdies Bold" pitchFamily="34" charset="0"/>
                <a:ea typeface="Rowdies Bold" pitchFamily="34" charset="-122"/>
                <a:cs typeface="Rowdies Bold" pitchFamily="34" charset="-120"/>
              </a:rPr>
              <a:t>Portal to Adventure</a:t>
            </a:r>
            <a:endParaRPr lang="en-US" sz="8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987510" y="0"/>
            <a:ext cx="6344210" cy="13716000"/>
          </a:xfrm>
          <a:prstGeom prst="rect">
            <a:avLst/>
          </a:prstGeom>
        </p:spPr>
      </p:pic>
      <p:pic>
        <p:nvPicPr>
          <p:cNvPr id="3" name="Image 1" descr="preencoded.png">    </p:cNvPr>
          <p:cNvPicPr>
            <a:picLocks noChangeAspect="1"/>
          </p:cNvPicPr>
          <p:nvPr/>
        </p:nvPicPr>
        <p:blipFill>
          <a:blip r:embed="rId2"/>
          <a:stretch>
            <a:fillRect/>
          </a:stretch>
        </p:blipFill>
        <p:spPr>
          <a:xfrm>
            <a:off x="22100762" y="520700"/>
            <a:ext cx="2222762" cy="2203896"/>
          </a:xfrm>
          <a:prstGeom prst="rect">
            <a:avLst/>
          </a:prstGeom>
        </p:spPr>
      </p:pic>
      <p:pic>
        <p:nvPicPr>
          <p:cNvPr id="4" name="Image 2" descr="preencoded.png">    </p:cNvPr>
          <p:cNvPicPr>
            <a:picLocks noChangeAspect="1"/>
          </p:cNvPicPr>
          <p:nvPr/>
        </p:nvPicPr>
        <p:blipFill>
          <a:blip r:embed="rId3"/>
          <a:stretch>
            <a:fillRect/>
          </a:stretch>
        </p:blipFill>
        <p:spPr>
          <a:xfrm>
            <a:off x="2037529" y="11846074"/>
            <a:ext cx="1272488" cy="1314748"/>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11825178" y="3314700"/>
            <a:ext cx="8738692" cy="2794000"/>
          </a:xfrm>
          <a:prstGeom prst="rect">
            <a:avLst/>
          </a:prstGeom>
          <a:noFill/>
          <a:ln/>
        </p:spPr>
      </p:sp>
      <p:sp>
        <p:nvSpPr>
          <p:cNvPr id="8" name="Shape 2"/>
          <p:cNvSpPr/>
          <p:nvPr/>
        </p:nvSpPr>
        <p:spPr>
          <a:xfrm>
            <a:off x="11825178" y="3314700"/>
            <a:ext cx="8738692" cy="2794000"/>
          </a:xfrm>
          <a:prstGeom prst="rect">
            <a:avLst/>
          </a:prstGeom>
          <a:noFill/>
          <a:ln/>
        </p:spPr>
      </p:sp>
      <p:sp>
        <p:nvSpPr>
          <p:cNvPr id="9" name="Text 3"/>
          <p:cNvSpPr/>
          <p:nvPr/>
        </p:nvSpPr>
        <p:spPr>
          <a:xfrm>
            <a:off x="11825178" y="3314700"/>
            <a:ext cx="8941918" cy="965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An mobile app</a:t>
            </a:r>
            <a:endParaRPr lang="en-US" sz="4800" dirty="0"/>
          </a:p>
        </p:txBody>
      </p:sp>
      <p:sp>
        <p:nvSpPr>
          <p:cNvPr id="10" name="Text 4"/>
          <p:cNvSpPr/>
          <p:nvPr/>
        </p:nvSpPr>
        <p:spPr>
          <a:xfrm>
            <a:off x="11825178" y="4279900"/>
            <a:ext cx="887417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1" name="Text 5"/>
          <p:cNvSpPr/>
          <p:nvPr/>
        </p:nvSpPr>
        <p:spPr>
          <a:xfrm>
            <a:off x="11825178" y="78613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2" name="Text 6"/>
          <p:cNvSpPr/>
          <p:nvPr/>
        </p:nvSpPr>
        <p:spPr>
          <a:xfrm>
            <a:off x="11825178" y="1511300"/>
            <a:ext cx="12900579" cy="1595967"/>
          </a:xfrm>
          <a:prstGeom prst="rect">
            <a:avLst/>
          </a:prstGeom>
          <a:noFill/>
          <a:ln/>
        </p:spPr>
        <p:txBody>
          <a:bodyPr wrap="square" lIns="0" tIns="0" rIns="0" bIns="0" rtlCol="0" anchor="t"/>
          <a:lstStyle/>
          <a:p>
            <a:pPr algn="l"/>
            <a:r>
              <a:rPr lang="en-US" sz="8000" dirty="0">
                <a:solidFill>
                  <a:srgbClr val="272727">
                    <a:alpha val="100000"/>
                  </a:srgbClr>
                </a:solidFill>
                <a:latin typeface="Rowdies Bold" pitchFamily="34" charset="0"/>
                <a:ea typeface="Rowdies Bold" pitchFamily="34" charset="-122"/>
                <a:cs typeface="Rowdies Bold" pitchFamily="34" charset="-120"/>
              </a:rPr>
              <a:t>The Future of Fantasy</a:t>
            </a:r>
            <a:endParaRPr lang="en-US" sz="8000" dirty="0"/>
          </a:p>
        </p:txBody>
      </p:sp>
      <p:pic>
        <p:nvPicPr>
          <p:cNvPr id="13" name="Image 4" descr="preencoded.png">    </p:cNvPr>
          <p:cNvPicPr>
            <a:picLocks noChangeAspect="1"/>
          </p:cNvPicPr>
          <p:nvPr/>
        </p:nvPicPr>
        <p:blipFill>
          <a:blip r:embed="rId5"/>
          <a:stretch>
            <a:fillRect/>
          </a:stretch>
        </p:blipFill>
        <p:spPr>
          <a:xfrm>
            <a:off x="4470959" y="1028700"/>
            <a:ext cx="5474384" cy="11849100"/>
          </a:xfrm>
          <a:prstGeom prst="rect">
            <a:avLst/>
          </a:prstGeom>
        </p:spPr>
      </p:pic>
      <p:pic>
        <p:nvPicPr>
          <p:cNvPr id="14" name="Image 5" descr="preencoded.png">    </p:cNvPr>
          <p:cNvPicPr>
            <a:picLocks noChangeAspect="1"/>
          </p:cNvPicPr>
          <p:nvPr/>
        </p:nvPicPr>
        <p:blipFill>
          <a:blip r:embed="rId6"/>
          <a:stretch>
            <a:fillRect/>
          </a:stretch>
        </p:blipFill>
        <p:spPr>
          <a:xfrm>
            <a:off x="4661483" y="1765300"/>
            <a:ext cx="5106038" cy="10795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711292" y="10985500"/>
            <a:ext cx="2146568" cy="1765300"/>
          </a:xfrm>
          <a:prstGeom prst="rect">
            <a:avLst/>
          </a:prstGeom>
        </p:spPr>
      </p:pic>
      <p:pic>
        <p:nvPicPr>
          <p:cNvPr id="4" name="Image 2" descr="preencoded.png">    </p:cNvPr>
          <p:cNvPicPr>
            <a:picLocks noChangeAspect="1"/>
          </p:cNvPicPr>
          <p:nvPr/>
        </p:nvPicPr>
        <p:blipFill>
          <a:blip r:embed="rId3"/>
          <a:stretch>
            <a:fillRect/>
          </a:stretch>
        </p:blipFill>
        <p:spPr>
          <a:xfrm>
            <a:off x="21367981" y="363736"/>
            <a:ext cx="2291526" cy="1909440"/>
          </a:xfrm>
          <a:prstGeom prst="rect">
            <a:avLst/>
          </a:prstGeom>
        </p:spPr>
      </p:pic>
      <p:sp>
        <p:nvSpPr>
          <p:cNvPr id="5" name="Shape 0"/>
          <p:cNvSpPr/>
          <p:nvPr/>
        </p:nvSpPr>
        <p:spPr>
          <a:xfrm>
            <a:off x="23370921" y="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304800"/>
            <a:ext cx="711289" cy="2590800"/>
          </a:xfrm>
          <a:prstGeom prst="rect">
            <a:avLst/>
          </a:prstGeom>
        </p:spPr>
      </p:pic>
      <p:sp>
        <p:nvSpPr>
          <p:cNvPr id="7" name="Shape 1"/>
          <p:cNvSpPr/>
          <p:nvPr/>
        </p:nvSpPr>
        <p:spPr>
          <a:xfrm>
            <a:off x="1702013" y="8026400"/>
            <a:ext cx="5715714" cy="2794000"/>
          </a:xfrm>
          <a:prstGeom prst="rect">
            <a:avLst/>
          </a:prstGeom>
          <a:noFill/>
          <a:ln/>
        </p:spPr>
      </p:sp>
      <p:sp>
        <p:nvSpPr>
          <p:cNvPr id="8" name="Shape 2"/>
          <p:cNvSpPr/>
          <p:nvPr/>
        </p:nvSpPr>
        <p:spPr>
          <a:xfrm>
            <a:off x="1702013" y="8026400"/>
            <a:ext cx="5715714" cy="2794000"/>
          </a:xfrm>
          <a:prstGeom prst="rect">
            <a:avLst/>
          </a:prstGeom>
          <a:noFill/>
          <a:ln/>
        </p:spPr>
      </p:sp>
      <p:sp>
        <p:nvSpPr>
          <p:cNvPr id="9" name="Text 3"/>
          <p:cNvSpPr/>
          <p:nvPr/>
        </p:nvSpPr>
        <p:spPr>
          <a:xfrm>
            <a:off x="1702013" y="8026400"/>
            <a:ext cx="5918940" cy="965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A web application</a:t>
            </a:r>
            <a:endParaRPr lang="en-US" sz="4800" dirty="0"/>
          </a:p>
        </p:txBody>
      </p:sp>
      <p:sp>
        <p:nvSpPr>
          <p:cNvPr id="10" name="Text 4"/>
          <p:cNvSpPr/>
          <p:nvPr/>
        </p:nvSpPr>
        <p:spPr>
          <a:xfrm>
            <a:off x="1702013" y="8991600"/>
            <a:ext cx="5851198"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1" name="Text 5"/>
          <p:cNvSpPr/>
          <p:nvPr/>
        </p:nvSpPr>
        <p:spPr>
          <a:xfrm>
            <a:off x="1702013" y="1803400"/>
            <a:ext cx="7007042" cy="5367867"/>
          </a:xfrm>
          <a:prstGeom prst="rect">
            <a:avLst/>
          </a:prstGeom>
          <a:noFill/>
          <a:ln/>
        </p:spPr>
        <p:txBody>
          <a:bodyPr wrap="square" lIns="0" tIns="0" rIns="0" bIns="0" rtlCol="0" anchor="t"/>
          <a:lstStyle/>
          <a:p>
            <a:pPr algn="l"/>
            <a:r>
              <a:rPr lang="en-US" sz="8000" dirty="0">
                <a:solidFill>
                  <a:srgbClr val="272727">
                    <a:alpha val="100000"/>
                  </a:srgbClr>
                </a:solidFill>
                <a:latin typeface="Rowdies Bold" pitchFamily="34" charset="0"/>
                <a:ea typeface="Rowdies Bold" pitchFamily="34" charset="-122"/>
                <a:cs typeface="Rowdies Bold" pitchFamily="34" charset="-120"/>
              </a:rPr>
              <a:t>A Gateway to a World of Fantasy and Wonder</a:t>
            </a:r>
            <a:endParaRPr lang="en-US" sz="8000" dirty="0"/>
          </a:p>
        </p:txBody>
      </p:sp>
      <p:sp>
        <p:nvSpPr>
          <p:cNvPr id="12" name="Text 6"/>
          <p:cNvSpPr/>
          <p:nvPr/>
        </p:nvSpPr>
        <p:spPr>
          <a:xfrm>
            <a:off x="16664483" y="69215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3" name="Image 4" descr="preencoded.png">    </p:cNvPr>
          <p:cNvPicPr>
            <a:picLocks noChangeAspect="1"/>
          </p:cNvPicPr>
          <p:nvPr/>
        </p:nvPicPr>
        <p:blipFill>
          <a:blip r:embed="rId5"/>
          <a:stretch>
            <a:fillRect/>
          </a:stretch>
        </p:blipFill>
        <p:spPr>
          <a:xfrm>
            <a:off x="7900387" y="749300"/>
            <a:ext cx="8573572" cy="12331700"/>
          </a:xfrm>
          <a:prstGeom prst="rect">
            <a:avLst/>
          </a:prstGeom>
        </p:spPr>
      </p:pic>
      <p:pic>
        <p:nvPicPr>
          <p:cNvPr id="14" name="Image 5" descr="preencoded.png">    </p:cNvPr>
          <p:cNvPicPr>
            <a:picLocks noChangeAspect="1"/>
          </p:cNvPicPr>
          <p:nvPr/>
        </p:nvPicPr>
        <p:blipFill>
          <a:blip r:embed="rId6"/>
          <a:stretch>
            <a:fillRect/>
          </a:stretch>
        </p:blipFill>
        <p:spPr>
          <a:xfrm>
            <a:off x="8395749" y="1803400"/>
            <a:ext cx="7582848" cy="102362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5690694" y="698500"/>
            <a:ext cx="7464300" cy="2853267"/>
          </a:xfrm>
          <a:prstGeom prst="rect">
            <a:avLst/>
          </a:prstGeom>
          <a:noFill/>
          <a:ln/>
        </p:spPr>
        <p:txBody>
          <a:bodyPr wrap="square" lIns="0" tIns="0" rIns="0" bIns="0" rtlCol="0" anchor="t"/>
          <a:lstStyle/>
          <a:p>
            <a:pPr algn="r"/>
            <a:r>
              <a:rPr lang="en-US" sz="8000" dirty="0">
                <a:solidFill>
                  <a:srgbClr val="272727">
                    <a:alpha val="100000"/>
                  </a:srgbClr>
                </a:solidFill>
                <a:latin typeface="Rowdies Bold" pitchFamily="34" charset="0"/>
                <a:ea typeface="Rowdies Bold" pitchFamily="34" charset="-122"/>
                <a:cs typeface="Rowdies Bold" pitchFamily="34" charset="-120"/>
              </a:rPr>
              <a:t>A Magic Picture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969889" y="0"/>
            <a:ext cx="5417159" cy="3759349"/>
          </a:xfrm>
          <a:prstGeom prst="rect">
            <a:avLst/>
          </a:prstGeom>
        </p:spPr>
      </p:pic>
      <p:pic>
        <p:nvPicPr>
          <p:cNvPr id="3" name="Image 1" descr="preencoded.png">    </p:cNvPr>
          <p:cNvPicPr>
            <a:picLocks noChangeAspect="1"/>
          </p:cNvPicPr>
          <p:nvPr/>
        </p:nvPicPr>
        <p:blipFill>
          <a:blip r:embed="rId2"/>
          <a:stretch>
            <a:fillRect/>
          </a:stretch>
        </p:blipFill>
        <p:spPr>
          <a:xfrm>
            <a:off x="0" y="10511061"/>
            <a:ext cx="3597077" cy="3204939"/>
          </a:xfrm>
          <a:prstGeom prst="rect">
            <a:avLst/>
          </a:prstGeom>
        </p:spPr>
      </p:pic>
      <p:pic>
        <p:nvPicPr>
          <p:cNvPr id="4" name="Image 2" descr="preencoded.png">    </p:cNvPr>
          <p:cNvPicPr>
            <a:picLocks noChangeAspect="1"/>
          </p:cNvPicPr>
          <p:nvPr/>
        </p:nvPicPr>
        <p:blipFill>
          <a:blip r:embed="rId3"/>
          <a:stretch>
            <a:fillRect/>
          </a:stretch>
        </p:blipFill>
        <p:spPr>
          <a:xfrm>
            <a:off x="18963470" y="11099800"/>
            <a:ext cx="5423578" cy="2616200"/>
          </a:xfrm>
          <a:prstGeom prst="rect">
            <a:avLst/>
          </a:prstGeom>
        </p:spPr>
      </p:pic>
      <p:pic>
        <p:nvPicPr>
          <p:cNvPr id="5" name="Image 3" descr="preencoded.png">    </p:cNvPr>
          <p:cNvPicPr>
            <a:picLocks noChangeAspect="1"/>
          </p:cNvPicPr>
          <p:nvPr/>
        </p:nvPicPr>
        <p:blipFill>
          <a:blip r:embed="rId4"/>
          <a:stretch>
            <a:fillRect/>
          </a:stretch>
        </p:blipFill>
        <p:spPr>
          <a:xfrm>
            <a:off x="0" y="0"/>
            <a:ext cx="3962895" cy="1562100"/>
          </a:xfrm>
          <a:prstGeom prst="rect">
            <a:avLst/>
          </a:prstGeom>
        </p:spPr>
      </p:pic>
      <p:pic>
        <p:nvPicPr>
          <p:cNvPr id="6" name="Image 4" descr="preencoded.png">    </p:cNvPr>
          <p:cNvPicPr>
            <a:picLocks noChangeAspect="1"/>
          </p:cNvPicPr>
          <p:nvPr/>
        </p:nvPicPr>
        <p:blipFill>
          <a:blip r:embed="rId5"/>
          <a:stretch>
            <a:fillRect/>
          </a:stretch>
        </p:blipFill>
        <p:spPr>
          <a:xfrm>
            <a:off x="1625803" y="1270000"/>
            <a:ext cx="1066933" cy="1879600"/>
          </a:xfrm>
          <a:prstGeom prst="rect">
            <a:avLst/>
          </a:prstGeom>
        </p:spPr>
      </p:pic>
      <p:pic>
        <p:nvPicPr>
          <p:cNvPr id="7" name="Image 5" descr="preencoded.png">    </p:cNvPr>
          <p:cNvPicPr>
            <a:picLocks noChangeAspect="1"/>
          </p:cNvPicPr>
          <p:nvPr/>
        </p:nvPicPr>
        <p:blipFill>
          <a:blip r:embed="rId6"/>
          <a:stretch>
            <a:fillRect/>
          </a:stretch>
        </p:blipFill>
        <p:spPr>
          <a:xfrm>
            <a:off x="749394" y="3276600"/>
            <a:ext cx="749394" cy="1295400"/>
          </a:xfrm>
          <a:prstGeom prst="rect">
            <a:avLst/>
          </a:prstGeom>
        </p:spPr>
      </p:pic>
      <p:pic>
        <p:nvPicPr>
          <p:cNvPr id="8" name="Image 6" descr="preencoded.png">    </p:cNvPr>
          <p:cNvPicPr>
            <a:picLocks noChangeAspect="1"/>
          </p:cNvPicPr>
          <p:nvPr/>
        </p:nvPicPr>
        <p:blipFill>
          <a:blip r:embed="rId7"/>
          <a:stretch>
            <a:fillRect/>
          </a:stretch>
        </p:blipFill>
        <p:spPr>
          <a:xfrm>
            <a:off x="3035679" y="3162300"/>
            <a:ext cx="469959" cy="774700"/>
          </a:xfrm>
          <a:prstGeom prst="rect">
            <a:avLst/>
          </a:prstGeom>
        </p:spPr>
      </p:pic>
      <p:pic>
        <p:nvPicPr>
          <p:cNvPr id="9" name="Image 7" descr="preencoded.png">    </p:cNvPr>
          <p:cNvPicPr>
            <a:picLocks noChangeAspect="1"/>
          </p:cNvPicPr>
          <p:nvPr/>
        </p:nvPicPr>
        <p:blipFill>
          <a:blip r:embed="rId8"/>
          <a:stretch>
            <a:fillRect/>
          </a:stretch>
        </p:blipFill>
        <p:spPr>
          <a:xfrm>
            <a:off x="20957619" y="10883900"/>
            <a:ext cx="584273" cy="1028700"/>
          </a:xfrm>
          <a:prstGeom prst="rect">
            <a:avLst/>
          </a:prstGeom>
        </p:spPr>
      </p:pic>
      <p:pic>
        <p:nvPicPr>
          <p:cNvPr id="10" name="Image 8" descr="preencoded.png">    </p:cNvPr>
          <p:cNvPicPr>
            <a:picLocks noChangeAspect="1"/>
          </p:cNvPicPr>
          <p:nvPr/>
        </p:nvPicPr>
        <p:blipFill>
          <a:blip r:embed="rId9"/>
          <a:stretch>
            <a:fillRect/>
          </a:stretch>
        </p:blipFill>
        <p:spPr>
          <a:xfrm>
            <a:off x="22710438" y="9220200"/>
            <a:ext cx="406451" cy="69850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preencoded.png">    </p:cNvPr>
          <p:cNvPicPr>
            <a:picLocks noChangeAspect="1"/>
          </p:cNvPicPr>
          <p:nvPr/>
        </p:nvPicPr>
        <p:blipFill>
          <a:blip r:embed="rId10"/>
          <a:stretch>
            <a:fillRect/>
          </a:stretch>
        </p:blipFill>
        <p:spPr>
          <a:xfrm>
            <a:off x="23523340" y="10820400"/>
            <a:ext cx="711289" cy="2590800"/>
          </a:xfrm>
          <a:prstGeom prst="rect">
            <a:avLst/>
          </a:prstGeom>
        </p:spPr>
      </p:pic>
      <p:pic>
        <p:nvPicPr>
          <p:cNvPr id="13" name="Image 10" descr="preencoded.png">    </p:cNvPr>
          <p:cNvPicPr>
            <a:picLocks noChangeAspect="1"/>
          </p:cNvPicPr>
          <p:nvPr/>
        </p:nvPicPr>
        <p:blipFill>
          <a:blip r:embed="rId11"/>
          <a:stretch>
            <a:fillRect/>
          </a:stretch>
        </p:blipFill>
        <p:spPr>
          <a:xfrm>
            <a:off x="15419727" y="50800"/>
            <a:ext cx="7646356" cy="4597400"/>
          </a:xfrm>
          <a:prstGeom prst="rect">
            <a:avLst/>
          </a:prstGeom>
        </p:spPr>
      </p:pic>
      <p:pic>
        <p:nvPicPr>
          <p:cNvPr id="14" name="Image 11" descr="preencoded.png">    </p:cNvPr>
          <p:cNvPicPr>
            <a:picLocks noChangeAspect="1"/>
          </p:cNvPicPr>
          <p:nvPr/>
        </p:nvPicPr>
        <p:blipFill>
          <a:blip r:embed="rId12"/>
          <a:stretch>
            <a:fillRect/>
          </a:stretch>
        </p:blipFill>
        <p:spPr>
          <a:xfrm>
            <a:off x="15419727" y="4914900"/>
            <a:ext cx="7646356" cy="8801100"/>
          </a:xfrm>
          <a:prstGeom prst="rect">
            <a:avLst/>
          </a:prstGeom>
        </p:spPr>
      </p:pic>
      <p:sp>
        <p:nvSpPr>
          <p:cNvPr id="15" name="Shape 1"/>
          <p:cNvSpPr/>
          <p:nvPr/>
        </p:nvSpPr>
        <p:spPr>
          <a:xfrm>
            <a:off x="609676" y="3759200"/>
            <a:ext cx="6604826" cy="3454400"/>
          </a:xfrm>
          <a:prstGeom prst="rect">
            <a:avLst/>
          </a:prstGeom>
          <a:noFill/>
          <a:ln/>
        </p:spPr>
      </p:sp>
      <p:sp>
        <p:nvSpPr>
          <p:cNvPr id="16" name="Shape 2"/>
          <p:cNvSpPr/>
          <p:nvPr/>
        </p:nvSpPr>
        <p:spPr>
          <a:xfrm>
            <a:off x="609676" y="4476750"/>
            <a:ext cx="723990" cy="2019300"/>
          </a:xfrm>
          <a:prstGeom prst="rect">
            <a:avLst/>
          </a:prstGeom>
          <a:noFill/>
          <a:ln/>
        </p:spPr>
      </p:sp>
      <p:sp>
        <p:nvSpPr>
          <p:cNvPr id="17" name="Text 3"/>
          <p:cNvSpPr/>
          <p:nvPr/>
        </p:nvSpPr>
        <p:spPr>
          <a:xfrm>
            <a:off x="609676" y="4476750"/>
            <a:ext cx="1265925" cy="2561167"/>
          </a:xfrm>
          <a:prstGeom prst="rect">
            <a:avLst/>
          </a:prstGeom>
          <a:noFill/>
          <a:ln/>
        </p:spPr>
        <p:txBody>
          <a:bodyPr wrap="square" lIns="0" tIns="0" rIns="0" bIns="0" rtlCol="0" anchor="t"/>
          <a:lstStyle/>
          <a:p>
            <a:pPr algn="l"/>
            <a:r>
              <a:rPr lang="en-US" sz="12800" dirty="0">
                <a:solidFill>
                  <a:srgbClr val="272727">
                    <a:alpha val="100000"/>
                  </a:srgbClr>
                </a:solidFill>
                <a:latin typeface="Rowdies Bold" pitchFamily="34" charset="0"/>
                <a:ea typeface="Rowdies Bold" pitchFamily="34" charset="-122"/>
                <a:cs typeface="Rowdies Bold" pitchFamily="34" charset="-120"/>
              </a:rPr>
              <a:t>1</a:t>
            </a:r>
            <a:endParaRPr lang="en-US" sz="12800" dirty="0"/>
          </a:p>
        </p:txBody>
      </p:sp>
      <p:sp>
        <p:nvSpPr>
          <p:cNvPr id="18" name="Shape 4"/>
          <p:cNvSpPr/>
          <p:nvPr/>
        </p:nvSpPr>
        <p:spPr>
          <a:xfrm>
            <a:off x="1536892" y="3759200"/>
            <a:ext cx="5677610" cy="3454400"/>
          </a:xfrm>
          <a:prstGeom prst="rect">
            <a:avLst/>
          </a:prstGeom>
          <a:noFill/>
          <a:ln/>
        </p:spPr>
      </p:sp>
      <p:sp>
        <p:nvSpPr>
          <p:cNvPr id="19" name="Text 5"/>
          <p:cNvSpPr/>
          <p:nvPr/>
        </p:nvSpPr>
        <p:spPr>
          <a:xfrm>
            <a:off x="1536892" y="3759200"/>
            <a:ext cx="5880835" cy="1727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Discover the secrets</a:t>
            </a:r>
            <a:endParaRPr lang="en-US" sz="4800" dirty="0"/>
          </a:p>
        </p:txBody>
      </p:sp>
      <p:sp>
        <p:nvSpPr>
          <p:cNvPr id="20" name="Text 6"/>
          <p:cNvSpPr/>
          <p:nvPr/>
        </p:nvSpPr>
        <p:spPr>
          <a:xfrm>
            <a:off x="1536892" y="5384800"/>
            <a:ext cx="5813093"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21" name="Shape 7"/>
          <p:cNvSpPr/>
          <p:nvPr/>
        </p:nvSpPr>
        <p:spPr>
          <a:xfrm>
            <a:off x="609676" y="8178800"/>
            <a:ext cx="6604826" cy="4064000"/>
          </a:xfrm>
          <a:prstGeom prst="rect">
            <a:avLst/>
          </a:prstGeom>
          <a:noFill/>
          <a:ln/>
        </p:spPr>
      </p:sp>
      <p:sp>
        <p:nvSpPr>
          <p:cNvPr id="22" name="Shape 8"/>
          <p:cNvSpPr/>
          <p:nvPr/>
        </p:nvSpPr>
        <p:spPr>
          <a:xfrm>
            <a:off x="609676" y="9201150"/>
            <a:ext cx="1092337" cy="2019300"/>
          </a:xfrm>
          <a:prstGeom prst="rect">
            <a:avLst/>
          </a:prstGeom>
          <a:noFill/>
          <a:ln/>
        </p:spPr>
      </p:sp>
      <p:sp>
        <p:nvSpPr>
          <p:cNvPr id="23" name="Text 9"/>
          <p:cNvSpPr/>
          <p:nvPr/>
        </p:nvSpPr>
        <p:spPr>
          <a:xfrm>
            <a:off x="609676" y="9201150"/>
            <a:ext cx="1634271" cy="2561167"/>
          </a:xfrm>
          <a:prstGeom prst="rect">
            <a:avLst/>
          </a:prstGeom>
          <a:noFill/>
          <a:ln/>
        </p:spPr>
        <p:txBody>
          <a:bodyPr wrap="square" lIns="0" tIns="0" rIns="0" bIns="0" rtlCol="0" anchor="t"/>
          <a:lstStyle/>
          <a:p>
            <a:pPr algn="l"/>
            <a:r>
              <a:rPr lang="en-US" sz="12800" dirty="0">
                <a:solidFill>
                  <a:srgbClr val="272727">
                    <a:alpha val="100000"/>
                  </a:srgbClr>
                </a:solidFill>
                <a:latin typeface="Rowdies Bold" pitchFamily="34" charset="0"/>
                <a:ea typeface="Rowdies Bold" pitchFamily="34" charset="-122"/>
                <a:cs typeface="Rowdies Bold" pitchFamily="34" charset="-120"/>
              </a:rPr>
              <a:t>3</a:t>
            </a:r>
            <a:endParaRPr lang="en-US" sz="12800" dirty="0"/>
          </a:p>
        </p:txBody>
      </p:sp>
      <p:sp>
        <p:nvSpPr>
          <p:cNvPr id="24" name="Shape 10"/>
          <p:cNvSpPr/>
          <p:nvPr/>
        </p:nvSpPr>
        <p:spPr>
          <a:xfrm>
            <a:off x="1905238" y="8178800"/>
            <a:ext cx="5309264" cy="4064000"/>
          </a:xfrm>
          <a:prstGeom prst="rect">
            <a:avLst/>
          </a:prstGeom>
          <a:noFill/>
          <a:ln/>
        </p:spPr>
      </p:sp>
      <p:sp>
        <p:nvSpPr>
          <p:cNvPr id="25" name="Text 11"/>
          <p:cNvSpPr/>
          <p:nvPr/>
        </p:nvSpPr>
        <p:spPr>
          <a:xfrm>
            <a:off x="1905238" y="8178800"/>
            <a:ext cx="5512489" cy="1727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Meet the creatures</a:t>
            </a:r>
            <a:endParaRPr lang="en-US" sz="4800" dirty="0"/>
          </a:p>
        </p:txBody>
      </p:sp>
      <p:sp>
        <p:nvSpPr>
          <p:cNvPr id="26" name="Text 12"/>
          <p:cNvSpPr/>
          <p:nvPr/>
        </p:nvSpPr>
        <p:spPr>
          <a:xfrm>
            <a:off x="1905238" y="9804400"/>
            <a:ext cx="5444747"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27" name="Shape 13"/>
          <p:cNvSpPr/>
          <p:nvPr/>
        </p:nvSpPr>
        <p:spPr>
          <a:xfrm>
            <a:off x="8116314" y="8178800"/>
            <a:ext cx="6604826" cy="4064000"/>
          </a:xfrm>
          <a:prstGeom prst="rect">
            <a:avLst/>
          </a:prstGeom>
          <a:noFill/>
          <a:ln/>
        </p:spPr>
      </p:sp>
      <p:sp>
        <p:nvSpPr>
          <p:cNvPr id="28" name="Shape 14"/>
          <p:cNvSpPr/>
          <p:nvPr/>
        </p:nvSpPr>
        <p:spPr>
          <a:xfrm>
            <a:off x="8116314" y="9201150"/>
            <a:ext cx="1206651" cy="2019300"/>
          </a:xfrm>
          <a:prstGeom prst="rect">
            <a:avLst/>
          </a:prstGeom>
          <a:noFill/>
          <a:ln/>
        </p:spPr>
      </p:sp>
      <p:sp>
        <p:nvSpPr>
          <p:cNvPr id="29" name="Text 15"/>
          <p:cNvSpPr/>
          <p:nvPr/>
        </p:nvSpPr>
        <p:spPr>
          <a:xfrm>
            <a:off x="8116314" y="9201150"/>
            <a:ext cx="1748585" cy="2561167"/>
          </a:xfrm>
          <a:prstGeom prst="rect">
            <a:avLst/>
          </a:prstGeom>
          <a:noFill/>
          <a:ln/>
        </p:spPr>
        <p:txBody>
          <a:bodyPr wrap="square" lIns="0" tIns="0" rIns="0" bIns="0" rtlCol="0" anchor="t"/>
          <a:lstStyle/>
          <a:p>
            <a:pPr algn="l"/>
            <a:r>
              <a:rPr lang="en-US" sz="12800" dirty="0">
                <a:solidFill>
                  <a:srgbClr val="272727">
                    <a:alpha val="100000"/>
                  </a:srgbClr>
                </a:solidFill>
                <a:latin typeface="Rowdies Bold" pitchFamily="34" charset="0"/>
                <a:ea typeface="Rowdies Bold" pitchFamily="34" charset="-122"/>
                <a:cs typeface="Rowdies Bold" pitchFamily="34" charset="-120"/>
              </a:rPr>
              <a:t>4</a:t>
            </a:r>
            <a:endParaRPr lang="en-US" sz="12800" dirty="0"/>
          </a:p>
        </p:txBody>
      </p:sp>
      <p:sp>
        <p:nvSpPr>
          <p:cNvPr id="30" name="Shape 16"/>
          <p:cNvSpPr/>
          <p:nvPr/>
        </p:nvSpPr>
        <p:spPr>
          <a:xfrm>
            <a:off x="9526191" y="8178800"/>
            <a:ext cx="5194949" cy="4064000"/>
          </a:xfrm>
          <a:prstGeom prst="rect">
            <a:avLst/>
          </a:prstGeom>
          <a:noFill/>
          <a:ln/>
        </p:spPr>
      </p:sp>
      <p:sp>
        <p:nvSpPr>
          <p:cNvPr id="31" name="Text 17"/>
          <p:cNvSpPr/>
          <p:nvPr/>
        </p:nvSpPr>
        <p:spPr>
          <a:xfrm>
            <a:off x="9526191" y="8178800"/>
            <a:ext cx="5398175" cy="1727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Uncover the magic</a:t>
            </a:r>
            <a:endParaRPr lang="en-US" sz="4800" dirty="0"/>
          </a:p>
        </p:txBody>
      </p:sp>
      <p:sp>
        <p:nvSpPr>
          <p:cNvPr id="32" name="Text 18"/>
          <p:cNvSpPr/>
          <p:nvPr/>
        </p:nvSpPr>
        <p:spPr>
          <a:xfrm>
            <a:off x="9526191" y="9804400"/>
            <a:ext cx="5330433"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33" name="Shape 19"/>
          <p:cNvSpPr/>
          <p:nvPr/>
        </p:nvSpPr>
        <p:spPr>
          <a:xfrm>
            <a:off x="8116314" y="3759200"/>
            <a:ext cx="6604826" cy="3454400"/>
          </a:xfrm>
          <a:prstGeom prst="rect">
            <a:avLst/>
          </a:prstGeom>
          <a:noFill/>
          <a:ln/>
        </p:spPr>
      </p:sp>
      <p:sp>
        <p:nvSpPr>
          <p:cNvPr id="34" name="Shape 20"/>
          <p:cNvSpPr/>
          <p:nvPr/>
        </p:nvSpPr>
        <p:spPr>
          <a:xfrm>
            <a:off x="8116314" y="4476750"/>
            <a:ext cx="1066933" cy="2019300"/>
          </a:xfrm>
          <a:prstGeom prst="rect">
            <a:avLst/>
          </a:prstGeom>
          <a:noFill/>
          <a:ln/>
        </p:spPr>
      </p:sp>
      <p:sp>
        <p:nvSpPr>
          <p:cNvPr id="35" name="Text 21"/>
          <p:cNvSpPr/>
          <p:nvPr/>
        </p:nvSpPr>
        <p:spPr>
          <a:xfrm>
            <a:off x="8116314" y="4476750"/>
            <a:ext cx="1608868" cy="2561167"/>
          </a:xfrm>
          <a:prstGeom prst="rect">
            <a:avLst/>
          </a:prstGeom>
          <a:noFill/>
          <a:ln/>
        </p:spPr>
        <p:txBody>
          <a:bodyPr wrap="square" lIns="0" tIns="0" rIns="0" bIns="0" rtlCol="0" anchor="t"/>
          <a:lstStyle/>
          <a:p>
            <a:pPr algn="l"/>
            <a:r>
              <a:rPr lang="en-US" sz="12800" dirty="0">
                <a:solidFill>
                  <a:srgbClr val="272727">
                    <a:alpha val="100000"/>
                  </a:srgbClr>
                </a:solidFill>
                <a:latin typeface="Rowdies Bold" pitchFamily="34" charset="0"/>
                <a:ea typeface="Rowdies Bold" pitchFamily="34" charset="-122"/>
                <a:cs typeface="Rowdies Bold" pitchFamily="34" charset="-120"/>
              </a:rPr>
              <a:t>2</a:t>
            </a:r>
            <a:endParaRPr lang="en-US" sz="12800" dirty="0"/>
          </a:p>
        </p:txBody>
      </p:sp>
      <p:sp>
        <p:nvSpPr>
          <p:cNvPr id="36" name="Shape 22"/>
          <p:cNvSpPr/>
          <p:nvPr/>
        </p:nvSpPr>
        <p:spPr>
          <a:xfrm>
            <a:off x="9386473" y="3759200"/>
            <a:ext cx="5334667" cy="3454400"/>
          </a:xfrm>
          <a:prstGeom prst="rect">
            <a:avLst/>
          </a:prstGeom>
          <a:noFill/>
          <a:ln/>
        </p:spPr>
      </p:sp>
      <p:sp>
        <p:nvSpPr>
          <p:cNvPr id="37" name="Text 23"/>
          <p:cNvSpPr/>
          <p:nvPr/>
        </p:nvSpPr>
        <p:spPr>
          <a:xfrm>
            <a:off x="9386473" y="3759200"/>
            <a:ext cx="5537892" cy="1727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Find your own path</a:t>
            </a:r>
            <a:endParaRPr lang="en-US" sz="4800" dirty="0"/>
          </a:p>
        </p:txBody>
      </p:sp>
      <p:sp>
        <p:nvSpPr>
          <p:cNvPr id="38" name="Text 24"/>
          <p:cNvSpPr/>
          <p:nvPr/>
        </p:nvSpPr>
        <p:spPr>
          <a:xfrm>
            <a:off x="9386473" y="5384800"/>
            <a:ext cx="5470150"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987510" y="0"/>
            <a:ext cx="6344210" cy="13716000"/>
          </a:xfrm>
          <a:prstGeom prst="rect">
            <a:avLst/>
          </a:prstGeom>
        </p:spPr>
      </p:pic>
      <p:pic>
        <p:nvPicPr>
          <p:cNvPr id="3" name="Image 1" descr="preencoded.png">    </p:cNvPr>
          <p:cNvPicPr>
            <a:picLocks noChangeAspect="1"/>
          </p:cNvPicPr>
          <p:nvPr/>
        </p:nvPicPr>
        <p:blipFill>
          <a:blip r:embed="rId2"/>
          <a:stretch>
            <a:fillRect/>
          </a:stretch>
        </p:blipFill>
        <p:spPr>
          <a:xfrm>
            <a:off x="22100762" y="520700"/>
            <a:ext cx="2222762" cy="2203896"/>
          </a:xfrm>
          <a:prstGeom prst="rect">
            <a:avLst/>
          </a:prstGeom>
        </p:spPr>
      </p:pic>
      <p:pic>
        <p:nvPicPr>
          <p:cNvPr id="4" name="Image 2" descr="preencoded.png">    </p:cNvPr>
          <p:cNvPicPr>
            <a:picLocks noChangeAspect="1"/>
          </p:cNvPicPr>
          <p:nvPr/>
        </p:nvPicPr>
        <p:blipFill>
          <a:blip r:embed="rId3"/>
          <a:stretch>
            <a:fillRect/>
          </a:stretch>
        </p:blipFill>
        <p:spPr>
          <a:xfrm>
            <a:off x="2037529" y="11846074"/>
            <a:ext cx="1272488" cy="1314748"/>
          </a:xfrm>
          <a:prstGeom prst="rect">
            <a:avLst/>
          </a:prstGeom>
        </p:spPr>
      </p:pic>
      <p:pic>
        <p:nvPicPr>
          <p:cNvPr id="5" name="Image 3" descr="preencoded.png">    </p:cNvPr>
          <p:cNvPicPr>
            <a:picLocks noChangeAspect="1"/>
          </p:cNvPicPr>
          <p:nvPr/>
        </p:nvPicPr>
        <p:blipFill>
          <a:blip r:embed="rId4"/>
          <a:stretch>
            <a:fillRect/>
          </a:stretch>
        </p:blipFill>
        <p:spPr>
          <a:xfrm>
            <a:off x="21186248" y="12700000"/>
            <a:ext cx="3200800" cy="1016000"/>
          </a:xfrm>
          <a:prstGeom prst="rect">
            <a:avLst/>
          </a:prstGeom>
        </p:spPr>
      </p:pic>
      <p:pic>
        <p:nvPicPr>
          <p:cNvPr id="6" name="Image 4" descr="preencoded.png">    </p:cNvPr>
          <p:cNvPicPr>
            <a:picLocks noChangeAspect="1"/>
          </p:cNvPicPr>
          <p:nvPr/>
        </p:nvPicPr>
        <p:blipFill>
          <a:blip r:embed="rId5"/>
          <a:stretch>
            <a:fillRect/>
          </a:stretch>
        </p:blipFill>
        <p:spPr>
          <a:xfrm>
            <a:off x="8332241" y="3390900"/>
            <a:ext cx="14479810" cy="7861300"/>
          </a:xfrm>
          <a:prstGeom prst="rect">
            <a:avLst/>
          </a:prstGeom>
        </p:spPr>
      </p:pic>
      <p:sp>
        <p:nvSpPr>
          <p:cNvPr id="7" name="Text 0"/>
          <p:cNvSpPr/>
          <p:nvPr/>
        </p:nvSpPr>
        <p:spPr>
          <a:xfrm>
            <a:off x="8560870" y="1193800"/>
            <a:ext cx="14348560" cy="1595967"/>
          </a:xfrm>
          <a:prstGeom prst="rect">
            <a:avLst/>
          </a:prstGeom>
          <a:noFill/>
          <a:ln/>
        </p:spPr>
        <p:txBody>
          <a:bodyPr wrap="square" lIns="0" tIns="0" rIns="0" bIns="0" rtlCol="0" anchor="t"/>
          <a:lstStyle/>
          <a:p>
            <a:pPr algn="l"/>
            <a:r>
              <a:rPr lang="en-US" sz="8000" dirty="0">
                <a:solidFill>
                  <a:srgbClr val="272727">
                    <a:alpha val="100000"/>
                  </a:srgbClr>
                </a:solidFill>
                <a:latin typeface="Rowdies Bold" pitchFamily="34" charset="0"/>
                <a:ea typeface="Rowdies Bold" pitchFamily="34" charset="-122"/>
                <a:cs typeface="Rowdies Bold" pitchFamily="34" charset="-120"/>
              </a:rPr>
              <a:t>Fantasy Realm at a Glance</a:t>
            </a:r>
            <a:endParaRPr lang="en-US" sz="8000" dirty="0"/>
          </a:p>
        </p:txBody>
      </p:sp>
      <p:sp>
        <p:nvSpPr>
          <p:cNvPr id="8" name="Shape 1"/>
          <p:cNvSpPr/>
          <p:nvPr/>
        </p:nvSpPr>
        <p:spPr>
          <a:xfrm>
            <a:off x="1130441" y="977900"/>
            <a:ext cx="5779222" cy="3454400"/>
          </a:xfrm>
          <a:prstGeom prst="rect">
            <a:avLst/>
          </a:prstGeom>
          <a:noFill/>
          <a:ln/>
        </p:spPr>
      </p:sp>
      <p:sp>
        <p:nvSpPr>
          <p:cNvPr id="9" name="Shape 2"/>
          <p:cNvSpPr/>
          <p:nvPr/>
        </p:nvSpPr>
        <p:spPr>
          <a:xfrm>
            <a:off x="1130441" y="977900"/>
            <a:ext cx="5779222" cy="3454400"/>
          </a:xfrm>
          <a:prstGeom prst="rect">
            <a:avLst/>
          </a:prstGeom>
          <a:noFill/>
          <a:ln/>
        </p:spPr>
      </p:sp>
      <p:sp>
        <p:nvSpPr>
          <p:cNvPr id="10" name="Text 3"/>
          <p:cNvSpPr/>
          <p:nvPr/>
        </p:nvSpPr>
        <p:spPr>
          <a:xfrm>
            <a:off x="1130441" y="977900"/>
            <a:ext cx="5982448" cy="1727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The Enchanted Forest</a:t>
            </a:r>
            <a:endParaRPr lang="en-US" sz="4800" dirty="0"/>
          </a:p>
        </p:txBody>
      </p:sp>
      <p:sp>
        <p:nvSpPr>
          <p:cNvPr id="11" name="Text 4"/>
          <p:cNvSpPr/>
          <p:nvPr/>
        </p:nvSpPr>
        <p:spPr>
          <a:xfrm>
            <a:off x="1130441" y="2603500"/>
            <a:ext cx="591470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2" name="Shape 5"/>
          <p:cNvSpPr/>
          <p:nvPr/>
        </p:nvSpPr>
        <p:spPr>
          <a:xfrm>
            <a:off x="1130441" y="4965700"/>
            <a:ext cx="5779222" cy="2692400"/>
          </a:xfrm>
          <a:prstGeom prst="rect">
            <a:avLst/>
          </a:prstGeom>
          <a:noFill/>
          <a:ln/>
        </p:spPr>
      </p:sp>
      <p:sp>
        <p:nvSpPr>
          <p:cNvPr id="13" name="Shape 6"/>
          <p:cNvSpPr/>
          <p:nvPr/>
        </p:nvSpPr>
        <p:spPr>
          <a:xfrm>
            <a:off x="1130441" y="4965700"/>
            <a:ext cx="5779222" cy="2692400"/>
          </a:xfrm>
          <a:prstGeom prst="rect">
            <a:avLst/>
          </a:prstGeom>
          <a:noFill/>
          <a:ln/>
        </p:spPr>
      </p:sp>
      <p:sp>
        <p:nvSpPr>
          <p:cNvPr id="14" name="Text 7"/>
          <p:cNvSpPr/>
          <p:nvPr/>
        </p:nvSpPr>
        <p:spPr>
          <a:xfrm>
            <a:off x="1130441" y="4965700"/>
            <a:ext cx="5982448" cy="965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The Crystal Caves</a:t>
            </a:r>
            <a:endParaRPr lang="en-US" sz="4800" dirty="0"/>
          </a:p>
        </p:txBody>
      </p:sp>
      <p:sp>
        <p:nvSpPr>
          <p:cNvPr id="15" name="Text 8"/>
          <p:cNvSpPr/>
          <p:nvPr/>
        </p:nvSpPr>
        <p:spPr>
          <a:xfrm>
            <a:off x="1130441" y="5829300"/>
            <a:ext cx="591470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6" name="Shape 9"/>
          <p:cNvSpPr/>
          <p:nvPr/>
        </p:nvSpPr>
        <p:spPr>
          <a:xfrm>
            <a:off x="1130441" y="8572500"/>
            <a:ext cx="5779222" cy="2692400"/>
          </a:xfrm>
          <a:prstGeom prst="rect">
            <a:avLst/>
          </a:prstGeom>
          <a:noFill/>
          <a:ln/>
        </p:spPr>
      </p:sp>
      <p:sp>
        <p:nvSpPr>
          <p:cNvPr id="17" name="Shape 10"/>
          <p:cNvSpPr/>
          <p:nvPr/>
        </p:nvSpPr>
        <p:spPr>
          <a:xfrm>
            <a:off x="1130441" y="8572500"/>
            <a:ext cx="5779222" cy="2692400"/>
          </a:xfrm>
          <a:prstGeom prst="rect">
            <a:avLst/>
          </a:prstGeom>
          <a:noFill/>
          <a:ln/>
        </p:spPr>
      </p:sp>
      <p:sp>
        <p:nvSpPr>
          <p:cNvPr id="18" name="Text 11"/>
          <p:cNvSpPr/>
          <p:nvPr/>
        </p:nvSpPr>
        <p:spPr>
          <a:xfrm>
            <a:off x="1130441" y="8572500"/>
            <a:ext cx="5982448" cy="965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The Dragon's Lair</a:t>
            </a:r>
            <a:endParaRPr lang="en-US" sz="4800" dirty="0"/>
          </a:p>
        </p:txBody>
      </p:sp>
      <p:sp>
        <p:nvSpPr>
          <p:cNvPr id="19" name="Text 12"/>
          <p:cNvSpPr/>
          <p:nvPr/>
        </p:nvSpPr>
        <p:spPr>
          <a:xfrm>
            <a:off x="1130441" y="9436100"/>
            <a:ext cx="591470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969889" y="0"/>
            <a:ext cx="5417159" cy="3759349"/>
          </a:xfrm>
          <a:prstGeom prst="rect">
            <a:avLst/>
          </a:prstGeom>
        </p:spPr>
      </p:pic>
      <p:pic>
        <p:nvPicPr>
          <p:cNvPr id="3" name="Image 1" descr="preencoded.png">    </p:cNvPr>
          <p:cNvPicPr>
            <a:picLocks noChangeAspect="1"/>
          </p:cNvPicPr>
          <p:nvPr/>
        </p:nvPicPr>
        <p:blipFill>
          <a:blip r:embed="rId2"/>
          <a:stretch>
            <a:fillRect/>
          </a:stretch>
        </p:blipFill>
        <p:spPr>
          <a:xfrm>
            <a:off x="0" y="10511061"/>
            <a:ext cx="3597077" cy="3204939"/>
          </a:xfrm>
          <a:prstGeom prst="rect">
            <a:avLst/>
          </a:prstGeom>
        </p:spPr>
      </p:pic>
      <p:pic>
        <p:nvPicPr>
          <p:cNvPr id="4" name="Image 2" descr="preencoded.png">    </p:cNvPr>
          <p:cNvPicPr>
            <a:picLocks noChangeAspect="1"/>
          </p:cNvPicPr>
          <p:nvPr/>
        </p:nvPicPr>
        <p:blipFill>
          <a:blip r:embed="rId3"/>
          <a:stretch>
            <a:fillRect/>
          </a:stretch>
        </p:blipFill>
        <p:spPr>
          <a:xfrm>
            <a:off x="18963470" y="11099800"/>
            <a:ext cx="5423578" cy="2616200"/>
          </a:xfrm>
          <a:prstGeom prst="rect">
            <a:avLst/>
          </a:prstGeom>
        </p:spPr>
      </p:pic>
      <p:pic>
        <p:nvPicPr>
          <p:cNvPr id="5" name="Image 3" descr="preencoded.png">    </p:cNvPr>
          <p:cNvPicPr>
            <a:picLocks noChangeAspect="1"/>
          </p:cNvPicPr>
          <p:nvPr/>
        </p:nvPicPr>
        <p:blipFill>
          <a:blip r:embed="rId4"/>
          <a:stretch>
            <a:fillRect/>
          </a:stretch>
        </p:blipFill>
        <p:spPr>
          <a:xfrm>
            <a:off x="0" y="0"/>
            <a:ext cx="3962895" cy="1562100"/>
          </a:xfrm>
          <a:prstGeom prst="rect">
            <a:avLst/>
          </a:prstGeom>
        </p:spPr>
      </p:pic>
      <p:pic>
        <p:nvPicPr>
          <p:cNvPr id="6" name="Image 4" descr="preencoded.png">    </p:cNvPr>
          <p:cNvPicPr>
            <a:picLocks noChangeAspect="1"/>
          </p:cNvPicPr>
          <p:nvPr/>
        </p:nvPicPr>
        <p:blipFill>
          <a:blip r:embed="rId5"/>
          <a:stretch>
            <a:fillRect/>
          </a:stretch>
        </p:blipFill>
        <p:spPr>
          <a:xfrm>
            <a:off x="1625803" y="1270000"/>
            <a:ext cx="1066933" cy="1879600"/>
          </a:xfrm>
          <a:prstGeom prst="rect">
            <a:avLst/>
          </a:prstGeom>
        </p:spPr>
      </p:pic>
      <p:pic>
        <p:nvPicPr>
          <p:cNvPr id="7" name="Image 5" descr="preencoded.png">    </p:cNvPr>
          <p:cNvPicPr>
            <a:picLocks noChangeAspect="1"/>
          </p:cNvPicPr>
          <p:nvPr/>
        </p:nvPicPr>
        <p:blipFill>
          <a:blip r:embed="rId6"/>
          <a:stretch>
            <a:fillRect/>
          </a:stretch>
        </p:blipFill>
        <p:spPr>
          <a:xfrm>
            <a:off x="749394" y="3276600"/>
            <a:ext cx="749394" cy="1295400"/>
          </a:xfrm>
          <a:prstGeom prst="rect">
            <a:avLst/>
          </a:prstGeom>
        </p:spPr>
      </p:pic>
      <p:pic>
        <p:nvPicPr>
          <p:cNvPr id="8" name="Image 6" descr="preencoded.png">    </p:cNvPr>
          <p:cNvPicPr>
            <a:picLocks noChangeAspect="1"/>
          </p:cNvPicPr>
          <p:nvPr/>
        </p:nvPicPr>
        <p:blipFill>
          <a:blip r:embed="rId7"/>
          <a:stretch>
            <a:fillRect/>
          </a:stretch>
        </p:blipFill>
        <p:spPr>
          <a:xfrm>
            <a:off x="3035679" y="3162300"/>
            <a:ext cx="469959" cy="774700"/>
          </a:xfrm>
          <a:prstGeom prst="rect">
            <a:avLst/>
          </a:prstGeom>
        </p:spPr>
      </p:pic>
      <p:pic>
        <p:nvPicPr>
          <p:cNvPr id="9" name="Image 7" descr="preencoded.png">    </p:cNvPr>
          <p:cNvPicPr>
            <a:picLocks noChangeAspect="1"/>
          </p:cNvPicPr>
          <p:nvPr/>
        </p:nvPicPr>
        <p:blipFill>
          <a:blip r:embed="rId8"/>
          <a:stretch>
            <a:fillRect/>
          </a:stretch>
        </p:blipFill>
        <p:spPr>
          <a:xfrm>
            <a:off x="20957619" y="10883900"/>
            <a:ext cx="584273" cy="1028700"/>
          </a:xfrm>
          <a:prstGeom prst="rect">
            <a:avLst/>
          </a:prstGeom>
        </p:spPr>
      </p:pic>
      <p:pic>
        <p:nvPicPr>
          <p:cNvPr id="10" name="Image 8" descr="preencoded.png">    </p:cNvPr>
          <p:cNvPicPr>
            <a:picLocks noChangeAspect="1"/>
          </p:cNvPicPr>
          <p:nvPr/>
        </p:nvPicPr>
        <p:blipFill>
          <a:blip r:embed="rId9"/>
          <a:stretch>
            <a:fillRect/>
          </a:stretch>
        </p:blipFill>
        <p:spPr>
          <a:xfrm>
            <a:off x="22710438" y="9220200"/>
            <a:ext cx="406451" cy="69850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preencoded.png">    </p:cNvPr>
          <p:cNvPicPr>
            <a:picLocks noChangeAspect="1"/>
          </p:cNvPicPr>
          <p:nvPr/>
        </p:nvPicPr>
        <p:blipFill>
          <a:blip r:embed="rId10"/>
          <a:stretch>
            <a:fillRect/>
          </a:stretch>
        </p:blipFill>
        <p:spPr>
          <a:xfrm>
            <a:off x="23523340" y="10820400"/>
            <a:ext cx="711289" cy="2590800"/>
          </a:xfrm>
          <a:prstGeom prst="rect">
            <a:avLst/>
          </a:prstGeom>
        </p:spPr>
      </p:pic>
      <p:sp>
        <p:nvSpPr>
          <p:cNvPr id="13" name="Text 1"/>
          <p:cNvSpPr/>
          <p:nvPr/>
        </p:nvSpPr>
        <p:spPr>
          <a:xfrm>
            <a:off x="6054423" y="2133600"/>
            <a:ext cx="12278201" cy="1595967"/>
          </a:xfrm>
          <a:prstGeom prst="rect">
            <a:avLst/>
          </a:prstGeom>
          <a:noFill/>
          <a:ln/>
        </p:spPr>
        <p:txBody>
          <a:bodyPr wrap="square" lIns="0" tIns="0" rIns="0" bIns="0" rtlCol="0" anchor="t"/>
          <a:lstStyle/>
          <a:p>
            <a:pPr algn="ctr"/>
            <a:r>
              <a:rPr lang="en-US" sz="8000" dirty="0">
                <a:solidFill>
                  <a:srgbClr val="272727">
                    <a:alpha val="100000"/>
                  </a:srgbClr>
                </a:solidFill>
                <a:latin typeface="Rowdies Bold" pitchFamily="34" charset="0"/>
                <a:ea typeface="Rowdies Bold" pitchFamily="34" charset="-122"/>
                <a:cs typeface="Rowdies Bold" pitchFamily="34" charset="-120"/>
              </a:rPr>
              <a:t>The Information</a:t>
            </a:r>
            <a:endParaRPr lang="en-US" sz="8000" dirty="0"/>
          </a:p>
        </p:txBody>
      </p:sp>
      <p:sp>
        <p:nvSpPr>
          <p:cNvPr id="14" name="Shape 2"/>
          <p:cNvSpPr/>
          <p:nvPr/>
        </p:nvSpPr>
        <p:spPr>
          <a:xfrm>
            <a:off x="1714714" y="4508500"/>
            <a:ext cx="6122165" cy="7213606"/>
          </a:xfrm>
          <a:prstGeom prst="roundRect">
            <a:avLst>
              <a:gd name="adj" fmla="val 3286"/>
            </a:avLst>
          </a:prstGeom>
          <a:noFill/>
          <a:ln w="12700">
            <a:solidFill>
              <a:srgbClr val="000000"/>
            </a:solidFill>
            <a:prstDash val="solid"/>
          </a:ln>
        </p:spPr>
      </p:sp>
      <p:pic>
        <p:nvPicPr>
          <p:cNvPr id="15" name="Image 10" descr="preencoded.png">    </p:cNvPr>
          <p:cNvPicPr>
            <a:picLocks noChangeAspect="1"/>
          </p:cNvPicPr>
          <p:nvPr/>
        </p:nvPicPr>
        <p:blipFill>
          <a:blip r:embed="rId11"/>
          <a:stretch>
            <a:fillRect/>
          </a:stretch>
        </p:blipFill>
        <p:spPr>
          <a:xfrm>
            <a:off x="3923330" y="4813300"/>
            <a:ext cx="1704937" cy="1625600"/>
          </a:xfrm>
          <a:prstGeom prst="rect">
            <a:avLst/>
          </a:prstGeom>
        </p:spPr>
      </p:pic>
      <p:sp>
        <p:nvSpPr>
          <p:cNvPr id="16" name="Shape 3"/>
          <p:cNvSpPr/>
          <p:nvPr/>
        </p:nvSpPr>
        <p:spPr>
          <a:xfrm>
            <a:off x="2121165" y="6743700"/>
            <a:ext cx="5309264" cy="4673600"/>
          </a:xfrm>
          <a:prstGeom prst="rect">
            <a:avLst/>
          </a:prstGeom>
          <a:noFill/>
          <a:ln/>
        </p:spPr>
      </p:sp>
      <p:sp>
        <p:nvSpPr>
          <p:cNvPr id="17" name="Text 4"/>
          <p:cNvSpPr/>
          <p:nvPr/>
        </p:nvSpPr>
        <p:spPr>
          <a:xfrm>
            <a:off x="2019552" y="6743700"/>
            <a:ext cx="5512489" cy="1727200"/>
          </a:xfrm>
          <a:prstGeom prst="rect">
            <a:avLst/>
          </a:prstGeom>
          <a:noFill/>
          <a:ln/>
        </p:spPr>
        <p:txBody>
          <a:bodyPr wrap="square" lIns="0" tIns="0" rIns="0" bIns="0" rtlCol="0" anchor="t"/>
          <a:lstStyle/>
          <a:p>
            <a:pPr algn="ctr"/>
            <a:r>
              <a:rPr lang="en-US" sz="4800" dirty="0">
                <a:solidFill>
                  <a:srgbClr val="0E0E0E">
                    <a:alpha val="100000"/>
                  </a:srgbClr>
                </a:solidFill>
                <a:latin typeface="Rowdies Bold" pitchFamily="34" charset="0"/>
                <a:ea typeface="Rowdies Bold" pitchFamily="34" charset="-122"/>
                <a:cs typeface="Rowdies Bold" pitchFamily="34" charset="-120"/>
              </a:rPr>
              <a:t>Spellcasting</a:t>
            </a:r>
            <a:endParaRPr lang="en-US" sz="4800" dirty="0"/>
          </a:p>
          <a:p>
            <a:pPr algn="ctr"/>
            <a:r>
              <a:rPr lang="en-US" sz="4800" dirty="0">
                <a:solidFill>
                  <a:srgbClr val="0E0E0E">
                    <a:alpha val="100000"/>
                  </a:srgbClr>
                </a:solidFill>
                <a:latin typeface="Rowdies Bold" pitchFamily="34" charset="0"/>
                <a:ea typeface="Rowdies Bold" pitchFamily="34" charset="-122"/>
                <a:cs typeface="Rowdies Bold" pitchFamily="34" charset="-120"/>
              </a:rPr>
              <a:t>Competition</a:t>
            </a:r>
            <a:endParaRPr lang="en-US" sz="4800" dirty="0"/>
          </a:p>
        </p:txBody>
      </p:sp>
      <p:sp>
        <p:nvSpPr>
          <p:cNvPr id="18" name="Text 5"/>
          <p:cNvSpPr/>
          <p:nvPr/>
        </p:nvSpPr>
        <p:spPr>
          <a:xfrm>
            <a:off x="2121165" y="8369300"/>
            <a:ext cx="5444747" cy="3183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significant event in the history of the fantasy realm, in which the greatest spellcasters of the realm.</a:t>
            </a:r>
            <a:endParaRPr lang="en-US" sz="3200" dirty="0"/>
          </a:p>
        </p:txBody>
      </p:sp>
      <p:sp>
        <p:nvSpPr>
          <p:cNvPr id="19" name="Shape 6"/>
          <p:cNvSpPr/>
          <p:nvPr/>
        </p:nvSpPr>
        <p:spPr>
          <a:xfrm>
            <a:off x="8751394" y="4508500"/>
            <a:ext cx="6122165" cy="7213606"/>
          </a:xfrm>
          <a:prstGeom prst="roundRect">
            <a:avLst>
              <a:gd name="adj" fmla="val 3286"/>
            </a:avLst>
          </a:prstGeom>
          <a:noFill/>
          <a:ln w="12700">
            <a:solidFill>
              <a:srgbClr val="000000"/>
            </a:solidFill>
            <a:prstDash val="solid"/>
          </a:ln>
        </p:spPr>
      </p:sp>
      <p:pic>
        <p:nvPicPr>
          <p:cNvPr id="20" name="Image 11" descr="preencoded.png">    </p:cNvPr>
          <p:cNvPicPr>
            <a:picLocks noChangeAspect="1"/>
          </p:cNvPicPr>
          <p:nvPr/>
        </p:nvPicPr>
        <p:blipFill>
          <a:blip r:embed="rId12"/>
          <a:stretch>
            <a:fillRect/>
          </a:stretch>
        </p:blipFill>
        <p:spPr>
          <a:xfrm>
            <a:off x="10971201" y="4813300"/>
            <a:ext cx="1682548" cy="1625600"/>
          </a:xfrm>
          <a:prstGeom prst="rect">
            <a:avLst/>
          </a:prstGeom>
        </p:spPr>
      </p:pic>
      <p:sp>
        <p:nvSpPr>
          <p:cNvPr id="21" name="Shape 7"/>
          <p:cNvSpPr/>
          <p:nvPr/>
        </p:nvSpPr>
        <p:spPr>
          <a:xfrm>
            <a:off x="9157845" y="6743700"/>
            <a:ext cx="5309264" cy="4673600"/>
          </a:xfrm>
          <a:prstGeom prst="rect">
            <a:avLst/>
          </a:prstGeom>
          <a:noFill/>
          <a:ln/>
        </p:spPr>
      </p:sp>
      <p:sp>
        <p:nvSpPr>
          <p:cNvPr id="22" name="Text 8"/>
          <p:cNvSpPr/>
          <p:nvPr/>
        </p:nvSpPr>
        <p:spPr>
          <a:xfrm>
            <a:off x="9056232" y="6743700"/>
            <a:ext cx="5512489" cy="1727200"/>
          </a:xfrm>
          <a:prstGeom prst="rect">
            <a:avLst/>
          </a:prstGeom>
          <a:noFill/>
          <a:ln/>
        </p:spPr>
        <p:txBody>
          <a:bodyPr wrap="square" lIns="0" tIns="0" rIns="0" bIns="0" rtlCol="0" anchor="t"/>
          <a:lstStyle/>
          <a:p>
            <a:pPr algn="ctr"/>
            <a:r>
              <a:rPr lang="en-US" sz="4800" dirty="0">
                <a:solidFill>
                  <a:srgbClr val="0E0E0E">
                    <a:alpha val="100000"/>
                  </a:srgbClr>
                </a:solidFill>
                <a:latin typeface="Rowdies Bold" pitchFamily="34" charset="0"/>
                <a:ea typeface="Rowdies Bold" pitchFamily="34" charset="-122"/>
                <a:cs typeface="Rowdies Bold" pitchFamily="34" charset="-120"/>
              </a:rPr>
              <a:t>Treasure</a:t>
            </a:r>
            <a:endParaRPr lang="en-US" sz="4800" dirty="0"/>
          </a:p>
          <a:p>
            <a:pPr algn="ctr"/>
            <a:r>
              <a:rPr lang="en-US" sz="4800" dirty="0">
                <a:solidFill>
                  <a:srgbClr val="0E0E0E">
                    <a:alpha val="100000"/>
                  </a:srgbClr>
                </a:solidFill>
                <a:latin typeface="Rowdies Bold" pitchFamily="34" charset="0"/>
                <a:ea typeface="Rowdies Bold" pitchFamily="34" charset="-122"/>
                <a:cs typeface="Rowdies Bold" pitchFamily="34" charset="-120"/>
              </a:rPr>
              <a:t>Hunt</a:t>
            </a:r>
            <a:endParaRPr lang="en-US" sz="4800" dirty="0"/>
          </a:p>
        </p:txBody>
      </p:sp>
      <p:sp>
        <p:nvSpPr>
          <p:cNvPr id="23" name="Text 9"/>
          <p:cNvSpPr/>
          <p:nvPr/>
        </p:nvSpPr>
        <p:spPr>
          <a:xfrm>
            <a:off x="9157845" y="8369300"/>
            <a:ext cx="5444747" cy="3183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significant event in the history of the fantasy realm, in which a massive and awesome treasure hunt was organized.</a:t>
            </a:r>
            <a:endParaRPr lang="en-US" sz="3200" dirty="0"/>
          </a:p>
        </p:txBody>
      </p:sp>
      <p:sp>
        <p:nvSpPr>
          <p:cNvPr id="24" name="Shape 10"/>
          <p:cNvSpPr/>
          <p:nvPr/>
        </p:nvSpPr>
        <p:spPr>
          <a:xfrm>
            <a:off x="15788073" y="4508500"/>
            <a:ext cx="6122165" cy="7213596"/>
          </a:xfrm>
          <a:prstGeom prst="roundRect">
            <a:avLst>
              <a:gd name="adj" fmla="val 3286"/>
            </a:avLst>
          </a:prstGeom>
          <a:noFill/>
          <a:ln w="12700">
            <a:solidFill>
              <a:srgbClr val="000000"/>
            </a:solidFill>
            <a:prstDash val="solid"/>
          </a:ln>
        </p:spPr>
      </p:sp>
      <p:pic>
        <p:nvPicPr>
          <p:cNvPr id="25" name="Image 12" descr="preencoded.png">    </p:cNvPr>
          <p:cNvPicPr>
            <a:picLocks noChangeAspect="1"/>
          </p:cNvPicPr>
          <p:nvPr/>
        </p:nvPicPr>
        <p:blipFill>
          <a:blip r:embed="rId13"/>
          <a:stretch>
            <a:fillRect/>
          </a:stretch>
        </p:blipFill>
        <p:spPr>
          <a:xfrm>
            <a:off x="18106718" y="4813300"/>
            <a:ext cx="1484876" cy="1625600"/>
          </a:xfrm>
          <a:prstGeom prst="rect">
            <a:avLst/>
          </a:prstGeom>
        </p:spPr>
      </p:pic>
      <p:sp>
        <p:nvSpPr>
          <p:cNvPr id="26" name="Shape 11"/>
          <p:cNvSpPr/>
          <p:nvPr/>
        </p:nvSpPr>
        <p:spPr>
          <a:xfrm>
            <a:off x="16194524" y="6743700"/>
            <a:ext cx="5309264" cy="4673600"/>
          </a:xfrm>
          <a:prstGeom prst="rect">
            <a:avLst/>
          </a:prstGeom>
          <a:noFill/>
          <a:ln/>
        </p:spPr>
      </p:sp>
      <p:sp>
        <p:nvSpPr>
          <p:cNvPr id="27" name="Text 12"/>
          <p:cNvSpPr/>
          <p:nvPr/>
        </p:nvSpPr>
        <p:spPr>
          <a:xfrm>
            <a:off x="16092911" y="6743700"/>
            <a:ext cx="5512489" cy="1727200"/>
          </a:xfrm>
          <a:prstGeom prst="rect">
            <a:avLst/>
          </a:prstGeom>
          <a:noFill/>
          <a:ln/>
        </p:spPr>
        <p:txBody>
          <a:bodyPr wrap="square" lIns="0" tIns="0" rIns="0" bIns="0" rtlCol="0" anchor="t"/>
          <a:lstStyle/>
          <a:p>
            <a:pPr algn="ctr"/>
            <a:r>
              <a:rPr lang="en-US" sz="4800" dirty="0">
                <a:solidFill>
                  <a:srgbClr val="0E0E0E">
                    <a:alpha val="100000"/>
                  </a:srgbClr>
                </a:solidFill>
                <a:latin typeface="Rowdies Bold" pitchFamily="34" charset="0"/>
                <a:ea typeface="Rowdies Bold" pitchFamily="34" charset="-122"/>
                <a:cs typeface="Rowdies Bold" pitchFamily="34" charset="-120"/>
              </a:rPr>
              <a:t>Great</a:t>
            </a:r>
            <a:endParaRPr lang="en-US" sz="4800" dirty="0"/>
          </a:p>
          <a:p>
            <a:pPr algn="ctr"/>
            <a:r>
              <a:rPr lang="en-US" sz="4800" dirty="0">
                <a:solidFill>
                  <a:srgbClr val="0E0E0E">
                    <a:alpha val="100000"/>
                  </a:srgbClr>
                </a:solidFill>
                <a:latin typeface="Rowdies Bold" pitchFamily="34" charset="0"/>
                <a:ea typeface="Rowdies Bold" pitchFamily="34" charset="-122"/>
                <a:cs typeface="Rowdies Bold" pitchFamily="34" charset="-120"/>
              </a:rPr>
              <a:t>Adventure</a:t>
            </a:r>
            <a:endParaRPr lang="en-US" sz="4800" dirty="0"/>
          </a:p>
        </p:txBody>
      </p:sp>
      <p:sp>
        <p:nvSpPr>
          <p:cNvPr id="28" name="Text 13"/>
          <p:cNvSpPr/>
          <p:nvPr/>
        </p:nvSpPr>
        <p:spPr>
          <a:xfrm>
            <a:off x="16194524" y="8369300"/>
            <a:ext cx="5444747" cy="31834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notable year in the history of the fantasy realm, in which a large number of adventurers set out to explore.</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969889" y="0"/>
            <a:ext cx="5417159" cy="3759349"/>
          </a:xfrm>
          <a:prstGeom prst="rect">
            <a:avLst/>
          </a:prstGeom>
        </p:spPr>
      </p:pic>
      <p:pic>
        <p:nvPicPr>
          <p:cNvPr id="3" name="Image 1" descr="preencoded.png">    </p:cNvPr>
          <p:cNvPicPr>
            <a:picLocks noChangeAspect="1"/>
          </p:cNvPicPr>
          <p:nvPr/>
        </p:nvPicPr>
        <p:blipFill>
          <a:blip r:embed="rId2"/>
          <a:stretch>
            <a:fillRect/>
          </a:stretch>
        </p:blipFill>
        <p:spPr>
          <a:xfrm>
            <a:off x="0" y="10511061"/>
            <a:ext cx="3597077" cy="3204939"/>
          </a:xfrm>
          <a:prstGeom prst="rect">
            <a:avLst/>
          </a:prstGeom>
        </p:spPr>
      </p:pic>
      <p:pic>
        <p:nvPicPr>
          <p:cNvPr id="4" name="Image 2" descr="preencoded.png">    </p:cNvPr>
          <p:cNvPicPr>
            <a:picLocks noChangeAspect="1"/>
          </p:cNvPicPr>
          <p:nvPr/>
        </p:nvPicPr>
        <p:blipFill>
          <a:blip r:embed="rId3"/>
          <a:stretch>
            <a:fillRect/>
          </a:stretch>
        </p:blipFill>
        <p:spPr>
          <a:xfrm>
            <a:off x="18963470" y="11099800"/>
            <a:ext cx="5423578" cy="2616200"/>
          </a:xfrm>
          <a:prstGeom prst="rect">
            <a:avLst/>
          </a:prstGeom>
        </p:spPr>
      </p:pic>
      <p:pic>
        <p:nvPicPr>
          <p:cNvPr id="5" name="Image 3" descr="preencoded.png">    </p:cNvPr>
          <p:cNvPicPr>
            <a:picLocks noChangeAspect="1"/>
          </p:cNvPicPr>
          <p:nvPr/>
        </p:nvPicPr>
        <p:blipFill>
          <a:blip r:embed="rId4"/>
          <a:stretch>
            <a:fillRect/>
          </a:stretch>
        </p:blipFill>
        <p:spPr>
          <a:xfrm>
            <a:off x="0" y="0"/>
            <a:ext cx="3962895" cy="1562100"/>
          </a:xfrm>
          <a:prstGeom prst="rect">
            <a:avLst/>
          </a:prstGeom>
        </p:spPr>
      </p:pic>
      <p:pic>
        <p:nvPicPr>
          <p:cNvPr id="6" name="Image 4" descr="preencoded.png">    </p:cNvPr>
          <p:cNvPicPr>
            <a:picLocks noChangeAspect="1"/>
          </p:cNvPicPr>
          <p:nvPr/>
        </p:nvPicPr>
        <p:blipFill>
          <a:blip r:embed="rId5"/>
          <a:stretch>
            <a:fillRect/>
          </a:stretch>
        </p:blipFill>
        <p:spPr>
          <a:xfrm>
            <a:off x="1625803" y="1270000"/>
            <a:ext cx="1066933" cy="1879600"/>
          </a:xfrm>
          <a:prstGeom prst="rect">
            <a:avLst/>
          </a:prstGeom>
        </p:spPr>
      </p:pic>
      <p:pic>
        <p:nvPicPr>
          <p:cNvPr id="7" name="Image 5" descr="preencoded.png">    </p:cNvPr>
          <p:cNvPicPr>
            <a:picLocks noChangeAspect="1"/>
          </p:cNvPicPr>
          <p:nvPr/>
        </p:nvPicPr>
        <p:blipFill>
          <a:blip r:embed="rId6"/>
          <a:stretch>
            <a:fillRect/>
          </a:stretch>
        </p:blipFill>
        <p:spPr>
          <a:xfrm>
            <a:off x="749394" y="3276600"/>
            <a:ext cx="749394" cy="1295400"/>
          </a:xfrm>
          <a:prstGeom prst="rect">
            <a:avLst/>
          </a:prstGeom>
        </p:spPr>
      </p:pic>
      <p:pic>
        <p:nvPicPr>
          <p:cNvPr id="8" name="Image 6" descr="preencoded.png">    </p:cNvPr>
          <p:cNvPicPr>
            <a:picLocks noChangeAspect="1"/>
          </p:cNvPicPr>
          <p:nvPr/>
        </p:nvPicPr>
        <p:blipFill>
          <a:blip r:embed="rId7"/>
          <a:stretch>
            <a:fillRect/>
          </a:stretch>
        </p:blipFill>
        <p:spPr>
          <a:xfrm>
            <a:off x="3035679" y="3162300"/>
            <a:ext cx="469959" cy="774700"/>
          </a:xfrm>
          <a:prstGeom prst="rect">
            <a:avLst/>
          </a:prstGeom>
        </p:spPr>
      </p:pic>
      <p:pic>
        <p:nvPicPr>
          <p:cNvPr id="9" name="Image 7" descr="preencoded.png">    </p:cNvPr>
          <p:cNvPicPr>
            <a:picLocks noChangeAspect="1"/>
          </p:cNvPicPr>
          <p:nvPr/>
        </p:nvPicPr>
        <p:blipFill>
          <a:blip r:embed="rId8"/>
          <a:stretch>
            <a:fillRect/>
          </a:stretch>
        </p:blipFill>
        <p:spPr>
          <a:xfrm>
            <a:off x="20957619" y="10883900"/>
            <a:ext cx="584273" cy="1028700"/>
          </a:xfrm>
          <a:prstGeom prst="rect">
            <a:avLst/>
          </a:prstGeom>
        </p:spPr>
      </p:pic>
      <p:pic>
        <p:nvPicPr>
          <p:cNvPr id="10" name="Image 8" descr="preencoded.png">    </p:cNvPr>
          <p:cNvPicPr>
            <a:picLocks noChangeAspect="1"/>
          </p:cNvPicPr>
          <p:nvPr/>
        </p:nvPicPr>
        <p:blipFill>
          <a:blip r:embed="rId9"/>
          <a:stretch>
            <a:fillRect/>
          </a:stretch>
        </p:blipFill>
        <p:spPr>
          <a:xfrm>
            <a:off x="22710438" y="9220200"/>
            <a:ext cx="406451" cy="69850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preencoded.png">    </p:cNvPr>
          <p:cNvPicPr>
            <a:picLocks noChangeAspect="1"/>
          </p:cNvPicPr>
          <p:nvPr/>
        </p:nvPicPr>
        <p:blipFill>
          <a:blip r:embed="rId10"/>
          <a:stretch>
            <a:fillRect/>
          </a:stretch>
        </p:blipFill>
        <p:spPr>
          <a:xfrm>
            <a:off x="23523340" y="10820400"/>
            <a:ext cx="711289" cy="2590800"/>
          </a:xfrm>
          <a:prstGeom prst="rect">
            <a:avLst/>
          </a:prstGeom>
        </p:spPr>
      </p:pic>
      <p:sp>
        <p:nvSpPr>
          <p:cNvPr id="13" name="Text 1"/>
          <p:cNvSpPr/>
          <p:nvPr/>
        </p:nvSpPr>
        <p:spPr>
          <a:xfrm>
            <a:off x="7883452" y="1955800"/>
            <a:ext cx="5851198" cy="1595967"/>
          </a:xfrm>
          <a:prstGeom prst="rect">
            <a:avLst/>
          </a:prstGeom>
          <a:noFill/>
          <a:ln/>
        </p:spPr>
        <p:txBody>
          <a:bodyPr wrap="square" lIns="0" tIns="0" rIns="0" bIns="0" rtlCol="0" anchor="t"/>
          <a:lstStyle/>
          <a:p>
            <a:pPr algn="ctr"/>
            <a:r>
              <a:rPr lang="en-US" sz="8000" dirty="0">
                <a:solidFill>
                  <a:srgbClr val="272727">
                    <a:alpha val="100000"/>
                  </a:srgbClr>
                </a:solidFill>
                <a:latin typeface="Rowdies Bold" pitchFamily="34" charset="0"/>
                <a:ea typeface="Rowdies Bold" pitchFamily="34" charset="-122"/>
                <a:cs typeface="Rowdies Bold" pitchFamily="34" charset="-120"/>
              </a:rPr>
              <a:t>Our Team</a:t>
            </a:r>
            <a:endParaRPr lang="en-US" sz="8000" dirty="0"/>
          </a:p>
        </p:txBody>
      </p:sp>
      <p:sp>
        <p:nvSpPr>
          <p:cNvPr id="14" name="Shape 2"/>
          <p:cNvSpPr/>
          <p:nvPr/>
        </p:nvSpPr>
        <p:spPr>
          <a:xfrm>
            <a:off x="2718140" y="3771900"/>
            <a:ext cx="5791924" cy="3073400"/>
          </a:xfrm>
          <a:prstGeom prst="rect">
            <a:avLst/>
          </a:prstGeom>
          <a:noFill/>
          <a:ln/>
        </p:spPr>
      </p:sp>
      <p:pic>
        <p:nvPicPr>
          <p:cNvPr id="15" name="Image 10" descr="preencoded.png">    </p:cNvPr>
          <p:cNvPicPr>
            <a:picLocks noChangeAspect="1"/>
          </p:cNvPicPr>
          <p:nvPr/>
        </p:nvPicPr>
        <p:blipFill>
          <a:blip r:embed="rId11"/>
          <a:stretch>
            <a:fillRect/>
          </a:stretch>
        </p:blipFill>
        <p:spPr>
          <a:xfrm>
            <a:off x="2718140" y="3771900"/>
            <a:ext cx="3048381" cy="3073400"/>
          </a:xfrm>
          <a:prstGeom prst="rect">
            <a:avLst/>
          </a:prstGeom>
        </p:spPr>
      </p:pic>
      <p:sp>
        <p:nvSpPr>
          <p:cNvPr id="16" name="Shape 3"/>
          <p:cNvSpPr/>
          <p:nvPr/>
        </p:nvSpPr>
        <p:spPr>
          <a:xfrm>
            <a:off x="6071359" y="4546600"/>
            <a:ext cx="2438705" cy="1524000"/>
          </a:xfrm>
          <a:prstGeom prst="rect">
            <a:avLst/>
          </a:prstGeom>
          <a:noFill/>
          <a:ln/>
        </p:spPr>
      </p:sp>
      <p:sp>
        <p:nvSpPr>
          <p:cNvPr id="17" name="Shape 4"/>
          <p:cNvSpPr/>
          <p:nvPr/>
        </p:nvSpPr>
        <p:spPr>
          <a:xfrm>
            <a:off x="6071359" y="4546600"/>
            <a:ext cx="2438705" cy="1524000"/>
          </a:xfrm>
          <a:prstGeom prst="rect">
            <a:avLst/>
          </a:prstGeom>
          <a:noFill/>
          <a:ln/>
        </p:spPr>
      </p:sp>
      <p:sp>
        <p:nvSpPr>
          <p:cNvPr id="18" name="Shape 5"/>
          <p:cNvSpPr/>
          <p:nvPr/>
        </p:nvSpPr>
        <p:spPr>
          <a:xfrm>
            <a:off x="6071359" y="4546600"/>
            <a:ext cx="2438705" cy="1524000"/>
          </a:xfrm>
          <a:prstGeom prst="rect">
            <a:avLst/>
          </a:prstGeom>
          <a:noFill/>
          <a:ln/>
        </p:spPr>
      </p:sp>
      <p:sp>
        <p:nvSpPr>
          <p:cNvPr id="19" name="Text 6"/>
          <p:cNvSpPr/>
          <p:nvPr/>
        </p:nvSpPr>
        <p:spPr>
          <a:xfrm>
            <a:off x="6071359" y="4546600"/>
            <a:ext cx="2438705" cy="965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Eldruin</a:t>
            </a:r>
            <a:endParaRPr lang="en-US" sz="4800" dirty="0"/>
          </a:p>
        </p:txBody>
      </p:sp>
      <p:sp>
        <p:nvSpPr>
          <p:cNvPr id="20" name="Text 7"/>
          <p:cNvSpPr/>
          <p:nvPr/>
        </p:nvSpPr>
        <p:spPr>
          <a:xfrm>
            <a:off x="6071359" y="5461000"/>
            <a:ext cx="295523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21" name="Shape 8"/>
          <p:cNvSpPr/>
          <p:nvPr/>
        </p:nvSpPr>
        <p:spPr>
          <a:xfrm>
            <a:off x="12041105" y="8648700"/>
            <a:ext cx="5791924" cy="3073400"/>
          </a:xfrm>
          <a:prstGeom prst="rect">
            <a:avLst/>
          </a:prstGeom>
          <a:noFill/>
          <a:ln/>
        </p:spPr>
      </p:sp>
      <p:pic>
        <p:nvPicPr>
          <p:cNvPr id="22" name="Image 11" descr="preencoded.png">    </p:cNvPr>
          <p:cNvPicPr>
            <a:picLocks noChangeAspect="1"/>
          </p:cNvPicPr>
          <p:nvPr/>
        </p:nvPicPr>
        <p:blipFill>
          <a:blip r:embed="rId12"/>
          <a:stretch>
            <a:fillRect/>
          </a:stretch>
        </p:blipFill>
        <p:spPr>
          <a:xfrm>
            <a:off x="12041105" y="8648700"/>
            <a:ext cx="3048381" cy="3073400"/>
          </a:xfrm>
          <a:prstGeom prst="rect">
            <a:avLst/>
          </a:prstGeom>
        </p:spPr>
      </p:pic>
      <p:sp>
        <p:nvSpPr>
          <p:cNvPr id="23" name="Shape 9"/>
          <p:cNvSpPr/>
          <p:nvPr/>
        </p:nvSpPr>
        <p:spPr>
          <a:xfrm>
            <a:off x="15394324" y="9423400"/>
            <a:ext cx="2438705" cy="1524000"/>
          </a:xfrm>
          <a:prstGeom prst="rect">
            <a:avLst/>
          </a:prstGeom>
          <a:noFill/>
          <a:ln/>
        </p:spPr>
      </p:sp>
      <p:sp>
        <p:nvSpPr>
          <p:cNvPr id="24" name="Shape 10"/>
          <p:cNvSpPr/>
          <p:nvPr/>
        </p:nvSpPr>
        <p:spPr>
          <a:xfrm>
            <a:off x="15394324" y="9423400"/>
            <a:ext cx="2438705" cy="1524000"/>
          </a:xfrm>
          <a:prstGeom prst="rect">
            <a:avLst/>
          </a:prstGeom>
          <a:noFill/>
          <a:ln/>
        </p:spPr>
      </p:sp>
      <p:sp>
        <p:nvSpPr>
          <p:cNvPr id="25" name="Shape 11"/>
          <p:cNvSpPr/>
          <p:nvPr/>
        </p:nvSpPr>
        <p:spPr>
          <a:xfrm>
            <a:off x="15394324" y="9423400"/>
            <a:ext cx="2438705" cy="1524000"/>
          </a:xfrm>
          <a:prstGeom prst="rect">
            <a:avLst/>
          </a:prstGeom>
          <a:noFill/>
          <a:ln/>
        </p:spPr>
      </p:sp>
      <p:sp>
        <p:nvSpPr>
          <p:cNvPr id="26" name="Text 12"/>
          <p:cNvSpPr/>
          <p:nvPr/>
        </p:nvSpPr>
        <p:spPr>
          <a:xfrm>
            <a:off x="15394324" y="9423400"/>
            <a:ext cx="2438705" cy="965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Eldruin</a:t>
            </a:r>
            <a:endParaRPr lang="en-US" sz="4800" dirty="0"/>
          </a:p>
        </p:txBody>
      </p:sp>
      <p:sp>
        <p:nvSpPr>
          <p:cNvPr id="27" name="Text 13"/>
          <p:cNvSpPr/>
          <p:nvPr/>
        </p:nvSpPr>
        <p:spPr>
          <a:xfrm>
            <a:off x="15394324" y="10337800"/>
            <a:ext cx="295523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28" name="Shape 14"/>
          <p:cNvSpPr/>
          <p:nvPr/>
        </p:nvSpPr>
        <p:spPr>
          <a:xfrm>
            <a:off x="2718140" y="8648700"/>
            <a:ext cx="5791924" cy="3073400"/>
          </a:xfrm>
          <a:prstGeom prst="rect">
            <a:avLst/>
          </a:prstGeom>
          <a:noFill/>
          <a:ln/>
        </p:spPr>
      </p:sp>
      <p:pic>
        <p:nvPicPr>
          <p:cNvPr id="29" name="Image 12" descr="preencoded.png">    </p:cNvPr>
          <p:cNvPicPr>
            <a:picLocks noChangeAspect="1"/>
          </p:cNvPicPr>
          <p:nvPr/>
        </p:nvPicPr>
        <p:blipFill>
          <a:blip r:embed="rId13"/>
          <a:stretch>
            <a:fillRect/>
          </a:stretch>
        </p:blipFill>
        <p:spPr>
          <a:xfrm>
            <a:off x="2718140" y="8648700"/>
            <a:ext cx="3048381" cy="3073400"/>
          </a:xfrm>
          <a:prstGeom prst="rect">
            <a:avLst/>
          </a:prstGeom>
        </p:spPr>
      </p:pic>
      <p:sp>
        <p:nvSpPr>
          <p:cNvPr id="30" name="Shape 15"/>
          <p:cNvSpPr/>
          <p:nvPr/>
        </p:nvSpPr>
        <p:spPr>
          <a:xfrm>
            <a:off x="6071359" y="9423400"/>
            <a:ext cx="2438705" cy="1524000"/>
          </a:xfrm>
          <a:prstGeom prst="rect">
            <a:avLst/>
          </a:prstGeom>
          <a:noFill/>
          <a:ln/>
        </p:spPr>
      </p:sp>
      <p:sp>
        <p:nvSpPr>
          <p:cNvPr id="31" name="Shape 16"/>
          <p:cNvSpPr/>
          <p:nvPr/>
        </p:nvSpPr>
        <p:spPr>
          <a:xfrm>
            <a:off x="6071359" y="9423400"/>
            <a:ext cx="2438705" cy="1524000"/>
          </a:xfrm>
          <a:prstGeom prst="rect">
            <a:avLst/>
          </a:prstGeom>
          <a:noFill/>
          <a:ln/>
        </p:spPr>
      </p:sp>
      <p:sp>
        <p:nvSpPr>
          <p:cNvPr id="32" name="Shape 17"/>
          <p:cNvSpPr/>
          <p:nvPr/>
        </p:nvSpPr>
        <p:spPr>
          <a:xfrm>
            <a:off x="6071359" y="9423400"/>
            <a:ext cx="2438705" cy="1524000"/>
          </a:xfrm>
          <a:prstGeom prst="rect">
            <a:avLst/>
          </a:prstGeom>
          <a:noFill/>
          <a:ln/>
        </p:spPr>
      </p:sp>
      <p:sp>
        <p:nvSpPr>
          <p:cNvPr id="33" name="Text 18"/>
          <p:cNvSpPr/>
          <p:nvPr/>
        </p:nvSpPr>
        <p:spPr>
          <a:xfrm>
            <a:off x="6071359" y="9423400"/>
            <a:ext cx="4013702" cy="965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Elementalen</a:t>
            </a:r>
            <a:endParaRPr lang="en-US" sz="4800" dirty="0"/>
          </a:p>
        </p:txBody>
      </p:sp>
      <p:sp>
        <p:nvSpPr>
          <p:cNvPr id="34" name="Text 19"/>
          <p:cNvSpPr/>
          <p:nvPr/>
        </p:nvSpPr>
        <p:spPr>
          <a:xfrm>
            <a:off x="6071359" y="10337800"/>
            <a:ext cx="28917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35" name="Shape 20"/>
          <p:cNvSpPr/>
          <p:nvPr/>
        </p:nvSpPr>
        <p:spPr>
          <a:xfrm>
            <a:off x="12041105" y="3771900"/>
            <a:ext cx="5791924" cy="3073400"/>
          </a:xfrm>
          <a:prstGeom prst="rect">
            <a:avLst/>
          </a:prstGeom>
          <a:noFill/>
          <a:ln/>
        </p:spPr>
      </p:sp>
      <p:pic>
        <p:nvPicPr>
          <p:cNvPr id="36" name="Image 13" descr="preencoded.png">    </p:cNvPr>
          <p:cNvPicPr>
            <a:picLocks noChangeAspect="1"/>
          </p:cNvPicPr>
          <p:nvPr/>
        </p:nvPicPr>
        <p:blipFill>
          <a:blip r:embed="rId14"/>
          <a:stretch>
            <a:fillRect/>
          </a:stretch>
        </p:blipFill>
        <p:spPr>
          <a:xfrm>
            <a:off x="12041105" y="3771900"/>
            <a:ext cx="3048381" cy="3073400"/>
          </a:xfrm>
          <a:prstGeom prst="rect">
            <a:avLst/>
          </a:prstGeom>
        </p:spPr>
      </p:pic>
      <p:sp>
        <p:nvSpPr>
          <p:cNvPr id="37" name="Shape 21"/>
          <p:cNvSpPr/>
          <p:nvPr/>
        </p:nvSpPr>
        <p:spPr>
          <a:xfrm>
            <a:off x="15394324" y="4546600"/>
            <a:ext cx="2438705" cy="1524000"/>
          </a:xfrm>
          <a:prstGeom prst="rect">
            <a:avLst/>
          </a:prstGeom>
          <a:noFill/>
          <a:ln/>
        </p:spPr>
      </p:sp>
      <p:sp>
        <p:nvSpPr>
          <p:cNvPr id="38" name="Shape 22"/>
          <p:cNvSpPr/>
          <p:nvPr/>
        </p:nvSpPr>
        <p:spPr>
          <a:xfrm>
            <a:off x="15394324" y="4546600"/>
            <a:ext cx="2438705" cy="1524000"/>
          </a:xfrm>
          <a:prstGeom prst="rect">
            <a:avLst/>
          </a:prstGeom>
          <a:noFill/>
          <a:ln/>
        </p:spPr>
      </p:sp>
      <p:sp>
        <p:nvSpPr>
          <p:cNvPr id="39" name="Shape 23"/>
          <p:cNvSpPr/>
          <p:nvPr/>
        </p:nvSpPr>
        <p:spPr>
          <a:xfrm>
            <a:off x="15394324" y="4546600"/>
            <a:ext cx="2438705" cy="1524000"/>
          </a:xfrm>
          <a:prstGeom prst="rect">
            <a:avLst/>
          </a:prstGeom>
          <a:noFill/>
          <a:ln/>
        </p:spPr>
      </p:sp>
      <p:sp>
        <p:nvSpPr>
          <p:cNvPr id="40" name="Text 24"/>
          <p:cNvSpPr/>
          <p:nvPr/>
        </p:nvSpPr>
        <p:spPr>
          <a:xfrm>
            <a:off x="15394324" y="4546600"/>
            <a:ext cx="2578422" cy="965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Lunaria</a:t>
            </a:r>
            <a:endParaRPr lang="en-US" sz="4800" dirty="0"/>
          </a:p>
        </p:txBody>
      </p:sp>
      <p:sp>
        <p:nvSpPr>
          <p:cNvPr id="41" name="Text 25"/>
          <p:cNvSpPr/>
          <p:nvPr/>
        </p:nvSpPr>
        <p:spPr>
          <a:xfrm>
            <a:off x="15394324" y="5461000"/>
            <a:ext cx="399676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4356645" cy="4038600"/>
          </a:xfrm>
          <a:prstGeom prst="rect">
            <a:avLst/>
          </a:prstGeom>
        </p:spPr>
      </p:pic>
      <p:pic>
        <p:nvPicPr>
          <p:cNvPr id="3" name="Image 1" descr="preencoded.png">    </p:cNvPr>
          <p:cNvPicPr>
            <a:picLocks noChangeAspect="1"/>
          </p:cNvPicPr>
          <p:nvPr/>
        </p:nvPicPr>
        <p:blipFill>
          <a:blip r:embed="rId2"/>
          <a:stretch>
            <a:fillRect/>
          </a:stretch>
        </p:blipFill>
        <p:spPr>
          <a:xfrm>
            <a:off x="16219927" y="0"/>
            <a:ext cx="8167121" cy="6261100"/>
          </a:xfrm>
          <a:prstGeom prst="rect">
            <a:avLst/>
          </a:prstGeom>
        </p:spPr>
      </p:pic>
      <p:pic>
        <p:nvPicPr>
          <p:cNvPr id="4" name="Image 2" descr="preencoded.png">    </p:cNvPr>
          <p:cNvPicPr>
            <a:picLocks noChangeAspect="1"/>
          </p:cNvPicPr>
          <p:nvPr/>
        </p:nvPicPr>
        <p:blipFill>
          <a:blip r:embed="rId3"/>
          <a:stretch>
            <a:fillRect/>
          </a:stretch>
        </p:blipFill>
        <p:spPr>
          <a:xfrm>
            <a:off x="1028829" y="11633200"/>
            <a:ext cx="23027978" cy="2082800"/>
          </a:xfrm>
          <a:prstGeom prst="rect">
            <a:avLst/>
          </a:prstGeom>
        </p:spPr>
      </p:pic>
      <p:pic>
        <p:nvPicPr>
          <p:cNvPr id="5" name="Image 3" descr="preencoded.png">    </p:cNvPr>
          <p:cNvPicPr>
            <a:picLocks noChangeAspect="1"/>
          </p:cNvPicPr>
          <p:nvPr/>
        </p:nvPicPr>
        <p:blipFill>
          <a:blip r:embed="rId4"/>
          <a:stretch>
            <a:fillRect/>
          </a:stretch>
        </p:blipFill>
        <p:spPr>
          <a:xfrm>
            <a:off x="0" y="8851900"/>
            <a:ext cx="23116889" cy="48641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Text 1"/>
          <p:cNvSpPr/>
          <p:nvPr/>
        </p:nvSpPr>
        <p:spPr>
          <a:xfrm>
            <a:off x="2231246" y="3454400"/>
            <a:ext cx="8048573" cy="2561167"/>
          </a:xfrm>
          <a:prstGeom prst="rect">
            <a:avLst/>
          </a:prstGeom>
          <a:noFill/>
          <a:ln/>
        </p:spPr>
        <p:txBody>
          <a:bodyPr wrap="square" lIns="0" tIns="0" rIns="0" bIns="0" rtlCol="0" anchor="t"/>
          <a:lstStyle/>
          <a:p>
            <a:pPr algn="ctr"/>
            <a:r>
              <a:rPr lang="en-US" sz="12800" dirty="0">
                <a:solidFill>
                  <a:srgbClr val="272727">
                    <a:alpha val="100000"/>
                  </a:srgbClr>
                </a:solidFill>
                <a:latin typeface="Rowdies Bold" pitchFamily="34" charset="0"/>
                <a:ea typeface="Rowdies Bold" pitchFamily="34" charset="-122"/>
                <a:cs typeface="Rowdies Bold" pitchFamily="34" charset="-120"/>
              </a:rPr>
              <a:t>Welcome</a:t>
            </a:r>
            <a:endParaRPr lang="en-US" sz="12800" dirty="0"/>
          </a:p>
        </p:txBody>
      </p:sp>
      <p:sp>
        <p:nvSpPr>
          <p:cNvPr id="9" name="Text 2"/>
          <p:cNvSpPr/>
          <p:nvPr/>
        </p:nvSpPr>
        <p:spPr>
          <a:xfrm>
            <a:off x="2502213" y="5994400"/>
            <a:ext cx="10182439" cy="3793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10" name="Image 5" descr="preencoded.png">    </p:cNvPr>
          <p:cNvPicPr>
            <a:picLocks noChangeAspect="1"/>
          </p:cNvPicPr>
          <p:nvPr/>
        </p:nvPicPr>
        <p:blipFill>
          <a:blip r:embed="rId6"/>
          <a:stretch>
            <a:fillRect/>
          </a:stretch>
        </p:blipFill>
        <p:spPr>
          <a:xfrm>
            <a:off x="13692311" y="1117600"/>
            <a:ext cx="9424578" cy="113157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969889" y="0"/>
            <a:ext cx="5417159" cy="3759349"/>
          </a:xfrm>
          <a:prstGeom prst="rect">
            <a:avLst/>
          </a:prstGeom>
        </p:spPr>
      </p:pic>
      <p:pic>
        <p:nvPicPr>
          <p:cNvPr id="3" name="Image 1" descr="preencoded.png">    </p:cNvPr>
          <p:cNvPicPr>
            <a:picLocks noChangeAspect="1"/>
          </p:cNvPicPr>
          <p:nvPr/>
        </p:nvPicPr>
        <p:blipFill>
          <a:blip r:embed="rId2"/>
          <a:stretch>
            <a:fillRect/>
          </a:stretch>
        </p:blipFill>
        <p:spPr>
          <a:xfrm>
            <a:off x="0" y="10511061"/>
            <a:ext cx="3597077" cy="3204939"/>
          </a:xfrm>
          <a:prstGeom prst="rect">
            <a:avLst/>
          </a:prstGeom>
        </p:spPr>
      </p:pic>
      <p:pic>
        <p:nvPicPr>
          <p:cNvPr id="4" name="Image 2" descr="preencoded.png">    </p:cNvPr>
          <p:cNvPicPr>
            <a:picLocks noChangeAspect="1"/>
          </p:cNvPicPr>
          <p:nvPr/>
        </p:nvPicPr>
        <p:blipFill>
          <a:blip r:embed="rId3"/>
          <a:stretch>
            <a:fillRect/>
          </a:stretch>
        </p:blipFill>
        <p:spPr>
          <a:xfrm>
            <a:off x="18963470" y="11099800"/>
            <a:ext cx="5423578" cy="2616200"/>
          </a:xfrm>
          <a:prstGeom prst="rect">
            <a:avLst/>
          </a:prstGeom>
        </p:spPr>
      </p:pic>
      <p:pic>
        <p:nvPicPr>
          <p:cNvPr id="5" name="Image 3" descr="preencoded.png">    </p:cNvPr>
          <p:cNvPicPr>
            <a:picLocks noChangeAspect="1"/>
          </p:cNvPicPr>
          <p:nvPr/>
        </p:nvPicPr>
        <p:blipFill>
          <a:blip r:embed="rId4"/>
          <a:stretch>
            <a:fillRect/>
          </a:stretch>
        </p:blipFill>
        <p:spPr>
          <a:xfrm>
            <a:off x="0" y="0"/>
            <a:ext cx="3962895" cy="1562100"/>
          </a:xfrm>
          <a:prstGeom prst="rect">
            <a:avLst/>
          </a:prstGeom>
        </p:spPr>
      </p:pic>
      <p:pic>
        <p:nvPicPr>
          <p:cNvPr id="6" name="Image 4" descr="preencoded.png">    </p:cNvPr>
          <p:cNvPicPr>
            <a:picLocks noChangeAspect="1"/>
          </p:cNvPicPr>
          <p:nvPr/>
        </p:nvPicPr>
        <p:blipFill>
          <a:blip r:embed="rId5"/>
          <a:stretch>
            <a:fillRect/>
          </a:stretch>
        </p:blipFill>
        <p:spPr>
          <a:xfrm>
            <a:off x="1625803" y="1270000"/>
            <a:ext cx="1066933" cy="1879600"/>
          </a:xfrm>
          <a:prstGeom prst="rect">
            <a:avLst/>
          </a:prstGeom>
        </p:spPr>
      </p:pic>
      <p:pic>
        <p:nvPicPr>
          <p:cNvPr id="7" name="Image 5" descr="preencoded.png">    </p:cNvPr>
          <p:cNvPicPr>
            <a:picLocks noChangeAspect="1"/>
          </p:cNvPicPr>
          <p:nvPr/>
        </p:nvPicPr>
        <p:blipFill>
          <a:blip r:embed="rId6"/>
          <a:stretch>
            <a:fillRect/>
          </a:stretch>
        </p:blipFill>
        <p:spPr>
          <a:xfrm>
            <a:off x="749394" y="3276600"/>
            <a:ext cx="749394" cy="1295400"/>
          </a:xfrm>
          <a:prstGeom prst="rect">
            <a:avLst/>
          </a:prstGeom>
        </p:spPr>
      </p:pic>
      <p:pic>
        <p:nvPicPr>
          <p:cNvPr id="8" name="Image 6" descr="preencoded.png">    </p:cNvPr>
          <p:cNvPicPr>
            <a:picLocks noChangeAspect="1"/>
          </p:cNvPicPr>
          <p:nvPr/>
        </p:nvPicPr>
        <p:blipFill>
          <a:blip r:embed="rId7"/>
          <a:stretch>
            <a:fillRect/>
          </a:stretch>
        </p:blipFill>
        <p:spPr>
          <a:xfrm>
            <a:off x="3035679" y="3162300"/>
            <a:ext cx="469959" cy="774700"/>
          </a:xfrm>
          <a:prstGeom prst="rect">
            <a:avLst/>
          </a:prstGeom>
        </p:spPr>
      </p:pic>
      <p:pic>
        <p:nvPicPr>
          <p:cNvPr id="9" name="Image 7" descr="preencoded.png">    </p:cNvPr>
          <p:cNvPicPr>
            <a:picLocks noChangeAspect="1"/>
          </p:cNvPicPr>
          <p:nvPr/>
        </p:nvPicPr>
        <p:blipFill>
          <a:blip r:embed="rId8"/>
          <a:stretch>
            <a:fillRect/>
          </a:stretch>
        </p:blipFill>
        <p:spPr>
          <a:xfrm>
            <a:off x="20957619" y="10883900"/>
            <a:ext cx="584273" cy="1028700"/>
          </a:xfrm>
          <a:prstGeom prst="rect">
            <a:avLst/>
          </a:prstGeom>
        </p:spPr>
      </p:pic>
      <p:pic>
        <p:nvPicPr>
          <p:cNvPr id="10" name="Image 8" descr="preencoded.png">    </p:cNvPr>
          <p:cNvPicPr>
            <a:picLocks noChangeAspect="1"/>
          </p:cNvPicPr>
          <p:nvPr/>
        </p:nvPicPr>
        <p:blipFill>
          <a:blip r:embed="rId9"/>
          <a:stretch>
            <a:fillRect/>
          </a:stretch>
        </p:blipFill>
        <p:spPr>
          <a:xfrm>
            <a:off x="22710438" y="9220200"/>
            <a:ext cx="406451" cy="69850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preencoded.png">    </p:cNvPr>
          <p:cNvPicPr>
            <a:picLocks noChangeAspect="1"/>
          </p:cNvPicPr>
          <p:nvPr/>
        </p:nvPicPr>
        <p:blipFill>
          <a:blip r:embed="rId10"/>
          <a:stretch>
            <a:fillRect/>
          </a:stretch>
        </p:blipFill>
        <p:spPr>
          <a:xfrm>
            <a:off x="23523340" y="10820400"/>
            <a:ext cx="711289" cy="2590800"/>
          </a:xfrm>
          <a:prstGeom prst="rect">
            <a:avLst/>
          </a:prstGeom>
        </p:spPr>
      </p:pic>
      <p:sp>
        <p:nvSpPr>
          <p:cNvPr id="13" name="Shape 1"/>
          <p:cNvSpPr/>
          <p:nvPr/>
        </p:nvSpPr>
        <p:spPr>
          <a:xfrm>
            <a:off x="787498" y="3759200"/>
            <a:ext cx="22812051" cy="8597900"/>
          </a:xfrm>
          <a:prstGeom prst="rect">
            <a:avLst/>
          </a:prstGeom>
          <a:noFill/>
          <a:ln/>
        </p:spPr>
      </p:sp>
      <p:pic>
        <p:nvPicPr>
          <p:cNvPr id="14" name="Image 10" descr="preencoded.png">    </p:cNvPr>
          <p:cNvPicPr>
            <a:picLocks noChangeAspect="1"/>
          </p:cNvPicPr>
          <p:nvPr/>
        </p:nvPicPr>
        <p:blipFill>
          <a:blip r:embed="rId11"/>
          <a:stretch>
            <a:fillRect/>
          </a:stretch>
        </p:blipFill>
        <p:spPr>
          <a:xfrm>
            <a:off x="10173972" y="3759200"/>
            <a:ext cx="5131441" cy="1549400"/>
          </a:xfrm>
          <a:prstGeom prst="rect">
            <a:avLst/>
          </a:prstGeom>
        </p:spPr>
      </p:pic>
      <p:sp>
        <p:nvSpPr>
          <p:cNvPr id="15" name="Shape 2"/>
          <p:cNvSpPr/>
          <p:nvPr/>
        </p:nvSpPr>
        <p:spPr>
          <a:xfrm>
            <a:off x="10732841" y="3689350"/>
            <a:ext cx="4572572" cy="1689100"/>
          </a:xfrm>
          <a:prstGeom prst="roundRect">
            <a:avLst>
              <a:gd name="adj" fmla="val 3248"/>
            </a:avLst>
          </a:prstGeom>
          <a:noFill/>
          <a:ln w="12700">
            <a:solidFill>
              <a:srgbClr val="4D4D4D"/>
            </a:solidFill>
            <a:prstDash val="solid"/>
          </a:ln>
        </p:spPr>
      </p:sp>
      <p:sp>
        <p:nvSpPr>
          <p:cNvPr id="16" name="Text 3"/>
          <p:cNvSpPr/>
          <p:nvPr/>
        </p:nvSpPr>
        <p:spPr>
          <a:xfrm>
            <a:off x="11444130" y="38417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Chloe Ng</a:t>
            </a:r>
            <a:endParaRPr lang="en-US" sz="3600" dirty="0"/>
          </a:p>
        </p:txBody>
      </p:sp>
      <p:sp>
        <p:nvSpPr>
          <p:cNvPr id="17" name="Text 4"/>
          <p:cNvSpPr/>
          <p:nvPr/>
        </p:nvSpPr>
        <p:spPr>
          <a:xfrm>
            <a:off x="11444130" y="46164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pic>
        <p:nvPicPr>
          <p:cNvPr id="18" name="Image 11" descr="preencoded.png">    </p:cNvPr>
          <p:cNvPicPr>
            <a:picLocks noChangeAspect="1"/>
          </p:cNvPicPr>
          <p:nvPr/>
        </p:nvPicPr>
        <p:blipFill>
          <a:blip r:embed="rId12"/>
          <a:stretch>
            <a:fillRect/>
          </a:stretch>
        </p:blipFill>
        <p:spPr>
          <a:xfrm>
            <a:off x="10173972" y="3975100"/>
            <a:ext cx="1117740" cy="1117600"/>
          </a:xfrm>
          <a:prstGeom prst="rect">
            <a:avLst/>
          </a:prstGeom>
        </p:spPr>
      </p:pic>
      <p:pic>
        <p:nvPicPr>
          <p:cNvPr id="19" name="Image 12" descr="preencoded.png">    </p:cNvPr>
          <p:cNvPicPr>
            <a:picLocks noChangeAspect="1"/>
          </p:cNvPicPr>
          <p:nvPr/>
        </p:nvPicPr>
        <p:blipFill>
          <a:blip r:embed="rId13"/>
          <a:stretch>
            <a:fillRect/>
          </a:stretch>
        </p:blipFill>
        <p:spPr>
          <a:xfrm>
            <a:off x="787498" y="6121400"/>
            <a:ext cx="5131441" cy="1549400"/>
          </a:xfrm>
          <a:prstGeom prst="rect">
            <a:avLst/>
          </a:prstGeom>
        </p:spPr>
      </p:pic>
      <p:sp>
        <p:nvSpPr>
          <p:cNvPr id="20" name="Shape 5"/>
          <p:cNvSpPr/>
          <p:nvPr/>
        </p:nvSpPr>
        <p:spPr>
          <a:xfrm>
            <a:off x="1346368" y="6051550"/>
            <a:ext cx="4572572" cy="1689100"/>
          </a:xfrm>
          <a:prstGeom prst="roundRect">
            <a:avLst>
              <a:gd name="adj" fmla="val 3248"/>
            </a:avLst>
          </a:prstGeom>
          <a:noFill/>
          <a:ln w="12700">
            <a:solidFill>
              <a:srgbClr val="4D4D4D"/>
            </a:solidFill>
            <a:prstDash val="solid"/>
          </a:ln>
        </p:spPr>
      </p:sp>
      <p:sp>
        <p:nvSpPr>
          <p:cNvPr id="21" name="Text 6"/>
          <p:cNvSpPr/>
          <p:nvPr/>
        </p:nvSpPr>
        <p:spPr>
          <a:xfrm>
            <a:off x="2057657" y="62039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Valtorin</a:t>
            </a:r>
            <a:endParaRPr lang="en-US" sz="3600" dirty="0"/>
          </a:p>
        </p:txBody>
      </p:sp>
      <p:sp>
        <p:nvSpPr>
          <p:cNvPr id="22" name="Text 7"/>
          <p:cNvSpPr/>
          <p:nvPr/>
        </p:nvSpPr>
        <p:spPr>
          <a:xfrm>
            <a:off x="2057657" y="69786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pic>
        <p:nvPicPr>
          <p:cNvPr id="23" name="Image 13" descr="preencoded.png">    </p:cNvPr>
          <p:cNvPicPr>
            <a:picLocks noChangeAspect="1"/>
          </p:cNvPicPr>
          <p:nvPr/>
        </p:nvPicPr>
        <p:blipFill>
          <a:blip r:embed="rId14"/>
          <a:stretch>
            <a:fillRect/>
          </a:stretch>
        </p:blipFill>
        <p:spPr>
          <a:xfrm>
            <a:off x="787498" y="6337300"/>
            <a:ext cx="1117740" cy="1117600"/>
          </a:xfrm>
          <a:prstGeom prst="rect">
            <a:avLst/>
          </a:prstGeom>
        </p:spPr>
      </p:pic>
      <p:pic>
        <p:nvPicPr>
          <p:cNvPr id="24" name="Image 14" descr="preencoded.png">    </p:cNvPr>
          <p:cNvPicPr>
            <a:picLocks noChangeAspect="1"/>
          </p:cNvPicPr>
          <p:nvPr/>
        </p:nvPicPr>
        <p:blipFill>
          <a:blip r:embed="rId15"/>
          <a:stretch>
            <a:fillRect/>
          </a:stretch>
        </p:blipFill>
        <p:spPr>
          <a:xfrm>
            <a:off x="787498" y="8483600"/>
            <a:ext cx="5131441" cy="1549400"/>
          </a:xfrm>
          <a:prstGeom prst="rect">
            <a:avLst/>
          </a:prstGeom>
        </p:spPr>
      </p:pic>
      <p:sp>
        <p:nvSpPr>
          <p:cNvPr id="25" name="Shape 8"/>
          <p:cNvSpPr/>
          <p:nvPr/>
        </p:nvSpPr>
        <p:spPr>
          <a:xfrm>
            <a:off x="1346368" y="8413750"/>
            <a:ext cx="4572572" cy="1689100"/>
          </a:xfrm>
          <a:prstGeom prst="roundRect">
            <a:avLst>
              <a:gd name="adj" fmla="val 3248"/>
            </a:avLst>
          </a:prstGeom>
          <a:noFill/>
          <a:ln w="12700">
            <a:solidFill>
              <a:srgbClr val="4D4D4D"/>
            </a:solidFill>
            <a:prstDash val="solid"/>
          </a:ln>
        </p:spPr>
      </p:sp>
      <p:sp>
        <p:nvSpPr>
          <p:cNvPr id="26" name="Text 9"/>
          <p:cNvSpPr/>
          <p:nvPr/>
        </p:nvSpPr>
        <p:spPr>
          <a:xfrm>
            <a:off x="2057657" y="85661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Lyrisa</a:t>
            </a:r>
            <a:endParaRPr lang="en-US" sz="3600" dirty="0"/>
          </a:p>
        </p:txBody>
      </p:sp>
      <p:sp>
        <p:nvSpPr>
          <p:cNvPr id="27" name="Text 10"/>
          <p:cNvSpPr/>
          <p:nvPr/>
        </p:nvSpPr>
        <p:spPr>
          <a:xfrm>
            <a:off x="2057657" y="93408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Dreamer</a:t>
            </a:r>
            <a:endParaRPr lang="en-US" sz="3200" dirty="0"/>
          </a:p>
        </p:txBody>
      </p:sp>
      <p:pic>
        <p:nvPicPr>
          <p:cNvPr id="28" name="Image 15" descr="preencoded.png">    </p:cNvPr>
          <p:cNvPicPr>
            <a:picLocks noChangeAspect="1"/>
          </p:cNvPicPr>
          <p:nvPr/>
        </p:nvPicPr>
        <p:blipFill>
          <a:blip r:embed="rId16"/>
          <a:stretch>
            <a:fillRect/>
          </a:stretch>
        </p:blipFill>
        <p:spPr>
          <a:xfrm>
            <a:off x="787498" y="8699500"/>
            <a:ext cx="1117740" cy="1117600"/>
          </a:xfrm>
          <a:prstGeom prst="rect">
            <a:avLst/>
          </a:prstGeom>
        </p:spPr>
      </p:pic>
      <p:pic>
        <p:nvPicPr>
          <p:cNvPr id="29" name="Image 16" descr="preencoded.png">    </p:cNvPr>
          <p:cNvPicPr>
            <a:picLocks noChangeAspect="1"/>
          </p:cNvPicPr>
          <p:nvPr/>
        </p:nvPicPr>
        <p:blipFill>
          <a:blip r:embed="rId17"/>
          <a:stretch>
            <a:fillRect/>
          </a:stretch>
        </p:blipFill>
        <p:spPr>
          <a:xfrm>
            <a:off x="6681035" y="8483600"/>
            <a:ext cx="5131441" cy="1549400"/>
          </a:xfrm>
          <a:prstGeom prst="rect">
            <a:avLst/>
          </a:prstGeom>
        </p:spPr>
      </p:pic>
      <p:sp>
        <p:nvSpPr>
          <p:cNvPr id="30" name="Shape 11"/>
          <p:cNvSpPr/>
          <p:nvPr/>
        </p:nvSpPr>
        <p:spPr>
          <a:xfrm>
            <a:off x="7239905" y="8413750"/>
            <a:ext cx="4572572" cy="1689100"/>
          </a:xfrm>
          <a:prstGeom prst="roundRect">
            <a:avLst>
              <a:gd name="adj" fmla="val 3248"/>
            </a:avLst>
          </a:prstGeom>
          <a:noFill/>
          <a:ln w="12700">
            <a:solidFill>
              <a:srgbClr val="4D4D4D"/>
            </a:solidFill>
            <a:prstDash val="solid"/>
          </a:ln>
        </p:spPr>
      </p:sp>
      <p:sp>
        <p:nvSpPr>
          <p:cNvPr id="31" name="Text 12"/>
          <p:cNvSpPr/>
          <p:nvPr/>
        </p:nvSpPr>
        <p:spPr>
          <a:xfrm>
            <a:off x="7951194" y="85661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Lucian</a:t>
            </a:r>
            <a:endParaRPr lang="en-US" sz="3600" dirty="0"/>
          </a:p>
        </p:txBody>
      </p:sp>
      <p:sp>
        <p:nvSpPr>
          <p:cNvPr id="32" name="Text 13"/>
          <p:cNvSpPr/>
          <p:nvPr/>
        </p:nvSpPr>
        <p:spPr>
          <a:xfrm>
            <a:off x="7951194" y="93408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pic>
        <p:nvPicPr>
          <p:cNvPr id="33" name="Image 17" descr="preencoded.png">    </p:cNvPr>
          <p:cNvPicPr>
            <a:picLocks noChangeAspect="1"/>
          </p:cNvPicPr>
          <p:nvPr/>
        </p:nvPicPr>
        <p:blipFill>
          <a:blip r:embed="rId18"/>
          <a:stretch>
            <a:fillRect/>
          </a:stretch>
        </p:blipFill>
        <p:spPr>
          <a:xfrm>
            <a:off x="6681035" y="8699500"/>
            <a:ext cx="1117740" cy="1117600"/>
          </a:xfrm>
          <a:prstGeom prst="rect">
            <a:avLst/>
          </a:prstGeom>
        </p:spPr>
      </p:pic>
      <p:pic>
        <p:nvPicPr>
          <p:cNvPr id="34" name="Image 18" descr="preencoded.png">    </p:cNvPr>
          <p:cNvPicPr>
            <a:picLocks noChangeAspect="1"/>
          </p:cNvPicPr>
          <p:nvPr/>
        </p:nvPicPr>
        <p:blipFill>
          <a:blip r:embed="rId19"/>
          <a:stretch>
            <a:fillRect/>
          </a:stretch>
        </p:blipFill>
        <p:spPr>
          <a:xfrm>
            <a:off x="6681035" y="10845800"/>
            <a:ext cx="5131441" cy="1549400"/>
          </a:xfrm>
          <a:prstGeom prst="rect">
            <a:avLst/>
          </a:prstGeom>
        </p:spPr>
      </p:pic>
      <p:sp>
        <p:nvSpPr>
          <p:cNvPr id="35" name="Shape 14"/>
          <p:cNvSpPr/>
          <p:nvPr/>
        </p:nvSpPr>
        <p:spPr>
          <a:xfrm>
            <a:off x="7239905" y="10775950"/>
            <a:ext cx="4572572" cy="1689100"/>
          </a:xfrm>
          <a:prstGeom prst="roundRect">
            <a:avLst>
              <a:gd name="adj" fmla="val 3248"/>
            </a:avLst>
          </a:prstGeom>
          <a:noFill/>
          <a:ln w="12700">
            <a:solidFill>
              <a:srgbClr val="4D4D4D"/>
            </a:solidFill>
            <a:prstDash val="solid"/>
          </a:ln>
        </p:spPr>
      </p:sp>
      <p:sp>
        <p:nvSpPr>
          <p:cNvPr id="36" name="Text 15"/>
          <p:cNvSpPr/>
          <p:nvPr/>
        </p:nvSpPr>
        <p:spPr>
          <a:xfrm>
            <a:off x="7951194" y="109283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Cedric</a:t>
            </a:r>
            <a:endParaRPr lang="en-US" sz="3600" dirty="0"/>
          </a:p>
        </p:txBody>
      </p:sp>
      <p:sp>
        <p:nvSpPr>
          <p:cNvPr id="37" name="Text 16"/>
          <p:cNvSpPr/>
          <p:nvPr/>
        </p:nvSpPr>
        <p:spPr>
          <a:xfrm>
            <a:off x="7951194" y="117030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pic>
        <p:nvPicPr>
          <p:cNvPr id="38" name="Image 19" descr="preencoded.png">    </p:cNvPr>
          <p:cNvPicPr>
            <a:picLocks noChangeAspect="1"/>
          </p:cNvPicPr>
          <p:nvPr/>
        </p:nvPicPr>
        <p:blipFill>
          <a:blip r:embed="rId20"/>
          <a:stretch>
            <a:fillRect/>
          </a:stretch>
        </p:blipFill>
        <p:spPr>
          <a:xfrm>
            <a:off x="6681035" y="11061700"/>
            <a:ext cx="1117740" cy="1117600"/>
          </a:xfrm>
          <a:prstGeom prst="rect">
            <a:avLst/>
          </a:prstGeom>
        </p:spPr>
      </p:pic>
      <p:pic>
        <p:nvPicPr>
          <p:cNvPr id="39" name="Image 20" descr="preencoded.png">    </p:cNvPr>
          <p:cNvPicPr>
            <a:picLocks noChangeAspect="1"/>
          </p:cNvPicPr>
          <p:nvPr/>
        </p:nvPicPr>
        <p:blipFill>
          <a:blip r:embed="rId21"/>
          <a:stretch>
            <a:fillRect/>
          </a:stretch>
        </p:blipFill>
        <p:spPr>
          <a:xfrm>
            <a:off x="12574572" y="8483600"/>
            <a:ext cx="5131441" cy="1549400"/>
          </a:xfrm>
          <a:prstGeom prst="rect">
            <a:avLst/>
          </a:prstGeom>
        </p:spPr>
      </p:pic>
      <p:sp>
        <p:nvSpPr>
          <p:cNvPr id="40" name="Shape 17"/>
          <p:cNvSpPr/>
          <p:nvPr/>
        </p:nvSpPr>
        <p:spPr>
          <a:xfrm>
            <a:off x="13133441" y="8413750"/>
            <a:ext cx="4572572" cy="1689100"/>
          </a:xfrm>
          <a:prstGeom prst="roundRect">
            <a:avLst>
              <a:gd name="adj" fmla="val 3248"/>
            </a:avLst>
          </a:prstGeom>
          <a:noFill/>
          <a:ln w="12700">
            <a:solidFill>
              <a:srgbClr val="4D4D4D"/>
            </a:solidFill>
            <a:prstDash val="solid"/>
          </a:ln>
        </p:spPr>
      </p:sp>
      <p:sp>
        <p:nvSpPr>
          <p:cNvPr id="41" name="Text 18"/>
          <p:cNvSpPr/>
          <p:nvPr/>
        </p:nvSpPr>
        <p:spPr>
          <a:xfrm>
            <a:off x="13844730" y="85661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Elvina</a:t>
            </a:r>
            <a:endParaRPr lang="en-US" sz="3600" dirty="0"/>
          </a:p>
        </p:txBody>
      </p:sp>
      <p:sp>
        <p:nvSpPr>
          <p:cNvPr id="42" name="Text 19"/>
          <p:cNvSpPr/>
          <p:nvPr/>
        </p:nvSpPr>
        <p:spPr>
          <a:xfrm>
            <a:off x="13844730" y="93408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pic>
        <p:nvPicPr>
          <p:cNvPr id="43" name="Image 21" descr="preencoded.png">    </p:cNvPr>
          <p:cNvPicPr>
            <a:picLocks noChangeAspect="1"/>
          </p:cNvPicPr>
          <p:nvPr/>
        </p:nvPicPr>
        <p:blipFill>
          <a:blip r:embed="rId22"/>
          <a:stretch>
            <a:fillRect/>
          </a:stretch>
        </p:blipFill>
        <p:spPr>
          <a:xfrm>
            <a:off x="12574572" y="8699500"/>
            <a:ext cx="1117740" cy="1117600"/>
          </a:xfrm>
          <a:prstGeom prst="rect">
            <a:avLst/>
          </a:prstGeom>
        </p:spPr>
      </p:pic>
      <p:pic>
        <p:nvPicPr>
          <p:cNvPr id="44" name="Image 22" descr="preencoded.png">    </p:cNvPr>
          <p:cNvPicPr>
            <a:picLocks noChangeAspect="1"/>
          </p:cNvPicPr>
          <p:nvPr/>
        </p:nvPicPr>
        <p:blipFill>
          <a:blip r:embed="rId23"/>
          <a:stretch>
            <a:fillRect/>
          </a:stretch>
        </p:blipFill>
        <p:spPr>
          <a:xfrm>
            <a:off x="12574572" y="10845800"/>
            <a:ext cx="5131441" cy="1549400"/>
          </a:xfrm>
          <a:prstGeom prst="rect">
            <a:avLst/>
          </a:prstGeom>
        </p:spPr>
      </p:pic>
      <p:sp>
        <p:nvSpPr>
          <p:cNvPr id="45" name="Shape 20"/>
          <p:cNvSpPr/>
          <p:nvPr/>
        </p:nvSpPr>
        <p:spPr>
          <a:xfrm>
            <a:off x="13133441" y="10775950"/>
            <a:ext cx="4572572" cy="1689100"/>
          </a:xfrm>
          <a:prstGeom prst="roundRect">
            <a:avLst>
              <a:gd name="adj" fmla="val 3248"/>
            </a:avLst>
          </a:prstGeom>
          <a:noFill/>
          <a:ln w="12700">
            <a:solidFill>
              <a:srgbClr val="4D4D4D"/>
            </a:solidFill>
            <a:prstDash val="solid"/>
          </a:ln>
        </p:spPr>
      </p:sp>
      <p:sp>
        <p:nvSpPr>
          <p:cNvPr id="46" name="Text 21"/>
          <p:cNvSpPr/>
          <p:nvPr/>
        </p:nvSpPr>
        <p:spPr>
          <a:xfrm>
            <a:off x="13844730" y="109283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Seraphina</a:t>
            </a:r>
            <a:endParaRPr lang="en-US" sz="3600" dirty="0"/>
          </a:p>
        </p:txBody>
      </p:sp>
      <p:sp>
        <p:nvSpPr>
          <p:cNvPr id="47" name="Text 22"/>
          <p:cNvSpPr/>
          <p:nvPr/>
        </p:nvSpPr>
        <p:spPr>
          <a:xfrm>
            <a:off x="13844730" y="117030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pic>
        <p:nvPicPr>
          <p:cNvPr id="48" name="Image 23" descr="preencoded.png">    </p:cNvPr>
          <p:cNvPicPr>
            <a:picLocks noChangeAspect="1"/>
          </p:cNvPicPr>
          <p:nvPr/>
        </p:nvPicPr>
        <p:blipFill>
          <a:blip r:embed="rId24"/>
          <a:stretch>
            <a:fillRect/>
          </a:stretch>
        </p:blipFill>
        <p:spPr>
          <a:xfrm>
            <a:off x="12574572" y="11061700"/>
            <a:ext cx="1117740" cy="1117600"/>
          </a:xfrm>
          <a:prstGeom prst="rect">
            <a:avLst/>
          </a:prstGeom>
        </p:spPr>
      </p:pic>
      <p:pic>
        <p:nvPicPr>
          <p:cNvPr id="49" name="Image 24" descr="preencoded.png">    </p:cNvPr>
          <p:cNvPicPr>
            <a:picLocks noChangeAspect="1"/>
          </p:cNvPicPr>
          <p:nvPr/>
        </p:nvPicPr>
        <p:blipFill>
          <a:blip r:embed="rId25"/>
          <a:stretch>
            <a:fillRect/>
          </a:stretch>
        </p:blipFill>
        <p:spPr>
          <a:xfrm>
            <a:off x="18468108" y="8483600"/>
            <a:ext cx="5131441" cy="1549400"/>
          </a:xfrm>
          <a:prstGeom prst="rect">
            <a:avLst/>
          </a:prstGeom>
        </p:spPr>
      </p:pic>
      <p:sp>
        <p:nvSpPr>
          <p:cNvPr id="50" name="Shape 23"/>
          <p:cNvSpPr/>
          <p:nvPr/>
        </p:nvSpPr>
        <p:spPr>
          <a:xfrm>
            <a:off x="19026978" y="8413750"/>
            <a:ext cx="4572572" cy="1689100"/>
          </a:xfrm>
          <a:prstGeom prst="roundRect">
            <a:avLst>
              <a:gd name="adj" fmla="val 3248"/>
            </a:avLst>
          </a:prstGeom>
          <a:noFill/>
          <a:ln w="12700">
            <a:solidFill>
              <a:srgbClr val="4D4D4D"/>
            </a:solidFill>
            <a:prstDash val="solid"/>
          </a:ln>
        </p:spPr>
      </p:sp>
      <p:sp>
        <p:nvSpPr>
          <p:cNvPr id="51" name="Text 24"/>
          <p:cNvSpPr/>
          <p:nvPr/>
        </p:nvSpPr>
        <p:spPr>
          <a:xfrm>
            <a:off x="19738267" y="85661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Kaelen</a:t>
            </a:r>
            <a:endParaRPr lang="en-US" sz="3600" dirty="0"/>
          </a:p>
        </p:txBody>
      </p:sp>
      <p:sp>
        <p:nvSpPr>
          <p:cNvPr id="52" name="Text 25"/>
          <p:cNvSpPr/>
          <p:nvPr/>
        </p:nvSpPr>
        <p:spPr>
          <a:xfrm>
            <a:off x="19738267" y="93408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Sentinel</a:t>
            </a:r>
            <a:endParaRPr lang="en-US" sz="3200" dirty="0"/>
          </a:p>
        </p:txBody>
      </p:sp>
      <p:pic>
        <p:nvPicPr>
          <p:cNvPr id="53" name="Image 25" descr="preencoded.png">    </p:cNvPr>
          <p:cNvPicPr>
            <a:picLocks noChangeAspect="1"/>
          </p:cNvPicPr>
          <p:nvPr/>
        </p:nvPicPr>
        <p:blipFill>
          <a:blip r:embed="rId26"/>
          <a:stretch>
            <a:fillRect/>
          </a:stretch>
        </p:blipFill>
        <p:spPr>
          <a:xfrm>
            <a:off x="18468108" y="8699500"/>
            <a:ext cx="1117740" cy="1117600"/>
          </a:xfrm>
          <a:prstGeom prst="rect">
            <a:avLst/>
          </a:prstGeom>
        </p:spPr>
      </p:pic>
      <p:pic>
        <p:nvPicPr>
          <p:cNvPr id="54" name="Image 26" descr="preencoded.png">    </p:cNvPr>
          <p:cNvPicPr>
            <a:picLocks noChangeAspect="1"/>
          </p:cNvPicPr>
          <p:nvPr/>
        </p:nvPicPr>
        <p:blipFill>
          <a:blip r:embed="rId27"/>
          <a:stretch>
            <a:fillRect/>
          </a:stretch>
        </p:blipFill>
        <p:spPr>
          <a:xfrm>
            <a:off x="6681035" y="6121400"/>
            <a:ext cx="5131441" cy="1549400"/>
          </a:xfrm>
          <a:prstGeom prst="rect">
            <a:avLst/>
          </a:prstGeom>
        </p:spPr>
      </p:pic>
      <p:sp>
        <p:nvSpPr>
          <p:cNvPr id="55" name="Shape 26"/>
          <p:cNvSpPr/>
          <p:nvPr/>
        </p:nvSpPr>
        <p:spPr>
          <a:xfrm>
            <a:off x="7239905" y="6051550"/>
            <a:ext cx="4572572" cy="1689100"/>
          </a:xfrm>
          <a:prstGeom prst="roundRect">
            <a:avLst>
              <a:gd name="adj" fmla="val 3248"/>
            </a:avLst>
          </a:prstGeom>
          <a:noFill/>
          <a:ln w="12700">
            <a:solidFill>
              <a:srgbClr val="4D4D4D"/>
            </a:solidFill>
            <a:prstDash val="solid"/>
          </a:ln>
        </p:spPr>
      </p:sp>
      <p:sp>
        <p:nvSpPr>
          <p:cNvPr id="56" name="Text 27"/>
          <p:cNvSpPr/>
          <p:nvPr/>
        </p:nvSpPr>
        <p:spPr>
          <a:xfrm>
            <a:off x="7951194" y="62039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Aurielle</a:t>
            </a:r>
            <a:endParaRPr lang="en-US" sz="3600" dirty="0"/>
          </a:p>
        </p:txBody>
      </p:sp>
      <p:sp>
        <p:nvSpPr>
          <p:cNvPr id="57" name="Text 28"/>
          <p:cNvSpPr/>
          <p:nvPr/>
        </p:nvSpPr>
        <p:spPr>
          <a:xfrm>
            <a:off x="7951194" y="69786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pic>
        <p:nvPicPr>
          <p:cNvPr id="58" name="Image 27" descr="preencoded.png">    </p:cNvPr>
          <p:cNvPicPr>
            <a:picLocks noChangeAspect="1"/>
          </p:cNvPicPr>
          <p:nvPr/>
        </p:nvPicPr>
        <p:blipFill>
          <a:blip r:embed="rId28"/>
          <a:stretch>
            <a:fillRect/>
          </a:stretch>
        </p:blipFill>
        <p:spPr>
          <a:xfrm>
            <a:off x="6681035" y="6337300"/>
            <a:ext cx="1117740" cy="1117600"/>
          </a:xfrm>
          <a:prstGeom prst="rect">
            <a:avLst/>
          </a:prstGeom>
        </p:spPr>
      </p:pic>
      <p:pic>
        <p:nvPicPr>
          <p:cNvPr id="59" name="Image 28" descr="preencoded.png">    </p:cNvPr>
          <p:cNvPicPr>
            <a:picLocks noChangeAspect="1"/>
          </p:cNvPicPr>
          <p:nvPr/>
        </p:nvPicPr>
        <p:blipFill>
          <a:blip r:embed="rId29"/>
          <a:stretch>
            <a:fillRect/>
          </a:stretch>
        </p:blipFill>
        <p:spPr>
          <a:xfrm>
            <a:off x="18468108" y="6121400"/>
            <a:ext cx="5131441" cy="1549400"/>
          </a:xfrm>
          <a:prstGeom prst="rect">
            <a:avLst/>
          </a:prstGeom>
        </p:spPr>
      </p:pic>
      <p:sp>
        <p:nvSpPr>
          <p:cNvPr id="60" name="Shape 29"/>
          <p:cNvSpPr/>
          <p:nvPr/>
        </p:nvSpPr>
        <p:spPr>
          <a:xfrm>
            <a:off x="19026978" y="6051550"/>
            <a:ext cx="4572572" cy="1689100"/>
          </a:xfrm>
          <a:prstGeom prst="roundRect">
            <a:avLst>
              <a:gd name="adj" fmla="val 3248"/>
            </a:avLst>
          </a:prstGeom>
          <a:noFill/>
          <a:ln w="12700">
            <a:solidFill>
              <a:srgbClr val="4D4D4D"/>
            </a:solidFill>
            <a:prstDash val="solid"/>
          </a:ln>
        </p:spPr>
      </p:sp>
      <p:sp>
        <p:nvSpPr>
          <p:cNvPr id="61" name="Text 30"/>
          <p:cNvSpPr/>
          <p:nvPr/>
        </p:nvSpPr>
        <p:spPr>
          <a:xfrm>
            <a:off x="19738267" y="62039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Dariana</a:t>
            </a:r>
            <a:endParaRPr lang="en-US" sz="3600" dirty="0"/>
          </a:p>
        </p:txBody>
      </p:sp>
      <p:sp>
        <p:nvSpPr>
          <p:cNvPr id="62" name="Text 31"/>
          <p:cNvSpPr/>
          <p:nvPr/>
        </p:nvSpPr>
        <p:spPr>
          <a:xfrm>
            <a:off x="19738267" y="69786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pic>
        <p:nvPicPr>
          <p:cNvPr id="63" name="Image 29" descr="preencoded.png">    </p:cNvPr>
          <p:cNvPicPr>
            <a:picLocks noChangeAspect="1"/>
          </p:cNvPicPr>
          <p:nvPr/>
        </p:nvPicPr>
        <p:blipFill>
          <a:blip r:embed="rId30"/>
          <a:stretch>
            <a:fillRect/>
          </a:stretch>
        </p:blipFill>
        <p:spPr>
          <a:xfrm>
            <a:off x="18468108" y="6337300"/>
            <a:ext cx="1117740" cy="1117600"/>
          </a:xfrm>
          <a:prstGeom prst="rect">
            <a:avLst/>
          </a:prstGeom>
        </p:spPr>
      </p:pic>
      <p:pic>
        <p:nvPicPr>
          <p:cNvPr id="64" name="Image 30" descr="preencoded.png">    </p:cNvPr>
          <p:cNvPicPr>
            <a:picLocks noChangeAspect="1"/>
          </p:cNvPicPr>
          <p:nvPr/>
        </p:nvPicPr>
        <p:blipFill>
          <a:blip r:embed="rId31"/>
          <a:stretch>
            <a:fillRect/>
          </a:stretch>
        </p:blipFill>
        <p:spPr>
          <a:xfrm>
            <a:off x="12574572" y="6121400"/>
            <a:ext cx="5131441" cy="1549400"/>
          </a:xfrm>
          <a:prstGeom prst="rect">
            <a:avLst/>
          </a:prstGeom>
        </p:spPr>
      </p:pic>
      <p:sp>
        <p:nvSpPr>
          <p:cNvPr id="65" name="Shape 32"/>
          <p:cNvSpPr/>
          <p:nvPr/>
        </p:nvSpPr>
        <p:spPr>
          <a:xfrm>
            <a:off x="13133441" y="6051550"/>
            <a:ext cx="4572572" cy="1689100"/>
          </a:xfrm>
          <a:prstGeom prst="roundRect">
            <a:avLst>
              <a:gd name="adj" fmla="val 3248"/>
            </a:avLst>
          </a:prstGeom>
          <a:noFill/>
          <a:ln w="12700">
            <a:solidFill>
              <a:srgbClr val="4D4D4D"/>
            </a:solidFill>
            <a:prstDash val="solid"/>
          </a:ln>
        </p:spPr>
      </p:sp>
      <p:sp>
        <p:nvSpPr>
          <p:cNvPr id="66" name="Text 33"/>
          <p:cNvSpPr/>
          <p:nvPr/>
        </p:nvSpPr>
        <p:spPr>
          <a:xfrm>
            <a:off x="13844730" y="6203950"/>
            <a:ext cx="3810476"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Theronis</a:t>
            </a:r>
            <a:endParaRPr lang="en-US" sz="3600" dirty="0"/>
          </a:p>
        </p:txBody>
      </p:sp>
      <p:sp>
        <p:nvSpPr>
          <p:cNvPr id="67" name="Text 34"/>
          <p:cNvSpPr/>
          <p:nvPr/>
        </p:nvSpPr>
        <p:spPr>
          <a:xfrm>
            <a:off x="13844730" y="69786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68" name="Image 31" descr="preencoded.png">    </p:cNvPr>
          <p:cNvPicPr>
            <a:picLocks noChangeAspect="1"/>
          </p:cNvPicPr>
          <p:nvPr/>
        </p:nvPicPr>
        <p:blipFill>
          <a:blip r:embed="rId32"/>
          <a:stretch>
            <a:fillRect/>
          </a:stretch>
        </p:blipFill>
        <p:spPr>
          <a:xfrm>
            <a:off x="12574572" y="6337300"/>
            <a:ext cx="1117740" cy="1117600"/>
          </a:xfrm>
          <a:prstGeom prst="rect">
            <a:avLst/>
          </a:prstGeom>
        </p:spPr>
      </p:pic>
      <p:pic>
        <p:nvPicPr>
          <p:cNvPr id="69" name="Image 32" descr="preencoded.png">    </p:cNvPr>
          <p:cNvPicPr>
            <a:picLocks noChangeAspect="1"/>
          </p:cNvPicPr>
          <p:nvPr/>
        </p:nvPicPr>
        <p:blipFill>
          <a:blip r:embed="rId33"/>
          <a:stretch>
            <a:fillRect/>
          </a:stretch>
        </p:blipFill>
        <p:spPr>
          <a:xfrm>
            <a:off x="3353219" y="5702300"/>
            <a:ext cx="17680610" cy="12700"/>
          </a:xfrm>
          <a:prstGeom prst="rect">
            <a:avLst/>
          </a:prstGeom>
        </p:spPr>
      </p:pic>
      <p:pic>
        <p:nvPicPr>
          <p:cNvPr id="70" name="Image 33" descr="preencoded.png">    </p:cNvPr>
          <p:cNvPicPr>
            <a:picLocks noChangeAspect="1"/>
          </p:cNvPicPr>
          <p:nvPr/>
        </p:nvPicPr>
        <p:blipFill>
          <a:blip r:embed="rId34"/>
          <a:stretch>
            <a:fillRect/>
          </a:stretch>
        </p:blipFill>
        <p:spPr>
          <a:xfrm>
            <a:off x="13006426" y="5308600"/>
            <a:ext cx="12702" cy="406400"/>
          </a:xfrm>
          <a:prstGeom prst="rect">
            <a:avLst/>
          </a:prstGeom>
        </p:spPr>
      </p:pic>
      <p:pic>
        <p:nvPicPr>
          <p:cNvPr id="71" name="Image 34" descr="preencoded.png">    </p:cNvPr>
          <p:cNvPicPr>
            <a:picLocks noChangeAspect="1"/>
          </p:cNvPicPr>
          <p:nvPr/>
        </p:nvPicPr>
        <p:blipFill>
          <a:blip r:embed="rId35"/>
          <a:stretch>
            <a:fillRect/>
          </a:stretch>
        </p:blipFill>
        <p:spPr>
          <a:xfrm>
            <a:off x="3353219" y="5715000"/>
            <a:ext cx="12702" cy="419100"/>
          </a:xfrm>
          <a:prstGeom prst="rect">
            <a:avLst/>
          </a:prstGeom>
        </p:spPr>
      </p:pic>
      <p:pic>
        <p:nvPicPr>
          <p:cNvPr id="72" name="Image 35" descr="preencoded.png">    </p:cNvPr>
          <p:cNvPicPr>
            <a:picLocks noChangeAspect="1"/>
          </p:cNvPicPr>
          <p:nvPr/>
        </p:nvPicPr>
        <p:blipFill>
          <a:blip r:embed="rId36"/>
          <a:stretch>
            <a:fillRect/>
          </a:stretch>
        </p:blipFill>
        <p:spPr>
          <a:xfrm>
            <a:off x="9513489" y="5715000"/>
            <a:ext cx="12702" cy="419100"/>
          </a:xfrm>
          <a:prstGeom prst="rect">
            <a:avLst/>
          </a:prstGeom>
        </p:spPr>
      </p:pic>
      <p:pic>
        <p:nvPicPr>
          <p:cNvPr id="73" name="Image 36" descr="preencoded.png">    </p:cNvPr>
          <p:cNvPicPr>
            <a:picLocks noChangeAspect="1"/>
          </p:cNvPicPr>
          <p:nvPr/>
        </p:nvPicPr>
        <p:blipFill>
          <a:blip r:embed="rId37"/>
          <a:stretch>
            <a:fillRect/>
          </a:stretch>
        </p:blipFill>
        <p:spPr>
          <a:xfrm>
            <a:off x="15407026" y="5715000"/>
            <a:ext cx="12702" cy="419100"/>
          </a:xfrm>
          <a:prstGeom prst="rect">
            <a:avLst/>
          </a:prstGeom>
        </p:spPr>
      </p:pic>
      <p:pic>
        <p:nvPicPr>
          <p:cNvPr id="74" name="Image 37" descr="preencoded.png">    </p:cNvPr>
          <p:cNvPicPr>
            <a:picLocks noChangeAspect="1"/>
          </p:cNvPicPr>
          <p:nvPr/>
        </p:nvPicPr>
        <p:blipFill>
          <a:blip r:embed="rId38"/>
          <a:stretch>
            <a:fillRect/>
          </a:stretch>
        </p:blipFill>
        <p:spPr>
          <a:xfrm>
            <a:off x="21021127" y="5715000"/>
            <a:ext cx="12702" cy="419100"/>
          </a:xfrm>
          <a:prstGeom prst="rect">
            <a:avLst/>
          </a:prstGeom>
        </p:spPr>
      </p:pic>
      <p:pic>
        <p:nvPicPr>
          <p:cNvPr id="75" name="Image 38" descr="preencoded.png">    </p:cNvPr>
          <p:cNvPicPr>
            <a:picLocks noChangeAspect="1"/>
          </p:cNvPicPr>
          <p:nvPr/>
        </p:nvPicPr>
        <p:blipFill>
          <a:blip r:embed="rId39"/>
          <a:stretch>
            <a:fillRect/>
          </a:stretch>
        </p:blipFill>
        <p:spPr>
          <a:xfrm>
            <a:off x="3353219" y="7670800"/>
            <a:ext cx="12702" cy="812800"/>
          </a:xfrm>
          <a:prstGeom prst="rect">
            <a:avLst/>
          </a:prstGeom>
        </p:spPr>
      </p:pic>
      <p:pic>
        <p:nvPicPr>
          <p:cNvPr id="76" name="Image 39" descr="preencoded.png">    </p:cNvPr>
          <p:cNvPicPr>
            <a:picLocks noChangeAspect="1"/>
          </p:cNvPicPr>
          <p:nvPr/>
        </p:nvPicPr>
        <p:blipFill>
          <a:blip r:embed="rId40"/>
          <a:stretch>
            <a:fillRect/>
          </a:stretch>
        </p:blipFill>
        <p:spPr>
          <a:xfrm>
            <a:off x="9513489" y="7670800"/>
            <a:ext cx="12702" cy="812800"/>
          </a:xfrm>
          <a:prstGeom prst="rect">
            <a:avLst/>
          </a:prstGeom>
        </p:spPr>
      </p:pic>
      <p:pic>
        <p:nvPicPr>
          <p:cNvPr id="77" name="Image 40" descr="preencoded.png">    </p:cNvPr>
          <p:cNvPicPr>
            <a:picLocks noChangeAspect="1"/>
          </p:cNvPicPr>
          <p:nvPr/>
        </p:nvPicPr>
        <p:blipFill>
          <a:blip r:embed="rId41"/>
          <a:stretch>
            <a:fillRect/>
          </a:stretch>
        </p:blipFill>
        <p:spPr>
          <a:xfrm>
            <a:off x="15407026" y="7670800"/>
            <a:ext cx="12702" cy="812800"/>
          </a:xfrm>
          <a:prstGeom prst="rect">
            <a:avLst/>
          </a:prstGeom>
        </p:spPr>
      </p:pic>
      <p:pic>
        <p:nvPicPr>
          <p:cNvPr id="78" name="Image 41" descr="preencoded.png">    </p:cNvPr>
          <p:cNvPicPr>
            <a:picLocks noChangeAspect="1"/>
          </p:cNvPicPr>
          <p:nvPr/>
        </p:nvPicPr>
        <p:blipFill>
          <a:blip r:embed="rId42"/>
          <a:stretch>
            <a:fillRect/>
          </a:stretch>
        </p:blipFill>
        <p:spPr>
          <a:xfrm>
            <a:off x="21021127" y="7670800"/>
            <a:ext cx="12702" cy="812800"/>
          </a:xfrm>
          <a:prstGeom prst="rect">
            <a:avLst/>
          </a:prstGeom>
        </p:spPr>
      </p:pic>
      <p:pic>
        <p:nvPicPr>
          <p:cNvPr id="79" name="Image 42" descr="preencoded.png">    </p:cNvPr>
          <p:cNvPicPr>
            <a:picLocks noChangeAspect="1"/>
          </p:cNvPicPr>
          <p:nvPr/>
        </p:nvPicPr>
        <p:blipFill>
          <a:blip r:embed="rId43"/>
          <a:stretch>
            <a:fillRect/>
          </a:stretch>
        </p:blipFill>
        <p:spPr>
          <a:xfrm>
            <a:off x="9513489" y="10033000"/>
            <a:ext cx="12702" cy="812800"/>
          </a:xfrm>
          <a:prstGeom prst="rect">
            <a:avLst/>
          </a:prstGeom>
        </p:spPr>
      </p:pic>
      <p:pic>
        <p:nvPicPr>
          <p:cNvPr id="80" name="Image 43" descr="preencoded.png">    </p:cNvPr>
          <p:cNvPicPr>
            <a:picLocks noChangeAspect="1"/>
          </p:cNvPicPr>
          <p:nvPr/>
        </p:nvPicPr>
        <p:blipFill>
          <a:blip r:embed="rId44"/>
          <a:stretch>
            <a:fillRect/>
          </a:stretch>
        </p:blipFill>
        <p:spPr>
          <a:xfrm>
            <a:off x="15407026" y="10033000"/>
            <a:ext cx="12702" cy="812800"/>
          </a:xfrm>
          <a:prstGeom prst="rect">
            <a:avLst/>
          </a:prstGeom>
        </p:spPr>
      </p:pic>
      <p:sp>
        <p:nvSpPr>
          <p:cNvPr id="81" name="Text 35"/>
          <p:cNvSpPr/>
          <p:nvPr/>
        </p:nvSpPr>
        <p:spPr>
          <a:xfrm>
            <a:off x="7747968" y="12801600"/>
            <a:ext cx="9064700"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45"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82" name="Text 36"/>
          <p:cNvSpPr/>
          <p:nvPr/>
        </p:nvSpPr>
        <p:spPr>
          <a:xfrm>
            <a:off x="6816519" y="1676400"/>
            <a:ext cx="10754011" cy="1595967"/>
          </a:xfrm>
          <a:prstGeom prst="rect">
            <a:avLst/>
          </a:prstGeom>
          <a:noFill/>
          <a:ln/>
        </p:spPr>
        <p:txBody>
          <a:bodyPr wrap="square" lIns="0" tIns="0" rIns="0" bIns="0" rtlCol="0" anchor="t"/>
          <a:lstStyle/>
          <a:p>
            <a:pPr algn="ctr"/>
            <a:r>
              <a:rPr lang="en-US" sz="8000" dirty="0">
                <a:solidFill>
                  <a:srgbClr val="272727">
                    <a:alpha val="100000"/>
                  </a:srgbClr>
                </a:solidFill>
                <a:latin typeface="Rowdies Bold" pitchFamily="34" charset="0"/>
                <a:ea typeface="Rowdies Bold" pitchFamily="34" charset="-122"/>
                <a:cs typeface="Rowdies Bold" pitchFamily="34" charset="-120"/>
              </a:rPr>
              <a:t>The Organization</a:t>
            </a:r>
            <a:endParaRPr lang="en-US" sz="8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0030403" y="0"/>
            <a:ext cx="4356645" cy="4038600"/>
          </a:xfrm>
          <a:prstGeom prst="rect">
            <a:avLst/>
          </a:prstGeom>
        </p:spPr>
      </p:pic>
      <p:pic>
        <p:nvPicPr>
          <p:cNvPr id="3" name="Image 1" descr="preencoded.png">    </p:cNvPr>
          <p:cNvPicPr>
            <a:picLocks noChangeAspect="1"/>
          </p:cNvPicPr>
          <p:nvPr/>
        </p:nvPicPr>
        <p:blipFill>
          <a:blip r:embed="rId2"/>
          <a:stretch>
            <a:fillRect/>
          </a:stretch>
        </p:blipFill>
        <p:spPr>
          <a:xfrm>
            <a:off x="0" y="0"/>
            <a:ext cx="8167121" cy="6261100"/>
          </a:xfrm>
          <a:prstGeom prst="rect">
            <a:avLst/>
          </a:prstGeom>
        </p:spPr>
      </p:pic>
      <p:pic>
        <p:nvPicPr>
          <p:cNvPr id="4" name="Image 2" descr="preencoded.png">    </p:cNvPr>
          <p:cNvPicPr>
            <a:picLocks noChangeAspect="1"/>
          </p:cNvPicPr>
          <p:nvPr/>
        </p:nvPicPr>
        <p:blipFill>
          <a:blip r:embed="rId3"/>
          <a:stretch>
            <a:fillRect/>
          </a:stretch>
        </p:blipFill>
        <p:spPr>
          <a:xfrm>
            <a:off x="330241" y="11633200"/>
            <a:ext cx="23027978" cy="2082800"/>
          </a:xfrm>
          <a:prstGeom prst="rect">
            <a:avLst/>
          </a:prstGeom>
        </p:spPr>
      </p:pic>
      <p:pic>
        <p:nvPicPr>
          <p:cNvPr id="5" name="Image 3" descr="preencoded.png">    </p:cNvPr>
          <p:cNvPicPr>
            <a:picLocks noChangeAspect="1"/>
          </p:cNvPicPr>
          <p:nvPr/>
        </p:nvPicPr>
        <p:blipFill>
          <a:blip r:embed="rId4"/>
          <a:stretch>
            <a:fillRect/>
          </a:stretch>
        </p:blipFill>
        <p:spPr>
          <a:xfrm>
            <a:off x="1270159" y="8851900"/>
            <a:ext cx="23116889" cy="4864100"/>
          </a:xfrm>
          <a:prstGeom prst="rect">
            <a:avLst/>
          </a:prstGeom>
        </p:spPr>
      </p:pic>
      <p:sp>
        <p:nvSpPr>
          <p:cNvPr id="6" name="Shape 0"/>
          <p:cNvSpPr/>
          <p:nvPr/>
        </p:nvSpPr>
        <p:spPr>
          <a:xfrm>
            <a:off x="23370921" y="8483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8788400"/>
            <a:ext cx="711289" cy="2590800"/>
          </a:xfrm>
          <a:prstGeom prst="rect">
            <a:avLst/>
          </a:prstGeom>
        </p:spPr>
      </p:pic>
      <p:sp>
        <p:nvSpPr>
          <p:cNvPr id="8" name="Text 1"/>
          <p:cNvSpPr/>
          <p:nvPr/>
        </p:nvSpPr>
        <p:spPr>
          <a:xfrm>
            <a:off x="1981448" y="6515100"/>
            <a:ext cx="10106230" cy="4910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9" name="Text 2"/>
          <p:cNvSpPr/>
          <p:nvPr/>
        </p:nvSpPr>
        <p:spPr>
          <a:xfrm>
            <a:off x="9792924" y="1524000"/>
            <a:ext cx="9420344" cy="2853267"/>
          </a:xfrm>
          <a:prstGeom prst="rect">
            <a:avLst/>
          </a:prstGeom>
          <a:noFill/>
          <a:ln/>
        </p:spPr>
        <p:txBody>
          <a:bodyPr wrap="square" lIns="0" tIns="0" rIns="0" bIns="0" rtlCol="0" anchor="t"/>
          <a:lstStyle/>
          <a:p>
            <a:pPr algn="l"/>
            <a:r>
              <a:rPr lang="en-US" sz="8000" dirty="0">
                <a:solidFill>
                  <a:srgbClr val="272727">
                    <a:alpha val="100000"/>
                  </a:srgbClr>
                </a:solidFill>
                <a:latin typeface="Rowdies Bold" pitchFamily="34" charset="0"/>
                <a:ea typeface="Rowdies Bold" pitchFamily="34" charset="-122"/>
                <a:cs typeface="Rowdies Bold" pitchFamily="34" charset="-120"/>
              </a:rPr>
              <a:t>Thank you for choosing EaTemp</a:t>
            </a:r>
            <a:endParaRPr lang="en-US" sz="8000" dirty="0"/>
          </a:p>
        </p:txBody>
      </p:sp>
      <p:sp>
        <p:nvSpPr>
          <p:cNvPr id="10" name="Text 3"/>
          <p:cNvSpPr/>
          <p:nvPr/>
        </p:nvSpPr>
        <p:spPr>
          <a:xfrm rot="16200000">
            <a:off x="22199488" y="6306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6"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1" name="Image 5" descr="preencoded.png">    </p:cNvPr>
          <p:cNvPicPr>
            <a:picLocks noChangeAspect="1"/>
          </p:cNvPicPr>
          <p:nvPr/>
        </p:nvPicPr>
        <p:blipFill>
          <a:blip r:embed="rId7"/>
          <a:stretch>
            <a:fillRect/>
          </a:stretch>
        </p:blipFill>
        <p:spPr>
          <a:xfrm>
            <a:off x="13298562" y="6515100"/>
            <a:ext cx="9411876" cy="55753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987510" y="0"/>
            <a:ext cx="6344210" cy="13716000"/>
          </a:xfrm>
          <a:prstGeom prst="rect">
            <a:avLst/>
          </a:prstGeom>
        </p:spPr>
      </p:pic>
      <p:pic>
        <p:nvPicPr>
          <p:cNvPr id="3" name="Image 1" descr="preencoded.png">    </p:cNvPr>
          <p:cNvPicPr>
            <a:picLocks noChangeAspect="1"/>
          </p:cNvPicPr>
          <p:nvPr/>
        </p:nvPicPr>
        <p:blipFill>
          <a:blip r:embed="rId2"/>
          <a:stretch>
            <a:fillRect/>
          </a:stretch>
        </p:blipFill>
        <p:spPr>
          <a:xfrm>
            <a:off x="22100762" y="520700"/>
            <a:ext cx="2222762" cy="2203900"/>
          </a:xfrm>
          <a:prstGeom prst="rect">
            <a:avLst/>
          </a:prstGeom>
        </p:spPr>
      </p:pic>
      <p:pic>
        <p:nvPicPr>
          <p:cNvPr id="4" name="Image 2" descr="preencoded.png">    </p:cNvPr>
          <p:cNvPicPr>
            <a:picLocks noChangeAspect="1"/>
          </p:cNvPicPr>
          <p:nvPr/>
        </p:nvPicPr>
        <p:blipFill>
          <a:blip r:embed="rId3"/>
          <a:stretch>
            <a:fillRect/>
          </a:stretch>
        </p:blipFill>
        <p:spPr>
          <a:xfrm>
            <a:off x="2037529" y="11846074"/>
            <a:ext cx="1272488" cy="1314748"/>
          </a:xfrm>
          <a:prstGeom prst="rect">
            <a:avLst/>
          </a:prstGeom>
        </p:spPr>
      </p:pic>
      <p:pic>
        <p:nvPicPr>
          <p:cNvPr id="5" name="Image 3" descr="preencoded.png">    </p:cNvPr>
          <p:cNvPicPr>
            <a:picLocks noChangeAspect="1"/>
          </p:cNvPicPr>
          <p:nvPr/>
        </p:nvPicPr>
        <p:blipFill>
          <a:blip r:embed="rId4"/>
          <a:stretch>
            <a:fillRect/>
          </a:stretch>
        </p:blipFill>
        <p:spPr>
          <a:xfrm>
            <a:off x="21186248" y="12674600"/>
            <a:ext cx="3200800" cy="1016000"/>
          </a:xfrm>
          <a:prstGeom prst="rect">
            <a:avLst/>
          </a:prstGeom>
        </p:spPr>
      </p:pic>
      <p:sp>
        <p:nvSpPr>
          <p:cNvPr id="6" name="Text 0"/>
          <p:cNvSpPr/>
          <p:nvPr/>
        </p:nvSpPr>
        <p:spPr>
          <a:xfrm rot="16200000">
            <a:off x="-2454506" y="4449552"/>
            <a:ext cx="11414493" cy="4580467"/>
          </a:xfrm>
          <a:prstGeom prst="rect">
            <a:avLst/>
          </a:prstGeom>
          <a:noFill/>
          <a:ln/>
        </p:spPr>
        <p:txBody>
          <a:bodyPr wrap="square" lIns="0" tIns="0" rIns="0" bIns="0" rtlCol="0" anchor="t"/>
          <a:lstStyle/>
          <a:p>
            <a:pPr algn="l"/>
            <a:r>
              <a:rPr lang="en-US" sz="12800" dirty="0">
                <a:solidFill>
                  <a:srgbClr val="272727">
                    <a:alpha val="100000"/>
                  </a:srgbClr>
                </a:solidFill>
                <a:latin typeface="Rowdies Bold" pitchFamily="34" charset="0"/>
                <a:ea typeface="Rowdies Bold" pitchFamily="34" charset="-122"/>
                <a:cs typeface="Rowdies Bold" pitchFamily="34" charset="-120"/>
              </a:rPr>
              <a:t>Table of Contents</a:t>
            </a:r>
            <a:endParaRPr lang="en-US" sz="12800" dirty="0"/>
          </a:p>
        </p:txBody>
      </p:sp>
      <p:sp>
        <p:nvSpPr>
          <p:cNvPr id="7" name="Shape 1"/>
          <p:cNvSpPr/>
          <p:nvPr/>
        </p:nvSpPr>
        <p:spPr>
          <a:xfrm>
            <a:off x="12523765" y="2324100"/>
            <a:ext cx="7760670" cy="1625600"/>
          </a:xfrm>
          <a:prstGeom prst="rect">
            <a:avLst/>
          </a:prstGeom>
          <a:noFill/>
          <a:ln/>
        </p:spPr>
      </p:sp>
      <p:pic>
        <p:nvPicPr>
          <p:cNvPr id="8" name="Image 4" descr="preencoded.png">    </p:cNvPr>
          <p:cNvPicPr>
            <a:picLocks noChangeAspect="1"/>
          </p:cNvPicPr>
          <p:nvPr/>
        </p:nvPicPr>
        <p:blipFill>
          <a:blip r:embed="rId5"/>
          <a:stretch>
            <a:fillRect/>
          </a:stretch>
        </p:blipFill>
        <p:spPr>
          <a:xfrm>
            <a:off x="12523765" y="2324100"/>
            <a:ext cx="1625803" cy="1625600"/>
          </a:xfrm>
          <a:prstGeom prst="rect">
            <a:avLst/>
          </a:prstGeom>
        </p:spPr>
      </p:pic>
      <p:sp>
        <p:nvSpPr>
          <p:cNvPr id="9" name="Shape 2"/>
          <p:cNvSpPr/>
          <p:nvPr/>
        </p:nvSpPr>
        <p:spPr>
          <a:xfrm>
            <a:off x="12523765" y="2324100"/>
            <a:ext cx="1625803" cy="1625600"/>
          </a:xfrm>
          <a:prstGeom prst="roundRect">
            <a:avLst>
              <a:gd name="adj" fmla="val 781313"/>
            </a:avLst>
          </a:prstGeom>
          <a:noFill/>
          <a:ln w="12700">
            <a:solidFill>
              <a:srgbClr val="000000"/>
            </a:solidFill>
            <a:prstDash val="solid"/>
          </a:ln>
        </p:spPr>
      </p:sp>
      <p:sp>
        <p:nvSpPr>
          <p:cNvPr id="10" name="Text 3"/>
          <p:cNvSpPr/>
          <p:nvPr/>
        </p:nvSpPr>
        <p:spPr>
          <a:xfrm>
            <a:off x="12885761" y="2654300"/>
            <a:ext cx="901813" cy="965200"/>
          </a:xfrm>
          <a:prstGeom prst="rect">
            <a:avLst/>
          </a:prstGeom>
          <a:noFill/>
          <a:ln/>
        </p:spPr>
        <p:txBody>
          <a:bodyPr wrap="square" lIns="0" tIns="0" rIns="0" bIns="0" rtlCol="0" anchor="ctr"/>
          <a:lstStyle/>
          <a:p>
            <a:pPr algn="ctr"/>
            <a:r>
              <a:rPr lang="en-US" sz="4800" dirty="0">
                <a:solidFill>
                  <a:srgbClr val="000000">
                    <a:alpha val="100000"/>
                  </a:srgbClr>
                </a:solidFill>
                <a:latin typeface="Rowdies Bold" pitchFamily="34" charset="0"/>
                <a:ea typeface="Rowdies Bold" pitchFamily="34" charset="-122"/>
                <a:cs typeface="Rowdies Bold" pitchFamily="34" charset="-120"/>
              </a:rPr>
              <a:t>01</a:t>
            </a:r>
            <a:endParaRPr lang="en-US" sz="4800" dirty="0"/>
          </a:p>
        </p:txBody>
      </p:sp>
      <p:sp>
        <p:nvSpPr>
          <p:cNvPr id="11" name="Shape 4"/>
          <p:cNvSpPr/>
          <p:nvPr/>
        </p:nvSpPr>
        <p:spPr>
          <a:xfrm>
            <a:off x="14352794" y="2400300"/>
            <a:ext cx="5931641" cy="1473200"/>
          </a:xfrm>
          <a:prstGeom prst="rect">
            <a:avLst/>
          </a:prstGeom>
          <a:noFill/>
          <a:ln/>
        </p:spPr>
      </p:sp>
      <p:sp>
        <p:nvSpPr>
          <p:cNvPr id="12" name="Text 5"/>
          <p:cNvSpPr/>
          <p:nvPr/>
        </p:nvSpPr>
        <p:spPr>
          <a:xfrm>
            <a:off x="14352794" y="2400300"/>
            <a:ext cx="6134867" cy="965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Introduction</a:t>
            </a:r>
            <a:endParaRPr lang="en-US" sz="4800" dirty="0"/>
          </a:p>
        </p:txBody>
      </p:sp>
      <p:sp>
        <p:nvSpPr>
          <p:cNvPr id="13" name="Text 6"/>
          <p:cNvSpPr/>
          <p:nvPr/>
        </p:nvSpPr>
        <p:spPr>
          <a:xfrm>
            <a:off x="14352794" y="32639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4" name="Shape 7"/>
          <p:cNvSpPr/>
          <p:nvPr/>
        </p:nvSpPr>
        <p:spPr>
          <a:xfrm>
            <a:off x="12523765" y="5041900"/>
            <a:ext cx="7760670" cy="1625600"/>
          </a:xfrm>
          <a:prstGeom prst="rect">
            <a:avLst/>
          </a:prstGeom>
          <a:noFill/>
          <a:ln/>
        </p:spPr>
      </p:sp>
      <p:pic>
        <p:nvPicPr>
          <p:cNvPr id="15" name="Image 5" descr="preencoded.png">    </p:cNvPr>
          <p:cNvPicPr>
            <a:picLocks noChangeAspect="1"/>
          </p:cNvPicPr>
          <p:nvPr/>
        </p:nvPicPr>
        <p:blipFill>
          <a:blip r:embed="rId6"/>
          <a:stretch>
            <a:fillRect/>
          </a:stretch>
        </p:blipFill>
        <p:spPr>
          <a:xfrm>
            <a:off x="12523765" y="5041900"/>
            <a:ext cx="1625803" cy="1625600"/>
          </a:xfrm>
          <a:prstGeom prst="rect">
            <a:avLst/>
          </a:prstGeom>
        </p:spPr>
      </p:pic>
      <p:sp>
        <p:nvSpPr>
          <p:cNvPr id="16" name="Shape 8"/>
          <p:cNvSpPr/>
          <p:nvPr/>
        </p:nvSpPr>
        <p:spPr>
          <a:xfrm>
            <a:off x="12523765" y="5041900"/>
            <a:ext cx="1625803" cy="1625600"/>
          </a:xfrm>
          <a:prstGeom prst="roundRect">
            <a:avLst>
              <a:gd name="adj" fmla="val 781313"/>
            </a:avLst>
          </a:prstGeom>
          <a:noFill/>
          <a:ln w="12700">
            <a:solidFill>
              <a:srgbClr val="000000"/>
            </a:solidFill>
            <a:prstDash val="solid"/>
          </a:ln>
        </p:spPr>
      </p:sp>
      <p:sp>
        <p:nvSpPr>
          <p:cNvPr id="17" name="Text 9"/>
          <p:cNvSpPr/>
          <p:nvPr/>
        </p:nvSpPr>
        <p:spPr>
          <a:xfrm>
            <a:off x="12822253" y="5372100"/>
            <a:ext cx="1028829" cy="965200"/>
          </a:xfrm>
          <a:prstGeom prst="rect">
            <a:avLst/>
          </a:prstGeom>
          <a:noFill/>
          <a:ln/>
        </p:spPr>
        <p:txBody>
          <a:bodyPr wrap="square" lIns="0" tIns="0" rIns="0" bIns="0" rtlCol="0" anchor="ctr"/>
          <a:lstStyle/>
          <a:p>
            <a:pPr algn="ctr"/>
            <a:r>
              <a:rPr lang="en-US" sz="4800" dirty="0">
                <a:solidFill>
                  <a:srgbClr val="000000">
                    <a:alpha val="100000"/>
                  </a:srgbClr>
                </a:solidFill>
                <a:latin typeface="Rowdies Bold" pitchFamily="34" charset="0"/>
                <a:ea typeface="Rowdies Bold" pitchFamily="34" charset="-122"/>
                <a:cs typeface="Rowdies Bold" pitchFamily="34" charset="-120"/>
              </a:rPr>
              <a:t>02</a:t>
            </a:r>
            <a:endParaRPr lang="en-US" sz="4800" dirty="0"/>
          </a:p>
        </p:txBody>
      </p:sp>
      <p:sp>
        <p:nvSpPr>
          <p:cNvPr id="18" name="Shape 10"/>
          <p:cNvSpPr/>
          <p:nvPr/>
        </p:nvSpPr>
        <p:spPr>
          <a:xfrm>
            <a:off x="14352794" y="5118100"/>
            <a:ext cx="5931641" cy="1473200"/>
          </a:xfrm>
          <a:prstGeom prst="rect">
            <a:avLst/>
          </a:prstGeom>
          <a:noFill/>
          <a:ln/>
        </p:spPr>
      </p:sp>
      <p:sp>
        <p:nvSpPr>
          <p:cNvPr id="19" name="Text 11"/>
          <p:cNvSpPr/>
          <p:nvPr/>
        </p:nvSpPr>
        <p:spPr>
          <a:xfrm>
            <a:off x="14352794" y="5118100"/>
            <a:ext cx="6134867" cy="965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Encounters</a:t>
            </a:r>
            <a:endParaRPr lang="en-US" sz="4800" dirty="0"/>
          </a:p>
        </p:txBody>
      </p:sp>
      <p:sp>
        <p:nvSpPr>
          <p:cNvPr id="20" name="Text 12"/>
          <p:cNvSpPr/>
          <p:nvPr/>
        </p:nvSpPr>
        <p:spPr>
          <a:xfrm>
            <a:off x="14352794" y="59817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1" name="Shape 13"/>
          <p:cNvSpPr/>
          <p:nvPr/>
        </p:nvSpPr>
        <p:spPr>
          <a:xfrm>
            <a:off x="12523765" y="7759700"/>
            <a:ext cx="7760670" cy="1625600"/>
          </a:xfrm>
          <a:prstGeom prst="rect">
            <a:avLst/>
          </a:prstGeom>
          <a:noFill/>
          <a:ln/>
        </p:spPr>
      </p:sp>
      <p:pic>
        <p:nvPicPr>
          <p:cNvPr id="22" name="Image 6" descr="preencoded.png">    </p:cNvPr>
          <p:cNvPicPr>
            <a:picLocks noChangeAspect="1"/>
          </p:cNvPicPr>
          <p:nvPr/>
        </p:nvPicPr>
        <p:blipFill>
          <a:blip r:embed="rId7"/>
          <a:stretch>
            <a:fillRect/>
          </a:stretch>
        </p:blipFill>
        <p:spPr>
          <a:xfrm>
            <a:off x="12523765" y="7759700"/>
            <a:ext cx="1625803" cy="1625600"/>
          </a:xfrm>
          <a:prstGeom prst="rect">
            <a:avLst/>
          </a:prstGeom>
        </p:spPr>
      </p:pic>
      <p:sp>
        <p:nvSpPr>
          <p:cNvPr id="23" name="Shape 14"/>
          <p:cNvSpPr/>
          <p:nvPr/>
        </p:nvSpPr>
        <p:spPr>
          <a:xfrm>
            <a:off x="12523765" y="7759700"/>
            <a:ext cx="1625803" cy="1625600"/>
          </a:xfrm>
          <a:prstGeom prst="roundRect">
            <a:avLst>
              <a:gd name="adj" fmla="val 781313"/>
            </a:avLst>
          </a:prstGeom>
          <a:noFill/>
          <a:ln w="12700">
            <a:solidFill>
              <a:srgbClr val="000000"/>
            </a:solidFill>
            <a:prstDash val="solid"/>
          </a:ln>
        </p:spPr>
      </p:sp>
      <p:sp>
        <p:nvSpPr>
          <p:cNvPr id="24" name="Text 15"/>
          <p:cNvSpPr/>
          <p:nvPr/>
        </p:nvSpPr>
        <p:spPr>
          <a:xfrm>
            <a:off x="12815902" y="8089900"/>
            <a:ext cx="1041530" cy="965200"/>
          </a:xfrm>
          <a:prstGeom prst="rect">
            <a:avLst/>
          </a:prstGeom>
          <a:noFill/>
          <a:ln/>
        </p:spPr>
        <p:txBody>
          <a:bodyPr wrap="square" lIns="0" tIns="0" rIns="0" bIns="0" rtlCol="0" anchor="ctr"/>
          <a:lstStyle/>
          <a:p>
            <a:pPr algn="ctr"/>
            <a:r>
              <a:rPr lang="en-US" sz="4800" dirty="0">
                <a:solidFill>
                  <a:srgbClr val="000000">
                    <a:alpha val="100000"/>
                  </a:srgbClr>
                </a:solidFill>
                <a:latin typeface="Rowdies Bold" pitchFamily="34" charset="0"/>
                <a:ea typeface="Rowdies Bold" pitchFamily="34" charset="-122"/>
                <a:cs typeface="Rowdies Bold" pitchFamily="34" charset="-120"/>
              </a:rPr>
              <a:t>03</a:t>
            </a:r>
            <a:endParaRPr lang="en-US" sz="4800" dirty="0"/>
          </a:p>
        </p:txBody>
      </p:sp>
      <p:sp>
        <p:nvSpPr>
          <p:cNvPr id="25" name="Shape 16"/>
          <p:cNvSpPr/>
          <p:nvPr/>
        </p:nvSpPr>
        <p:spPr>
          <a:xfrm>
            <a:off x="14352794" y="7835900"/>
            <a:ext cx="5931641" cy="1473200"/>
          </a:xfrm>
          <a:prstGeom prst="rect">
            <a:avLst/>
          </a:prstGeom>
          <a:noFill/>
          <a:ln/>
        </p:spPr>
      </p:sp>
      <p:sp>
        <p:nvSpPr>
          <p:cNvPr id="26" name="Text 17"/>
          <p:cNvSpPr/>
          <p:nvPr/>
        </p:nvSpPr>
        <p:spPr>
          <a:xfrm>
            <a:off x="14352794" y="7835900"/>
            <a:ext cx="6134867" cy="965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Wonders</a:t>
            </a:r>
            <a:endParaRPr lang="en-US" sz="4800" dirty="0"/>
          </a:p>
        </p:txBody>
      </p:sp>
      <p:sp>
        <p:nvSpPr>
          <p:cNvPr id="27" name="Text 18"/>
          <p:cNvSpPr/>
          <p:nvPr/>
        </p:nvSpPr>
        <p:spPr>
          <a:xfrm>
            <a:off x="14352794" y="86995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8" name="Shape 19"/>
          <p:cNvSpPr/>
          <p:nvPr/>
        </p:nvSpPr>
        <p:spPr>
          <a:xfrm>
            <a:off x="12523765" y="10477500"/>
            <a:ext cx="7760670" cy="1625600"/>
          </a:xfrm>
          <a:prstGeom prst="rect">
            <a:avLst/>
          </a:prstGeom>
          <a:noFill/>
          <a:ln/>
        </p:spPr>
      </p:sp>
      <p:pic>
        <p:nvPicPr>
          <p:cNvPr id="29" name="Image 7" descr="preencoded.png">    </p:cNvPr>
          <p:cNvPicPr>
            <a:picLocks noChangeAspect="1"/>
          </p:cNvPicPr>
          <p:nvPr/>
        </p:nvPicPr>
        <p:blipFill>
          <a:blip r:embed="rId8"/>
          <a:stretch>
            <a:fillRect/>
          </a:stretch>
        </p:blipFill>
        <p:spPr>
          <a:xfrm>
            <a:off x="12523765" y="10477500"/>
            <a:ext cx="1625803" cy="1625600"/>
          </a:xfrm>
          <a:prstGeom prst="rect">
            <a:avLst/>
          </a:prstGeom>
        </p:spPr>
      </p:pic>
      <p:sp>
        <p:nvSpPr>
          <p:cNvPr id="30" name="Shape 20"/>
          <p:cNvSpPr/>
          <p:nvPr/>
        </p:nvSpPr>
        <p:spPr>
          <a:xfrm>
            <a:off x="12523765" y="10477500"/>
            <a:ext cx="1625803" cy="1625600"/>
          </a:xfrm>
          <a:prstGeom prst="roundRect">
            <a:avLst>
              <a:gd name="adj" fmla="val 781313"/>
            </a:avLst>
          </a:prstGeom>
          <a:noFill/>
          <a:ln w="12700">
            <a:solidFill>
              <a:srgbClr val="000000"/>
            </a:solidFill>
            <a:prstDash val="solid"/>
          </a:ln>
        </p:spPr>
      </p:sp>
      <p:sp>
        <p:nvSpPr>
          <p:cNvPr id="31" name="Text 21"/>
          <p:cNvSpPr/>
          <p:nvPr/>
        </p:nvSpPr>
        <p:spPr>
          <a:xfrm>
            <a:off x="12796849" y="10807700"/>
            <a:ext cx="1079635" cy="965200"/>
          </a:xfrm>
          <a:prstGeom prst="rect">
            <a:avLst/>
          </a:prstGeom>
          <a:noFill/>
          <a:ln/>
        </p:spPr>
        <p:txBody>
          <a:bodyPr wrap="square" lIns="0" tIns="0" rIns="0" bIns="0" rtlCol="0" anchor="ctr"/>
          <a:lstStyle/>
          <a:p>
            <a:pPr algn="ctr"/>
            <a:r>
              <a:rPr lang="en-US" sz="4800" dirty="0">
                <a:solidFill>
                  <a:srgbClr val="000000">
                    <a:alpha val="100000"/>
                  </a:srgbClr>
                </a:solidFill>
                <a:latin typeface="Rowdies Bold" pitchFamily="34" charset="0"/>
                <a:ea typeface="Rowdies Bold" pitchFamily="34" charset="-122"/>
                <a:cs typeface="Rowdies Bold" pitchFamily="34" charset="-120"/>
              </a:rPr>
              <a:t>04</a:t>
            </a:r>
            <a:endParaRPr lang="en-US" sz="4800" dirty="0"/>
          </a:p>
        </p:txBody>
      </p:sp>
      <p:sp>
        <p:nvSpPr>
          <p:cNvPr id="32" name="Shape 22"/>
          <p:cNvSpPr/>
          <p:nvPr/>
        </p:nvSpPr>
        <p:spPr>
          <a:xfrm>
            <a:off x="14352794" y="10553700"/>
            <a:ext cx="5931641" cy="1473200"/>
          </a:xfrm>
          <a:prstGeom prst="rect">
            <a:avLst/>
          </a:prstGeom>
          <a:noFill/>
          <a:ln/>
        </p:spPr>
      </p:sp>
      <p:sp>
        <p:nvSpPr>
          <p:cNvPr id="33" name="Text 23"/>
          <p:cNvSpPr/>
          <p:nvPr/>
        </p:nvSpPr>
        <p:spPr>
          <a:xfrm>
            <a:off x="14352794" y="10553700"/>
            <a:ext cx="6134867" cy="965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Magic</a:t>
            </a:r>
            <a:endParaRPr lang="en-US" sz="4800" dirty="0"/>
          </a:p>
        </p:txBody>
      </p:sp>
      <p:sp>
        <p:nvSpPr>
          <p:cNvPr id="34" name="Text 24"/>
          <p:cNvSpPr/>
          <p:nvPr/>
        </p:nvSpPr>
        <p:spPr>
          <a:xfrm>
            <a:off x="14352794" y="114173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5" name="Shape 25"/>
          <p:cNvSpPr/>
          <p:nvPr/>
        </p:nvSpPr>
        <p:spPr>
          <a:xfrm>
            <a:off x="12523765" y="4495800"/>
            <a:ext cx="9322965" cy="0"/>
          </a:xfrm>
          <a:prstGeom prst="rect">
            <a:avLst/>
          </a:prstGeom>
          <a:noFill/>
          <a:ln/>
        </p:spPr>
      </p:sp>
      <p:pic>
        <p:nvPicPr>
          <p:cNvPr id="36" name="Image 8" descr="preencoded.png">    </p:cNvPr>
          <p:cNvPicPr>
            <a:picLocks noChangeAspect="1"/>
          </p:cNvPicPr>
          <p:nvPr/>
        </p:nvPicPr>
        <p:blipFill>
          <a:blip r:embed="rId9"/>
          <a:stretch>
            <a:fillRect/>
          </a:stretch>
        </p:blipFill>
        <p:spPr>
          <a:xfrm>
            <a:off x="12523765" y="4457700"/>
            <a:ext cx="9322965" cy="38100"/>
          </a:xfrm>
          <a:prstGeom prst="rect">
            <a:avLst/>
          </a:prstGeom>
        </p:spPr>
      </p:pic>
      <p:sp>
        <p:nvSpPr>
          <p:cNvPr id="37" name="Shape 26"/>
          <p:cNvSpPr/>
          <p:nvPr/>
        </p:nvSpPr>
        <p:spPr>
          <a:xfrm>
            <a:off x="12523765" y="7213600"/>
            <a:ext cx="9322965" cy="0"/>
          </a:xfrm>
          <a:prstGeom prst="rect">
            <a:avLst/>
          </a:prstGeom>
          <a:noFill/>
          <a:ln/>
        </p:spPr>
      </p:sp>
      <p:pic>
        <p:nvPicPr>
          <p:cNvPr id="38" name="Image 9" descr="preencoded.png">    </p:cNvPr>
          <p:cNvPicPr>
            <a:picLocks noChangeAspect="1"/>
          </p:cNvPicPr>
          <p:nvPr/>
        </p:nvPicPr>
        <p:blipFill>
          <a:blip r:embed="rId10"/>
          <a:stretch>
            <a:fillRect/>
          </a:stretch>
        </p:blipFill>
        <p:spPr>
          <a:xfrm>
            <a:off x="12523765" y="7175500"/>
            <a:ext cx="9322965" cy="38100"/>
          </a:xfrm>
          <a:prstGeom prst="rect">
            <a:avLst/>
          </a:prstGeom>
        </p:spPr>
      </p:pic>
      <p:sp>
        <p:nvSpPr>
          <p:cNvPr id="39" name="Shape 27"/>
          <p:cNvSpPr/>
          <p:nvPr/>
        </p:nvSpPr>
        <p:spPr>
          <a:xfrm>
            <a:off x="12523765" y="9931400"/>
            <a:ext cx="9322965" cy="0"/>
          </a:xfrm>
          <a:prstGeom prst="rect">
            <a:avLst/>
          </a:prstGeom>
          <a:noFill/>
          <a:ln/>
        </p:spPr>
      </p:sp>
      <p:pic>
        <p:nvPicPr>
          <p:cNvPr id="40" name="Image 10" descr="preencoded.png">    </p:cNvPr>
          <p:cNvPicPr>
            <a:picLocks noChangeAspect="1"/>
          </p:cNvPicPr>
          <p:nvPr/>
        </p:nvPicPr>
        <p:blipFill>
          <a:blip r:embed="rId11"/>
          <a:stretch>
            <a:fillRect/>
          </a:stretch>
        </p:blipFill>
        <p:spPr>
          <a:xfrm>
            <a:off x="12523765" y="9893300"/>
            <a:ext cx="9322965" cy="38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1529188" y="965200"/>
            <a:ext cx="2146568" cy="1765300"/>
          </a:xfrm>
          <a:prstGeom prst="rect">
            <a:avLst/>
          </a:prstGeom>
        </p:spPr>
      </p:pic>
      <p:pic>
        <p:nvPicPr>
          <p:cNvPr id="4" name="Image 2" descr="preencoded.png">    </p:cNvPr>
          <p:cNvPicPr>
            <a:picLocks noChangeAspect="1"/>
          </p:cNvPicPr>
          <p:nvPr/>
        </p:nvPicPr>
        <p:blipFill>
          <a:blip r:embed="rId3"/>
          <a:stretch>
            <a:fillRect/>
          </a:stretch>
        </p:blipFill>
        <p:spPr>
          <a:xfrm>
            <a:off x="727541" y="11442830"/>
            <a:ext cx="2291526" cy="190944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2959470" y="2603500"/>
            <a:ext cx="16342709" cy="1595967"/>
          </a:xfrm>
          <a:prstGeom prst="rect">
            <a:avLst/>
          </a:prstGeom>
          <a:noFill/>
          <a:ln/>
        </p:spPr>
        <p:txBody>
          <a:bodyPr wrap="square" lIns="0" tIns="0" rIns="0" bIns="0" rtlCol="0" anchor="t"/>
          <a:lstStyle/>
          <a:p>
            <a:pPr algn="l"/>
            <a:r>
              <a:rPr lang="en-US" sz="8000" dirty="0">
                <a:solidFill>
                  <a:srgbClr val="272727">
                    <a:alpha val="100000"/>
                  </a:srgbClr>
                </a:solidFill>
                <a:latin typeface="Rowdies Bold" pitchFamily="34" charset="0"/>
                <a:ea typeface="Rowdies Bold" pitchFamily="34" charset="-122"/>
                <a:cs typeface="Rowdies Bold" pitchFamily="34" charset="-120"/>
              </a:rPr>
              <a:t>The Realm of the Extraordinary</a:t>
            </a:r>
            <a:endParaRPr lang="en-US" sz="8000" dirty="0"/>
          </a:p>
        </p:txBody>
      </p:sp>
      <p:sp>
        <p:nvSpPr>
          <p:cNvPr id="8" name="Text 2"/>
          <p:cNvSpPr/>
          <p:nvPr/>
        </p:nvSpPr>
        <p:spPr>
          <a:xfrm>
            <a:off x="2959470" y="50165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9" name="Text 3"/>
          <p:cNvSpPr/>
          <p:nvPr/>
        </p:nvSpPr>
        <p:spPr>
          <a:xfrm>
            <a:off x="12701588" y="50165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969889" y="0"/>
            <a:ext cx="5417159" cy="3759336"/>
          </a:xfrm>
          <a:prstGeom prst="rect">
            <a:avLst/>
          </a:prstGeom>
        </p:spPr>
      </p:pic>
      <p:pic>
        <p:nvPicPr>
          <p:cNvPr id="3" name="Image 1" descr="preencoded.png">    </p:cNvPr>
          <p:cNvPicPr>
            <a:picLocks noChangeAspect="1"/>
          </p:cNvPicPr>
          <p:nvPr/>
        </p:nvPicPr>
        <p:blipFill>
          <a:blip r:embed="rId2"/>
          <a:stretch>
            <a:fillRect/>
          </a:stretch>
        </p:blipFill>
        <p:spPr>
          <a:xfrm>
            <a:off x="0" y="10511073"/>
            <a:ext cx="3597077" cy="3204927"/>
          </a:xfrm>
          <a:prstGeom prst="rect">
            <a:avLst/>
          </a:prstGeom>
        </p:spPr>
      </p:pic>
      <p:pic>
        <p:nvPicPr>
          <p:cNvPr id="4" name="Image 2" descr="preencoded.png">    </p:cNvPr>
          <p:cNvPicPr>
            <a:picLocks noChangeAspect="1"/>
          </p:cNvPicPr>
          <p:nvPr/>
        </p:nvPicPr>
        <p:blipFill>
          <a:blip r:embed="rId3"/>
          <a:stretch>
            <a:fillRect/>
          </a:stretch>
        </p:blipFill>
        <p:spPr>
          <a:xfrm>
            <a:off x="18963470" y="11099800"/>
            <a:ext cx="5423578" cy="2616200"/>
          </a:xfrm>
          <a:prstGeom prst="rect">
            <a:avLst/>
          </a:prstGeom>
        </p:spPr>
      </p:pic>
      <p:pic>
        <p:nvPicPr>
          <p:cNvPr id="5" name="Image 3" descr="preencoded.png">    </p:cNvPr>
          <p:cNvPicPr>
            <a:picLocks noChangeAspect="1"/>
          </p:cNvPicPr>
          <p:nvPr/>
        </p:nvPicPr>
        <p:blipFill>
          <a:blip r:embed="rId4"/>
          <a:stretch>
            <a:fillRect/>
          </a:stretch>
        </p:blipFill>
        <p:spPr>
          <a:xfrm>
            <a:off x="0" y="0"/>
            <a:ext cx="3962895" cy="1562100"/>
          </a:xfrm>
          <a:prstGeom prst="rect">
            <a:avLst/>
          </a:prstGeom>
        </p:spPr>
      </p:pic>
      <p:pic>
        <p:nvPicPr>
          <p:cNvPr id="6" name="Image 4" descr="preencoded.png">    </p:cNvPr>
          <p:cNvPicPr>
            <a:picLocks noChangeAspect="1"/>
          </p:cNvPicPr>
          <p:nvPr/>
        </p:nvPicPr>
        <p:blipFill>
          <a:blip r:embed="rId5"/>
          <a:stretch>
            <a:fillRect/>
          </a:stretch>
        </p:blipFill>
        <p:spPr>
          <a:xfrm>
            <a:off x="1625803" y="1270000"/>
            <a:ext cx="1066933" cy="1879600"/>
          </a:xfrm>
          <a:prstGeom prst="rect">
            <a:avLst/>
          </a:prstGeom>
        </p:spPr>
      </p:pic>
      <p:pic>
        <p:nvPicPr>
          <p:cNvPr id="7" name="Image 5" descr="preencoded.png">    </p:cNvPr>
          <p:cNvPicPr>
            <a:picLocks noChangeAspect="1"/>
          </p:cNvPicPr>
          <p:nvPr/>
        </p:nvPicPr>
        <p:blipFill>
          <a:blip r:embed="rId6"/>
          <a:stretch>
            <a:fillRect/>
          </a:stretch>
        </p:blipFill>
        <p:spPr>
          <a:xfrm>
            <a:off x="749394" y="3276600"/>
            <a:ext cx="749394" cy="1295400"/>
          </a:xfrm>
          <a:prstGeom prst="rect">
            <a:avLst/>
          </a:prstGeom>
        </p:spPr>
      </p:pic>
      <p:pic>
        <p:nvPicPr>
          <p:cNvPr id="8" name="Image 6" descr="preencoded.png">    </p:cNvPr>
          <p:cNvPicPr>
            <a:picLocks noChangeAspect="1"/>
          </p:cNvPicPr>
          <p:nvPr/>
        </p:nvPicPr>
        <p:blipFill>
          <a:blip r:embed="rId7"/>
          <a:stretch>
            <a:fillRect/>
          </a:stretch>
        </p:blipFill>
        <p:spPr>
          <a:xfrm>
            <a:off x="3035679" y="3162300"/>
            <a:ext cx="469959" cy="774700"/>
          </a:xfrm>
          <a:prstGeom prst="rect">
            <a:avLst/>
          </a:prstGeom>
        </p:spPr>
      </p:pic>
      <p:pic>
        <p:nvPicPr>
          <p:cNvPr id="9" name="Image 7" descr="preencoded.png">    </p:cNvPr>
          <p:cNvPicPr>
            <a:picLocks noChangeAspect="1"/>
          </p:cNvPicPr>
          <p:nvPr/>
        </p:nvPicPr>
        <p:blipFill>
          <a:blip r:embed="rId8"/>
          <a:stretch>
            <a:fillRect/>
          </a:stretch>
        </p:blipFill>
        <p:spPr>
          <a:xfrm>
            <a:off x="20957619" y="10883900"/>
            <a:ext cx="584273" cy="1028700"/>
          </a:xfrm>
          <a:prstGeom prst="rect">
            <a:avLst/>
          </a:prstGeom>
        </p:spPr>
      </p:pic>
      <p:pic>
        <p:nvPicPr>
          <p:cNvPr id="10" name="Image 8" descr="preencoded.png">    </p:cNvPr>
          <p:cNvPicPr>
            <a:picLocks noChangeAspect="1"/>
          </p:cNvPicPr>
          <p:nvPr/>
        </p:nvPicPr>
        <p:blipFill>
          <a:blip r:embed="rId9"/>
          <a:stretch>
            <a:fillRect/>
          </a:stretch>
        </p:blipFill>
        <p:spPr>
          <a:xfrm>
            <a:off x="22710438" y="9220200"/>
            <a:ext cx="406451" cy="69850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preencoded.png">    </p:cNvPr>
          <p:cNvPicPr>
            <a:picLocks noChangeAspect="1"/>
          </p:cNvPicPr>
          <p:nvPr/>
        </p:nvPicPr>
        <p:blipFill>
          <a:blip r:embed="rId10"/>
          <a:stretch>
            <a:fillRect/>
          </a:stretch>
        </p:blipFill>
        <p:spPr>
          <a:xfrm>
            <a:off x="23523340" y="10820400"/>
            <a:ext cx="711289" cy="2590800"/>
          </a:xfrm>
          <a:prstGeom prst="rect">
            <a:avLst/>
          </a:prstGeom>
        </p:spPr>
      </p:pic>
      <p:pic>
        <p:nvPicPr>
          <p:cNvPr id="13" name="Image 10" descr="preencoded.png">    </p:cNvPr>
          <p:cNvPicPr>
            <a:picLocks noChangeAspect="1"/>
          </p:cNvPicPr>
          <p:nvPr/>
        </p:nvPicPr>
        <p:blipFill>
          <a:blip r:embed="rId11"/>
          <a:stretch>
            <a:fillRect/>
          </a:stretch>
        </p:blipFill>
        <p:spPr>
          <a:xfrm>
            <a:off x="11240905" y="1270000"/>
            <a:ext cx="11837880" cy="12446000"/>
          </a:xfrm>
          <a:prstGeom prst="rect">
            <a:avLst/>
          </a:prstGeom>
        </p:spPr>
      </p:pic>
      <p:sp>
        <p:nvSpPr>
          <p:cNvPr id="14" name="Shape 1"/>
          <p:cNvSpPr/>
          <p:nvPr/>
        </p:nvSpPr>
        <p:spPr>
          <a:xfrm>
            <a:off x="2692737" y="2108200"/>
            <a:ext cx="7874984" cy="4724400"/>
          </a:xfrm>
          <a:prstGeom prst="rect">
            <a:avLst/>
          </a:prstGeom>
          <a:noFill/>
          <a:ln/>
        </p:spPr>
      </p:sp>
      <p:pic>
        <p:nvPicPr>
          <p:cNvPr id="15" name="Image 11" descr="preencoded.png">    </p:cNvPr>
          <p:cNvPicPr>
            <a:picLocks noChangeAspect="1"/>
          </p:cNvPicPr>
          <p:nvPr/>
        </p:nvPicPr>
        <p:blipFill>
          <a:blip r:embed="rId12"/>
          <a:stretch>
            <a:fillRect/>
          </a:stretch>
        </p:blipFill>
        <p:spPr>
          <a:xfrm>
            <a:off x="2692737" y="2108200"/>
            <a:ext cx="816741" cy="1016000"/>
          </a:xfrm>
          <a:prstGeom prst="rect">
            <a:avLst/>
          </a:prstGeom>
        </p:spPr>
      </p:pic>
      <p:sp>
        <p:nvSpPr>
          <p:cNvPr id="16" name="Shape 2"/>
          <p:cNvSpPr/>
          <p:nvPr/>
        </p:nvSpPr>
        <p:spPr>
          <a:xfrm>
            <a:off x="2692737" y="3429000"/>
            <a:ext cx="7874984" cy="3403600"/>
          </a:xfrm>
          <a:prstGeom prst="rect">
            <a:avLst/>
          </a:prstGeom>
          <a:noFill/>
          <a:ln/>
        </p:spPr>
      </p:sp>
      <p:sp>
        <p:nvSpPr>
          <p:cNvPr id="17" name="Text 3"/>
          <p:cNvSpPr/>
          <p:nvPr/>
        </p:nvSpPr>
        <p:spPr>
          <a:xfrm>
            <a:off x="2692737" y="3429000"/>
            <a:ext cx="8078210" cy="965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Unicorn Sightings</a:t>
            </a:r>
            <a:endParaRPr lang="en-US" sz="4800" dirty="0"/>
          </a:p>
        </p:txBody>
      </p:sp>
      <p:sp>
        <p:nvSpPr>
          <p:cNvPr id="18" name="Text 4"/>
          <p:cNvSpPr/>
          <p:nvPr/>
        </p:nvSpPr>
        <p:spPr>
          <a:xfrm>
            <a:off x="2692737" y="4394200"/>
            <a:ext cx="801046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9" name="Shape 5"/>
          <p:cNvSpPr/>
          <p:nvPr/>
        </p:nvSpPr>
        <p:spPr>
          <a:xfrm>
            <a:off x="2692737" y="7620000"/>
            <a:ext cx="7874984" cy="4724400"/>
          </a:xfrm>
          <a:prstGeom prst="rect">
            <a:avLst/>
          </a:prstGeom>
          <a:noFill/>
          <a:ln/>
        </p:spPr>
      </p:sp>
      <p:pic>
        <p:nvPicPr>
          <p:cNvPr id="20" name="Image 12" descr="preencoded.png">    </p:cNvPr>
          <p:cNvPicPr>
            <a:picLocks noChangeAspect="1"/>
          </p:cNvPicPr>
          <p:nvPr/>
        </p:nvPicPr>
        <p:blipFill>
          <a:blip r:embed="rId13"/>
          <a:stretch>
            <a:fillRect/>
          </a:stretch>
        </p:blipFill>
        <p:spPr>
          <a:xfrm>
            <a:off x="2692737" y="7620000"/>
            <a:ext cx="951924" cy="1016000"/>
          </a:xfrm>
          <a:prstGeom prst="rect">
            <a:avLst/>
          </a:prstGeom>
        </p:spPr>
      </p:pic>
      <p:sp>
        <p:nvSpPr>
          <p:cNvPr id="21" name="Shape 6"/>
          <p:cNvSpPr/>
          <p:nvPr/>
        </p:nvSpPr>
        <p:spPr>
          <a:xfrm>
            <a:off x="2692737" y="8940800"/>
            <a:ext cx="7874984" cy="3403600"/>
          </a:xfrm>
          <a:prstGeom prst="rect">
            <a:avLst/>
          </a:prstGeom>
          <a:noFill/>
          <a:ln/>
        </p:spPr>
      </p:sp>
      <p:sp>
        <p:nvSpPr>
          <p:cNvPr id="22" name="Text 7"/>
          <p:cNvSpPr/>
          <p:nvPr/>
        </p:nvSpPr>
        <p:spPr>
          <a:xfrm>
            <a:off x="2692737" y="8940800"/>
            <a:ext cx="8078210" cy="965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Dragon Taming</a:t>
            </a:r>
            <a:endParaRPr lang="en-US" sz="4800" dirty="0"/>
          </a:p>
        </p:txBody>
      </p:sp>
      <p:sp>
        <p:nvSpPr>
          <p:cNvPr id="23" name="Text 8"/>
          <p:cNvSpPr/>
          <p:nvPr/>
        </p:nvSpPr>
        <p:spPr>
          <a:xfrm>
            <a:off x="2692737" y="9906000"/>
            <a:ext cx="801046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0030403" y="9677400"/>
            <a:ext cx="4356645" cy="4038600"/>
          </a:xfrm>
          <a:prstGeom prst="rect">
            <a:avLst/>
          </a:prstGeom>
        </p:spPr>
      </p:pic>
      <p:pic>
        <p:nvPicPr>
          <p:cNvPr id="3" name="Image 1" descr="preencoded.png">    </p:cNvPr>
          <p:cNvPicPr>
            <a:picLocks noChangeAspect="1"/>
          </p:cNvPicPr>
          <p:nvPr/>
        </p:nvPicPr>
        <p:blipFill>
          <a:blip r:embed="rId2"/>
          <a:stretch>
            <a:fillRect/>
          </a:stretch>
        </p:blipFill>
        <p:spPr>
          <a:xfrm>
            <a:off x="0" y="7454900"/>
            <a:ext cx="8167121" cy="6261100"/>
          </a:xfrm>
          <a:prstGeom prst="rect">
            <a:avLst/>
          </a:prstGeom>
        </p:spPr>
      </p:pic>
      <p:pic>
        <p:nvPicPr>
          <p:cNvPr id="4" name="Image 2" descr="preencoded.png">    </p:cNvPr>
          <p:cNvPicPr>
            <a:picLocks noChangeAspect="1"/>
          </p:cNvPicPr>
          <p:nvPr/>
        </p:nvPicPr>
        <p:blipFill>
          <a:blip r:embed="rId3"/>
          <a:stretch>
            <a:fillRect/>
          </a:stretch>
        </p:blipFill>
        <p:spPr>
          <a:xfrm>
            <a:off x="330241" y="0"/>
            <a:ext cx="23027978" cy="2082800"/>
          </a:xfrm>
          <a:prstGeom prst="rect">
            <a:avLst/>
          </a:prstGeom>
        </p:spPr>
      </p:pic>
      <p:pic>
        <p:nvPicPr>
          <p:cNvPr id="5" name="Image 3" descr="preencoded.png">    </p:cNvPr>
          <p:cNvPicPr>
            <a:picLocks noChangeAspect="1"/>
          </p:cNvPicPr>
          <p:nvPr/>
        </p:nvPicPr>
        <p:blipFill>
          <a:blip r:embed="rId4"/>
          <a:stretch>
            <a:fillRect/>
          </a:stretch>
        </p:blipFill>
        <p:spPr>
          <a:xfrm>
            <a:off x="1270159" y="0"/>
            <a:ext cx="23116889" cy="48641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pic>
        <p:nvPicPr>
          <p:cNvPr id="8" name="Image 5" descr="preencoded.png">    </p:cNvPr>
          <p:cNvPicPr>
            <a:picLocks noChangeAspect="1"/>
          </p:cNvPicPr>
          <p:nvPr/>
        </p:nvPicPr>
        <p:blipFill>
          <a:blip r:embed="rId6"/>
          <a:stretch>
            <a:fillRect/>
          </a:stretch>
        </p:blipFill>
        <p:spPr>
          <a:xfrm>
            <a:off x="2197375" y="2641600"/>
            <a:ext cx="5966698" cy="4437887"/>
          </a:xfrm>
          <a:prstGeom prst="rect">
            <a:avLst/>
          </a:prstGeom>
        </p:spPr>
      </p:pic>
      <p:sp>
        <p:nvSpPr>
          <p:cNvPr id="9" name="Shape 1"/>
          <p:cNvSpPr/>
          <p:nvPr/>
        </p:nvSpPr>
        <p:spPr>
          <a:xfrm>
            <a:off x="7049381" y="5067300"/>
            <a:ext cx="13603400" cy="5448300"/>
          </a:xfrm>
          <a:prstGeom prst="rect">
            <a:avLst/>
          </a:prstGeom>
          <a:noFill/>
          <a:ln/>
        </p:spPr>
      </p:sp>
      <p:sp>
        <p:nvSpPr>
          <p:cNvPr id="10" name="Text 2"/>
          <p:cNvSpPr/>
          <p:nvPr/>
        </p:nvSpPr>
        <p:spPr>
          <a:xfrm>
            <a:off x="7049381" y="5067300"/>
            <a:ext cx="13806626" cy="4775200"/>
          </a:xfrm>
          <a:prstGeom prst="rect">
            <a:avLst/>
          </a:prstGeom>
          <a:noFill/>
          <a:ln/>
        </p:spPr>
        <p:txBody>
          <a:bodyPr wrap="square" lIns="0" tIns="0" rIns="0" bIns="0" rtlCol="0" anchor="t"/>
          <a:lstStyle/>
          <a:p>
            <a:pPr algn="l"/>
            <a:r>
              <a:rPr lang="en-US" sz="4800" dirty="0">
                <a:solidFill>
                  <a:srgbClr val="0E0E0E">
                    <a:alpha val="100000"/>
                  </a:srgbClr>
                </a:solidFill>
                <a:latin typeface="Rowdies Bold" pitchFamily="34" charset="0"/>
                <a:ea typeface="Rowdies Bold" pitchFamily="34" charset="-122"/>
                <a:cs typeface="Rowdies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1" name="Text 3"/>
          <p:cNvSpPr/>
          <p:nvPr/>
        </p:nvSpPr>
        <p:spPr>
          <a:xfrm>
            <a:off x="16258032" y="9944100"/>
            <a:ext cx="4547168"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The Dream Weaver</a:t>
            </a:r>
            <a:endParaRPr lang="en-US" sz="3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969889" y="0"/>
            <a:ext cx="5417159" cy="3759336"/>
          </a:xfrm>
          <a:prstGeom prst="rect">
            <a:avLst/>
          </a:prstGeom>
        </p:spPr>
      </p:pic>
      <p:pic>
        <p:nvPicPr>
          <p:cNvPr id="3" name="Image 1" descr="preencoded.png">    </p:cNvPr>
          <p:cNvPicPr>
            <a:picLocks noChangeAspect="1"/>
          </p:cNvPicPr>
          <p:nvPr/>
        </p:nvPicPr>
        <p:blipFill>
          <a:blip r:embed="rId2"/>
          <a:stretch>
            <a:fillRect/>
          </a:stretch>
        </p:blipFill>
        <p:spPr>
          <a:xfrm>
            <a:off x="0" y="10511073"/>
            <a:ext cx="3597077" cy="3204927"/>
          </a:xfrm>
          <a:prstGeom prst="rect">
            <a:avLst/>
          </a:prstGeom>
        </p:spPr>
      </p:pic>
      <p:pic>
        <p:nvPicPr>
          <p:cNvPr id="4" name="Image 2" descr="preencoded.png">    </p:cNvPr>
          <p:cNvPicPr>
            <a:picLocks noChangeAspect="1"/>
          </p:cNvPicPr>
          <p:nvPr/>
        </p:nvPicPr>
        <p:blipFill>
          <a:blip r:embed="rId3"/>
          <a:stretch>
            <a:fillRect/>
          </a:stretch>
        </p:blipFill>
        <p:spPr>
          <a:xfrm>
            <a:off x="18963470" y="11099800"/>
            <a:ext cx="5423578" cy="2616200"/>
          </a:xfrm>
          <a:prstGeom prst="rect">
            <a:avLst/>
          </a:prstGeom>
        </p:spPr>
      </p:pic>
      <p:pic>
        <p:nvPicPr>
          <p:cNvPr id="5" name="Image 3" descr="preencoded.png">    </p:cNvPr>
          <p:cNvPicPr>
            <a:picLocks noChangeAspect="1"/>
          </p:cNvPicPr>
          <p:nvPr/>
        </p:nvPicPr>
        <p:blipFill>
          <a:blip r:embed="rId4"/>
          <a:stretch>
            <a:fillRect/>
          </a:stretch>
        </p:blipFill>
        <p:spPr>
          <a:xfrm>
            <a:off x="0" y="0"/>
            <a:ext cx="3962895" cy="1562100"/>
          </a:xfrm>
          <a:prstGeom prst="rect">
            <a:avLst/>
          </a:prstGeom>
        </p:spPr>
      </p:pic>
      <p:pic>
        <p:nvPicPr>
          <p:cNvPr id="6" name="Image 4" descr="preencoded.png">    </p:cNvPr>
          <p:cNvPicPr>
            <a:picLocks noChangeAspect="1"/>
          </p:cNvPicPr>
          <p:nvPr/>
        </p:nvPicPr>
        <p:blipFill>
          <a:blip r:embed="rId5"/>
          <a:stretch>
            <a:fillRect/>
          </a:stretch>
        </p:blipFill>
        <p:spPr>
          <a:xfrm>
            <a:off x="1625803" y="1270000"/>
            <a:ext cx="1066933" cy="1879600"/>
          </a:xfrm>
          <a:prstGeom prst="rect">
            <a:avLst/>
          </a:prstGeom>
        </p:spPr>
      </p:pic>
      <p:pic>
        <p:nvPicPr>
          <p:cNvPr id="7" name="Image 5" descr="preencoded.png">    </p:cNvPr>
          <p:cNvPicPr>
            <a:picLocks noChangeAspect="1"/>
          </p:cNvPicPr>
          <p:nvPr/>
        </p:nvPicPr>
        <p:blipFill>
          <a:blip r:embed="rId6"/>
          <a:stretch>
            <a:fillRect/>
          </a:stretch>
        </p:blipFill>
        <p:spPr>
          <a:xfrm>
            <a:off x="749394" y="3276600"/>
            <a:ext cx="749394" cy="1295400"/>
          </a:xfrm>
          <a:prstGeom prst="rect">
            <a:avLst/>
          </a:prstGeom>
        </p:spPr>
      </p:pic>
      <p:pic>
        <p:nvPicPr>
          <p:cNvPr id="8" name="Image 6" descr="preencoded.png">    </p:cNvPr>
          <p:cNvPicPr>
            <a:picLocks noChangeAspect="1"/>
          </p:cNvPicPr>
          <p:nvPr/>
        </p:nvPicPr>
        <p:blipFill>
          <a:blip r:embed="rId7"/>
          <a:stretch>
            <a:fillRect/>
          </a:stretch>
        </p:blipFill>
        <p:spPr>
          <a:xfrm>
            <a:off x="3035679" y="3162300"/>
            <a:ext cx="469959" cy="774700"/>
          </a:xfrm>
          <a:prstGeom prst="rect">
            <a:avLst/>
          </a:prstGeom>
        </p:spPr>
      </p:pic>
      <p:pic>
        <p:nvPicPr>
          <p:cNvPr id="9" name="Image 7" descr="preencoded.png">    </p:cNvPr>
          <p:cNvPicPr>
            <a:picLocks noChangeAspect="1"/>
          </p:cNvPicPr>
          <p:nvPr/>
        </p:nvPicPr>
        <p:blipFill>
          <a:blip r:embed="rId8"/>
          <a:stretch>
            <a:fillRect/>
          </a:stretch>
        </p:blipFill>
        <p:spPr>
          <a:xfrm>
            <a:off x="20957619" y="10883900"/>
            <a:ext cx="584273" cy="1028700"/>
          </a:xfrm>
          <a:prstGeom prst="rect">
            <a:avLst/>
          </a:prstGeom>
        </p:spPr>
      </p:pic>
      <p:pic>
        <p:nvPicPr>
          <p:cNvPr id="10" name="Image 8" descr="preencoded.png">    </p:cNvPr>
          <p:cNvPicPr>
            <a:picLocks noChangeAspect="1"/>
          </p:cNvPicPr>
          <p:nvPr/>
        </p:nvPicPr>
        <p:blipFill>
          <a:blip r:embed="rId9"/>
          <a:stretch>
            <a:fillRect/>
          </a:stretch>
        </p:blipFill>
        <p:spPr>
          <a:xfrm>
            <a:off x="22710438" y="9220200"/>
            <a:ext cx="406451" cy="698500"/>
          </a:xfrm>
          <a:prstGeom prst="rect">
            <a:avLst/>
          </a:prstGeom>
        </p:spPr>
      </p:pic>
      <p:sp>
        <p:nvSpPr>
          <p:cNvPr id="11" name="Text 0"/>
          <p:cNvSpPr/>
          <p:nvPr/>
        </p:nvSpPr>
        <p:spPr>
          <a:xfrm>
            <a:off x="1621569" y="1930400"/>
            <a:ext cx="20216693" cy="1595967"/>
          </a:xfrm>
          <a:prstGeom prst="rect">
            <a:avLst/>
          </a:prstGeom>
          <a:noFill/>
          <a:ln/>
        </p:spPr>
        <p:txBody>
          <a:bodyPr wrap="square" lIns="0" tIns="0" rIns="0" bIns="0" rtlCol="0" anchor="t"/>
          <a:lstStyle/>
          <a:p>
            <a:pPr algn="ctr"/>
            <a:r>
              <a:rPr lang="en-US" sz="8000" dirty="0">
                <a:solidFill>
                  <a:srgbClr val="272727">
                    <a:alpha val="100000"/>
                  </a:srgbClr>
                </a:solidFill>
                <a:latin typeface="Rowdies Bold" pitchFamily="34" charset="0"/>
                <a:ea typeface="Rowdies Bold" pitchFamily="34" charset="-122"/>
                <a:cs typeface="Rowdies Bold" pitchFamily="34" charset="-120"/>
              </a:rPr>
              <a:t>The Magic of Dragons: A Research</a:t>
            </a:r>
            <a:endParaRPr lang="en-US" sz="8000" dirty="0"/>
          </a:p>
        </p:txBody>
      </p:sp>
      <p:sp>
        <p:nvSpPr>
          <p:cNvPr id="12" name="Shape 1"/>
          <p:cNvSpPr/>
          <p:nvPr/>
        </p:nvSpPr>
        <p:spPr>
          <a:xfrm>
            <a:off x="1371771" y="3695700"/>
            <a:ext cx="6096762" cy="6096000"/>
          </a:xfrm>
          <a:prstGeom prst="roundRect">
            <a:avLst>
              <a:gd name="adj" fmla="val 18300"/>
            </a:avLst>
          </a:prstGeom>
          <a:noFill/>
          <a:ln w="50800">
            <a:solidFill>
              <a:srgbClr val="B1E0E6"/>
            </a:solidFill>
            <a:prstDash val="solid"/>
          </a:ln>
        </p:spPr>
      </p:sp>
      <p:pic>
        <p:nvPicPr>
          <p:cNvPr id="13" name="Image 9" descr="preencoded.png">    </p:cNvPr>
          <p:cNvPicPr>
            <a:picLocks noChangeAspect="1"/>
          </p:cNvPicPr>
          <p:nvPr/>
        </p:nvPicPr>
        <p:blipFill>
          <a:blip r:embed="rId10"/>
          <a:stretch>
            <a:fillRect/>
          </a:stretch>
        </p:blipFill>
        <p:spPr>
          <a:xfrm>
            <a:off x="3600680" y="5016500"/>
            <a:ext cx="1638945" cy="1625600"/>
          </a:xfrm>
          <a:prstGeom prst="rect">
            <a:avLst/>
          </a:prstGeom>
        </p:spPr>
      </p:pic>
      <p:sp>
        <p:nvSpPr>
          <p:cNvPr id="14" name="Shape 2"/>
          <p:cNvSpPr/>
          <p:nvPr/>
        </p:nvSpPr>
        <p:spPr>
          <a:xfrm>
            <a:off x="1524191" y="6946900"/>
            <a:ext cx="5791924" cy="1524000"/>
          </a:xfrm>
          <a:prstGeom prst="rect">
            <a:avLst/>
          </a:prstGeom>
          <a:noFill/>
          <a:ln/>
        </p:spPr>
      </p:sp>
      <p:sp>
        <p:nvSpPr>
          <p:cNvPr id="15" name="Text 3"/>
          <p:cNvSpPr/>
          <p:nvPr/>
        </p:nvSpPr>
        <p:spPr>
          <a:xfrm>
            <a:off x="1422578" y="6946900"/>
            <a:ext cx="5995149" cy="1727200"/>
          </a:xfrm>
          <a:prstGeom prst="rect">
            <a:avLst/>
          </a:prstGeom>
          <a:noFill/>
          <a:ln/>
        </p:spPr>
        <p:txBody>
          <a:bodyPr wrap="square" lIns="0" tIns="0" rIns="0" bIns="0" rtlCol="0" anchor="t"/>
          <a:lstStyle/>
          <a:p>
            <a:pPr algn="ctr"/>
            <a:r>
              <a:rPr lang="en-US" sz="4800" dirty="0">
                <a:solidFill>
                  <a:srgbClr val="0E0E0E">
                    <a:alpha val="100000"/>
                  </a:srgbClr>
                </a:solidFill>
                <a:latin typeface="Rowdies Bold" pitchFamily="34" charset="0"/>
                <a:ea typeface="Rowdies Bold" pitchFamily="34" charset="-122"/>
                <a:cs typeface="Rowdies Bold" pitchFamily="34" charset="-120"/>
              </a:rPr>
              <a:t>Unicorn</a:t>
            </a:r>
            <a:endParaRPr lang="en-US" sz="4800" dirty="0"/>
          </a:p>
          <a:p>
            <a:pPr algn="ctr"/>
            <a:r>
              <a:rPr lang="en-US" sz="4800" dirty="0">
                <a:solidFill>
                  <a:srgbClr val="0E0E0E">
                    <a:alpha val="100000"/>
                  </a:srgbClr>
                </a:solidFill>
                <a:latin typeface="Rowdies Bold" pitchFamily="34" charset="0"/>
                <a:ea typeface="Rowdies Bold" pitchFamily="34" charset="-122"/>
                <a:cs typeface="Rowdies Bold" pitchFamily="34" charset="-120"/>
              </a:rPr>
              <a:t>Sighting</a:t>
            </a:r>
            <a:endParaRPr lang="en-US" sz="4800" dirty="0"/>
          </a:p>
        </p:txBody>
      </p:sp>
      <p:sp>
        <p:nvSpPr>
          <p:cNvPr id="16" name="Shape 4"/>
          <p:cNvSpPr/>
          <p:nvPr/>
        </p:nvSpPr>
        <p:spPr>
          <a:xfrm>
            <a:off x="8395749" y="3695700"/>
            <a:ext cx="6096762" cy="6096000"/>
          </a:xfrm>
          <a:prstGeom prst="roundRect">
            <a:avLst>
              <a:gd name="adj" fmla="val 18300"/>
            </a:avLst>
          </a:prstGeom>
          <a:noFill/>
          <a:ln w="50800">
            <a:solidFill>
              <a:srgbClr val="B1E0E6"/>
            </a:solidFill>
            <a:prstDash val="solid"/>
          </a:ln>
        </p:spPr>
      </p:sp>
      <p:pic>
        <p:nvPicPr>
          <p:cNvPr id="17" name="Image 10" descr="preencoded.png">    </p:cNvPr>
          <p:cNvPicPr>
            <a:picLocks noChangeAspect="1"/>
          </p:cNvPicPr>
          <p:nvPr/>
        </p:nvPicPr>
        <p:blipFill>
          <a:blip r:embed="rId11"/>
          <a:stretch>
            <a:fillRect/>
          </a:stretch>
        </p:blipFill>
        <p:spPr>
          <a:xfrm>
            <a:off x="10603373" y="5016500"/>
            <a:ext cx="1681518" cy="1625600"/>
          </a:xfrm>
          <a:prstGeom prst="rect">
            <a:avLst/>
          </a:prstGeom>
        </p:spPr>
      </p:pic>
      <p:sp>
        <p:nvSpPr>
          <p:cNvPr id="18" name="Shape 5"/>
          <p:cNvSpPr/>
          <p:nvPr/>
        </p:nvSpPr>
        <p:spPr>
          <a:xfrm>
            <a:off x="8548168" y="6946900"/>
            <a:ext cx="5791924" cy="1524000"/>
          </a:xfrm>
          <a:prstGeom prst="rect">
            <a:avLst/>
          </a:prstGeom>
          <a:noFill/>
          <a:ln/>
        </p:spPr>
      </p:sp>
      <p:sp>
        <p:nvSpPr>
          <p:cNvPr id="19" name="Text 6"/>
          <p:cNvSpPr/>
          <p:nvPr/>
        </p:nvSpPr>
        <p:spPr>
          <a:xfrm>
            <a:off x="8446556" y="6946900"/>
            <a:ext cx="5995149" cy="1727200"/>
          </a:xfrm>
          <a:prstGeom prst="rect">
            <a:avLst/>
          </a:prstGeom>
          <a:noFill/>
          <a:ln/>
        </p:spPr>
        <p:txBody>
          <a:bodyPr wrap="square" lIns="0" tIns="0" rIns="0" bIns="0" rtlCol="0" anchor="t"/>
          <a:lstStyle/>
          <a:p>
            <a:pPr algn="ctr"/>
            <a:r>
              <a:rPr lang="en-US" sz="4800" dirty="0">
                <a:solidFill>
                  <a:srgbClr val="0E0E0E">
                    <a:alpha val="100000"/>
                  </a:srgbClr>
                </a:solidFill>
                <a:latin typeface="Rowdies Bold" pitchFamily="34" charset="0"/>
                <a:ea typeface="Rowdies Bold" pitchFamily="34" charset="-122"/>
                <a:cs typeface="Rowdies Bold" pitchFamily="34" charset="-120"/>
              </a:rPr>
              <a:t>Dragon</a:t>
            </a:r>
            <a:endParaRPr lang="en-US" sz="4800" dirty="0"/>
          </a:p>
          <a:p>
            <a:pPr algn="ctr"/>
            <a:r>
              <a:rPr lang="en-US" sz="4800" dirty="0">
                <a:solidFill>
                  <a:srgbClr val="0E0E0E">
                    <a:alpha val="100000"/>
                  </a:srgbClr>
                </a:solidFill>
                <a:latin typeface="Rowdies Bold" pitchFamily="34" charset="0"/>
                <a:ea typeface="Rowdies Bold" pitchFamily="34" charset="-122"/>
                <a:cs typeface="Rowdies Bold" pitchFamily="34" charset="-120"/>
              </a:rPr>
              <a:t>Taming</a:t>
            </a:r>
            <a:endParaRPr lang="en-US" sz="4800" dirty="0"/>
          </a:p>
        </p:txBody>
      </p:sp>
      <p:sp>
        <p:nvSpPr>
          <p:cNvPr id="20" name="Shape 7"/>
          <p:cNvSpPr/>
          <p:nvPr/>
        </p:nvSpPr>
        <p:spPr>
          <a:xfrm>
            <a:off x="15419727" y="3695700"/>
            <a:ext cx="6096762" cy="6096000"/>
          </a:xfrm>
          <a:prstGeom prst="roundRect">
            <a:avLst>
              <a:gd name="adj" fmla="val 18300"/>
            </a:avLst>
          </a:prstGeom>
          <a:noFill/>
          <a:ln w="50800">
            <a:solidFill>
              <a:srgbClr val="B1E0E6"/>
            </a:solidFill>
            <a:prstDash val="solid"/>
          </a:ln>
        </p:spPr>
      </p:sp>
      <p:pic>
        <p:nvPicPr>
          <p:cNvPr id="21" name="Image 11" descr="preencoded.png">    </p:cNvPr>
          <p:cNvPicPr>
            <a:picLocks noChangeAspect="1"/>
          </p:cNvPicPr>
          <p:nvPr/>
        </p:nvPicPr>
        <p:blipFill>
          <a:blip r:embed="rId12"/>
          <a:stretch>
            <a:fillRect/>
          </a:stretch>
        </p:blipFill>
        <p:spPr>
          <a:xfrm>
            <a:off x="17740415" y="5016500"/>
            <a:ext cx="1455383" cy="1625600"/>
          </a:xfrm>
          <a:prstGeom prst="rect">
            <a:avLst/>
          </a:prstGeom>
        </p:spPr>
      </p:pic>
      <p:sp>
        <p:nvSpPr>
          <p:cNvPr id="22" name="Shape 8"/>
          <p:cNvSpPr/>
          <p:nvPr/>
        </p:nvSpPr>
        <p:spPr>
          <a:xfrm>
            <a:off x="15572146" y="6946900"/>
            <a:ext cx="5791924" cy="1524000"/>
          </a:xfrm>
          <a:prstGeom prst="rect">
            <a:avLst/>
          </a:prstGeom>
          <a:noFill/>
          <a:ln/>
        </p:spPr>
      </p:sp>
      <p:sp>
        <p:nvSpPr>
          <p:cNvPr id="23" name="Text 9"/>
          <p:cNvSpPr/>
          <p:nvPr/>
        </p:nvSpPr>
        <p:spPr>
          <a:xfrm>
            <a:off x="15470534" y="6946900"/>
            <a:ext cx="5995149" cy="1727200"/>
          </a:xfrm>
          <a:prstGeom prst="rect">
            <a:avLst/>
          </a:prstGeom>
          <a:noFill/>
          <a:ln/>
        </p:spPr>
        <p:txBody>
          <a:bodyPr wrap="square" lIns="0" tIns="0" rIns="0" bIns="0" rtlCol="0" anchor="t"/>
          <a:lstStyle/>
          <a:p>
            <a:pPr algn="ctr"/>
            <a:r>
              <a:rPr lang="en-US" sz="4800" dirty="0">
                <a:solidFill>
                  <a:srgbClr val="0E0E0E">
                    <a:alpha val="100000"/>
                  </a:srgbClr>
                </a:solidFill>
                <a:latin typeface="Rowdies Bold" pitchFamily="34" charset="0"/>
                <a:ea typeface="Rowdies Bold" pitchFamily="34" charset="-122"/>
                <a:cs typeface="Rowdies Bold" pitchFamily="34" charset="-120"/>
              </a:rPr>
              <a:t>Rainbow</a:t>
            </a:r>
            <a:endParaRPr lang="en-US" sz="4800" dirty="0"/>
          </a:p>
          <a:p>
            <a:pPr algn="ctr"/>
            <a:r>
              <a:rPr lang="en-US" sz="4800" dirty="0">
                <a:solidFill>
                  <a:srgbClr val="0E0E0E">
                    <a:alpha val="100000"/>
                  </a:srgbClr>
                </a:solidFill>
                <a:latin typeface="Rowdies Bold" pitchFamily="34" charset="0"/>
                <a:ea typeface="Rowdies Bold" pitchFamily="34" charset="-122"/>
                <a:cs typeface="Rowdies Bold" pitchFamily="34" charset="-120"/>
              </a:rPr>
              <a:t>Seeing</a:t>
            </a:r>
            <a:endParaRPr lang="en-US" sz="4800" dirty="0"/>
          </a:p>
        </p:txBody>
      </p:sp>
      <p:sp>
        <p:nvSpPr>
          <p:cNvPr id="24" name="Shape 10"/>
          <p:cNvSpPr/>
          <p:nvPr/>
        </p:nvSpPr>
        <p:spPr>
          <a:xfrm>
            <a:off x="23370921" y="10515600"/>
            <a:ext cx="1016127" cy="3200400"/>
          </a:xfrm>
          <a:prstGeom prst="rect">
            <a:avLst/>
          </a:prstGeom>
          <a:noFill/>
          <a:ln/>
        </p:spPr>
      </p:sp>
      <p:pic>
        <p:nvPicPr>
          <p:cNvPr id="25" name="Image 12" descr="preencoded.png">    </p:cNvPr>
          <p:cNvPicPr>
            <a:picLocks noChangeAspect="1"/>
          </p:cNvPicPr>
          <p:nvPr/>
        </p:nvPicPr>
        <p:blipFill>
          <a:blip r:embed="rId13"/>
          <a:stretch>
            <a:fillRect/>
          </a:stretch>
        </p:blipFill>
        <p:spPr>
          <a:xfrm>
            <a:off x="23523340" y="10820400"/>
            <a:ext cx="711289" cy="2590800"/>
          </a:xfrm>
          <a:prstGeom prst="rect">
            <a:avLst/>
          </a:prstGeom>
        </p:spPr>
      </p:pic>
      <p:sp>
        <p:nvSpPr>
          <p:cNvPr id="26" name="Shape 11"/>
          <p:cNvSpPr/>
          <p:nvPr/>
        </p:nvSpPr>
        <p:spPr>
          <a:xfrm>
            <a:off x="1397175" y="10401300"/>
            <a:ext cx="6096762" cy="1828800"/>
          </a:xfrm>
          <a:prstGeom prst="rect">
            <a:avLst/>
          </a:prstGeom>
          <a:noFill/>
          <a:ln/>
        </p:spPr>
      </p:sp>
      <p:sp>
        <p:nvSpPr>
          <p:cNvPr id="27" name="Shape 12"/>
          <p:cNvSpPr/>
          <p:nvPr/>
        </p:nvSpPr>
        <p:spPr>
          <a:xfrm>
            <a:off x="1397175" y="10401300"/>
            <a:ext cx="6096762" cy="1828800"/>
          </a:xfrm>
          <a:prstGeom prst="rect">
            <a:avLst/>
          </a:prstGeom>
          <a:noFill/>
          <a:ln/>
        </p:spPr>
      </p:sp>
      <p:sp>
        <p:nvSpPr>
          <p:cNvPr id="28" name="Text 13"/>
          <p:cNvSpPr/>
          <p:nvPr/>
        </p:nvSpPr>
        <p:spPr>
          <a:xfrm>
            <a:off x="1397175"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9" name="Shape 14"/>
          <p:cNvSpPr/>
          <p:nvPr/>
        </p:nvSpPr>
        <p:spPr>
          <a:xfrm>
            <a:off x="8395749" y="10401300"/>
            <a:ext cx="6096762" cy="1828800"/>
          </a:xfrm>
          <a:prstGeom prst="rect">
            <a:avLst/>
          </a:prstGeom>
          <a:noFill/>
          <a:ln/>
        </p:spPr>
      </p:sp>
      <p:sp>
        <p:nvSpPr>
          <p:cNvPr id="30" name="Shape 15"/>
          <p:cNvSpPr/>
          <p:nvPr/>
        </p:nvSpPr>
        <p:spPr>
          <a:xfrm>
            <a:off x="8395749" y="10401300"/>
            <a:ext cx="6096762" cy="1828800"/>
          </a:xfrm>
          <a:prstGeom prst="rect">
            <a:avLst/>
          </a:prstGeom>
          <a:noFill/>
          <a:ln/>
        </p:spPr>
      </p:sp>
      <p:sp>
        <p:nvSpPr>
          <p:cNvPr id="31" name="Text 16"/>
          <p:cNvSpPr/>
          <p:nvPr/>
        </p:nvSpPr>
        <p:spPr>
          <a:xfrm>
            <a:off x="8395749"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a:t>
            </a:r>
            <a:endParaRPr lang="en-US" sz="3200" dirty="0"/>
          </a:p>
        </p:txBody>
      </p:sp>
      <p:sp>
        <p:nvSpPr>
          <p:cNvPr id="32" name="Shape 17"/>
          <p:cNvSpPr/>
          <p:nvPr/>
        </p:nvSpPr>
        <p:spPr>
          <a:xfrm>
            <a:off x="15419727" y="10401300"/>
            <a:ext cx="6096762" cy="1828800"/>
          </a:xfrm>
          <a:prstGeom prst="rect">
            <a:avLst/>
          </a:prstGeom>
          <a:noFill/>
          <a:ln/>
        </p:spPr>
      </p:sp>
      <p:sp>
        <p:nvSpPr>
          <p:cNvPr id="33" name="Shape 18"/>
          <p:cNvSpPr/>
          <p:nvPr/>
        </p:nvSpPr>
        <p:spPr>
          <a:xfrm>
            <a:off x="15419727" y="10401300"/>
            <a:ext cx="6096762" cy="1828800"/>
          </a:xfrm>
          <a:prstGeom prst="rect">
            <a:avLst/>
          </a:prstGeom>
          <a:noFill/>
          <a:ln/>
        </p:spPr>
      </p:sp>
      <p:sp>
        <p:nvSpPr>
          <p:cNvPr id="34" name="Text 19"/>
          <p:cNvSpPr/>
          <p:nvPr/>
        </p:nvSpPr>
        <p:spPr>
          <a:xfrm>
            <a:off x="15419727"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1529188" y="965200"/>
            <a:ext cx="2146568" cy="1765300"/>
          </a:xfrm>
          <a:prstGeom prst="rect">
            <a:avLst/>
          </a:prstGeom>
        </p:spPr>
      </p:pic>
      <p:pic>
        <p:nvPicPr>
          <p:cNvPr id="4" name="Image 2" descr="preencoded.png">    </p:cNvPr>
          <p:cNvPicPr>
            <a:picLocks noChangeAspect="1"/>
          </p:cNvPicPr>
          <p:nvPr/>
        </p:nvPicPr>
        <p:blipFill>
          <a:blip r:embed="rId3"/>
          <a:stretch>
            <a:fillRect/>
          </a:stretch>
        </p:blipFill>
        <p:spPr>
          <a:xfrm>
            <a:off x="727541" y="11442836"/>
            <a:ext cx="2291526" cy="190944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7" name="Image 4" descr="preencoded.png">    </p:cNvPr>
          <p:cNvPicPr>
            <a:picLocks noChangeAspect="1"/>
          </p:cNvPicPr>
          <p:nvPr/>
        </p:nvPicPr>
        <p:blipFill>
          <a:blip r:embed="rId5"/>
          <a:stretch>
            <a:fillRect/>
          </a:stretch>
        </p:blipFill>
        <p:spPr>
          <a:xfrm>
            <a:off x="1752819" y="1346200"/>
            <a:ext cx="20881410" cy="11010900"/>
          </a:xfrm>
          <a:prstGeom prst="rect">
            <a:avLst/>
          </a:prstGeom>
        </p:spPr>
      </p:pic>
      <p:pic>
        <p:nvPicPr>
          <p:cNvPr id="8" name="Image 5" descr="preencoded.png">    </p:cNvPr>
          <p:cNvPicPr>
            <a:picLocks noChangeAspect="1"/>
          </p:cNvPicPr>
          <p:nvPr/>
        </p:nvPicPr>
        <p:blipFill>
          <a:blip r:embed="rId6"/>
          <a:stretch>
            <a:fillRect/>
          </a:stretch>
        </p:blipFill>
        <p:spPr>
          <a:xfrm>
            <a:off x="1752819" y="1346200"/>
            <a:ext cx="5639505" cy="11010900"/>
          </a:xfrm>
          <a:prstGeom prst="rect">
            <a:avLst/>
          </a:prstGeom>
        </p:spPr>
      </p:pic>
      <p:sp>
        <p:nvSpPr>
          <p:cNvPr id="9" name="Shape 1"/>
          <p:cNvSpPr/>
          <p:nvPr/>
        </p:nvSpPr>
        <p:spPr>
          <a:xfrm>
            <a:off x="1752819" y="1346200"/>
            <a:ext cx="5639505" cy="5638800"/>
          </a:xfrm>
          <a:prstGeom prst="roundRect">
            <a:avLst>
              <a:gd name="adj" fmla="val 75081"/>
            </a:avLst>
          </a:prstGeom>
          <a:solidFill>
            <a:srgbClr val="FBB95B">
              <a:alpha val="100000"/>
            </a:srgbClr>
          </a:solidFill>
          <a:ln/>
        </p:spPr>
      </p:sp>
      <p:sp>
        <p:nvSpPr>
          <p:cNvPr id="10" name="Text 2"/>
          <p:cNvSpPr/>
          <p:nvPr/>
        </p:nvSpPr>
        <p:spPr>
          <a:xfrm>
            <a:off x="3543743" y="2273300"/>
            <a:ext cx="3073784" cy="4800600"/>
          </a:xfrm>
          <a:prstGeom prst="rect">
            <a:avLst/>
          </a:prstGeom>
          <a:noFill/>
          <a:ln/>
        </p:spPr>
        <p:txBody>
          <a:bodyPr wrap="square" lIns="0" tIns="0" rIns="0" bIns="0" rtlCol="0" anchor="t"/>
          <a:lstStyle/>
          <a:p>
            <a:pPr algn="l"/>
            <a:r>
              <a:rPr lang="en-US" sz="24000" dirty="0">
                <a:solidFill>
                  <a:srgbClr val="FFFFFF">
                    <a:alpha val="100000"/>
                  </a:srgbClr>
                </a:solidFill>
                <a:latin typeface="Rowdies Bold" pitchFamily="34" charset="0"/>
                <a:ea typeface="Rowdies Bold" pitchFamily="34" charset="-122"/>
                <a:cs typeface="Rowdies Bold" pitchFamily="34" charset="-120"/>
              </a:rPr>
              <a:t>S</a:t>
            </a:r>
            <a:endParaRPr lang="en-US" sz="24000" dirty="0"/>
          </a:p>
        </p:txBody>
      </p:sp>
      <p:sp>
        <p:nvSpPr>
          <p:cNvPr id="11" name="Shape 3"/>
          <p:cNvSpPr/>
          <p:nvPr/>
        </p:nvSpPr>
        <p:spPr>
          <a:xfrm>
            <a:off x="2286286" y="7848600"/>
            <a:ext cx="4572572" cy="4394200"/>
          </a:xfrm>
          <a:prstGeom prst="rect">
            <a:avLst/>
          </a:prstGeom>
          <a:noFill/>
          <a:ln/>
        </p:spPr>
      </p:sp>
      <p:sp>
        <p:nvSpPr>
          <p:cNvPr id="12" name="Shape 4"/>
          <p:cNvSpPr/>
          <p:nvPr/>
        </p:nvSpPr>
        <p:spPr>
          <a:xfrm>
            <a:off x="2286286" y="7848600"/>
            <a:ext cx="4572572" cy="1993900"/>
          </a:xfrm>
          <a:prstGeom prst="rect">
            <a:avLst/>
          </a:prstGeom>
          <a:noFill/>
          <a:ln/>
        </p:spPr>
      </p:sp>
      <p:sp>
        <p:nvSpPr>
          <p:cNvPr id="13" name="Shape 5"/>
          <p:cNvSpPr/>
          <p:nvPr/>
        </p:nvSpPr>
        <p:spPr>
          <a:xfrm>
            <a:off x="2286286" y="7848600"/>
            <a:ext cx="4572572" cy="1993900"/>
          </a:xfrm>
          <a:prstGeom prst="rect">
            <a:avLst/>
          </a:prstGeom>
          <a:noFill/>
          <a:ln/>
        </p:spPr>
      </p:sp>
      <p:sp>
        <p:nvSpPr>
          <p:cNvPr id="14" name="Text 6"/>
          <p:cNvSpPr/>
          <p:nvPr/>
        </p:nvSpPr>
        <p:spPr>
          <a:xfrm>
            <a:off x="2286286" y="784860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Eclipse</a:t>
            </a:r>
            <a:endParaRPr lang="en-US" sz="3600" dirty="0"/>
          </a:p>
        </p:txBody>
      </p:sp>
      <p:sp>
        <p:nvSpPr>
          <p:cNvPr id="15" name="Text 7"/>
          <p:cNvSpPr/>
          <p:nvPr/>
        </p:nvSpPr>
        <p:spPr>
          <a:xfrm>
            <a:off x="2286286"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16" name="Shape 8"/>
          <p:cNvSpPr/>
          <p:nvPr/>
        </p:nvSpPr>
        <p:spPr>
          <a:xfrm>
            <a:off x="2286286" y="10248900"/>
            <a:ext cx="4572572" cy="1993900"/>
          </a:xfrm>
          <a:prstGeom prst="rect">
            <a:avLst/>
          </a:prstGeom>
          <a:noFill/>
          <a:ln/>
        </p:spPr>
      </p:sp>
      <p:sp>
        <p:nvSpPr>
          <p:cNvPr id="17" name="Shape 9"/>
          <p:cNvSpPr/>
          <p:nvPr/>
        </p:nvSpPr>
        <p:spPr>
          <a:xfrm>
            <a:off x="2286286" y="10248900"/>
            <a:ext cx="4572572" cy="1993900"/>
          </a:xfrm>
          <a:prstGeom prst="rect">
            <a:avLst/>
          </a:prstGeom>
          <a:noFill/>
          <a:ln/>
        </p:spPr>
      </p:sp>
      <p:sp>
        <p:nvSpPr>
          <p:cNvPr id="18" name="Text 10"/>
          <p:cNvSpPr/>
          <p:nvPr/>
        </p:nvSpPr>
        <p:spPr>
          <a:xfrm>
            <a:off x="2286286" y="1024890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Quest</a:t>
            </a:r>
            <a:endParaRPr lang="en-US" sz="3600" dirty="0"/>
          </a:p>
        </p:txBody>
      </p:sp>
      <p:sp>
        <p:nvSpPr>
          <p:cNvPr id="19" name="Text 11"/>
          <p:cNvSpPr/>
          <p:nvPr/>
        </p:nvSpPr>
        <p:spPr>
          <a:xfrm>
            <a:off x="2286286" y="110236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pic>
        <p:nvPicPr>
          <p:cNvPr id="20" name="Image 6" descr="preencoded.png">    </p:cNvPr>
          <p:cNvPicPr>
            <a:picLocks noChangeAspect="1"/>
          </p:cNvPicPr>
          <p:nvPr/>
        </p:nvPicPr>
        <p:blipFill>
          <a:blip r:embed="rId7"/>
          <a:stretch>
            <a:fillRect/>
          </a:stretch>
        </p:blipFill>
        <p:spPr>
          <a:xfrm>
            <a:off x="6833454" y="1346200"/>
            <a:ext cx="5639505" cy="11010900"/>
          </a:xfrm>
          <a:prstGeom prst="rect">
            <a:avLst/>
          </a:prstGeom>
        </p:spPr>
      </p:pic>
      <p:sp>
        <p:nvSpPr>
          <p:cNvPr id="21" name="Shape 12"/>
          <p:cNvSpPr/>
          <p:nvPr/>
        </p:nvSpPr>
        <p:spPr>
          <a:xfrm>
            <a:off x="6833454" y="1346200"/>
            <a:ext cx="5639505" cy="5638800"/>
          </a:xfrm>
          <a:prstGeom prst="roundRect">
            <a:avLst>
              <a:gd name="adj" fmla="val 75081"/>
            </a:avLst>
          </a:prstGeom>
          <a:solidFill>
            <a:srgbClr val="B1E0E6">
              <a:alpha val="100000"/>
            </a:srgbClr>
          </a:solidFill>
          <a:ln/>
        </p:spPr>
      </p:sp>
      <p:sp>
        <p:nvSpPr>
          <p:cNvPr id="22" name="Text 13"/>
          <p:cNvSpPr/>
          <p:nvPr/>
        </p:nvSpPr>
        <p:spPr>
          <a:xfrm>
            <a:off x="7817827" y="2273300"/>
            <a:ext cx="4686886" cy="4800600"/>
          </a:xfrm>
          <a:prstGeom prst="rect">
            <a:avLst/>
          </a:prstGeom>
          <a:noFill/>
          <a:ln/>
        </p:spPr>
        <p:txBody>
          <a:bodyPr wrap="square" lIns="0" tIns="0" rIns="0" bIns="0" rtlCol="0" anchor="t"/>
          <a:lstStyle/>
          <a:p>
            <a:pPr algn="l"/>
            <a:r>
              <a:rPr lang="en-US" sz="24000" dirty="0">
                <a:solidFill>
                  <a:srgbClr val="FFFFFF">
                    <a:alpha val="100000"/>
                  </a:srgbClr>
                </a:solidFill>
                <a:latin typeface="Rowdies Bold" pitchFamily="34" charset="0"/>
                <a:ea typeface="Rowdies Bold" pitchFamily="34" charset="-122"/>
                <a:cs typeface="Rowdies Bold" pitchFamily="34" charset="-120"/>
              </a:rPr>
              <a:t>W</a:t>
            </a:r>
            <a:endParaRPr lang="en-US" sz="24000" dirty="0"/>
          </a:p>
        </p:txBody>
      </p:sp>
      <p:sp>
        <p:nvSpPr>
          <p:cNvPr id="23" name="Shape 14"/>
          <p:cNvSpPr/>
          <p:nvPr/>
        </p:nvSpPr>
        <p:spPr>
          <a:xfrm>
            <a:off x="7366921" y="7848600"/>
            <a:ext cx="4572572" cy="4394200"/>
          </a:xfrm>
          <a:prstGeom prst="rect">
            <a:avLst/>
          </a:prstGeom>
          <a:noFill/>
          <a:ln/>
        </p:spPr>
      </p:sp>
      <p:sp>
        <p:nvSpPr>
          <p:cNvPr id="24" name="Shape 15"/>
          <p:cNvSpPr/>
          <p:nvPr/>
        </p:nvSpPr>
        <p:spPr>
          <a:xfrm>
            <a:off x="7366921" y="7848600"/>
            <a:ext cx="4572572" cy="1993900"/>
          </a:xfrm>
          <a:prstGeom prst="rect">
            <a:avLst/>
          </a:prstGeom>
          <a:noFill/>
          <a:ln/>
        </p:spPr>
      </p:sp>
      <p:sp>
        <p:nvSpPr>
          <p:cNvPr id="25" name="Shape 16"/>
          <p:cNvSpPr/>
          <p:nvPr/>
        </p:nvSpPr>
        <p:spPr>
          <a:xfrm>
            <a:off x="7366921" y="7848600"/>
            <a:ext cx="4572572" cy="1993900"/>
          </a:xfrm>
          <a:prstGeom prst="rect">
            <a:avLst/>
          </a:prstGeom>
          <a:noFill/>
          <a:ln/>
        </p:spPr>
      </p:sp>
      <p:sp>
        <p:nvSpPr>
          <p:cNvPr id="26" name="Text 17"/>
          <p:cNvSpPr/>
          <p:nvPr/>
        </p:nvSpPr>
        <p:spPr>
          <a:xfrm>
            <a:off x="7366921" y="784860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Obtain</a:t>
            </a:r>
            <a:endParaRPr lang="en-US" sz="3600" dirty="0"/>
          </a:p>
        </p:txBody>
      </p:sp>
      <p:sp>
        <p:nvSpPr>
          <p:cNvPr id="27" name="Text 18"/>
          <p:cNvSpPr/>
          <p:nvPr/>
        </p:nvSpPr>
        <p:spPr>
          <a:xfrm>
            <a:off x="7366921"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Humans acquire Crystal </a:t>
            </a:r>
            <a:endParaRPr lang="en-US" sz="3200" dirty="0"/>
          </a:p>
        </p:txBody>
      </p:sp>
      <p:sp>
        <p:nvSpPr>
          <p:cNvPr id="28" name="Shape 19"/>
          <p:cNvSpPr/>
          <p:nvPr/>
        </p:nvSpPr>
        <p:spPr>
          <a:xfrm>
            <a:off x="7366921" y="10248900"/>
            <a:ext cx="4572572" cy="1993900"/>
          </a:xfrm>
          <a:prstGeom prst="rect">
            <a:avLst/>
          </a:prstGeom>
          <a:noFill/>
          <a:ln/>
        </p:spPr>
      </p:sp>
      <p:sp>
        <p:nvSpPr>
          <p:cNvPr id="29" name="Shape 20"/>
          <p:cNvSpPr/>
          <p:nvPr/>
        </p:nvSpPr>
        <p:spPr>
          <a:xfrm>
            <a:off x="7366921" y="10248900"/>
            <a:ext cx="4572572" cy="1993900"/>
          </a:xfrm>
          <a:prstGeom prst="rect">
            <a:avLst/>
          </a:prstGeom>
          <a:noFill/>
          <a:ln/>
        </p:spPr>
      </p:sp>
      <p:sp>
        <p:nvSpPr>
          <p:cNvPr id="30" name="Text 21"/>
          <p:cNvSpPr/>
          <p:nvPr/>
        </p:nvSpPr>
        <p:spPr>
          <a:xfrm>
            <a:off x="7366921" y="1024890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Foundation</a:t>
            </a:r>
            <a:endParaRPr lang="en-US" sz="3600" dirty="0"/>
          </a:p>
        </p:txBody>
      </p:sp>
      <p:sp>
        <p:nvSpPr>
          <p:cNvPr id="31" name="Text 22"/>
          <p:cNvSpPr/>
          <p:nvPr/>
        </p:nvSpPr>
        <p:spPr>
          <a:xfrm>
            <a:off x="7366921" y="110236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Shimmering City established</a:t>
            </a:r>
            <a:endParaRPr lang="en-US" sz="3200" dirty="0"/>
          </a:p>
        </p:txBody>
      </p:sp>
      <p:pic>
        <p:nvPicPr>
          <p:cNvPr id="32" name="Image 7" descr="preencoded.png">    </p:cNvPr>
          <p:cNvPicPr>
            <a:picLocks noChangeAspect="1"/>
          </p:cNvPicPr>
          <p:nvPr/>
        </p:nvPicPr>
        <p:blipFill>
          <a:blip r:embed="rId8"/>
          <a:stretch>
            <a:fillRect/>
          </a:stretch>
        </p:blipFill>
        <p:spPr>
          <a:xfrm>
            <a:off x="11914089" y="1346200"/>
            <a:ext cx="5639505" cy="11010900"/>
          </a:xfrm>
          <a:prstGeom prst="rect">
            <a:avLst/>
          </a:prstGeom>
        </p:spPr>
      </p:pic>
      <p:sp>
        <p:nvSpPr>
          <p:cNvPr id="33" name="Shape 23"/>
          <p:cNvSpPr/>
          <p:nvPr/>
        </p:nvSpPr>
        <p:spPr>
          <a:xfrm>
            <a:off x="11914089" y="1346200"/>
            <a:ext cx="5639505" cy="5638800"/>
          </a:xfrm>
          <a:prstGeom prst="roundRect">
            <a:avLst>
              <a:gd name="adj" fmla="val 75081"/>
            </a:avLst>
          </a:prstGeom>
          <a:solidFill>
            <a:srgbClr val="FBB95B">
              <a:alpha val="100000"/>
            </a:srgbClr>
          </a:solidFill>
          <a:ln/>
        </p:spPr>
      </p:sp>
      <p:sp>
        <p:nvSpPr>
          <p:cNvPr id="34" name="Text 24"/>
          <p:cNvSpPr/>
          <p:nvPr/>
        </p:nvSpPr>
        <p:spPr>
          <a:xfrm>
            <a:off x="13527191" y="2273300"/>
            <a:ext cx="3429429" cy="4800600"/>
          </a:xfrm>
          <a:prstGeom prst="rect">
            <a:avLst/>
          </a:prstGeom>
          <a:noFill/>
          <a:ln/>
        </p:spPr>
        <p:txBody>
          <a:bodyPr wrap="square" lIns="0" tIns="0" rIns="0" bIns="0" rtlCol="0" anchor="t"/>
          <a:lstStyle/>
          <a:p>
            <a:pPr algn="l"/>
            <a:r>
              <a:rPr lang="en-US" sz="24000" dirty="0">
                <a:solidFill>
                  <a:srgbClr val="FFFFFF">
                    <a:alpha val="100000"/>
                  </a:srgbClr>
                </a:solidFill>
                <a:latin typeface="Rowdies Bold" pitchFamily="34" charset="0"/>
                <a:ea typeface="Rowdies Bold" pitchFamily="34" charset="-122"/>
                <a:cs typeface="Rowdies Bold" pitchFamily="34" charset="-120"/>
              </a:rPr>
              <a:t>O</a:t>
            </a:r>
            <a:endParaRPr lang="en-US" sz="24000" dirty="0"/>
          </a:p>
        </p:txBody>
      </p:sp>
      <p:sp>
        <p:nvSpPr>
          <p:cNvPr id="35" name="Shape 25"/>
          <p:cNvSpPr/>
          <p:nvPr/>
        </p:nvSpPr>
        <p:spPr>
          <a:xfrm>
            <a:off x="12447556" y="7848600"/>
            <a:ext cx="4572572" cy="4394200"/>
          </a:xfrm>
          <a:prstGeom prst="rect">
            <a:avLst/>
          </a:prstGeom>
          <a:noFill/>
          <a:ln/>
        </p:spPr>
      </p:sp>
      <p:sp>
        <p:nvSpPr>
          <p:cNvPr id="36" name="Shape 26"/>
          <p:cNvSpPr/>
          <p:nvPr/>
        </p:nvSpPr>
        <p:spPr>
          <a:xfrm>
            <a:off x="12447556" y="7848600"/>
            <a:ext cx="4572572" cy="1993900"/>
          </a:xfrm>
          <a:prstGeom prst="rect">
            <a:avLst/>
          </a:prstGeom>
          <a:noFill/>
          <a:ln/>
        </p:spPr>
      </p:sp>
      <p:sp>
        <p:nvSpPr>
          <p:cNvPr id="37" name="Shape 27"/>
          <p:cNvSpPr/>
          <p:nvPr/>
        </p:nvSpPr>
        <p:spPr>
          <a:xfrm>
            <a:off x="12447556" y="7848600"/>
            <a:ext cx="4572572" cy="1993900"/>
          </a:xfrm>
          <a:prstGeom prst="rect">
            <a:avLst/>
          </a:prstGeom>
          <a:noFill/>
          <a:ln/>
        </p:spPr>
      </p:sp>
      <p:sp>
        <p:nvSpPr>
          <p:cNvPr id="38" name="Text 28"/>
          <p:cNvSpPr/>
          <p:nvPr/>
        </p:nvSpPr>
        <p:spPr>
          <a:xfrm>
            <a:off x="12447556" y="784860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War</a:t>
            </a:r>
            <a:endParaRPr lang="en-US" sz="3600" dirty="0"/>
          </a:p>
        </p:txBody>
      </p:sp>
      <p:sp>
        <p:nvSpPr>
          <p:cNvPr id="39" name="Text 29"/>
          <p:cNvSpPr/>
          <p:nvPr/>
        </p:nvSpPr>
        <p:spPr>
          <a:xfrm>
            <a:off x="12447556"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Kingdoms clash in conflict.</a:t>
            </a:r>
            <a:endParaRPr lang="en-US" sz="3200" dirty="0"/>
          </a:p>
        </p:txBody>
      </p:sp>
      <p:sp>
        <p:nvSpPr>
          <p:cNvPr id="40" name="Shape 30"/>
          <p:cNvSpPr/>
          <p:nvPr/>
        </p:nvSpPr>
        <p:spPr>
          <a:xfrm>
            <a:off x="12447556" y="10248900"/>
            <a:ext cx="4572572" cy="1993900"/>
          </a:xfrm>
          <a:prstGeom prst="rect">
            <a:avLst/>
          </a:prstGeom>
          <a:noFill/>
          <a:ln/>
        </p:spPr>
      </p:sp>
      <p:sp>
        <p:nvSpPr>
          <p:cNvPr id="41" name="Shape 31"/>
          <p:cNvSpPr/>
          <p:nvPr/>
        </p:nvSpPr>
        <p:spPr>
          <a:xfrm>
            <a:off x="12447556" y="10248900"/>
            <a:ext cx="4572572" cy="1993900"/>
          </a:xfrm>
          <a:prstGeom prst="rect">
            <a:avLst/>
          </a:prstGeom>
          <a:noFill/>
          <a:ln/>
        </p:spPr>
      </p:sp>
      <p:sp>
        <p:nvSpPr>
          <p:cNvPr id="42" name="Text 32"/>
          <p:cNvSpPr/>
          <p:nvPr/>
        </p:nvSpPr>
        <p:spPr>
          <a:xfrm>
            <a:off x="12447556" y="1024890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Transformation</a:t>
            </a:r>
            <a:endParaRPr lang="en-US" sz="3600" dirty="0"/>
          </a:p>
        </p:txBody>
      </p:sp>
      <p:sp>
        <p:nvSpPr>
          <p:cNvPr id="43" name="Text 33"/>
          <p:cNvSpPr/>
          <p:nvPr/>
        </p:nvSpPr>
        <p:spPr>
          <a:xfrm>
            <a:off x="12447556" y="110236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Peasant discovers magical powers.</a:t>
            </a:r>
            <a:endParaRPr lang="en-US" sz="3200" dirty="0"/>
          </a:p>
        </p:txBody>
      </p:sp>
      <p:pic>
        <p:nvPicPr>
          <p:cNvPr id="44" name="Image 8" descr="preencoded.png">    </p:cNvPr>
          <p:cNvPicPr>
            <a:picLocks noChangeAspect="1"/>
          </p:cNvPicPr>
          <p:nvPr/>
        </p:nvPicPr>
        <p:blipFill>
          <a:blip r:embed="rId9"/>
          <a:stretch>
            <a:fillRect/>
          </a:stretch>
        </p:blipFill>
        <p:spPr>
          <a:xfrm>
            <a:off x="16994724" y="1346200"/>
            <a:ext cx="5639505" cy="11010900"/>
          </a:xfrm>
          <a:prstGeom prst="rect">
            <a:avLst/>
          </a:prstGeom>
        </p:spPr>
      </p:pic>
      <p:sp>
        <p:nvSpPr>
          <p:cNvPr id="45" name="Shape 34"/>
          <p:cNvSpPr/>
          <p:nvPr/>
        </p:nvSpPr>
        <p:spPr>
          <a:xfrm>
            <a:off x="16994724" y="1346200"/>
            <a:ext cx="5639505" cy="5638800"/>
          </a:xfrm>
          <a:prstGeom prst="roundRect">
            <a:avLst>
              <a:gd name="adj" fmla="val 75081"/>
            </a:avLst>
          </a:prstGeom>
          <a:solidFill>
            <a:srgbClr val="B1E0E6">
              <a:alpha val="100000"/>
            </a:srgbClr>
          </a:solidFill>
          <a:ln/>
        </p:spPr>
      </p:sp>
      <p:sp>
        <p:nvSpPr>
          <p:cNvPr id="46" name="Text 35"/>
          <p:cNvSpPr/>
          <p:nvPr/>
        </p:nvSpPr>
        <p:spPr>
          <a:xfrm>
            <a:off x="18798350" y="2273300"/>
            <a:ext cx="3048381" cy="4800600"/>
          </a:xfrm>
          <a:prstGeom prst="rect">
            <a:avLst/>
          </a:prstGeom>
          <a:noFill/>
          <a:ln/>
        </p:spPr>
        <p:txBody>
          <a:bodyPr wrap="square" lIns="0" tIns="0" rIns="0" bIns="0" rtlCol="0" anchor="t"/>
          <a:lstStyle/>
          <a:p>
            <a:pPr algn="l"/>
            <a:r>
              <a:rPr lang="en-US" sz="24000" dirty="0">
                <a:solidFill>
                  <a:srgbClr val="FFFFFF">
                    <a:alpha val="100000"/>
                  </a:srgbClr>
                </a:solidFill>
                <a:latin typeface="Rowdies Bold" pitchFamily="34" charset="0"/>
                <a:ea typeface="Rowdies Bold" pitchFamily="34" charset="-122"/>
                <a:cs typeface="Rowdies Bold" pitchFamily="34" charset="-120"/>
              </a:rPr>
              <a:t>T</a:t>
            </a:r>
            <a:endParaRPr lang="en-US" sz="24000" dirty="0"/>
          </a:p>
        </p:txBody>
      </p:sp>
      <p:sp>
        <p:nvSpPr>
          <p:cNvPr id="47" name="Shape 36"/>
          <p:cNvSpPr/>
          <p:nvPr/>
        </p:nvSpPr>
        <p:spPr>
          <a:xfrm>
            <a:off x="17528191" y="7848600"/>
            <a:ext cx="4572572" cy="4394200"/>
          </a:xfrm>
          <a:prstGeom prst="rect">
            <a:avLst/>
          </a:prstGeom>
          <a:noFill/>
          <a:ln/>
        </p:spPr>
      </p:sp>
      <p:sp>
        <p:nvSpPr>
          <p:cNvPr id="48" name="Shape 37"/>
          <p:cNvSpPr/>
          <p:nvPr/>
        </p:nvSpPr>
        <p:spPr>
          <a:xfrm>
            <a:off x="17528191" y="7848600"/>
            <a:ext cx="4572572" cy="1993900"/>
          </a:xfrm>
          <a:prstGeom prst="rect">
            <a:avLst/>
          </a:prstGeom>
          <a:noFill/>
          <a:ln/>
        </p:spPr>
      </p:sp>
      <p:sp>
        <p:nvSpPr>
          <p:cNvPr id="49" name="Shape 38"/>
          <p:cNvSpPr/>
          <p:nvPr/>
        </p:nvSpPr>
        <p:spPr>
          <a:xfrm>
            <a:off x="17528191" y="7848600"/>
            <a:ext cx="4572572" cy="1993900"/>
          </a:xfrm>
          <a:prstGeom prst="rect">
            <a:avLst/>
          </a:prstGeom>
          <a:noFill/>
          <a:ln/>
        </p:spPr>
      </p:sp>
      <p:sp>
        <p:nvSpPr>
          <p:cNvPr id="50" name="Text 39"/>
          <p:cNvSpPr/>
          <p:nvPr/>
        </p:nvSpPr>
        <p:spPr>
          <a:xfrm>
            <a:off x="17528191" y="784860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Invasion</a:t>
            </a:r>
            <a:endParaRPr lang="en-US" sz="3600" dirty="0"/>
          </a:p>
        </p:txBody>
      </p:sp>
      <p:sp>
        <p:nvSpPr>
          <p:cNvPr id="51" name="Text 40"/>
          <p:cNvSpPr/>
          <p:nvPr/>
        </p:nvSpPr>
        <p:spPr>
          <a:xfrm>
            <a:off x="17528191"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Kingdom attacked by monsters.</a:t>
            </a:r>
            <a:endParaRPr lang="en-US" sz="3200" dirty="0"/>
          </a:p>
        </p:txBody>
      </p:sp>
      <p:sp>
        <p:nvSpPr>
          <p:cNvPr id="52" name="Shape 41"/>
          <p:cNvSpPr/>
          <p:nvPr/>
        </p:nvSpPr>
        <p:spPr>
          <a:xfrm>
            <a:off x="17528191" y="10248900"/>
            <a:ext cx="4572572" cy="1993900"/>
          </a:xfrm>
          <a:prstGeom prst="rect">
            <a:avLst/>
          </a:prstGeom>
          <a:noFill/>
          <a:ln/>
        </p:spPr>
      </p:sp>
      <p:sp>
        <p:nvSpPr>
          <p:cNvPr id="53" name="Shape 42"/>
          <p:cNvSpPr/>
          <p:nvPr/>
        </p:nvSpPr>
        <p:spPr>
          <a:xfrm>
            <a:off x="17528191" y="10248900"/>
            <a:ext cx="4572572" cy="1993900"/>
          </a:xfrm>
          <a:prstGeom prst="rect">
            <a:avLst/>
          </a:prstGeom>
          <a:noFill/>
          <a:ln/>
        </p:spPr>
      </p:sp>
      <p:sp>
        <p:nvSpPr>
          <p:cNvPr id="54" name="Text 43"/>
          <p:cNvSpPr/>
          <p:nvPr/>
        </p:nvSpPr>
        <p:spPr>
          <a:xfrm>
            <a:off x="17528191" y="1024890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Betrayal</a:t>
            </a:r>
            <a:endParaRPr lang="en-US" sz="3600" dirty="0"/>
          </a:p>
        </p:txBody>
      </p:sp>
      <p:sp>
        <p:nvSpPr>
          <p:cNvPr id="55" name="Text 44"/>
          <p:cNvSpPr/>
          <p:nvPr/>
        </p:nvSpPr>
        <p:spPr>
          <a:xfrm>
            <a:off x="17528191" y="110236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Queen's advisor revealed as spy.</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4F4F4"/>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8969889" y="0"/>
            <a:ext cx="5417159" cy="3759349"/>
          </a:xfrm>
          <a:prstGeom prst="rect">
            <a:avLst/>
          </a:prstGeom>
        </p:spPr>
      </p:pic>
      <p:pic>
        <p:nvPicPr>
          <p:cNvPr id="3" name="Image 1" descr="preencoded.png">    </p:cNvPr>
          <p:cNvPicPr>
            <a:picLocks noChangeAspect="1"/>
          </p:cNvPicPr>
          <p:nvPr/>
        </p:nvPicPr>
        <p:blipFill>
          <a:blip r:embed="rId2"/>
          <a:stretch>
            <a:fillRect/>
          </a:stretch>
        </p:blipFill>
        <p:spPr>
          <a:xfrm>
            <a:off x="0" y="10511073"/>
            <a:ext cx="3597077" cy="3204927"/>
          </a:xfrm>
          <a:prstGeom prst="rect">
            <a:avLst/>
          </a:prstGeom>
        </p:spPr>
      </p:pic>
      <p:pic>
        <p:nvPicPr>
          <p:cNvPr id="4" name="Image 2" descr="preencoded.png">    </p:cNvPr>
          <p:cNvPicPr>
            <a:picLocks noChangeAspect="1"/>
          </p:cNvPicPr>
          <p:nvPr/>
        </p:nvPicPr>
        <p:blipFill>
          <a:blip r:embed="rId3"/>
          <a:stretch>
            <a:fillRect/>
          </a:stretch>
        </p:blipFill>
        <p:spPr>
          <a:xfrm>
            <a:off x="18963470" y="11099800"/>
            <a:ext cx="5423578" cy="2616200"/>
          </a:xfrm>
          <a:prstGeom prst="rect">
            <a:avLst/>
          </a:prstGeom>
        </p:spPr>
      </p:pic>
      <p:pic>
        <p:nvPicPr>
          <p:cNvPr id="5" name="Image 3" descr="preencoded.png">    </p:cNvPr>
          <p:cNvPicPr>
            <a:picLocks noChangeAspect="1"/>
          </p:cNvPicPr>
          <p:nvPr/>
        </p:nvPicPr>
        <p:blipFill>
          <a:blip r:embed="rId4"/>
          <a:stretch>
            <a:fillRect/>
          </a:stretch>
        </p:blipFill>
        <p:spPr>
          <a:xfrm>
            <a:off x="0" y="0"/>
            <a:ext cx="3962895" cy="1562100"/>
          </a:xfrm>
          <a:prstGeom prst="rect">
            <a:avLst/>
          </a:prstGeom>
        </p:spPr>
      </p:pic>
      <p:pic>
        <p:nvPicPr>
          <p:cNvPr id="6" name="Image 4" descr="preencoded.png">    </p:cNvPr>
          <p:cNvPicPr>
            <a:picLocks noChangeAspect="1"/>
          </p:cNvPicPr>
          <p:nvPr/>
        </p:nvPicPr>
        <p:blipFill>
          <a:blip r:embed="rId5"/>
          <a:stretch>
            <a:fillRect/>
          </a:stretch>
        </p:blipFill>
        <p:spPr>
          <a:xfrm>
            <a:off x="1625803" y="1270000"/>
            <a:ext cx="1066933" cy="1879600"/>
          </a:xfrm>
          <a:prstGeom prst="rect">
            <a:avLst/>
          </a:prstGeom>
        </p:spPr>
      </p:pic>
      <p:pic>
        <p:nvPicPr>
          <p:cNvPr id="7" name="Image 5" descr="preencoded.png">    </p:cNvPr>
          <p:cNvPicPr>
            <a:picLocks noChangeAspect="1"/>
          </p:cNvPicPr>
          <p:nvPr/>
        </p:nvPicPr>
        <p:blipFill>
          <a:blip r:embed="rId6"/>
          <a:stretch>
            <a:fillRect/>
          </a:stretch>
        </p:blipFill>
        <p:spPr>
          <a:xfrm>
            <a:off x="749394" y="3276600"/>
            <a:ext cx="749394" cy="1295400"/>
          </a:xfrm>
          <a:prstGeom prst="rect">
            <a:avLst/>
          </a:prstGeom>
        </p:spPr>
      </p:pic>
      <p:pic>
        <p:nvPicPr>
          <p:cNvPr id="8" name="Image 6" descr="preencoded.png">    </p:cNvPr>
          <p:cNvPicPr>
            <a:picLocks noChangeAspect="1"/>
          </p:cNvPicPr>
          <p:nvPr/>
        </p:nvPicPr>
        <p:blipFill>
          <a:blip r:embed="rId7"/>
          <a:stretch>
            <a:fillRect/>
          </a:stretch>
        </p:blipFill>
        <p:spPr>
          <a:xfrm>
            <a:off x="3035679" y="3162300"/>
            <a:ext cx="469959" cy="774700"/>
          </a:xfrm>
          <a:prstGeom prst="rect">
            <a:avLst/>
          </a:prstGeom>
        </p:spPr>
      </p:pic>
      <p:pic>
        <p:nvPicPr>
          <p:cNvPr id="9" name="Image 7" descr="preencoded.png">    </p:cNvPr>
          <p:cNvPicPr>
            <a:picLocks noChangeAspect="1"/>
          </p:cNvPicPr>
          <p:nvPr/>
        </p:nvPicPr>
        <p:blipFill>
          <a:blip r:embed="rId8"/>
          <a:stretch>
            <a:fillRect/>
          </a:stretch>
        </p:blipFill>
        <p:spPr>
          <a:xfrm>
            <a:off x="20957619" y="10883900"/>
            <a:ext cx="584273" cy="1028700"/>
          </a:xfrm>
          <a:prstGeom prst="rect">
            <a:avLst/>
          </a:prstGeom>
        </p:spPr>
      </p:pic>
      <p:pic>
        <p:nvPicPr>
          <p:cNvPr id="10" name="Image 8" descr="preencoded.png">    </p:cNvPr>
          <p:cNvPicPr>
            <a:picLocks noChangeAspect="1"/>
          </p:cNvPicPr>
          <p:nvPr/>
        </p:nvPicPr>
        <p:blipFill>
          <a:blip r:embed="rId9"/>
          <a:stretch>
            <a:fillRect/>
          </a:stretch>
        </p:blipFill>
        <p:spPr>
          <a:xfrm>
            <a:off x="22710438" y="9220200"/>
            <a:ext cx="406451" cy="698500"/>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preencoded.png">    </p:cNvPr>
          <p:cNvPicPr>
            <a:picLocks noChangeAspect="1"/>
          </p:cNvPicPr>
          <p:nvPr/>
        </p:nvPicPr>
        <p:blipFill>
          <a:blip r:embed="rId10"/>
          <a:stretch>
            <a:fillRect/>
          </a:stretch>
        </p:blipFill>
        <p:spPr>
          <a:xfrm>
            <a:off x="23523340" y="10820400"/>
            <a:ext cx="711289" cy="2590800"/>
          </a:xfrm>
          <a:prstGeom prst="rect">
            <a:avLst/>
          </a:prstGeom>
        </p:spPr>
      </p:pic>
      <p:pic>
        <p:nvPicPr>
          <p:cNvPr id="13" name="Image 10" descr="preencoded.png">    </p:cNvPr>
          <p:cNvPicPr>
            <a:picLocks noChangeAspect="1"/>
          </p:cNvPicPr>
          <p:nvPr/>
        </p:nvPicPr>
        <p:blipFill>
          <a:blip r:embed="rId11"/>
          <a:stretch>
            <a:fillRect/>
          </a:stretch>
        </p:blipFill>
        <p:spPr>
          <a:xfrm>
            <a:off x="6490511" y="1257300"/>
            <a:ext cx="6084060" cy="12369800"/>
          </a:xfrm>
          <a:prstGeom prst="rect">
            <a:avLst/>
          </a:prstGeom>
        </p:spPr>
      </p:pic>
      <p:pic>
        <p:nvPicPr>
          <p:cNvPr id="14" name="Image 11" descr="preencoded.png">    </p:cNvPr>
          <p:cNvPicPr>
            <a:picLocks noChangeAspect="1"/>
          </p:cNvPicPr>
          <p:nvPr/>
        </p:nvPicPr>
        <p:blipFill>
          <a:blip r:embed="rId12"/>
          <a:stretch>
            <a:fillRect/>
          </a:stretch>
        </p:blipFill>
        <p:spPr>
          <a:xfrm>
            <a:off x="0" y="1257300"/>
            <a:ext cx="6084060" cy="12369800"/>
          </a:xfrm>
          <a:prstGeom prst="rect">
            <a:avLst/>
          </a:prstGeom>
        </p:spPr>
      </p:pic>
      <p:sp>
        <p:nvSpPr>
          <p:cNvPr id="15" name="Text 1"/>
          <p:cNvSpPr/>
          <p:nvPr/>
        </p:nvSpPr>
        <p:spPr>
          <a:xfrm>
            <a:off x="13882835" y="3238500"/>
            <a:ext cx="10690503" cy="1595967"/>
          </a:xfrm>
          <a:prstGeom prst="rect">
            <a:avLst/>
          </a:prstGeom>
          <a:noFill/>
          <a:ln/>
        </p:spPr>
        <p:txBody>
          <a:bodyPr wrap="square" lIns="0" tIns="0" rIns="0" bIns="0" rtlCol="0" anchor="t"/>
          <a:lstStyle/>
          <a:p>
            <a:pPr algn="l"/>
            <a:r>
              <a:rPr lang="en-US" sz="8000" dirty="0">
                <a:solidFill>
                  <a:srgbClr val="0E0E0E">
                    <a:alpha val="100000"/>
                  </a:srgbClr>
                </a:solidFill>
                <a:latin typeface="Rowdies Bold" pitchFamily="34" charset="0"/>
                <a:ea typeface="Rowdies Bold" pitchFamily="34" charset="-122"/>
                <a:cs typeface="Rowdies Bold" pitchFamily="34" charset="-120"/>
              </a:rPr>
              <a:t>Some Data</a:t>
            </a:r>
            <a:endParaRPr lang="en-US" sz="8000" dirty="0"/>
          </a:p>
        </p:txBody>
      </p:sp>
      <p:sp>
        <p:nvSpPr>
          <p:cNvPr id="16" name="Shape 2"/>
          <p:cNvSpPr/>
          <p:nvPr/>
        </p:nvSpPr>
        <p:spPr>
          <a:xfrm>
            <a:off x="13730416" y="6121400"/>
            <a:ext cx="8573572" cy="6858000"/>
          </a:xfrm>
          <a:prstGeom prst="rect">
            <a:avLst/>
          </a:prstGeom>
          <a:noFill/>
          <a:ln/>
        </p:spPr>
      </p:sp>
      <p:sp>
        <p:nvSpPr>
          <p:cNvPr id="17" name="Shape 3"/>
          <p:cNvSpPr/>
          <p:nvPr/>
        </p:nvSpPr>
        <p:spPr>
          <a:xfrm>
            <a:off x="13730416" y="6121400"/>
            <a:ext cx="8573572" cy="1892300"/>
          </a:xfrm>
          <a:prstGeom prst="rect">
            <a:avLst/>
          </a:prstGeom>
          <a:noFill/>
          <a:ln/>
        </p:spPr>
      </p:sp>
      <p:sp>
        <p:nvSpPr>
          <p:cNvPr id="18" name="Shape 4"/>
          <p:cNvSpPr/>
          <p:nvPr/>
        </p:nvSpPr>
        <p:spPr>
          <a:xfrm>
            <a:off x="13730416" y="6438900"/>
            <a:ext cx="2311689" cy="1257300"/>
          </a:xfrm>
          <a:prstGeom prst="rect">
            <a:avLst/>
          </a:prstGeom>
          <a:noFill/>
          <a:ln/>
        </p:spPr>
      </p:sp>
      <p:sp>
        <p:nvSpPr>
          <p:cNvPr id="19" name="Text 5"/>
          <p:cNvSpPr/>
          <p:nvPr/>
        </p:nvSpPr>
        <p:spPr>
          <a:xfrm>
            <a:off x="13730416" y="6438900"/>
            <a:ext cx="2650398" cy="1595967"/>
          </a:xfrm>
          <a:prstGeom prst="rect">
            <a:avLst/>
          </a:prstGeom>
          <a:noFill/>
          <a:ln/>
        </p:spPr>
        <p:txBody>
          <a:bodyPr wrap="square" lIns="0" tIns="0" rIns="0" bIns="0" rtlCol="0" anchor="t"/>
          <a:lstStyle/>
          <a:p>
            <a:pPr algn="l"/>
            <a:r>
              <a:rPr lang="en-US" sz="8000" dirty="0">
                <a:solidFill>
                  <a:srgbClr val="272727">
                    <a:alpha val="100000"/>
                  </a:srgbClr>
                </a:solidFill>
                <a:latin typeface="Rowdies Bold" pitchFamily="34" charset="0"/>
                <a:ea typeface="Rowdies Bold" pitchFamily="34" charset="-122"/>
                <a:cs typeface="Rowdies Bold" pitchFamily="34" charset="-120"/>
              </a:rPr>
              <a:t>75%</a:t>
            </a:r>
            <a:endParaRPr lang="en-US" sz="8000" dirty="0"/>
          </a:p>
        </p:txBody>
      </p:sp>
      <p:sp>
        <p:nvSpPr>
          <p:cNvPr id="20" name="Shape 6"/>
          <p:cNvSpPr/>
          <p:nvPr/>
        </p:nvSpPr>
        <p:spPr>
          <a:xfrm>
            <a:off x="16245330" y="6121400"/>
            <a:ext cx="6058657" cy="1892300"/>
          </a:xfrm>
          <a:prstGeom prst="rect">
            <a:avLst/>
          </a:prstGeom>
          <a:noFill/>
          <a:ln/>
        </p:spPr>
      </p:sp>
      <p:sp>
        <p:nvSpPr>
          <p:cNvPr id="21" name="Text 7"/>
          <p:cNvSpPr/>
          <p:nvPr/>
        </p:nvSpPr>
        <p:spPr>
          <a:xfrm>
            <a:off x="16245330" y="6121400"/>
            <a:ext cx="6211076"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Enchanted Creatures</a:t>
            </a:r>
            <a:endParaRPr lang="en-US" sz="3600" dirty="0"/>
          </a:p>
        </p:txBody>
      </p:sp>
      <p:sp>
        <p:nvSpPr>
          <p:cNvPr id="22" name="Text 8"/>
          <p:cNvSpPr/>
          <p:nvPr/>
        </p:nvSpPr>
        <p:spPr>
          <a:xfrm>
            <a:off x="16245330" y="6794500"/>
            <a:ext cx="61941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23" name="Shape 9"/>
          <p:cNvSpPr/>
          <p:nvPr/>
        </p:nvSpPr>
        <p:spPr>
          <a:xfrm>
            <a:off x="13730416" y="8623300"/>
            <a:ext cx="8573572" cy="1854200"/>
          </a:xfrm>
          <a:prstGeom prst="rect">
            <a:avLst/>
          </a:prstGeom>
          <a:noFill/>
          <a:ln/>
        </p:spPr>
      </p:sp>
      <p:sp>
        <p:nvSpPr>
          <p:cNvPr id="24" name="Shape 10"/>
          <p:cNvSpPr/>
          <p:nvPr/>
        </p:nvSpPr>
        <p:spPr>
          <a:xfrm>
            <a:off x="13730416" y="8921750"/>
            <a:ext cx="2413302" cy="1257300"/>
          </a:xfrm>
          <a:prstGeom prst="rect">
            <a:avLst/>
          </a:prstGeom>
          <a:noFill/>
          <a:ln/>
        </p:spPr>
      </p:sp>
      <p:sp>
        <p:nvSpPr>
          <p:cNvPr id="25" name="Text 11"/>
          <p:cNvSpPr/>
          <p:nvPr/>
        </p:nvSpPr>
        <p:spPr>
          <a:xfrm>
            <a:off x="13730416" y="8921750"/>
            <a:ext cx="2752011" cy="1595967"/>
          </a:xfrm>
          <a:prstGeom prst="rect">
            <a:avLst/>
          </a:prstGeom>
          <a:noFill/>
          <a:ln/>
        </p:spPr>
        <p:txBody>
          <a:bodyPr wrap="square" lIns="0" tIns="0" rIns="0" bIns="0" rtlCol="0" anchor="t"/>
          <a:lstStyle/>
          <a:p>
            <a:pPr algn="l"/>
            <a:r>
              <a:rPr lang="en-US" sz="8000" dirty="0">
                <a:solidFill>
                  <a:srgbClr val="272727">
                    <a:alpha val="100000"/>
                  </a:srgbClr>
                </a:solidFill>
                <a:latin typeface="Rowdies Bold" pitchFamily="34" charset="0"/>
                <a:ea typeface="Rowdies Bold" pitchFamily="34" charset="-122"/>
                <a:cs typeface="Rowdies Bold" pitchFamily="34" charset="-120"/>
              </a:rPr>
              <a:t>60%</a:t>
            </a:r>
            <a:endParaRPr lang="en-US" sz="8000" dirty="0"/>
          </a:p>
        </p:txBody>
      </p:sp>
      <p:sp>
        <p:nvSpPr>
          <p:cNvPr id="26" name="Shape 12"/>
          <p:cNvSpPr/>
          <p:nvPr/>
        </p:nvSpPr>
        <p:spPr>
          <a:xfrm>
            <a:off x="16346943" y="8623300"/>
            <a:ext cx="5957045" cy="1854200"/>
          </a:xfrm>
          <a:prstGeom prst="rect">
            <a:avLst/>
          </a:prstGeom>
          <a:noFill/>
          <a:ln/>
        </p:spPr>
      </p:sp>
      <p:sp>
        <p:nvSpPr>
          <p:cNvPr id="27" name="Text 13"/>
          <p:cNvSpPr/>
          <p:nvPr/>
        </p:nvSpPr>
        <p:spPr>
          <a:xfrm>
            <a:off x="16346943" y="8623300"/>
            <a:ext cx="6109464" cy="12954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Magic-Wielding Individuals</a:t>
            </a:r>
            <a:endParaRPr lang="en-US" sz="3600" dirty="0"/>
          </a:p>
        </p:txBody>
      </p:sp>
      <p:sp>
        <p:nvSpPr>
          <p:cNvPr id="28" name="Text 14"/>
          <p:cNvSpPr/>
          <p:nvPr/>
        </p:nvSpPr>
        <p:spPr>
          <a:xfrm>
            <a:off x="16346943" y="9867900"/>
            <a:ext cx="60925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9" name="Shape 15"/>
          <p:cNvSpPr/>
          <p:nvPr/>
        </p:nvSpPr>
        <p:spPr>
          <a:xfrm>
            <a:off x="13730416" y="11087100"/>
            <a:ext cx="8573572" cy="1892300"/>
          </a:xfrm>
          <a:prstGeom prst="rect">
            <a:avLst/>
          </a:prstGeom>
          <a:noFill/>
          <a:ln/>
        </p:spPr>
      </p:sp>
      <p:sp>
        <p:nvSpPr>
          <p:cNvPr id="30" name="Shape 16"/>
          <p:cNvSpPr/>
          <p:nvPr/>
        </p:nvSpPr>
        <p:spPr>
          <a:xfrm>
            <a:off x="13730416" y="11404600"/>
            <a:ext cx="2413302" cy="1257300"/>
          </a:xfrm>
          <a:prstGeom prst="rect">
            <a:avLst/>
          </a:prstGeom>
          <a:noFill/>
          <a:ln/>
        </p:spPr>
      </p:sp>
      <p:sp>
        <p:nvSpPr>
          <p:cNvPr id="31" name="Text 17"/>
          <p:cNvSpPr/>
          <p:nvPr/>
        </p:nvSpPr>
        <p:spPr>
          <a:xfrm>
            <a:off x="13730416" y="11404600"/>
            <a:ext cx="2752011" cy="1595967"/>
          </a:xfrm>
          <a:prstGeom prst="rect">
            <a:avLst/>
          </a:prstGeom>
          <a:noFill/>
          <a:ln/>
        </p:spPr>
        <p:txBody>
          <a:bodyPr wrap="square" lIns="0" tIns="0" rIns="0" bIns="0" rtlCol="0" anchor="t"/>
          <a:lstStyle/>
          <a:p>
            <a:pPr algn="l"/>
            <a:r>
              <a:rPr lang="en-US" sz="8000" dirty="0">
                <a:solidFill>
                  <a:srgbClr val="272727">
                    <a:alpha val="100000"/>
                  </a:srgbClr>
                </a:solidFill>
                <a:latin typeface="Rowdies Bold" pitchFamily="34" charset="0"/>
                <a:ea typeface="Rowdies Bold" pitchFamily="34" charset="-122"/>
                <a:cs typeface="Rowdies Bold" pitchFamily="34" charset="-120"/>
              </a:rPr>
              <a:t>90%</a:t>
            </a:r>
            <a:endParaRPr lang="en-US" sz="8000" dirty="0"/>
          </a:p>
        </p:txBody>
      </p:sp>
      <p:sp>
        <p:nvSpPr>
          <p:cNvPr id="32" name="Shape 18"/>
          <p:cNvSpPr/>
          <p:nvPr/>
        </p:nvSpPr>
        <p:spPr>
          <a:xfrm>
            <a:off x="16346943" y="11087100"/>
            <a:ext cx="5957045" cy="1892300"/>
          </a:xfrm>
          <a:prstGeom prst="rect">
            <a:avLst/>
          </a:prstGeom>
          <a:noFill/>
          <a:ln/>
        </p:spPr>
      </p:sp>
      <p:sp>
        <p:nvSpPr>
          <p:cNvPr id="33" name="Text 19"/>
          <p:cNvSpPr/>
          <p:nvPr/>
        </p:nvSpPr>
        <p:spPr>
          <a:xfrm>
            <a:off x="16346943" y="11087100"/>
            <a:ext cx="6109464" cy="723900"/>
          </a:xfrm>
          <a:prstGeom prst="rect">
            <a:avLst/>
          </a:prstGeom>
          <a:noFill/>
          <a:ln/>
        </p:spPr>
        <p:txBody>
          <a:bodyPr wrap="square" lIns="0" tIns="0" rIns="0" bIns="0" rtlCol="0" anchor="t"/>
          <a:lstStyle/>
          <a:p>
            <a:pPr algn="l"/>
            <a:r>
              <a:rPr lang="en-US" sz="3600" dirty="0">
                <a:solidFill>
                  <a:srgbClr val="0E0E0E">
                    <a:alpha val="100000"/>
                  </a:srgbClr>
                </a:solidFill>
                <a:latin typeface="Rowdies Bold" pitchFamily="34" charset="0"/>
                <a:ea typeface="Rowdies Bold" pitchFamily="34" charset="-122"/>
                <a:cs typeface="Rowdies Bold" pitchFamily="34" charset="-120"/>
              </a:rPr>
              <a:t>Spells Cast</a:t>
            </a:r>
            <a:endParaRPr lang="en-US" sz="3600" dirty="0"/>
          </a:p>
        </p:txBody>
      </p:sp>
      <p:sp>
        <p:nvSpPr>
          <p:cNvPr id="34" name="Text 20"/>
          <p:cNvSpPr/>
          <p:nvPr/>
        </p:nvSpPr>
        <p:spPr>
          <a:xfrm>
            <a:off x="16346943" y="11760200"/>
            <a:ext cx="6092528"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2023-07-07T10:20:01Z</dcterms:created>
  <dcterms:modified xsi:type="dcterms:W3CDTF">2023-07-07T10:20:01Z</dcterms:modified>
</cp:coreProperties>
</file>