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2" name="Google Shape;82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3" name="Google Shape;112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4.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0" name="Shape 10"/>
        <p:cNvGrpSpPr/>
        <p:nvPr/>
      </p:nvGrpSpPr>
      <p:grpSpPr>
        <a:xfrm>
          <a:off x="0" y="0"/>
          <a:ext cx="0" cy="0"/>
          <a:chOff x="0" y="0"/>
          <a:chExt cx="0" cy="0"/>
        </a:xfrm>
      </p:grpSpPr>
      <p:sp>
        <p:nvSpPr>
          <p:cNvPr id="11" name="Google Shape;11;p2"/>
          <p:cNvSpPr txBox="1"/>
          <p:nvPr>
            <p:ph type="title"/>
          </p:nvPr>
        </p:nvSpPr>
        <p:spPr>
          <a:xfrm>
            <a:off x="415650" y="421101"/>
            <a:ext cx="11360700" cy="991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334" name="Shape 334"/>
        <p:cNvGrpSpPr/>
        <p:nvPr/>
      </p:nvGrpSpPr>
      <p:grpSpPr>
        <a:xfrm>
          <a:off x="0" y="0"/>
          <a:ext cx="0" cy="0"/>
          <a:chOff x="0" y="0"/>
          <a:chExt cx="0" cy="0"/>
        </a:xfrm>
      </p:grpSpPr>
      <p:sp>
        <p:nvSpPr>
          <p:cNvPr id="335" name="Google Shape;335;p11"/>
          <p:cNvSpPr/>
          <p:nvPr/>
        </p:nvSpPr>
        <p:spPr>
          <a:xfrm>
            <a:off x="10467718" y="4870923"/>
            <a:ext cx="1096156" cy="1311403"/>
          </a:xfrm>
          <a:custGeom>
            <a:rect b="b" l="l" r="r" t="t"/>
            <a:pathLst>
              <a:path extrusionOk="0" h="2850877" w="2382948">
                <a:moveTo>
                  <a:pt x="633588" y="1550343"/>
                </a:moveTo>
                <a:cubicBezTo>
                  <a:pt x="669945" y="2127406"/>
                  <a:pt x="-367613" y="2400364"/>
                  <a:pt x="249255" y="2787260"/>
                </a:cubicBezTo>
                <a:cubicBezTo>
                  <a:pt x="832851" y="3153287"/>
                  <a:pt x="757842" y="1827826"/>
                  <a:pt x="1068319" y="1657795"/>
                </a:cubicBezTo>
                <a:cubicBezTo>
                  <a:pt x="1414467" y="1468228"/>
                  <a:pt x="2152083" y="3080487"/>
                  <a:pt x="2366453" y="1877756"/>
                </a:cubicBezTo>
                <a:cubicBezTo>
                  <a:pt x="2517614" y="1029202"/>
                  <a:pt x="1586707" y="1681617"/>
                  <a:pt x="1335514" y="1281281"/>
                </a:cubicBezTo>
                <a:cubicBezTo>
                  <a:pt x="1084330" y="880955"/>
                  <a:pt x="2704019" y="433871"/>
                  <a:pt x="1540759" y="14990"/>
                </a:cubicBezTo>
                <a:cubicBezTo>
                  <a:pt x="1107171" y="-141142"/>
                  <a:pt x="1309625" y="972214"/>
                  <a:pt x="891582" y="1043309"/>
                </a:cubicBezTo>
                <a:cubicBezTo>
                  <a:pt x="537881" y="1103468"/>
                  <a:pt x="641046" y="-50554"/>
                  <a:pt x="103827" y="479000"/>
                </a:cubicBezTo>
                <a:cubicBezTo>
                  <a:pt x="-298881" y="875964"/>
                  <a:pt x="597232" y="973271"/>
                  <a:pt x="633588" y="15503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rot="3456818">
            <a:off x="654249" y="484406"/>
            <a:ext cx="1747450" cy="1748053"/>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1"/>
          <p:cNvSpPr txBox="1"/>
          <p:nvPr>
            <p:ph idx="1" type="subTitle"/>
          </p:nvPr>
        </p:nvSpPr>
        <p:spPr>
          <a:xfrm>
            <a:off x="118905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38" name="Google Shape;338;p11"/>
          <p:cNvSpPr txBox="1"/>
          <p:nvPr>
            <p:ph idx="2" type="subTitle"/>
          </p:nvPr>
        </p:nvSpPr>
        <p:spPr>
          <a:xfrm>
            <a:off x="471330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39" name="Google Shape;339;p11"/>
          <p:cNvSpPr txBox="1"/>
          <p:nvPr>
            <p:ph idx="3" type="subTitle"/>
          </p:nvPr>
        </p:nvSpPr>
        <p:spPr>
          <a:xfrm>
            <a:off x="8237552" y="3563475"/>
            <a:ext cx="26586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40" name="Google Shape;340;p11"/>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1" name="Google Shape;341;p11"/>
          <p:cNvSpPr txBox="1"/>
          <p:nvPr>
            <p:ph idx="4" type="body"/>
          </p:nvPr>
        </p:nvSpPr>
        <p:spPr>
          <a:xfrm>
            <a:off x="1189050" y="4129182"/>
            <a:ext cx="2658900" cy="16641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42" name="Google Shape;342;p11"/>
          <p:cNvSpPr txBox="1"/>
          <p:nvPr>
            <p:ph idx="5" type="body"/>
          </p:nvPr>
        </p:nvSpPr>
        <p:spPr>
          <a:xfrm>
            <a:off x="471330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43" name="Google Shape;343;p11"/>
          <p:cNvSpPr txBox="1"/>
          <p:nvPr>
            <p:ph idx="6" type="body"/>
          </p:nvPr>
        </p:nvSpPr>
        <p:spPr>
          <a:xfrm>
            <a:off x="823755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44" name="Google Shape;344;p11"/>
          <p:cNvSpPr/>
          <p:nvPr/>
        </p:nvSpPr>
        <p:spPr>
          <a:xfrm>
            <a:off x="11" y="-58996"/>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1"/>
          <p:cNvSpPr/>
          <p:nvPr/>
        </p:nvSpPr>
        <p:spPr>
          <a:xfrm>
            <a:off x="-5" y="1196131"/>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6" name="Google Shape;346;p11"/>
          <p:cNvGrpSpPr/>
          <p:nvPr/>
        </p:nvGrpSpPr>
        <p:grpSpPr>
          <a:xfrm rot="2024519">
            <a:off x="-21115" y="279707"/>
            <a:ext cx="1617096" cy="1310807"/>
            <a:chOff x="-15807" y="2535022"/>
            <a:chExt cx="4403050" cy="3569083"/>
          </a:xfrm>
        </p:grpSpPr>
        <p:sp>
          <p:nvSpPr>
            <p:cNvPr id="347" name="Google Shape;347;p11"/>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11"/>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11"/>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11"/>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11"/>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11"/>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6" name="Google Shape;356;p11"/>
          <p:cNvSpPr/>
          <p:nvPr/>
        </p:nvSpPr>
        <p:spPr>
          <a:xfrm rot="10800000">
            <a:off x="10964137" y="5763073"/>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11"/>
          <p:cNvSpPr/>
          <p:nvPr/>
        </p:nvSpPr>
        <p:spPr>
          <a:xfrm rot="10800000">
            <a:off x="11236494" y="4463417"/>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8" name="Google Shape;358;p11"/>
          <p:cNvGrpSpPr/>
          <p:nvPr/>
        </p:nvGrpSpPr>
        <p:grpSpPr>
          <a:xfrm rot="-8775481">
            <a:off x="10466969" y="5209636"/>
            <a:ext cx="1617096" cy="1310807"/>
            <a:chOff x="-15807" y="2535022"/>
            <a:chExt cx="4403050" cy="3569083"/>
          </a:xfrm>
        </p:grpSpPr>
        <p:sp>
          <p:nvSpPr>
            <p:cNvPr id="359" name="Google Shape;359;p11"/>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11"/>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11"/>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1"/>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1"/>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1"/>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1"/>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1"/>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 name="Google Shape;368;p11"/>
          <p:cNvGrpSpPr/>
          <p:nvPr/>
        </p:nvGrpSpPr>
        <p:grpSpPr>
          <a:xfrm flipH="1">
            <a:off x="10467739" y="-59000"/>
            <a:ext cx="1363436" cy="912361"/>
            <a:chOff x="8166958" y="-100078"/>
            <a:chExt cx="1179851" cy="1627763"/>
          </a:xfrm>
        </p:grpSpPr>
        <p:sp>
          <p:nvSpPr>
            <p:cNvPr id="369" name="Google Shape;369;p11"/>
            <p:cNvSpPr/>
            <p:nvPr/>
          </p:nvSpPr>
          <p:spPr>
            <a:xfrm>
              <a:off x="8166958" y="-100078"/>
              <a:ext cx="1179851" cy="1627763"/>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1"/>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1"/>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2" name="Google Shape;372;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373" name="Shape 373"/>
        <p:cNvGrpSpPr/>
        <p:nvPr/>
      </p:nvGrpSpPr>
      <p:grpSpPr>
        <a:xfrm>
          <a:off x="0" y="0"/>
          <a:ext cx="0" cy="0"/>
          <a:chOff x="0" y="0"/>
          <a:chExt cx="0" cy="0"/>
        </a:xfrm>
      </p:grpSpPr>
      <p:sp>
        <p:nvSpPr>
          <p:cNvPr id="374" name="Google Shape;374;p12"/>
          <p:cNvSpPr/>
          <p:nvPr/>
        </p:nvSpPr>
        <p:spPr>
          <a:xfrm flipH="1" rot="-3454978">
            <a:off x="10308036" y="367056"/>
            <a:ext cx="1368468" cy="1368941"/>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flipH="1">
            <a:off x="11329661" y="-58997"/>
            <a:ext cx="863008" cy="860864"/>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flipH="1">
            <a:off x="11543573" y="926230"/>
            <a:ext cx="649109" cy="895838"/>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7" name="Google Shape;377;p12"/>
          <p:cNvGrpSpPr/>
          <p:nvPr/>
        </p:nvGrpSpPr>
        <p:grpSpPr>
          <a:xfrm flipH="1" rot="-2024381">
            <a:off x="10939901" y="206755"/>
            <a:ext cx="1269179" cy="1028788"/>
            <a:chOff x="-15807" y="2535022"/>
            <a:chExt cx="4403050" cy="3569083"/>
          </a:xfrm>
        </p:grpSpPr>
        <p:sp>
          <p:nvSpPr>
            <p:cNvPr id="378" name="Google Shape;378;p12"/>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2"/>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7" name="Google Shape;387;p12"/>
          <p:cNvSpPr txBox="1"/>
          <p:nvPr>
            <p:ph idx="1" type="subTitle"/>
          </p:nvPr>
        </p:nvSpPr>
        <p:spPr>
          <a:xfrm>
            <a:off x="415600" y="2316000"/>
            <a:ext cx="1997700" cy="6069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88" name="Google Shape;388;p12"/>
          <p:cNvSpPr txBox="1"/>
          <p:nvPr>
            <p:ph idx="2" type="subTitle"/>
          </p:nvPr>
        </p:nvSpPr>
        <p:spPr>
          <a:xfrm>
            <a:off x="2775377" y="2316000"/>
            <a:ext cx="1997700" cy="6069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89" name="Google Shape;389;p12"/>
          <p:cNvSpPr txBox="1"/>
          <p:nvPr>
            <p:ph idx="3" type="subTitle"/>
          </p:nvPr>
        </p:nvSpPr>
        <p:spPr>
          <a:xfrm>
            <a:off x="5135153" y="2316000"/>
            <a:ext cx="1997700" cy="6069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90" name="Google Shape;390;p12"/>
          <p:cNvSpPr txBox="1"/>
          <p:nvPr>
            <p:ph idx="4" type="subTitle"/>
          </p:nvPr>
        </p:nvSpPr>
        <p:spPr>
          <a:xfrm>
            <a:off x="7494930" y="2316000"/>
            <a:ext cx="1997700" cy="6069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91" name="Google Shape;391;p12"/>
          <p:cNvSpPr txBox="1"/>
          <p:nvPr>
            <p:ph idx="5" type="subTitle"/>
          </p:nvPr>
        </p:nvSpPr>
        <p:spPr>
          <a:xfrm>
            <a:off x="9854707" y="2316000"/>
            <a:ext cx="1997700" cy="6069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92" name="Google Shape;392;p12"/>
          <p:cNvSpPr txBox="1"/>
          <p:nvPr>
            <p:ph type="title"/>
          </p:nvPr>
        </p:nvSpPr>
        <p:spPr>
          <a:xfrm>
            <a:off x="415600" y="974367"/>
            <a:ext cx="113607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3" name="Google Shape;393;p12"/>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394" name="Google Shape;394;p12"/>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5" name="Google Shape;395;p12"/>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6" name="Google Shape;396;p12"/>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7" name="Google Shape;397;p12"/>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8" name="Google Shape;398;p12"/>
          <p:cNvSpPr/>
          <p:nvPr/>
        </p:nvSpPr>
        <p:spPr>
          <a:xfrm>
            <a:off x="10975116" y="5568724"/>
            <a:ext cx="1229250" cy="1138779"/>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2"/>
          <p:cNvSpPr/>
          <p:nvPr/>
        </p:nvSpPr>
        <p:spPr>
          <a:xfrm>
            <a:off x="26691" y="152452"/>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12"/>
          <p:cNvSpPr/>
          <p:nvPr/>
        </p:nvSpPr>
        <p:spPr>
          <a:xfrm flipH="1">
            <a:off x="-20212" y="5166570"/>
            <a:ext cx="1019265" cy="114059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1" name="Google Shape;401;p12"/>
          <p:cNvGrpSpPr/>
          <p:nvPr/>
        </p:nvGrpSpPr>
        <p:grpSpPr>
          <a:xfrm rot="10800000">
            <a:off x="308217" y="5833762"/>
            <a:ext cx="1179851" cy="1138753"/>
            <a:chOff x="8166960" y="-100076"/>
            <a:chExt cx="1179851" cy="1362145"/>
          </a:xfrm>
        </p:grpSpPr>
        <p:sp>
          <p:nvSpPr>
            <p:cNvPr id="402" name="Google Shape;402;p12"/>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12"/>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5" name="Google Shape;405;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406" name="Shape 406"/>
        <p:cNvGrpSpPr/>
        <p:nvPr/>
      </p:nvGrpSpPr>
      <p:grpSpPr>
        <a:xfrm>
          <a:off x="0" y="0"/>
          <a:ext cx="0" cy="0"/>
          <a:chOff x="0" y="0"/>
          <a:chExt cx="0" cy="0"/>
        </a:xfrm>
      </p:grpSpPr>
      <p:sp>
        <p:nvSpPr>
          <p:cNvPr id="407" name="Google Shape;407;p13"/>
          <p:cNvSpPr/>
          <p:nvPr/>
        </p:nvSpPr>
        <p:spPr>
          <a:xfrm>
            <a:off x="10423292" y="541185"/>
            <a:ext cx="2287490" cy="2680134"/>
          </a:xfrm>
          <a:custGeom>
            <a:rect b="b" l="l" r="r" t="t"/>
            <a:pathLst>
              <a:path extrusionOk="0" h="4561931" w="3893600">
                <a:moveTo>
                  <a:pt x="1475727" y="1625579"/>
                </a:moveTo>
                <a:cubicBezTo>
                  <a:pt x="701725" y="1945314"/>
                  <a:pt x="-391239" y="2256791"/>
                  <a:pt x="140703" y="2983682"/>
                </a:cubicBezTo>
                <a:cubicBezTo>
                  <a:pt x="433787" y="3384027"/>
                  <a:pt x="944994" y="2545218"/>
                  <a:pt x="1544688" y="3467609"/>
                </a:cubicBezTo>
                <a:cubicBezTo>
                  <a:pt x="1795862" y="3854019"/>
                  <a:pt x="1339234" y="4479879"/>
                  <a:pt x="1544688" y="4556793"/>
                </a:cubicBezTo>
                <a:cubicBezTo>
                  <a:pt x="1751190" y="4634098"/>
                  <a:pt x="2179625" y="3815148"/>
                  <a:pt x="2390032" y="3719412"/>
                </a:cubicBezTo>
                <a:cubicBezTo>
                  <a:pt x="2597868" y="3624858"/>
                  <a:pt x="2640826" y="3837579"/>
                  <a:pt x="2705881" y="3984179"/>
                </a:cubicBezTo>
                <a:cubicBezTo>
                  <a:pt x="2827515" y="4258204"/>
                  <a:pt x="2965914" y="4400136"/>
                  <a:pt x="3267856" y="4276053"/>
                </a:cubicBezTo>
                <a:cubicBezTo>
                  <a:pt x="3848976" y="4037204"/>
                  <a:pt x="4121296" y="3101640"/>
                  <a:pt x="3662287" y="2641811"/>
                </a:cubicBezTo>
                <a:cubicBezTo>
                  <a:pt x="3538462" y="2517681"/>
                  <a:pt x="3394062" y="2461274"/>
                  <a:pt x="3218993" y="2483887"/>
                </a:cubicBezTo>
                <a:cubicBezTo>
                  <a:pt x="3105931" y="2498507"/>
                  <a:pt x="2873045" y="2565125"/>
                  <a:pt x="2798750" y="2438338"/>
                </a:cubicBezTo>
                <a:cubicBezTo>
                  <a:pt x="2596057" y="2092485"/>
                  <a:pt x="2757507" y="1668480"/>
                  <a:pt x="2957721" y="1389235"/>
                </a:cubicBezTo>
                <a:cubicBezTo>
                  <a:pt x="3279858" y="939941"/>
                  <a:pt x="3549605" y="-32726"/>
                  <a:pt x="2812656" y="847"/>
                </a:cubicBezTo>
                <a:cubicBezTo>
                  <a:pt x="2468708" y="16521"/>
                  <a:pt x="2596153" y="1162778"/>
                  <a:pt x="1475727" y="16255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3"/>
          <p:cNvSpPr/>
          <p:nvPr/>
        </p:nvSpPr>
        <p:spPr>
          <a:xfrm>
            <a:off x="9116804" y="-204561"/>
            <a:ext cx="2272172" cy="1508292"/>
          </a:xfrm>
          <a:custGeom>
            <a:rect b="b" l="l" r="r" t="t"/>
            <a:pathLst>
              <a:path extrusionOk="0" h="2567306" w="3867526">
                <a:moveTo>
                  <a:pt x="2013339" y="191617"/>
                </a:moveTo>
                <a:cubicBezTo>
                  <a:pt x="1850557" y="300786"/>
                  <a:pt x="1815829" y="514621"/>
                  <a:pt x="1590010" y="542020"/>
                </a:cubicBezTo>
                <a:cubicBezTo>
                  <a:pt x="1371421" y="568542"/>
                  <a:pt x="1217449" y="395056"/>
                  <a:pt x="1029102" y="327813"/>
                </a:cubicBezTo>
                <a:cubicBezTo>
                  <a:pt x="761306" y="232207"/>
                  <a:pt x="447563" y="268960"/>
                  <a:pt x="208952" y="425350"/>
                </a:cubicBezTo>
                <a:cubicBezTo>
                  <a:pt x="144649" y="467495"/>
                  <a:pt x="99224" y="519247"/>
                  <a:pt x="59390" y="583640"/>
                </a:cubicBezTo>
                <a:cubicBezTo>
                  <a:pt x="-60339" y="777175"/>
                  <a:pt x="7126" y="935661"/>
                  <a:pt x="206332" y="1013880"/>
                </a:cubicBezTo>
                <a:cubicBezTo>
                  <a:pt x="415730" y="1096097"/>
                  <a:pt x="829001" y="1100937"/>
                  <a:pt x="846555" y="1409932"/>
                </a:cubicBezTo>
                <a:cubicBezTo>
                  <a:pt x="851470" y="1496581"/>
                  <a:pt x="775965" y="1593698"/>
                  <a:pt x="715301" y="1645943"/>
                </a:cubicBezTo>
                <a:cubicBezTo>
                  <a:pt x="525325" y="1809535"/>
                  <a:pt x="-45194" y="2166436"/>
                  <a:pt x="271560" y="2470579"/>
                </a:cubicBezTo>
                <a:cubicBezTo>
                  <a:pt x="406843" y="2600481"/>
                  <a:pt x="632328" y="2604501"/>
                  <a:pt x="754925" y="2452396"/>
                </a:cubicBezTo>
                <a:cubicBezTo>
                  <a:pt x="837554" y="2349869"/>
                  <a:pt x="851461" y="2224901"/>
                  <a:pt x="901629" y="2107915"/>
                </a:cubicBezTo>
                <a:cubicBezTo>
                  <a:pt x="982153" y="1920148"/>
                  <a:pt x="1148012" y="1797076"/>
                  <a:pt x="1357724" y="1799924"/>
                </a:cubicBezTo>
                <a:cubicBezTo>
                  <a:pt x="1562140" y="1802696"/>
                  <a:pt x="1767471" y="1921044"/>
                  <a:pt x="1918185" y="2050708"/>
                </a:cubicBezTo>
                <a:cubicBezTo>
                  <a:pt x="1993432" y="2115497"/>
                  <a:pt x="2051915" y="2197402"/>
                  <a:pt x="2127258" y="2261210"/>
                </a:cubicBezTo>
                <a:cubicBezTo>
                  <a:pt x="2483875" y="2563381"/>
                  <a:pt x="2997557" y="2635076"/>
                  <a:pt x="3391226" y="2364461"/>
                </a:cubicBezTo>
                <a:cubicBezTo>
                  <a:pt x="3511336" y="2281879"/>
                  <a:pt x="3613253" y="2180838"/>
                  <a:pt x="3665736" y="2040011"/>
                </a:cubicBezTo>
                <a:cubicBezTo>
                  <a:pt x="3737364" y="1847539"/>
                  <a:pt x="3636209" y="1749984"/>
                  <a:pt x="3547912" y="1598327"/>
                </a:cubicBezTo>
                <a:cubicBezTo>
                  <a:pt x="3467806" y="1460624"/>
                  <a:pt x="3423706" y="1254703"/>
                  <a:pt x="3457901" y="1100001"/>
                </a:cubicBezTo>
                <a:cubicBezTo>
                  <a:pt x="3478379" y="1007039"/>
                  <a:pt x="3511907" y="906594"/>
                  <a:pt x="3567057" y="828182"/>
                </a:cubicBezTo>
                <a:cubicBezTo>
                  <a:pt x="3717457" y="614218"/>
                  <a:pt x="3946438" y="575407"/>
                  <a:pt x="3840424" y="267002"/>
                </a:cubicBezTo>
                <a:cubicBezTo>
                  <a:pt x="3826042" y="225203"/>
                  <a:pt x="3811088" y="182328"/>
                  <a:pt x="3780702" y="148908"/>
                </a:cubicBezTo>
                <a:cubicBezTo>
                  <a:pt x="3591251" y="-59127"/>
                  <a:pt x="3315978" y="-9006"/>
                  <a:pt x="3076043" y="59716"/>
                </a:cubicBezTo>
                <a:cubicBezTo>
                  <a:pt x="2999652" y="81584"/>
                  <a:pt x="2926406" y="96033"/>
                  <a:pt x="2857636" y="138525"/>
                </a:cubicBezTo>
                <a:cubicBezTo>
                  <a:pt x="2778007" y="187692"/>
                  <a:pt x="2706854" y="253219"/>
                  <a:pt x="2633607" y="309793"/>
                </a:cubicBezTo>
                <a:cubicBezTo>
                  <a:pt x="2578077" y="352708"/>
                  <a:pt x="2543025" y="382398"/>
                  <a:pt x="2430153" y="316714"/>
                </a:cubicBezTo>
                <a:cubicBezTo>
                  <a:pt x="2330427" y="258624"/>
                  <a:pt x="2266800" y="21587"/>
                  <a:pt x="2013339" y="1916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3"/>
          <p:cNvSpPr/>
          <p:nvPr/>
        </p:nvSpPr>
        <p:spPr>
          <a:xfrm>
            <a:off x="1524412" y="-384153"/>
            <a:ext cx="1906702" cy="1553974"/>
          </a:xfrm>
          <a:custGeom>
            <a:rect b="b" l="l" r="r" t="t"/>
            <a:pathLst>
              <a:path extrusionOk="0" h="4439925" w="5447719">
                <a:moveTo>
                  <a:pt x="3991536" y="4431610"/>
                </a:moveTo>
                <a:cubicBezTo>
                  <a:pt x="3477158" y="4500743"/>
                  <a:pt x="2320709" y="4137030"/>
                  <a:pt x="2332291" y="3408511"/>
                </a:cubicBezTo>
                <a:cubicBezTo>
                  <a:pt x="2337653" y="3071383"/>
                  <a:pt x="2427951" y="2205265"/>
                  <a:pt x="2170718" y="1891740"/>
                </a:cubicBezTo>
                <a:cubicBezTo>
                  <a:pt x="1913486" y="1578206"/>
                  <a:pt x="1465754" y="1917000"/>
                  <a:pt x="1303372" y="2154383"/>
                </a:cubicBezTo>
                <a:cubicBezTo>
                  <a:pt x="1208150" y="2293581"/>
                  <a:pt x="1199978" y="2480480"/>
                  <a:pt x="1060360" y="2590361"/>
                </a:cubicBezTo>
                <a:cubicBezTo>
                  <a:pt x="772696" y="2816751"/>
                  <a:pt x="214083" y="2648987"/>
                  <a:pt x="56016" y="2339196"/>
                </a:cubicBezTo>
                <a:cubicBezTo>
                  <a:pt x="-87050" y="2058799"/>
                  <a:pt x="55502" y="1653596"/>
                  <a:pt x="352100" y="1543096"/>
                </a:cubicBezTo>
                <a:cubicBezTo>
                  <a:pt x="643242" y="1434634"/>
                  <a:pt x="726128" y="1405798"/>
                  <a:pt x="562765" y="1084961"/>
                </a:cubicBezTo>
                <a:cubicBezTo>
                  <a:pt x="-18565" y="-56781"/>
                  <a:pt x="2011470" y="-422711"/>
                  <a:pt x="2272702" y="599954"/>
                </a:cubicBezTo>
                <a:cubicBezTo>
                  <a:pt x="2363761" y="956442"/>
                  <a:pt x="2177081" y="1549545"/>
                  <a:pt x="2568454" y="1593817"/>
                </a:cubicBezTo>
                <a:cubicBezTo>
                  <a:pt x="2959827" y="1638099"/>
                  <a:pt x="3210000" y="985447"/>
                  <a:pt x="3838184" y="777045"/>
                </a:cubicBezTo>
                <a:cubicBezTo>
                  <a:pt x="4287412" y="628014"/>
                  <a:pt x="5223814" y="967649"/>
                  <a:pt x="5426249" y="1608533"/>
                </a:cubicBezTo>
                <a:cubicBezTo>
                  <a:pt x="5649763" y="2316126"/>
                  <a:pt x="4062917" y="1779364"/>
                  <a:pt x="3691927" y="2505026"/>
                </a:cubicBezTo>
                <a:cubicBezTo>
                  <a:pt x="3490940" y="2898152"/>
                  <a:pt x="4122153" y="2796587"/>
                  <a:pt x="4389805" y="3131981"/>
                </a:cubicBezTo>
                <a:cubicBezTo>
                  <a:pt x="4741821" y="3573093"/>
                  <a:pt x="4505915" y="4362478"/>
                  <a:pt x="3991536" y="44316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3"/>
          <p:cNvSpPr/>
          <p:nvPr/>
        </p:nvSpPr>
        <p:spPr>
          <a:xfrm>
            <a:off x="-343550" y="-691445"/>
            <a:ext cx="1788203" cy="2264028"/>
          </a:xfrm>
          <a:custGeom>
            <a:rect b="b" l="l" r="r" t="t"/>
            <a:pathLst>
              <a:path extrusionOk="0" h="5265181" w="4158612">
                <a:moveTo>
                  <a:pt x="2573428" y="1249"/>
                </a:moveTo>
                <a:cubicBezTo>
                  <a:pt x="2952361" y="-27859"/>
                  <a:pt x="3340467" y="458135"/>
                  <a:pt x="3400446" y="797968"/>
                </a:cubicBezTo>
                <a:cubicBezTo>
                  <a:pt x="3431459" y="973694"/>
                  <a:pt x="3287613" y="1107168"/>
                  <a:pt x="3124278" y="1135998"/>
                </a:cubicBezTo>
                <a:cubicBezTo>
                  <a:pt x="2876123" y="1179796"/>
                  <a:pt x="2344095" y="1097979"/>
                  <a:pt x="2321997" y="1480869"/>
                </a:cubicBezTo>
                <a:cubicBezTo>
                  <a:pt x="2304271" y="1787935"/>
                  <a:pt x="2620529" y="1894544"/>
                  <a:pt x="2878066" y="1864083"/>
                </a:cubicBezTo>
                <a:cubicBezTo>
                  <a:pt x="3026266" y="1846555"/>
                  <a:pt x="3179923" y="1799291"/>
                  <a:pt x="3329085" y="1835736"/>
                </a:cubicBezTo>
                <a:cubicBezTo>
                  <a:pt x="3580249" y="1897100"/>
                  <a:pt x="3750975" y="2192956"/>
                  <a:pt x="3769606" y="2435542"/>
                </a:cubicBezTo>
                <a:cubicBezTo>
                  <a:pt x="3798124" y="2806819"/>
                  <a:pt x="3621664" y="2885229"/>
                  <a:pt x="3287403" y="2904793"/>
                </a:cubicBezTo>
                <a:cubicBezTo>
                  <a:pt x="3120897" y="2914547"/>
                  <a:pt x="2889077" y="2875142"/>
                  <a:pt x="2837328" y="3082044"/>
                </a:cubicBezTo>
                <a:cubicBezTo>
                  <a:pt x="2791408" y="3265619"/>
                  <a:pt x="2957991" y="3475464"/>
                  <a:pt x="3073929" y="3594698"/>
                </a:cubicBezTo>
                <a:cubicBezTo>
                  <a:pt x="3210060" y="3734697"/>
                  <a:pt x="3392321" y="3859255"/>
                  <a:pt x="3564867" y="3949343"/>
                </a:cubicBezTo>
                <a:cubicBezTo>
                  <a:pt x="3734354" y="4037849"/>
                  <a:pt x="3935475" y="4100600"/>
                  <a:pt x="4044565" y="4267087"/>
                </a:cubicBezTo>
                <a:cubicBezTo>
                  <a:pt x="4206204" y="4513766"/>
                  <a:pt x="4225883" y="5041879"/>
                  <a:pt x="3905509" y="5188364"/>
                </a:cubicBezTo>
                <a:cubicBezTo>
                  <a:pt x="3776798" y="5247219"/>
                  <a:pt x="3670727" y="5265612"/>
                  <a:pt x="3533748" y="5265174"/>
                </a:cubicBezTo>
                <a:cubicBezTo>
                  <a:pt x="3372900" y="5264669"/>
                  <a:pt x="3195420" y="5262107"/>
                  <a:pt x="3047592" y="5191317"/>
                </a:cubicBezTo>
                <a:cubicBezTo>
                  <a:pt x="2930301" y="5135148"/>
                  <a:pt x="2857369" y="5041813"/>
                  <a:pt x="2774701" y="4943714"/>
                </a:cubicBezTo>
                <a:cubicBezTo>
                  <a:pt x="2491323" y="4607416"/>
                  <a:pt x="2369365" y="4116611"/>
                  <a:pt x="2018155" y="3835252"/>
                </a:cubicBezTo>
                <a:cubicBezTo>
                  <a:pt x="1836525" y="3689748"/>
                  <a:pt x="1550618" y="3592517"/>
                  <a:pt x="1336424" y="3728153"/>
                </a:cubicBezTo>
                <a:cubicBezTo>
                  <a:pt x="1177705" y="3828661"/>
                  <a:pt x="1040398" y="3975355"/>
                  <a:pt x="832269" y="3966202"/>
                </a:cubicBezTo>
                <a:cubicBezTo>
                  <a:pt x="608901" y="3956372"/>
                  <a:pt x="467831" y="3765653"/>
                  <a:pt x="332835" y="3610110"/>
                </a:cubicBezTo>
                <a:cubicBezTo>
                  <a:pt x="259920" y="3526099"/>
                  <a:pt x="203483" y="3432783"/>
                  <a:pt x="152202" y="3334437"/>
                </a:cubicBezTo>
                <a:cubicBezTo>
                  <a:pt x="91785" y="3218575"/>
                  <a:pt x="28977" y="3108904"/>
                  <a:pt x="11527" y="2978069"/>
                </a:cubicBezTo>
                <a:cubicBezTo>
                  <a:pt x="-18048" y="2756308"/>
                  <a:pt x="7260" y="2642587"/>
                  <a:pt x="111073" y="2443786"/>
                </a:cubicBezTo>
                <a:cubicBezTo>
                  <a:pt x="222088" y="2231174"/>
                  <a:pt x="313479" y="2053221"/>
                  <a:pt x="515459" y="1917562"/>
                </a:cubicBezTo>
                <a:cubicBezTo>
                  <a:pt x="703651" y="1791164"/>
                  <a:pt x="963374" y="1712095"/>
                  <a:pt x="1181348" y="1654504"/>
                </a:cubicBezTo>
                <a:cubicBezTo>
                  <a:pt x="1383042" y="1601215"/>
                  <a:pt x="1558797" y="1591508"/>
                  <a:pt x="1716628" y="1439244"/>
                </a:cubicBezTo>
                <a:cubicBezTo>
                  <a:pt x="1981187" y="1184016"/>
                  <a:pt x="1512415" y="781775"/>
                  <a:pt x="1726614" y="422273"/>
                </a:cubicBezTo>
                <a:cubicBezTo>
                  <a:pt x="1940813" y="62771"/>
                  <a:pt x="2451365" y="10622"/>
                  <a:pt x="2573428" y="12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3"/>
          <p:cNvSpPr/>
          <p:nvPr/>
        </p:nvSpPr>
        <p:spPr>
          <a:xfrm>
            <a:off x="-7" y="5345994"/>
            <a:ext cx="2158892" cy="1437652"/>
          </a:xfrm>
          <a:custGeom>
            <a:rect b="b" l="l" r="r" t="t"/>
            <a:pathLst>
              <a:path extrusionOk="0" h="2447067" w="3674710">
                <a:moveTo>
                  <a:pt x="150489" y="155313"/>
                </a:moveTo>
                <a:cubicBezTo>
                  <a:pt x="454009" y="-66048"/>
                  <a:pt x="1278687" y="-77382"/>
                  <a:pt x="1467234" y="296436"/>
                </a:cubicBezTo>
                <a:cubicBezTo>
                  <a:pt x="1626168" y="611513"/>
                  <a:pt x="1166991" y="1303047"/>
                  <a:pt x="1231843" y="1340318"/>
                </a:cubicBezTo>
                <a:cubicBezTo>
                  <a:pt x="1345276" y="1405527"/>
                  <a:pt x="1878171" y="1098993"/>
                  <a:pt x="2048202" y="1047234"/>
                </a:cubicBezTo>
                <a:cubicBezTo>
                  <a:pt x="2651449" y="863583"/>
                  <a:pt x="4065121" y="847105"/>
                  <a:pt x="3572297" y="1960244"/>
                </a:cubicBezTo>
                <a:cubicBezTo>
                  <a:pt x="3428889" y="2284160"/>
                  <a:pt x="2639152" y="2297848"/>
                  <a:pt x="1945075" y="1962958"/>
                </a:cubicBezTo>
                <a:cubicBezTo>
                  <a:pt x="1387091" y="1693734"/>
                  <a:pt x="1084561" y="2742199"/>
                  <a:pt x="535991" y="2363684"/>
                </a:cubicBezTo>
                <a:cubicBezTo>
                  <a:pt x="130072" y="2083593"/>
                  <a:pt x="659097" y="1732053"/>
                  <a:pt x="481365" y="1280169"/>
                </a:cubicBezTo>
                <a:cubicBezTo>
                  <a:pt x="303633" y="828283"/>
                  <a:pt x="-269242" y="461437"/>
                  <a:pt x="150489" y="1553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13"/>
          <p:cNvSpPr/>
          <p:nvPr/>
        </p:nvSpPr>
        <p:spPr>
          <a:xfrm>
            <a:off x="8372950" y="5929362"/>
            <a:ext cx="2050355" cy="1307892"/>
          </a:xfrm>
          <a:custGeom>
            <a:rect b="b" l="l" r="r" t="t"/>
            <a:pathLst>
              <a:path extrusionOk="0" h="2710658" w="4249441">
                <a:moveTo>
                  <a:pt x="410694" y="1534318"/>
                </a:moveTo>
                <a:cubicBezTo>
                  <a:pt x="355353" y="1324015"/>
                  <a:pt x="-516137" y="525249"/>
                  <a:pt x="460814" y="58838"/>
                </a:cubicBezTo>
                <a:cubicBezTo>
                  <a:pt x="749069" y="-78779"/>
                  <a:pt x="1262257" y="30425"/>
                  <a:pt x="1469921" y="329777"/>
                </a:cubicBezTo>
                <a:cubicBezTo>
                  <a:pt x="1730173" y="704919"/>
                  <a:pt x="1658364" y="1004299"/>
                  <a:pt x="1942685" y="1056620"/>
                </a:cubicBezTo>
                <a:cubicBezTo>
                  <a:pt x="2353518" y="1132210"/>
                  <a:pt x="2617675" y="724636"/>
                  <a:pt x="2901729" y="510085"/>
                </a:cubicBezTo>
                <a:cubicBezTo>
                  <a:pt x="2997541" y="437723"/>
                  <a:pt x="3139578" y="413454"/>
                  <a:pt x="3251353" y="389975"/>
                </a:cubicBezTo>
                <a:cubicBezTo>
                  <a:pt x="3589110" y="319032"/>
                  <a:pt x="4073875" y="419254"/>
                  <a:pt x="4220303" y="775928"/>
                </a:cubicBezTo>
                <a:cubicBezTo>
                  <a:pt x="4329364" y="1041570"/>
                  <a:pt x="4112281" y="1175006"/>
                  <a:pt x="3900216" y="1237852"/>
                </a:cubicBezTo>
                <a:cubicBezTo>
                  <a:pt x="3706601" y="1295230"/>
                  <a:pt x="3497594" y="1309775"/>
                  <a:pt x="3297798" y="1337198"/>
                </a:cubicBezTo>
                <a:cubicBezTo>
                  <a:pt x="3162466" y="1355772"/>
                  <a:pt x="2996493" y="1369335"/>
                  <a:pt x="2892823" y="1473710"/>
                </a:cubicBezTo>
                <a:cubicBezTo>
                  <a:pt x="2659813" y="1708292"/>
                  <a:pt x="2968956" y="1843595"/>
                  <a:pt x="3089219" y="2002824"/>
                </a:cubicBezTo>
                <a:cubicBezTo>
                  <a:pt x="3258831" y="2227385"/>
                  <a:pt x="3162123" y="2516659"/>
                  <a:pt x="2934676" y="2661506"/>
                </a:cubicBezTo>
                <a:cubicBezTo>
                  <a:pt x="2730889" y="2791275"/>
                  <a:pt x="2473599" y="2637903"/>
                  <a:pt x="2324638" y="2504096"/>
                </a:cubicBezTo>
                <a:cubicBezTo>
                  <a:pt x="2164465" y="2360211"/>
                  <a:pt x="1937161" y="1847957"/>
                  <a:pt x="1552208" y="1885028"/>
                </a:cubicBezTo>
                <a:cubicBezTo>
                  <a:pt x="1055136" y="1932901"/>
                  <a:pt x="1145100" y="2059365"/>
                  <a:pt x="976688" y="2345124"/>
                </a:cubicBezTo>
                <a:cubicBezTo>
                  <a:pt x="863226" y="2537643"/>
                  <a:pt x="607271" y="2672355"/>
                  <a:pt x="411608" y="2695711"/>
                </a:cubicBezTo>
                <a:cubicBezTo>
                  <a:pt x="246387" y="2715428"/>
                  <a:pt x="-45021" y="2554522"/>
                  <a:pt x="102322" y="2353478"/>
                </a:cubicBezTo>
                <a:cubicBezTo>
                  <a:pt x="235557" y="2171683"/>
                  <a:pt x="521927" y="1957037"/>
                  <a:pt x="410694" y="15343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3" name="Google Shape;413;p13"/>
          <p:cNvGrpSpPr/>
          <p:nvPr/>
        </p:nvGrpSpPr>
        <p:grpSpPr>
          <a:xfrm>
            <a:off x="10076673" y="-75453"/>
            <a:ext cx="988654" cy="1141427"/>
            <a:chOff x="9499648" y="300000"/>
            <a:chExt cx="1935880" cy="2235024"/>
          </a:xfrm>
        </p:grpSpPr>
        <p:sp>
          <p:nvSpPr>
            <p:cNvPr id="414" name="Google Shape;414;p13"/>
            <p:cNvSpPr/>
            <p:nvPr/>
          </p:nvSpPr>
          <p:spPr>
            <a:xfrm>
              <a:off x="9499648" y="300000"/>
              <a:ext cx="1935880" cy="2235024"/>
            </a:xfrm>
            <a:custGeom>
              <a:rect b="b" l="l" r="r" t="t"/>
              <a:pathLst>
                <a:path extrusionOk="0" h="2235024" w="1935880">
                  <a:moveTo>
                    <a:pt x="1917835" y="0"/>
                  </a:moveTo>
                  <a:cubicBezTo>
                    <a:pt x="1917835" y="0"/>
                    <a:pt x="2127862" y="2203161"/>
                    <a:pt x="1114879" y="2234546"/>
                  </a:cubicBezTo>
                  <a:cubicBezTo>
                    <a:pt x="-121876" y="2272856"/>
                    <a:pt x="3568" y="0"/>
                    <a:pt x="3568"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13"/>
            <p:cNvSpPr/>
            <p:nvPr/>
          </p:nvSpPr>
          <p:spPr>
            <a:xfrm>
              <a:off x="9916433" y="300000"/>
              <a:ext cx="1133723" cy="1810062"/>
            </a:xfrm>
            <a:custGeom>
              <a:rect b="b" l="l" r="r" t="t"/>
              <a:pathLst>
                <a:path extrusionOk="0" h="1810062" w="1133723">
                  <a:moveTo>
                    <a:pt x="1103192" y="0"/>
                  </a:moveTo>
                  <a:cubicBezTo>
                    <a:pt x="1103192" y="0"/>
                    <a:pt x="1329030" y="1802111"/>
                    <a:pt x="552265" y="1810045"/>
                  </a:cubicBezTo>
                  <a:cubicBezTo>
                    <a:pt x="-83623" y="1816551"/>
                    <a:pt x="4102" y="0"/>
                    <a:pt x="410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13"/>
            <p:cNvSpPr/>
            <p:nvPr/>
          </p:nvSpPr>
          <p:spPr>
            <a:xfrm>
              <a:off x="10230464" y="300000"/>
              <a:ext cx="476510" cy="1252037"/>
            </a:xfrm>
            <a:custGeom>
              <a:rect b="b" l="l" r="r" t="t"/>
              <a:pathLst>
                <a:path extrusionOk="0" h="1252037" w="476510">
                  <a:moveTo>
                    <a:pt x="441499" y="0"/>
                  </a:moveTo>
                  <a:cubicBezTo>
                    <a:pt x="441499" y="0"/>
                    <a:pt x="596470" y="1271807"/>
                    <a:pt x="254333" y="1251804"/>
                  </a:cubicBezTo>
                  <a:cubicBezTo>
                    <a:pt x="-75995" y="1232497"/>
                    <a:pt x="10112" y="0"/>
                    <a:pt x="1011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7" name="Google Shape;417;p13"/>
          <p:cNvSpPr/>
          <p:nvPr/>
        </p:nvSpPr>
        <p:spPr>
          <a:xfrm>
            <a:off x="388702" y="4807173"/>
            <a:ext cx="1143249" cy="1022424"/>
          </a:xfrm>
          <a:custGeom>
            <a:rect b="b" l="l" r="r" t="t"/>
            <a:pathLst>
              <a:path extrusionOk="0" h="1740296" w="1945956">
                <a:moveTo>
                  <a:pt x="723817" y="866"/>
                </a:moveTo>
                <a:cubicBezTo>
                  <a:pt x="1178782" y="-26014"/>
                  <a:pt x="1680620" y="578538"/>
                  <a:pt x="1865366" y="1012821"/>
                </a:cubicBezTo>
                <a:cubicBezTo>
                  <a:pt x="2050113" y="1447104"/>
                  <a:pt x="1917754" y="1711128"/>
                  <a:pt x="1462792" y="1738007"/>
                </a:cubicBezTo>
                <a:cubicBezTo>
                  <a:pt x="1007826" y="1764896"/>
                  <a:pt x="230249" y="1554641"/>
                  <a:pt x="45505" y="1120358"/>
                </a:cubicBezTo>
                <a:cubicBezTo>
                  <a:pt x="-139239" y="686076"/>
                  <a:pt x="268852" y="27755"/>
                  <a:pt x="723817" y="8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8" name="Google Shape;418;p13"/>
          <p:cNvGrpSpPr/>
          <p:nvPr/>
        </p:nvGrpSpPr>
        <p:grpSpPr>
          <a:xfrm>
            <a:off x="416898" y="5929344"/>
            <a:ext cx="804372" cy="928652"/>
            <a:chOff x="842382" y="5575247"/>
            <a:chExt cx="1935913" cy="2235024"/>
          </a:xfrm>
        </p:grpSpPr>
        <p:sp>
          <p:nvSpPr>
            <p:cNvPr id="419" name="Google Shape;419;p13"/>
            <p:cNvSpPr/>
            <p:nvPr/>
          </p:nvSpPr>
          <p:spPr>
            <a:xfrm>
              <a:off x="842382" y="5575247"/>
              <a:ext cx="1935913" cy="2235024"/>
            </a:xfrm>
            <a:custGeom>
              <a:rect b="b" l="l" r="r" t="t"/>
              <a:pathLst>
                <a:path extrusionOk="0" h="2235024" w="1935913">
                  <a:moveTo>
                    <a:pt x="18043" y="2235025"/>
                  </a:moveTo>
                  <a:cubicBezTo>
                    <a:pt x="18043" y="2235025"/>
                    <a:pt x="-191978" y="31864"/>
                    <a:pt x="821045" y="479"/>
                  </a:cubicBezTo>
                  <a:cubicBezTo>
                    <a:pt x="2057790" y="-37840"/>
                    <a:pt x="1932346" y="2235025"/>
                    <a:pt x="1932346" y="2235025"/>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13"/>
            <p:cNvSpPr/>
            <p:nvPr/>
          </p:nvSpPr>
          <p:spPr>
            <a:xfrm>
              <a:off x="1227795" y="6000199"/>
              <a:ext cx="1133680" cy="1810072"/>
            </a:xfrm>
            <a:custGeom>
              <a:rect b="b" l="l" r="r" t="t"/>
              <a:pathLst>
                <a:path extrusionOk="0" h="1810072" w="1133680">
                  <a:moveTo>
                    <a:pt x="30534" y="1810072"/>
                  </a:moveTo>
                  <a:cubicBezTo>
                    <a:pt x="30534" y="1810072"/>
                    <a:pt x="-195308" y="7961"/>
                    <a:pt x="581422" y="17"/>
                  </a:cubicBezTo>
                  <a:cubicBezTo>
                    <a:pt x="1217320" y="-6479"/>
                    <a:pt x="1129576" y="1810072"/>
                    <a:pt x="1129576" y="1810072"/>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3"/>
            <p:cNvSpPr/>
            <p:nvPr/>
          </p:nvSpPr>
          <p:spPr>
            <a:xfrm>
              <a:off x="1570960" y="6558234"/>
              <a:ext cx="476517" cy="1252037"/>
            </a:xfrm>
            <a:custGeom>
              <a:rect b="b" l="l" r="r" t="t"/>
              <a:pathLst>
                <a:path extrusionOk="0" h="1252037" w="476517">
                  <a:moveTo>
                    <a:pt x="35022" y="1252037"/>
                  </a:moveTo>
                  <a:cubicBezTo>
                    <a:pt x="35022" y="1252037"/>
                    <a:pt x="-119988" y="-19769"/>
                    <a:pt x="222217" y="234"/>
                  </a:cubicBezTo>
                  <a:cubicBezTo>
                    <a:pt x="552525" y="19540"/>
                    <a:pt x="466400" y="1252037"/>
                    <a:pt x="466400" y="1252037"/>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2" name="Google Shape;422;p13"/>
          <p:cNvGrpSpPr/>
          <p:nvPr/>
        </p:nvGrpSpPr>
        <p:grpSpPr>
          <a:xfrm>
            <a:off x="-176049" y="4327267"/>
            <a:ext cx="1617240" cy="1310924"/>
            <a:chOff x="-15807" y="2535022"/>
            <a:chExt cx="4403050" cy="3569083"/>
          </a:xfrm>
        </p:grpSpPr>
        <p:sp>
          <p:nvSpPr>
            <p:cNvPr id="423" name="Google Shape;423;p13"/>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13"/>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13"/>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3"/>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3"/>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3"/>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13"/>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13"/>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13"/>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32" name="Google Shape;432;p13"/>
          <p:cNvGrpSpPr/>
          <p:nvPr/>
        </p:nvGrpSpPr>
        <p:grpSpPr>
          <a:xfrm>
            <a:off x="10758461" y="2550568"/>
            <a:ext cx="1617148" cy="1310839"/>
            <a:chOff x="8133407" y="217961"/>
            <a:chExt cx="4668441" cy="3784177"/>
          </a:xfrm>
        </p:grpSpPr>
        <p:sp>
          <p:nvSpPr>
            <p:cNvPr id="433" name="Google Shape;433;p13"/>
            <p:cNvSpPr/>
            <p:nvPr/>
          </p:nvSpPr>
          <p:spPr>
            <a:xfrm>
              <a:off x="10526802" y="543986"/>
              <a:ext cx="2275046" cy="2149083"/>
            </a:xfrm>
            <a:custGeom>
              <a:rect b="b" l="l" r="r" t="t"/>
              <a:pathLst>
                <a:path extrusionOk="0" h="2149083" w="2275046">
                  <a:moveTo>
                    <a:pt x="2275046" y="0"/>
                  </a:moveTo>
                  <a:cubicBezTo>
                    <a:pt x="2275046" y="0"/>
                    <a:pt x="2121217" y="498694"/>
                    <a:pt x="1896998" y="833853"/>
                  </a:cubicBezTo>
                  <a:cubicBezTo>
                    <a:pt x="1429512" y="1532559"/>
                    <a:pt x="844676" y="2037213"/>
                    <a:pt x="0" y="214908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8133407" y="2088282"/>
              <a:ext cx="2393394" cy="855546"/>
            </a:xfrm>
            <a:custGeom>
              <a:rect b="b" l="l" r="r" t="t"/>
              <a:pathLst>
                <a:path extrusionOk="0" h="855546" w="2393394">
                  <a:moveTo>
                    <a:pt x="2393395" y="604788"/>
                  </a:moveTo>
                  <a:cubicBezTo>
                    <a:pt x="2393395" y="604788"/>
                    <a:pt x="2206133" y="727374"/>
                    <a:pt x="2171367" y="748425"/>
                  </a:cubicBezTo>
                  <a:cubicBezTo>
                    <a:pt x="2029920" y="833921"/>
                    <a:pt x="1848088" y="854362"/>
                    <a:pt x="1686573" y="855495"/>
                  </a:cubicBezTo>
                  <a:cubicBezTo>
                    <a:pt x="1176452" y="859067"/>
                    <a:pt x="689838" y="675244"/>
                    <a:pt x="302133" y="340574"/>
                  </a:cubicBezTo>
                  <a:cubicBezTo>
                    <a:pt x="276054" y="318057"/>
                    <a:pt x="105" y="98477"/>
                    <a:pt x="0" y="94200"/>
                  </a:cubicBezTo>
                  <a:cubicBezTo>
                    <a:pt x="-67" y="91466"/>
                    <a:pt x="40405" y="103068"/>
                    <a:pt x="45415" y="103658"/>
                  </a:cubicBezTo>
                  <a:cubicBezTo>
                    <a:pt x="84448" y="108259"/>
                    <a:pt x="128682" y="116241"/>
                    <a:pt x="167688" y="111231"/>
                  </a:cubicBezTo>
                  <a:cubicBezTo>
                    <a:pt x="287960" y="95800"/>
                    <a:pt x="406736" y="77179"/>
                    <a:pt x="526904" y="59157"/>
                  </a:cubicBezTo>
                  <a:cubicBezTo>
                    <a:pt x="640461" y="42117"/>
                    <a:pt x="749693" y="9675"/>
                    <a:pt x="864842" y="1836"/>
                  </a:cubicBezTo>
                  <a:cubicBezTo>
                    <a:pt x="1158468" y="-18166"/>
                    <a:pt x="1520181" y="129204"/>
                    <a:pt x="1782270" y="252324"/>
                  </a:cubicBezTo>
                  <a:cubicBezTo>
                    <a:pt x="1916097" y="315180"/>
                    <a:pt x="2057448" y="389361"/>
                    <a:pt x="2180892" y="470371"/>
                  </a:cubicBezTo>
                  <a:cubicBezTo>
                    <a:pt x="2226040" y="500032"/>
                    <a:pt x="2393395" y="604788"/>
                    <a:pt x="2393395" y="604788"/>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8166821" y="2202666"/>
              <a:ext cx="2332453" cy="528040"/>
            </a:xfrm>
            <a:custGeom>
              <a:rect b="b" l="l" r="r" t="t"/>
              <a:pathLst>
                <a:path extrusionOk="0" h="528040" w="2332453">
                  <a:moveTo>
                    <a:pt x="2332454" y="487871"/>
                  </a:moveTo>
                  <a:cubicBezTo>
                    <a:pt x="2332454" y="487871"/>
                    <a:pt x="1876587" y="519770"/>
                    <a:pt x="1756477" y="526123"/>
                  </a:cubicBezTo>
                  <a:cubicBezTo>
                    <a:pt x="1021642" y="564994"/>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3"/>
            <p:cNvSpPr/>
            <p:nvPr/>
          </p:nvSpPr>
          <p:spPr>
            <a:xfrm>
              <a:off x="8154248" y="2200847"/>
              <a:ext cx="2367410" cy="495585"/>
            </a:xfrm>
            <a:custGeom>
              <a:rect b="b" l="l" r="r" t="t"/>
              <a:pathLst>
                <a:path extrusionOk="0" h="495585" w="2367410">
                  <a:moveTo>
                    <a:pt x="2367410" y="495586"/>
                  </a:moveTo>
                  <a:cubicBezTo>
                    <a:pt x="2367410" y="495586"/>
                    <a:pt x="2096043" y="426977"/>
                    <a:pt x="2000507" y="399212"/>
                  </a:cubicBezTo>
                  <a:cubicBezTo>
                    <a:pt x="1303725" y="196720"/>
                    <a:pt x="998753" y="153905"/>
                    <a:pt x="722462" y="107585"/>
                  </a:cubicBezTo>
                  <a:cubicBezTo>
                    <a:pt x="580520" y="83791"/>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3"/>
            <p:cNvSpPr/>
            <p:nvPr/>
          </p:nvSpPr>
          <p:spPr>
            <a:xfrm>
              <a:off x="9074525" y="217961"/>
              <a:ext cx="3187445" cy="1601878"/>
            </a:xfrm>
            <a:custGeom>
              <a:rect b="b" l="l" r="r" t="t"/>
              <a:pathLst>
                <a:path extrusionOk="0" h="1601878" w="3187445">
                  <a:moveTo>
                    <a:pt x="3187446" y="1387288"/>
                  </a:moveTo>
                  <a:cubicBezTo>
                    <a:pt x="2589752" y="1757115"/>
                    <a:pt x="2097119" y="1532572"/>
                    <a:pt x="2059305" y="1551327"/>
                  </a:cubicBezTo>
                  <a:cubicBezTo>
                    <a:pt x="1948625" y="1606267"/>
                    <a:pt x="1706499" y="1622746"/>
                    <a:pt x="1257204" y="1539630"/>
                  </a:cubicBezTo>
                  <a:cubicBezTo>
                    <a:pt x="247974" y="1352950"/>
                    <a:pt x="0" y="0"/>
                    <a:pt x="0" y="0"/>
                  </a:cubicBezTo>
                  <a:cubicBezTo>
                    <a:pt x="0" y="0"/>
                    <a:pt x="247840" y="160145"/>
                    <a:pt x="339661" y="195976"/>
                  </a:cubicBezTo>
                  <a:cubicBezTo>
                    <a:pt x="779716" y="367727"/>
                    <a:pt x="1364551" y="536672"/>
                    <a:pt x="1663065" y="922630"/>
                  </a:cubicBezTo>
                  <a:cubicBezTo>
                    <a:pt x="1772983" y="1064781"/>
                    <a:pt x="2058828" y="1551327"/>
                    <a:pt x="2058828" y="1551327"/>
                  </a:cubicBezTo>
                  <a:cubicBezTo>
                    <a:pt x="2058828" y="1551327"/>
                    <a:pt x="1704499" y="1510132"/>
                    <a:pt x="1452277" y="1400565"/>
                  </a:cubicBezTo>
                  <a:cubicBezTo>
                    <a:pt x="882872" y="1153192"/>
                    <a:pt x="784479" y="950847"/>
                    <a:pt x="478250" y="602773"/>
                  </a:cubicBezTo>
                  <a:cubicBezTo>
                    <a:pt x="368236" y="477722"/>
                    <a:pt x="277053" y="334884"/>
                    <a:pt x="169078" y="208209"/>
                  </a:cubicBezTo>
                  <a:cubicBezTo>
                    <a:pt x="132873" y="165737"/>
                    <a:pt x="101365" y="118912"/>
                    <a:pt x="65113" y="76382"/>
                  </a:cubicBezTo>
                  <a:cubicBezTo>
                    <a:pt x="53768" y="63075"/>
                    <a:pt x="714" y="659"/>
                    <a:pt x="714" y="65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3"/>
            <p:cNvSpPr/>
            <p:nvPr/>
          </p:nvSpPr>
          <p:spPr>
            <a:xfrm>
              <a:off x="9120226" y="271518"/>
              <a:ext cx="1965502" cy="1486072"/>
            </a:xfrm>
            <a:custGeom>
              <a:rect b="b" l="l" r="r" t="t"/>
              <a:pathLst>
                <a:path extrusionOk="0" h="1486072" w="1965502">
                  <a:moveTo>
                    <a:pt x="1965503" y="1486073"/>
                  </a:moveTo>
                  <a:cubicBezTo>
                    <a:pt x="1821103" y="1393614"/>
                    <a:pt x="1683754" y="1282495"/>
                    <a:pt x="1541165" y="1185473"/>
                  </a:cubicBezTo>
                  <a:cubicBezTo>
                    <a:pt x="1176643" y="937411"/>
                    <a:pt x="798976" y="679471"/>
                    <a:pt x="464734" y="390547"/>
                  </a:cubicBezTo>
                  <a:cubicBezTo>
                    <a:pt x="311048" y="257700"/>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3"/>
            <p:cNvSpPr/>
            <p:nvPr/>
          </p:nvSpPr>
          <p:spPr>
            <a:xfrm>
              <a:off x="10331729" y="996609"/>
              <a:ext cx="2323080" cy="3005528"/>
            </a:xfrm>
            <a:custGeom>
              <a:rect b="b" l="l" r="r" t="t"/>
              <a:pathLst>
                <a:path extrusionOk="0" h="3005528" w="2323080">
                  <a:moveTo>
                    <a:pt x="2296954" y="0"/>
                  </a:moveTo>
                  <a:cubicBezTo>
                    <a:pt x="2296954" y="0"/>
                    <a:pt x="2400015" y="870834"/>
                    <a:pt x="2196751" y="1119446"/>
                  </a:cubicBezTo>
                  <a:cubicBezTo>
                    <a:pt x="1964531" y="1403357"/>
                    <a:pt x="1682592" y="1476547"/>
                    <a:pt x="1377411" y="1623509"/>
                  </a:cubicBezTo>
                  <a:cubicBezTo>
                    <a:pt x="1158431" y="1728998"/>
                    <a:pt x="968026" y="1876540"/>
                    <a:pt x="788861" y="2038341"/>
                  </a:cubicBezTo>
                  <a:cubicBezTo>
                    <a:pt x="573215" y="2233185"/>
                    <a:pt x="397859" y="2460642"/>
                    <a:pt x="213551" y="2683679"/>
                  </a:cubicBezTo>
                  <a:cubicBezTo>
                    <a:pt x="160116" y="2748326"/>
                    <a:pt x="0" y="3005529"/>
                    <a:pt x="0" y="3005529"/>
                  </a:cubicBezTo>
                  <a:cubicBezTo>
                    <a:pt x="0" y="3005529"/>
                    <a:pt x="841724" y="2749497"/>
                    <a:pt x="1094995" y="2649675"/>
                  </a:cubicBezTo>
                  <a:cubicBezTo>
                    <a:pt x="1747648" y="2392491"/>
                    <a:pt x="2199418" y="1790873"/>
                    <a:pt x="2220088" y="109167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13"/>
            <p:cNvSpPr/>
            <p:nvPr/>
          </p:nvSpPr>
          <p:spPr>
            <a:xfrm>
              <a:off x="10331729" y="2088280"/>
              <a:ext cx="2220087" cy="1913858"/>
            </a:xfrm>
            <a:custGeom>
              <a:rect b="b" l="l" r="r" t="t"/>
              <a:pathLst>
                <a:path extrusionOk="0" h="1913858" w="2220087">
                  <a:moveTo>
                    <a:pt x="2220088" y="0"/>
                  </a:moveTo>
                  <a:cubicBezTo>
                    <a:pt x="2220088" y="0"/>
                    <a:pt x="1811465" y="650653"/>
                    <a:pt x="1110044" y="956929"/>
                  </a:cubicBezTo>
                  <a:cubicBezTo>
                    <a:pt x="645986" y="115952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3"/>
            <p:cNvSpPr/>
            <p:nvPr/>
          </p:nvSpPr>
          <p:spPr>
            <a:xfrm>
              <a:off x="10331729" y="2088280"/>
              <a:ext cx="2220087" cy="1913858"/>
            </a:xfrm>
            <a:custGeom>
              <a:rect b="b" l="l" r="r" t="t"/>
              <a:pathLst>
                <a:path extrusionOk="0" h="1913858" w="2220087">
                  <a:moveTo>
                    <a:pt x="2220088" y="0"/>
                  </a:moveTo>
                  <a:cubicBezTo>
                    <a:pt x="2220088" y="0"/>
                    <a:pt x="1999012" y="855545"/>
                    <a:pt x="1234060" y="1189339"/>
                  </a:cubicBezTo>
                  <a:cubicBezTo>
                    <a:pt x="824485" y="136806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42" name="Google Shape;442;p13"/>
          <p:cNvGrpSpPr/>
          <p:nvPr/>
        </p:nvGrpSpPr>
        <p:grpSpPr>
          <a:xfrm>
            <a:off x="-59720" y="-3419"/>
            <a:ext cx="1783975" cy="1675604"/>
            <a:chOff x="261932" y="-501397"/>
            <a:chExt cx="2820960" cy="2649595"/>
          </a:xfrm>
        </p:grpSpPr>
        <p:sp>
          <p:nvSpPr>
            <p:cNvPr id="443" name="Google Shape;443;p13"/>
            <p:cNvSpPr/>
            <p:nvPr/>
          </p:nvSpPr>
          <p:spPr>
            <a:xfrm>
              <a:off x="261932" y="-501397"/>
              <a:ext cx="2820960" cy="2649595"/>
            </a:xfrm>
            <a:custGeom>
              <a:rect b="b" l="l" r="r" t="t"/>
              <a:pathLst>
                <a:path extrusionOk="0" h="2649595" w="2820960">
                  <a:moveTo>
                    <a:pt x="2785735" y="107"/>
                  </a:moveTo>
                  <a:cubicBezTo>
                    <a:pt x="2764751" y="-1455"/>
                    <a:pt x="2746216" y="14247"/>
                    <a:pt x="2744654" y="35231"/>
                  </a:cubicBezTo>
                  <a:cubicBezTo>
                    <a:pt x="2737558" y="130515"/>
                    <a:pt x="2726127" y="223875"/>
                    <a:pt x="2710126" y="315027"/>
                  </a:cubicBezTo>
                  <a:cubicBezTo>
                    <a:pt x="2706487" y="335753"/>
                    <a:pt x="2720355" y="355443"/>
                    <a:pt x="2741082" y="359081"/>
                  </a:cubicBezTo>
                  <a:cubicBezTo>
                    <a:pt x="2761808" y="362718"/>
                    <a:pt x="2781496" y="348850"/>
                    <a:pt x="2785135" y="328124"/>
                  </a:cubicBezTo>
                  <a:cubicBezTo>
                    <a:pt x="2801575" y="234477"/>
                    <a:pt x="2813576" y="138684"/>
                    <a:pt x="2820854" y="40886"/>
                  </a:cubicBezTo>
                  <a:cubicBezTo>
                    <a:pt x="2822416" y="19902"/>
                    <a:pt x="2806718" y="1669"/>
                    <a:pt x="2785735" y="107"/>
                  </a:cubicBezTo>
                  <a:close/>
                  <a:moveTo>
                    <a:pt x="2652385" y="652867"/>
                  </a:moveTo>
                  <a:cubicBezTo>
                    <a:pt x="2637583" y="654117"/>
                    <a:pt x="2624248" y="664061"/>
                    <a:pt x="2619343" y="679061"/>
                  </a:cubicBezTo>
                  <a:cubicBezTo>
                    <a:pt x="2589939" y="769020"/>
                    <a:pt x="2555868" y="856605"/>
                    <a:pt x="2517244" y="941594"/>
                  </a:cubicBezTo>
                  <a:cubicBezTo>
                    <a:pt x="2508538" y="960751"/>
                    <a:pt x="2517139" y="983193"/>
                    <a:pt x="2536294" y="991898"/>
                  </a:cubicBezTo>
                  <a:cubicBezTo>
                    <a:pt x="2555449" y="1000603"/>
                    <a:pt x="2577899" y="992303"/>
                    <a:pt x="2586596" y="973145"/>
                  </a:cubicBezTo>
                  <a:cubicBezTo>
                    <a:pt x="2626382" y="885605"/>
                    <a:pt x="2661396" y="795513"/>
                    <a:pt x="2691675" y="702873"/>
                  </a:cubicBezTo>
                  <a:cubicBezTo>
                    <a:pt x="2698210" y="682873"/>
                    <a:pt x="2687561" y="661190"/>
                    <a:pt x="2667558" y="654654"/>
                  </a:cubicBezTo>
                  <a:cubicBezTo>
                    <a:pt x="2662567" y="653019"/>
                    <a:pt x="2657319" y="652451"/>
                    <a:pt x="2652385" y="652867"/>
                  </a:cubicBezTo>
                  <a:close/>
                  <a:moveTo>
                    <a:pt x="2375865" y="1253835"/>
                  </a:moveTo>
                  <a:cubicBezTo>
                    <a:pt x="2361234" y="1251269"/>
                    <a:pt x="2346032" y="1257250"/>
                    <a:pt x="2337460" y="1270504"/>
                  </a:cubicBezTo>
                  <a:cubicBezTo>
                    <a:pt x="2286501" y="1349339"/>
                    <a:pt x="2231256" y="1425636"/>
                    <a:pt x="2171963" y="1498807"/>
                  </a:cubicBezTo>
                  <a:cubicBezTo>
                    <a:pt x="2158714" y="1515155"/>
                    <a:pt x="2160971" y="1539138"/>
                    <a:pt x="2177325" y="1552385"/>
                  </a:cubicBezTo>
                  <a:cubicBezTo>
                    <a:pt x="2193670" y="1565631"/>
                    <a:pt x="2217654" y="1563078"/>
                    <a:pt x="2230904" y="1546729"/>
                  </a:cubicBezTo>
                  <a:cubicBezTo>
                    <a:pt x="2291892" y="1471461"/>
                    <a:pt x="2349014" y="1393018"/>
                    <a:pt x="2401458" y="1311879"/>
                  </a:cubicBezTo>
                  <a:cubicBezTo>
                    <a:pt x="2412879" y="1294207"/>
                    <a:pt x="2407821" y="1270616"/>
                    <a:pt x="2390152" y="1259193"/>
                  </a:cubicBezTo>
                  <a:cubicBezTo>
                    <a:pt x="2385733" y="1256338"/>
                    <a:pt x="2380732" y="1254691"/>
                    <a:pt x="2375865" y="1253835"/>
                  </a:cubicBezTo>
                  <a:close/>
                  <a:moveTo>
                    <a:pt x="1943068" y="1763423"/>
                  </a:moveTo>
                  <a:cubicBezTo>
                    <a:pt x="1933324" y="1763118"/>
                    <a:pt x="1923351" y="1766633"/>
                    <a:pt x="1915683" y="1773843"/>
                  </a:cubicBezTo>
                  <a:cubicBezTo>
                    <a:pt x="1847351" y="1838080"/>
                    <a:pt x="1775713" y="1899059"/>
                    <a:pt x="1701075" y="1956895"/>
                  </a:cubicBezTo>
                  <a:cubicBezTo>
                    <a:pt x="1684445" y="1969791"/>
                    <a:pt x="1681635" y="1993842"/>
                    <a:pt x="1694522" y="2010482"/>
                  </a:cubicBezTo>
                  <a:cubicBezTo>
                    <a:pt x="1707410" y="2027113"/>
                    <a:pt x="1731174" y="2030209"/>
                    <a:pt x="1747805" y="2017321"/>
                  </a:cubicBezTo>
                  <a:cubicBezTo>
                    <a:pt x="1824339" y="1958009"/>
                    <a:pt x="1897957" y="1895115"/>
                    <a:pt x="1968071" y="1829202"/>
                  </a:cubicBezTo>
                  <a:cubicBezTo>
                    <a:pt x="1983406" y="1814791"/>
                    <a:pt x="1983968" y="1790664"/>
                    <a:pt x="1969557" y="1775329"/>
                  </a:cubicBezTo>
                  <a:cubicBezTo>
                    <a:pt x="1962356" y="1767661"/>
                    <a:pt x="1952812" y="1763728"/>
                    <a:pt x="1943068" y="1763423"/>
                  </a:cubicBezTo>
                  <a:close/>
                  <a:moveTo>
                    <a:pt x="1404610" y="2164063"/>
                  </a:moveTo>
                  <a:cubicBezTo>
                    <a:pt x="1399704" y="2164749"/>
                    <a:pt x="1394837" y="2166130"/>
                    <a:pt x="1390322" y="2168826"/>
                  </a:cubicBezTo>
                  <a:cubicBezTo>
                    <a:pt x="1309112" y="2217423"/>
                    <a:pt x="1226273" y="2262247"/>
                    <a:pt x="1142072" y="2303071"/>
                  </a:cubicBezTo>
                  <a:cubicBezTo>
                    <a:pt x="1123137" y="2312253"/>
                    <a:pt x="1115031" y="2335037"/>
                    <a:pt x="1124213" y="2353973"/>
                  </a:cubicBezTo>
                  <a:cubicBezTo>
                    <a:pt x="1133395" y="2372909"/>
                    <a:pt x="1156179" y="2381014"/>
                    <a:pt x="1175115" y="2371832"/>
                  </a:cubicBezTo>
                  <a:cubicBezTo>
                    <a:pt x="1261297" y="2330037"/>
                    <a:pt x="1346479" y="2284050"/>
                    <a:pt x="1429613" y="2234320"/>
                  </a:cubicBezTo>
                  <a:cubicBezTo>
                    <a:pt x="1447672" y="2223509"/>
                    <a:pt x="1453511" y="2200277"/>
                    <a:pt x="1442710" y="2182228"/>
                  </a:cubicBezTo>
                  <a:cubicBezTo>
                    <a:pt x="1434604" y="2168683"/>
                    <a:pt x="1419316" y="2162016"/>
                    <a:pt x="1404610" y="2164063"/>
                  </a:cubicBezTo>
                  <a:close/>
                  <a:moveTo>
                    <a:pt x="809593" y="2444756"/>
                  </a:moveTo>
                  <a:cubicBezTo>
                    <a:pt x="804656" y="2444413"/>
                    <a:pt x="799387" y="2445137"/>
                    <a:pt x="794412" y="2446842"/>
                  </a:cubicBezTo>
                  <a:cubicBezTo>
                    <a:pt x="702195" y="2478484"/>
                    <a:pt x="611447" y="2504420"/>
                    <a:pt x="523843" y="2524528"/>
                  </a:cubicBezTo>
                  <a:cubicBezTo>
                    <a:pt x="503334" y="2529242"/>
                    <a:pt x="490559" y="2549864"/>
                    <a:pt x="495268" y="2570371"/>
                  </a:cubicBezTo>
                  <a:cubicBezTo>
                    <a:pt x="499976" y="2590879"/>
                    <a:pt x="520300" y="2603652"/>
                    <a:pt x="540809" y="2598946"/>
                  </a:cubicBezTo>
                  <a:cubicBezTo>
                    <a:pt x="631041" y="2578230"/>
                    <a:pt x="724406" y="2551379"/>
                    <a:pt x="819118" y="2518870"/>
                  </a:cubicBezTo>
                  <a:cubicBezTo>
                    <a:pt x="839020" y="2512040"/>
                    <a:pt x="849761" y="2490561"/>
                    <a:pt x="842930" y="2470654"/>
                  </a:cubicBezTo>
                  <a:cubicBezTo>
                    <a:pt x="837808" y="2455728"/>
                    <a:pt x="824404" y="2445794"/>
                    <a:pt x="809593" y="2444756"/>
                  </a:cubicBezTo>
                  <a:close/>
                  <a:moveTo>
                    <a:pt x="42532" y="2567990"/>
                  </a:moveTo>
                  <a:cubicBezTo>
                    <a:pt x="21634" y="2565533"/>
                    <a:pt x="2723" y="2580430"/>
                    <a:pt x="265" y="2601328"/>
                  </a:cubicBezTo>
                  <a:cubicBezTo>
                    <a:pt x="-2193" y="2622225"/>
                    <a:pt x="12705" y="2641133"/>
                    <a:pt x="33603" y="2643590"/>
                  </a:cubicBezTo>
                  <a:cubicBezTo>
                    <a:pt x="70800" y="2647972"/>
                    <a:pt x="111428" y="2649953"/>
                    <a:pt x="155046" y="2649543"/>
                  </a:cubicBezTo>
                  <a:cubicBezTo>
                    <a:pt x="176088" y="2649353"/>
                    <a:pt x="193046" y="2632189"/>
                    <a:pt x="192849" y="2611148"/>
                  </a:cubicBezTo>
                  <a:cubicBezTo>
                    <a:pt x="192652" y="2590107"/>
                    <a:pt x="175492" y="2573153"/>
                    <a:pt x="154452" y="2573343"/>
                  </a:cubicBezTo>
                  <a:cubicBezTo>
                    <a:pt x="113929" y="2573724"/>
                    <a:pt x="76404" y="2571972"/>
                    <a:pt x="42532" y="256799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13"/>
            <p:cNvSpPr/>
            <p:nvPr/>
          </p:nvSpPr>
          <p:spPr>
            <a:xfrm>
              <a:off x="325562" y="-501319"/>
              <a:ext cx="2482217" cy="2339686"/>
            </a:xfrm>
            <a:custGeom>
              <a:rect b="b" l="l" r="r" t="t"/>
              <a:pathLst>
                <a:path extrusionOk="0" h="2339686" w="2482217">
                  <a:moveTo>
                    <a:pt x="2445584" y="28"/>
                  </a:moveTo>
                  <a:cubicBezTo>
                    <a:pt x="2424553" y="-776"/>
                    <a:pt x="2407094" y="15613"/>
                    <a:pt x="2406284" y="36641"/>
                  </a:cubicBezTo>
                  <a:cubicBezTo>
                    <a:pt x="2402636" y="131968"/>
                    <a:pt x="2393140" y="225181"/>
                    <a:pt x="2378014" y="316139"/>
                  </a:cubicBezTo>
                  <a:cubicBezTo>
                    <a:pt x="2374557" y="336896"/>
                    <a:pt x="2388511" y="356443"/>
                    <a:pt x="2409266" y="359894"/>
                  </a:cubicBezTo>
                  <a:cubicBezTo>
                    <a:pt x="2430020" y="363347"/>
                    <a:pt x="2449566" y="349398"/>
                    <a:pt x="2453023" y="328641"/>
                  </a:cubicBezTo>
                  <a:cubicBezTo>
                    <a:pt x="2468673" y="234503"/>
                    <a:pt x="2478417" y="138150"/>
                    <a:pt x="2482189" y="39616"/>
                  </a:cubicBezTo>
                  <a:cubicBezTo>
                    <a:pt x="2482999" y="18590"/>
                    <a:pt x="2466606" y="833"/>
                    <a:pt x="2445584" y="28"/>
                  </a:cubicBezTo>
                  <a:close/>
                  <a:moveTo>
                    <a:pt x="2317883" y="652491"/>
                  </a:moveTo>
                  <a:cubicBezTo>
                    <a:pt x="2303062" y="653323"/>
                    <a:pt x="2289575" y="662935"/>
                    <a:pt x="2284250" y="677791"/>
                  </a:cubicBezTo>
                  <a:cubicBezTo>
                    <a:pt x="2252589" y="766151"/>
                    <a:pt x="2214879" y="852004"/>
                    <a:pt x="2171741" y="934966"/>
                  </a:cubicBezTo>
                  <a:cubicBezTo>
                    <a:pt x="2162025" y="953635"/>
                    <a:pt x="2169436" y="976455"/>
                    <a:pt x="2188105" y="986163"/>
                  </a:cubicBezTo>
                  <a:cubicBezTo>
                    <a:pt x="2206774" y="995872"/>
                    <a:pt x="2229596" y="988759"/>
                    <a:pt x="2239302" y="970091"/>
                  </a:cubicBezTo>
                  <a:cubicBezTo>
                    <a:pt x="2284031" y="884091"/>
                    <a:pt x="2323160" y="795013"/>
                    <a:pt x="2355983" y="703391"/>
                  </a:cubicBezTo>
                  <a:cubicBezTo>
                    <a:pt x="2363079" y="683582"/>
                    <a:pt x="2352573" y="661969"/>
                    <a:pt x="2332770" y="654872"/>
                  </a:cubicBezTo>
                  <a:cubicBezTo>
                    <a:pt x="2327817" y="653098"/>
                    <a:pt x="2322826" y="652214"/>
                    <a:pt x="2317883" y="652491"/>
                  </a:cubicBezTo>
                  <a:close/>
                  <a:moveTo>
                    <a:pt x="1996119" y="1235600"/>
                  </a:moveTo>
                  <a:cubicBezTo>
                    <a:pt x="1986451" y="1236895"/>
                    <a:pt x="1977202" y="1241823"/>
                    <a:pt x="1970820" y="1250185"/>
                  </a:cubicBezTo>
                  <a:cubicBezTo>
                    <a:pt x="1914308" y="1324187"/>
                    <a:pt x="1853101" y="1395249"/>
                    <a:pt x="1787159" y="1463009"/>
                  </a:cubicBezTo>
                  <a:cubicBezTo>
                    <a:pt x="1772491" y="1478089"/>
                    <a:pt x="1772681" y="1502210"/>
                    <a:pt x="1787759" y="1516885"/>
                  </a:cubicBezTo>
                  <a:cubicBezTo>
                    <a:pt x="1802837" y="1531560"/>
                    <a:pt x="1826964" y="1531072"/>
                    <a:pt x="1841633" y="1515991"/>
                  </a:cubicBezTo>
                  <a:cubicBezTo>
                    <a:pt x="1909670" y="1446079"/>
                    <a:pt x="1973163" y="1373068"/>
                    <a:pt x="2031542" y="1296619"/>
                  </a:cubicBezTo>
                  <a:cubicBezTo>
                    <a:pt x="2044306" y="1279895"/>
                    <a:pt x="2041124" y="1255811"/>
                    <a:pt x="2024398" y="1243041"/>
                  </a:cubicBezTo>
                  <a:cubicBezTo>
                    <a:pt x="2016036" y="1236655"/>
                    <a:pt x="2005787" y="1234304"/>
                    <a:pt x="1996119" y="1235600"/>
                  </a:cubicBezTo>
                  <a:close/>
                  <a:moveTo>
                    <a:pt x="1534156" y="1704706"/>
                  </a:moveTo>
                  <a:cubicBezTo>
                    <a:pt x="1524488" y="1703423"/>
                    <a:pt x="1514230" y="1705751"/>
                    <a:pt x="1505877" y="1712147"/>
                  </a:cubicBezTo>
                  <a:cubicBezTo>
                    <a:pt x="1431524" y="1769078"/>
                    <a:pt x="1353972" y="1822456"/>
                    <a:pt x="1273705" y="1871986"/>
                  </a:cubicBezTo>
                  <a:cubicBezTo>
                    <a:pt x="1255798" y="1883035"/>
                    <a:pt x="1250159" y="1906467"/>
                    <a:pt x="1261208" y="1924374"/>
                  </a:cubicBezTo>
                  <a:cubicBezTo>
                    <a:pt x="1272257" y="1942281"/>
                    <a:pt x="1295688" y="1947929"/>
                    <a:pt x="1313595" y="1936880"/>
                  </a:cubicBezTo>
                  <a:cubicBezTo>
                    <a:pt x="1396006" y="1886017"/>
                    <a:pt x="1475911" y="1831067"/>
                    <a:pt x="1552311" y="1772574"/>
                  </a:cubicBezTo>
                  <a:cubicBezTo>
                    <a:pt x="1569018" y="1759782"/>
                    <a:pt x="1571951" y="1735998"/>
                    <a:pt x="1559159" y="1719291"/>
                  </a:cubicBezTo>
                  <a:cubicBezTo>
                    <a:pt x="1552759" y="1710938"/>
                    <a:pt x="1543824" y="1705988"/>
                    <a:pt x="1534156" y="1704706"/>
                  </a:cubicBezTo>
                  <a:close/>
                  <a:moveTo>
                    <a:pt x="956998" y="2044627"/>
                  </a:moveTo>
                  <a:cubicBezTo>
                    <a:pt x="952055" y="2044751"/>
                    <a:pt x="946911" y="2046037"/>
                    <a:pt x="942120" y="2048199"/>
                  </a:cubicBezTo>
                  <a:cubicBezTo>
                    <a:pt x="854900" y="2087594"/>
                    <a:pt x="767106" y="2121894"/>
                    <a:pt x="679883" y="2151193"/>
                  </a:cubicBezTo>
                  <a:cubicBezTo>
                    <a:pt x="659935" y="2157889"/>
                    <a:pt x="649073" y="2179463"/>
                    <a:pt x="655772" y="2199408"/>
                  </a:cubicBezTo>
                  <a:cubicBezTo>
                    <a:pt x="662471" y="2219354"/>
                    <a:pt x="684046" y="2230222"/>
                    <a:pt x="703993" y="2223516"/>
                  </a:cubicBezTo>
                  <a:cubicBezTo>
                    <a:pt x="793633" y="2193417"/>
                    <a:pt x="883835" y="2157993"/>
                    <a:pt x="973372" y="2117560"/>
                  </a:cubicBezTo>
                  <a:cubicBezTo>
                    <a:pt x="992546" y="2108892"/>
                    <a:pt x="1001080" y="2086432"/>
                    <a:pt x="992422" y="2067249"/>
                  </a:cubicBezTo>
                  <a:cubicBezTo>
                    <a:pt x="985926" y="2052866"/>
                    <a:pt x="971848" y="2044274"/>
                    <a:pt x="956998" y="2044627"/>
                  </a:cubicBezTo>
                  <a:close/>
                  <a:moveTo>
                    <a:pt x="316444" y="2242871"/>
                  </a:moveTo>
                  <a:cubicBezTo>
                    <a:pt x="214532" y="2259425"/>
                    <a:pt x="120828" y="2266293"/>
                    <a:pt x="39624" y="2262816"/>
                  </a:cubicBezTo>
                  <a:cubicBezTo>
                    <a:pt x="18601" y="2261911"/>
                    <a:pt x="937" y="2278104"/>
                    <a:pt x="36" y="2299125"/>
                  </a:cubicBezTo>
                  <a:cubicBezTo>
                    <a:pt x="-865" y="2320147"/>
                    <a:pt x="15327" y="2337816"/>
                    <a:pt x="36350" y="2338711"/>
                  </a:cubicBezTo>
                  <a:cubicBezTo>
                    <a:pt x="123040" y="2342426"/>
                    <a:pt x="221864" y="2335520"/>
                    <a:pt x="328648" y="2318175"/>
                  </a:cubicBezTo>
                  <a:cubicBezTo>
                    <a:pt x="349419" y="2314804"/>
                    <a:pt x="363574" y="2295192"/>
                    <a:pt x="360200" y="2274418"/>
                  </a:cubicBezTo>
                  <a:cubicBezTo>
                    <a:pt x="356826" y="2253653"/>
                    <a:pt x="337214" y="2239489"/>
                    <a:pt x="316444" y="2242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13"/>
            <p:cNvSpPr/>
            <p:nvPr/>
          </p:nvSpPr>
          <p:spPr>
            <a:xfrm>
              <a:off x="539962" y="-501302"/>
              <a:ext cx="1927282" cy="2056468"/>
            </a:xfrm>
            <a:custGeom>
              <a:rect b="b" l="l" r="r" t="t"/>
              <a:pathLst>
                <a:path extrusionOk="0" h="2056468" w="1927282">
                  <a:moveTo>
                    <a:pt x="1890066" y="12"/>
                  </a:moveTo>
                  <a:cubicBezTo>
                    <a:pt x="1869035" y="-506"/>
                    <a:pt x="1851594" y="16183"/>
                    <a:pt x="1851070" y="37218"/>
                  </a:cubicBezTo>
                  <a:cubicBezTo>
                    <a:pt x="1848718" y="132947"/>
                    <a:pt x="1839974" y="225936"/>
                    <a:pt x="1825477" y="316421"/>
                  </a:cubicBezTo>
                  <a:cubicBezTo>
                    <a:pt x="1822143" y="337198"/>
                    <a:pt x="1836545" y="356846"/>
                    <a:pt x="1857328" y="360176"/>
                  </a:cubicBezTo>
                  <a:cubicBezTo>
                    <a:pt x="1878102" y="363506"/>
                    <a:pt x="1897448" y="349401"/>
                    <a:pt x="1900781" y="328624"/>
                  </a:cubicBezTo>
                  <a:cubicBezTo>
                    <a:pt x="1915821" y="234756"/>
                    <a:pt x="1924832" y="138131"/>
                    <a:pt x="1927270" y="39005"/>
                  </a:cubicBezTo>
                  <a:cubicBezTo>
                    <a:pt x="1927794" y="17969"/>
                    <a:pt x="1911097" y="530"/>
                    <a:pt x="1890066" y="12"/>
                  </a:cubicBezTo>
                  <a:close/>
                  <a:moveTo>
                    <a:pt x="1765345" y="652771"/>
                  </a:moveTo>
                  <a:cubicBezTo>
                    <a:pt x="1750515" y="653440"/>
                    <a:pt x="1736609" y="662680"/>
                    <a:pt x="1731122" y="677477"/>
                  </a:cubicBezTo>
                  <a:cubicBezTo>
                    <a:pt x="1698442" y="765580"/>
                    <a:pt x="1659589" y="850405"/>
                    <a:pt x="1614441" y="931676"/>
                  </a:cubicBezTo>
                  <a:cubicBezTo>
                    <a:pt x="1604221" y="950070"/>
                    <a:pt x="1610631" y="973249"/>
                    <a:pt x="1629024" y="983468"/>
                  </a:cubicBezTo>
                  <a:cubicBezTo>
                    <a:pt x="1647416" y="993687"/>
                    <a:pt x="1670591" y="986979"/>
                    <a:pt x="1680811" y="968585"/>
                  </a:cubicBezTo>
                  <a:cubicBezTo>
                    <a:pt x="1727836" y="883957"/>
                    <a:pt x="1768527" y="795713"/>
                    <a:pt x="1802560" y="703968"/>
                  </a:cubicBezTo>
                  <a:cubicBezTo>
                    <a:pt x="1809875" y="684240"/>
                    <a:pt x="1799959" y="662173"/>
                    <a:pt x="1780233" y="654856"/>
                  </a:cubicBezTo>
                  <a:cubicBezTo>
                    <a:pt x="1775299" y="653027"/>
                    <a:pt x="1770289" y="652550"/>
                    <a:pt x="1765345" y="652771"/>
                  </a:cubicBezTo>
                  <a:close/>
                  <a:moveTo>
                    <a:pt x="1427503" y="1224868"/>
                  </a:moveTo>
                  <a:cubicBezTo>
                    <a:pt x="1417788" y="1225661"/>
                    <a:pt x="1408425" y="1229944"/>
                    <a:pt x="1401614" y="1237965"/>
                  </a:cubicBezTo>
                  <a:cubicBezTo>
                    <a:pt x="1341397" y="1308889"/>
                    <a:pt x="1275913" y="1375925"/>
                    <a:pt x="1205752" y="1438584"/>
                  </a:cubicBezTo>
                  <a:cubicBezTo>
                    <a:pt x="1190064" y="1452601"/>
                    <a:pt x="1188759" y="1476766"/>
                    <a:pt x="1202780" y="1492460"/>
                  </a:cubicBezTo>
                  <a:cubicBezTo>
                    <a:pt x="1216791" y="1508155"/>
                    <a:pt x="1240956" y="1509453"/>
                    <a:pt x="1256653" y="1495437"/>
                  </a:cubicBezTo>
                  <a:cubicBezTo>
                    <a:pt x="1329396" y="1430471"/>
                    <a:pt x="1397147" y="1361002"/>
                    <a:pt x="1459660" y="1287375"/>
                  </a:cubicBezTo>
                  <a:cubicBezTo>
                    <a:pt x="1473271" y="1271334"/>
                    <a:pt x="1471528" y="1247415"/>
                    <a:pt x="1455488" y="1233796"/>
                  </a:cubicBezTo>
                  <a:cubicBezTo>
                    <a:pt x="1447468" y="1226988"/>
                    <a:pt x="1437228" y="1224073"/>
                    <a:pt x="1427503" y="1224868"/>
                  </a:cubicBezTo>
                  <a:close/>
                  <a:moveTo>
                    <a:pt x="920002" y="1657659"/>
                  </a:moveTo>
                  <a:cubicBezTo>
                    <a:pt x="915115" y="1658439"/>
                    <a:pt x="910477" y="1660230"/>
                    <a:pt x="906009" y="1663018"/>
                  </a:cubicBezTo>
                  <a:cubicBezTo>
                    <a:pt x="826257" y="1712839"/>
                    <a:pt x="743532" y="1757517"/>
                    <a:pt x="658959" y="1796960"/>
                  </a:cubicBezTo>
                  <a:cubicBezTo>
                    <a:pt x="639889" y="1805857"/>
                    <a:pt x="631611" y="1828498"/>
                    <a:pt x="640505" y="1847567"/>
                  </a:cubicBezTo>
                  <a:cubicBezTo>
                    <a:pt x="649398" y="1866636"/>
                    <a:pt x="672036" y="1874913"/>
                    <a:pt x="691106" y="1866016"/>
                  </a:cubicBezTo>
                  <a:cubicBezTo>
                    <a:pt x="778470" y="1825278"/>
                    <a:pt x="863795" y="1779082"/>
                    <a:pt x="946195" y="1727609"/>
                  </a:cubicBezTo>
                  <a:cubicBezTo>
                    <a:pt x="964045" y="1716461"/>
                    <a:pt x="969551" y="1693067"/>
                    <a:pt x="958397" y="1675221"/>
                  </a:cubicBezTo>
                  <a:cubicBezTo>
                    <a:pt x="950043" y="1661837"/>
                    <a:pt x="934670" y="1655320"/>
                    <a:pt x="920002" y="1657659"/>
                  </a:cubicBezTo>
                  <a:close/>
                  <a:moveTo>
                    <a:pt x="323203" y="1925548"/>
                  </a:moveTo>
                  <a:cubicBezTo>
                    <a:pt x="318298" y="1924890"/>
                    <a:pt x="313394" y="1925052"/>
                    <a:pt x="308320" y="1926443"/>
                  </a:cubicBezTo>
                  <a:cubicBezTo>
                    <a:pt x="214001" y="1952284"/>
                    <a:pt x="121577" y="1970344"/>
                    <a:pt x="33881" y="1980316"/>
                  </a:cubicBezTo>
                  <a:cubicBezTo>
                    <a:pt x="12974" y="1982698"/>
                    <a:pt x="-2133" y="2001681"/>
                    <a:pt x="247" y="2022588"/>
                  </a:cubicBezTo>
                  <a:cubicBezTo>
                    <a:pt x="2625" y="2043496"/>
                    <a:pt x="21606" y="2058602"/>
                    <a:pt x="42513" y="2056221"/>
                  </a:cubicBezTo>
                  <a:cubicBezTo>
                    <a:pt x="134179" y="2045791"/>
                    <a:pt x="230234" y="2026827"/>
                    <a:pt x="328263" y="1999967"/>
                  </a:cubicBezTo>
                  <a:cubicBezTo>
                    <a:pt x="348558" y="1994404"/>
                    <a:pt x="360613" y="1973525"/>
                    <a:pt x="355053" y="1953237"/>
                  </a:cubicBezTo>
                  <a:cubicBezTo>
                    <a:pt x="350882" y="1938016"/>
                    <a:pt x="337920" y="1927519"/>
                    <a:pt x="323203" y="19255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13"/>
            <p:cNvSpPr/>
            <p:nvPr/>
          </p:nvSpPr>
          <p:spPr>
            <a:xfrm>
              <a:off x="261932" y="-501317"/>
              <a:ext cx="1887134" cy="1711324"/>
            </a:xfrm>
            <a:custGeom>
              <a:rect b="b" l="l" r="r" t="t"/>
              <a:pathLst>
                <a:path extrusionOk="0" h="1711324" w="1887134">
                  <a:moveTo>
                    <a:pt x="1850494" y="26"/>
                  </a:moveTo>
                  <a:cubicBezTo>
                    <a:pt x="1829472" y="-749"/>
                    <a:pt x="1811679" y="15610"/>
                    <a:pt x="1810908" y="36639"/>
                  </a:cubicBezTo>
                  <a:cubicBezTo>
                    <a:pt x="1807355" y="133095"/>
                    <a:pt x="1797478" y="226008"/>
                    <a:pt x="1781142" y="315245"/>
                  </a:cubicBezTo>
                  <a:cubicBezTo>
                    <a:pt x="1777351" y="335943"/>
                    <a:pt x="1791105" y="355806"/>
                    <a:pt x="1811803" y="359595"/>
                  </a:cubicBezTo>
                  <a:cubicBezTo>
                    <a:pt x="1832501" y="363384"/>
                    <a:pt x="1852361" y="349635"/>
                    <a:pt x="1856152" y="328936"/>
                  </a:cubicBezTo>
                  <a:cubicBezTo>
                    <a:pt x="1873154" y="236065"/>
                    <a:pt x="1883422" y="139408"/>
                    <a:pt x="1887108" y="39317"/>
                  </a:cubicBezTo>
                  <a:cubicBezTo>
                    <a:pt x="1887879" y="18290"/>
                    <a:pt x="1871525" y="802"/>
                    <a:pt x="1850494" y="26"/>
                  </a:cubicBezTo>
                  <a:close/>
                  <a:moveTo>
                    <a:pt x="1710000" y="648322"/>
                  </a:moveTo>
                  <a:cubicBezTo>
                    <a:pt x="1695151" y="648256"/>
                    <a:pt x="1680796" y="657031"/>
                    <a:pt x="1674577" y="671539"/>
                  </a:cubicBezTo>
                  <a:cubicBezTo>
                    <a:pt x="1637467" y="758211"/>
                    <a:pt x="1593395" y="839836"/>
                    <a:pt x="1542427" y="916511"/>
                  </a:cubicBezTo>
                  <a:cubicBezTo>
                    <a:pt x="1530778" y="934034"/>
                    <a:pt x="1535616" y="957844"/>
                    <a:pt x="1553133" y="969492"/>
                  </a:cubicBezTo>
                  <a:cubicBezTo>
                    <a:pt x="1570659" y="981141"/>
                    <a:pt x="1594176" y="976301"/>
                    <a:pt x="1605825" y="958777"/>
                  </a:cubicBezTo>
                  <a:cubicBezTo>
                    <a:pt x="1659346" y="878260"/>
                    <a:pt x="1705885" y="792543"/>
                    <a:pt x="1744833" y="701602"/>
                  </a:cubicBezTo>
                  <a:cubicBezTo>
                    <a:pt x="1753110" y="682259"/>
                    <a:pt x="1743928" y="659878"/>
                    <a:pt x="1724583" y="651596"/>
                  </a:cubicBezTo>
                  <a:cubicBezTo>
                    <a:pt x="1719754" y="649526"/>
                    <a:pt x="1714953" y="648344"/>
                    <a:pt x="1710000" y="648322"/>
                  </a:cubicBezTo>
                  <a:close/>
                  <a:moveTo>
                    <a:pt x="1328409" y="1188270"/>
                  </a:moveTo>
                  <a:cubicBezTo>
                    <a:pt x="1318665" y="1187843"/>
                    <a:pt x="1308778" y="1190987"/>
                    <a:pt x="1301025" y="1198092"/>
                  </a:cubicBezTo>
                  <a:cubicBezTo>
                    <a:pt x="1232578" y="1260790"/>
                    <a:pt x="1158341" y="1317634"/>
                    <a:pt x="1079569" y="1368055"/>
                  </a:cubicBezTo>
                  <a:cubicBezTo>
                    <a:pt x="1061843" y="1379398"/>
                    <a:pt x="1056614" y="1403017"/>
                    <a:pt x="1067958" y="1420739"/>
                  </a:cubicBezTo>
                  <a:cubicBezTo>
                    <a:pt x="1079302" y="1438462"/>
                    <a:pt x="1102924" y="1443692"/>
                    <a:pt x="1120641" y="1432348"/>
                  </a:cubicBezTo>
                  <a:cubicBezTo>
                    <a:pt x="1203060" y="1379595"/>
                    <a:pt x="1280803" y="1320038"/>
                    <a:pt x="1352517" y="1254350"/>
                  </a:cubicBezTo>
                  <a:cubicBezTo>
                    <a:pt x="1368033" y="1240137"/>
                    <a:pt x="1368814" y="1215991"/>
                    <a:pt x="1354603" y="1200474"/>
                  </a:cubicBezTo>
                  <a:cubicBezTo>
                    <a:pt x="1347498" y="1192716"/>
                    <a:pt x="1338144" y="1188698"/>
                    <a:pt x="1328409" y="1188270"/>
                  </a:cubicBezTo>
                  <a:close/>
                  <a:moveTo>
                    <a:pt x="761074" y="1531170"/>
                  </a:moveTo>
                  <a:cubicBezTo>
                    <a:pt x="756130" y="1530938"/>
                    <a:pt x="750830" y="1531732"/>
                    <a:pt x="745894" y="1533552"/>
                  </a:cubicBezTo>
                  <a:cubicBezTo>
                    <a:pt x="657387" y="1566173"/>
                    <a:pt x="567246" y="1591403"/>
                    <a:pt x="477111" y="1608858"/>
                  </a:cubicBezTo>
                  <a:cubicBezTo>
                    <a:pt x="456452" y="1612860"/>
                    <a:pt x="442748" y="1632849"/>
                    <a:pt x="446749" y="1653507"/>
                  </a:cubicBezTo>
                  <a:cubicBezTo>
                    <a:pt x="450750" y="1674165"/>
                    <a:pt x="470739" y="1687571"/>
                    <a:pt x="491398" y="1683570"/>
                  </a:cubicBezTo>
                  <a:cubicBezTo>
                    <a:pt x="585566" y="1665333"/>
                    <a:pt x="680014" y="1639034"/>
                    <a:pt x="772386" y="1604989"/>
                  </a:cubicBezTo>
                  <a:cubicBezTo>
                    <a:pt x="792129" y="1597712"/>
                    <a:pt x="802284" y="1575917"/>
                    <a:pt x="795008" y="1556173"/>
                  </a:cubicBezTo>
                  <a:cubicBezTo>
                    <a:pt x="789550" y="1541366"/>
                    <a:pt x="775905" y="1531868"/>
                    <a:pt x="761074" y="1531170"/>
                  </a:cubicBezTo>
                  <a:close/>
                  <a:moveTo>
                    <a:pt x="42532" y="1629397"/>
                  </a:moveTo>
                  <a:cubicBezTo>
                    <a:pt x="21634" y="1626941"/>
                    <a:pt x="2720" y="1641836"/>
                    <a:pt x="265" y="1662734"/>
                  </a:cubicBezTo>
                  <a:cubicBezTo>
                    <a:pt x="-2191" y="1683632"/>
                    <a:pt x="12704" y="1702546"/>
                    <a:pt x="33602" y="1705002"/>
                  </a:cubicBezTo>
                  <a:cubicBezTo>
                    <a:pt x="56184" y="1707655"/>
                    <a:pt x="79246" y="1709815"/>
                    <a:pt x="102659" y="1711252"/>
                  </a:cubicBezTo>
                  <a:cubicBezTo>
                    <a:pt x="123661" y="1712542"/>
                    <a:pt x="141851" y="1696536"/>
                    <a:pt x="143139" y="1675533"/>
                  </a:cubicBezTo>
                  <a:cubicBezTo>
                    <a:pt x="144429" y="1654531"/>
                    <a:pt x="128424" y="1636639"/>
                    <a:pt x="107421" y="1635350"/>
                  </a:cubicBezTo>
                  <a:cubicBezTo>
                    <a:pt x="85409" y="1633999"/>
                    <a:pt x="63698" y="1631884"/>
                    <a:pt x="42532" y="16293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7" name="Google Shape;447;p13"/>
          <p:cNvSpPr/>
          <p:nvPr/>
        </p:nvSpPr>
        <p:spPr>
          <a:xfrm>
            <a:off x="10076142" y="5345990"/>
            <a:ext cx="989717" cy="1879396"/>
          </a:xfrm>
          <a:custGeom>
            <a:rect b="b" l="l" r="r" t="t"/>
            <a:pathLst>
              <a:path extrusionOk="0" h="4041712" w="2128423">
                <a:moveTo>
                  <a:pt x="1170138" y="0"/>
                </a:moveTo>
                <a:cubicBezTo>
                  <a:pt x="1640730" y="0"/>
                  <a:pt x="2055467" y="342472"/>
                  <a:pt x="2124571" y="869414"/>
                </a:cubicBezTo>
                <a:cubicBezTo>
                  <a:pt x="2179273" y="1286466"/>
                  <a:pt x="1633615" y="1991525"/>
                  <a:pt x="1613831" y="2442524"/>
                </a:cubicBezTo>
                <a:cubicBezTo>
                  <a:pt x="1599277" y="2774385"/>
                  <a:pt x="1993202" y="3143698"/>
                  <a:pt x="1984458" y="3387767"/>
                </a:cubicBezTo>
                <a:cubicBezTo>
                  <a:pt x="1966313" y="3894487"/>
                  <a:pt x="1674467" y="4104751"/>
                  <a:pt x="1138058" y="4025437"/>
                </a:cubicBezTo>
                <a:cubicBezTo>
                  <a:pt x="572978" y="3941883"/>
                  <a:pt x="-107975" y="3818487"/>
                  <a:pt x="14421" y="3254569"/>
                </a:cubicBezTo>
                <a:cubicBezTo>
                  <a:pt x="61313" y="3038504"/>
                  <a:pt x="1184416" y="3257941"/>
                  <a:pt x="1219296" y="2298383"/>
                </a:cubicBezTo>
                <a:cubicBezTo>
                  <a:pt x="1237746" y="1790729"/>
                  <a:pt x="619478" y="1361894"/>
                  <a:pt x="531715" y="869414"/>
                </a:cubicBezTo>
                <a:cubicBezTo>
                  <a:pt x="430216" y="299923"/>
                  <a:pt x="785347" y="0"/>
                  <a:pt x="11701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3"/>
          <p:cNvSpPr/>
          <p:nvPr/>
        </p:nvSpPr>
        <p:spPr>
          <a:xfrm rot="3773357">
            <a:off x="11227803" y="5491397"/>
            <a:ext cx="1182066" cy="1398888"/>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3"/>
          <p:cNvSpPr/>
          <p:nvPr/>
        </p:nvSpPr>
        <p:spPr>
          <a:xfrm rot="-4767314">
            <a:off x="11264330" y="4409618"/>
            <a:ext cx="1338440" cy="1146242"/>
          </a:xfrm>
          <a:custGeom>
            <a:rect b="b" l="l" r="r" t="t"/>
            <a:pathLst>
              <a:path extrusionOk="0" h="1951316" w="2278505">
                <a:moveTo>
                  <a:pt x="124884" y="1951316"/>
                </a:moveTo>
                <a:cubicBezTo>
                  <a:pt x="606183" y="1779990"/>
                  <a:pt x="782090" y="115363"/>
                  <a:pt x="199398" y="305511"/>
                </a:cubicBezTo>
                <a:cubicBezTo>
                  <a:pt x="-362682" y="488934"/>
                  <a:pt x="366486" y="1750205"/>
                  <a:pt x="1110988" y="1498460"/>
                </a:cubicBezTo>
                <a:cubicBezTo>
                  <a:pt x="1586238" y="1337754"/>
                  <a:pt x="1698967" y="-145365"/>
                  <a:pt x="1110988" y="11617"/>
                </a:cubicBezTo>
                <a:cubicBezTo>
                  <a:pt x="522039" y="168846"/>
                  <a:pt x="1391862" y="1377502"/>
                  <a:pt x="2278506" y="127149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13"/>
          <p:cNvSpPr txBox="1"/>
          <p:nvPr>
            <p:ph type="title"/>
          </p:nvPr>
        </p:nvSpPr>
        <p:spPr>
          <a:xfrm>
            <a:off x="5376198" y="2122000"/>
            <a:ext cx="4796700" cy="12429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1" name="Google Shape;451;p13"/>
          <p:cNvSpPr txBox="1"/>
          <p:nvPr>
            <p:ph idx="1" type="body"/>
          </p:nvPr>
        </p:nvSpPr>
        <p:spPr>
          <a:xfrm>
            <a:off x="5376284" y="3503650"/>
            <a:ext cx="4796700" cy="17025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52" name="Google Shape;452;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453" name="Shape 453"/>
        <p:cNvGrpSpPr/>
        <p:nvPr/>
      </p:nvGrpSpPr>
      <p:grpSpPr>
        <a:xfrm>
          <a:off x="0" y="0"/>
          <a:ext cx="0" cy="0"/>
          <a:chOff x="0" y="0"/>
          <a:chExt cx="0" cy="0"/>
        </a:xfrm>
      </p:grpSpPr>
      <p:sp>
        <p:nvSpPr>
          <p:cNvPr id="454" name="Google Shape;454;p14"/>
          <p:cNvSpPr/>
          <p:nvPr/>
        </p:nvSpPr>
        <p:spPr>
          <a:xfrm flipH="1">
            <a:off x="-572150" y="541185"/>
            <a:ext cx="2287490" cy="2680134"/>
          </a:xfrm>
          <a:custGeom>
            <a:rect b="b" l="l" r="r" t="t"/>
            <a:pathLst>
              <a:path extrusionOk="0" h="4561931" w="3893600">
                <a:moveTo>
                  <a:pt x="1475727" y="1625579"/>
                </a:moveTo>
                <a:cubicBezTo>
                  <a:pt x="701725" y="1945314"/>
                  <a:pt x="-391239" y="2256791"/>
                  <a:pt x="140703" y="2983682"/>
                </a:cubicBezTo>
                <a:cubicBezTo>
                  <a:pt x="433787" y="3384027"/>
                  <a:pt x="944994" y="2545218"/>
                  <a:pt x="1544688" y="3467609"/>
                </a:cubicBezTo>
                <a:cubicBezTo>
                  <a:pt x="1795862" y="3854019"/>
                  <a:pt x="1339234" y="4479879"/>
                  <a:pt x="1544688" y="4556793"/>
                </a:cubicBezTo>
                <a:cubicBezTo>
                  <a:pt x="1751190" y="4634098"/>
                  <a:pt x="2179625" y="3815148"/>
                  <a:pt x="2390032" y="3719412"/>
                </a:cubicBezTo>
                <a:cubicBezTo>
                  <a:pt x="2597868" y="3624858"/>
                  <a:pt x="2640826" y="3837579"/>
                  <a:pt x="2705881" y="3984179"/>
                </a:cubicBezTo>
                <a:cubicBezTo>
                  <a:pt x="2827515" y="4258204"/>
                  <a:pt x="2965914" y="4400136"/>
                  <a:pt x="3267856" y="4276053"/>
                </a:cubicBezTo>
                <a:cubicBezTo>
                  <a:pt x="3848976" y="4037204"/>
                  <a:pt x="4121296" y="3101640"/>
                  <a:pt x="3662287" y="2641811"/>
                </a:cubicBezTo>
                <a:cubicBezTo>
                  <a:pt x="3538462" y="2517681"/>
                  <a:pt x="3394062" y="2461274"/>
                  <a:pt x="3218993" y="2483887"/>
                </a:cubicBezTo>
                <a:cubicBezTo>
                  <a:pt x="3105931" y="2498507"/>
                  <a:pt x="2873045" y="2565125"/>
                  <a:pt x="2798750" y="2438338"/>
                </a:cubicBezTo>
                <a:cubicBezTo>
                  <a:pt x="2596057" y="2092485"/>
                  <a:pt x="2757507" y="1668480"/>
                  <a:pt x="2957721" y="1389235"/>
                </a:cubicBezTo>
                <a:cubicBezTo>
                  <a:pt x="3279858" y="939941"/>
                  <a:pt x="3549605" y="-32726"/>
                  <a:pt x="2812656" y="847"/>
                </a:cubicBezTo>
                <a:cubicBezTo>
                  <a:pt x="2468708" y="16521"/>
                  <a:pt x="2596153" y="1162778"/>
                  <a:pt x="1475727" y="16255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14"/>
          <p:cNvSpPr/>
          <p:nvPr/>
        </p:nvSpPr>
        <p:spPr>
          <a:xfrm flipH="1">
            <a:off x="749656" y="-204561"/>
            <a:ext cx="2272172" cy="1508292"/>
          </a:xfrm>
          <a:custGeom>
            <a:rect b="b" l="l" r="r" t="t"/>
            <a:pathLst>
              <a:path extrusionOk="0" h="2567306" w="3867526">
                <a:moveTo>
                  <a:pt x="2013339" y="191617"/>
                </a:moveTo>
                <a:cubicBezTo>
                  <a:pt x="1850557" y="300786"/>
                  <a:pt x="1815829" y="514621"/>
                  <a:pt x="1590010" y="542020"/>
                </a:cubicBezTo>
                <a:cubicBezTo>
                  <a:pt x="1371421" y="568542"/>
                  <a:pt x="1217449" y="395056"/>
                  <a:pt x="1029102" y="327813"/>
                </a:cubicBezTo>
                <a:cubicBezTo>
                  <a:pt x="761306" y="232207"/>
                  <a:pt x="447563" y="268960"/>
                  <a:pt x="208952" y="425350"/>
                </a:cubicBezTo>
                <a:cubicBezTo>
                  <a:pt x="144649" y="467495"/>
                  <a:pt x="99224" y="519247"/>
                  <a:pt x="59390" y="583640"/>
                </a:cubicBezTo>
                <a:cubicBezTo>
                  <a:pt x="-60339" y="777175"/>
                  <a:pt x="7126" y="935661"/>
                  <a:pt x="206332" y="1013880"/>
                </a:cubicBezTo>
                <a:cubicBezTo>
                  <a:pt x="415730" y="1096097"/>
                  <a:pt x="829001" y="1100937"/>
                  <a:pt x="846555" y="1409932"/>
                </a:cubicBezTo>
                <a:cubicBezTo>
                  <a:pt x="851470" y="1496581"/>
                  <a:pt x="775965" y="1593698"/>
                  <a:pt x="715301" y="1645943"/>
                </a:cubicBezTo>
                <a:cubicBezTo>
                  <a:pt x="525325" y="1809535"/>
                  <a:pt x="-45194" y="2166436"/>
                  <a:pt x="271560" y="2470579"/>
                </a:cubicBezTo>
                <a:cubicBezTo>
                  <a:pt x="406843" y="2600481"/>
                  <a:pt x="632328" y="2604501"/>
                  <a:pt x="754925" y="2452396"/>
                </a:cubicBezTo>
                <a:cubicBezTo>
                  <a:pt x="837554" y="2349869"/>
                  <a:pt x="851461" y="2224901"/>
                  <a:pt x="901629" y="2107915"/>
                </a:cubicBezTo>
                <a:cubicBezTo>
                  <a:pt x="982153" y="1920148"/>
                  <a:pt x="1148012" y="1797076"/>
                  <a:pt x="1357724" y="1799924"/>
                </a:cubicBezTo>
                <a:cubicBezTo>
                  <a:pt x="1562140" y="1802696"/>
                  <a:pt x="1767471" y="1921044"/>
                  <a:pt x="1918185" y="2050708"/>
                </a:cubicBezTo>
                <a:cubicBezTo>
                  <a:pt x="1993432" y="2115497"/>
                  <a:pt x="2051915" y="2197402"/>
                  <a:pt x="2127258" y="2261210"/>
                </a:cubicBezTo>
                <a:cubicBezTo>
                  <a:pt x="2483875" y="2563381"/>
                  <a:pt x="2997557" y="2635076"/>
                  <a:pt x="3391226" y="2364461"/>
                </a:cubicBezTo>
                <a:cubicBezTo>
                  <a:pt x="3511336" y="2281879"/>
                  <a:pt x="3613253" y="2180838"/>
                  <a:pt x="3665736" y="2040011"/>
                </a:cubicBezTo>
                <a:cubicBezTo>
                  <a:pt x="3737364" y="1847539"/>
                  <a:pt x="3636209" y="1749984"/>
                  <a:pt x="3547912" y="1598327"/>
                </a:cubicBezTo>
                <a:cubicBezTo>
                  <a:pt x="3467806" y="1460624"/>
                  <a:pt x="3423706" y="1254703"/>
                  <a:pt x="3457901" y="1100001"/>
                </a:cubicBezTo>
                <a:cubicBezTo>
                  <a:pt x="3478379" y="1007039"/>
                  <a:pt x="3511907" y="906594"/>
                  <a:pt x="3567057" y="828182"/>
                </a:cubicBezTo>
                <a:cubicBezTo>
                  <a:pt x="3717457" y="614218"/>
                  <a:pt x="3946438" y="575407"/>
                  <a:pt x="3840424" y="267002"/>
                </a:cubicBezTo>
                <a:cubicBezTo>
                  <a:pt x="3826042" y="225203"/>
                  <a:pt x="3811088" y="182328"/>
                  <a:pt x="3780702" y="148908"/>
                </a:cubicBezTo>
                <a:cubicBezTo>
                  <a:pt x="3591251" y="-59127"/>
                  <a:pt x="3315978" y="-9006"/>
                  <a:pt x="3076043" y="59716"/>
                </a:cubicBezTo>
                <a:cubicBezTo>
                  <a:pt x="2999652" y="81584"/>
                  <a:pt x="2926406" y="96033"/>
                  <a:pt x="2857636" y="138525"/>
                </a:cubicBezTo>
                <a:cubicBezTo>
                  <a:pt x="2778007" y="187692"/>
                  <a:pt x="2706854" y="253219"/>
                  <a:pt x="2633607" y="309793"/>
                </a:cubicBezTo>
                <a:cubicBezTo>
                  <a:pt x="2578077" y="352708"/>
                  <a:pt x="2543025" y="382398"/>
                  <a:pt x="2430153" y="316714"/>
                </a:cubicBezTo>
                <a:cubicBezTo>
                  <a:pt x="2330427" y="258624"/>
                  <a:pt x="2266800" y="21587"/>
                  <a:pt x="2013339" y="1916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14"/>
          <p:cNvSpPr/>
          <p:nvPr/>
        </p:nvSpPr>
        <p:spPr>
          <a:xfrm flipH="1">
            <a:off x="8707519" y="-384153"/>
            <a:ext cx="1906702" cy="1553974"/>
          </a:xfrm>
          <a:custGeom>
            <a:rect b="b" l="l" r="r" t="t"/>
            <a:pathLst>
              <a:path extrusionOk="0" h="4439925" w="5447719">
                <a:moveTo>
                  <a:pt x="3991536" y="4431610"/>
                </a:moveTo>
                <a:cubicBezTo>
                  <a:pt x="3477158" y="4500743"/>
                  <a:pt x="2320709" y="4137030"/>
                  <a:pt x="2332291" y="3408511"/>
                </a:cubicBezTo>
                <a:cubicBezTo>
                  <a:pt x="2337653" y="3071383"/>
                  <a:pt x="2427951" y="2205265"/>
                  <a:pt x="2170718" y="1891740"/>
                </a:cubicBezTo>
                <a:cubicBezTo>
                  <a:pt x="1913486" y="1578206"/>
                  <a:pt x="1465754" y="1917000"/>
                  <a:pt x="1303372" y="2154383"/>
                </a:cubicBezTo>
                <a:cubicBezTo>
                  <a:pt x="1208150" y="2293581"/>
                  <a:pt x="1199978" y="2480480"/>
                  <a:pt x="1060360" y="2590361"/>
                </a:cubicBezTo>
                <a:cubicBezTo>
                  <a:pt x="772696" y="2816751"/>
                  <a:pt x="214083" y="2648987"/>
                  <a:pt x="56016" y="2339196"/>
                </a:cubicBezTo>
                <a:cubicBezTo>
                  <a:pt x="-87050" y="2058799"/>
                  <a:pt x="55502" y="1653596"/>
                  <a:pt x="352100" y="1543096"/>
                </a:cubicBezTo>
                <a:cubicBezTo>
                  <a:pt x="643242" y="1434634"/>
                  <a:pt x="726128" y="1405798"/>
                  <a:pt x="562765" y="1084961"/>
                </a:cubicBezTo>
                <a:cubicBezTo>
                  <a:pt x="-18565" y="-56781"/>
                  <a:pt x="2011470" y="-422711"/>
                  <a:pt x="2272702" y="599954"/>
                </a:cubicBezTo>
                <a:cubicBezTo>
                  <a:pt x="2363761" y="956442"/>
                  <a:pt x="2177081" y="1549545"/>
                  <a:pt x="2568454" y="1593817"/>
                </a:cubicBezTo>
                <a:cubicBezTo>
                  <a:pt x="2959827" y="1638099"/>
                  <a:pt x="3210000" y="985447"/>
                  <a:pt x="3838184" y="777045"/>
                </a:cubicBezTo>
                <a:cubicBezTo>
                  <a:pt x="4287412" y="628014"/>
                  <a:pt x="5223814" y="967649"/>
                  <a:pt x="5426249" y="1608533"/>
                </a:cubicBezTo>
                <a:cubicBezTo>
                  <a:pt x="5649763" y="2316126"/>
                  <a:pt x="4062917" y="1779364"/>
                  <a:pt x="3691927" y="2505026"/>
                </a:cubicBezTo>
                <a:cubicBezTo>
                  <a:pt x="3490940" y="2898152"/>
                  <a:pt x="4122153" y="2796587"/>
                  <a:pt x="4389805" y="3131981"/>
                </a:cubicBezTo>
                <a:cubicBezTo>
                  <a:pt x="4741821" y="3573093"/>
                  <a:pt x="4505915" y="4362478"/>
                  <a:pt x="3991536" y="44316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flipH="1">
            <a:off x="10693979" y="-691445"/>
            <a:ext cx="1788203" cy="2264028"/>
          </a:xfrm>
          <a:custGeom>
            <a:rect b="b" l="l" r="r" t="t"/>
            <a:pathLst>
              <a:path extrusionOk="0" h="5265181" w="4158612">
                <a:moveTo>
                  <a:pt x="2573428" y="1249"/>
                </a:moveTo>
                <a:cubicBezTo>
                  <a:pt x="2952361" y="-27859"/>
                  <a:pt x="3340467" y="458135"/>
                  <a:pt x="3400446" y="797968"/>
                </a:cubicBezTo>
                <a:cubicBezTo>
                  <a:pt x="3431459" y="973694"/>
                  <a:pt x="3287613" y="1107168"/>
                  <a:pt x="3124278" y="1135998"/>
                </a:cubicBezTo>
                <a:cubicBezTo>
                  <a:pt x="2876123" y="1179796"/>
                  <a:pt x="2344095" y="1097979"/>
                  <a:pt x="2321997" y="1480869"/>
                </a:cubicBezTo>
                <a:cubicBezTo>
                  <a:pt x="2304271" y="1787935"/>
                  <a:pt x="2620529" y="1894544"/>
                  <a:pt x="2878066" y="1864083"/>
                </a:cubicBezTo>
                <a:cubicBezTo>
                  <a:pt x="3026266" y="1846555"/>
                  <a:pt x="3179923" y="1799291"/>
                  <a:pt x="3329085" y="1835736"/>
                </a:cubicBezTo>
                <a:cubicBezTo>
                  <a:pt x="3580249" y="1897100"/>
                  <a:pt x="3750975" y="2192956"/>
                  <a:pt x="3769606" y="2435542"/>
                </a:cubicBezTo>
                <a:cubicBezTo>
                  <a:pt x="3798124" y="2806819"/>
                  <a:pt x="3621664" y="2885229"/>
                  <a:pt x="3287403" y="2904793"/>
                </a:cubicBezTo>
                <a:cubicBezTo>
                  <a:pt x="3120897" y="2914547"/>
                  <a:pt x="2889077" y="2875142"/>
                  <a:pt x="2837328" y="3082044"/>
                </a:cubicBezTo>
                <a:cubicBezTo>
                  <a:pt x="2791408" y="3265619"/>
                  <a:pt x="2957991" y="3475464"/>
                  <a:pt x="3073929" y="3594698"/>
                </a:cubicBezTo>
                <a:cubicBezTo>
                  <a:pt x="3210060" y="3734697"/>
                  <a:pt x="3392321" y="3859255"/>
                  <a:pt x="3564867" y="3949343"/>
                </a:cubicBezTo>
                <a:cubicBezTo>
                  <a:pt x="3734354" y="4037849"/>
                  <a:pt x="3935475" y="4100600"/>
                  <a:pt x="4044565" y="4267087"/>
                </a:cubicBezTo>
                <a:cubicBezTo>
                  <a:pt x="4206204" y="4513766"/>
                  <a:pt x="4225883" y="5041879"/>
                  <a:pt x="3905509" y="5188364"/>
                </a:cubicBezTo>
                <a:cubicBezTo>
                  <a:pt x="3776798" y="5247219"/>
                  <a:pt x="3670727" y="5265612"/>
                  <a:pt x="3533748" y="5265174"/>
                </a:cubicBezTo>
                <a:cubicBezTo>
                  <a:pt x="3372900" y="5264669"/>
                  <a:pt x="3195420" y="5262107"/>
                  <a:pt x="3047592" y="5191317"/>
                </a:cubicBezTo>
                <a:cubicBezTo>
                  <a:pt x="2930301" y="5135148"/>
                  <a:pt x="2857369" y="5041813"/>
                  <a:pt x="2774701" y="4943714"/>
                </a:cubicBezTo>
                <a:cubicBezTo>
                  <a:pt x="2491323" y="4607416"/>
                  <a:pt x="2369365" y="4116611"/>
                  <a:pt x="2018155" y="3835252"/>
                </a:cubicBezTo>
                <a:cubicBezTo>
                  <a:pt x="1836525" y="3689748"/>
                  <a:pt x="1550618" y="3592517"/>
                  <a:pt x="1336424" y="3728153"/>
                </a:cubicBezTo>
                <a:cubicBezTo>
                  <a:pt x="1177705" y="3828661"/>
                  <a:pt x="1040398" y="3975355"/>
                  <a:pt x="832269" y="3966202"/>
                </a:cubicBezTo>
                <a:cubicBezTo>
                  <a:pt x="608901" y="3956372"/>
                  <a:pt x="467831" y="3765653"/>
                  <a:pt x="332835" y="3610110"/>
                </a:cubicBezTo>
                <a:cubicBezTo>
                  <a:pt x="259920" y="3526099"/>
                  <a:pt x="203483" y="3432783"/>
                  <a:pt x="152202" y="3334437"/>
                </a:cubicBezTo>
                <a:cubicBezTo>
                  <a:pt x="91785" y="3218575"/>
                  <a:pt x="28977" y="3108904"/>
                  <a:pt x="11527" y="2978069"/>
                </a:cubicBezTo>
                <a:cubicBezTo>
                  <a:pt x="-18048" y="2756308"/>
                  <a:pt x="7260" y="2642587"/>
                  <a:pt x="111073" y="2443786"/>
                </a:cubicBezTo>
                <a:cubicBezTo>
                  <a:pt x="222088" y="2231174"/>
                  <a:pt x="313479" y="2053221"/>
                  <a:pt x="515459" y="1917562"/>
                </a:cubicBezTo>
                <a:cubicBezTo>
                  <a:pt x="703651" y="1791164"/>
                  <a:pt x="963374" y="1712095"/>
                  <a:pt x="1181348" y="1654504"/>
                </a:cubicBezTo>
                <a:cubicBezTo>
                  <a:pt x="1383042" y="1601215"/>
                  <a:pt x="1558797" y="1591508"/>
                  <a:pt x="1716628" y="1439244"/>
                </a:cubicBezTo>
                <a:cubicBezTo>
                  <a:pt x="1981187" y="1184016"/>
                  <a:pt x="1512415" y="781775"/>
                  <a:pt x="1726614" y="422273"/>
                </a:cubicBezTo>
                <a:cubicBezTo>
                  <a:pt x="1940813" y="62771"/>
                  <a:pt x="2451365" y="10622"/>
                  <a:pt x="2573428" y="12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14"/>
          <p:cNvSpPr/>
          <p:nvPr/>
        </p:nvSpPr>
        <p:spPr>
          <a:xfrm flipH="1">
            <a:off x="9979747" y="5345994"/>
            <a:ext cx="2158892" cy="1437652"/>
          </a:xfrm>
          <a:custGeom>
            <a:rect b="b" l="l" r="r" t="t"/>
            <a:pathLst>
              <a:path extrusionOk="0" h="2447067" w="3674710">
                <a:moveTo>
                  <a:pt x="150489" y="155313"/>
                </a:moveTo>
                <a:cubicBezTo>
                  <a:pt x="454009" y="-66048"/>
                  <a:pt x="1278687" y="-77382"/>
                  <a:pt x="1467234" y="296436"/>
                </a:cubicBezTo>
                <a:cubicBezTo>
                  <a:pt x="1626168" y="611513"/>
                  <a:pt x="1166991" y="1303047"/>
                  <a:pt x="1231843" y="1340318"/>
                </a:cubicBezTo>
                <a:cubicBezTo>
                  <a:pt x="1345276" y="1405527"/>
                  <a:pt x="1878171" y="1098993"/>
                  <a:pt x="2048202" y="1047234"/>
                </a:cubicBezTo>
                <a:cubicBezTo>
                  <a:pt x="2651449" y="863583"/>
                  <a:pt x="4065121" y="847105"/>
                  <a:pt x="3572297" y="1960244"/>
                </a:cubicBezTo>
                <a:cubicBezTo>
                  <a:pt x="3428889" y="2284160"/>
                  <a:pt x="2639152" y="2297848"/>
                  <a:pt x="1945075" y="1962958"/>
                </a:cubicBezTo>
                <a:cubicBezTo>
                  <a:pt x="1387091" y="1693734"/>
                  <a:pt x="1084561" y="2742199"/>
                  <a:pt x="535991" y="2363684"/>
                </a:cubicBezTo>
                <a:cubicBezTo>
                  <a:pt x="130072" y="2083593"/>
                  <a:pt x="659097" y="1732053"/>
                  <a:pt x="481365" y="1280169"/>
                </a:cubicBezTo>
                <a:cubicBezTo>
                  <a:pt x="303633" y="828283"/>
                  <a:pt x="-269242" y="461437"/>
                  <a:pt x="150489" y="1553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flipH="1">
            <a:off x="1715327" y="5929362"/>
            <a:ext cx="2050355" cy="1307892"/>
          </a:xfrm>
          <a:custGeom>
            <a:rect b="b" l="l" r="r" t="t"/>
            <a:pathLst>
              <a:path extrusionOk="0" h="2710658" w="4249441">
                <a:moveTo>
                  <a:pt x="410694" y="1534318"/>
                </a:moveTo>
                <a:cubicBezTo>
                  <a:pt x="355353" y="1324015"/>
                  <a:pt x="-516137" y="525249"/>
                  <a:pt x="460814" y="58838"/>
                </a:cubicBezTo>
                <a:cubicBezTo>
                  <a:pt x="749069" y="-78779"/>
                  <a:pt x="1262257" y="30425"/>
                  <a:pt x="1469921" y="329777"/>
                </a:cubicBezTo>
                <a:cubicBezTo>
                  <a:pt x="1730173" y="704919"/>
                  <a:pt x="1658364" y="1004299"/>
                  <a:pt x="1942685" y="1056620"/>
                </a:cubicBezTo>
                <a:cubicBezTo>
                  <a:pt x="2353518" y="1132210"/>
                  <a:pt x="2617675" y="724636"/>
                  <a:pt x="2901729" y="510085"/>
                </a:cubicBezTo>
                <a:cubicBezTo>
                  <a:pt x="2997541" y="437723"/>
                  <a:pt x="3139578" y="413454"/>
                  <a:pt x="3251353" y="389975"/>
                </a:cubicBezTo>
                <a:cubicBezTo>
                  <a:pt x="3589110" y="319032"/>
                  <a:pt x="4073875" y="419254"/>
                  <a:pt x="4220303" y="775928"/>
                </a:cubicBezTo>
                <a:cubicBezTo>
                  <a:pt x="4329364" y="1041570"/>
                  <a:pt x="4112281" y="1175006"/>
                  <a:pt x="3900216" y="1237852"/>
                </a:cubicBezTo>
                <a:cubicBezTo>
                  <a:pt x="3706601" y="1295230"/>
                  <a:pt x="3497594" y="1309775"/>
                  <a:pt x="3297798" y="1337198"/>
                </a:cubicBezTo>
                <a:cubicBezTo>
                  <a:pt x="3162466" y="1355772"/>
                  <a:pt x="2996493" y="1369335"/>
                  <a:pt x="2892823" y="1473710"/>
                </a:cubicBezTo>
                <a:cubicBezTo>
                  <a:pt x="2659813" y="1708292"/>
                  <a:pt x="2968956" y="1843595"/>
                  <a:pt x="3089219" y="2002824"/>
                </a:cubicBezTo>
                <a:cubicBezTo>
                  <a:pt x="3258831" y="2227385"/>
                  <a:pt x="3162123" y="2516659"/>
                  <a:pt x="2934676" y="2661506"/>
                </a:cubicBezTo>
                <a:cubicBezTo>
                  <a:pt x="2730889" y="2791275"/>
                  <a:pt x="2473599" y="2637903"/>
                  <a:pt x="2324638" y="2504096"/>
                </a:cubicBezTo>
                <a:cubicBezTo>
                  <a:pt x="2164465" y="2360211"/>
                  <a:pt x="1937161" y="1847957"/>
                  <a:pt x="1552208" y="1885028"/>
                </a:cubicBezTo>
                <a:cubicBezTo>
                  <a:pt x="1055136" y="1932901"/>
                  <a:pt x="1145100" y="2059365"/>
                  <a:pt x="976688" y="2345124"/>
                </a:cubicBezTo>
                <a:cubicBezTo>
                  <a:pt x="863226" y="2537643"/>
                  <a:pt x="607271" y="2672355"/>
                  <a:pt x="411608" y="2695711"/>
                </a:cubicBezTo>
                <a:cubicBezTo>
                  <a:pt x="246387" y="2715428"/>
                  <a:pt x="-45021" y="2554522"/>
                  <a:pt x="102322" y="2353478"/>
                </a:cubicBezTo>
                <a:cubicBezTo>
                  <a:pt x="235557" y="2171683"/>
                  <a:pt x="521927" y="1957037"/>
                  <a:pt x="410694" y="15343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0" name="Google Shape;460;p14"/>
          <p:cNvGrpSpPr/>
          <p:nvPr/>
        </p:nvGrpSpPr>
        <p:grpSpPr>
          <a:xfrm flipH="1">
            <a:off x="1073305" y="-75453"/>
            <a:ext cx="988654" cy="1141427"/>
            <a:chOff x="9499648" y="300000"/>
            <a:chExt cx="1935880" cy="2235024"/>
          </a:xfrm>
        </p:grpSpPr>
        <p:sp>
          <p:nvSpPr>
            <p:cNvPr id="461" name="Google Shape;461;p14"/>
            <p:cNvSpPr/>
            <p:nvPr/>
          </p:nvSpPr>
          <p:spPr>
            <a:xfrm>
              <a:off x="9499648" y="300000"/>
              <a:ext cx="1935880" cy="2235024"/>
            </a:xfrm>
            <a:custGeom>
              <a:rect b="b" l="l" r="r" t="t"/>
              <a:pathLst>
                <a:path extrusionOk="0" h="2235024" w="1935880">
                  <a:moveTo>
                    <a:pt x="1917835" y="0"/>
                  </a:moveTo>
                  <a:cubicBezTo>
                    <a:pt x="1917835" y="0"/>
                    <a:pt x="2127862" y="2203161"/>
                    <a:pt x="1114879" y="2234546"/>
                  </a:cubicBezTo>
                  <a:cubicBezTo>
                    <a:pt x="-121876" y="2272856"/>
                    <a:pt x="3568" y="0"/>
                    <a:pt x="3568"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14"/>
            <p:cNvSpPr/>
            <p:nvPr/>
          </p:nvSpPr>
          <p:spPr>
            <a:xfrm>
              <a:off x="9916433" y="300000"/>
              <a:ext cx="1133723" cy="1810062"/>
            </a:xfrm>
            <a:custGeom>
              <a:rect b="b" l="l" r="r" t="t"/>
              <a:pathLst>
                <a:path extrusionOk="0" h="1810062" w="1133723">
                  <a:moveTo>
                    <a:pt x="1103192" y="0"/>
                  </a:moveTo>
                  <a:cubicBezTo>
                    <a:pt x="1103192" y="0"/>
                    <a:pt x="1329030" y="1802111"/>
                    <a:pt x="552265" y="1810045"/>
                  </a:cubicBezTo>
                  <a:cubicBezTo>
                    <a:pt x="-83623" y="1816551"/>
                    <a:pt x="4102" y="0"/>
                    <a:pt x="410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14"/>
            <p:cNvSpPr/>
            <p:nvPr/>
          </p:nvSpPr>
          <p:spPr>
            <a:xfrm>
              <a:off x="10230464" y="300000"/>
              <a:ext cx="476510" cy="1252037"/>
            </a:xfrm>
            <a:custGeom>
              <a:rect b="b" l="l" r="r" t="t"/>
              <a:pathLst>
                <a:path extrusionOk="0" h="1252037" w="476510">
                  <a:moveTo>
                    <a:pt x="441499" y="0"/>
                  </a:moveTo>
                  <a:cubicBezTo>
                    <a:pt x="441499" y="0"/>
                    <a:pt x="596470" y="1271807"/>
                    <a:pt x="254333" y="1251804"/>
                  </a:cubicBezTo>
                  <a:cubicBezTo>
                    <a:pt x="-75995" y="1232497"/>
                    <a:pt x="10112" y="0"/>
                    <a:pt x="1011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4" name="Google Shape;464;p14"/>
          <p:cNvSpPr/>
          <p:nvPr/>
        </p:nvSpPr>
        <p:spPr>
          <a:xfrm flipH="1">
            <a:off x="10606681" y="4807173"/>
            <a:ext cx="1143249" cy="1022424"/>
          </a:xfrm>
          <a:custGeom>
            <a:rect b="b" l="l" r="r" t="t"/>
            <a:pathLst>
              <a:path extrusionOk="0" h="1740296" w="1945956">
                <a:moveTo>
                  <a:pt x="723817" y="866"/>
                </a:moveTo>
                <a:cubicBezTo>
                  <a:pt x="1178782" y="-26014"/>
                  <a:pt x="1680620" y="578538"/>
                  <a:pt x="1865366" y="1012821"/>
                </a:cubicBezTo>
                <a:cubicBezTo>
                  <a:pt x="2050113" y="1447104"/>
                  <a:pt x="1917754" y="1711128"/>
                  <a:pt x="1462792" y="1738007"/>
                </a:cubicBezTo>
                <a:cubicBezTo>
                  <a:pt x="1007826" y="1764896"/>
                  <a:pt x="230249" y="1554641"/>
                  <a:pt x="45505" y="1120358"/>
                </a:cubicBezTo>
                <a:cubicBezTo>
                  <a:pt x="-139239" y="686076"/>
                  <a:pt x="268852" y="27755"/>
                  <a:pt x="723817" y="8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5" name="Google Shape;465;p14"/>
          <p:cNvGrpSpPr/>
          <p:nvPr/>
        </p:nvGrpSpPr>
        <p:grpSpPr>
          <a:xfrm flipH="1">
            <a:off x="10917362" y="5929344"/>
            <a:ext cx="804372" cy="928652"/>
            <a:chOff x="842382" y="5575247"/>
            <a:chExt cx="1935913" cy="2235024"/>
          </a:xfrm>
        </p:grpSpPr>
        <p:sp>
          <p:nvSpPr>
            <p:cNvPr id="466" name="Google Shape;466;p14"/>
            <p:cNvSpPr/>
            <p:nvPr/>
          </p:nvSpPr>
          <p:spPr>
            <a:xfrm>
              <a:off x="842382" y="5575247"/>
              <a:ext cx="1935913" cy="2235024"/>
            </a:xfrm>
            <a:custGeom>
              <a:rect b="b" l="l" r="r" t="t"/>
              <a:pathLst>
                <a:path extrusionOk="0" h="2235024" w="1935913">
                  <a:moveTo>
                    <a:pt x="18043" y="2235025"/>
                  </a:moveTo>
                  <a:cubicBezTo>
                    <a:pt x="18043" y="2235025"/>
                    <a:pt x="-191978" y="31864"/>
                    <a:pt x="821045" y="479"/>
                  </a:cubicBezTo>
                  <a:cubicBezTo>
                    <a:pt x="2057790" y="-37840"/>
                    <a:pt x="1932346" y="2235025"/>
                    <a:pt x="1932346" y="2235025"/>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14"/>
            <p:cNvSpPr/>
            <p:nvPr/>
          </p:nvSpPr>
          <p:spPr>
            <a:xfrm>
              <a:off x="1227795" y="6000199"/>
              <a:ext cx="1133680" cy="1810072"/>
            </a:xfrm>
            <a:custGeom>
              <a:rect b="b" l="l" r="r" t="t"/>
              <a:pathLst>
                <a:path extrusionOk="0" h="1810072" w="1133680">
                  <a:moveTo>
                    <a:pt x="30534" y="1810072"/>
                  </a:moveTo>
                  <a:cubicBezTo>
                    <a:pt x="30534" y="1810072"/>
                    <a:pt x="-195308" y="7961"/>
                    <a:pt x="581422" y="17"/>
                  </a:cubicBezTo>
                  <a:cubicBezTo>
                    <a:pt x="1217320" y="-6479"/>
                    <a:pt x="1129576" y="1810072"/>
                    <a:pt x="1129576" y="1810072"/>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14"/>
            <p:cNvSpPr/>
            <p:nvPr/>
          </p:nvSpPr>
          <p:spPr>
            <a:xfrm>
              <a:off x="1570960" y="6558234"/>
              <a:ext cx="476517" cy="1252037"/>
            </a:xfrm>
            <a:custGeom>
              <a:rect b="b" l="l" r="r" t="t"/>
              <a:pathLst>
                <a:path extrusionOk="0" h="1252037" w="476517">
                  <a:moveTo>
                    <a:pt x="35022" y="1252037"/>
                  </a:moveTo>
                  <a:cubicBezTo>
                    <a:pt x="35022" y="1252037"/>
                    <a:pt x="-119988" y="-19769"/>
                    <a:pt x="222217" y="234"/>
                  </a:cubicBezTo>
                  <a:cubicBezTo>
                    <a:pt x="552525" y="19540"/>
                    <a:pt x="466400" y="1252037"/>
                    <a:pt x="466400" y="1252037"/>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9" name="Google Shape;469;p14"/>
          <p:cNvGrpSpPr/>
          <p:nvPr/>
        </p:nvGrpSpPr>
        <p:grpSpPr>
          <a:xfrm flipH="1">
            <a:off x="10697441" y="4327267"/>
            <a:ext cx="1617240" cy="1310924"/>
            <a:chOff x="-15807" y="2535022"/>
            <a:chExt cx="4403050" cy="3569083"/>
          </a:xfrm>
        </p:grpSpPr>
        <p:sp>
          <p:nvSpPr>
            <p:cNvPr id="470" name="Google Shape;470;p14"/>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14"/>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14"/>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14"/>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14"/>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14"/>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14"/>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14"/>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79" name="Google Shape;479;p14"/>
          <p:cNvGrpSpPr/>
          <p:nvPr/>
        </p:nvGrpSpPr>
        <p:grpSpPr>
          <a:xfrm flipH="1">
            <a:off x="-236977" y="2550568"/>
            <a:ext cx="1617148" cy="1310839"/>
            <a:chOff x="8133407" y="217961"/>
            <a:chExt cx="4668441" cy="3784177"/>
          </a:xfrm>
        </p:grpSpPr>
        <p:sp>
          <p:nvSpPr>
            <p:cNvPr id="480" name="Google Shape;480;p14"/>
            <p:cNvSpPr/>
            <p:nvPr/>
          </p:nvSpPr>
          <p:spPr>
            <a:xfrm>
              <a:off x="10526802" y="543986"/>
              <a:ext cx="2275046" cy="2149083"/>
            </a:xfrm>
            <a:custGeom>
              <a:rect b="b" l="l" r="r" t="t"/>
              <a:pathLst>
                <a:path extrusionOk="0" h="2149083" w="2275046">
                  <a:moveTo>
                    <a:pt x="2275046" y="0"/>
                  </a:moveTo>
                  <a:cubicBezTo>
                    <a:pt x="2275046" y="0"/>
                    <a:pt x="2121217" y="498694"/>
                    <a:pt x="1896998" y="833853"/>
                  </a:cubicBezTo>
                  <a:cubicBezTo>
                    <a:pt x="1429512" y="1532559"/>
                    <a:pt x="844676" y="2037213"/>
                    <a:pt x="0" y="214908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14"/>
            <p:cNvSpPr/>
            <p:nvPr/>
          </p:nvSpPr>
          <p:spPr>
            <a:xfrm>
              <a:off x="8133407" y="2088282"/>
              <a:ext cx="2393394" cy="855546"/>
            </a:xfrm>
            <a:custGeom>
              <a:rect b="b" l="l" r="r" t="t"/>
              <a:pathLst>
                <a:path extrusionOk="0" h="855546" w="2393394">
                  <a:moveTo>
                    <a:pt x="2393395" y="604788"/>
                  </a:moveTo>
                  <a:cubicBezTo>
                    <a:pt x="2393395" y="604788"/>
                    <a:pt x="2206133" y="727374"/>
                    <a:pt x="2171367" y="748425"/>
                  </a:cubicBezTo>
                  <a:cubicBezTo>
                    <a:pt x="2029920" y="833921"/>
                    <a:pt x="1848088" y="854362"/>
                    <a:pt x="1686573" y="855495"/>
                  </a:cubicBezTo>
                  <a:cubicBezTo>
                    <a:pt x="1176452" y="859067"/>
                    <a:pt x="689838" y="675244"/>
                    <a:pt x="302133" y="340574"/>
                  </a:cubicBezTo>
                  <a:cubicBezTo>
                    <a:pt x="276054" y="318057"/>
                    <a:pt x="105" y="98477"/>
                    <a:pt x="0" y="94200"/>
                  </a:cubicBezTo>
                  <a:cubicBezTo>
                    <a:pt x="-67" y="91466"/>
                    <a:pt x="40405" y="103068"/>
                    <a:pt x="45415" y="103658"/>
                  </a:cubicBezTo>
                  <a:cubicBezTo>
                    <a:pt x="84448" y="108259"/>
                    <a:pt x="128682" y="116241"/>
                    <a:pt x="167688" y="111231"/>
                  </a:cubicBezTo>
                  <a:cubicBezTo>
                    <a:pt x="287960" y="95800"/>
                    <a:pt x="406736" y="77179"/>
                    <a:pt x="526904" y="59157"/>
                  </a:cubicBezTo>
                  <a:cubicBezTo>
                    <a:pt x="640461" y="42117"/>
                    <a:pt x="749693" y="9675"/>
                    <a:pt x="864842" y="1836"/>
                  </a:cubicBezTo>
                  <a:cubicBezTo>
                    <a:pt x="1158468" y="-18166"/>
                    <a:pt x="1520181" y="129204"/>
                    <a:pt x="1782270" y="252324"/>
                  </a:cubicBezTo>
                  <a:cubicBezTo>
                    <a:pt x="1916097" y="315180"/>
                    <a:pt x="2057448" y="389361"/>
                    <a:pt x="2180892" y="470371"/>
                  </a:cubicBezTo>
                  <a:cubicBezTo>
                    <a:pt x="2226040" y="500032"/>
                    <a:pt x="2393395" y="604788"/>
                    <a:pt x="2393395" y="604788"/>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14"/>
            <p:cNvSpPr/>
            <p:nvPr/>
          </p:nvSpPr>
          <p:spPr>
            <a:xfrm>
              <a:off x="8166821" y="2202666"/>
              <a:ext cx="2332453" cy="528040"/>
            </a:xfrm>
            <a:custGeom>
              <a:rect b="b" l="l" r="r" t="t"/>
              <a:pathLst>
                <a:path extrusionOk="0" h="528040" w="2332453">
                  <a:moveTo>
                    <a:pt x="2332454" y="487871"/>
                  </a:moveTo>
                  <a:cubicBezTo>
                    <a:pt x="2332454" y="487871"/>
                    <a:pt x="1876587" y="519770"/>
                    <a:pt x="1756477" y="526123"/>
                  </a:cubicBezTo>
                  <a:cubicBezTo>
                    <a:pt x="1021642" y="564994"/>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14"/>
            <p:cNvSpPr/>
            <p:nvPr/>
          </p:nvSpPr>
          <p:spPr>
            <a:xfrm>
              <a:off x="8154248" y="2200847"/>
              <a:ext cx="2367410" cy="495585"/>
            </a:xfrm>
            <a:custGeom>
              <a:rect b="b" l="l" r="r" t="t"/>
              <a:pathLst>
                <a:path extrusionOk="0" h="495585" w="2367410">
                  <a:moveTo>
                    <a:pt x="2367410" y="495586"/>
                  </a:moveTo>
                  <a:cubicBezTo>
                    <a:pt x="2367410" y="495586"/>
                    <a:pt x="2096043" y="426977"/>
                    <a:pt x="2000507" y="399212"/>
                  </a:cubicBezTo>
                  <a:cubicBezTo>
                    <a:pt x="1303725" y="196720"/>
                    <a:pt x="998753" y="153905"/>
                    <a:pt x="722462" y="107585"/>
                  </a:cubicBezTo>
                  <a:cubicBezTo>
                    <a:pt x="580520" y="83791"/>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14"/>
            <p:cNvSpPr/>
            <p:nvPr/>
          </p:nvSpPr>
          <p:spPr>
            <a:xfrm>
              <a:off x="9074525" y="217961"/>
              <a:ext cx="3187445" cy="1601878"/>
            </a:xfrm>
            <a:custGeom>
              <a:rect b="b" l="l" r="r" t="t"/>
              <a:pathLst>
                <a:path extrusionOk="0" h="1601878" w="3187445">
                  <a:moveTo>
                    <a:pt x="3187446" y="1387288"/>
                  </a:moveTo>
                  <a:cubicBezTo>
                    <a:pt x="2589752" y="1757115"/>
                    <a:pt x="2097119" y="1532572"/>
                    <a:pt x="2059305" y="1551327"/>
                  </a:cubicBezTo>
                  <a:cubicBezTo>
                    <a:pt x="1948625" y="1606267"/>
                    <a:pt x="1706499" y="1622746"/>
                    <a:pt x="1257204" y="1539630"/>
                  </a:cubicBezTo>
                  <a:cubicBezTo>
                    <a:pt x="247974" y="1352950"/>
                    <a:pt x="0" y="0"/>
                    <a:pt x="0" y="0"/>
                  </a:cubicBezTo>
                  <a:cubicBezTo>
                    <a:pt x="0" y="0"/>
                    <a:pt x="247840" y="160145"/>
                    <a:pt x="339661" y="195976"/>
                  </a:cubicBezTo>
                  <a:cubicBezTo>
                    <a:pt x="779716" y="367727"/>
                    <a:pt x="1364551" y="536672"/>
                    <a:pt x="1663065" y="922630"/>
                  </a:cubicBezTo>
                  <a:cubicBezTo>
                    <a:pt x="1772983" y="1064781"/>
                    <a:pt x="2058828" y="1551327"/>
                    <a:pt x="2058828" y="1551327"/>
                  </a:cubicBezTo>
                  <a:cubicBezTo>
                    <a:pt x="2058828" y="1551327"/>
                    <a:pt x="1704499" y="1510132"/>
                    <a:pt x="1452277" y="1400565"/>
                  </a:cubicBezTo>
                  <a:cubicBezTo>
                    <a:pt x="882872" y="1153192"/>
                    <a:pt x="784479" y="950847"/>
                    <a:pt x="478250" y="602773"/>
                  </a:cubicBezTo>
                  <a:cubicBezTo>
                    <a:pt x="368236" y="477722"/>
                    <a:pt x="277053" y="334884"/>
                    <a:pt x="169078" y="208209"/>
                  </a:cubicBezTo>
                  <a:cubicBezTo>
                    <a:pt x="132873" y="165737"/>
                    <a:pt x="101365" y="118912"/>
                    <a:pt x="65113" y="76382"/>
                  </a:cubicBezTo>
                  <a:cubicBezTo>
                    <a:pt x="53768" y="63075"/>
                    <a:pt x="714" y="659"/>
                    <a:pt x="714" y="65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14"/>
            <p:cNvSpPr/>
            <p:nvPr/>
          </p:nvSpPr>
          <p:spPr>
            <a:xfrm>
              <a:off x="9120226" y="271518"/>
              <a:ext cx="1965502" cy="1486072"/>
            </a:xfrm>
            <a:custGeom>
              <a:rect b="b" l="l" r="r" t="t"/>
              <a:pathLst>
                <a:path extrusionOk="0" h="1486072" w="1965502">
                  <a:moveTo>
                    <a:pt x="1965503" y="1486073"/>
                  </a:moveTo>
                  <a:cubicBezTo>
                    <a:pt x="1821103" y="1393614"/>
                    <a:pt x="1683754" y="1282495"/>
                    <a:pt x="1541165" y="1185473"/>
                  </a:cubicBezTo>
                  <a:cubicBezTo>
                    <a:pt x="1176643" y="937411"/>
                    <a:pt x="798976" y="679471"/>
                    <a:pt x="464734" y="390547"/>
                  </a:cubicBezTo>
                  <a:cubicBezTo>
                    <a:pt x="311048" y="257700"/>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14"/>
            <p:cNvSpPr/>
            <p:nvPr/>
          </p:nvSpPr>
          <p:spPr>
            <a:xfrm>
              <a:off x="10331729" y="996609"/>
              <a:ext cx="2323080" cy="3005528"/>
            </a:xfrm>
            <a:custGeom>
              <a:rect b="b" l="l" r="r" t="t"/>
              <a:pathLst>
                <a:path extrusionOk="0" h="3005528" w="2323080">
                  <a:moveTo>
                    <a:pt x="2296954" y="0"/>
                  </a:moveTo>
                  <a:cubicBezTo>
                    <a:pt x="2296954" y="0"/>
                    <a:pt x="2400015" y="870834"/>
                    <a:pt x="2196751" y="1119446"/>
                  </a:cubicBezTo>
                  <a:cubicBezTo>
                    <a:pt x="1964531" y="1403357"/>
                    <a:pt x="1682592" y="1476547"/>
                    <a:pt x="1377411" y="1623509"/>
                  </a:cubicBezTo>
                  <a:cubicBezTo>
                    <a:pt x="1158431" y="1728998"/>
                    <a:pt x="968026" y="1876540"/>
                    <a:pt x="788861" y="2038341"/>
                  </a:cubicBezTo>
                  <a:cubicBezTo>
                    <a:pt x="573215" y="2233185"/>
                    <a:pt x="397859" y="2460642"/>
                    <a:pt x="213551" y="2683679"/>
                  </a:cubicBezTo>
                  <a:cubicBezTo>
                    <a:pt x="160116" y="2748326"/>
                    <a:pt x="0" y="3005529"/>
                    <a:pt x="0" y="3005529"/>
                  </a:cubicBezTo>
                  <a:cubicBezTo>
                    <a:pt x="0" y="3005529"/>
                    <a:pt x="841724" y="2749497"/>
                    <a:pt x="1094995" y="2649675"/>
                  </a:cubicBezTo>
                  <a:cubicBezTo>
                    <a:pt x="1747648" y="2392491"/>
                    <a:pt x="2199418" y="1790873"/>
                    <a:pt x="2220088" y="109167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14"/>
            <p:cNvSpPr/>
            <p:nvPr/>
          </p:nvSpPr>
          <p:spPr>
            <a:xfrm>
              <a:off x="10331729" y="2088280"/>
              <a:ext cx="2220087" cy="1913858"/>
            </a:xfrm>
            <a:custGeom>
              <a:rect b="b" l="l" r="r" t="t"/>
              <a:pathLst>
                <a:path extrusionOk="0" h="1913858" w="2220087">
                  <a:moveTo>
                    <a:pt x="2220088" y="0"/>
                  </a:moveTo>
                  <a:cubicBezTo>
                    <a:pt x="2220088" y="0"/>
                    <a:pt x="1811465" y="650653"/>
                    <a:pt x="1110044" y="956929"/>
                  </a:cubicBezTo>
                  <a:cubicBezTo>
                    <a:pt x="645986" y="115952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14"/>
            <p:cNvSpPr/>
            <p:nvPr/>
          </p:nvSpPr>
          <p:spPr>
            <a:xfrm>
              <a:off x="10331729" y="2088280"/>
              <a:ext cx="2220087" cy="1913858"/>
            </a:xfrm>
            <a:custGeom>
              <a:rect b="b" l="l" r="r" t="t"/>
              <a:pathLst>
                <a:path extrusionOk="0" h="1913858" w="2220087">
                  <a:moveTo>
                    <a:pt x="2220088" y="0"/>
                  </a:moveTo>
                  <a:cubicBezTo>
                    <a:pt x="2220088" y="0"/>
                    <a:pt x="1999012" y="855545"/>
                    <a:pt x="1234060" y="1189339"/>
                  </a:cubicBezTo>
                  <a:cubicBezTo>
                    <a:pt x="824485" y="136806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9" name="Google Shape;489;p14"/>
          <p:cNvGrpSpPr/>
          <p:nvPr/>
        </p:nvGrpSpPr>
        <p:grpSpPr>
          <a:xfrm flipH="1">
            <a:off x="10414377" y="-3419"/>
            <a:ext cx="1783975" cy="1675604"/>
            <a:chOff x="261932" y="-501397"/>
            <a:chExt cx="2820960" cy="2649595"/>
          </a:xfrm>
        </p:grpSpPr>
        <p:sp>
          <p:nvSpPr>
            <p:cNvPr id="490" name="Google Shape;490;p14"/>
            <p:cNvSpPr/>
            <p:nvPr/>
          </p:nvSpPr>
          <p:spPr>
            <a:xfrm>
              <a:off x="261932" y="-501397"/>
              <a:ext cx="2820960" cy="2649595"/>
            </a:xfrm>
            <a:custGeom>
              <a:rect b="b" l="l" r="r" t="t"/>
              <a:pathLst>
                <a:path extrusionOk="0" h="2649595" w="2820960">
                  <a:moveTo>
                    <a:pt x="2785735" y="107"/>
                  </a:moveTo>
                  <a:cubicBezTo>
                    <a:pt x="2764751" y="-1455"/>
                    <a:pt x="2746216" y="14247"/>
                    <a:pt x="2744654" y="35231"/>
                  </a:cubicBezTo>
                  <a:cubicBezTo>
                    <a:pt x="2737558" y="130515"/>
                    <a:pt x="2726127" y="223875"/>
                    <a:pt x="2710126" y="315027"/>
                  </a:cubicBezTo>
                  <a:cubicBezTo>
                    <a:pt x="2706487" y="335753"/>
                    <a:pt x="2720355" y="355443"/>
                    <a:pt x="2741082" y="359081"/>
                  </a:cubicBezTo>
                  <a:cubicBezTo>
                    <a:pt x="2761808" y="362718"/>
                    <a:pt x="2781496" y="348850"/>
                    <a:pt x="2785135" y="328124"/>
                  </a:cubicBezTo>
                  <a:cubicBezTo>
                    <a:pt x="2801575" y="234477"/>
                    <a:pt x="2813576" y="138684"/>
                    <a:pt x="2820854" y="40886"/>
                  </a:cubicBezTo>
                  <a:cubicBezTo>
                    <a:pt x="2822416" y="19902"/>
                    <a:pt x="2806718" y="1669"/>
                    <a:pt x="2785735" y="107"/>
                  </a:cubicBezTo>
                  <a:close/>
                  <a:moveTo>
                    <a:pt x="2652385" y="652867"/>
                  </a:moveTo>
                  <a:cubicBezTo>
                    <a:pt x="2637583" y="654117"/>
                    <a:pt x="2624248" y="664061"/>
                    <a:pt x="2619343" y="679061"/>
                  </a:cubicBezTo>
                  <a:cubicBezTo>
                    <a:pt x="2589939" y="769020"/>
                    <a:pt x="2555868" y="856605"/>
                    <a:pt x="2517244" y="941594"/>
                  </a:cubicBezTo>
                  <a:cubicBezTo>
                    <a:pt x="2508538" y="960751"/>
                    <a:pt x="2517139" y="983193"/>
                    <a:pt x="2536294" y="991898"/>
                  </a:cubicBezTo>
                  <a:cubicBezTo>
                    <a:pt x="2555449" y="1000603"/>
                    <a:pt x="2577899" y="992303"/>
                    <a:pt x="2586596" y="973145"/>
                  </a:cubicBezTo>
                  <a:cubicBezTo>
                    <a:pt x="2626382" y="885605"/>
                    <a:pt x="2661396" y="795513"/>
                    <a:pt x="2691675" y="702873"/>
                  </a:cubicBezTo>
                  <a:cubicBezTo>
                    <a:pt x="2698210" y="682873"/>
                    <a:pt x="2687561" y="661190"/>
                    <a:pt x="2667558" y="654654"/>
                  </a:cubicBezTo>
                  <a:cubicBezTo>
                    <a:pt x="2662567" y="653019"/>
                    <a:pt x="2657319" y="652451"/>
                    <a:pt x="2652385" y="652867"/>
                  </a:cubicBezTo>
                  <a:close/>
                  <a:moveTo>
                    <a:pt x="2375865" y="1253835"/>
                  </a:moveTo>
                  <a:cubicBezTo>
                    <a:pt x="2361234" y="1251269"/>
                    <a:pt x="2346032" y="1257250"/>
                    <a:pt x="2337460" y="1270504"/>
                  </a:cubicBezTo>
                  <a:cubicBezTo>
                    <a:pt x="2286501" y="1349339"/>
                    <a:pt x="2231256" y="1425636"/>
                    <a:pt x="2171963" y="1498807"/>
                  </a:cubicBezTo>
                  <a:cubicBezTo>
                    <a:pt x="2158714" y="1515155"/>
                    <a:pt x="2160971" y="1539138"/>
                    <a:pt x="2177325" y="1552385"/>
                  </a:cubicBezTo>
                  <a:cubicBezTo>
                    <a:pt x="2193670" y="1565631"/>
                    <a:pt x="2217654" y="1563078"/>
                    <a:pt x="2230904" y="1546729"/>
                  </a:cubicBezTo>
                  <a:cubicBezTo>
                    <a:pt x="2291892" y="1471461"/>
                    <a:pt x="2349014" y="1393018"/>
                    <a:pt x="2401458" y="1311879"/>
                  </a:cubicBezTo>
                  <a:cubicBezTo>
                    <a:pt x="2412879" y="1294207"/>
                    <a:pt x="2407821" y="1270616"/>
                    <a:pt x="2390152" y="1259193"/>
                  </a:cubicBezTo>
                  <a:cubicBezTo>
                    <a:pt x="2385733" y="1256338"/>
                    <a:pt x="2380732" y="1254691"/>
                    <a:pt x="2375865" y="1253835"/>
                  </a:cubicBezTo>
                  <a:close/>
                  <a:moveTo>
                    <a:pt x="1943068" y="1763423"/>
                  </a:moveTo>
                  <a:cubicBezTo>
                    <a:pt x="1933324" y="1763118"/>
                    <a:pt x="1923351" y="1766633"/>
                    <a:pt x="1915683" y="1773843"/>
                  </a:cubicBezTo>
                  <a:cubicBezTo>
                    <a:pt x="1847351" y="1838080"/>
                    <a:pt x="1775713" y="1899059"/>
                    <a:pt x="1701075" y="1956895"/>
                  </a:cubicBezTo>
                  <a:cubicBezTo>
                    <a:pt x="1684445" y="1969791"/>
                    <a:pt x="1681635" y="1993842"/>
                    <a:pt x="1694522" y="2010482"/>
                  </a:cubicBezTo>
                  <a:cubicBezTo>
                    <a:pt x="1707410" y="2027113"/>
                    <a:pt x="1731174" y="2030209"/>
                    <a:pt x="1747805" y="2017321"/>
                  </a:cubicBezTo>
                  <a:cubicBezTo>
                    <a:pt x="1824339" y="1958009"/>
                    <a:pt x="1897957" y="1895115"/>
                    <a:pt x="1968071" y="1829202"/>
                  </a:cubicBezTo>
                  <a:cubicBezTo>
                    <a:pt x="1983406" y="1814791"/>
                    <a:pt x="1983968" y="1790664"/>
                    <a:pt x="1969557" y="1775329"/>
                  </a:cubicBezTo>
                  <a:cubicBezTo>
                    <a:pt x="1962356" y="1767661"/>
                    <a:pt x="1952812" y="1763728"/>
                    <a:pt x="1943068" y="1763423"/>
                  </a:cubicBezTo>
                  <a:close/>
                  <a:moveTo>
                    <a:pt x="1404610" y="2164063"/>
                  </a:moveTo>
                  <a:cubicBezTo>
                    <a:pt x="1399704" y="2164749"/>
                    <a:pt x="1394837" y="2166130"/>
                    <a:pt x="1390322" y="2168826"/>
                  </a:cubicBezTo>
                  <a:cubicBezTo>
                    <a:pt x="1309112" y="2217423"/>
                    <a:pt x="1226273" y="2262247"/>
                    <a:pt x="1142072" y="2303071"/>
                  </a:cubicBezTo>
                  <a:cubicBezTo>
                    <a:pt x="1123137" y="2312253"/>
                    <a:pt x="1115031" y="2335037"/>
                    <a:pt x="1124213" y="2353973"/>
                  </a:cubicBezTo>
                  <a:cubicBezTo>
                    <a:pt x="1133395" y="2372909"/>
                    <a:pt x="1156179" y="2381014"/>
                    <a:pt x="1175115" y="2371832"/>
                  </a:cubicBezTo>
                  <a:cubicBezTo>
                    <a:pt x="1261297" y="2330037"/>
                    <a:pt x="1346479" y="2284050"/>
                    <a:pt x="1429613" y="2234320"/>
                  </a:cubicBezTo>
                  <a:cubicBezTo>
                    <a:pt x="1447672" y="2223509"/>
                    <a:pt x="1453511" y="2200277"/>
                    <a:pt x="1442710" y="2182228"/>
                  </a:cubicBezTo>
                  <a:cubicBezTo>
                    <a:pt x="1434604" y="2168683"/>
                    <a:pt x="1419316" y="2162016"/>
                    <a:pt x="1404610" y="2164063"/>
                  </a:cubicBezTo>
                  <a:close/>
                  <a:moveTo>
                    <a:pt x="809593" y="2444756"/>
                  </a:moveTo>
                  <a:cubicBezTo>
                    <a:pt x="804656" y="2444413"/>
                    <a:pt x="799387" y="2445137"/>
                    <a:pt x="794412" y="2446842"/>
                  </a:cubicBezTo>
                  <a:cubicBezTo>
                    <a:pt x="702195" y="2478484"/>
                    <a:pt x="611447" y="2504420"/>
                    <a:pt x="523843" y="2524528"/>
                  </a:cubicBezTo>
                  <a:cubicBezTo>
                    <a:pt x="503334" y="2529242"/>
                    <a:pt x="490559" y="2549864"/>
                    <a:pt x="495268" y="2570371"/>
                  </a:cubicBezTo>
                  <a:cubicBezTo>
                    <a:pt x="499976" y="2590879"/>
                    <a:pt x="520300" y="2603652"/>
                    <a:pt x="540809" y="2598946"/>
                  </a:cubicBezTo>
                  <a:cubicBezTo>
                    <a:pt x="631041" y="2578230"/>
                    <a:pt x="724406" y="2551379"/>
                    <a:pt x="819118" y="2518870"/>
                  </a:cubicBezTo>
                  <a:cubicBezTo>
                    <a:pt x="839020" y="2512040"/>
                    <a:pt x="849761" y="2490561"/>
                    <a:pt x="842930" y="2470654"/>
                  </a:cubicBezTo>
                  <a:cubicBezTo>
                    <a:pt x="837808" y="2455728"/>
                    <a:pt x="824404" y="2445794"/>
                    <a:pt x="809593" y="2444756"/>
                  </a:cubicBezTo>
                  <a:close/>
                  <a:moveTo>
                    <a:pt x="42532" y="2567990"/>
                  </a:moveTo>
                  <a:cubicBezTo>
                    <a:pt x="21634" y="2565533"/>
                    <a:pt x="2723" y="2580430"/>
                    <a:pt x="265" y="2601328"/>
                  </a:cubicBezTo>
                  <a:cubicBezTo>
                    <a:pt x="-2193" y="2622225"/>
                    <a:pt x="12705" y="2641133"/>
                    <a:pt x="33603" y="2643590"/>
                  </a:cubicBezTo>
                  <a:cubicBezTo>
                    <a:pt x="70800" y="2647972"/>
                    <a:pt x="111428" y="2649953"/>
                    <a:pt x="155046" y="2649543"/>
                  </a:cubicBezTo>
                  <a:cubicBezTo>
                    <a:pt x="176088" y="2649353"/>
                    <a:pt x="193046" y="2632189"/>
                    <a:pt x="192849" y="2611148"/>
                  </a:cubicBezTo>
                  <a:cubicBezTo>
                    <a:pt x="192652" y="2590107"/>
                    <a:pt x="175492" y="2573153"/>
                    <a:pt x="154452" y="2573343"/>
                  </a:cubicBezTo>
                  <a:cubicBezTo>
                    <a:pt x="113929" y="2573724"/>
                    <a:pt x="76404" y="2571972"/>
                    <a:pt x="42532" y="256799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14"/>
            <p:cNvSpPr/>
            <p:nvPr/>
          </p:nvSpPr>
          <p:spPr>
            <a:xfrm>
              <a:off x="325562" y="-501319"/>
              <a:ext cx="2482217" cy="2339686"/>
            </a:xfrm>
            <a:custGeom>
              <a:rect b="b" l="l" r="r" t="t"/>
              <a:pathLst>
                <a:path extrusionOk="0" h="2339686" w="2482217">
                  <a:moveTo>
                    <a:pt x="2445584" y="28"/>
                  </a:moveTo>
                  <a:cubicBezTo>
                    <a:pt x="2424553" y="-776"/>
                    <a:pt x="2407094" y="15613"/>
                    <a:pt x="2406284" y="36641"/>
                  </a:cubicBezTo>
                  <a:cubicBezTo>
                    <a:pt x="2402636" y="131968"/>
                    <a:pt x="2393140" y="225181"/>
                    <a:pt x="2378014" y="316139"/>
                  </a:cubicBezTo>
                  <a:cubicBezTo>
                    <a:pt x="2374557" y="336896"/>
                    <a:pt x="2388511" y="356443"/>
                    <a:pt x="2409266" y="359894"/>
                  </a:cubicBezTo>
                  <a:cubicBezTo>
                    <a:pt x="2430020" y="363347"/>
                    <a:pt x="2449566" y="349398"/>
                    <a:pt x="2453023" y="328641"/>
                  </a:cubicBezTo>
                  <a:cubicBezTo>
                    <a:pt x="2468673" y="234503"/>
                    <a:pt x="2478417" y="138150"/>
                    <a:pt x="2482189" y="39616"/>
                  </a:cubicBezTo>
                  <a:cubicBezTo>
                    <a:pt x="2482999" y="18590"/>
                    <a:pt x="2466606" y="833"/>
                    <a:pt x="2445584" y="28"/>
                  </a:cubicBezTo>
                  <a:close/>
                  <a:moveTo>
                    <a:pt x="2317883" y="652491"/>
                  </a:moveTo>
                  <a:cubicBezTo>
                    <a:pt x="2303062" y="653323"/>
                    <a:pt x="2289575" y="662935"/>
                    <a:pt x="2284250" y="677791"/>
                  </a:cubicBezTo>
                  <a:cubicBezTo>
                    <a:pt x="2252589" y="766151"/>
                    <a:pt x="2214879" y="852004"/>
                    <a:pt x="2171741" y="934966"/>
                  </a:cubicBezTo>
                  <a:cubicBezTo>
                    <a:pt x="2162025" y="953635"/>
                    <a:pt x="2169436" y="976455"/>
                    <a:pt x="2188105" y="986163"/>
                  </a:cubicBezTo>
                  <a:cubicBezTo>
                    <a:pt x="2206774" y="995872"/>
                    <a:pt x="2229596" y="988759"/>
                    <a:pt x="2239302" y="970091"/>
                  </a:cubicBezTo>
                  <a:cubicBezTo>
                    <a:pt x="2284031" y="884091"/>
                    <a:pt x="2323160" y="795013"/>
                    <a:pt x="2355983" y="703391"/>
                  </a:cubicBezTo>
                  <a:cubicBezTo>
                    <a:pt x="2363079" y="683582"/>
                    <a:pt x="2352573" y="661969"/>
                    <a:pt x="2332770" y="654872"/>
                  </a:cubicBezTo>
                  <a:cubicBezTo>
                    <a:pt x="2327817" y="653098"/>
                    <a:pt x="2322826" y="652214"/>
                    <a:pt x="2317883" y="652491"/>
                  </a:cubicBezTo>
                  <a:close/>
                  <a:moveTo>
                    <a:pt x="1996119" y="1235600"/>
                  </a:moveTo>
                  <a:cubicBezTo>
                    <a:pt x="1986451" y="1236895"/>
                    <a:pt x="1977202" y="1241823"/>
                    <a:pt x="1970820" y="1250185"/>
                  </a:cubicBezTo>
                  <a:cubicBezTo>
                    <a:pt x="1914308" y="1324187"/>
                    <a:pt x="1853101" y="1395249"/>
                    <a:pt x="1787159" y="1463009"/>
                  </a:cubicBezTo>
                  <a:cubicBezTo>
                    <a:pt x="1772491" y="1478089"/>
                    <a:pt x="1772681" y="1502210"/>
                    <a:pt x="1787759" y="1516885"/>
                  </a:cubicBezTo>
                  <a:cubicBezTo>
                    <a:pt x="1802837" y="1531560"/>
                    <a:pt x="1826964" y="1531072"/>
                    <a:pt x="1841633" y="1515991"/>
                  </a:cubicBezTo>
                  <a:cubicBezTo>
                    <a:pt x="1909670" y="1446079"/>
                    <a:pt x="1973163" y="1373068"/>
                    <a:pt x="2031542" y="1296619"/>
                  </a:cubicBezTo>
                  <a:cubicBezTo>
                    <a:pt x="2044306" y="1279895"/>
                    <a:pt x="2041124" y="1255811"/>
                    <a:pt x="2024398" y="1243041"/>
                  </a:cubicBezTo>
                  <a:cubicBezTo>
                    <a:pt x="2016036" y="1236655"/>
                    <a:pt x="2005787" y="1234304"/>
                    <a:pt x="1996119" y="1235600"/>
                  </a:cubicBezTo>
                  <a:close/>
                  <a:moveTo>
                    <a:pt x="1534156" y="1704706"/>
                  </a:moveTo>
                  <a:cubicBezTo>
                    <a:pt x="1524488" y="1703423"/>
                    <a:pt x="1514230" y="1705751"/>
                    <a:pt x="1505877" y="1712147"/>
                  </a:cubicBezTo>
                  <a:cubicBezTo>
                    <a:pt x="1431524" y="1769078"/>
                    <a:pt x="1353972" y="1822456"/>
                    <a:pt x="1273705" y="1871986"/>
                  </a:cubicBezTo>
                  <a:cubicBezTo>
                    <a:pt x="1255798" y="1883035"/>
                    <a:pt x="1250159" y="1906467"/>
                    <a:pt x="1261208" y="1924374"/>
                  </a:cubicBezTo>
                  <a:cubicBezTo>
                    <a:pt x="1272257" y="1942281"/>
                    <a:pt x="1295688" y="1947929"/>
                    <a:pt x="1313595" y="1936880"/>
                  </a:cubicBezTo>
                  <a:cubicBezTo>
                    <a:pt x="1396006" y="1886017"/>
                    <a:pt x="1475911" y="1831067"/>
                    <a:pt x="1552311" y="1772574"/>
                  </a:cubicBezTo>
                  <a:cubicBezTo>
                    <a:pt x="1569018" y="1759782"/>
                    <a:pt x="1571951" y="1735998"/>
                    <a:pt x="1559159" y="1719291"/>
                  </a:cubicBezTo>
                  <a:cubicBezTo>
                    <a:pt x="1552759" y="1710938"/>
                    <a:pt x="1543824" y="1705988"/>
                    <a:pt x="1534156" y="1704706"/>
                  </a:cubicBezTo>
                  <a:close/>
                  <a:moveTo>
                    <a:pt x="956998" y="2044627"/>
                  </a:moveTo>
                  <a:cubicBezTo>
                    <a:pt x="952055" y="2044751"/>
                    <a:pt x="946911" y="2046037"/>
                    <a:pt x="942120" y="2048199"/>
                  </a:cubicBezTo>
                  <a:cubicBezTo>
                    <a:pt x="854900" y="2087594"/>
                    <a:pt x="767106" y="2121894"/>
                    <a:pt x="679883" y="2151193"/>
                  </a:cubicBezTo>
                  <a:cubicBezTo>
                    <a:pt x="659935" y="2157889"/>
                    <a:pt x="649073" y="2179463"/>
                    <a:pt x="655772" y="2199408"/>
                  </a:cubicBezTo>
                  <a:cubicBezTo>
                    <a:pt x="662471" y="2219354"/>
                    <a:pt x="684046" y="2230222"/>
                    <a:pt x="703993" y="2223516"/>
                  </a:cubicBezTo>
                  <a:cubicBezTo>
                    <a:pt x="793633" y="2193417"/>
                    <a:pt x="883835" y="2157993"/>
                    <a:pt x="973372" y="2117560"/>
                  </a:cubicBezTo>
                  <a:cubicBezTo>
                    <a:pt x="992546" y="2108892"/>
                    <a:pt x="1001080" y="2086432"/>
                    <a:pt x="992422" y="2067249"/>
                  </a:cubicBezTo>
                  <a:cubicBezTo>
                    <a:pt x="985926" y="2052866"/>
                    <a:pt x="971848" y="2044274"/>
                    <a:pt x="956998" y="2044627"/>
                  </a:cubicBezTo>
                  <a:close/>
                  <a:moveTo>
                    <a:pt x="316444" y="2242871"/>
                  </a:moveTo>
                  <a:cubicBezTo>
                    <a:pt x="214532" y="2259425"/>
                    <a:pt x="120828" y="2266293"/>
                    <a:pt x="39624" y="2262816"/>
                  </a:cubicBezTo>
                  <a:cubicBezTo>
                    <a:pt x="18601" y="2261911"/>
                    <a:pt x="937" y="2278104"/>
                    <a:pt x="36" y="2299125"/>
                  </a:cubicBezTo>
                  <a:cubicBezTo>
                    <a:pt x="-865" y="2320147"/>
                    <a:pt x="15327" y="2337816"/>
                    <a:pt x="36350" y="2338711"/>
                  </a:cubicBezTo>
                  <a:cubicBezTo>
                    <a:pt x="123040" y="2342426"/>
                    <a:pt x="221864" y="2335520"/>
                    <a:pt x="328648" y="2318175"/>
                  </a:cubicBezTo>
                  <a:cubicBezTo>
                    <a:pt x="349419" y="2314804"/>
                    <a:pt x="363574" y="2295192"/>
                    <a:pt x="360200" y="2274418"/>
                  </a:cubicBezTo>
                  <a:cubicBezTo>
                    <a:pt x="356826" y="2253653"/>
                    <a:pt x="337214" y="2239489"/>
                    <a:pt x="316444" y="2242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14"/>
            <p:cNvSpPr/>
            <p:nvPr/>
          </p:nvSpPr>
          <p:spPr>
            <a:xfrm>
              <a:off x="539962" y="-501302"/>
              <a:ext cx="1927282" cy="2056468"/>
            </a:xfrm>
            <a:custGeom>
              <a:rect b="b" l="l" r="r" t="t"/>
              <a:pathLst>
                <a:path extrusionOk="0" h="2056468" w="1927282">
                  <a:moveTo>
                    <a:pt x="1890066" y="12"/>
                  </a:moveTo>
                  <a:cubicBezTo>
                    <a:pt x="1869035" y="-506"/>
                    <a:pt x="1851594" y="16183"/>
                    <a:pt x="1851070" y="37218"/>
                  </a:cubicBezTo>
                  <a:cubicBezTo>
                    <a:pt x="1848718" y="132947"/>
                    <a:pt x="1839974" y="225936"/>
                    <a:pt x="1825477" y="316421"/>
                  </a:cubicBezTo>
                  <a:cubicBezTo>
                    <a:pt x="1822143" y="337198"/>
                    <a:pt x="1836545" y="356846"/>
                    <a:pt x="1857328" y="360176"/>
                  </a:cubicBezTo>
                  <a:cubicBezTo>
                    <a:pt x="1878102" y="363506"/>
                    <a:pt x="1897448" y="349401"/>
                    <a:pt x="1900781" y="328624"/>
                  </a:cubicBezTo>
                  <a:cubicBezTo>
                    <a:pt x="1915821" y="234756"/>
                    <a:pt x="1924832" y="138131"/>
                    <a:pt x="1927270" y="39005"/>
                  </a:cubicBezTo>
                  <a:cubicBezTo>
                    <a:pt x="1927794" y="17969"/>
                    <a:pt x="1911097" y="530"/>
                    <a:pt x="1890066" y="12"/>
                  </a:cubicBezTo>
                  <a:close/>
                  <a:moveTo>
                    <a:pt x="1765345" y="652771"/>
                  </a:moveTo>
                  <a:cubicBezTo>
                    <a:pt x="1750515" y="653440"/>
                    <a:pt x="1736609" y="662680"/>
                    <a:pt x="1731122" y="677477"/>
                  </a:cubicBezTo>
                  <a:cubicBezTo>
                    <a:pt x="1698442" y="765580"/>
                    <a:pt x="1659589" y="850405"/>
                    <a:pt x="1614441" y="931676"/>
                  </a:cubicBezTo>
                  <a:cubicBezTo>
                    <a:pt x="1604221" y="950070"/>
                    <a:pt x="1610631" y="973249"/>
                    <a:pt x="1629024" y="983468"/>
                  </a:cubicBezTo>
                  <a:cubicBezTo>
                    <a:pt x="1647416" y="993687"/>
                    <a:pt x="1670591" y="986979"/>
                    <a:pt x="1680811" y="968585"/>
                  </a:cubicBezTo>
                  <a:cubicBezTo>
                    <a:pt x="1727836" y="883957"/>
                    <a:pt x="1768527" y="795713"/>
                    <a:pt x="1802560" y="703968"/>
                  </a:cubicBezTo>
                  <a:cubicBezTo>
                    <a:pt x="1809875" y="684240"/>
                    <a:pt x="1799959" y="662173"/>
                    <a:pt x="1780233" y="654856"/>
                  </a:cubicBezTo>
                  <a:cubicBezTo>
                    <a:pt x="1775299" y="653027"/>
                    <a:pt x="1770289" y="652550"/>
                    <a:pt x="1765345" y="652771"/>
                  </a:cubicBezTo>
                  <a:close/>
                  <a:moveTo>
                    <a:pt x="1427503" y="1224868"/>
                  </a:moveTo>
                  <a:cubicBezTo>
                    <a:pt x="1417788" y="1225661"/>
                    <a:pt x="1408425" y="1229944"/>
                    <a:pt x="1401614" y="1237965"/>
                  </a:cubicBezTo>
                  <a:cubicBezTo>
                    <a:pt x="1341397" y="1308889"/>
                    <a:pt x="1275913" y="1375925"/>
                    <a:pt x="1205752" y="1438584"/>
                  </a:cubicBezTo>
                  <a:cubicBezTo>
                    <a:pt x="1190064" y="1452601"/>
                    <a:pt x="1188759" y="1476766"/>
                    <a:pt x="1202780" y="1492460"/>
                  </a:cubicBezTo>
                  <a:cubicBezTo>
                    <a:pt x="1216791" y="1508155"/>
                    <a:pt x="1240956" y="1509453"/>
                    <a:pt x="1256653" y="1495437"/>
                  </a:cubicBezTo>
                  <a:cubicBezTo>
                    <a:pt x="1329396" y="1430471"/>
                    <a:pt x="1397147" y="1361002"/>
                    <a:pt x="1459660" y="1287375"/>
                  </a:cubicBezTo>
                  <a:cubicBezTo>
                    <a:pt x="1473271" y="1271334"/>
                    <a:pt x="1471528" y="1247415"/>
                    <a:pt x="1455488" y="1233796"/>
                  </a:cubicBezTo>
                  <a:cubicBezTo>
                    <a:pt x="1447468" y="1226988"/>
                    <a:pt x="1437228" y="1224073"/>
                    <a:pt x="1427503" y="1224868"/>
                  </a:cubicBezTo>
                  <a:close/>
                  <a:moveTo>
                    <a:pt x="920002" y="1657659"/>
                  </a:moveTo>
                  <a:cubicBezTo>
                    <a:pt x="915115" y="1658439"/>
                    <a:pt x="910477" y="1660230"/>
                    <a:pt x="906009" y="1663018"/>
                  </a:cubicBezTo>
                  <a:cubicBezTo>
                    <a:pt x="826257" y="1712839"/>
                    <a:pt x="743532" y="1757517"/>
                    <a:pt x="658959" y="1796960"/>
                  </a:cubicBezTo>
                  <a:cubicBezTo>
                    <a:pt x="639889" y="1805857"/>
                    <a:pt x="631611" y="1828498"/>
                    <a:pt x="640505" y="1847567"/>
                  </a:cubicBezTo>
                  <a:cubicBezTo>
                    <a:pt x="649398" y="1866636"/>
                    <a:pt x="672036" y="1874913"/>
                    <a:pt x="691106" y="1866016"/>
                  </a:cubicBezTo>
                  <a:cubicBezTo>
                    <a:pt x="778470" y="1825278"/>
                    <a:pt x="863795" y="1779082"/>
                    <a:pt x="946195" y="1727609"/>
                  </a:cubicBezTo>
                  <a:cubicBezTo>
                    <a:pt x="964045" y="1716461"/>
                    <a:pt x="969551" y="1693067"/>
                    <a:pt x="958397" y="1675221"/>
                  </a:cubicBezTo>
                  <a:cubicBezTo>
                    <a:pt x="950043" y="1661837"/>
                    <a:pt x="934670" y="1655320"/>
                    <a:pt x="920002" y="1657659"/>
                  </a:cubicBezTo>
                  <a:close/>
                  <a:moveTo>
                    <a:pt x="323203" y="1925548"/>
                  </a:moveTo>
                  <a:cubicBezTo>
                    <a:pt x="318298" y="1924890"/>
                    <a:pt x="313394" y="1925052"/>
                    <a:pt x="308320" y="1926443"/>
                  </a:cubicBezTo>
                  <a:cubicBezTo>
                    <a:pt x="214001" y="1952284"/>
                    <a:pt x="121577" y="1970344"/>
                    <a:pt x="33881" y="1980316"/>
                  </a:cubicBezTo>
                  <a:cubicBezTo>
                    <a:pt x="12974" y="1982698"/>
                    <a:pt x="-2133" y="2001681"/>
                    <a:pt x="247" y="2022588"/>
                  </a:cubicBezTo>
                  <a:cubicBezTo>
                    <a:pt x="2625" y="2043496"/>
                    <a:pt x="21606" y="2058602"/>
                    <a:pt x="42513" y="2056221"/>
                  </a:cubicBezTo>
                  <a:cubicBezTo>
                    <a:pt x="134179" y="2045791"/>
                    <a:pt x="230234" y="2026827"/>
                    <a:pt x="328263" y="1999967"/>
                  </a:cubicBezTo>
                  <a:cubicBezTo>
                    <a:pt x="348558" y="1994404"/>
                    <a:pt x="360613" y="1973525"/>
                    <a:pt x="355053" y="1953237"/>
                  </a:cubicBezTo>
                  <a:cubicBezTo>
                    <a:pt x="350882" y="1938016"/>
                    <a:pt x="337920" y="1927519"/>
                    <a:pt x="323203" y="19255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14"/>
            <p:cNvSpPr/>
            <p:nvPr/>
          </p:nvSpPr>
          <p:spPr>
            <a:xfrm>
              <a:off x="261932" y="-501317"/>
              <a:ext cx="1887134" cy="1711324"/>
            </a:xfrm>
            <a:custGeom>
              <a:rect b="b" l="l" r="r" t="t"/>
              <a:pathLst>
                <a:path extrusionOk="0" h="1711324" w="1887134">
                  <a:moveTo>
                    <a:pt x="1850494" y="26"/>
                  </a:moveTo>
                  <a:cubicBezTo>
                    <a:pt x="1829472" y="-749"/>
                    <a:pt x="1811679" y="15610"/>
                    <a:pt x="1810908" y="36639"/>
                  </a:cubicBezTo>
                  <a:cubicBezTo>
                    <a:pt x="1807355" y="133095"/>
                    <a:pt x="1797478" y="226008"/>
                    <a:pt x="1781142" y="315245"/>
                  </a:cubicBezTo>
                  <a:cubicBezTo>
                    <a:pt x="1777351" y="335943"/>
                    <a:pt x="1791105" y="355806"/>
                    <a:pt x="1811803" y="359595"/>
                  </a:cubicBezTo>
                  <a:cubicBezTo>
                    <a:pt x="1832501" y="363384"/>
                    <a:pt x="1852361" y="349635"/>
                    <a:pt x="1856152" y="328936"/>
                  </a:cubicBezTo>
                  <a:cubicBezTo>
                    <a:pt x="1873154" y="236065"/>
                    <a:pt x="1883422" y="139408"/>
                    <a:pt x="1887108" y="39317"/>
                  </a:cubicBezTo>
                  <a:cubicBezTo>
                    <a:pt x="1887879" y="18290"/>
                    <a:pt x="1871525" y="802"/>
                    <a:pt x="1850494" y="26"/>
                  </a:cubicBezTo>
                  <a:close/>
                  <a:moveTo>
                    <a:pt x="1710000" y="648322"/>
                  </a:moveTo>
                  <a:cubicBezTo>
                    <a:pt x="1695151" y="648256"/>
                    <a:pt x="1680796" y="657031"/>
                    <a:pt x="1674577" y="671539"/>
                  </a:cubicBezTo>
                  <a:cubicBezTo>
                    <a:pt x="1637467" y="758211"/>
                    <a:pt x="1593395" y="839836"/>
                    <a:pt x="1542427" y="916511"/>
                  </a:cubicBezTo>
                  <a:cubicBezTo>
                    <a:pt x="1530778" y="934034"/>
                    <a:pt x="1535616" y="957844"/>
                    <a:pt x="1553133" y="969492"/>
                  </a:cubicBezTo>
                  <a:cubicBezTo>
                    <a:pt x="1570659" y="981141"/>
                    <a:pt x="1594176" y="976301"/>
                    <a:pt x="1605825" y="958777"/>
                  </a:cubicBezTo>
                  <a:cubicBezTo>
                    <a:pt x="1659346" y="878260"/>
                    <a:pt x="1705885" y="792543"/>
                    <a:pt x="1744833" y="701602"/>
                  </a:cubicBezTo>
                  <a:cubicBezTo>
                    <a:pt x="1753110" y="682259"/>
                    <a:pt x="1743928" y="659878"/>
                    <a:pt x="1724583" y="651596"/>
                  </a:cubicBezTo>
                  <a:cubicBezTo>
                    <a:pt x="1719754" y="649526"/>
                    <a:pt x="1714953" y="648344"/>
                    <a:pt x="1710000" y="648322"/>
                  </a:cubicBezTo>
                  <a:close/>
                  <a:moveTo>
                    <a:pt x="1328409" y="1188270"/>
                  </a:moveTo>
                  <a:cubicBezTo>
                    <a:pt x="1318665" y="1187843"/>
                    <a:pt x="1308778" y="1190987"/>
                    <a:pt x="1301025" y="1198092"/>
                  </a:cubicBezTo>
                  <a:cubicBezTo>
                    <a:pt x="1232578" y="1260790"/>
                    <a:pt x="1158341" y="1317634"/>
                    <a:pt x="1079569" y="1368055"/>
                  </a:cubicBezTo>
                  <a:cubicBezTo>
                    <a:pt x="1061843" y="1379398"/>
                    <a:pt x="1056614" y="1403017"/>
                    <a:pt x="1067958" y="1420739"/>
                  </a:cubicBezTo>
                  <a:cubicBezTo>
                    <a:pt x="1079302" y="1438462"/>
                    <a:pt x="1102924" y="1443692"/>
                    <a:pt x="1120641" y="1432348"/>
                  </a:cubicBezTo>
                  <a:cubicBezTo>
                    <a:pt x="1203060" y="1379595"/>
                    <a:pt x="1280803" y="1320038"/>
                    <a:pt x="1352517" y="1254350"/>
                  </a:cubicBezTo>
                  <a:cubicBezTo>
                    <a:pt x="1368033" y="1240137"/>
                    <a:pt x="1368814" y="1215991"/>
                    <a:pt x="1354603" y="1200474"/>
                  </a:cubicBezTo>
                  <a:cubicBezTo>
                    <a:pt x="1347498" y="1192716"/>
                    <a:pt x="1338144" y="1188698"/>
                    <a:pt x="1328409" y="1188270"/>
                  </a:cubicBezTo>
                  <a:close/>
                  <a:moveTo>
                    <a:pt x="761074" y="1531170"/>
                  </a:moveTo>
                  <a:cubicBezTo>
                    <a:pt x="756130" y="1530938"/>
                    <a:pt x="750830" y="1531732"/>
                    <a:pt x="745894" y="1533552"/>
                  </a:cubicBezTo>
                  <a:cubicBezTo>
                    <a:pt x="657387" y="1566173"/>
                    <a:pt x="567246" y="1591403"/>
                    <a:pt x="477111" y="1608858"/>
                  </a:cubicBezTo>
                  <a:cubicBezTo>
                    <a:pt x="456452" y="1612860"/>
                    <a:pt x="442748" y="1632849"/>
                    <a:pt x="446749" y="1653507"/>
                  </a:cubicBezTo>
                  <a:cubicBezTo>
                    <a:pt x="450750" y="1674165"/>
                    <a:pt x="470739" y="1687571"/>
                    <a:pt x="491398" y="1683570"/>
                  </a:cubicBezTo>
                  <a:cubicBezTo>
                    <a:pt x="585566" y="1665333"/>
                    <a:pt x="680014" y="1639034"/>
                    <a:pt x="772386" y="1604989"/>
                  </a:cubicBezTo>
                  <a:cubicBezTo>
                    <a:pt x="792129" y="1597712"/>
                    <a:pt x="802284" y="1575917"/>
                    <a:pt x="795008" y="1556173"/>
                  </a:cubicBezTo>
                  <a:cubicBezTo>
                    <a:pt x="789550" y="1541366"/>
                    <a:pt x="775905" y="1531868"/>
                    <a:pt x="761074" y="1531170"/>
                  </a:cubicBezTo>
                  <a:close/>
                  <a:moveTo>
                    <a:pt x="42532" y="1629397"/>
                  </a:moveTo>
                  <a:cubicBezTo>
                    <a:pt x="21634" y="1626941"/>
                    <a:pt x="2720" y="1641836"/>
                    <a:pt x="265" y="1662734"/>
                  </a:cubicBezTo>
                  <a:cubicBezTo>
                    <a:pt x="-2191" y="1683632"/>
                    <a:pt x="12704" y="1702546"/>
                    <a:pt x="33602" y="1705002"/>
                  </a:cubicBezTo>
                  <a:cubicBezTo>
                    <a:pt x="56184" y="1707655"/>
                    <a:pt x="79246" y="1709815"/>
                    <a:pt x="102659" y="1711252"/>
                  </a:cubicBezTo>
                  <a:cubicBezTo>
                    <a:pt x="123661" y="1712542"/>
                    <a:pt x="141851" y="1696536"/>
                    <a:pt x="143139" y="1675533"/>
                  </a:cubicBezTo>
                  <a:cubicBezTo>
                    <a:pt x="144429" y="1654531"/>
                    <a:pt x="128424" y="1636639"/>
                    <a:pt x="107421" y="1635350"/>
                  </a:cubicBezTo>
                  <a:cubicBezTo>
                    <a:pt x="85409" y="1633999"/>
                    <a:pt x="63698" y="1631884"/>
                    <a:pt x="42532" y="16293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94" name="Google Shape;494;p14"/>
          <p:cNvSpPr/>
          <p:nvPr/>
        </p:nvSpPr>
        <p:spPr>
          <a:xfrm flipH="1">
            <a:off x="1072773" y="5345990"/>
            <a:ext cx="989717" cy="1879396"/>
          </a:xfrm>
          <a:custGeom>
            <a:rect b="b" l="l" r="r" t="t"/>
            <a:pathLst>
              <a:path extrusionOk="0" h="4041712" w="2128423">
                <a:moveTo>
                  <a:pt x="1170138" y="0"/>
                </a:moveTo>
                <a:cubicBezTo>
                  <a:pt x="1640730" y="0"/>
                  <a:pt x="2055467" y="342472"/>
                  <a:pt x="2124571" y="869414"/>
                </a:cubicBezTo>
                <a:cubicBezTo>
                  <a:pt x="2179273" y="1286466"/>
                  <a:pt x="1633615" y="1991525"/>
                  <a:pt x="1613831" y="2442524"/>
                </a:cubicBezTo>
                <a:cubicBezTo>
                  <a:pt x="1599277" y="2774385"/>
                  <a:pt x="1993202" y="3143698"/>
                  <a:pt x="1984458" y="3387767"/>
                </a:cubicBezTo>
                <a:cubicBezTo>
                  <a:pt x="1966313" y="3894487"/>
                  <a:pt x="1674467" y="4104751"/>
                  <a:pt x="1138058" y="4025437"/>
                </a:cubicBezTo>
                <a:cubicBezTo>
                  <a:pt x="572978" y="3941883"/>
                  <a:pt x="-107975" y="3818487"/>
                  <a:pt x="14421" y="3254569"/>
                </a:cubicBezTo>
                <a:cubicBezTo>
                  <a:pt x="61313" y="3038504"/>
                  <a:pt x="1184416" y="3257941"/>
                  <a:pt x="1219296" y="2298383"/>
                </a:cubicBezTo>
                <a:cubicBezTo>
                  <a:pt x="1237746" y="1790729"/>
                  <a:pt x="619478" y="1361894"/>
                  <a:pt x="531715" y="869414"/>
                </a:cubicBezTo>
                <a:cubicBezTo>
                  <a:pt x="430216" y="299923"/>
                  <a:pt x="785347" y="0"/>
                  <a:pt x="11701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14"/>
          <p:cNvSpPr/>
          <p:nvPr/>
        </p:nvSpPr>
        <p:spPr>
          <a:xfrm flipH="1" rot="-3773357">
            <a:off x="-271237" y="5491397"/>
            <a:ext cx="1182066" cy="1398888"/>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14"/>
          <p:cNvSpPr/>
          <p:nvPr/>
        </p:nvSpPr>
        <p:spPr>
          <a:xfrm flipH="1" rot="4767314">
            <a:off x="-464137" y="4409618"/>
            <a:ext cx="1338440" cy="1146242"/>
          </a:xfrm>
          <a:custGeom>
            <a:rect b="b" l="l" r="r" t="t"/>
            <a:pathLst>
              <a:path extrusionOk="0" h="1951316" w="2278505">
                <a:moveTo>
                  <a:pt x="124884" y="1951316"/>
                </a:moveTo>
                <a:cubicBezTo>
                  <a:pt x="606183" y="1779990"/>
                  <a:pt x="782090" y="115363"/>
                  <a:pt x="199398" y="305511"/>
                </a:cubicBezTo>
                <a:cubicBezTo>
                  <a:pt x="-362682" y="488934"/>
                  <a:pt x="366486" y="1750205"/>
                  <a:pt x="1110988" y="1498460"/>
                </a:cubicBezTo>
                <a:cubicBezTo>
                  <a:pt x="1586238" y="1337754"/>
                  <a:pt x="1698967" y="-145365"/>
                  <a:pt x="1110988" y="11617"/>
                </a:cubicBezTo>
                <a:cubicBezTo>
                  <a:pt x="522039" y="168846"/>
                  <a:pt x="1391862" y="1377502"/>
                  <a:pt x="2278506" y="127149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14"/>
          <p:cNvSpPr txBox="1"/>
          <p:nvPr>
            <p:ph type="title"/>
          </p:nvPr>
        </p:nvSpPr>
        <p:spPr>
          <a:xfrm>
            <a:off x="1848125" y="1981100"/>
            <a:ext cx="4609800" cy="1264200"/>
          </a:xfrm>
          <a:prstGeom prst="rect">
            <a:avLst/>
          </a:prstGeom>
          <a:noFill/>
          <a:ln>
            <a:noFill/>
          </a:ln>
        </p:spPr>
        <p:txBody>
          <a:bodyPr anchorCtr="0" anchor="ctr" bIns="121900" lIns="121900" spcFirstLastPara="1" rIns="121900" wrap="square" tIns="121900">
            <a:noAutofit/>
          </a:bodyPr>
          <a:lstStyle>
            <a:lvl1pPr lvl="0" marR="0" algn="r">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98" name="Google Shape;498;p14"/>
          <p:cNvSpPr txBox="1"/>
          <p:nvPr>
            <p:ph idx="1" type="body"/>
          </p:nvPr>
        </p:nvSpPr>
        <p:spPr>
          <a:xfrm>
            <a:off x="1848208" y="3438950"/>
            <a:ext cx="4609800" cy="1702500"/>
          </a:xfrm>
          <a:prstGeom prst="rect">
            <a:avLst/>
          </a:prstGeom>
          <a:noFill/>
          <a:ln>
            <a:noFill/>
          </a:ln>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lnSpc>
                <a:spcPct val="115000"/>
              </a:lnSpc>
              <a:spcBef>
                <a:spcPts val="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499" name="Google Shape;499;p1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500" name="Shape 500"/>
        <p:cNvGrpSpPr/>
        <p:nvPr/>
      </p:nvGrpSpPr>
      <p:grpSpPr>
        <a:xfrm>
          <a:off x="0" y="0"/>
          <a:ext cx="0" cy="0"/>
          <a:chOff x="0" y="0"/>
          <a:chExt cx="0" cy="0"/>
        </a:xfrm>
      </p:grpSpPr>
      <p:grpSp>
        <p:nvGrpSpPr>
          <p:cNvPr id="501" name="Google Shape;501;p15"/>
          <p:cNvGrpSpPr/>
          <p:nvPr/>
        </p:nvGrpSpPr>
        <p:grpSpPr>
          <a:xfrm>
            <a:off x="-400612" y="-902031"/>
            <a:ext cx="12993221" cy="9064338"/>
            <a:chOff x="-400612" y="-902031"/>
            <a:chExt cx="12993221" cy="9064338"/>
          </a:xfrm>
        </p:grpSpPr>
        <p:sp>
          <p:nvSpPr>
            <p:cNvPr id="502" name="Google Shape;502;p15"/>
            <p:cNvSpPr/>
            <p:nvPr/>
          </p:nvSpPr>
          <p:spPr>
            <a:xfrm rot="3540701">
              <a:off x="10519713" y="3220352"/>
              <a:ext cx="1422087" cy="2309361"/>
            </a:xfrm>
            <a:custGeom>
              <a:rect b="b" l="l" r="r" t="t"/>
              <a:pathLst>
                <a:path extrusionOk="0" h="2308748" w="1421709">
                  <a:moveTo>
                    <a:pt x="124941" y="1299531"/>
                  </a:moveTo>
                  <a:cubicBezTo>
                    <a:pt x="-394572" y="597472"/>
                    <a:pt x="843650" y="-480091"/>
                    <a:pt x="1322005" y="235694"/>
                  </a:cubicBezTo>
                  <a:cubicBezTo>
                    <a:pt x="1659323" y="740452"/>
                    <a:pt x="1103863" y="2747579"/>
                    <a:pt x="210847" y="2221666"/>
                  </a:cubicBezTo>
                  <a:cubicBezTo>
                    <a:pt x="-214644" y="1971082"/>
                    <a:pt x="306602" y="1545019"/>
                    <a:pt x="124941" y="12995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3" name="Google Shape;503;p15"/>
            <p:cNvGrpSpPr/>
            <p:nvPr/>
          </p:nvGrpSpPr>
          <p:grpSpPr>
            <a:xfrm>
              <a:off x="-400612" y="-902031"/>
              <a:ext cx="12993221" cy="9064338"/>
              <a:chOff x="-400612" y="-902031"/>
              <a:chExt cx="12993221" cy="9064338"/>
            </a:xfrm>
          </p:grpSpPr>
          <p:sp>
            <p:nvSpPr>
              <p:cNvPr id="504" name="Google Shape;504;p15"/>
              <p:cNvSpPr/>
              <p:nvPr/>
            </p:nvSpPr>
            <p:spPr>
              <a:xfrm rot="3567267">
                <a:off x="2369146" y="5452071"/>
                <a:ext cx="2536736" cy="2145418"/>
              </a:xfrm>
              <a:custGeom>
                <a:rect b="b" l="l" r="r" t="t"/>
                <a:pathLst>
                  <a:path extrusionOk="0" h="2148475" w="2540351">
                    <a:moveTo>
                      <a:pt x="1059957" y="879449"/>
                    </a:moveTo>
                    <a:cubicBezTo>
                      <a:pt x="709056" y="1353365"/>
                      <a:pt x="242902" y="855312"/>
                      <a:pt x="42154" y="1307378"/>
                    </a:cubicBezTo>
                    <a:cubicBezTo>
                      <a:pt x="-148489" y="1736708"/>
                      <a:pt x="352174" y="2182392"/>
                      <a:pt x="651592" y="2146436"/>
                    </a:cubicBezTo>
                    <a:cubicBezTo>
                      <a:pt x="951010" y="2110469"/>
                      <a:pt x="1052804" y="1512718"/>
                      <a:pt x="1351889" y="1281861"/>
                    </a:cubicBezTo>
                    <a:cubicBezTo>
                      <a:pt x="1639315" y="1059995"/>
                      <a:pt x="2648737" y="1147101"/>
                      <a:pt x="2530817" y="512460"/>
                    </a:cubicBezTo>
                    <a:cubicBezTo>
                      <a:pt x="2323782" y="-601775"/>
                      <a:pt x="1434366" y="373776"/>
                      <a:pt x="1059957" y="8794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15"/>
              <p:cNvSpPr/>
              <p:nvPr/>
            </p:nvSpPr>
            <p:spPr>
              <a:xfrm>
                <a:off x="2341241" y="-185027"/>
                <a:ext cx="2440128" cy="2326550"/>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15"/>
              <p:cNvSpPr/>
              <p:nvPr/>
            </p:nvSpPr>
            <p:spPr>
              <a:xfrm>
                <a:off x="10620919" y="5232931"/>
                <a:ext cx="1971690" cy="2134088"/>
              </a:xfrm>
              <a:custGeom>
                <a:rect b="b" l="l" r="r" t="t"/>
                <a:pathLst>
                  <a:path extrusionOk="0" h="2134088" w="1971690">
                    <a:moveTo>
                      <a:pt x="328311" y="1616138"/>
                    </a:moveTo>
                    <a:cubicBezTo>
                      <a:pt x="590629" y="1661068"/>
                      <a:pt x="369269" y="1210212"/>
                      <a:pt x="410225" y="1148290"/>
                    </a:cubicBezTo>
                    <a:cubicBezTo>
                      <a:pt x="441086" y="1101617"/>
                      <a:pt x="513382" y="1088730"/>
                      <a:pt x="543957" y="1148823"/>
                    </a:cubicBezTo>
                    <a:cubicBezTo>
                      <a:pt x="572436" y="1204764"/>
                      <a:pt x="546243" y="1292774"/>
                      <a:pt x="544814" y="1352039"/>
                    </a:cubicBezTo>
                    <a:cubicBezTo>
                      <a:pt x="540719" y="1524299"/>
                      <a:pt x="514429" y="1706512"/>
                      <a:pt x="543004" y="1878229"/>
                    </a:cubicBezTo>
                    <a:cubicBezTo>
                      <a:pt x="552911" y="1937655"/>
                      <a:pt x="584057" y="2085283"/>
                      <a:pt x="655305" y="2100694"/>
                    </a:cubicBezTo>
                    <a:cubicBezTo>
                      <a:pt x="725313" y="2115859"/>
                      <a:pt x="772271" y="2036096"/>
                      <a:pt x="787416" y="1979632"/>
                    </a:cubicBezTo>
                    <a:cubicBezTo>
                      <a:pt x="817514" y="1867570"/>
                      <a:pt x="834469" y="1751222"/>
                      <a:pt x="908288" y="1658649"/>
                    </a:cubicBezTo>
                    <a:cubicBezTo>
                      <a:pt x="929529" y="1632093"/>
                      <a:pt x="952389" y="1592879"/>
                      <a:pt x="990775" y="1590574"/>
                    </a:cubicBezTo>
                    <a:cubicBezTo>
                      <a:pt x="1050020" y="1587021"/>
                      <a:pt x="1085453" y="1688862"/>
                      <a:pt x="1098502" y="1729601"/>
                    </a:cubicBezTo>
                    <a:cubicBezTo>
                      <a:pt x="1129554" y="1826137"/>
                      <a:pt x="1131364" y="1938132"/>
                      <a:pt x="1184036" y="2028038"/>
                    </a:cubicBezTo>
                    <a:cubicBezTo>
                      <a:pt x="1285668" y="2201488"/>
                      <a:pt x="1477121" y="2144643"/>
                      <a:pt x="1542939" y="1983756"/>
                    </a:cubicBezTo>
                    <a:cubicBezTo>
                      <a:pt x="1597994" y="1849244"/>
                      <a:pt x="1407112" y="1492933"/>
                      <a:pt x="1612472" y="1345772"/>
                    </a:cubicBezTo>
                    <a:cubicBezTo>
                      <a:pt x="2001091" y="1067166"/>
                      <a:pt x="2078720" y="643027"/>
                      <a:pt x="1824212" y="567331"/>
                    </a:cubicBezTo>
                    <a:cubicBezTo>
                      <a:pt x="1684005" y="525640"/>
                      <a:pt x="1441783" y="876199"/>
                      <a:pt x="1373679" y="990956"/>
                    </a:cubicBezTo>
                    <a:cubicBezTo>
                      <a:pt x="1345486" y="1038514"/>
                      <a:pt x="1282716" y="1073137"/>
                      <a:pt x="1226805" y="1042305"/>
                    </a:cubicBezTo>
                    <a:cubicBezTo>
                      <a:pt x="1149176" y="999500"/>
                      <a:pt x="1203372" y="778691"/>
                      <a:pt x="1222613" y="719198"/>
                    </a:cubicBezTo>
                    <a:cubicBezTo>
                      <a:pt x="1265952" y="584591"/>
                      <a:pt x="1276239" y="453317"/>
                      <a:pt x="1278049" y="312014"/>
                    </a:cubicBezTo>
                    <a:cubicBezTo>
                      <a:pt x="1279192" y="218421"/>
                      <a:pt x="1263762" y="106683"/>
                      <a:pt x="1187656" y="39551"/>
                    </a:cubicBezTo>
                    <a:cubicBezTo>
                      <a:pt x="1111171" y="-27886"/>
                      <a:pt x="1039066" y="152403"/>
                      <a:pt x="1024683" y="194827"/>
                    </a:cubicBezTo>
                    <a:cubicBezTo>
                      <a:pt x="993918" y="285677"/>
                      <a:pt x="963724" y="377698"/>
                      <a:pt x="941530" y="471291"/>
                    </a:cubicBezTo>
                    <a:cubicBezTo>
                      <a:pt x="926004" y="536518"/>
                      <a:pt x="919242" y="604460"/>
                      <a:pt x="893714" y="666734"/>
                    </a:cubicBezTo>
                    <a:cubicBezTo>
                      <a:pt x="867045" y="731542"/>
                      <a:pt x="825992" y="792093"/>
                      <a:pt x="751316" y="801522"/>
                    </a:cubicBezTo>
                    <a:cubicBezTo>
                      <a:pt x="645684" y="814838"/>
                      <a:pt x="655589" y="677983"/>
                      <a:pt x="661972" y="612442"/>
                    </a:cubicBezTo>
                    <a:cubicBezTo>
                      <a:pt x="677307" y="456803"/>
                      <a:pt x="709311" y="41323"/>
                      <a:pt x="433942" y="1842"/>
                    </a:cubicBezTo>
                    <a:cubicBezTo>
                      <a:pt x="276590" y="-20704"/>
                      <a:pt x="177340" y="163433"/>
                      <a:pt x="27416" y="572722"/>
                    </a:cubicBezTo>
                    <a:cubicBezTo>
                      <a:pt x="-83360" y="874865"/>
                      <a:pt x="177340" y="947588"/>
                      <a:pt x="177340" y="1184571"/>
                    </a:cubicBezTo>
                    <a:cubicBezTo>
                      <a:pt x="177340" y="1416799"/>
                      <a:pt x="94757" y="1576143"/>
                      <a:pt x="328311" y="16161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15"/>
              <p:cNvSpPr/>
              <p:nvPr/>
            </p:nvSpPr>
            <p:spPr>
              <a:xfrm>
                <a:off x="9920682" y="547933"/>
                <a:ext cx="2372995" cy="2780294"/>
              </a:xfrm>
              <a:custGeom>
                <a:rect b="b" l="l" r="r" t="t"/>
                <a:pathLst>
                  <a:path extrusionOk="0" h="2780294" w="2372995">
                    <a:moveTo>
                      <a:pt x="899389" y="990720"/>
                    </a:moveTo>
                    <a:cubicBezTo>
                      <a:pt x="427711" y="1185583"/>
                      <a:pt x="-238468" y="1375416"/>
                      <a:pt x="85763" y="1818424"/>
                    </a:cubicBezTo>
                    <a:cubicBezTo>
                      <a:pt x="264357" y="2062416"/>
                      <a:pt x="576014" y="1551200"/>
                      <a:pt x="941393" y="2113356"/>
                    </a:cubicBezTo>
                    <a:cubicBezTo>
                      <a:pt x="1094556" y="2348852"/>
                      <a:pt x="816236" y="2730281"/>
                      <a:pt x="941393" y="2777163"/>
                    </a:cubicBezTo>
                    <a:cubicBezTo>
                      <a:pt x="1067315" y="2824273"/>
                      <a:pt x="1328394" y="2325163"/>
                      <a:pt x="1456697" y="2266813"/>
                    </a:cubicBezTo>
                    <a:cubicBezTo>
                      <a:pt x="1583283" y="2209187"/>
                      <a:pt x="1609477" y="2338832"/>
                      <a:pt x="1649101" y="2428176"/>
                    </a:cubicBezTo>
                    <a:cubicBezTo>
                      <a:pt x="1723206" y="2595188"/>
                      <a:pt x="1807597" y="2681694"/>
                      <a:pt x="1991620" y="2606065"/>
                    </a:cubicBezTo>
                    <a:cubicBezTo>
                      <a:pt x="2345760" y="2460494"/>
                      <a:pt x="2511780" y="1890309"/>
                      <a:pt x="2232031" y="1610064"/>
                    </a:cubicBezTo>
                    <a:cubicBezTo>
                      <a:pt x="2156594" y="1534417"/>
                      <a:pt x="2068487" y="1500041"/>
                      <a:pt x="1961902" y="1513824"/>
                    </a:cubicBezTo>
                    <a:cubicBezTo>
                      <a:pt x="1892941" y="1522730"/>
                      <a:pt x="1751018" y="1563335"/>
                      <a:pt x="1705679" y="1486058"/>
                    </a:cubicBezTo>
                    <a:cubicBezTo>
                      <a:pt x="1582236" y="1275280"/>
                      <a:pt x="1680630" y="1016866"/>
                      <a:pt x="1802644" y="846678"/>
                    </a:cubicBezTo>
                    <a:cubicBezTo>
                      <a:pt x="1998954" y="572853"/>
                      <a:pt x="2163356" y="-19945"/>
                      <a:pt x="1714252" y="516"/>
                    </a:cubicBezTo>
                    <a:cubicBezTo>
                      <a:pt x="1504607" y="10069"/>
                      <a:pt x="1582236" y="708663"/>
                      <a:pt x="899389" y="99072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8750130" y="-69382"/>
                <a:ext cx="2357050" cy="1564657"/>
              </a:xfrm>
              <a:custGeom>
                <a:rect b="b" l="l" r="r" t="t"/>
                <a:pathLst>
                  <a:path extrusionOk="0" h="1564657" w="2357050">
                    <a:moveTo>
                      <a:pt x="1227074" y="116783"/>
                    </a:moveTo>
                    <a:cubicBezTo>
                      <a:pt x="1127823" y="183316"/>
                      <a:pt x="1106678" y="313639"/>
                      <a:pt x="969042" y="330337"/>
                    </a:cubicBezTo>
                    <a:cubicBezTo>
                      <a:pt x="835816" y="346501"/>
                      <a:pt x="741985" y="240770"/>
                      <a:pt x="627189" y="199787"/>
                    </a:cubicBezTo>
                    <a:cubicBezTo>
                      <a:pt x="463978" y="141520"/>
                      <a:pt x="272774" y="163919"/>
                      <a:pt x="127346" y="259232"/>
                    </a:cubicBezTo>
                    <a:cubicBezTo>
                      <a:pt x="88151" y="284917"/>
                      <a:pt x="60471" y="316458"/>
                      <a:pt x="36192" y="355703"/>
                    </a:cubicBezTo>
                    <a:cubicBezTo>
                      <a:pt x="-36770" y="473654"/>
                      <a:pt x="4340" y="570244"/>
                      <a:pt x="125755" y="617915"/>
                    </a:cubicBezTo>
                    <a:cubicBezTo>
                      <a:pt x="253371" y="668022"/>
                      <a:pt x="505241" y="670972"/>
                      <a:pt x="515937" y="859290"/>
                    </a:cubicBezTo>
                    <a:cubicBezTo>
                      <a:pt x="518938" y="912102"/>
                      <a:pt x="472913" y="971290"/>
                      <a:pt x="435946" y="1003128"/>
                    </a:cubicBezTo>
                    <a:cubicBezTo>
                      <a:pt x="320160" y="1102830"/>
                      <a:pt x="-27550" y="1320345"/>
                      <a:pt x="165503" y="1505710"/>
                    </a:cubicBezTo>
                    <a:cubicBezTo>
                      <a:pt x="247951" y="1584872"/>
                      <a:pt x="385378" y="1587329"/>
                      <a:pt x="460092" y="1494623"/>
                    </a:cubicBezTo>
                    <a:cubicBezTo>
                      <a:pt x="510451" y="1432139"/>
                      <a:pt x="518928" y="1355978"/>
                      <a:pt x="549503" y="1284682"/>
                    </a:cubicBezTo>
                    <a:cubicBezTo>
                      <a:pt x="598576" y="1170247"/>
                      <a:pt x="699655" y="1095237"/>
                      <a:pt x="827471" y="1096973"/>
                    </a:cubicBezTo>
                    <a:cubicBezTo>
                      <a:pt x="952087" y="1098666"/>
                      <a:pt x="1077150" y="1170794"/>
                      <a:pt x="1169066" y="1249815"/>
                    </a:cubicBezTo>
                    <a:cubicBezTo>
                      <a:pt x="1214882" y="1289303"/>
                      <a:pt x="1250601" y="1339219"/>
                      <a:pt x="1296511" y="1378109"/>
                    </a:cubicBezTo>
                    <a:cubicBezTo>
                      <a:pt x="1513872" y="1562269"/>
                      <a:pt x="1826863" y="1605960"/>
                      <a:pt x="2066797" y="1441032"/>
                    </a:cubicBezTo>
                    <a:cubicBezTo>
                      <a:pt x="2139950" y="1390703"/>
                      <a:pt x="2202053" y="1329126"/>
                      <a:pt x="2234057" y="1243295"/>
                    </a:cubicBezTo>
                    <a:cubicBezTo>
                      <a:pt x="2277776" y="1125994"/>
                      <a:pt x="2216055" y="1066538"/>
                      <a:pt x="2162334" y="974112"/>
                    </a:cubicBezTo>
                    <a:cubicBezTo>
                      <a:pt x="2113470" y="890185"/>
                      <a:pt x="2086610" y="764686"/>
                      <a:pt x="2107374" y="670402"/>
                    </a:cubicBezTo>
                    <a:cubicBezTo>
                      <a:pt x="2119948" y="613746"/>
                      <a:pt x="2140331" y="552529"/>
                      <a:pt x="2173954" y="504741"/>
                    </a:cubicBezTo>
                    <a:cubicBezTo>
                      <a:pt x="2265584" y="374339"/>
                      <a:pt x="2405126" y="350685"/>
                      <a:pt x="2340546" y="162726"/>
                    </a:cubicBezTo>
                    <a:cubicBezTo>
                      <a:pt x="2331784" y="137252"/>
                      <a:pt x="2322734" y="111121"/>
                      <a:pt x="2304161" y="90753"/>
                    </a:cubicBezTo>
                    <a:cubicBezTo>
                      <a:pt x="2188718" y="-36035"/>
                      <a:pt x="2020887" y="-5489"/>
                      <a:pt x="1874679" y="36395"/>
                    </a:cubicBezTo>
                    <a:cubicBezTo>
                      <a:pt x="1828197" y="49722"/>
                      <a:pt x="1783524" y="58528"/>
                      <a:pt x="1741614" y="84424"/>
                    </a:cubicBezTo>
                    <a:cubicBezTo>
                      <a:pt x="1693037" y="114390"/>
                      <a:pt x="1649698" y="154326"/>
                      <a:pt x="1605121" y="188805"/>
                    </a:cubicBezTo>
                    <a:cubicBezTo>
                      <a:pt x="1571213" y="214960"/>
                      <a:pt x="1549875" y="233054"/>
                      <a:pt x="1481105" y="193023"/>
                    </a:cubicBezTo>
                    <a:cubicBezTo>
                      <a:pt x="1420240" y="157620"/>
                      <a:pt x="1381474" y="13156"/>
                      <a:pt x="1227074" y="1167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15"/>
              <p:cNvSpPr/>
              <p:nvPr/>
            </p:nvSpPr>
            <p:spPr>
              <a:xfrm>
                <a:off x="4833435" y="-902031"/>
                <a:ext cx="3320139" cy="2705937"/>
              </a:xfrm>
              <a:custGeom>
                <a:rect b="b" l="l" r="r" t="t"/>
                <a:pathLst>
                  <a:path extrusionOk="0" h="2705937" w="3320139">
                    <a:moveTo>
                      <a:pt x="2432668" y="2700870"/>
                    </a:moveTo>
                    <a:cubicBezTo>
                      <a:pt x="2119172" y="2742999"/>
                      <a:pt x="1414359" y="2521333"/>
                      <a:pt x="1421427" y="2077337"/>
                    </a:cubicBezTo>
                    <a:cubicBezTo>
                      <a:pt x="1424694" y="1871870"/>
                      <a:pt x="1479720" y="1344012"/>
                      <a:pt x="1322948" y="1152928"/>
                    </a:cubicBezTo>
                    <a:cubicBezTo>
                      <a:pt x="1166185" y="961844"/>
                      <a:pt x="893313" y="1168328"/>
                      <a:pt x="794339" y="1313002"/>
                    </a:cubicBezTo>
                    <a:cubicBezTo>
                      <a:pt x="736313" y="1397835"/>
                      <a:pt x="731331" y="1511741"/>
                      <a:pt x="646235" y="1578708"/>
                    </a:cubicBezTo>
                    <a:cubicBezTo>
                      <a:pt x="470927" y="1716681"/>
                      <a:pt x="130475" y="1614440"/>
                      <a:pt x="34139" y="1425637"/>
                    </a:cubicBezTo>
                    <a:cubicBezTo>
                      <a:pt x="-53053" y="1254745"/>
                      <a:pt x="33825" y="1007790"/>
                      <a:pt x="214591" y="940448"/>
                    </a:cubicBezTo>
                    <a:cubicBezTo>
                      <a:pt x="392022" y="874346"/>
                      <a:pt x="442542" y="856771"/>
                      <a:pt x="342978" y="661235"/>
                    </a:cubicBezTo>
                    <a:cubicBezTo>
                      <a:pt x="-11314" y="-34605"/>
                      <a:pt x="1225898" y="-257624"/>
                      <a:pt x="1385108" y="365645"/>
                    </a:cubicBezTo>
                    <a:cubicBezTo>
                      <a:pt x="1440601" y="582908"/>
                      <a:pt x="1326834" y="944380"/>
                      <a:pt x="1565359" y="971363"/>
                    </a:cubicBezTo>
                    <a:cubicBezTo>
                      <a:pt x="1803875" y="998345"/>
                      <a:pt x="1956351" y="600586"/>
                      <a:pt x="2339199" y="473575"/>
                    </a:cubicBezTo>
                    <a:cubicBezTo>
                      <a:pt x="2612986" y="382742"/>
                      <a:pt x="3183676" y="589739"/>
                      <a:pt x="3307053" y="980331"/>
                    </a:cubicBezTo>
                    <a:cubicBezTo>
                      <a:pt x="3443280" y="1411576"/>
                      <a:pt x="2476168" y="1084445"/>
                      <a:pt x="2250064" y="1526699"/>
                    </a:cubicBezTo>
                    <a:cubicBezTo>
                      <a:pt x="2127572" y="1766293"/>
                      <a:pt x="2512268" y="1704395"/>
                      <a:pt x="2675393" y="1908801"/>
                    </a:cubicBezTo>
                    <a:cubicBezTo>
                      <a:pt x="2889925" y="2177638"/>
                      <a:pt x="2746154" y="2658732"/>
                      <a:pt x="2432668" y="2700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15"/>
              <p:cNvSpPr/>
              <p:nvPr/>
            </p:nvSpPr>
            <p:spPr>
              <a:xfrm>
                <a:off x="-400612" y="-378088"/>
                <a:ext cx="2534486" cy="3208899"/>
              </a:xfrm>
              <a:custGeom>
                <a:rect b="b" l="l" r="r" t="t"/>
                <a:pathLst>
                  <a:path extrusionOk="0" h="3208899" w="2534486">
                    <a:moveTo>
                      <a:pt x="1568383" y="761"/>
                    </a:moveTo>
                    <a:cubicBezTo>
                      <a:pt x="1799335" y="-16977"/>
                      <a:pt x="2035860" y="279216"/>
                      <a:pt x="2072417" y="486327"/>
                    </a:cubicBezTo>
                    <a:cubicBezTo>
                      <a:pt x="2091324" y="593426"/>
                      <a:pt x="2003656" y="674771"/>
                      <a:pt x="1904101" y="692343"/>
                    </a:cubicBezTo>
                    <a:cubicBezTo>
                      <a:pt x="1752872" y="719036"/>
                      <a:pt x="1428622" y="669171"/>
                      <a:pt x="1415151" y="902526"/>
                    </a:cubicBezTo>
                    <a:cubicBezTo>
                      <a:pt x="1404348" y="1089669"/>
                      <a:pt x="1597091" y="1154643"/>
                      <a:pt x="1754053" y="1136078"/>
                    </a:cubicBezTo>
                    <a:cubicBezTo>
                      <a:pt x="1844369" y="1125395"/>
                      <a:pt x="1938019" y="1096590"/>
                      <a:pt x="2028926" y="1118801"/>
                    </a:cubicBezTo>
                    <a:cubicBezTo>
                      <a:pt x="2182002" y="1156200"/>
                      <a:pt x="2286053" y="1336511"/>
                      <a:pt x="2297407" y="1484356"/>
                    </a:cubicBezTo>
                    <a:cubicBezTo>
                      <a:pt x="2314790" y="1710635"/>
                      <a:pt x="2207243" y="1758420"/>
                      <a:pt x="2003523" y="1770346"/>
                    </a:cubicBezTo>
                    <a:cubicBezTo>
                      <a:pt x="1902053" y="1776287"/>
                      <a:pt x="1760768" y="1752270"/>
                      <a:pt x="1729222" y="1878366"/>
                    </a:cubicBezTo>
                    <a:cubicBezTo>
                      <a:pt x="1701237" y="1990256"/>
                      <a:pt x="1802764" y="2118139"/>
                      <a:pt x="1873421" y="2190815"/>
                    </a:cubicBezTo>
                    <a:cubicBezTo>
                      <a:pt x="1956383" y="2276130"/>
                      <a:pt x="2067473" y="2352045"/>
                      <a:pt x="2172620" y="2406956"/>
                    </a:cubicBezTo>
                    <a:cubicBezTo>
                      <a:pt x="2275928" y="2460896"/>
                      <a:pt x="2398496" y="2499139"/>
                      <a:pt x="2464980" y="2600600"/>
                    </a:cubicBezTo>
                    <a:cubicBezTo>
                      <a:pt x="2563488" y="2750942"/>
                      <a:pt x="2575489" y="3072801"/>
                      <a:pt x="2380236" y="3162079"/>
                    </a:cubicBezTo>
                    <a:cubicBezTo>
                      <a:pt x="2301789" y="3197950"/>
                      <a:pt x="2237142" y="3209161"/>
                      <a:pt x="2153656" y="3208895"/>
                    </a:cubicBezTo>
                    <a:cubicBezTo>
                      <a:pt x="2055634" y="3208580"/>
                      <a:pt x="1947458" y="3207018"/>
                      <a:pt x="1857371" y="3163879"/>
                    </a:cubicBezTo>
                    <a:cubicBezTo>
                      <a:pt x="1785886" y="3129647"/>
                      <a:pt x="1741442" y="3072763"/>
                      <a:pt x="1691055" y="3012975"/>
                    </a:cubicBezTo>
                    <a:cubicBezTo>
                      <a:pt x="1518348" y="2808016"/>
                      <a:pt x="1444022" y="2508893"/>
                      <a:pt x="1229975" y="2337414"/>
                    </a:cubicBezTo>
                    <a:cubicBezTo>
                      <a:pt x="1119280" y="2248736"/>
                      <a:pt x="945031" y="2189481"/>
                      <a:pt x="814490" y="2272149"/>
                    </a:cubicBezTo>
                    <a:cubicBezTo>
                      <a:pt x="717758" y="2333395"/>
                      <a:pt x="634075" y="2422806"/>
                      <a:pt x="507230" y="2417224"/>
                    </a:cubicBezTo>
                    <a:cubicBezTo>
                      <a:pt x="371098" y="2411233"/>
                      <a:pt x="285121" y="2294999"/>
                      <a:pt x="202847" y="2200207"/>
                    </a:cubicBezTo>
                    <a:cubicBezTo>
                      <a:pt x="158409" y="2149000"/>
                      <a:pt x="124013" y="2092126"/>
                      <a:pt x="92759" y="2032195"/>
                    </a:cubicBezTo>
                    <a:cubicBezTo>
                      <a:pt x="55937" y="1961586"/>
                      <a:pt x="17662" y="1894740"/>
                      <a:pt x="7026" y="1814996"/>
                    </a:cubicBezTo>
                    <a:cubicBezTo>
                      <a:pt x="-11001" y="1679846"/>
                      <a:pt x="4425" y="1610541"/>
                      <a:pt x="67691" y="1489381"/>
                    </a:cubicBezTo>
                    <a:cubicBezTo>
                      <a:pt x="135352" y="1359803"/>
                      <a:pt x="191051" y="1251348"/>
                      <a:pt x="314148" y="1168671"/>
                    </a:cubicBezTo>
                    <a:cubicBezTo>
                      <a:pt x="428843" y="1091637"/>
                      <a:pt x="587132" y="1043448"/>
                      <a:pt x="719978" y="1008348"/>
                    </a:cubicBezTo>
                    <a:cubicBezTo>
                      <a:pt x="842902" y="975871"/>
                      <a:pt x="950017" y="969956"/>
                      <a:pt x="1046208" y="877157"/>
                    </a:cubicBezTo>
                    <a:cubicBezTo>
                      <a:pt x="1207444" y="721607"/>
                      <a:pt x="921748" y="476459"/>
                      <a:pt x="1052293" y="257360"/>
                    </a:cubicBezTo>
                    <a:cubicBezTo>
                      <a:pt x="1182838" y="38261"/>
                      <a:pt x="1494002" y="6475"/>
                      <a:pt x="1568383" y="7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101684" y="5554286"/>
                <a:ext cx="2239573" cy="1491375"/>
              </a:xfrm>
              <a:custGeom>
                <a:rect b="b" l="l" r="r" t="t"/>
                <a:pathLst>
                  <a:path extrusionOk="0" h="1491375" w="2239573">
                    <a:moveTo>
                      <a:pt x="91716" y="94662"/>
                    </a:moveTo>
                    <a:cubicBezTo>
                      <a:pt x="276698" y="-40260"/>
                      <a:pt x="779301" y="-47156"/>
                      <a:pt x="894217" y="180664"/>
                    </a:cubicBezTo>
                    <a:cubicBezTo>
                      <a:pt x="991076" y="372697"/>
                      <a:pt x="711229" y="794149"/>
                      <a:pt x="750752" y="816867"/>
                    </a:cubicBezTo>
                    <a:cubicBezTo>
                      <a:pt x="819883" y="856605"/>
                      <a:pt x="1144657" y="669791"/>
                      <a:pt x="1248289" y="638244"/>
                    </a:cubicBezTo>
                    <a:cubicBezTo>
                      <a:pt x="1615945" y="526316"/>
                      <a:pt x="2477510" y="516277"/>
                      <a:pt x="2177158" y="1194676"/>
                    </a:cubicBezTo>
                    <a:cubicBezTo>
                      <a:pt x="2089756" y="1392091"/>
                      <a:pt x="1608439" y="1400435"/>
                      <a:pt x="1185434" y="1196333"/>
                    </a:cubicBezTo>
                    <a:cubicBezTo>
                      <a:pt x="845372" y="1032256"/>
                      <a:pt x="660991" y="1671250"/>
                      <a:pt x="326663" y="1440554"/>
                    </a:cubicBezTo>
                    <a:cubicBezTo>
                      <a:pt x="79273" y="1269857"/>
                      <a:pt x="401690" y="1055611"/>
                      <a:pt x="293371" y="780205"/>
                    </a:cubicBezTo>
                    <a:cubicBezTo>
                      <a:pt x="185051" y="504799"/>
                      <a:pt x="-164091" y="281228"/>
                      <a:pt x="91716" y="946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15"/>
              <p:cNvSpPr/>
              <p:nvPr/>
            </p:nvSpPr>
            <p:spPr>
              <a:xfrm>
                <a:off x="6858657" y="5714991"/>
                <a:ext cx="2589845" cy="1652028"/>
              </a:xfrm>
              <a:custGeom>
                <a:rect b="b" l="l" r="r" t="t"/>
                <a:pathLst>
                  <a:path extrusionOk="0" h="1652028" w="2589845">
                    <a:moveTo>
                      <a:pt x="250293" y="935101"/>
                    </a:moveTo>
                    <a:cubicBezTo>
                      <a:pt x="216574" y="806933"/>
                      <a:pt x="-314559" y="320120"/>
                      <a:pt x="280839" y="35856"/>
                    </a:cubicBezTo>
                    <a:cubicBezTo>
                      <a:pt x="456519" y="-48012"/>
                      <a:pt x="769282" y="18549"/>
                      <a:pt x="895849" y="200981"/>
                    </a:cubicBezTo>
                    <a:cubicBezTo>
                      <a:pt x="1054460" y="429619"/>
                      <a:pt x="1010702" y="612080"/>
                      <a:pt x="1183981" y="643960"/>
                    </a:cubicBezTo>
                    <a:cubicBezTo>
                      <a:pt x="1434364" y="690033"/>
                      <a:pt x="1595356" y="441630"/>
                      <a:pt x="1768473" y="310880"/>
                    </a:cubicBezTo>
                    <a:cubicBezTo>
                      <a:pt x="1826871" y="266770"/>
                      <a:pt x="1913434" y="251987"/>
                      <a:pt x="1981547" y="237671"/>
                    </a:cubicBezTo>
                    <a:cubicBezTo>
                      <a:pt x="2187402" y="194437"/>
                      <a:pt x="2482839" y="255512"/>
                      <a:pt x="2572088" y="472891"/>
                    </a:cubicBezTo>
                    <a:cubicBezTo>
                      <a:pt x="2638553" y="634788"/>
                      <a:pt x="2506251" y="716112"/>
                      <a:pt x="2377006" y="754422"/>
                    </a:cubicBezTo>
                    <a:cubicBezTo>
                      <a:pt x="2259011" y="789388"/>
                      <a:pt x="2131623" y="798246"/>
                      <a:pt x="2009855" y="814962"/>
                    </a:cubicBezTo>
                    <a:cubicBezTo>
                      <a:pt x="1927378" y="826278"/>
                      <a:pt x="1826223" y="834555"/>
                      <a:pt x="1763044" y="898164"/>
                    </a:cubicBezTo>
                    <a:cubicBezTo>
                      <a:pt x="1621035" y="1041133"/>
                      <a:pt x="1809440" y="1123592"/>
                      <a:pt x="1882735" y="1220632"/>
                    </a:cubicBezTo>
                    <a:cubicBezTo>
                      <a:pt x="1986110" y="1357497"/>
                      <a:pt x="1927169" y="1533795"/>
                      <a:pt x="1788552" y="1622073"/>
                    </a:cubicBezTo>
                    <a:cubicBezTo>
                      <a:pt x="1664355" y="1701159"/>
                      <a:pt x="1507545" y="1607690"/>
                      <a:pt x="1416762" y="1526137"/>
                    </a:cubicBezTo>
                    <a:cubicBezTo>
                      <a:pt x="1319140" y="1438441"/>
                      <a:pt x="1180609" y="1126249"/>
                      <a:pt x="945999" y="1148843"/>
                    </a:cubicBezTo>
                    <a:cubicBezTo>
                      <a:pt x="643056" y="1178018"/>
                      <a:pt x="697882" y="1255094"/>
                      <a:pt x="595250" y="1429249"/>
                    </a:cubicBezTo>
                    <a:cubicBezTo>
                      <a:pt x="526099" y="1546578"/>
                      <a:pt x="370108" y="1628683"/>
                      <a:pt x="250854" y="1642914"/>
                    </a:cubicBezTo>
                    <a:cubicBezTo>
                      <a:pt x="150157" y="1654934"/>
                      <a:pt x="-27437" y="1556865"/>
                      <a:pt x="62355" y="1434345"/>
                    </a:cubicBezTo>
                    <a:cubicBezTo>
                      <a:pt x="143565" y="1323541"/>
                      <a:pt x="318082" y="1192724"/>
                      <a:pt x="250293" y="93510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3" name="Google Shape;513;p15"/>
              <p:cNvGrpSpPr/>
              <p:nvPr/>
            </p:nvGrpSpPr>
            <p:grpSpPr>
              <a:xfrm>
                <a:off x="8268644" y="-100777"/>
                <a:ext cx="1179851" cy="1362145"/>
                <a:chOff x="8166960" y="-100076"/>
                <a:chExt cx="1179851" cy="1362145"/>
              </a:xfrm>
            </p:grpSpPr>
            <p:sp>
              <p:nvSpPr>
                <p:cNvPr id="514" name="Google Shape;514;p15"/>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p15"/>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17" name="Google Shape;517;p15"/>
              <p:cNvSpPr/>
              <p:nvPr/>
            </p:nvSpPr>
            <p:spPr>
              <a:xfrm>
                <a:off x="-11133" y="2141534"/>
                <a:ext cx="1185975" cy="1060635"/>
              </a:xfrm>
              <a:custGeom>
                <a:rect b="b" l="l" r="r" t="t"/>
                <a:pathLst>
                  <a:path extrusionOk="0" h="1060635" w="1185975">
                    <a:moveTo>
                      <a:pt x="441134" y="528"/>
                    </a:moveTo>
                    <a:cubicBezTo>
                      <a:pt x="718416" y="-15855"/>
                      <a:pt x="1024265" y="352591"/>
                      <a:pt x="1136860" y="617272"/>
                    </a:cubicBezTo>
                    <a:cubicBezTo>
                      <a:pt x="1249455" y="881943"/>
                      <a:pt x="1168787" y="1042849"/>
                      <a:pt x="891506" y="1059241"/>
                    </a:cubicBezTo>
                    <a:cubicBezTo>
                      <a:pt x="614225" y="1075624"/>
                      <a:pt x="140326" y="947484"/>
                      <a:pt x="27733" y="682804"/>
                    </a:cubicBezTo>
                    <a:cubicBezTo>
                      <a:pt x="-84860" y="418133"/>
                      <a:pt x="163853" y="16911"/>
                      <a:pt x="441134" y="5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8" name="Google Shape;518;p15"/>
              <p:cNvGrpSpPr/>
              <p:nvPr/>
            </p:nvGrpSpPr>
            <p:grpSpPr>
              <a:xfrm>
                <a:off x="1161402" y="5631330"/>
                <a:ext cx="1179849" cy="1362147"/>
                <a:chOff x="1059718" y="5713793"/>
                <a:chExt cx="1179849" cy="1362147"/>
              </a:xfrm>
            </p:grpSpPr>
            <p:sp>
              <p:nvSpPr>
                <p:cNvPr id="519" name="Google Shape;519;p15"/>
                <p:cNvSpPr/>
                <p:nvPr/>
              </p:nvSpPr>
              <p:spPr>
                <a:xfrm>
                  <a:off x="1059718" y="5713793"/>
                  <a:ext cx="1179849" cy="1362147"/>
                </a:xfrm>
                <a:custGeom>
                  <a:rect b="b" l="l" r="r" t="t"/>
                  <a:pathLst>
                    <a:path extrusionOk="0" h="1362147" w="1179849">
                      <a:moveTo>
                        <a:pt x="10996" y="1362148"/>
                      </a:moveTo>
                      <a:cubicBezTo>
                        <a:pt x="10996" y="1362148"/>
                        <a:pt x="-116999" y="19418"/>
                        <a:pt x="500390" y="292"/>
                      </a:cubicBezTo>
                      <a:cubicBezTo>
                        <a:pt x="1254132" y="-23054"/>
                        <a:pt x="1177675" y="1362148"/>
                        <a:pt x="1177675" y="136214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15"/>
                <p:cNvSpPr/>
                <p:nvPr/>
              </p:nvSpPr>
              <p:spPr>
                <a:xfrm>
                  <a:off x="1294613" y="5972783"/>
                  <a:ext cx="690926" cy="1103157"/>
                </a:xfrm>
                <a:custGeom>
                  <a:rect b="b" l="l" r="r" t="t"/>
                  <a:pathLst>
                    <a:path extrusionOk="0" h="1103157" w="690926">
                      <a:moveTo>
                        <a:pt x="18608" y="1103158"/>
                      </a:moveTo>
                      <a:cubicBezTo>
                        <a:pt x="18608" y="1103158"/>
                        <a:pt x="-119029" y="4849"/>
                        <a:pt x="354354" y="11"/>
                      </a:cubicBezTo>
                      <a:cubicBezTo>
                        <a:pt x="741898" y="-3952"/>
                        <a:pt x="688425" y="1103158"/>
                        <a:pt x="688425" y="110315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5"/>
                <p:cNvSpPr/>
                <p:nvPr/>
              </p:nvSpPr>
              <p:spPr>
                <a:xfrm>
                  <a:off x="1503757" y="6312884"/>
                  <a:ext cx="290413" cy="763056"/>
                </a:xfrm>
                <a:custGeom>
                  <a:rect b="b" l="l" r="r" t="t"/>
                  <a:pathLst>
                    <a:path extrusionOk="0" h="763056" w="290413">
                      <a:moveTo>
                        <a:pt x="21348" y="763057"/>
                      </a:moveTo>
                      <a:cubicBezTo>
                        <a:pt x="21348" y="763057"/>
                        <a:pt x="-73131" y="-12049"/>
                        <a:pt x="135429" y="142"/>
                      </a:cubicBezTo>
                      <a:cubicBezTo>
                        <a:pt x="336739" y="11906"/>
                        <a:pt x="284247" y="763057"/>
                        <a:pt x="284247" y="763057"/>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2" name="Google Shape;522;p15"/>
              <p:cNvGrpSpPr/>
              <p:nvPr/>
            </p:nvGrpSpPr>
            <p:grpSpPr>
              <a:xfrm>
                <a:off x="-120266" y="3901036"/>
                <a:ext cx="2683468" cy="2175195"/>
                <a:chOff x="0" y="3898649"/>
                <a:chExt cx="2683468" cy="2175195"/>
              </a:xfrm>
            </p:grpSpPr>
            <p:sp>
              <p:nvSpPr>
                <p:cNvPr id="523" name="Google Shape;523;p15"/>
                <p:cNvSpPr/>
                <p:nvPr/>
              </p:nvSpPr>
              <p:spPr>
                <a:xfrm>
                  <a:off x="0" y="4651114"/>
                  <a:ext cx="1307696" cy="1235326"/>
                </a:xfrm>
                <a:custGeom>
                  <a:rect b="b" l="l" r="r" t="t"/>
                  <a:pathLst>
                    <a:path extrusionOk="0" h="1235326" w="1307696">
                      <a:moveTo>
                        <a:pt x="0" y="1235326"/>
                      </a:moveTo>
                      <a:cubicBezTo>
                        <a:pt x="0" y="1235326"/>
                        <a:pt x="88393" y="948671"/>
                        <a:pt x="217286" y="756009"/>
                      </a:cubicBezTo>
                      <a:cubicBezTo>
                        <a:pt x="485987" y="354387"/>
                        <a:pt x="822176" y="64303"/>
                        <a:pt x="1307697"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5"/>
                <p:cNvSpPr/>
                <p:nvPr/>
              </p:nvSpPr>
              <p:spPr>
                <a:xfrm>
                  <a:off x="1307696" y="4506972"/>
                  <a:ext cx="1375772" cy="491783"/>
                </a:xfrm>
                <a:custGeom>
                  <a:rect b="b" l="l" r="r" t="t"/>
                  <a:pathLst>
                    <a:path extrusionOk="0" h="491783" w="1375772">
                      <a:moveTo>
                        <a:pt x="0" y="144143"/>
                      </a:moveTo>
                      <a:cubicBezTo>
                        <a:pt x="0" y="144143"/>
                        <a:pt x="107642" y="73676"/>
                        <a:pt x="127654" y="61580"/>
                      </a:cubicBezTo>
                      <a:cubicBezTo>
                        <a:pt x="208959" y="12440"/>
                        <a:pt x="313468" y="686"/>
                        <a:pt x="406298" y="29"/>
                      </a:cubicBezTo>
                      <a:cubicBezTo>
                        <a:pt x="699526" y="-2019"/>
                        <a:pt x="979237" y="103642"/>
                        <a:pt x="1202093" y="296019"/>
                      </a:cubicBezTo>
                      <a:cubicBezTo>
                        <a:pt x="1217086" y="308963"/>
                        <a:pt x="1375705" y="435179"/>
                        <a:pt x="1375772" y="437637"/>
                      </a:cubicBezTo>
                      <a:cubicBezTo>
                        <a:pt x="1375810" y="439208"/>
                        <a:pt x="1352541" y="432540"/>
                        <a:pt x="1349664" y="432197"/>
                      </a:cubicBezTo>
                      <a:cubicBezTo>
                        <a:pt x="1327223" y="429550"/>
                        <a:pt x="1301801" y="424968"/>
                        <a:pt x="1279379" y="427845"/>
                      </a:cubicBezTo>
                      <a:cubicBezTo>
                        <a:pt x="1210247" y="436712"/>
                        <a:pt x="1141962" y="447418"/>
                        <a:pt x="1072896" y="457782"/>
                      </a:cubicBezTo>
                      <a:cubicBezTo>
                        <a:pt x="1007621" y="467574"/>
                        <a:pt x="944832" y="486223"/>
                        <a:pt x="878643" y="490729"/>
                      </a:cubicBezTo>
                      <a:cubicBezTo>
                        <a:pt x="709860" y="502226"/>
                        <a:pt x="501948" y="417520"/>
                        <a:pt x="351263" y="346749"/>
                      </a:cubicBezTo>
                      <a:cubicBezTo>
                        <a:pt x="274349" y="310620"/>
                        <a:pt x="193100" y="267977"/>
                        <a:pt x="122187" y="221409"/>
                      </a:cubicBezTo>
                      <a:cubicBezTo>
                        <a:pt x="96222" y="204359"/>
                        <a:pt x="0" y="144143"/>
                        <a:pt x="0" y="144143"/>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5"/>
                <p:cNvSpPr/>
                <p:nvPr/>
              </p:nvSpPr>
              <p:spPr>
                <a:xfrm>
                  <a:off x="1323536" y="4629477"/>
                  <a:ext cx="1340720" cy="303529"/>
                </a:xfrm>
                <a:custGeom>
                  <a:rect b="b" l="l" r="r" t="t"/>
                  <a:pathLst>
                    <a:path extrusionOk="0" h="303529" w="1340720">
                      <a:moveTo>
                        <a:pt x="0" y="23095"/>
                      </a:moveTo>
                      <a:cubicBezTo>
                        <a:pt x="0" y="23095"/>
                        <a:pt x="262042" y="4759"/>
                        <a:pt x="331051" y="1102"/>
                      </a:cubicBezTo>
                      <a:cubicBezTo>
                        <a:pt x="753466" y="-21235"/>
                        <a:pt x="1340720" y="303530"/>
                        <a:pt x="1340720" y="30353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5"/>
                <p:cNvSpPr/>
                <p:nvPr/>
              </p:nvSpPr>
              <p:spPr>
                <a:xfrm>
                  <a:off x="1310649" y="4649181"/>
                  <a:ext cx="1360836" cy="284873"/>
                </a:xfrm>
                <a:custGeom>
                  <a:rect b="b" l="l" r="r" t="t"/>
                  <a:pathLst>
                    <a:path extrusionOk="0" h="284873" w="1360836">
                      <a:moveTo>
                        <a:pt x="0" y="0"/>
                      </a:moveTo>
                      <a:cubicBezTo>
                        <a:pt x="0" y="0"/>
                        <a:pt x="156020" y="39443"/>
                        <a:pt x="210931" y="55397"/>
                      </a:cubicBezTo>
                      <a:cubicBezTo>
                        <a:pt x="611438" y="171793"/>
                        <a:pt x="786736" y="196405"/>
                        <a:pt x="945556" y="223028"/>
                      </a:cubicBezTo>
                      <a:cubicBezTo>
                        <a:pt x="1027148" y="236706"/>
                        <a:pt x="1360837" y="284874"/>
                        <a:pt x="1360837" y="284874"/>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5"/>
                <p:cNvSpPr/>
                <p:nvPr/>
              </p:nvSpPr>
              <p:spPr>
                <a:xfrm>
                  <a:off x="310330" y="5153057"/>
                  <a:ext cx="1832166" cy="920787"/>
                </a:xfrm>
                <a:custGeom>
                  <a:rect b="b" l="l" r="r" t="t"/>
                  <a:pathLst>
                    <a:path extrusionOk="0" h="920787" w="1832166">
                      <a:moveTo>
                        <a:pt x="0" y="123354"/>
                      </a:moveTo>
                      <a:cubicBezTo>
                        <a:pt x="343520" y="-89234"/>
                        <a:pt x="626732" y="39839"/>
                        <a:pt x="648447" y="29057"/>
                      </a:cubicBezTo>
                      <a:cubicBezTo>
                        <a:pt x="712045" y="-2518"/>
                        <a:pt x="851272" y="-11986"/>
                        <a:pt x="1109533" y="35782"/>
                      </a:cubicBezTo>
                      <a:cubicBezTo>
                        <a:pt x="1689625" y="143090"/>
                        <a:pt x="1832166" y="920788"/>
                        <a:pt x="1832166" y="920788"/>
                      </a:cubicBezTo>
                      <a:cubicBezTo>
                        <a:pt x="1832166" y="920788"/>
                        <a:pt x="1689701" y="828728"/>
                        <a:pt x="1636923" y="808135"/>
                      </a:cubicBezTo>
                      <a:cubicBezTo>
                        <a:pt x="1383948" y="709409"/>
                        <a:pt x="1047792" y="612301"/>
                        <a:pt x="876218" y="390445"/>
                      </a:cubicBezTo>
                      <a:cubicBezTo>
                        <a:pt x="813020" y="308730"/>
                        <a:pt x="648704" y="29057"/>
                        <a:pt x="648704" y="29057"/>
                      </a:cubicBezTo>
                      <a:cubicBezTo>
                        <a:pt x="648704" y="29057"/>
                        <a:pt x="852406" y="52736"/>
                        <a:pt x="997367" y="115715"/>
                      </a:cubicBezTo>
                      <a:cubicBezTo>
                        <a:pt x="1324665" y="257914"/>
                        <a:pt x="1381243" y="374224"/>
                        <a:pt x="1557265" y="574306"/>
                      </a:cubicBezTo>
                      <a:cubicBezTo>
                        <a:pt x="1620502" y="646182"/>
                        <a:pt x="1672908" y="728287"/>
                        <a:pt x="1734983" y="801106"/>
                      </a:cubicBezTo>
                      <a:cubicBezTo>
                        <a:pt x="1755785" y="825518"/>
                        <a:pt x="1773902" y="852436"/>
                        <a:pt x="1794743" y="876877"/>
                      </a:cubicBezTo>
                      <a:cubicBezTo>
                        <a:pt x="1801258" y="884526"/>
                        <a:pt x="1831757" y="920406"/>
                        <a:pt x="1831757" y="920406"/>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5"/>
                <p:cNvSpPr/>
                <p:nvPr/>
              </p:nvSpPr>
              <p:spPr>
                <a:xfrm>
                  <a:off x="986428" y="5188839"/>
                  <a:ext cx="1129798" cy="854221"/>
                </a:xfrm>
                <a:custGeom>
                  <a:rect b="b" l="l" r="r" t="t"/>
                  <a:pathLst>
                    <a:path extrusionOk="0" h="854221" w="1129798">
                      <a:moveTo>
                        <a:pt x="0" y="0"/>
                      </a:moveTo>
                      <a:cubicBezTo>
                        <a:pt x="83010" y="53150"/>
                        <a:pt x="161944" y="117024"/>
                        <a:pt x="243897" y="172793"/>
                      </a:cubicBezTo>
                      <a:cubicBezTo>
                        <a:pt x="453438" y="315382"/>
                        <a:pt x="670541" y="463648"/>
                        <a:pt x="862660" y="629726"/>
                      </a:cubicBezTo>
                      <a:cubicBezTo>
                        <a:pt x="951005" y="706088"/>
                        <a:pt x="1129798" y="854221"/>
                        <a:pt x="1129798" y="85422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5"/>
                <p:cNvSpPr/>
                <p:nvPr/>
              </p:nvSpPr>
              <p:spPr>
                <a:xfrm>
                  <a:off x="84487" y="3898649"/>
                  <a:ext cx="1335376" cy="1727616"/>
                </a:xfrm>
                <a:custGeom>
                  <a:rect b="b" l="l" r="r" t="t"/>
                  <a:pathLst>
                    <a:path extrusionOk="0" h="1727616" w="1335376">
                      <a:moveTo>
                        <a:pt x="15020" y="1727616"/>
                      </a:moveTo>
                      <a:cubicBezTo>
                        <a:pt x="15020" y="1727616"/>
                        <a:pt x="-44237" y="1227048"/>
                        <a:pt x="72651" y="1084145"/>
                      </a:cubicBezTo>
                      <a:cubicBezTo>
                        <a:pt x="206137" y="920944"/>
                        <a:pt x="368179" y="878881"/>
                        <a:pt x="543586" y="794404"/>
                      </a:cubicBezTo>
                      <a:cubicBezTo>
                        <a:pt x="669486" y="733768"/>
                        <a:pt x="778916" y="648957"/>
                        <a:pt x="881881" y="555946"/>
                      </a:cubicBezTo>
                      <a:cubicBezTo>
                        <a:pt x="1005878" y="443951"/>
                        <a:pt x="1106662" y="313211"/>
                        <a:pt x="1212589" y="185004"/>
                      </a:cubicBezTo>
                      <a:cubicBezTo>
                        <a:pt x="1243298" y="147837"/>
                        <a:pt x="1335376" y="0"/>
                        <a:pt x="1335376" y="0"/>
                      </a:cubicBezTo>
                      <a:cubicBezTo>
                        <a:pt x="1335376" y="0"/>
                        <a:pt x="851540" y="147171"/>
                        <a:pt x="705931" y="204540"/>
                      </a:cubicBezTo>
                      <a:cubicBezTo>
                        <a:pt x="330769" y="352377"/>
                        <a:pt x="71104" y="698192"/>
                        <a:pt x="59234" y="1100109"/>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5"/>
                <p:cNvSpPr/>
                <p:nvPr/>
              </p:nvSpPr>
              <p:spPr>
                <a:xfrm>
                  <a:off x="143720" y="3898649"/>
                  <a:ext cx="1276142" cy="1100109"/>
                </a:xfrm>
                <a:custGeom>
                  <a:rect b="b" l="l" r="r" t="t"/>
                  <a:pathLst>
                    <a:path extrusionOk="0" h="1100109" w="1276142">
                      <a:moveTo>
                        <a:pt x="0" y="1100109"/>
                      </a:moveTo>
                      <a:cubicBezTo>
                        <a:pt x="0" y="1100109"/>
                        <a:pt x="234863" y="726100"/>
                        <a:pt x="638071" y="550050"/>
                      </a:cubicBezTo>
                      <a:cubicBezTo>
                        <a:pt x="904791" y="433597"/>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15"/>
                <p:cNvSpPr/>
                <p:nvPr/>
              </p:nvSpPr>
              <p:spPr>
                <a:xfrm>
                  <a:off x="143720" y="3898649"/>
                  <a:ext cx="1276142" cy="1100109"/>
                </a:xfrm>
                <a:custGeom>
                  <a:rect b="b" l="l" r="r" t="t"/>
                  <a:pathLst>
                    <a:path extrusionOk="0" h="1100109" w="1276142">
                      <a:moveTo>
                        <a:pt x="0" y="1100109"/>
                      </a:moveTo>
                      <a:cubicBezTo>
                        <a:pt x="0" y="1100109"/>
                        <a:pt x="127062" y="608324"/>
                        <a:pt x="566743" y="416452"/>
                      </a:cubicBezTo>
                      <a:cubicBezTo>
                        <a:pt x="802165" y="313725"/>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32" name="Google Shape;532;p15"/>
              <p:cNvGrpSpPr/>
              <p:nvPr/>
            </p:nvGrpSpPr>
            <p:grpSpPr>
              <a:xfrm>
                <a:off x="9448500" y="133079"/>
                <a:ext cx="2845183" cy="2306287"/>
                <a:chOff x="9346816" y="-317858"/>
                <a:chExt cx="2845183" cy="2306287"/>
              </a:xfrm>
            </p:grpSpPr>
            <p:sp>
              <p:nvSpPr>
                <p:cNvPr id="533" name="Google Shape;533;p15"/>
                <p:cNvSpPr/>
                <p:nvPr/>
              </p:nvSpPr>
              <p:spPr>
                <a:xfrm>
                  <a:off x="10805446" y="-119161"/>
                  <a:ext cx="1386553" cy="1309767"/>
                </a:xfrm>
                <a:custGeom>
                  <a:rect b="b" l="l" r="r" t="t"/>
                  <a:pathLst>
                    <a:path extrusionOk="0" h="1309767" w="1386553">
                      <a:moveTo>
                        <a:pt x="1386554" y="0"/>
                      </a:moveTo>
                      <a:cubicBezTo>
                        <a:pt x="1386554" y="0"/>
                        <a:pt x="1292828" y="303932"/>
                        <a:pt x="1156145" y="508198"/>
                      </a:cubicBezTo>
                      <a:cubicBezTo>
                        <a:pt x="871252" y="934028"/>
                        <a:pt x="514826" y="1241588"/>
                        <a:pt x="0" y="1309768"/>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5"/>
                <p:cNvSpPr/>
                <p:nvPr/>
              </p:nvSpPr>
              <p:spPr>
                <a:xfrm>
                  <a:off x="9346816" y="822016"/>
                  <a:ext cx="1458630" cy="521420"/>
                </a:xfrm>
                <a:custGeom>
                  <a:rect b="b" l="l" r="r" t="t"/>
                  <a:pathLst>
                    <a:path extrusionOk="0" h="521420" w="1458630">
                      <a:moveTo>
                        <a:pt x="1458630" y="368589"/>
                      </a:moveTo>
                      <a:cubicBezTo>
                        <a:pt x="1458630" y="368589"/>
                        <a:pt x="1344520" y="443303"/>
                        <a:pt x="1323375" y="456133"/>
                      </a:cubicBezTo>
                      <a:cubicBezTo>
                        <a:pt x="1237174" y="508235"/>
                        <a:pt x="1126303" y="520694"/>
                        <a:pt x="1027909" y="521389"/>
                      </a:cubicBezTo>
                      <a:cubicBezTo>
                        <a:pt x="717013" y="523561"/>
                        <a:pt x="420405" y="411537"/>
                        <a:pt x="184089" y="207569"/>
                      </a:cubicBezTo>
                      <a:cubicBezTo>
                        <a:pt x="168240" y="193843"/>
                        <a:pt x="66" y="60017"/>
                        <a:pt x="0" y="57413"/>
                      </a:cubicBezTo>
                      <a:cubicBezTo>
                        <a:pt x="-38" y="55748"/>
                        <a:pt x="24632" y="62818"/>
                        <a:pt x="27679" y="63178"/>
                      </a:cubicBezTo>
                      <a:cubicBezTo>
                        <a:pt x="51473" y="65984"/>
                        <a:pt x="78428" y="70844"/>
                        <a:pt x="102193" y="67793"/>
                      </a:cubicBezTo>
                      <a:cubicBezTo>
                        <a:pt x="175498" y="58387"/>
                        <a:pt x="247907" y="47040"/>
                        <a:pt x="321154" y="36054"/>
                      </a:cubicBezTo>
                      <a:cubicBezTo>
                        <a:pt x="390306" y="25672"/>
                        <a:pt x="456886" y="5897"/>
                        <a:pt x="527085" y="1118"/>
                      </a:cubicBezTo>
                      <a:cubicBezTo>
                        <a:pt x="706060" y="-11069"/>
                        <a:pt x="926469" y="78744"/>
                        <a:pt x="1086202" y="153781"/>
                      </a:cubicBezTo>
                      <a:cubicBezTo>
                        <a:pt x="1167832" y="192091"/>
                        <a:pt x="1253937" y="237296"/>
                        <a:pt x="1329089" y="286674"/>
                      </a:cubicBezTo>
                      <a:cubicBezTo>
                        <a:pt x="1356617" y="304752"/>
                        <a:pt x="1458630" y="368589"/>
                        <a:pt x="1458630" y="368589"/>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15"/>
                <p:cNvSpPr/>
                <p:nvPr/>
              </p:nvSpPr>
              <p:spPr>
                <a:xfrm>
                  <a:off x="9367180" y="891731"/>
                  <a:ext cx="1421501" cy="321817"/>
                </a:xfrm>
                <a:custGeom>
                  <a:rect b="b" l="l" r="r" t="t"/>
                  <a:pathLst>
                    <a:path extrusionOk="0" h="321817" w="1421501">
                      <a:moveTo>
                        <a:pt x="1421502" y="297331"/>
                      </a:moveTo>
                      <a:cubicBezTo>
                        <a:pt x="1421502" y="297331"/>
                        <a:pt x="1143657" y="316781"/>
                        <a:pt x="1070504" y="320649"/>
                      </a:cubicBezTo>
                      <a:cubicBezTo>
                        <a:pt x="622640" y="344337"/>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6" name="Google Shape;536;p15"/>
                <p:cNvSpPr/>
                <p:nvPr/>
              </p:nvSpPr>
              <p:spPr>
                <a:xfrm>
                  <a:off x="9359522" y="890621"/>
                  <a:ext cx="1442875" cy="302032"/>
                </a:xfrm>
                <a:custGeom>
                  <a:rect b="b" l="l" r="r" t="t"/>
                  <a:pathLst>
                    <a:path extrusionOk="0" h="302032" w="1442875">
                      <a:moveTo>
                        <a:pt x="1442875" y="302032"/>
                      </a:moveTo>
                      <a:cubicBezTo>
                        <a:pt x="1442875" y="302032"/>
                        <a:pt x="1277426" y="260227"/>
                        <a:pt x="1219229" y="243301"/>
                      </a:cubicBezTo>
                      <a:cubicBezTo>
                        <a:pt x="794509" y="119885"/>
                        <a:pt x="608676" y="93796"/>
                        <a:pt x="440274" y="65564"/>
                      </a:cubicBezTo>
                      <a:cubicBezTo>
                        <a:pt x="353787" y="51066"/>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7" name="Google Shape;537;p15"/>
                <p:cNvSpPr/>
                <p:nvPr/>
              </p:nvSpPr>
              <p:spPr>
                <a:xfrm>
                  <a:off x="9920382" y="-317858"/>
                  <a:ext cx="1942623" cy="976273"/>
                </a:xfrm>
                <a:custGeom>
                  <a:rect b="b" l="l" r="r" t="t"/>
                  <a:pathLst>
                    <a:path extrusionOk="0" h="976273" w="1942623">
                      <a:moveTo>
                        <a:pt x="1942623" y="845490"/>
                      </a:moveTo>
                      <a:cubicBezTo>
                        <a:pt x="1578387" y="1070884"/>
                        <a:pt x="1278064" y="934032"/>
                        <a:pt x="1255014" y="945467"/>
                      </a:cubicBezTo>
                      <a:cubicBezTo>
                        <a:pt x="1187672" y="978948"/>
                        <a:pt x="1040034" y="988989"/>
                        <a:pt x="766190" y="938335"/>
                      </a:cubicBezTo>
                      <a:cubicBezTo>
                        <a:pt x="151162" y="824560"/>
                        <a:pt x="0" y="0"/>
                        <a:pt x="0" y="0"/>
                      </a:cubicBezTo>
                      <a:cubicBezTo>
                        <a:pt x="0" y="0"/>
                        <a:pt x="151066" y="97601"/>
                        <a:pt x="206978" y="119438"/>
                      </a:cubicBezTo>
                      <a:cubicBezTo>
                        <a:pt x="475202" y="224113"/>
                        <a:pt x="831627" y="327077"/>
                        <a:pt x="1013556" y="562302"/>
                      </a:cubicBezTo>
                      <a:cubicBezTo>
                        <a:pt x="1080611" y="648937"/>
                        <a:pt x="1254823" y="945467"/>
                        <a:pt x="1254823" y="945467"/>
                      </a:cubicBezTo>
                      <a:cubicBezTo>
                        <a:pt x="1254823" y="945467"/>
                        <a:pt x="1038796" y="920357"/>
                        <a:pt x="885063" y="853583"/>
                      </a:cubicBezTo>
                      <a:cubicBezTo>
                        <a:pt x="538067" y="702820"/>
                        <a:pt x="478059" y="579499"/>
                        <a:pt x="291465" y="367363"/>
                      </a:cubicBezTo>
                      <a:cubicBezTo>
                        <a:pt x="224408" y="291150"/>
                        <a:pt x="168878" y="204097"/>
                        <a:pt x="103060" y="126893"/>
                      </a:cubicBezTo>
                      <a:cubicBezTo>
                        <a:pt x="80963" y="101009"/>
                        <a:pt x="61817" y="72471"/>
                        <a:pt x="39720" y="46551"/>
                      </a:cubicBezTo>
                      <a:cubicBezTo>
                        <a:pt x="32765" y="38441"/>
                        <a:pt x="477" y="401"/>
                        <a:pt x="477" y="40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5"/>
                <p:cNvSpPr/>
                <p:nvPr/>
              </p:nvSpPr>
              <p:spPr>
                <a:xfrm>
                  <a:off x="9948196" y="-285218"/>
                  <a:ext cx="1197958" cy="905695"/>
                </a:xfrm>
                <a:custGeom>
                  <a:rect b="b" l="l" r="r" t="t"/>
                  <a:pathLst>
                    <a:path extrusionOk="0" h="905695" w="1197958">
                      <a:moveTo>
                        <a:pt x="1197958" y="905695"/>
                      </a:moveTo>
                      <a:cubicBezTo>
                        <a:pt x="1109947" y="849344"/>
                        <a:pt x="1026223" y="781624"/>
                        <a:pt x="939355" y="722491"/>
                      </a:cubicBezTo>
                      <a:cubicBezTo>
                        <a:pt x="717136" y="571310"/>
                        <a:pt x="487013" y="414108"/>
                        <a:pt x="283273" y="238021"/>
                      </a:cubicBezTo>
                      <a:cubicBezTo>
                        <a:pt x="189642" y="157058"/>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15"/>
                <p:cNvSpPr/>
                <p:nvPr/>
              </p:nvSpPr>
              <p:spPr>
                <a:xfrm>
                  <a:off x="10686573" y="156691"/>
                  <a:ext cx="1415834" cy="1831737"/>
                </a:xfrm>
                <a:custGeom>
                  <a:rect b="b" l="l" r="r" t="t"/>
                  <a:pathLst>
                    <a:path extrusionOk="0" h="1831737" w="1415834">
                      <a:moveTo>
                        <a:pt x="1399890" y="0"/>
                      </a:moveTo>
                      <a:cubicBezTo>
                        <a:pt x="1399890" y="0"/>
                        <a:pt x="1462755" y="530735"/>
                        <a:pt x="1338835" y="682253"/>
                      </a:cubicBezTo>
                      <a:cubicBezTo>
                        <a:pt x="1197293" y="855282"/>
                        <a:pt x="1025462" y="899888"/>
                        <a:pt x="839534" y="989461"/>
                      </a:cubicBezTo>
                      <a:cubicBezTo>
                        <a:pt x="705993" y="1053745"/>
                        <a:pt x="589979" y="1143671"/>
                        <a:pt x="480823" y="1242283"/>
                      </a:cubicBezTo>
                      <a:cubicBezTo>
                        <a:pt x="349378" y="1361031"/>
                        <a:pt x="242507" y="1499648"/>
                        <a:pt x="130207" y="1635580"/>
                      </a:cubicBezTo>
                      <a:cubicBezTo>
                        <a:pt x="97631" y="1674985"/>
                        <a:pt x="0" y="1831738"/>
                        <a:pt x="0" y="1831738"/>
                      </a:cubicBezTo>
                      <a:cubicBezTo>
                        <a:pt x="0" y="1831738"/>
                        <a:pt x="513018" y="1675699"/>
                        <a:pt x="667417" y="1614863"/>
                      </a:cubicBezTo>
                      <a:cubicBezTo>
                        <a:pt x="1065182" y="1458119"/>
                        <a:pt x="1340454" y="1091464"/>
                        <a:pt x="1353027" y="665325"/>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15"/>
                <p:cNvSpPr/>
                <p:nvPr/>
              </p:nvSpPr>
              <p:spPr>
                <a:xfrm>
                  <a:off x="10686573" y="822017"/>
                  <a:ext cx="1353026" cy="1166412"/>
                </a:xfrm>
                <a:custGeom>
                  <a:rect b="b" l="l" r="r" t="t"/>
                  <a:pathLst>
                    <a:path extrusionOk="0" h="1166412" w="1353026">
                      <a:moveTo>
                        <a:pt x="1353027" y="0"/>
                      </a:moveTo>
                      <a:cubicBezTo>
                        <a:pt x="1353027" y="0"/>
                        <a:pt x="1104043" y="396545"/>
                        <a:pt x="676561" y="583206"/>
                      </a:cubicBezTo>
                      <a:cubicBezTo>
                        <a:pt x="393764" y="706679"/>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15"/>
                <p:cNvSpPr/>
                <p:nvPr/>
              </p:nvSpPr>
              <p:spPr>
                <a:xfrm>
                  <a:off x="10686573" y="822017"/>
                  <a:ext cx="1353026" cy="1166412"/>
                </a:xfrm>
                <a:custGeom>
                  <a:rect b="b" l="l" r="r" t="t"/>
                  <a:pathLst>
                    <a:path extrusionOk="0" h="1166412" w="1353026">
                      <a:moveTo>
                        <a:pt x="1353027" y="0"/>
                      </a:moveTo>
                      <a:cubicBezTo>
                        <a:pt x="1353027" y="0"/>
                        <a:pt x="1218343" y="521418"/>
                        <a:pt x="752190" y="724853"/>
                      </a:cubicBezTo>
                      <a:cubicBezTo>
                        <a:pt x="502539" y="833780"/>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2" name="Google Shape;542;p15"/>
              <p:cNvGrpSpPr/>
              <p:nvPr/>
            </p:nvGrpSpPr>
            <p:grpSpPr>
              <a:xfrm>
                <a:off x="10472796" y="5354811"/>
                <a:ext cx="1719192" cy="1614886"/>
                <a:chOff x="10495912" y="5266399"/>
                <a:chExt cx="1719192" cy="1614886"/>
              </a:xfrm>
            </p:grpSpPr>
            <p:sp>
              <p:nvSpPr>
                <p:cNvPr id="543" name="Google Shape;543;p15"/>
                <p:cNvSpPr/>
                <p:nvPr/>
              </p:nvSpPr>
              <p:spPr>
                <a:xfrm>
                  <a:off x="10495912" y="5266399"/>
                  <a:ext cx="1719192" cy="1614886"/>
                </a:xfrm>
                <a:custGeom>
                  <a:rect b="b" l="l" r="r" t="t"/>
                  <a:pathLst>
                    <a:path extrusionOk="0" h="1614886" w="1719192">
                      <a:moveTo>
                        <a:pt x="1624936" y="30"/>
                      </a:moveTo>
                      <a:cubicBezTo>
                        <a:pt x="1612078" y="154"/>
                        <a:pt x="1601885" y="10727"/>
                        <a:pt x="1601981" y="23548"/>
                      </a:cubicBezTo>
                      <a:cubicBezTo>
                        <a:pt x="1602171" y="36368"/>
                        <a:pt x="1612458" y="46589"/>
                        <a:pt x="1625222" y="46465"/>
                      </a:cubicBezTo>
                      <a:cubicBezTo>
                        <a:pt x="1649796" y="46246"/>
                        <a:pt x="1672847" y="47322"/>
                        <a:pt x="1693420" y="49741"/>
                      </a:cubicBezTo>
                      <a:cubicBezTo>
                        <a:pt x="1706185" y="51237"/>
                        <a:pt x="1717519" y="42235"/>
                        <a:pt x="1719043" y="29501"/>
                      </a:cubicBezTo>
                      <a:cubicBezTo>
                        <a:pt x="1720472" y="16766"/>
                        <a:pt x="1711518" y="5098"/>
                        <a:pt x="1698755" y="3602"/>
                      </a:cubicBezTo>
                      <a:cubicBezTo>
                        <a:pt x="1676181" y="954"/>
                        <a:pt x="1651416" y="-208"/>
                        <a:pt x="1624936" y="30"/>
                      </a:cubicBezTo>
                      <a:close/>
                      <a:moveTo>
                        <a:pt x="1390145" y="30691"/>
                      </a:moveTo>
                      <a:cubicBezTo>
                        <a:pt x="1335090" y="43302"/>
                        <a:pt x="1278226" y="59705"/>
                        <a:pt x="1220410" y="79507"/>
                      </a:cubicBezTo>
                      <a:cubicBezTo>
                        <a:pt x="1208313" y="83669"/>
                        <a:pt x="1201645" y="96842"/>
                        <a:pt x="1205836" y="108977"/>
                      </a:cubicBezTo>
                      <a:cubicBezTo>
                        <a:pt x="1210027" y="121103"/>
                        <a:pt x="1223457" y="127723"/>
                        <a:pt x="1235650" y="123560"/>
                      </a:cubicBezTo>
                      <a:cubicBezTo>
                        <a:pt x="1291847" y="104272"/>
                        <a:pt x="1347092" y="88174"/>
                        <a:pt x="1400527" y="75935"/>
                      </a:cubicBezTo>
                      <a:cubicBezTo>
                        <a:pt x="1413005" y="73068"/>
                        <a:pt x="1420910" y="60752"/>
                        <a:pt x="1418054" y="48255"/>
                      </a:cubicBezTo>
                      <a:cubicBezTo>
                        <a:pt x="1415196" y="35749"/>
                        <a:pt x="1402622" y="27824"/>
                        <a:pt x="1390145" y="30691"/>
                      </a:cubicBezTo>
                      <a:close/>
                      <a:moveTo>
                        <a:pt x="1021337" y="168204"/>
                      </a:moveTo>
                      <a:cubicBezTo>
                        <a:pt x="1015716" y="166260"/>
                        <a:pt x="1009240" y="166308"/>
                        <a:pt x="1003430" y="169099"/>
                      </a:cubicBezTo>
                      <a:cubicBezTo>
                        <a:pt x="950947" y="194559"/>
                        <a:pt x="899035" y="222449"/>
                        <a:pt x="848363" y="252748"/>
                      </a:cubicBezTo>
                      <a:cubicBezTo>
                        <a:pt x="837313" y="259320"/>
                        <a:pt x="833789" y="273588"/>
                        <a:pt x="840362" y="284590"/>
                      </a:cubicBezTo>
                      <a:cubicBezTo>
                        <a:pt x="846934" y="295601"/>
                        <a:pt x="861126" y="299210"/>
                        <a:pt x="872175" y="292629"/>
                      </a:cubicBezTo>
                      <a:cubicBezTo>
                        <a:pt x="921705" y="263035"/>
                        <a:pt x="972378" y="235936"/>
                        <a:pt x="1023718" y="211066"/>
                      </a:cubicBezTo>
                      <a:cubicBezTo>
                        <a:pt x="1035243" y="205475"/>
                        <a:pt x="1040006" y="191359"/>
                        <a:pt x="1034386" y="179815"/>
                      </a:cubicBezTo>
                      <a:cubicBezTo>
                        <a:pt x="1031624" y="174042"/>
                        <a:pt x="1026956" y="170157"/>
                        <a:pt x="1021337" y="168204"/>
                      </a:cubicBezTo>
                      <a:close/>
                      <a:moveTo>
                        <a:pt x="671293" y="380735"/>
                      </a:moveTo>
                      <a:cubicBezTo>
                        <a:pt x="665388" y="379992"/>
                        <a:pt x="659101" y="381573"/>
                        <a:pt x="653957" y="385498"/>
                      </a:cubicBezTo>
                      <a:cubicBezTo>
                        <a:pt x="607380" y="421645"/>
                        <a:pt x="562517" y="459926"/>
                        <a:pt x="519750" y="500093"/>
                      </a:cubicBezTo>
                      <a:cubicBezTo>
                        <a:pt x="510416" y="508875"/>
                        <a:pt x="510034" y="523496"/>
                        <a:pt x="518893" y="532840"/>
                      </a:cubicBezTo>
                      <a:cubicBezTo>
                        <a:pt x="527656" y="542184"/>
                        <a:pt x="542229" y="542517"/>
                        <a:pt x="551563" y="533735"/>
                      </a:cubicBezTo>
                      <a:cubicBezTo>
                        <a:pt x="593283" y="494578"/>
                        <a:pt x="637098" y="457364"/>
                        <a:pt x="682532" y="422112"/>
                      </a:cubicBezTo>
                      <a:cubicBezTo>
                        <a:pt x="692725" y="414253"/>
                        <a:pt x="694629" y="399804"/>
                        <a:pt x="686724" y="389660"/>
                      </a:cubicBezTo>
                      <a:cubicBezTo>
                        <a:pt x="682818" y="384593"/>
                        <a:pt x="677199" y="381478"/>
                        <a:pt x="671293" y="380735"/>
                      </a:cubicBezTo>
                      <a:close/>
                      <a:moveTo>
                        <a:pt x="375351" y="663504"/>
                      </a:moveTo>
                      <a:cubicBezTo>
                        <a:pt x="369445" y="664123"/>
                        <a:pt x="363921" y="666866"/>
                        <a:pt x="359920" y="671848"/>
                      </a:cubicBezTo>
                      <a:cubicBezTo>
                        <a:pt x="322773" y="717701"/>
                        <a:pt x="288007" y="765583"/>
                        <a:pt x="256003" y="815018"/>
                      </a:cubicBezTo>
                      <a:cubicBezTo>
                        <a:pt x="249049" y="825781"/>
                        <a:pt x="252098" y="840202"/>
                        <a:pt x="262861" y="847165"/>
                      </a:cubicBezTo>
                      <a:cubicBezTo>
                        <a:pt x="273624" y="854128"/>
                        <a:pt x="288103" y="850784"/>
                        <a:pt x="295056" y="840021"/>
                      </a:cubicBezTo>
                      <a:cubicBezTo>
                        <a:pt x="326107" y="791987"/>
                        <a:pt x="359825" y="745885"/>
                        <a:pt x="395925" y="701309"/>
                      </a:cubicBezTo>
                      <a:cubicBezTo>
                        <a:pt x="404021" y="691345"/>
                        <a:pt x="402307" y="676648"/>
                        <a:pt x="392306" y="668571"/>
                      </a:cubicBezTo>
                      <a:cubicBezTo>
                        <a:pt x="387352" y="664532"/>
                        <a:pt x="381256" y="662894"/>
                        <a:pt x="375351" y="663504"/>
                      </a:cubicBezTo>
                      <a:close/>
                      <a:moveTo>
                        <a:pt x="155991" y="1009385"/>
                      </a:moveTo>
                      <a:cubicBezTo>
                        <a:pt x="150466" y="1011471"/>
                        <a:pt x="145608" y="1015748"/>
                        <a:pt x="142941" y="1021587"/>
                      </a:cubicBezTo>
                      <a:cubicBezTo>
                        <a:pt x="118653" y="1074936"/>
                        <a:pt x="97412" y="1129743"/>
                        <a:pt x="78933" y="1186198"/>
                      </a:cubicBezTo>
                      <a:cubicBezTo>
                        <a:pt x="74933" y="1198380"/>
                        <a:pt x="81600" y="1211677"/>
                        <a:pt x="93792" y="1215659"/>
                      </a:cubicBezTo>
                      <a:cubicBezTo>
                        <a:pt x="105985" y="1219650"/>
                        <a:pt x="119034" y="1212963"/>
                        <a:pt x="122938" y="1200780"/>
                      </a:cubicBezTo>
                      <a:cubicBezTo>
                        <a:pt x="140941" y="1145964"/>
                        <a:pt x="161610" y="1092729"/>
                        <a:pt x="185232" y="1040941"/>
                      </a:cubicBezTo>
                      <a:cubicBezTo>
                        <a:pt x="190471" y="1029264"/>
                        <a:pt x="185232" y="1015291"/>
                        <a:pt x="173612" y="1009985"/>
                      </a:cubicBezTo>
                      <a:cubicBezTo>
                        <a:pt x="167707" y="1007328"/>
                        <a:pt x="161610" y="1007299"/>
                        <a:pt x="155991" y="1009385"/>
                      </a:cubicBezTo>
                      <a:close/>
                      <a:moveTo>
                        <a:pt x="48835" y="1396043"/>
                      </a:moveTo>
                      <a:cubicBezTo>
                        <a:pt x="36261" y="1393824"/>
                        <a:pt x="23973" y="1402168"/>
                        <a:pt x="21783" y="1414798"/>
                      </a:cubicBezTo>
                      <a:cubicBezTo>
                        <a:pt x="11782" y="1471862"/>
                        <a:pt x="4448" y="1530212"/>
                        <a:pt x="66" y="1589810"/>
                      </a:cubicBezTo>
                      <a:cubicBezTo>
                        <a:pt x="-887" y="1602602"/>
                        <a:pt x="8638" y="1613870"/>
                        <a:pt x="21497" y="1614823"/>
                      </a:cubicBezTo>
                      <a:cubicBezTo>
                        <a:pt x="34261" y="1615766"/>
                        <a:pt x="45500" y="1606174"/>
                        <a:pt x="46453" y="1593391"/>
                      </a:cubicBezTo>
                      <a:cubicBezTo>
                        <a:pt x="50835" y="1535318"/>
                        <a:pt x="57883" y="1478387"/>
                        <a:pt x="67599" y="1422827"/>
                      </a:cubicBezTo>
                      <a:cubicBezTo>
                        <a:pt x="69789" y="1410197"/>
                        <a:pt x="61503" y="1398253"/>
                        <a:pt x="48835" y="13960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5"/>
                <p:cNvSpPr/>
                <p:nvPr/>
              </p:nvSpPr>
              <p:spPr>
                <a:xfrm>
                  <a:off x="10663507" y="5455136"/>
                  <a:ext cx="1513364" cy="1426102"/>
                </a:xfrm>
                <a:custGeom>
                  <a:rect b="b" l="l" r="r" t="t"/>
                  <a:pathLst>
                    <a:path extrusionOk="0" h="1426102" w="1513364">
                      <a:moveTo>
                        <a:pt x="1490965" y="603"/>
                      </a:moveTo>
                      <a:cubicBezTo>
                        <a:pt x="1438196" y="-1683"/>
                        <a:pt x="1378093" y="2545"/>
                        <a:pt x="1313037" y="13109"/>
                      </a:cubicBezTo>
                      <a:cubicBezTo>
                        <a:pt x="1300370" y="15157"/>
                        <a:pt x="1291606" y="27235"/>
                        <a:pt x="1293606" y="39893"/>
                      </a:cubicBezTo>
                      <a:cubicBezTo>
                        <a:pt x="1295702" y="52552"/>
                        <a:pt x="1307798" y="61001"/>
                        <a:pt x="1320467" y="58943"/>
                      </a:cubicBezTo>
                      <a:cubicBezTo>
                        <a:pt x="1382570" y="48875"/>
                        <a:pt x="1439720" y="44894"/>
                        <a:pt x="1489250" y="47037"/>
                      </a:cubicBezTo>
                      <a:cubicBezTo>
                        <a:pt x="1502013" y="47599"/>
                        <a:pt x="1512776" y="37826"/>
                        <a:pt x="1513348" y="25015"/>
                      </a:cubicBezTo>
                      <a:cubicBezTo>
                        <a:pt x="1513824" y="12204"/>
                        <a:pt x="1503823" y="1165"/>
                        <a:pt x="1490965" y="603"/>
                      </a:cubicBezTo>
                      <a:close/>
                      <a:moveTo>
                        <a:pt x="1084437" y="70849"/>
                      </a:moveTo>
                      <a:cubicBezTo>
                        <a:pt x="1029764" y="89176"/>
                        <a:pt x="974614" y="110816"/>
                        <a:pt x="920036" y="135448"/>
                      </a:cubicBezTo>
                      <a:cubicBezTo>
                        <a:pt x="908416" y="140716"/>
                        <a:pt x="903176" y="154412"/>
                        <a:pt x="908511" y="166099"/>
                      </a:cubicBezTo>
                      <a:cubicBezTo>
                        <a:pt x="913749" y="177787"/>
                        <a:pt x="927466" y="182987"/>
                        <a:pt x="939086" y="177710"/>
                      </a:cubicBezTo>
                      <a:cubicBezTo>
                        <a:pt x="992330" y="153717"/>
                        <a:pt x="1045861" y="132733"/>
                        <a:pt x="1099011" y="114903"/>
                      </a:cubicBezTo>
                      <a:cubicBezTo>
                        <a:pt x="1111108" y="110826"/>
                        <a:pt x="1117966" y="97595"/>
                        <a:pt x="1113869" y="85442"/>
                      </a:cubicBezTo>
                      <a:cubicBezTo>
                        <a:pt x="1109774" y="73278"/>
                        <a:pt x="1096534" y="66773"/>
                        <a:pt x="1084437" y="70849"/>
                      </a:cubicBezTo>
                      <a:close/>
                      <a:moveTo>
                        <a:pt x="729917" y="242899"/>
                      </a:moveTo>
                      <a:cubicBezTo>
                        <a:pt x="724107" y="241528"/>
                        <a:pt x="717820" y="242204"/>
                        <a:pt x="712296" y="245576"/>
                      </a:cubicBezTo>
                      <a:cubicBezTo>
                        <a:pt x="662099" y="276571"/>
                        <a:pt x="613616" y="310232"/>
                        <a:pt x="567040" y="345884"/>
                      </a:cubicBezTo>
                      <a:cubicBezTo>
                        <a:pt x="556848" y="353684"/>
                        <a:pt x="554848" y="368143"/>
                        <a:pt x="562562" y="378335"/>
                      </a:cubicBezTo>
                      <a:cubicBezTo>
                        <a:pt x="570373" y="388518"/>
                        <a:pt x="584852" y="390289"/>
                        <a:pt x="595043" y="382498"/>
                      </a:cubicBezTo>
                      <a:cubicBezTo>
                        <a:pt x="640382" y="347798"/>
                        <a:pt x="687816" y="315356"/>
                        <a:pt x="736775" y="285162"/>
                      </a:cubicBezTo>
                      <a:cubicBezTo>
                        <a:pt x="747634" y="278427"/>
                        <a:pt x="750872" y="264226"/>
                        <a:pt x="744205" y="253310"/>
                      </a:cubicBezTo>
                      <a:cubicBezTo>
                        <a:pt x="740776" y="247862"/>
                        <a:pt x="735632" y="244262"/>
                        <a:pt x="729917" y="242899"/>
                      </a:cubicBezTo>
                      <a:close/>
                      <a:moveTo>
                        <a:pt x="407210" y="494712"/>
                      </a:moveTo>
                      <a:cubicBezTo>
                        <a:pt x="401305" y="494797"/>
                        <a:pt x="395304" y="496969"/>
                        <a:pt x="390827" y="501560"/>
                      </a:cubicBezTo>
                      <a:cubicBezTo>
                        <a:pt x="349393" y="544166"/>
                        <a:pt x="310626" y="588914"/>
                        <a:pt x="275098" y="635510"/>
                      </a:cubicBezTo>
                      <a:cubicBezTo>
                        <a:pt x="267287" y="645693"/>
                        <a:pt x="269384" y="660161"/>
                        <a:pt x="279575" y="667953"/>
                      </a:cubicBezTo>
                      <a:cubicBezTo>
                        <a:pt x="289671" y="675735"/>
                        <a:pt x="304149" y="673973"/>
                        <a:pt x="311960" y="663781"/>
                      </a:cubicBezTo>
                      <a:cubicBezTo>
                        <a:pt x="346441" y="618680"/>
                        <a:pt x="383969" y="575303"/>
                        <a:pt x="424165" y="534003"/>
                      </a:cubicBezTo>
                      <a:cubicBezTo>
                        <a:pt x="433118" y="524821"/>
                        <a:pt x="432736" y="510209"/>
                        <a:pt x="423593" y="501265"/>
                      </a:cubicBezTo>
                      <a:cubicBezTo>
                        <a:pt x="419021" y="496789"/>
                        <a:pt x="413211" y="494636"/>
                        <a:pt x="407210" y="494712"/>
                      </a:cubicBezTo>
                      <a:close/>
                      <a:moveTo>
                        <a:pt x="161941" y="823029"/>
                      </a:moveTo>
                      <a:cubicBezTo>
                        <a:pt x="156321" y="824820"/>
                        <a:pt x="151178" y="828954"/>
                        <a:pt x="148225" y="834640"/>
                      </a:cubicBezTo>
                      <a:cubicBezTo>
                        <a:pt x="120983" y="887075"/>
                        <a:pt x="97171" y="940996"/>
                        <a:pt x="77073" y="996860"/>
                      </a:cubicBezTo>
                      <a:cubicBezTo>
                        <a:pt x="72788" y="1008929"/>
                        <a:pt x="79359" y="1022302"/>
                        <a:pt x="91361" y="1026626"/>
                      </a:cubicBezTo>
                      <a:cubicBezTo>
                        <a:pt x="103458" y="1030950"/>
                        <a:pt x="116507" y="1024712"/>
                        <a:pt x="120888" y="1012634"/>
                      </a:cubicBezTo>
                      <a:cubicBezTo>
                        <a:pt x="140224" y="958760"/>
                        <a:pt x="163275" y="906649"/>
                        <a:pt x="189658" y="856071"/>
                      </a:cubicBezTo>
                      <a:cubicBezTo>
                        <a:pt x="195565" y="844689"/>
                        <a:pt x="190897" y="830440"/>
                        <a:pt x="179562" y="824515"/>
                      </a:cubicBezTo>
                      <a:cubicBezTo>
                        <a:pt x="173848" y="821552"/>
                        <a:pt x="167656" y="821239"/>
                        <a:pt x="161941" y="823029"/>
                      </a:cubicBezTo>
                      <a:close/>
                      <a:moveTo>
                        <a:pt x="44688" y="1206706"/>
                      </a:moveTo>
                      <a:cubicBezTo>
                        <a:pt x="32020" y="1204601"/>
                        <a:pt x="20019" y="1213107"/>
                        <a:pt x="17923" y="1225756"/>
                      </a:cubicBezTo>
                      <a:cubicBezTo>
                        <a:pt x="8303" y="1283134"/>
                        <a:pt x="2302" y="1341922"/>
                        <a:pt x="16" y="1401968"/>
                      </a:cubicBezTo>
                      <a:cubicBezTo>
                        <a:pt x="-460" y="1414789"/>
                        <a:pt x="9541" y="1425590"/>
                        <a:pt x="22400" y="1426085"/>
                      </a:cubicBezTo>
                      <a:cubicBezTo>
                        <a:pt x="35163" y="1426571"/>
                        <a:pt x="45926" y="1416570"/>
                        <a:pt x="46498" y="1403759"/>
                      </a:cubicBezTo>
                      <a:cubicBezTo>
                        <a:pt x="48689" y="1345657"/>
                        <a:pt x="54499" y="1288935"/>
                        <a:pt x="63738" y="1233499"/>
                      </a:cubicBezTo>
                      <a:cubicBezTo>
                        <a:pt x="65833" y="1220850"/>
                        <a:pt x="57357" y="1208811"/>
                        <a:pt x="44688" y="12067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5"/>
                <p:cNvSpPr/>
                <p:nvPr/>
              </p:nvSpPr>
              <p:spPr>
                <a:xfrm>
                  <a:off x="10871257" y="5627932"/>
                  <a:ext cx="1175346" cy="1253296"/>
                </a:xfrm>
                <a:custGeom>
                  <a:rect b="b" l="l" r="r" t="t"/>
                  <a:pathLst>
                    <a:path extrusionOk="0" h="1253296" w="1175346">
                      <a:moveTo>
                        <a:pt x="1149293" y="152"/>
                      </a:moveTo>
                      <a:cubicBezTo>
                        <a:pt x="1093381" y="6467"/>
                        <a:pt x="1034707" y="17725"/>
                        <a:pt x="974889" y="34089"/>
                      </a:cubicBezTo>
                      <a:cubicBezTo>
                        <a:pt x="962508" y="37471"/>
                        <a:pt x="955364" y="50291"/>
                        <a:pt x="958793" y="62664"/>
                      </a:cubicBezTo>
                      <a:cubicBezTo>
                        <a:pt x="962222" y="75028"/>
                        <a:pt x="974985" y="82410"/>
                        <a:pt x="987368" y="79028"/>
                      </a:cubicBezTo>
                      <a:cubicBezTo>
                        <a:pt x="1044899" y="63293"/>
                        <a:pt x="1101191" y="52330"/>
                        <a:pt x="1154627" y="46291"/>
                      </a:cubicBezTo>
                      <a:cubicBezTo>
                        <a:pt x="1167391" y="44853"/>
                        <a:pt x="1176629" y="33137"/>
                        <a:pt x="1175200" y="20392"/>
                      </a:cubicBezTo>
                      <a:cubicBezTo>
                        <a:pt x="1173772" y="7648"/>
                        <a:pt x="1162056" y="-1286"/>
                        <a:pt x="1149293" y="152"/>
                      </a:cubicBezTo>
                      <a:close/>
                      <a:moveTo>
                        <a:pt x="771246" y="115052"/>
                      </a:moveTo>
                      <a:cubicBezTo>
                        <a:pt x="765721" y="113014"/>
                        <a:pt x="759244" y="113233"/>
                        <a:pt x="753433" y="115938"/>
                      </a:cubicBezTo>
                      <a:cubicBezTo>
                        <a:pt x="700189" y="140760"/>
                        <a:pt x="648278" y="168811"/>
                        <a:pt x="597986" y="200177"/>
                      </a:cubicBezTo>
                      <a:cubicBezTo>
                        <a:pt x="587127" y="206968"/>
                        <a:pt x="583794" y="221446"/>
                        <a:pt x="590556" y="232324"/>
                      </a:cubicBezTo>
                      <a:cubicBezTo>
                        <a:pt x="597415" y="243202"/>
                        <a:pt x="611607" y="246259"/>
                        <a:pt x="622464" y="239467"/>
                      </a:cubicBezTo>
                      <a:cubicBezTo>
                        <a:pt x="671043" y="209111"/>
                        <a:pt x="721525" y="181937"/>
                        <a:pt x="773055" y="157914"/>
                      </a:cubicBezTo>
                      <a:cubicBezTo>
                        <a:pt x="784675" y="152495"/>
                        <a:pt x="789819" y="138579"/>
                        <a:pt x="784389" y="126958"/>
                      </a:cubicBezTo>
                      <a:cubicBezTo>
                        <a:pt x="781628" y="121139"/>
                        <a:pt x="776865" y="117081"/>
                        <a:pt x="771246" y="115052"/>
                      </a:cubicBezTo>
                      <a:close/>
                      <a:moveTo>
                        <a:pt x="425679" y="335908"/>
                      </a:moveTo>
                      <a:cubicBezTo>
                        <a:pt x="419773" y="335575"/>
                        <a:pt x="413773" y="337289"/>
                        <a:pt x="409010" y="341566"/>
                      </a:cubicBezTo>
                      <a:cubicBezTo>
                        <a:pt x="364623" y="381171"/>
                        <a:pt x="322999" y="423471"/>
                        <a:pt x="284899" y="468363"/>
                      </a:cubicBezTo>
                      <a:cubicBezTo>
                        <a:pt x="276612" y="478135"/>
                        <a:pt x="277755" y="492804"/>
                        <a:pt x="287566" y="501110"/>
                      </a:cubicBezTo>
                      <a:cubicBezTo>
                        <a:pt x="297377" y="509406"/>
                        <a:pt x="312045" y="508206"/>
                        <a:pt x="320332" y="498433"/>
                      </a:cubicBezTo>
                      <a:cubicBezTo>
                        <a:pt x="357098" y="455180"/>
                        <a:pt x="397199" y="414594"/>
                        <a:pt x="439966" y="376389"/>
                      </a:cubicBezTo>
                      <a:cubicBezTo>
                        <a:pt x="449587" y="367846"/>
                        <a:pt x="450348" y="353215"/>
                        <a:pt x="441775" y="343652"/>
                      </a:cubicBezTo>
                      <a:cubicBezTo>
                        <a:pt x="437490" y="338861"/>
                        <a:pt x="431584" y="336241"/>
                        <a:pt x="425679" y="335908"/>
                      </a:cubicBezTo>
                      <a:close/>
                      <a:moveTo>
                        <a:pt x="164027" y="651719"/>
                      </a:moveTo>
                      <a:cubicBezTo>
                        <a:pt x="158311" y="653348"/>
                        <a:pt x="153454" y="657129"/>
                        <a:pt x="150311" y="662739"/>
                      </a:cubicBezTo>
                      <a:cubicBezTo>
                        <a:pt x="121640" y="714365"/>
                        <a:pt x="96685" y="768086"/>
                        <a:pt x="75921" y="824064"/>
                      </a:cubicBezTo>
                      <a:cubicBezTo>
                        <a:pt x="71443" y="836085"/>
                        <a:pt x="77635" y="849372"/>
                        <a:pt x="89636" y="853830"/>
                      </a:cubicBezTo>
                      <a:cubicBezTo>
                        <a:pt x="101638" y="858288"/>
                        <a:pt x="114973" y="852163"/>
                        <a:pt x="119450" y="840133"/>
                      </a:cubicBezTo>
                      <a:cubicBezTo>
                        <a:pt x="139357" y="786384"/>
                        <a:pt x="163265" y="734644"/>
                        <a:pt x="190887" y="685057"/>
                      </a:cubicBezTo>
                      <a:cubicBezTo>
                        <a:pt x="197079" y="673855"/>
                        <a:pt x="193078" y="659739"/>
                        <a:pt x="181933" y="653510"/>
                      </a:cubicBezTo>
                      <a:cubicBezTo>
                        <a:pt x="176314" y="650395"/>
                        <a:pt x="169742" y="650090"/>
                        <a:pt x="164027" y="651719"/>
                      </a:cubicBezTo>
                      <a:close/>
                      <a:moveTo>
                        <a:pt x="42584" y="1033614"/>
                      </a:moveTo>
                      <a:cubicBezTo>
                        <a:pt x="29915" y="1031585"/>
                        <a:pt x="18104" y="1040301"/>
                        <a:pt x="16104" y="1052960"/>
                      </a:cubicBezTo>
                      <a:cubicBezTo>
                        <a:pt x="6959" y="1110214"/>
                        <a:pt x="1530" y="1169003"/>
                        <a:pt x="6" y="1229477"/>
                      </a:cubicBezTo>
                      <a:cubicBezTo>
                        <a:pt x="-279" y="1242288"/>
                        <a:pt x="9817" y="1252966"/>
                        <a:pt x="22675" y="1253289"/>
                      </a:cubicBezTo>
                      <a:cubicBezTo>
                        <a:pt x="35440" y="1253604"/>
                        <a:pt x="46202" y="1243488"/>
                        <a:pt x="46488" y="1230658"/>
                      </a:cubicBezTo>
                      <a:cubicBezTo>
                        <a:pt x="47917" y="1172270"/>
                        <a:pt x="53061" y="1115301"/>
                        <a:pt x="61918" y="1060103"/>
                      </a:cubicBezTo>
                      <a:cubicBezTo>
                        <a:pt x="64015" y="1047445"/>
                        <a:pt x="55251" y="1035643"/>
                        <a:pt x="42584" y="10336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5"/>
                <p:cNvSpPr/>
                <p:nvPr/>
              </p:nvSpPr>
              <p:spPr>
                <a:xfrm>
                  <a:off x="11065080" y="5838188"/>
                  <a:ext cx="1150024" cy="1043049"/>
                </a:xfrm>
                <a:custGeom>
                  <a:rect b="b" l="l" r="r" t="t"/>
                  <a:pathLst>
                    <a:path extrusionOk="0" h="1043049" w="1150024">
                      <a:moveTo>
                        <a:pt x="1088248" y="46"/>
                      </a:moveTo>
                      <a:cubicBezTo>
                        <a:pt x="1075389" y="-754"/>
                        <a:pt x="1064341" y="8971"/>
                        <a:pt x="1063483" y="21773"/>
                      </a:cubicBezTo>
                      <a:cubicBezTo>
                        <a:pt x="1062721" y="34574"/>
                        <a:pt x="1072437" y="45680"/>
                        <a:pt x="1085200" y="46471"/>
                      </a:cubicBezTo>
                      <a:cubicBezTo>
                        <a:pt x="1098440" y="47300"/>
                        <a:pt x="1111489" y="48557"/>
                        <a:pt x="1124252" y="50052"/>
                      </a:cubicBezTo>
                      <a:cubicBezTo>
                        <a:pt x="1137017" y="51548"/>
                        <a:pt x="1148351" y="42242"/>
                        <a:pt x="1149875" y="29507"/>
                      </a:cubicBezTo>
                      <a:cubicBezTo>
                        <a:pt x="1151304" y="16772"/>
                        <a:pt x="1142350" y="5408"/>
                        <a:pt x="1129587" y="3913"/>
                      </a:cubicBezTo>
                      <a:cubicBezTo>
                        <a:pt x="1116061" y="2313"/>
                        <a:pt x="1102250" y="913"/>
                        <a:pt x="1088248" y="46"/>
                      </a:cubicBezTo>
                      <a:close/>
                      <a:moveTo>
                        <a:pt x="851267" y="16715"/>
                      </a:moveTo>
                      <a:cubicBezTo>
                        <a:pt x="793831" y="27793"/>
                        <a:pt x="736204" y="43899"/>
                        <a:pt x="679817" y="64635"/>
                      </a:cubicBezTo>
                      <a:cubicBezTo>
                        <a:pt x="667815" y="69064"/>
                        <a:pt x="661719" y="82361"/>
                        <a:pt x="666100" y="94401"/>
                      </a:cubicBezTo>
                      <a:cubicBezTo>
                        <a:pt x="670577" y="106431"/>
                        <a:pt x="683912" y="112517"/>
                        <a:pt x="695913" y="108088"/>
                      </a:cubicBezTo>
                      <a:cubicBezTo>
                        <a:pt x="749921" y="88219"/>
                        <a:pt x="804974" y="73160"/>
                        <a:pt x="859934" y="62549"/>
                      </a:cubicBezTo>
                      <a:cubicBezTo>
                        <a:pt x="872507" y="60120"/>
                        <a:pt x="880794" y="47757"/>
                        <a:pt x="878413" y="35165"/>
                      </a:cubicBezTo>
                      <a:cubicBezTo>
                        <a:pt x="875936" y="22573"/>
                        <a:pt x="863839" y="14277"/>
                        <a:pt x="851267" y="16715"/>
                      </a:cubicBezTo>
                      <a:close/>
                      <a:moveTo>
                        <a:pt x="484839" y="166734"/>
                      </a:moveTo>
                      <a:cubicBezTo>
                        <a:pt x="479029" y="165457"/>
                        <a:pt x="472742" y="166553"/>
                        <a:pt x="467313" y="170001"/>
                      </a:cubicBezTo>
                      <a:cubicBezTo>
                        <a:pt x="417021" y="202157"/>
                        <a:pt x="369682" y="238295"/>
                        <a:pt x="325963" y="278348"/>
                      </a:cubicBezTo>
                      <a:cubicBezTo>
                        <a:pt x="316438" y="287006"/>
                        <a:pt x="316056" y="301636"/>
                        <a:pt x="324724" y="311094"/>
                      </a:cubicBezTo>
                      <a:cubicBezTo>
                        <a:pt x="333391" y="320553"/>
                        <a:pt x="348060" y="321239"/>
                        <a:pt x="357490" y="312580"/>
                      </a:cubicBezTo>
                      <a:cubicBezTo>
                        <a:pt x="399209" y="274347"/>
                        <a:pt x="444262" y="239733"/>
                        <a:pt x="492364" y="208996"/>
                      </a:cubicBezTo>
                      <a:cubicBezTo>
                        <a:pt x="503127" y="202091"/>
                        <a:pt x="506366" y="187650"/>
                        <a:pt x="499413" y="176849"/>
                      </a:cubicBezTo>
                      <a:cubicBezTo>
                        <a:pt x="495984" y="171448"/>
                        <a:pt x="490649" y="168000"/>
                        <a:pt x="484839" y="166734"/>
                      </a:cubicBezTo>
                      <a:close/>
                      <a:moveTo>
                        <a:pt x="186326" y="448607"/>
                      </a:moveTo>
                      <a:cubicBezTo>
                        <a:pt x="180516" y="449778"/>
                        <a:pt x="174992" y="453093"/>
                        <a:pt x="171466" y="458427"/>
                      </a:cubicBezTo>
                      <a:cubicBezTo>
                        <a:pt x="138796" y="507548"/>
                        <a:pt x="110698" y="560116"/>
                        <a:pt x="86885" y="615590"/>
                      </a:cubicBezTo>
                      <a:cubicBezTo>
                        <a:pt x="81837" y="627382"/>
                        <a:pt x="87361" y="640907"/>
                        <a:pt x="99077" y="645955"/>
                      </a:cubicBezTo>
                      <a:cubicBezTo>
                        <a:pt x="110887" y="651004"/>
                        <a:pt x="124413" y="645536"/>
                        <a:pt x="129462" y="633754"/>
                      </a:cubicBezTo>
                      <a:cubicBezTo>
                        <a:pt x="152131" y="580871"/>
                        <a:pt x="178991" y="531103"/>
                        <a:pt x="210138" y="484326"/>
                      </a:cubicBezTo>
                      <a:cubicBezTo>
                        <a:pt x="217282" y="473648"/>
                        <a:pt x="214615" y="458989"/>
                        <a:pt x="203852" y="451884"/>
                      </a:cubicBezTo>
                      <a:cubicBezTo>
                        <a:pt x="198518" y="448331"/>
                        <a:pt x="192136" y="447436"/>
                        <a:pt x="186326" y="448607"/>
                      </a:cubicBezTo>
                      <a:close/>
                      <a:moveTo>
                        <a:pt x="45832" y="823959"/>
                      </a:moveTo>
                      <a:cubicBezTo>
                        <a:pt x="33260" y="821644"/>
                        <a:pt x="21353" y="829798"/>
                        <a:pt x="19066" y="842409"/>
                      </a:cubicBezTo>
                      <a:cubicBezTo>
                        <a:pt x="8684" y="899006"/>
                        <a:pt x="2208" y="957918"/>
                        <a:pt x="16" y="1018916"/>
                      </a:cubicBezTo>
                      <a:cubicBezTo>
                        <a:pt x="-459" y="1031737"/>
                        <a:pt x="9541" y="1042557"/>
                        <a:pt x="22306" y="1043034"/>
                      </a:cubicBezTo>
                      <a:cubicBezTo>
                        <a:pt x="35164" y="1043500"/>
                        <a:pt x="45927" y="1033518"/>
                        <a:pt x="46404" y="1020707"/>
                      </a:cubicBezTo>
                      <a:cubicBezTo>
                        <a:pt x="48595" y="961919"/>
                        <a:pt x="54596" y="905131"/>
                        <a:pt x="64596" y="850743"/>
                      </a:cubicBezTo>
                      <a:cubicBezTo>
                        <a:pt x="66882" y="838132"/>
                        <a:pt x="58405" y="826264"/>
                        <a:pt x="45832" y="82395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7" name="Google Shape;547;p15"/>
              <p:cNvGrpSpPr/>
              <p:nvPr/>
            </p:nvGrpSpPr>
            <p:grpSpPr>
              <a:xfrm>
                <a:off x="7050" y="-10"/>
                <a:ext cx="1719182" cy="1614822"/>
                <a:chOff x="155516" y="-226522"/>
                <a:chExt cx="1719182" cy="1614822"/>
              </a:xfrm>
            </p:grpSpPr>
            <p:sp>
              <p:nvSpPr>
                <p:cNvPr id="548" name="Google Shape;548;p15"/>
                <p:cNvSpPr/>
                <p:nvPr/>
              </p:nvSpPr>
              <p:spPr>
                <a:xfrm>
                  <a:off x="155809" y="-226283"/>
                  <a:ext cx="1718889" cy="1614583"/>
                </a:xfrm>
                <a:custGeom>
                  <a:rect b="b" l="l" r="r" t="t"/>
                  <a:pathLst>
                    <a:path extrusionOk="0" h="1614583" w="1718889">
                      <a:moveTo>
                        <a:pt x="1697394" y="65"/>
                      </a:moveTo>
                      <a:cubicBezTo>
                        <a:pt x="1684611" y="-887"/>
                        <a:pt x="1673648" y="8707"/>
                        <a:pt x="1672695" y="21496"/>
                      </a:cubicBezTo>
                      <a:cubicBezTo>
                        <a:pt x="1668371" y="79568"/>
                        <a:pt x="1661313" y="136203"/>
                        <a:pt x="1651559" y="191756"/>
                      </a:cubicBezTo>
                      <a:cubicBezTo>
                        <a:pt x="1649340" y="204387"/>
                        <a:pt x="1657684" y="216626"/>
                        <a:pt x="1670314" y="218843"/>
                      </a:cubicBezTo>
                      <a:cubicBezTo>
                        <a:pt x="1682944" y="221060"/>
                        <a:pt x="1694879" y="212424"/>
                        <a:pt x="1697098" y="199793"/>
                      </a:cubicBezTo>
                      <a:cubicBezTo>
                        <a:pt x="1707119" y="142719"/>
                        <a:pt x="1714396" y="84374"/>
                        <a:pt x="1718825" y="24771"/>
                      </a:cubicBezTo>
                      <a:cubicBezTo>
                        <a:pt x="1719777" y="11982"/>
                        <a:pt x="1710186" y="1018"/>
                        <a:pt x="1697394" y="65"/>
                      </a:cubicBezTo>
                      <a:close/>
                      <a:moveTo>
                        <a:pt x="1625366" y="399222"/>
                      </a:moveTo>
                      <a:cubicBezTo>
                        <a:pt x="1613174" y="395237"/>
                        <a:pt x="1600181" y="401618"/>
                        <a:pt x="1596200" y="413807"/>
                      </a:cubicBezTo>
                      <a:cubicBezTo>
                        <a:pt x="1578274" y="468625"/>
                        <a:pt x="1557529" y="522158"/>
                        <a:pt x="1533983" y="573946"/>
                      </a:cubicBezTo>
                      <a:cubicBezTo>
                        <a:pt x="1528677" y="585621"/>
                        <a:pt x="1533621" y="599298"/>
                        <a:pt x="1545298" y="604606"/>
                      </a:cubicBezTo>
                      <a:cubicBezTo>
                        <a:pt x="1556967" y="609912"/>
                        <a:pt x="1570949" y="604671"/>
                        <a:pt x="1576255" y="592996"/>
                      </a:cubicBezTo>
                      <a:cubicBezTo>
                        <a:pt x="1600496" y="539653"/>
                        <a:pt x="1621794" y="484843"/>
                        <a:pt x="1640244" y="428393"/>
                      </a:cubicBezTo>
                      <a:cubicBezTo>
                        <a:pt x="1644235" y="416203"/>
                        <a:pt x="1637558" y="403207"/>
                        <a:pt x="1625366" y="399222"/>
                      </a:cubicBezTo>
                      <a:close/>
                      <a:moveTo>
                        <a:pt x="1438733" y="764446"/>
                      </a:moveTo>
                      <a:cubicBezTo>
                        <a:pt x="1432922" y="765693"/>
                        <a:pt x="1427636" y="769182"/>
                        <a:pt x="1424150" y="774567"/>
                      </a:cubicBezTo>
                      <a:cubicBezTo>
                        <a:pt x="1393089" y="822596"/>
                        <a:pt x="1359380" y="868995"/>
                        <a:pt x="1323242" y="913572"/>
                      </a:cubicBezTo>
                      <a:cubicBezTo>
                        <a:pt x="1315165" y="923535"/>
                        <a:pt x="1316555" y="937941"/>
                        <a:pt x="1326519" y="946017"/>
                      </a:cubicBezTo>
                      <a:cubicBezTo>
                        <a:pt x="1336482" y="954092"/>
                        <a:pt x="1351188" y="952704"/>
                        <a:pt x="1359256" y="942743"/>
                      </a:cubicBezTo>
                      <a:cubicBezTo>
                        <a:pt x="1396432" y="896887"/>
                        <a:pt x="1431170" y="849301"/>
                        <a:pt x="1463145" y="799868"/>
                      </a:cubicBezTo>
                      <a:cubicBezTo>
                        <a:pt x="1470108" y="789099"/>
                        <a:pt x="1467070" y="774685"/>
                        <a:pt x="1456297" y="767721"/>
                      </a:cubicBezTo>
                      <a:cubicBezTo>
                        <a:pt x="1450915" y="764239"/>
                        <a:pt x="1444543" y="763200"/>
                        <a:pt x="1438733" y="764446"/>
                      </a:cubicBezTo>
                      <a:close/>
                      <a:moveTo>
                        <a:pt x="1183939" y="1074604"/>
                      </a:moveTo>
                      <a:cubicBezTo>
                        <a:pt x="1178005" y="1074420"/>
                        <a:pt x="1171947" y="1076464"/>
                        <a:pt x="1167270" y="1080856"/>
                      </a:cubicBezTo>
                      <a:cubicBezTo>
                        <a:pt x="1125627" y="1120006"/>
                        <a:pt x="1082088" y="1157223"/>
                        <a:pt x="1036606" y="1192481"/>
                      </a:cubicBezTo>
                      <a:cubicBezTo>
                        <a:pt x="1026462" y="1200330"/>
                        <a:pt x="1024576" y="1215084"/>
                        <a:pt x="1032434" y="1225218"/>
                      </a:cubicBezTo>
                      <a:cubicBezTo>
                        <a:pt x="1040292" y="1235353"/>
                        <a:pt x="1055037" y="1237239"/>
                        <a:pt x="1065181" y="1229381"/>
                      </a:cubicBezTo>
                      <a:cubicBezTo>
                        <a:pt x="1111816" y="1193243"/>
                        <a:pt x="1156393" y="1154960"/>
                        <a:pt x="1199122" y="1114787"/>
                      </a:cubicBezTo>
                      <a:cubicBezTo>
                        <a:pt x="1208466" y="1106004"/>
                        <a:pt x="1209094" y="1091389"/>
                        <a:pt x="1200312" y="1082046"/>
                      </a:cubicBezTo>
                      <a:cubicBezTo>
                        <a:pt x="1195921" y="1077374"/>
                        <a:pt x="1189883" y="1074788"/>
                        <a:pt x="1183939" y="1074604"/>
                      </a:cubicBezTo>
                      <a:close/>
                      <a:moveTo>
                        <a:pt x="864261" y="1319278"/>
                      </a:moveTo>
                      <a:cubicBezTo>
                        <a:pt x="858498" y="1317830"/>
                        <a:pt x="852202" y="1318668"/>
                        <a:pt x="846697" y="1321954"/>
                      </a:cubicBezTo>
                      <a:cubicBezTo>
                        <a:pt x="797205" y="1351548"/>
                        <a:pt x="746797" y="1378942"/>
                        <a:pt x="695487" y="1403812"/>
                      </a:cubicBezTo>
                      <a:cubicBezTo>
                        <a:pt x="683947" y="1409403"/>
                        <a:pt x="679179" y="1423224"/>
                        <a:pt x="684772" y="1434768"/>
                      </a:cubicBezTo>
                      <a:cubicBezTo>
                        <a:pt x="690365" y="1446313"/>
                        <a:pt x="704188" y="1451075"/>
                        <a:pt x="715728" y="1445484"/>
                      </a:cubicBezTo>
                      <a:cubicBezTo>
                        <a:pt x="768251" y="1420033"/>
                        <a:pt x="819846" y="1392144"/>
                        <a:pt x="870509" y="1361845"/>
                      </a:cubicBezTo>
                      <a:cubicBezTo>
                        <a:pt x="881520" y="1355263"/>
                        <a:pt x="885130" y="1341004"/>
                        <a:pt x="878548" y="1329993"/>
                      </a:cubicBezTo>
                      <a:cubicBezTo>
                        <a:pt x="875253" y="1324488"/>
                        <a:pt x="870023" y="1320726"/>
                        <a:pt x="864261" y="1319278"/>
                      </a:cubicBezTo>
                      <a:close/>
                      <a:moveTo>
                        <a:pt x="483556" y="1491318"/>
                      </a:moveTo>
                      <a:cubicBezTo>
                        <a:pt x="427322" y="1510606"/>
                        <a:pt x="372067" y="1526408"/>
                        <a:pt x="318655" y="1538648"/>
                      </a:cubicBezTo>
                      <a:cubicBezTo>
                        <a:pt x="306155" y="1541515"/>
                        <a:pt x="298227" y="1553831"/>
                        <a:pt x="301093" y="1566337"/>
                      </a:cubicBezTo>
                      <a:cubicBezTo>
                        <a:pt x="303958" y="1578834"/>
                        <a:pt x="316572" y="1586759"/>
                        <a:pt x="329072" y="1583892"/>
                      </a:cubicBezTo>
                      <a:cubicBezTo>
                        <a:pt x="384087" y="1571281"/>
                        <a:pt x="440980" y="1554888"/>
                        <a:pt x="498737" y="1535076"/>
                      </a:cubicBezTo>
                      <a:cubicBezTo>
                        <a:pt x="510867" y="1530923"/>
                        <a:pt x="517184" y="1517741"/>
                        <a:pt x="513025" y="1505606"/>
                      </a:cubicBezTo>
                      <a:cubicBezTo>
                        <a:pt x="508864" y="1493481"/>
                        <a:pt x="495687" y="1487165"/>
                        <a:pt x="483556" y="1491318"/>
                      </a:cubicBezTo>
                      <a:close/>
                      <a:moveTo>
                        <a:pt x="25761" y="1564842"/>
                      </a:moveTo>
                      <a:cubicBezTo>
                        <a:pt x="13024" y="1563346"/>
                        <a:pt x="1658" y="1572643"/>
                        <a:pt x="162" y="1585387"/>
                      </a:cubicBezTo>
                      <a:cubicBezTo>
                        <a:pt x="-1333" y="1598122"/>
                        <a:pt x="7666" y="1609485"/>
                        <a:pt x="20403" y="1610981"/>
                      </a:cubicBezTo>
                      <a:cubicBezTo>
                        <a:pt x="42995" y="1613629"/>
                        <a:pt x="67744" y="1614791"/>
                        <a:pt x="94222" y="1614553"/>
                      </a:cubicBezTo>
                      <a:cubicBezTo>
                        <a:pt x="107045" y="1614439"/>
                        <a:pt x="117258" y="1604161"/>
                        <a:pt x="117141" y="1591331"/>
                      </a:cubicBezTo>
                      <a:cubicBezTo>
                        <a:pt x="117025" y="1578510"/>
                        <a:pt x="106450" y="1568004"/>
                        <a:pt x="93626" y="1568118"/>
                      </a:cubicBezTo>
                      <a:cubicBezTo>
                        <a:pt x="69029" y="1568347"/>
                        <a:pt x="46334" y="1567261"/>
                        <a:pt x="25761" y="156484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15"/>
                <p:cNvSpPr/>
                <p:nvPr/>
              </p:nvSpPr>
              <p:spPr>
                <a:xfrm>
                  <a:off x="194049" y="-226236"/>
                  <a:ext cx="1513323" cy="1425801"/>
                </a:xfrm>
                <a:custGeom>
                  <a:rect b="b" l="l" r="r" t="t"/>
                  <a:pathLst>
                    <a:path extrusionOk="0" h="1425801" w="1513323">
                      <a:moveTo>
                        <a:pt x="1490980" y="18"/>
                      </a:moveTo>
                      <a:cubicBezTo>
                        <a:pt x="1478169" y="-473"/>
                        <a:pt x="1467368" y="9229"/>
                        <a:pt x="1466873" y="22044"/>
                      </a:cubicBezTo>
                      <a:cubicBezTo>
                        <a:pt x="1464653" y="80142"/>
                        <a:pt x="1458824" y="137166"/>
                        <a:pt x="1449604" y="192601"/>
                      </a:cubicBezTo>
                      <a:cubicBezTo>
                        <a:pt x="1447508" y="205252"/>
                        <a:pt x="1456005" y="216989"/>
                        <a:pt x="1468654" y="219093"/>
                      </a:cubicBezTo>
                      <a:cubicBezTo>
                        <a:pt x="1481313" y="221197"/>
                        <a:pt x="1493343" y="212693"/>
                        <a:pt x="1495448" y="200043"/>
                      </a:cubicBezTo>
                      <a:cubicBezTo>
                        <a:pt x="1504992" y="142670"/>
                        <a:pt x="1511011" y="83883"/>
                        <a:pt x="1513307" y="23830"/>
                      </a:cubicBezTo>
                      <a:cubicBezTo>
                        <a:pt x="1513793" y="11015"/>
                        <a:pt x="1503801" y="508"/>
                        <a:pt x="1490980" y="18"/>
                      </a:cubicBezTo>
                      <a:close/>
                      <a:moveTo>
                        <a:pt x="1421924" y="399174"/>
                      </a:moveTo>
                      <a:cubicBezTo>
                        <a:pt x="1409856" y="394846"/>
                        <a:pt x="1396492" y="401093"/>
                        <a:pt x="1392159" y="413165"/>
                      </a:cubicBezTo>
                      <a:cubicBezTo>
                        <a:pt x="1372842" y="467041"/>
                        <a:pt x="1350029" y="519447"/>
                        <a:pt x="1323702" y="570030"/>
                      </a:cubicBezTo>
                      <a:cubicBezTo>
                        <a:pt x="1317778" y="581405"/>
                        <a:pt x="1322150" y="595363"/>
                        <a:pt x="1333523" y="601283"/>
                      </a:cubicBezTo>
                      <a:cubicBezTo>
                        <a:pt x="1344895" y="607204"/>
                        <a:pt x="1359154" y="602836"/>
                        <a:pt x="1365079" y="591461"/>
                      </a:cubicBezTo>
                      <a:cubicBezTo>
                        <a:pt x="1392368" y="539027"/>
                        <a:pt x="1415885" y="484806"/>
                        <a:pt x="1435916" y="428940"/>
                      </a:cubicBezTo>
                      <a:cubicBezTo>
                        <a:pt x="1440241" y="416869"/>
                        <a:pt x="1434002" y="403503"/>
                        <a:pt x="1421924" y="399174"/>
                      </a:cubicBezTo>
                      <a:close/>
                      <a:moveTo>
                        <a:pt x="1216546" y="753386"/>
                      </a:moveTo>
                      <a:cubicBezTo>
                        <a:pt x="1210650" y="754173"/>
                        <a:pt x="1205259" y="757220"/>
                        <a:pt x="1201363" y="762315"/>
                      </a:cubicBezTo>
                      <a:cubicBezTo>
                        <a:pt x="1166902" y="807419"/>
                        <a:pt x="1129364" y="850500"/>
                        <a:pt x="1089149" y="891796"/>
                      </a:cubicBezTo>
                      <a:cubicBezTo>
                        <a:pt x="1080196" y="900984"/>
                        <a:pt x="1080253" y="915591"/>
                        <a:pt x="1089444" y="924538"/>
                      </a:cubicBezTo>
                      <a:cubicBezTo>
                        <a:pt x="1098636" y="933485"/>
                        <a:pt x="1113533" y="933428"/>
                        <a:pt x="1122487" y="924240"/>
                      </a:cubicBezTo>
                      <a:cubicBezTo>
                        <a:pt x="1163978" y="881633"/>
                        <a:pt x="1202668" y="836888"/>
                        <a:pt x="1238273" y="790296"/>
                      </a:cubicBezTo>
                      <a:cubicBezTo>
                        <a:pt x="1246055" y="780105"/>
                        <a:pt x="1243997" y="765637"/>
                        <a:pt x="1233805" y="757851"/>
                      </a:cubicBezTo>
                      <a:cubicBezTo>
                        <a:pt x="1228710" y="753958"/>
                        <a:pt x="1222433" y="752599"/>
                        <a:pt x="1216546" y="753386"/>
                      </a:cubicBezTo>
                      <a:close/>
                      <a:moveTo>
                        <a:pt x="935254" y="1038838"/>
                      </a:moveTo>
                      <a:cubicBezTo>
                        <a:pt x="929367" y="1038056"/>
                        <a:pt x="923081" y="1039405"/>
                        <a:pt x="917994" y="1043302"/>
                      </a:cubicBezTo>
                      <a:cubicBezTo>
                        <a:pt x="872684" y="1077999"/>
                        <a:pt x="825526" y="1110447"/>
                        <a:pt x="776605" y="1140637"/>
                      </a:cubicBezTo>
                      <a:cubicBezTo>
                        <a:pt x="765699" y="1147372"/>
                        <a:pt x="762137" y="1161871"/>
                        <a:pt x="768871" y="1172783"/>
                      </a:cubicBezTo>
                      <a:cubicBezTo>
                        <a:pt x="775605" y="1183699"/>
                        <a:pt x="790102" y="1186957"/>
                        <a:pt x="801018" y="1180223"/>
                      </a:cubicBezTo>
                      <a:cubicBezTo>
                        <a:pt x="851243" y="1149226"/>
                        <a:pt x="899706" y="1115865"/>
                        <a:pt x="946274" y="1080212"/>
                      </a:cubicBezTo>
                      <a:cubicBezTo>
                        <a:pt x="956456" y="1072416"/>
                        <a:pt x="958533" y="1057950"/>
                        <a:pt x="950741" y="1047768"/>
                      </a:cubicBezTo>
                      <a:cubicBezTo>
                        <a:pt x="946836" y="1042677"/>
                        <a:pt x="941150" y="1039620"/>
                        <a:pt x="935254" y="1038838"/>
                      </a:cubicBezTo>
                      <a:close/>
                      <a:moveTo>
                        <a:pt x="591763" y="1247793"/>
                      </a:moveTo>
                      <a:cubicBezTo>
                        <a:pt x="586204" y="1245688"/>
                        <a:pt x="579748" y="1245755"/>
                        <a:pt x="573904" y="1248383"/>
                      </a:cubicBezTo>
                      <a:cubicBezTo>
                        <a:pt x="520747" y="1272377"/>
                        <a:pt x="467216" y="1293360"/>
                        <a:pt x="414063" y="1311191"/>
                      </a:cubicBezTo>
                      <a:cubicBezTo>
                        <a:pt x="401904" y="1315268"/>
                        <a:pt x="395399" y="1328508"/>
                        <a:pt x="399477" y="1340662"/>
                      </a:cubicBezTo>
                      <a:cubicBezTo>
                        <a:pt x="403556" y="1352816"/>
                        <a:pt x="416787" y="1359321"/>
                        <a:pt x="428945" y="1355244"/>
                      </a:cubicBezTo>
                      <a:cubicBezTo>
                        <a:pt x="483573" y="1336918"/>
                        <a:pt x="538680" y="1315287"/>
                        <a:pt x="593251" y="1290655"/>
                      </a:cubicBezTo>
                      <a:cubicBezTo>
                        <a:pt x="604940" y="1285379"/>
                        <a:pt x="610135" y="1271682"/>
                        <a:pt x="604860" y="1259994"/>
                      </a:cubicBezTo>
                      <a:cubicBezTo>
                        <a:pt x="602223" y="1254156"/>
                        <a:pt x="597322" y="1249898"/>
                        <a:pt x="591763" y="1247793"/>
                      </a:cubicBezTo>
                      <a:close/>
                      <a:moveTo>
                        <a:pt x="192904" y="1366855"/>
                      </a:moveTo>
                      <a:cubicBezTo>
                        <a:pt x="130783" y="1376933"/>
                        <a:pt x="73609" y="1380905"/>
                        <a:pt x="24132" y="1378762"/>
                      </a:cubicBezTo>
                      <a:cubicBezTo>
                        <a:pt x="11320" y="1378209"/>
                        <a:pt x="578" y="1388277"/>
                        <a:pt x="23" y="1401088"/>
                      </a:cubicBezTo>
                      <a:cubicBezTo>
                        <a:pt x="-533" y="1413899"/>
                        <a:pt x="9237" y="1424644"/>
                        <a:pt x="22049" y="1425196"/>
                      </a:cubicBezTo>
                      <a:cubicBezTo>
                        <a:pt x="74874" y="1427491"/>
                        <a:pt x="135252" y="1423253"/>
                        <a:pt x="200345" y="1412690"/>
                      </a:cubicBezTo>
                      <a:cubicBezTo>
                        <a:pt x="213004" y="1410642"/>
                        <a:pt x="221745" y="1398859"/>
                        <a:pt x="219693" y="1386201"/>
                      </a:cubicBezTo>
                      <a:cubicBezTo>
                        <a:pt x="217640" y="1373542"/>
                        <a:pt x="205563" y="1364798"/>
                        <a:pt x="192904" y="13668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15"/>
                <p:cNvSpPr/>
                <p:nvPr/>
              </p:nvSpPr>
              <p:spPr>
                <a:xfrm>
                  <a:off x="324297" y="-226522"/>
                  <a:ext cx="1175306" cy="1253581"/>
                </a:xfrm>
                <a:custGeom>
                  <a:rect b="b" l="l" r="r" t="t"/>
                  <a:pathLst>
                    <a:path extrusionOk="0" h="1253581" w="1175306">
                      <a:moveTo>
                        <a:pt x="1152668" y="7"/>
                      </a:moveTo>
                      <a:cubicBezTo>
                        <a:pt x="1139857" y="-309"/>
                        <a:pt x="1129180" y="10105"/>
                        <a:pt x="1128856" y="22926"/>
                      </a:cubicBezTo>
                      <a:cubicBezTo>
                        <a:pt x="1127427" y="81320"/>
                        <a:pt x="1122236" y="137993"/>
                        <a:pt x="1113387" y="193185"/>
                      </a:cubicBezTo>
                      <a:cubicBezTo>
                        <a:pt x="1111349" y="205848"/>
                        <a:pt x="1120064" y="217646"/>
                        <a:pt x="1132732" y="219677"/>
                      </a:cubicBezTo>
                      <a:cubicBezTo>
                        <a:pt x="1145391" y="221708"/>
                        <a:pt x="1157193" y="213289"/>
                        <a:pt x="1159221" y="200627"/>
                      </a:cubicBezTo>
                      <a:cubicBezTo>
                        <a:pt x="1168404" y="143371"/>
                        <a:pt x="1173804" y="84285"/>
                        <a:pt x="1175300" y="23820"/>
                      </a:cubicBezTo>
                      <a:cubicBezTo>
                        <a:pt x="1175614" y="10999"/>
                        <a:pt x="1165489" y="322"/>
                        <a:pt x="1152668" y="7"/>
                      </a:cubicBezTo>
                      <a:close/>
                      <a:moveTo>
                        <a:pt x="1085698" y="399461"/>
                      </a:moveTo>
                      <a:cubicBezTo>
                        <a:pt x="1073677" y="395000"/>
                        <a:pt x="1060400" y="401130"/>
                        <a:pt x="1055932" y="413154"/>
                      </a:cubicBezTo>
                      <a:cubicBezTo>
                        <a:pt x="1035987" y="466909"/>
                        <a:pt x="1012060" y="518651"/>
                        <a:pt x="984495" y="568232"/>
                      </a:cubicBezTo>
                      <a:cubicBezTo>
                        <a:pt x="978265" y="579440"/>
                        <a:pt x="982218" y="593552"/>
                        <a:pt x="993429" y="599784"/>
                      </a:cubicBezTo>
                      <a:cubicBezTo>
                        <a:pt x="1004631" y="606016"/>
                        <a:pt x="1018747" y="602062"/>
                        <a:pt x="1024976" y="590854"/>
                      </a:cubicBezTo>
                      <a:cubicBezTo>
                        <a:pt x="1053684" y="539224"/>
                        <a:pt x="1078621" y="485205"/>
                        <a:pt x="1099395" y="429226"/>
                      </a:cubicBezTo>
                      <a:cubicBezTo>
                        <a:pt x="1103853" y="417204"/>
                        <a:pt x="1097728" y="403922"/>
                        <a:pt x="1085698" y="399461"/>
                      </a:cubicBezTo>
                      <a:close/>
                      <a:moveTo>
                        <a:pt x="870795" y="746826"/>
                      </a:moveTo>
                      <a:cubicBezTo>
                        <a:pt x="864870" y="747308"/>
                        <a:pt x="858870" y="749976"/>
                        <a:pt x="854717" y="754863"/>
                      </a:cubicBezTo>
                      <a:cubicBezTo>
                        <a:pt x="817988" y="798111"/>
                        <a:pt x="778164" y="838997"/>
                        <a:pt x="735359" y="877200"/>
                      </a:cubicBezTo>
                      <a:cubicBezTo>
                        <a:pt x="725796" y="885740"/>
                        <a:pt x="725034" y="900375"/>
                        <a:pt x="733568" y="909942"/>
                      </a:cubicBezTo>
                      <a:cubicBezTo>
                        <a:pt x="742112" y="919509"/>
                        <a:pt x="756752" y="920267"/>
                        <a:pt x="766315" y="911728"/>
                      </a:cubicBezTo>
                      <a:cubicBezTo>
                        <a:pt x="810692" y="872118"/>
                        <a:pt x="852002" y="829822"/>
                        <a:pt x="890140" y="784926"/>
                      </a:cubicBezTo>
                      <a:cubicBezTo>
                        <a:pt x="898446" y="775152"/>
                        <a:pt x="897236" y="760486"/>
                        <a:pt x="887464" y="752184"/>
                      </a:cubicBezTo>
                      <a:cubicBezTo>
                        <a:pt x="882577" y="748033"/>
                        <a:pt x="876720" y="746344"/>
                        <a:pt x="870795" y="746826"/>
                      </a:cubicBezTo>
                      <a:close/>
                      <a:moveTo>
                        <a:pt x="570159" y="1010848"/>
                      </a:moveTo>
                      <a:cubicBezTo>
                        <a:pt x="564370" y="1009508"/>
                        <a:pt x="558037" y="1010428"/>
                        <a:pt x="552598" y="1013823"/>
                      </a:cubicBezTo>
                      <a:cubicBezTo>
                        <a:pt x="503987" y="1044179"/>
                        <a:pt x="453530" y="1071353"/>
                        <a:pt x="401984" y="1095382"/>
                      </a:cubicBezTo>
                      <a:cubicBezTo>
                        <a:pt x="390361" y="1100800"/>
                        <a:pt x="385552" y="1114714"/>
                        <a:pt x="390971" y="1126338"/>
                      </a:cubicBezTo>
                      <a:cubicBezTo>
                        <a:pt x="396389" y="1137962"/>
                        <a:pt x="410006" y="1143067"/>
                        <a:pt x="421629" y="1137648"/>
                      </a:cubicBezTo>
                      <a:cubicBezTo>
                        <a:pt x="474876" y="1112828"/>
                        <a:pt x="527078" y="1084478"/>
                        <a:pt x="577303" y="1053114"/>
                      </a:cubicBezTo>
                      <a:cubicBezTo>
                        <a:pt x="588182" y="1046322"/>
                        <a:pt x="591537" y="1032143"/>
                        <a:pt x="584745" y="1021265"/>
                      </a:cubicBezTo>
                      <a:cubicBezTo>
                        <a:pt x="581348" y="1015826"/>
                        <a:pt x="575950" y="1012186"/>
                        <a:pt x="570159" y="1010848"/>
                      </a:cubicBezTo>
                      <a:close/>
                      <a:moveTo>
                        <a:pt x="187969" y="1174558"/>
                      </a:moveTo>
                      <a:cubicBezTo>
                        <a:pt x="130431" y="1190291"/>
                        <a:pt x="74161" y="1201254"/>
                        <a:pt x="20687" y="1207303"/>
                      </a:cubicBezTo>
                      <a:cubicBezTo>
                        <a:pt x="7943" y="1208741"/>
                        <a:pt x="-1292" y="1220152"/>
                        <a:pt x="148" y="1232896"/>
                      </a:cubicBezTo>
                      <a:cubicBezTo>
                        <a:pt x="1588" y="1245641"/>
                        <a:pt x="13003" y="1254880"/>
                        <a:pt x="25746" y="1253432"/>
                      </a:cubicBezTo>
                      <a:cubicBezTo>
                        <a:pt x="81645" y="1247117"/>
                        <a:pt x="140370" y="1235563"/>
                        <a:pt x="200173" y="1219209"/>
                      </a:cubicBezTo>
                      <a:cubicBezTo>
                        <a:pt x="212543" y="1215828"/>
                        <a:pt x="219927" y="1202997"/>
                        <a:pt x="216544" y="1190634"/>
                      </a:cubicBezTo>
                      <a:cubicBezTo>
                        <a:pt x="213161" y="1178262"/>
                        <a:pt x="200339" y="1171175"/>
                        <a:pt x="187969" y="11745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15"/>
                <p:cNvSpPr/>
                <p:nvPr/>
              </p:nvSpPr>
              <p:spPr>
                <a:xfrm>
                  <a:off x="155516" y="-226234"/>
                  <a:ext cx="1150319" cy="1042752"/>
                </a:xfrm>
                <a:custGeom>
                  <a:rect b="b" l="l" r="r" t="t"/>
                  <a:pathLst>
                    <a:path extrusionOk="0" h="1042752" w="1150319">
                      <a:moveTo>
                        <a:pt x="1127978" y="16"/>
                      </a:moveTo>
                      <a:cubicBezTo>
                        <a:pt x="1115166" y="-456"/>
                        <a:pt x="1104337" y="9525"/>
                        <a:pt x="1103870" y="22341"/>
                      </a:cubicBezTo>
                      <a:cubicBezTo>
                        <a:pt x="1101698" y="81127"/>
                        <a:pt x="1095669" y="137619"/>
                        <a:pt x="1085706" y="192004"/>
                      </a:cubicBezTo>
                      <a:cubicBezTo>
                        <a:pt x="1083401" y="204619"/>
                        <a:pt x="1091554" y="216782"/>
                        <a:pt x="1104165" y="219091"/>
                      </a:cubicBezTo>
                      <a:cubicBezTo>
                        <a:pt x="1116776" y="221400"/>
                        <a:pt x="1128940" y="212953"/>
                        <a:pt x="1131254" y="200339"/>
                      </a:cubicBezTo>
                      <a:cubicBezTo>
                        <a:pt x="1141617" y="143738"/>
                        <a:pt x="1148056" y="84830"/>
                        <a:pt x="1150304" y="23829"/>
                      </a:cubicBezTo>
                      <a:cubicBezTo>
                        <a:pt x="1150771" y="11013"/>
                        <a:pt x="1140789" y="489"/>
                        <a:pt x="1127978" y="16"/>
                      </a:cubicBezTo>
                      <a:close/>
                      <a:moveTo>
                        <a:pt x="1033318" y="396791"/>
                      </a:moveTo>
                      <a:cubicBezTo>
                        <a:pt x="1027803" y="399000"/>
                        <a:pt x="1023345" y="403102"/>
                        <a:pt x="1020821" y="408996"/>
                      </a:cubicBezTo>
                      <a:cubicBezTo>
                        <a:pt x="998180" y="461872"/>
                        <a:pt x="970958" y="511947"/>
                        <a:pt x="939859" y="558716"/>
                      </a:cubicBezTo>
                      <a:cubicBezTo>
                        <a:pt x="932753" y="569396"/>
                        <a:pt x="935725" y="583762"/>
                        <a:pt x="946412" y="590863"/>
                      </a:cubicBezTo>
                      <a:cubicBezTo>
                        <a:pt x="957090" y="597965"/>
                        <a:pt x="971453" y="594994"/>
                        <a:pt x="978549" y="584316"/>
                      </a:cubicBezTo>
                      <a:cubicBezTo>
                        <a:pt x="1011220" y="535201"/>
                        <a:pt x="1039633" y="482931"/>
                        <a:pt x="1063389" y="427450"/>
                      </a:cubicBezTo>
                      <a:cubicBezTo>
                        <a:pt x="1068437" y="415661"/>
                        <a:pt x="1062970" y="401840"/>
                        <a:pt x="1051187" y="396791"/>
                      </a:cubicBezTo>
                      <a:cubicBezTo>
                        <a:pt x="1045291" y="394268"/>
                        <a:pt x="1038843" y="394584"/>
                        <a:pt x="1033318" y="396791"/>
                      </a:cubicBezTo>
                      <a:close/>
                      <a:moveTo>
                        <a:pt x="809481" y="724213"/>
                      </a:moveTo>
                      <a:cubicBezTo>
                        <a:pt x="803547" y="723952"/>
                        <a:pt x="797546" y="725837"/>
                        <a:pt x="792817" y="730166"/>
                      </a:cubicBezTo>
                      <a:cubicBezTo>
                        <a:pt x="751062" y="768397"/>
                        <a:pt x="705735" y="803015"/>
                        <a:pt x="657681" y="833751"/>
                      </a:cubicBezTo>
                      <a:cubicBezTo>
                        <a:pt x="646877" y="840661"/>
                        <a:pt x="643925" y="855095"/>
                        <a:pt x="650834" y="865898"/>
                      </a:cubicBezTo>
                      <a:cubicBezTo>
                        <a:pt x="657744" y="876702"/>
                        <a:pt x="671881" y="879952"/>
                        <a:pt x="682684" y="873041"/>
                      </a:cubicBezTo>
                      <a:cubicBezTo>
                        <a:pt x="732962" y="840884"/>
                        <a:pt x="780324" y="804451"/>
                        <a:pt x="824073" y="764397"/>
                      </a:cubicBezTo>
                      <a:cubicBezTo>
                        <a:pt x="833531" y="755737"/>
                        <a:pt x="834217" y="741114"/>
                        <a:pt x="825559" y="731655"/>
                      </a:cubicBezTo>
                      <a:cubicBezTo>
                        <a:pt x="821225" y="726926"/>
                        <a:pt x="815424" y="724475"/>
                        <a:pt x="809481" y="724213"/>
                      </a:cubicBezTo>
                      <a:close/>
                      <a:moveTo>
                        <a:pt x="454381" y="934657"/>
                      </a:moveTo>
                      <a:cubicBezTo>
                        <a:pt x="400383" y="954527"/>
                        <a:pt x="345056" y="969887"/>
                        <a:pt x="290075" y="980496"/>
                      </a:cubicBezTo>
                      <a:cubicBezTo>
                        <a:pt x="277484" y="982926"/>
                        <a:pt x="269191" y="994991"/>
                        <a:pt x="271621" y="1007582"/>
                      </a:cubicBezTo>
                      <a:cubicBezTo>
                        <a:pt x="274050" y="1020174"/>
                        <a:pt x="286413" y="1028467"/>
                        <a:pt x="299005" y="1026038"/>
                      </a:cubicBezTo>
                      <a:cubicBezTo>
                        <a:pt x="356446" y="1014953"/>
                        <a:pt x="413802" y="998852"/>
                        <a:pt x="470157" y="978115"/>
                      </a:cubicBezTo>
                      <a:cubicBezTo>
                        <a:pt x="482192" y="973685"/>
                        <a:pt x="488576" y="960384"/>
                        <a:pt x="484147" y="948349"/>
                      </a:cubicBezTo>
                      <a:cubicBezTo>
                        <a:pt x="479718" y="936314"/>
                        <a:pt x="466417" y="930228"/>
                        <a:pt x="454381" y="934657"/>
                      </a:cubicBezTo>
                      <a:close/>
                      <a:moveTo>
                        <a:pt x="26054" y="992997"/>
                      </a:moveTo>
                      <a:cubicBezTo>
                        <a:pt x="13317" y="991499"/>
                        <a:pt x="1656" y="1000502"/>
                        <a:pt x="158" y="1013238"/>
                      </a:cubicBezTo>
                      <a:cubicBezTo>
                        <a:pt x="-1340" y="1025975"/>
                        <a:pt x="7959" y="1037636"/>
                        <a:pt x="20696" y="1039135"/>
                      </a:cubicBezTo>
                      <a:cubicBezTo>
                        <a:pt x="34252" y="1040728"/>
                        <a:pt x="48022" y="1041831"/>
                        <a:pt x="62071" y="1042706"/>
                      </a:cubicBezTo>
                      <a:cubicBezTo>
                        <a:pt x="74870" y="1043503"/>
                        <a:pt x="85682" y="1033777"/>
                        <a:pt x="86478" y="1020977"/>
                      </a:cubicBezTo>
                      <a:cubicBezTo>
                        <a:pt x="87275" y="1008177"/>
                        <a:pt x="77549" y="997367"/>
                        <a:pt x="64749" y="996569"/>
                      </a:cubicBezTo>
                      <a:cubicBezTo>
                        <a:pt x="51542" y="995747"/>
                        <a:pt x="38760" y="994492"/>
                        <a:pt x="26054" y="9929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52" name="Google Shape;552;p15"/>
              <p:cNvSpPr/>
              <p:nvPr/>
            </p:nvSpPr>
            <p:spPr>
              <a:xfrm>
                <a:off x="9214682" y="4957486"/>
                <a:ext cx="1427959" cy="2409531"/>
              </a:xfrm>
              <a:custGeom>
                <a:rect b="b" l="l" r="r" t="t"/>
                <a:pathLst>
                  <a:path extrusionOk="0" h="2409531" w="1427959">
                    <a:moveTo>
                      <a:pt x="273613" y="30303"/>
                    </a:moveTo>
                    <a:cubicBezTo>
                      <a:pt x="545542" y="-60956"/>
                      <a:pt x="851580" y="56507"/>
                      <a:pt x="993692" y="347572"/>
                    </a:cubicBezTo>
                    <a:cubicBezTo>
                      <a:pt x="1106088" y="577934"/>
                      <a:pt x="927590" y="1091102"/>
                      <a:pt x="1003599" y="1355526"/>
                    </a:cubicBezTo>
                    <a:cubicBezTo>
                      <a:pt x="1059511" y="1550093"/>
                      <a:pt x="1358786" y="1687091"/>
                      <a:pt x="1400982" y="1829814"/>
                    </a:cubicBezTo>
                    <a:cubicBezTo>
                      <a:pt x="1488803" y="2126099"/>
                      <a:pt x="1360977" y="2304178"/>
                      <a:pt x="1035603" y="2362366"/>
                    </a:cubicBezTo>
                    <a:cubicBezTo>
                      <a:pt x="692893" y="2423660"/>
                      <a:pt x="275546" y="2484401"/>
                      <a:pt x="236922" y="2134842"/>
                    </a:cubicBezTo>
                    <a:cubicBezTo>
                      <a:pt x="222120" y="2000911"/>
                      <a:pt x="913588" y="1909929"/>
                      <a:pt x="747662" y="1348744"/>
                    </a:cubicBezTo>
                    <a:cubicBezTo>
                      <a:pt x="659937" y="1051850"/>
                      <a:pt x="219530" y="923958"/>
                      <a:pt x="73321" y="656429"/>
                    </a:cubicBezTo>
                    <a:cubicBezTo>
                      <a:pt x="-95748" y="347066"/>
                      <a:pt x="51280" y="104913"/>
                      <a:pt x="273613" y="303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3" name="Google Shape;553;p15"/>
              <p:cNvSpPr/>
              <p:nvPr/>
            </p:nvSpPr>
            <p:spPr>
              <a:xfrm>
                <a:off x="7792771" y="4957473"/>
                <a:ext cx="2400424" cy="2223757"/>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4" name="Google Shape;554;p15"/>
              <p:cNvSpPr/>
              <p:nvPr/>
            </p:nvSpPr>
            <p:spPr>
              <a:xfrm>
                <a:off x="2095100" y="-502953"/>
                <a:ext cx="1728517" cy="2166487"/>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5" name="Google Shape;555;p15"/>
              <p:cNvSpPr/>
              <p:nvPr/>
            </p:nvSpPr>
            <p:spPr>
              <a:xfrm>
                <a:off x="11236691" y="2965702"/>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15"/>
              <p:cNvSpPr/>
              <p:nvPr/>
            </p:nvSpPr>
            <p:spPr>
              <a:xfrm>
                <a:off x="5017453" y="5429820"/>
                <a:ext cx="1841195" cy="1622971"/>
              </a:xfrm>
              <a:custGeom>
                <a:rect b="b" l="l" r="r" t="t"/>
                <a:pathLst>
                  <a:path extrusionOk="0" h="1622971" w="1841195">
                    <a:moveTo>
                      <a:pt x="810748" y="747729"/>
                    </a:moveTo>
                    <a:cubicBezTo>
                      <a:pt x="233029" y="527511"/>
                      <a:pt x="-234639" y="932982"/>
                      <a:pt x="127110" y="1316706"/>
                    </a:cubicBezTo>
                    <a:cubicBezTo>
                      <a:pt x="503919" y="1716413"/>
                      <a:pt x="704830" y="1068751"/>
                      <a:pt x="906875" y="1056007"/>
                    </a:cubicBezTo>
                    <a:cubicBezTo>
                      <a:pt x="1122054" y="1042424"/>
                      <a:pt x="1317526" y="1886568"/>
                      <a:pt x="1697945" y="1538933"/>
                    </a:cubicBezTo>
                    <a:cubicBezTo>
                      <a:pt x="2165794" y="1111404"/>
                      <a:pt x="1358655" y="888005"/>
                      <a:pt x="1115701" y="815053"/>
                    </a:cubicBezTo>
                    <a:cubicBezTo>
                      <a:pt x="921686" y="756797"/>
                      <a:pt x="1756324" y="122433"/>
                      <a:pt x="1023537" y="9456"/>
                    </a:cubicBezTo>
                    <a:cubicBezTo>
                      <a:pt x="290750" y="-103520"/>
                      <a:pt x="1039177" y="834807"/>
                      <a:pt x="810748" y="7477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15"/>
              <p:cNvSpPr/>
              <p:nvPr/>
            </p:nvSpPr>
            <p:spPr>
              <a:xfrm rot="-334956">
                <a:off x="4378215" y="6144616"/>
                <a:ext cx="1088734" cy="992659"/>
              </a:xfrm>
              <a:custGeom>
                <a:rect b="b" l="l" r="r" t="t"/>
                <a:pathLst>
                  <a:path extrusionOk="0" h="990427" w="1086286">
                    <a:moveTo>
                      <a:pt x="329568" y="990427"/>
                    </a:moveTo>
                    <a:cubicBezTo>
                      <a:pt x="46965" y="877508"/>
                      <a:pt x="-74992" y="523435"/>
                      <a:pt x="47366" y="201138"/>
                    </a:cubicBezTo>
                    <a:cubicBezTo>
                      <a:pt x="80855" y="112927"/>
                      <a:pt x="178462" y="-10498"/>
                      <a:pt x="280796" y="713"/>
                    </a:cubicBezTo>
                    <a:cubicBezTo>
                      <a:pt x="368900" y="10362"/>
                      <a:pt x="512461" y="150932"/>
                      <a:pt x="317946" y="343441"/>
                    </a:cubicBezTo>
                    <a:cubicBezTo>
                      <a:pt x="175233" y="484688"/>
                      <a:pt x="200374" y="621114"/>
                      <a:pt x="336920" y="672321"/>
                    </a:cubicBezTo>
                    <a:cubicBezTo>
                      <a:pt x="410315" y="699838"/>
                      <a:pt x="507927" y="620971"/>
                      <a:pt x="485101" y="474124"/>
                    </a:cubicBezTo>
                    <a:cubicBezTo>
                      <a:pt x="463311" y="333955"/>
                      <a:pt x="553486" y="150055"/>
                      <a:pt x="688600" y="206481"/>
                    </a:cubicBezTo>
                    <a:cubicBezTo>
                      <a:pt x="878034" y="285606"/>
                      <a:pt x="709682" y="467314"/>
                      <a:pt x="658136" y="515015"/>
                    </a:cubicBezTo>
                    <a:cubicBezTo>
                      <a:pt x="557031" y="608579"/>
                      <a:pt x="543107" y="797336"/>
                      <a:pt x="677911" y="814043"/>
                    </a:cubicBezTo>
                    <a:cubicBezTo>
                      <a:pt x="749920" y="822978"/>
                      <a:pt x="839286" y="808023"/>
                      <a:pt x="852148" y="672321"/>
                    </a:cubicBezTo>
                    <a:cubicBezTo>
                      <a:pt x="866986" y="515768"/>
                      <a:pt x="884714" y="349738"/>
                      <a:pt x="1011025" y="374045"/>
                    </a:cubicBezTo>
                    <a:cubicBezTo>
                      <a:pt x="1214495" y="413203"/>
                      <a:pt x="942401" y="748511"/>
                      <a:pt x="929249" y="853734"/>
                    </a:cubicBezTo>
                    <a:cubicBezTo>
                      <a:pt x="912172" y="990341"/>
                      <a:pt x="1029538" y="1005905"/>
                      <a:pt x="1083578" y="897825"/>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58" name="Google Shape;558;p15"/>
          <p:cNvSpPr/>
          <p:nvPr/>
        </p:nvSpPr>
        <p:spPr>
          <a:xfrm>
            <a:off x="550650" y="559650"/>
            <a:ext cx="11090700" cy="573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59" name="Google Shape;559;p15"/>
          <p:cNvSpPr txBox="1"/>
          <p:nvPr>
            <p:ph type="title"/>
          </p:nvPr>
        </p:nvSpPr>
        <p:spPr>
          <a:xfrm>
            <a:off x="872850" y="865125"/>
            <a:ext cx="10652700" cy="9774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6500">
                <a:solidFill>
                  <a:schemeClr val="dk1"/>
                </a:solidFill>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560" name="Google Shape;560;p15"/>
          <p:cNvSpPr txBox="1"/>
          <p:nvPr>
            <p:ph idx="1" type="subTitle"/>
          </p:nvPr>
        </p:nvSpPr>
        <p:spPr>
          <a:xfrm>
            <a:off x="2533817" y="2454270"/>
            <a:ext cx="7330800" cy="9453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000"/>
              <a:buNone/>
              <a:defRPr sz="6000">
                <a:solidFill>
                  <a:schemeClr val="lt1"/>
                </a:solidFill>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cxnSp>
        <p:nvCxnSpPr>
          <p:cNvPr id="561" name="Google Shape;561;p15"/>
          <p:cNvCxnSpPr/>
          <p:nvPr/>
        </p:nvCxnSpPr>
        <p:spPr>
          <a:xfrm>
            <a:off x="1783800" y="3109713"/>
            <a:ext cx="8624400" cy="0"/>
          </a:xfrm>
          <a:prstGeom prst="straightConnector1">
            <a:avLst/>
          </a:prstGeom>
          <a:noFill/>
          <a:ln cap="flat" cmpd="sng" w="9525">
            <a:solidFill>
              <a:schemeClr val="dk2"/>
            </a:solidFill>
            <a:prstDash val="solid"/>
            <a:round/>
            <a:headEnd len="sm" w="sm" type="none"/>
            <a:tailEnd len="sm" w="sm" type="none"/>
          </a:ln>
        </p:spPr>
      </p:cxnSp>
      <p:sp>
        <p:nvSpPr>
          <p:cNvPr id="562" name="Google Shape;562;p15"/>
          <p:cNvSpPr txBox="1"/>
          <p:nvPr>
            <p:ph idx="2" type="subTitle"/>
          </p:nvPr>
        </p:nvSpPr>
        <p:spPr>
          <a:xfrm>
            <a:off x="4153432" y="3433568"/>
            <a:ext cx="4091700" cy="298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63" name="Google Shape;563;p15"/>
          <p:cNvSpPr txBox="1"/>
          <p:nvPr>
            <p:ph idx="3" type="title"/>
          </p:nvPr>
        </p:nvSpPr>
        <p:spPr>
          <a:xfrm>
            <a:off x="872850" y="3779868"/>
            <a:ext cx="10652700" cy="9774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4000"/>
              <a:buNone/>
              <a:defRPr>
                <a:solidFill>
                  <a:schemeClr val="accent1"/>
                </a:solidFill>
              </a:defRPr>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564" name="Google Shape;564;p15"/>
          <p:cNvSpPr txBox="1"/>
          <p:nvPr>
            <p:ph idx="4" type="subTitle"/>
          </p:nvPr>
        </p:nvSpPr>
        <p:spPr>
          <a:xfrm>
            <a:off x="4153432" y="4805164"/>
            <a:ext cx="4091700" cy="298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a:solidFill>
                  <a:schemeClr val="dk1"/>
                </a:solidFill>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grpSp>
        <p:nvGrpSpPr>
          <p:cNvPr id="565" name="Google Shape;565;p15"/>
          <p:cNvGrpSpPr/>
          <p:nvPr/>
        </p:nvGrpSpPr>
        <p:grpSpPr>
          <a:xfrm>
            <a:off x="1301663" y="5694688"/>
            <a:ext cx="9741075" cy="0"/>
            <a:chOff x="1312425" y="5986750"/>
            <a:chExt cx="9741075" cy="0"/>
          </a:xfrm>
        </p:grpSpPr>
        <p:cxnSp>
          <p:nvCxnSpPr>
            <p:cNvPr id="566" name="Google Shape;566;p15"/>
            <p:cNvCxnSpPr/>
            <p:nvPr/>
          </p:nvCxnSpPr>
          <p:spPr>
            <a:xfrm>
              <a:off x="1312425" y="5986750"/>
              <a:ext cx="2986500" cy="0"/>
            </a:xfrm>
            <a:prstGeom prst="straightConnector1">
              <a:avLst/>
            </a:prstGeom>
            <a:noFill/>
            <a:ln cap="flat" cmpd="sng" w="9525">
              <a:solidFill>
                <a:srgbClr val="434343"/>
              </a:solidFill>
              <a:prstDash val="solid"/>
              <a:round/>
              <a:headEnd len="sm" w="sm" type="none"/>
              <a:tailEnd len="sm" w="sm" type="none"/>
            </a:ln>
          </p:spPr>
        </p:cxnSp>
        <p:cxnSp>
          <p:nvCxnSpPr>
            <p:cNvPr id="567" name="Google Shape;567;p15"/>
            <p:cNvCxnSpPr/>
            <p:nvPr/>
          </p:nvCxnSpPr>
          <p:spPr>
            <a:xfrm>
              <a:off x="8067000" y="5986750"/>
              <a:ext cx="2986500" cy="0"/>
            </a:xfrm>
            <a:prstGeom prst="straightConnector1">
              <a:avLst/>
            </a:prstGeom>
            <a:noFill/>
            <a:ln cap="flat" cmpd="sng" w="9525">
              <a:solidFill>
                <a:srgbClr val="434343"/>
              </a:solidFill>
              <a:prstDash val="solid"/>
              <a:round/>
              <a:headEnd len="sm" w="sm" type="none"/>
              <a:tailEnd len="sm" w="sm" type="none"/>
            </a:ln>
          </p:spPr>
        </p:cxnSp>
      </p:grpSp>
      <p:sp>
        <p:nvSpPr>
          <p:cNvPr id="568" name="Google Shape;568;p15"/>
          <p:cNvSpPr txBox="1"/>
          <p:nvPr>
            <p:ph idx="5" type="subTitle"/>
          </p:nvPr>
        </p:nvSpPr>
        <p:spPr>
          <a:xfrm>
            <a:off x="1417856" y="5694687"/>
            <a:ext cx="2795400" cy="298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sz="1600">
                <a:solidFill>
                  <a:schemeClr val="dk1"/>
                </a:solidFill>
              </a:defRPr>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569" name="Google Shape;569;p15"/>
          <p:cNvSpPr txBox="1"/>
          <p:nvPr>
            <p:ph idx="6" type="subTitle"/>
          </p:nvPr>
        </p:nvSpPr>
        <p:spPr>
          <a:xfrm>
            <a:off x="8185287" y="5694687"/>
            <a:ext cx="2795400" cy="298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sz="1600">
                <a:solidFill>
                  <a:schemeClr val="dk1"/>
                </a:solidFill>
              </a:defRPr>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570" name="Google Shape;570;p15"/>
          <p:cNvSpPr txBox="1"/>
          <p:nvPr>
            <p:ph idx="7" type="subTitle"/>
          </p:nvPr>
        </p:nvSpPr>
        <p:spPr>
          <a:xfrm>
            <a:off x="1417856" y="5396488"/>
            <a:ext cx="2795400" cy="2982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a:solidFill>
                  <a:schemeClr val="dk1"/>
                </a:solidFill>
              </a:defRPr>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571" name="Google Shape;571;p15"/>
          <p:cNvSpPr txBox="1"/>
          <p:nvPr>
            <p:ph idx="8" type="subTitle"/>
          </p:nvPr>
        </p:nvSpPr>
        <p:spPr>
          <a:xfrm>
            <a:off x="8214050" y="53964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Clr>
                <a:schemeClr val="dk1"/>
              </a:buClr>
              <a:buSzPts val="1900"/>
              <a:buNone/>
              <a:defRPr i="1">
                <a:solidFill>
                  <a:schemeClr val="dk1"/>
                </a:solidFill>
              </a:defRPr>
            </a:lvl1pPr>
            <a:lvl2pPr lvl="1" algn="l">
              <a:lnSpc>
                <a:spcPct val="115000"/>
              </a:lnSpc>
              <a:spcBef>
                <a:spcPts val="0"/>
              </a:spcBef>
              <a:spcAft>
                <a:spcPts val="0"/>
              </a:spcAft>
              <a:buClr>
                <a:schemeClr val="dk1"/>
              </a:buClr>
              <a:buSzPts val="1900"/>
              <a:buNone/>
              <a:defRPr i="1">
                <a:solidFill>
                  <a:schemeClr val="dk1"/>
                </a:solidFill>
              </a:defRPr>
            </a:lvl2pPr>
            <a:lvl3pPr lvl="2" algn="l">
              <a:lnSpc>
                <a:spcPct val="115000"/>
              </a:lnSpc>
              <a:spcBef>
                <a:spcPts val="2100"/>
              </a:spcBef>
              <a:spcAft>
                <a:spcPts val="0"/>
              </a:spcAft>
              <a:buClr>
                <a:schemeClr val="dk1"/>
              </a:buClr>
              <a:buSzPts val="1900"/>
              <a:buNone/>
              <a:defRPr i="1">
                <a:solidFill>
                  <a:schemeClr val="dk1"/>
                </a:solidFill>
              </a:defRPr>
            </a:lvl3pPr>
            <a:lvl4pPr lvl="3" algn="l">
              <a:lnSpc>
                <a:spcPct val="115000"/>
              </a:lnSpc>
              <a:spcBef>
                <a:spcPts val="2100"/>
              </a:spcBef>
              <a:spcAft>
                <a:spcPts val="0"/>
              </a:spcAft>
              <a:buClr>
                <a:schemeClr val="dk1"/>
              </a:buClr>
              <a:buSzPts val="1900"/>
              <a:buNone/>
              <a:defRPr i="1">
                <a:solidFill>
                  <a:schemeClr val="dk1"/>
                </a:solidFill>
              </a:defRPr>
            </a:lvl4pPr>
            <a:lvl5pPr lvl="4" algn="l">
              <a:lnSpc>
                <a:spcPct val="115000"/>
              </a:lnSpc>
              <a:spcBef>
                <a:spcPts val="2100"/>
              </a:spcBef>
              <a:spcAft>
                <a:spcPts val="0"/>
              </a:spcAft>
              <a:buClr>
                <a:schemeClr val="dk1"/>
              </a:buClr>
              <a:buSzPts val="1900"/>
              <a:buNone/>
              <a:defRPr i="1">
                <a:solidFill>
                  <a:schemeClr val="dk1"/>
                </a:solidFill>
              </a:defRPr>
            </a:lvl5pPr>
            <a:lvl6pPr lvl="5" algn="l">
              <a:lnSpc>
                <a:spcPct val="115000"/>
              </a:lnSpc>
              <a:spcBef>
                <a:spcPts val="2100"/>
              </a:spcBef>
              <a:spcAft>
                <a:spcPts val="0"/>
              </a:spcAft>
              <a:buClr>
                <a:schemeClr val="dk1"/>
              </a:buClr>
              <a:buSzPts val="1900"/>
              <a:buNone/>
              <a:defRPr i="1">
                <a:solidFill>
                  <a:schemeClr val="dk1"/>
                </a:solidFill>
              </a:defRPr>
            </a:lvl6pPr>
            <a:lvl7pPr lvl="6" algn="l">
              <a:lnSpc>
                <a:spcPct val="115000"/>
              </a:lnSpc>
              <a:spcBef>
                <a:spcPts val="2100"/>
              </a:spcBef>
              <a:spcAft>
                <a:spcPts val="0"/>
              </a:spcAft>
              <a:buClr>
                <a:schemeClr val="dk1"/>
              </a:buClr>
              <a:buSzPts val="1900"/>
              <a:buNone/>
              <a:defRPr i="1">
                <a:solidFill>
                  <a:schemeClr val="dk1"/>
                </a:solidFill>
              </a:defRPr>
            </a:lvl7pPr>
            <a:lvl8pPr lvl="7" algn="l">
              <a:lnSpc>
                <a:spcPct val="115000"/>
              </a:lnSpc>
              <a:spcBef>
                <a:spcPts val="2100"/>
              </a:spcBef>
              <a:spcAft>
                <a:spcPts val="0"/>
              </a:spcAft>
              <a:buClr>
                <a:schemeClr val="dk1"/>
              </a:buClr>
              <a:buSzPts val="1900"/>
              <a:buNone/>
              <a:defRPr i="1">
                <a:solidFill>
                  <a:schemeClr val="dk1"/>
                </a:solidFill>
              </a:defRPr>
            </a:lvl8pPr>
            <a:lvl9pPr lvl="8" algn="l">
              <a:lnSpc>
                <a:spcPct val="115000"/>
              </a:lnSpc>
              <a:spcBef>
                <a:spcPts val="2100"/>
              </a:spcBef>
              <a:spcAft>
                <a:spcPts val="2100"/>
              </a:spcAft>
              <a:buClr>
                <a:schemeClr val="dk1"/>
              </a:buClr>
              <a:buSzPts val="1900"/>
              <a:buNone/>
              <a:defRPr i="1">
                <a:solidFill>
                  <a:schemeClr val="dk1"/>
                </a:solidFill>
              </a:defRPr>
            </a:lvl9pPr>
          </a:lstStyle>
          <a:p/>
        </p:txBody>
      </p:sp>
      <p:sp>
        <p:nvSpPr>
          <p:cNvPr id="572" name="Google Shape;572;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73" name="Shape 573"/>
        <p:cNvGrpSpPr/>
        <p:nvPr/>
      </p:nvGrpSpPr>
      <p:grpSpPr>
        <a:xfrm>
          <a:off x="0" y="0"/>
          <a:ext cx="0" cy="0"/>
          <a:chOff x="0" y="0"/>
          <a:chExt cx="0" cy="0"/>
        </a:xfrm>
      </p:grpSpPr>
      <p:grpSp>
        <p:nvGrpSpPr>
          <p:cNvPr id="574" name="Google Shape;574;p16"/>
          <p:cNvGrpSpPr/>
          <p:nvPr/>
        </p:nvGrpSpPr>
        <p:grpSpPr>
          <a:xfrm>
            <a:off x="0" y="0"/>
            <a:ext cx="12192000" cy="6858000"/>
            <a:chOff x="0" y="0"/>
            <a:chExt cx="12192000" cy="6858000"/>
          </a:xfrm>
        </p:grpSpPr>
        <p:sp>
          <p:nvSpPr>
            <p:cNvPr id="575" name="Google Shape;575;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6"/>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577" name="Google Shape;577;p16"/>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578" name="Google Shape;578;p16">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579" name="Google Shape;579;p16">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580" name="Google Shape;580;p16">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581" name="Google Shape;581;p16">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582" name="Google Shape;582;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583" name="Google Shape;583;p16"/>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2" name="Shape 12"/>
        <p:cNvGrpSpPr/>
        <p:nvPr/>
      </p:nvGrpSpPr>
      <p:grpSpPr>
        <a:xfrm>
          <a:off x="0" y="0"/>
          <a:ext cx="0" cy="0"/>
          <a:chOff x="0" y="0"/>
          <a:chExt cx="0" cy="0"/>
        </a:xfrm>
      </p:grpSpPr>
      <p:sp>
        <p:nvSpPr>
          <p:cNvPr id="13" name="Google Shape;13;p3"/>
          <p:cNvSpPr/>
          <p:nvPr/>
        </p:nvSpPr>
        <p:spPr>
          <a:xfrm rot="3567267">
            <a:off x="2369146" y="5452071"/>
            <a:ext cx="2536736" cy="2145418"/>
          </a:xfrm>
          <a:custGeom>
            <a:rect b="b" l="l" r="r" t="t"/>
            <a:pathLst>
              <a:path extrusionOk="0" h="2148475" w="2540351">
                <a:moveTo>
                  <a:pt x="1059957" y="879449"/>
                </a:moveTo>
                <a:cubicBezTo>
                  <a:pt x="709056" y="1353365"/>
                  <a:pt x="242902" y="855312"/>
                  <a:pt x="42154" y="1307378"/>
                </a:cubicBezTo>
                <a:cubicBezTo>
                  <a:pt x="-148489" y="1736708"/>
                  <a:pt x="352174" y="2182392"/>
                  <a:pt x="651592" y="2146436"/>
                </a:cubicBezTo>
                <a:cubicBezTo>
                  <a:pt x="951010" y="2110469"/>
                  <a:pt x="1052804" y="1512718"/>
                  <a:pt x="1351889" y="1281861"/>
                </a:cubicBezTo>
                <a:cubicBezTo>
                  <a:pt x="1639315" y="1059995"/>
                  <a:pt x="2648737" y="1147101"/>
                  <a:pt x="2530817" y="512460"/>
                </a:cubicBezTo>
                <a:cubicBezTo>
                  <a:pt x="2323782" y="-601775"/>
                  <a:pt x="1434366" y="373776"/>
                  <a:pt x="1059957" y="8794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3"/>
          <p:cNvSpPr/>
          <p:nvPr/>
        </p:nvSpPr>
        <p:spPr>
          <a:xfrm>
            <a:off x="2341241" y="-185027"/>
            <a:ext cx="2440128" cy="2326550"/>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3"/>
          <p:cNvSpPr/>
          <p:nvPr/>
        </p:nvSpPr>
        <p:spPr>
          <a:xfrm>
            <a:off x="10620919" y="5232931"/>
            <a:ext cx="1971690" cy="2134088"/>
          </a:xfrm>
          <a:custGeom>
            <a:rect b="b" l="l" r="r" t="t"/>
            <a:pathLst>
              <a:path extrusionOk="0" h="2134088" w="1971690">
                <a:moveTo>
                  <a:pt x="328311" y="1616138"/>
                </a:moveTo>
                <a:cubicBezTo>
                  <a:pt x="590629" y="1661068"/>
                  <a:pt x="369269" y="1210212"/>
                  <a:pt x="410225" y="1148290"/>
                </a:cubicBezTo>
                <a:cubicBezTo>
                  <a:pt x="441086" y="1101617"/>
                  <a:pt x="513382" y="1088730"/>
                  <a:pt x="543957" y="1148823"/>
                </a:cubicBezTo>
                <a:cubicBezTo>
                  <a:pt x="572436" y="1204764"/>
                  <a:pt x="546243" y="1292774"/>
                  <a:pt x="544814" y="1352039"/>
                </a:cubicBezTo>
                <a:cubicBezTo>
                  <a:pt x="540719" y="1524299"/>
                  <a:pt x="514429" y="1706512"/>
                  <a:pt x="543004" y="1878229"/>
                </a:cubicBezTo>
                <a:cubicBezTo>
                  <a:pt x="552911" y="1937655"/>
                  <a:pt x="584057" y="2085283"/>
                  <a:pt x="655305" y="2100694"/>
                </a:cubicBezTo>
                <a:cubicBezTo>
                  <a:pt x="725313" y="2115859"/>
                  <a:pt x="772271" y="2036096"/>
                  <a:pt x="787416" y="1979632"/>
                </a:cubicBezTo>
                <a:cubicBezTo>
                  <a:pt x="817514" y="1867570"/>
                  <a:pt x="834469" y="1751222"/>
                  <a:pt x="908288" y="1658649"/>
                </a:cubicBezTo>
                <a:cubicBezTo>
                  <a:pt x="929529" y="1632093"/>
                  <a:pt x="952389" y="1592879"/>
                  <a:pt x="990775" y="1590574"/>
                </a:cubicBezTo>
                <a:cubicBezTo>
                  <a:pt x="1050020" y="1587021"/>
                  <a:pt x="1085453" y="1688862"/>
                  <a:pt x="1098502" y="1729601"/>
                </a:cubicBezTo>
                <a:cubicBezTo>
                  <a:pt x="1129554" y="1826137"/>
                  <a:pt x="1131364" y="1938132"/>
                  <a:pt x="1184036" y="2028038"/>
                </a:cubicBezTo>
                <a:cubicBezTo>
                  <a:pt x="1285668" y="2201488"/>
                  <a:pt x="1477121" y="2144643"/>
                  <a:pt x="1542939" y="1983756"/>
                </a:cubicBezTo>
                <a:cubicBezTo>
                  <a:pt x="1597994" y="1849244"/>
                  <a:pt x="1407112" y="1492933"/>
                  <a:pt x="1612472" y="1345772"/>
                </a:cubicBezTo>
                <a:cubicBezTo>
                  <a:pt x="2001091" y="1067166"/>
                  <a:pt x="2078720" y="643027"/>
                  <a:pt x="1824212" y="567331"/>
                </a:cubicBezTo>
                <a:cubicBezTo>
                  <a:pt x="1684005" y="525640"/>
                  <a:pt x="1441783" y="876199"/>
                  <a:pt x="1373679" y="990956"/>
                </a:cubicBezTo>
                <a:cubicBezTo>
                  <a:pt x="1345486" y="1038514"/>
                  <a:pt x="1282716" y="1073137"/>
                  <a:pt x="1226805" y="1042305"/>
                </a:cubicBezTo>
                <a:cubicBezTo>
                  <a:pt x="1149176" y="999500"/>
                  <a:pt x="1203372" y="778691"/>
                  <a:pt x="1222613" y="719198"/>
                </a:cubicBezTo>
                <a:cubicBezTo>
                  <a:pt x="1265952" y="584591"/>
                  <a:pt x="1276239" y="453317"/>
                  <a:pt x="1278049" y="312014"/>
                </a:cubicBezTo>
                <a:cubicBezTo>
                  <a:pt x="1279192" y="218421"/>
                  <a:pt x="1263762" y="106683"/>
                  <a:pt x="1187656" y="39551"/>
                </a:cubicBezTo>
                <a:cubicBezTo>
                  <a:pt x="1111171" y="-27886"/>
                  <a:pt x="1039066" y="152403"/>
                  <a:pt x="1024683" y="194827"/>
                </a:cubicBezTo>
                <a:cubicBezTo>
                  <a:pt x="993918" y="285677"/>
                  <a:pt x="963724" y="377698"/>
                  <a:pt x="941530" y="471291"/>
                </a:cubicBezTo>
                <a:cubicBezTo>
                  <a:pt x="926004" y="536518"/>
                  <a:pt x="919242" y="604460"/>
                  <a:pt x="893714" y="666734"/>
                </a:cubicBezTo>
                <a:cubicBezTo>
                  <a:pt x="867045" y="731542"/>
                  <a:pt x="825992" y="792093"/>
                  <a:pt x="751316" y="801522"/>
                </a:cubicBezTo>
                <a:cubicBezTo>
                  <a:pt x="645684" y="814838"/>
                  <a:pt x="655589" y="677983"/>
                  <a:pt x="661972" y="612442"/>
                </a:cubicBezTo>
                <a:cubicBezTo>
                  <a:pt x="677307" y="456803"/>
                  <a:pt x="709311" y="41323"/>
                  <a:pt x="433942" y="1842"/>
                </a:cubicBezTo>
                <a:cubicBezTo>
                  <a:pt x="276590" y="-20704"/>
                  <a:pt x="177340" y="163433"/>
                  <a:pt x="27416" y="572722"/>
                </a:cubicBezTo>
                <a:cubicBezTo>
                  <a:pt x="-83360" y="874865"/>
                  <a:pt x="177340" y="947588"/>
                  <a:pt x="177340" y="1184571"/>
                </a:cubicBezTo>
                <a:cubicBezTo>
                  <a:pt x="177340" y="1416799"/>
                  <a:pt x="94757" y="1576143"/>
                  <a:pt x="328311" y="16161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9920682" y="547933"/>
            <a:ext cx="2372995" cy="2780294"/>
          </a:xfrm>
          <a:custGeom>
            <a:rect b="b" l="l" r="r" t="t"/>
            <a:pathLst>
              <a:path extrusionOk="0" h="2780294" w="2372995">
                <a:moveTo>
                  <a:pt x="899389" y="990720"/>
                </a:moveTo>
                <a:cubicBezTo>
                  <a:pt x="427711" y="1185583"/>
                  <a:pt x="-238468" y="1375416"/>
                  <a:pt x="85763" y="1818424"/>
                </a:cubicBezTo>
                <a:cubicBezTo>
                  <a:pt x="264357" y="2062416"/>
                  <a:pt x="576014" y="1551200"/>
                  <a:pt x="941393" y="2113356"/>
                </a:cubicBezTo>
                <a:cubicBezTo>
                  <a:pt x="1094556" y="2348852"/>
                  <a:pt x="816236" y="2730281"/>
                  <a:pt x="941393" y="2777163"/>
                </a:cubicBezTo>
                <a:cubicBezTo>
                  <a:pt x="1067315" y="2824273"/>
                  <a:pt x="1328394" y="2325163"/>
                  <a:pt x="1456697" y="2266813"/>
                </a:cubicBezTo>
                <a:cubicBezTo>
                  <a:pt x="1583283" y="2209187"/>
                  <a:pt x="1609477" y="2338832"/>
                  <a:pt x="1649101" y="2428176"/>
                </a:cubicBezTo>
                <a:cubicBezTo>
                  <a:pt x="1723206" y="2595188"/>
                  <a:pt x="1807597" y="2681694"/>
                  <a:pt x="1991620" y="2606065"/>
                </a:cubicBezTo>
                <a:cubicBezTo>
                  <a:pt x="2345760" y="2460494"/>
                  <a:pt x="2511780" y="1890309"/>
                  <a:pt x="2232031" y="1610064"/>
                </a:cubicBezTo>
                <a:cubicBezTo>
                  <a:pt x="2156594" y="1534417"/>
                  <a:pt x="2068487" y="1500041"/>
                  <a:pt x="1961902" y="1513824"/>
                </a:cubicBezTo>
                <a:cubicBezTo>
                  <a:pt x="1892941" y="1522730"/>
                  <a:pt x="1751018" y="1563335"/>
                  <a:pt x="1705679" y="1486058"/>
                </a:cubicBezTo>
                <a:cubicBezTo>
                  <a:pt x="1582236" y="1275280"/>
                  <a:pt x="1680630" y="1016866"/>
                  <a:pt x="1802644" y="846678"/>
                </a:cubicBezTo>
                <a:cubicBezTo>
                  <a:pt x="1998954" y="572853"/>
                  <a:pt x="2163356" y="-19945"/>
                  <a:pt x="1714252" y="516"/>
                </a:cubicBezTo>
                <a:cubicBezTo>
                  <a:pt x="1504607" y="10069"/>
                  <a:pt x="1582236" y="708663"/>
                  <a:pt x="899389" y="99072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8750130" y="-69382"/>
            <a:ext cx="2357050" cy="1564657"/>
          </a:xfrm>
          <a:custGeom>
            <a:rect b="b" l="l" r="r" t="t"/>
            <a:pathLst>
              <a:path extrusionOk="0" h="1564657" w="2357050">
                <a:moveTo>
                  <a:pt x="1227074" y="116783"/>
                </a:moveTo>
                <a:cubicBezTo>
                  <a:pt x="1127823" y="183316"/>
                  <a:pt x="1106678" y="313639"/>
                  <a:pt x="969042" y="330337"/>
                </a:cubicBezTo>
                <a:cubicBezTo>
                  <a:pt x="835816" y="346501"/>
                  <a:pt x="741985" y="240770"/>
                  <a:pt x="627189" y="199787"/>
                </a:cubicBezTo>
                <a:cubicBezTo>
                  <a:pt x="463978" y="141520"/>
                  <a:pt x="272774" y="163919"/>
                  <a:pt x="127346" y="259232"/>
                </a:cubicBezTo>
                <a:cubicBezTo>
                  <a:pt x="88151" y="284917"/>
                  <a:pt x="60471" y="316458"/>
                  <a:pt x="36192" y="355703"/>
                </a:cubicBezTo>
                <a:cubicBezTo>
                  <a:pt x="-36770" y="473654"/>
                  <a:pt x="4340" y="570244"/>
                  <a:pt x="125755" y="617915"/>
                </a:cubicBezTo>
                <a:cubicBezTo>
                  <a:pt x="253371" y="668022"/>
                  <a:pt x="505241" y="670972"/>
                  <a:pt x="515937" y="859290"/>
                </a:cubicBezTo>
                <a:cubicBezTo>
                  <a:pt x="518938" y="912102"/>
                  <a:pt x="472913" y="971290"/>
                  <a:pt x="435946" y="1003128"/>
                </a:cubicBezTo>
                <a:cubicBezTo>
                  <a:pt x="320160" y="1102830"/>
                  <a:pt x="-27550" y="1320345"/>
                  <a:pt x="165503" y="1505710"/>
                </a:cubicBezTo>
                <a:cubicBezTo>
                  <a:pt x="247951" y="1584872"/>
                  <a:pt x="385378" y="1587329"/>
                  <a:pt x="460092" y="1494623"/>
                </a:cubicBezTo>
                <a:cubicBezTo>
                  <a:pt x="510451" y="1432139"/>
                  <a:pt x="518928" y="1355978"/>
                  <a:pt x="549503" y="1284682"/>
                </a:cubicBezTo>
                <a:cubicBezTo>
                  <a:pt x="598576" y="1170247"/>
                  <a:pt x="699655" y="1095237"/>
                  <a:pt x="827471" y="1096973"/>
                </a:cubicBezTo>
                <a:cubicBezTo>
                  <a:pt x="952087" y="1098666"/>
                  <a:pt x="1077150" y="1170794"/>
                  <a:pt x="1169066" y="1249815"/>
                </a:cubicBezTo>
                <a:cubicBezTo>
                  <a:pt x="1214882" y="1289303"/>
                  <a:pt x="1250601" y="1339219"/>
                  <a:pt x="1296511" y="1378109"/>
                </a:cubicBezTo>
                <a:cubicBezTo>
                  <a:pt x="1513872" y="1562269"/>
                  <a:pt x="1826863" y="1605960"/>
                  <a:pt x="2066797" y="1441032"/>
                </a:cubicBezTo>
                <a:cubicBezTo>
                  <a:pt x="2139950" y="1390703"/>
                  <a:pt x="2202053" y="1329126"/>
                  <a:pt x="2234057" y="1243295"/>
                </a:cubicBezTo>
                <a:cubicBezTo>
                  <a:pt x="2277776" y="1125994"/>
                  <a:pt x="2216055" y="1066538"/>
                  <a:pt x="2162334" y="974112"/>
                </a:cubicBezTo>
                <a:cubicBezTo>
                  <a:pt x="2113470" y="890185"/>
                  <a:pt x="2086610" y="764686"/>
                  <a:pt x="2107374" y="670402"/>
                </a:cubicBezTo>
                <a:cubicBezTo>
                  <a:pt x="2119948" y="613746"/>
                  <a:pt x="2140331" y="552529"/>
                  <a:pt x="2173954" y="504741"/>
                </a:cubicBezTo>
                <a:cubicBezTo>
                  <a:pt x="2265584" y="374339"/>
                  <a:pt x="2405126" y="350685"/>
                  <a:pt x="2340546" y="162726"/>
                </a:cubicBezTo>
                <a:cubicBezTo>
                  <a:pt x="2331784" y="137252"/>
                  <a:pt x="2322734" y="111121"/>
                  <a:pt x="2304161" y="90753"/>
                </a:cubicBezTo>
                <a:cubicBezTo>
                  <a:pt x="2188718" y="-36035"/>
                  <a:pt x="2020887" y="-5489"/>
                  <a:pt x="1874679" y="36395"/>
                </a:cubicBezTo>
                <a:cubicBezTo>
                  <a:pt x="1828197" y="49722"/>
                  <a:pt x="1783524" y="58528"/>
                  <a:pt x="1741614" y="84424"/>
                </a:cubicBezTo>
                <a:cubicBezTo>
                  <a:pt x="1693037" y="114390"/>
                  <a:pt x="1649698" y="154326"/>
                  <a:pt x="1605121" y="188805"/>
                </a:cubicBezTo>
                <a:cubicBezTo>
                  <a:pt x="1571213" y="214960"/>
                  <a:pt x="1549875" y="233054"/>
                  <a:pt x="1481105" y="193023"/>
                </a:cubicBezTo>
                <a:cubicBezTo>
                  <a:pt x="1420240" y="157620"/>
                  <a:pt x="1381474" y="13156"/>
                  <a:pt x="1227074" y="1167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4833435" y="-902031"/>
            <a:ext cx="3320139" cy="2705937"/>
          </a:xfrm>
          <a:custGeom>
            <a:rect b="b" l="l" r="r" t="t"/>
            <a:pathLst>
              <a:path extrusionOk="0" h="2705937" w="3320139">
                <a:moveTo>
                  <a:pt x="2432668" y="2700870"/>
                </a:moveTo>
                <a:cubicBezTo>
                  <a:pt x="2119172" y="2742999"/>
                  <a:pt x="1414359" y="2521333"/>
                  <a:pt x="1421427" y="2077337"/>
                </a:cubicBezTo>
                <a:cubicBezTo>
                  <a:pt x="1424694" y="1871870"/>
                  <a:pt x="1479720" y="1344012"/>
                  <a:pt x="1322948" y="1152928"/>
                </a:cubicBezTo>
                <a:cubicBezTo>
                  <a:pt x="1166185" y="961844"/>
                  <a:pt x="893313" y="1168328"/>
                  <a:pt x="794339" y="1313002"/>
                </a:cubicBezTo>
                <a:cubicBezTo>
                  <a:pt x="736313" y="1397835"/>
                  <a:pt x="731331" y="1511741"/>
                  <a:pt x="646235" y="1578708"/>
                </a:cubicBezTo>
                <a:cubicBezTo>
                  <a:pt x="470927" y="1716681"/>
                  <a:pt x="130475" y="1614440"/>
                  <a:pt x="34139" y="1425637"/>
                </a:cubicBezTo>
                <a:cubicBezTo>
                  <a:pt x="-53053" y="1254745"/>
                  <a:pt x="33825" y="1007790"/>
                  <a:pt x="214591" y="940448"/>
                </a:cubicBezTo>
                <a:cubicBezTo>
                  <a:pt x="392022" y="874346"/>
                  <a:pt x="442542" y="856771"/>
                  <a:pt x="342978" y="661235"/>
                </a:cubicBezTo>
                <a:cubicBezTo>
                  <a:pt x="-11314" y="-34605"/>
                  <a:pt x="1225898" y="-257624"/>
                  <a:pt x="1385108" y="365645"/>
                </a:cubicBezTo>
                <a:cubicBezTo>
                  <a:pt x="1440601" y="582908"/>
                  <a:pt x="1326834" y="944380"/>
                  <a:pt x="1565359" y="971363"/>
                </a:cubicBezTo>
                <a:cubicBezTo>
                  <a:pt x="1803875" y="998345"/>
                  <a:pt x="1956351" y="600586"/>
                  <a:pt x="2339199" y="473575"/>
                </a:cubicBezTo>
                <a:cubicBezTo>
                  <a:pt x="2612986" y="382742"/>
                  <a:pt x="3183676" y="589739"/>
                  <a:pt x="3307053" y="980331"/>
                </a:cubicBezTo>
                <a:cubicBezTo>
                  <a:pt x="3443280" y="1411576"/>
                  <a:pt x="2476168" y="1084445"/>
                  <a:pt x="2250064" y="1526699"/>
                </a:cubicBezTo>
                <a:cubicBezTo>
                  <a:pt x="2127572" y="1766293"/>
                  <a:pt x="2512268" y="1704395"/>
                  <a:pt x="2675393" y="1908801"/>
                </a:cubicBezTo>
                <a:cubicBezTo>
                  <a:pt x="2889925" y="2177638"/>
                  <a:pt x="2746154" y="2658732"/>
                  <a:pt x="2432668" y="2700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400612" y="-378088"/>
            <a:ext cx="2534486" cy="3208899"/>
          </a:xfrm>
          <a:custGeom>
            <a:rect b="b" l="l" r="r" t="t"/>
            <a:pathLst>
              <a:path extrusionOk="0" h="3208899" w="2534486">
                <a:moveTo>
                  <a:pt x="1568383" y="761"/>
                </a:moveTo>
                <a:cubicBezTo>
                  <a:pt x="1799335" y="-16977"/>
                  <a:pt x="2035860" y="279216"/>
                  <a:pt x="2072417" y="486327"/>
                </a:cubicBezTo>
                <a:cubicBezTo>
                  <a:pt x="2091324" y="593426"/>
                  <a:pt x="2003656" y="674771"/>
                  <a:pt x="1904101" y="692343"/>
                </a:cubicBezTo>
                <a:cubicBezTo>
                  <a:pt x="1752872" y="719036"/>
                  <a:pt x="1428622" y="669171"/>
                  <a:pt x="1415151" y="902526"/>
                </a:cubicBezTo>
                <a:cubicBezTo>
                  <a:pt x="1404348" y="1089669"/>
                  <a:pt x="1597091" y="1154643"/>
                  <a:pt x="1754053" y="1136078"/>
                </a:cubicBezTo>
                <a:cubicBezTo>
                  <a:pt x="1844369" y="1125395"/>
                  <a:pt x="1938019" y="1096590"/>
                  <a:pt x="2028926" y="1118801"/>
                </a:cubicBezTo>
                <a:cubicBezTo>
                  <a:pt x="2182002" y="1156200"/>
                  <a:pt x="2286053" y="1336511"/>
                  <a:pt x="2297407" y="1484356"/>
                </a:cubicBezTo>
                <a:cubicBezTo>
                  <a:pt x="2314790" y="1710635"/>
                  <a:pt x="2207243" y="1758420"/>
                  <a:pt x="2003523" y="1770346"/>
                </a:cubicBezTo>
                <a:cubicBezTo>
                  <a:pt x="1902053" y="1776287"/>
                  <a:pt x="1760768" y="1752270"/>
                  <a:pt x="1729222" y="1878366"/>
                </a:cubicBezTo>
                <a:cubicBezTo>
                  <a:pt x="1701237" y="1990256"/>
                  <a:pt x="1802764" y="2118139"/>
                  <a:pt x="1873421" y="2190815"/>
                </a:cubicBezTo>
                <a:cubicBezTo>
                  <a:pt x="1956383" y="2276130"/>
                  <a:pt x="2067473" y="2352045"/>
                  <a:pt x="2172620" y="2406956"/>
                </a:cubicBezTo>
                <a:cubicBezTo>
                  <a:pt x="2275928" y="2460896"/>
                  <a:pt x="2398496" y="2499139"/>
                  <a:pt x="2464980" y="2600600"/>
                </a:cubicBezTo>
                <a:cubicBezTo>
                  <a:pt x="2563488" y="2750942"/>
                  <a:pt x="2575489" y="3072801"/>
                  <a:pt x="2380236" y="3162079"/>
                </a:cubicBezTo>
                <a:cubicBezTo>
                  <a:pt x="2301789" y="3197950"/>
                  <a:pt x="2237142" y="3209161"/>
                  <a:pt x="2153656" y="3208895"/>
                </a:cubicBezTo>
                <a:cubicBezTo>
                  <a:pt x="2055634" y="3208580"/>
                  <a:pt x="1947458" y="3207018"/>
                  <a:pt x="1857371" y="3163879"/>
                </a:cubicBezTo>
                <a:cubicBezTo>
                  <a:pt x="1785886" y="3129647"/>
                  <a:pt x="1741442" y="3072763"/>
                  <a:pt x="1691055" y="3012975"/>
                </a:cubicBezTo>
                <a:cubicBezTo>
                  <a:pt x="1518348" y="2808016"/>
                  <a:pt x="1444022" y="2508893"/>
                  <a:pt x="1229975" y="2337414"/>
                </a:cubicBezTo>
                <a:cubicBezTo>
                  <a:pt x="1119280" y="2248736"/>
                  <a:pt x="945031" y="2189481"/>
                  <a:pt x="814490" y="2272149"/>
                </a:cubicBezTo>
                <a:cubicBezTo>
                  <a:pt x="717758" y="2333395"/>
                  <a:pt x="634075" y="2422806"/>
                  <a:pt x="507230" y="2417224"/>
                </a:cubicBezTo>
                <a:cubicBezTo>
                  <a:pt x="371098" y="2411233"/>
                  <a:pt x="285121" y="2294999"/>
                  <a:pt x="202847" y="2200207"/>
                </a:cubicBezTo>
                <a:cubicBezTo>
                  <a:pt x="158409" y="2149000"/>
                  <a:pt x="124013" y="2092126"/>
                  <a:pt x="92759" y="2032195"/>
                </a:cubicBezTo>
                <a:cubicBezTo>
                  <a:pt x="55937" y="1961586"/>
                  <a:pt x="17662" y="1894740"/>
                  <a:pt x="7026" y="1814996"/>
                </a:cubicBezTo>
                <a:cubicBezTo>
                  <a:pt x="-11001" y="1679846"/>
                  <a:pt x="4425" y="1610541"/>
                  <a:pt x="67691" y="1489381"/>
                </a:cubicBezTo>
                <a:cubicBezTo>
                  <a:pt x="135352" y="1359803"/>
                  <a:pt x="191051" y="1251348"/>
                  <a:pt x="314148" y="1168671"/>
                </a:cubicBezTo>
                <a:cubicBezTo>
                  <a:pt x="428843" y="1091637"/>
                  <a:pt x="587132" y="1043448"/>
                  <a:pt x="719978" y="1008348"/>
                </a:cubicBezTo>
                <a:cubicBezTo>
                  <a:pt x="842902" y="975871"/>
                  <a:pt x="950017" y="969956"/>
                  <a:pt x="1046208" y="877157"/>
                </a:cubicBezTo>
                <a:cubicBezTo>
                  <a:pt x="1207444" y="721607"/>
                  <a:pt x="921748" y="476459"/>
                  <a:pt x="1052293" y="257360"/>
                </a:cubicBezTo>
                <a:cubicBezTo>
                  <a:pt x="1182838" y="38261"/>
                  <a:pt x="1494002" y="6475"/>
                  <a:pt x="1568383" y="7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101684" y="5554286"/>
            <a:ext cx="2239573" cy="1491375"/>
          </a:xfrm>
          <a:custGeom>
            <a:rect b="b" l="l" r="r" t="t"/>
            <a:pathLst>
              <a:path extrusionOk="0" h="1491375" w="2239573">
                <a:moveTo>
                  <a:pt x="91716" y="94662"/>
                </a:moveTo>
                <a:cubicBezTo>
                  <a:pt x="276698" y="-40260"/>
                  <a:pt x="779301" y="-47156"/>
                  <a:pt x="894217" y="180664"/>
                </a:cubicBezTo>
                <a:cubicBezTo>
                  <a:pt x="991076" y="372697"/>
                  <a:pt x="711229" y="794149"/>
                  <a:pt x="750752" y="816867"/>
                </a:cubicBezTo>
                <a:cubicBezTo>
                  <a:pt x="819883" y="856605"/>
                  <a:pt x="1144657" y="669791"/>
                  <a:pt x="1248289" y="638244"/>
                </a:cubicBezTo>
                <a:cubicBezTo>
                  <a:pt x="1615945" y="526316"/>
                  <a:pt x="2477510" y="516277"/>
                  <a:pt x="2177158" y="1194676"/>
                </a:cubicBezTo>
                <a:cubicBezTo>
                  <a:pt x="2089756" y="1392091"/>
                  <a:pt x="1608439" y="1400435"/>
                  <a:pt x="1185434" y="1196333"/>
                </a:cubicBezTo>
                <a:cubicBezTo>
                  <a:pt x="845372" y="1032256"/>
                  <a:pt x="660991" y="1671250"/>
                  <a:pt x="326663" y="1440554"/>
                </a:cubicBezTo>
                <a:cubicBezTo>
                  <a:pt x="79273" y="1269857"/>
                  <a:pt x="401690" y="1055611"/>
                  <a:pt x="293371" y="780205"/>
                </a:cubicBezTo>
                <a:cubicBezTo>
                  <a:pt x="185051" y="504799"/>
                  <a:pt x="-164091" y="281228"/>
                  <a:pt x="91716" y="946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6858657" y="5714991"/>
            <a:ext cx="2589845" cy="1652028"/>
          </a:xfrm>
          <a:custGeom>
            <a:rect b="b" l="l" r="r" t="t"/>
            <a:pathLst>
              <a:path extrusionOk="0" h="1652028" w="2589845">
                <a:moveTo>
                  <a:pt x="250293" y="935101"/>
                </a:moveTo>
                <a:cubicBezTo>
                  <a:pt x="216574" y="806933"/>
                  <a:pt x="-314559" y="320120"/>
                  <a:pt x="280839" y="35856"/>
                </a:cubicBezTo>
                <a:cubicBezTo>
                  <a:pt x="456519" y="-48012"/>
                  <a:pt x="769282" y="18549"/>
                  <a:pt x="895849" y="200981"/>
                </a:cubicBezTo>
                <a:cubicBezTo>
                  <a:pt x="1054460" y="429619"/>
                  <a:pt x="1010702" y="612080"/>
                  <a:pt x="1183981" y="643960"/>
                </a:cubicBezTo>
                <a:cubicBezTo>
                  <a:pt x="1434364" y="690033"/>
                  <a:pt x="1595356" y="441630"/>
                  <a:pt x="1768473" y="310880"/>
                </a:cubicBezTo>
                <a:cubicBezTo>
                  <a:pt x="1826871" y="266770"/>
                  <a:pt x="1913434" y="251987"/>
                  <a:pt x="1981547" y="237671"/>
                </a:cubicBezTo>
                <a:cubicBezTo>
                  <a:pt x="2187402" y="194437"/>
                  <a:pt x="2482839" y="255512"/>
                  <a:pt x="2572088" y="472891"/>
                </a:cubicBezTo>
                <a:cubicBezTo>
                  <a:pt x="2638553" y="634788"/>
                  <a:pt x="2506251" y="716112"/>
                  <a:pt x="2377006" y="754422"/>
                </a:cubicBezTo>
                <a:cubicBezTo>
                  <a:pt x="2259011" y="789388"/>
                  <a:pt x="2131623" y="798246"/>
                  <a:pt x="2009855" y="814962"/>
                </a:cubicBezTo>
                <a:cubicBezTo>
                  <a:pt x="1927378" y="826278"/>
                  <a:pt x="1826223" y="834555"/>
                  <a:pt x="1763044" y="898164"/>
                </a:cubicBezTo>
                <a:cubicBezTo>
                  <a:pt x="1621035" y="1041133"/>
                  <a:pt x="1809440" y="1123592"/>
                  <a:pt x="1882735" y="1220632"/>
                </a:cubicBezTo>
                <a:cubicBezTo>
                  <a:pt x="1986110" y="1357497"/>
                  <a:pt x="1927169" y="1533795"/>
                  <a:pt x="1788552" y="1622073"/>
                </a:cubicBezTo>
                <a:cubicBezTo>
                  <a:pt x="1664355" y="1701159"/>
                  <a:pt x="1507545" y="1607690"/>
                  <a:pt x="1416762" y="1526137"/>
                </a:cubicBezTo>
                <a:cubicBezTo>
                  <a:pt x="1319140" y="1438441"/>
                  <a:pt x="1180609" y="1126249"/>
                  <a:pt x="945999" y="1148843"/>
                </a:cubicBezTo>
                <a:cubicBezTo>
                  <a:pt x="643056" y="1178018"/>
                  <a:pt x="697882" y="1255094"/>
                  <a:pt x="595250" y="1429249"/>
                </a:cubicBezTo>
                <a:cubicBezTo>
                  <a:pt x="526099" y="1546578"/>
                  <a:pt x="370108" y="1628683"/>
                  <a:pt x="250854" y="1642914"/>
                </a:cubicBezTo>
                <a:cubicBezTo>
                  <a:pt x="150157" y="1654934"/>
                  <a:pt x="-27437" y="1556865"/>
                  <a:pt x="62355" y="1434345"/>
                </a:cubicBezTo>
                <a:cubicBezTo>
                  <a:pt x="143565" y="1323541"/>
                  <a:pt x="318082" y="1192724"/>
                  <a:pt x="250293" y="93510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 name="Google Shape;22;p3"/>
          <p:cNvGrpSpPr/>
          <p:nvPr/>
        </p:nvGrpSpPr>
        <p:grpSpPr>
          <a:xfrm>
            <a:off x="8268644" y="-100777"/>
            <a:ext cx="1179851" cy="1362145"/>
            <a:chOff x="8166960" y="-100076"/>
            <a:chExt cx="1179851" cy="1362145"/>
          </a:xfrm>
        </p:grpSpPr>
        <p:sp>
          <p:nvSpPr>
            <p:cNvPr id="23" name="Google Shape;23;p3"/>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 name="Google Shape;26;p3"/>
          <p:cNvSpPr/>
          <p:nvPr/>
        </p:nvSpPr>
        <p:spPr>
          <a:xfrm>
            <a:off x="-11133" y="2141534"/>
            <a:ext cx="1185975" cy="1060635"/>
          </a:xfrm>
          <a:custGeom>
            <a:rect b="b" l="l" r="r" t="t"/>
            <a:pathLst>
              <a:path extrusionOk="0" h="1060635" w="1185975">
                <a:moveTo>
                  <a:pt x="441134" y="528"/>
                </a:moveTo>
                <a:cubicBezTo>
                  <a:pt x="718416" y="-15855"/>
                  <a:pt x="1024265" y="352591"/>
                  <a:pt x="1136860" y="617272"/>
                </a:cubicBezTo>
                <a:cubicBezTo>
                  <a:pt x="1249455" y="881943"/>
                  <a:pt x="1168787" y="1042849"/>
                  <a:pt x="891506" y="1059241"/>
                </a:cubicBezTo>
                <a:cubicBezTo>
                  <a:pt x="614225" y="1075624"/>
                  <a:pt x="140326" y="947484"/>
                  <a:pt x="27733" y="682804"/>
                </a:cubicBezTo>
                <a:cubicBezTo>
                  <a:pt x="-84860" y="418133"/>
                  <a:pt x="163853" y="16911"/>
                  <a:pt x="441134" y="5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 name="Google Shape;27;p3"/>
          <p:cNvGrpSpPr/>
          <p:nvPr/>
        </p:nvGrpSpPr>
        <p:grpSpPr>
          <a:xfrm>
            <a:off x="1161402" y="5631330"/>
            <a:ext cx="1179849" cy="1362147"/>
            <a:chOff x="1059718" y="5713793"/>
            <a:chExt cx="1179849" cy="1362147"/>
          </a:xfrm>
        </p:grpSpPr>
        <p:sp>
          <p:nvSpPr>
            <p:cNvPr id="28" name="Google Shape;28;p3"/>
            <p:cNvSpPr/>
            <p:nvPr/>
          </p:nvSpPr>
          <p:spPr>
            <a:xfrm>
              <a:off x="1059718" y="5713793"/>
              <a:ext cx="1179849" cy="1362147"/>
            </a:xfrm>
            <a:custGeom>
              <a:rect b="b" l="l" r="r" t="t"/>
              <a:pathLst>
                <a:path extrusionOk="0" h="1362147" w="1179849">
                  <a:moveTo>
                    <a:pt x="10996" y="1362148"/>
                  </a:moveTo>
                  <a:cubicBezTo>
                    <a:pt x="10996" y="1362148"/>
                    <a:pt x="-116999" y="19418"/>
                    <a:pt x="500390" y="292"/>
                  </a:cubicBezTo>
                  <a:cubicBezTo>
                    <a:pt x="1254132" y="-23054"/>
                    <a:pt x="1177675" y="1362148"/>
                    <a:pt x="1177675" y="136214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294613" y="5972783"/>
              <a:ext cx="690926" cy="1103157"/>
            </a:xfrm>
            <a:custGeom>
              <a:rect b="b" l="l" r="r" t="t"/>
              <a:pathLst>
                <a:path extrusionOk="0" h="1103157" w="690926">
                  <a:moveTo>
                    <a:pt x="18608" y="1103158"/>
                  </a:moveTo>
                  <a:cubicBezTo>
                    <a:pt x="18608" y="1103158"/>
                    <a:pt x="-119029" y="4849"/>
                    <a:pt x="354354" y="11"/>
                  </a:cubicBezTo>
                  <a:cubicBezTo>
                    <a:pt x="741898" y="-3952"/>
                    <a:pt x="688425" y="1103158"/>
                    <a:pt x="688425" y="110315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503757" y="6312884"/>
              <a:ext cx="290413" cy="763056"/>
            </a:xfrm>
            <a:custGeom>
              <a:rect b="b" l="l" r="r" t="t"/>
              <a:pathLst>
                <a:path extrusionOk="0" h="763056" w="290413">
                  <a:moveTo>
                    <a:pt x="21348" y="763057"/>
                  </a:moveTo>
                  <a:cubicBezTo>
                    <a:pt x="21348" y="763057"/>
                    <a:pt x="-73131" y="-12049"/>
                    <a:pt x="135429" y="142"/>
                  </a:cubicBezTo>
                  <a:cubicBezTo>
                    <a:pt x="336739" y="11906"/>
                    <a:pt x="284247" y="763057"/>
                    <a:pt x="284247" y="763057"/>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 name="Google Shape;31;p3"/>
          <p:cNvGrpSpPr/>
          <p:nvPr/>
        </p:nvGrpSpPr>
        <p:grpSpPr>
          <a:xfrm>
            <a:off x="-120266" y="3901036"/>
            <a:ext cx="2683468" cy="2175195"/>
            <a:chOff x="0" y="3898649"/>
            <a:chExt cx="2683468" cy="2175195"/>
          </a:xfrm>
        </p:grpSpPr>
        <p:sp>
          <p:nvSpPr>
            <p:cNvPr id="32" name="Google Shape;32;p3"/>
            <p:cNvSpPr/>
            <p:nvPr/>
          </p:nvSpPr>
          <p:spPr>
            <a:xfrm>
              <a:off x="0" y="4651114"/>
              <a:ext cx="1307696" cy="1235326"/>
            </a:xfrm>
            <a:custGeom>
              <a:rect b="b" l="l" r="r" t="t"/>
              <a:pathLst>
                <a:path extrusionOk="0" h="1235326" w="1307696">
                  <a:moveTo>
                    <a:pt x="0" y="1235326"/>
                  </a:moveTo>
                  <a:cubicBezTo>
                    <a:pt x="0" y="1235326"/>
                    <a:pt x="88393" y="948671"/>
                    <a:pt x="217286" y="756009"/>
                  </a:cubicBezTo>
                  <a:cubicBezTo>
                    <a:pt x="485987" y="354387"/>
                    <a:pt x="822176" y="64303"/>
                    <a:pt x="1307697"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307696" y="4506972"/>
              <a:ext cx="1375772" cy="491783"/>
            </a:xfrm>
            <a:custGeom>
              <a:rect b="b" l="l" r="r" t="t"/>
              <a:pathLst>
                <a:path extrusionOk="0" h="491783" w="1375772">
                  <a:moveTo>
                    <a:pt x="0" y="144143"/>
                  </a:moveTo>
                  <a:cubicBezTo>
                    <a:pt x="0" y="144143"/>
                    <a:pt x="107642" y="73676"/>
                    <a:pt x="127654" y="61580"/>
                  </a:cubicBezTo>
                  <a:cubicBezTo>
                    <a:pt x="208959" y="12440"/>
                    <a:pt x="313468" y="686"/>
                    <a:pt x="406298" y="29"/>
                  </a:cubicBezTo>
                  <a:cubicBezTo>
                    <a:pt x="699526" y="-2019"/>
                    <a:pt x="979237" y="103642"/>
                    <a:pt x="1202093" y="296019"/>
                  </a:cubicBezTo>
                  <a:cubicBezTo>
                    <a:pt x="1217086" y="308963"/>
                    <a:pt x="1375705" y="435179"/>
                    <a:pt x="1375772" y="437637"/>
                  </a:cubicBezTo>
                  <a:cubicBezTo>
                    <a:pt x="1375810" y="439208"/>
                    <a:pt x="1352541" y="432540"/>
                    <a:pt x="1349664" y="432197"/>
                  </a:cubicBezTo>
                  <a:cubicBezTo>
                    <a:pt x="1327223" y="429550"/>
                    <a:pt x="1301801" y="424968"/>
                    <a:pt x="1279379" y="427845"/>
                  </a:cubicBezTo>
                  <a:cubicBezTo>
                    <a:pt x="1210247" y="436712"/>
                    <a:pt x="1141962" y="447418"/>
                    <a:pt x="1072896" y="457782"/>
                  </a:cubicBezTo>
                  <a:cubicBezTo>
                    <a:pt x="1007621" y="467574"/>
                    <a:pt x="944832" y="486223"/>
                    <a:pt x="878643" y="490729"/>
                  </a:cubicBezTo>
                  <a:cubicBezTo>
                    <a:pt x="709860" y="502226"/>
                    <a:pt x="501948" y="417520"/>
                    <a:pt x="351263" y="346749"/>
                  </a:cubicBezTo>
                  <a:cubicBezTo>
                    <a:pt x="274349" y="310620"/>
                    <a:pt x="193100" y="267977"/>
                    <a:pt x="122187" y="221409"/>
                  </a:cubicBezTo>
                  <a:cubicBezTo>
                    <a:pt x="96222" y="204359"/>
                    <a:pt x="0" y="144143"/>
                    <a:pt x="0" y="144143"/>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323536" y="4629477"/>
              <a:ext cx="1340720" cy="303529"/>
            </a:xfrm>
            <a:custGeom>
              <a:rect b="b" l="l" r="r" t="t"/>
              <a:pathLst>
                <a:path extrusionOk="0" h="303529" w="1340720">
                  <a:moveTo>
                    <a:pt x="0" y="23095"/>
                  </a:moveTo>
                  <a:cubicBezTo>
                    <a:pt x="0" y="23095"/>
                    <a:pt x="262042" y="4759"/>
                    <a:pt x="331051" y="1102"/>
                  </a:cubicBezTo>
                  <a:cubicBezTo>
                    <a:pt x="753466" y="-21235"/>
                    <a:pt x="1340720" y="303530"/>
                    <a:pt x="1340720" y="30353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310649" y="4649181"/>
              <a:ext cx="1360836" cy="284873"/>
            </a:xfrm>
            <a:custGeom>
              <a:rect b="b" l="l" r="r" t="t"/>
              <a:pathLst>
                <a:path extrusionOk="0" h="284873" w="1360836">
                  <a:moveTo>
                    <a:pt x="0" y="0"/>
                  </a:moveTo>
                  <a:cubicBezTo>
                    <a:pt x="0" y="0"/>
                    <a:pt x="156020" y="39443"/>
                    <a:pt x="210931" y="55397"/>
                  </a:cubicBezTo>
                  <a:cubicBezTo>
                    <a:pt x="611438" y="171793"/>
                    <a:pt x="786736" y="196405"/>
                    <a:pt x="945556" y="223028"/>
                  </a:cubicBezTo>
                  <a:cubicBezTo>
                    <a:pt x="1027148" y="236706"/>
                    <a:pt x="1360837" y="284874"/>
                    <a:pt x="1360837" y="284874"/>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310330" y="5153057"/>
              <a:ext cx="1832166" cy="920787"/>
            </a:xfrm>
            <a:custGeom>
              <a:rect b="b" l="l" r="r" t="t"/>
              <a:pathLst>
                <a:path extrusionOk="0" h="920787" w="1832166">
                  <a:moveTo>
                    <a:pt x="0" y="123354"/>
                  </a:moveTo>
                  <a:cubicBezTo>
                    <a:pt x="343520" y="-89234"/>
                    <a:pt x="626732" y="39839"/>
                    <a:pt x="648447" y="29057"/>
                  </a:cubicBezTo>
                  <a:cubicBezTo>
                    <a:pt x="712045" y="-2518"/>
                    <a:pt x="851272" y="-11986"/>
                    <a:pt x="1109533" y="35782"/>
                  </a:cubicBezTo>
                  <a:cubicBezTo>
                    <a:pt x="1689625" y="143090"/>
                    <a:pt x="1832166" y="920788"/>
                    <a:pt x="1832166" y="920788"/>
                  </a:cubicBezTo>
                  <a:cubicBezTo>
                    <a:pt x="1832166" y="920788"/>
                    <a:pt x="1689701" y="828728"/>
                    <a:pt x="1636923" y="808135"/>
                  </a:cubicBezTo>
                  <a:cubicBezTo>
                    <a:pt x="1383948" y="709409"/>
                    <a:pt x="1047792" y="612301"/>
                    <a:pt x="876218" y="390445"/>
                  </a:cubicBezTo>
                  <a:cubicBezTo>
                    <a:pt x="813020" y="308730"/>
                    <a:pt x="648704" y="29057"/>
                    <a:pt x="648704" y="29057"/>
                  </a:cubicBezTo>
                  <a:cubicBezTo>
                    <a:pt x="648704" y="29057"/>
                    <a:pt x="852406" y="52736"/>
                    <a:pt x="997367" y="115715"/>
                  </a:cubicBezTo>
                  <a:cubicBezTo>
                    <a:pt x="1324665" y="257914"/>
                    <a:pt x="1381243" y="374224"/>
                    <a:pt x="1557265" y="574306"/>
                  </a:cubicBezTo>
                  <a:cubicBezTo>
                    <a:pt x="1620502" y="646182"/>
                    <a:pt x="1672908" y="728287"/>
                    <a:pt x="1734983" y="801106"/>
                  </a:cubicBezTo>
                  <a:cubicBezTo>
                    <a:pt x="1755785" y="825518"/>
                    <a:pt x="1773902" y="852436"/>
                    <a:pt x="1794743" y="876877"/>
                  </a:cubicBezTo>
                  <a:cubicBezTo>
                    <a:pt x="1801258" y="884526"/>
                    <a:pt x="1831757" y="920406"/>
                    <a:pt x="1831757" y="920406"/>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986428" y="5188839"/>
              <a:ext cx="1129798" cy="854221"/>
            </a:xfrm>
            <a:custGeom>
              <a:rect b="b" l="l" r="r" t="t"/>
              <a:pathLst>
                <a:path extrusionOk="0" h="854221" w="1129798">
                  <a:moveTo>
                    <a:pt x="0" y="0"/>
                  </a:moveTo>
                  <a:cubicBezTo>
                    <a:pt x="83010" y="53150"/>
                    <a:pt x="161944" y="117024"/>
                    <a:pt x="243897" y="172793"/>
                  </a:cubicBezTo>
                  <a:cubicBezTo>
                    <a:pt x="453438" y="315382"/>
                    <a:pt x="670541" y="463648"/>
                    <a:pt x="862660" y="629726"/>
                  </a:cubicBezTo>
                  <a:cubicBezTo>
                    <a:pt x="951005" y="706088"/>
                    <a:pt x="1129798" y="854221"/>
                    <a:pt x="1129798" y="85422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84487" y="3898649"/>
              <a:ext cx="1335376" cy="1727616"/>
            </a:xfrm>
            <a:custGeom>
              <a:rect b="b" l="l" r="r" t="t"/>
              <a:pathLst>
                <a:path extrusionOk="0" h="1727616" w="1335376">
                  <a:moveTo>
                    <a:pt x="15020" y="1727616"/>
                  </a:moveTo>
                  <a:cubicBezTo>
                    <a:pt x="15020" y="1727616"/>
                    <a:pt x="-44237" y="1227048"/>
                    <a:pt x="72651" y="1084145"/>
                  </a:cubicBezTo>
                  <a:cubicBezTo>
                    <a:pt x="206137" y="920944"/>
                    <a:pt x="368179" y="878881"/>
                    <a:pt x="543586" y="794404"/>
                  </a:cubicBezTo>
                  <a:cubicBezTo>
                    <a:pt x="669486" y="733768"/>
                    <a:pt x="778916" y="648957"/>
                    <a:pt x="881881" y="555946"/>
                  </a:cubicBezTo>
                  <a:cubicBezTo>
                    <a:pt x="1005878" y="443951"/>
                    <a:pt x="1106662" y="313211"/>
                    <a:pt x="1212589" y="185004"/>
                  </a:cubicBezTo>
                  <a:cubicBezTo>
                    <a:pt x="1243298" y="147837"/>
                    <a:pt x="1335376" y="0"/>
                    <a:pt x="1335376" y="0"/>
                  </a:cubicBezTo>
                  <a:cubicBezTo>
                    <a:pt x="1335376" y="0"/>
                    <a:pt x="851540" y="147171"/>
                    <a:pt x="705931" y="204540"/>
                  </a:cubicBezTo>
                  <a:cubicBezTo>
                    <a:pt x="330769" y="352377"/>
                    <a:pt x="71104" y="698192"/>
                    <a:pt x="59234" y="1100109"/>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143720" y="3898649"/>
              <a:ext cx="1276142" cy="1100109"/>
            </a:xfrm>
            <a:custGeom>
              <a:rect b="b" l="l" r="r" t="t"/>
              <a:pathLst>
                <a:path extrusionOk="0" h="1100109" w="1276142">
                  <a:moveTo>
                    <a:pt x="0" y="1100109"/>
                  </a:moveTo>
                  <a:cubicBezTo>
                    <a:pt x="0" y="1100109"/>
                    <a:pt x="234863" y="726100"/>
                    <a:pt x="638071" y="550050"/>
                  </a:cubicBezTo>
                  <a:cubicBezTo>
                    <a:pt x="904791" y="433597"/>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143720" y="3898649"/>
              <a:ext cx="1276142" cy="1100109"/>
            </a:xfrm>
            <a:custGeom>
              <a:rect b="b" l="l" r="r" t="t"/>
              <a:pathLst>
                <a:path extrusionOk="0" h="1100109" w="1276142">
                  <a:moveTo>
                    <a:pt x="0" y="1100109"/>
                  </a:moveTo>
                  <a:cubicBezTo>
                    <a:pt x="0" y="1100109"/>
                    <a:pt x="127062" y="608324"/>
                    <a:pt x="566743" y="416452"/>
                  </a:cubicBezTo>
                  <a:cubicBezTo>
                    <a:pt x="802165" y="313725"/>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 name="Google Shape;41;p3"/>
          <p:cNvGrpSpPr/>
          <p:nvPr/>
        </p:nvGrpSpPr>
        <p:grpSpPr>
          <a:xfrm>
            <a:off x="9448500" y="133079"/>
            <a:ext cx="2845183" cy="2306287"/>
            <a:chOff x="9346816" y="-317858"/>
            <a:chExt cx="2845183" cy="2306287"/>
          </a:xfrm>
        </p:grpSpPr>
        <p:sp>
          <p:nvSpPr>
            <p:cNvPr id="42" name="Google Shape;42;p3"/>
            <p:cNvSpPr/>
            <p:nvPr/>
          </p:nvSpPr>
          <p:spPr>
            <a:xfrm>
              <a:off x="10805446" y="-119161"/>
              <a:ext cx="1386553" cy="1309767"/>
            </a:xfrm>
            <a:custGeom>
              <a:rect b="b" l="l" r="r" t="t"/>
              <a:pathLst>
                <a:path extrusionOk="0" h="1309767" w="1386553">
                  <a:moveTo>
                    <a:pt x="1386554" y="0"/>
                  </a:moveTo>
                  <a:cubicBezTo>
                    <a:pt x="1386554" y="0"/>
                    <a:pt x="1292828" y="303932"/>
                    <a:pt x="1156145" y="508198"/>
                  </a:cubicBezTo>
                  <a:cubicBezTo>
                    <a:pt x="871252" y="934028"/>
                    <a:pt x="514826" y="1241588"/>
                    <a:pt x="0" y="1309768"/>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9346816" y="822016"/>
              <a:ext cx="1458630" cy="521420"/>
            </a:xfrm>
            <a:custGeom>
              <a:rect b="b" l="l" r="r" t="t"/>
              <a:pathLst>
                <a:path extrusionOk="0" h="521420" w="1458630">
                  <a:moveTo>
                    <a:pt x="1458630" y="368589"/>
                  </a:moveTo>
                  <a:cubicBezTo>
                    <a:pt x="1458630" y="368589"/>
                    <a:pt x="1344520" y="443303"/>
                    <a:pt x="1323375" y="456133"/>
                  </a:cubicBezTo>
                  <a:cubicBezTo>
                    <a:pt x="1237174" y="508235"/>
                    <a:pt x="1126303" y="520694"/>
                    <a:pt x="1027909" y="521389"/>
                  </a:cubicBezTo>
                  <a:cubicBezTo>
                    <a:pt x="717013" y="523561"/>
                    <a:pt x="420405" y="411537"/>
                    <a:pt x="184089" y="207569"/>
                  </a:cubicBezTo>
                  <a:cubicBezTo>
                    <a:pt x="168240" y="193843"/>
                    <a:pt x="66" y="60017"/>
                    <a:pt x="0" y="57413"/>
                  </a:cubicBezTo>
                  <a:cubicBezTo>
                    <a:pt x="-38" y="55748"/>
                    <a:pt x="24632" y="62818"/>
                    <a:pt x="27679" y="63178"/>
                  </a:cubicBezTo>
                  <a:cubicBezTo>
                    <a:pt x="51473" y="65984"/>
                    <a:pt x="78428" y="70844"/>
                    <a:pt x="102193" y="67793"/>
                  </a:cubicBezTo>
                  <a:cubicBezTo>
                    <a:pt x="175498" y="58387"/>
                    <a:pt x="247907" y="47040"/>
                    <a:pt x="321154" y="36054"/>
                  </a:cubicBezTo>
                  <a:cubicBezTo>
                    <a:pt x="390306" y="25672"/>
                    <a:pt x="456886" y="5897"/>
                    <a:pt x="527085" y="1118"/>
                  </a:cubicBezTo>
                  <a:cubicBezTo>
                    <a:pt x="706060" y="-11069"/>
                    <a:pt x="926469" y="78744"/>
                    <a:pt x="1086202" y="153781"/>
                  </a:cubicBezTo>
                  <a:cubicBezTo>
                    <a:pt x="1167832" y="192091"/>
                    <a:pt x="1253937" y="237296"/>
                    <a:pt x="1329089" y="286674"/>
                  </a:cubicBezTo>
                  <a:cubicBezTo>
                    <a:pt x="1356617" y="304752"/>
                    <a:pt x="1458630" y="368589"/>
                    <a:pt x="1458630" y="368589"/>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9367180" y="891731"/>
              <a:ext cx="1421501" cy="321817"/>
            </a:xfrm>
            <a:custGeom>
              <a:rect b="b" l="l" r="r" t="t"/>
              <a:pathLst>
                <a:path extrusionOk="0" h="321817" w="1421501">
                  <a:moveTo>
                    <a:pt x="1421502" y="297331"/>
                  </a:moveTo>
                  <a:cubicBezTo>
                    <a:pt x="1421502" y="297331"/>
                    <a:pt x="1143657" y="316781"/>
                    <a:pt x="1070504" y="320649"/>
                  </a:cubicBezTo>
                  <a:cubicBezTo>
                    <a:pt x="622640" y="344337"/>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9359522" y="890621"/>
              <a:ext cx="1442875" cy="302032"/>
            </a:xfrm>
            <a:custGeom>
              <a:rect b="b" l="l" r="r" t="t"/>
              <a:pathLst>
                <a:path extrusionOk="0" h="302032" w="1442875">
                  <a:moveTo>
                    <a:pt x="1442875" y="302032"/>
                  </a:moveTo>
                  <a:cubicBezTo>
                    <a:pt x="1442875" y="302032"/>
                    <a:pt x="1277426" y="260227"/>
                    <a:pt x="1219229" y="243301"/>
                  </a:cubicBezTo>
                  <a:cubicBezTo>
                    <a:pt x="794509" y="119885"/>
                    <a:pt x="608676" y="93796"/>
                    <a:pt x="440274" y="65564"/>
                  </a:cubicBezTo>
                  <a:cubicBezTo>
                    <a:pt x="353787" y="51066"/>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9920382" y="-317858"/>
              <a:ext cx="1942623" cy="976273"/>
            </a:xfrm>
            <a:custGeom>
              <a:rect b="b" l="l" r="r" t="t"/>
              <a:pathLst>
                <a:path extrusionOk="0" h="976273" w="1942623">
                  <a:moveTo>
                    <a:pt x="1942623" y="845490"/>
                  </a:moveTo>
                  <a:cubicBezTo>
                    <a:pt x="1578387" y="1070884"/>
                    <a:pt x="1278064" y="934032"/>
                    <a:pt x="1255014" y="945467"/>
                  </a:cubicBezTo>
                  <a:cubicBezTo>
                    <a:pt x="1187672" y="978948"/>
                    <a:pt x="1040034" y="988989"/>
                    <a:pt x="766190" y="938335"/>
                  </a:cubicBezTo>
                  <a:cubicBezTo>
                    <a:pt x="151162" y="824560"/>
                    <a:pt x="0" y="0"/>
                    <a:pt x="0" y="0"/>
                  </a:cubicBezTo>
                  <a:cubicBezTo>
                    <a:pt x="0" y="0"/>
                    <a:pt x="151066" y="97601"/>
                    <a:pt x="206978" y="119438"/>
                  </a:cubicBezTo>
                  <a:cubicBezTo>
                    <a:pt x="475202" y="224113"/>
                    <a:pt x="831627" y="327077"/>
                    <a:pt x="1013556" y="562302"/>
                  </a:cubicBezTo>
                  <a:cubicBezTo>
                    <a:pt x="1080611" y="648937"/>
                    <a:pt x="1254823" y="945467"/>
                    <a:pt x="1254823" y="945467"/>
                  </a:cubicBezTo>
                  <a:cubicBezTo>
                    <a:pt x="1254823" y="945467"/>
                    <a:pt x="1038796" y="920357"/>
                    <a:pt x="885063" y="853583"/>
                  </a:cubicBezTo>
                  <a:cubicBezTo>
                    <a:pt x="538067" y="702820"/>
                    <a:pt x="478059" y="579499"/>
                    <a:pt x="291465" y="367363"/>
                  </a:cubicBezTo>
                  <a:cubicBezTo>
                    <a:pt x="224408" y="291150"/>
                    <a:pt x="168878" y="204097"/>
                    <a:pt x="103060" y="126893"/>
                  </a:cubicBezTo>
                  <a:cubicBezTo>
                    <a:pt x="80963" y="101009"/>
                    <a:pt x="61817" y="72471"/>
                    <a:pt x="39720" y="46551"/>
                  </a:cubicBezTo>
                  <a:cubicBezTo>
                    <a:pt x="32765" y="38441"/>
                    <a:pt x="477" y="401"/>
                    <a:pt x="477" y="40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3"/>
            <p:cNvSpPr/>
            <p:nvPr/>
          </p:nvSpPr>
          <p:spPr>
            <a:xfrm>
              <a:off x="9948196" y="-285218"/>
              <a:ext cx="1197958" cy="905695"/>
            </a:xfrm>
            <a:custGeom>
              <a:rect b="b" l="l" r="r" t="t"/>
              <a:pathLst>
                <a:path extrusionOk="0" h="905695" w="1197958">
                  <a:moveTo>
                    <a:pt x="1197958" y="905695"/>
                  </a:moveTo>
                  <a:cubicBezTo>
                    <a:pt x="1109947" y="849344"/>
                    <a:pt x="1026223" y="781624"/>
                    <a:pt x="939355" y="722491"/>
                  </a:cubicBezTo>
                  <a:cubicBezTo>
                    <a:pt x="717136" y="571310"/>
                    <a:pt x="487013" y="414108"/>
                    <a:pt x="283273" y="238021"/>
                  </a:cubicBezTo>
                  <a:cubicBezTo>
                    <a:pt x="189642" y="157058"/>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10686573" y="156691"/>
              <a:ext cx="1415834" cy="1831737"/>
            </a:xfrm>
            <a:custGeom>
              <a:rect b="b" l="l" r="r" t="t"/>
              <a:pathLst>
                <a:path extrusionOk="0" h="1831737" w="1415834">
                  <a:moveTo>
                    <a:pt x="1399890" y="0"/>
                  </a:moveTo>
                  <a:cubicBezTo>
                    <a:pt x="1399890" y="0"/>
                    <a:pt x="1462755" y="530735"/>
                    <a:pt x="1338835" y="682253"/>
                  </a:cubicBezTo>
                  <a:cubicBezTo>
                    <a:pt x="1197293" y="855282"/>
                    <a:pt x="1025462" y="899888"/>
                    <a:pt x="839534" y="989461"/>
                  </a:cubicBezTo>
                  <a:cubicBezTo>
                    <a:pt x="705993" y="1053745"/>
                    <a:pt x="589979" y="1143671"/>
                    <a:pt x="480823" y="1242283"/>
                  </a:cubicBezTo>
                  <a:cubicBezTo>
                    <a:pt x="349378" y="1361031"/>
                    <a:pt x="242507" y="1499648"/>
                    <a:pt x="130207" y="1635580"/>
                  </a:cubicBezTo>
                  <a:cubicBezTo>
                    <a:pt x="97631" y="1674985"/>
                    <a:pt x="0" y="1831738"/>
                    <a:pt x="0" y="1831738"/>
                  </a:cubicBezTo>
                  <a:cubicBezTo>
                    <a:pt x="0" y="1831738"/>
                    <a:pt x="513018" y="1675699"/>
                    <a:pt x="667417" y="1614863"/>
                  </a:cubicBezTo>
                  <a:cubicBezTo>
                    <a:pt x="1065182" y="1458119"/>
                    <a:pt x="1340454" y="1091464"/>
                    <a:pt x="1353027" y="665325"/>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10686573" y="822017"/>
              <a:ext cx="1353026" cy="1166412"/>
            </a:xfrm>
            <a:custGeom>
              <a:rect b="b" l="l" r="r" t="t"/>
              <a:pathLst>
                <a:path extrusionOk="0" h="1166412" w="1353026">
                  <a:moveTo>
                    <a:pt x="1353027" y="0"/>
                  </a:moveTo>
                  <a:cubicBezTo>
                    <a:pt x="1353027" y="0"/>
                    <a:pt x="1104043" y="396545"/>
                    <a:pt x="676561" y="583206"/>
                  </a:cubicBezTo>
                  <a:cubicBezTo>
                    <a:pt x="393764" y="706679"/>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10686573" y="822017"/>
              <a:ext cx="1353026" cy="1166412"/>
            </a:xfrm>
            <a:custGeom>
              <a:rect b="b" l="l" r="r" t="t"/>
              <a:pathLst>
                <a:path extrusionOk="0" h="1166412" w="1353026">
                  <a:moveTo>
                    <a:pt x="1353027" y="0"/>
                  </a:moveTo>
                  <a:cubicBezTo>
                    <a:pt x="1353027" y="0"/>
                    <a:pt x="1218343" y="521418"/>
                    <a:pt x="752190" y="724853"/>
                  </a:cubicBezTo>
                  <a:cubicBezTo>
                    <a:pt x="502539" y="833780"/>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1" name="Google Shape;51;p3"/>
          <p:cNvGrpSpPr/>
          <p:nvPr/>
        </p:nvGrpSpPr>
        <p:grpSpPr>
          <a:xfrm>
            <a:off x="10472796" y="5354811"/>
            <a:ext cx="1719192" cy="1614886"/>
            <a:chOff x="10495912" y="5266399"/>
            <a:chExt cx="1719192" cy="1614886"/>
          </a:xfrm>
        </p:grpSpPr>
        <p:sp>
          <p:nvSpPr>
            <p:cNvPr id="52" name="Google Shape;52;p3"/>
            <p:cNvSpPr/>
            <p:nvPr/>
          </p:nvSpPr>
          <p:spPr>
            <a:xfrm>
              <a:off x="10495912" y="5266399"/>
              <a:ext cx="1719192" cy="1614886"/>
            </a:xfrm>
            <a:custGeom>
              <a:rect b="b" l="l" r="r" t="t"/>
              <a:pathLst>
                <a:path extrusionOk="0" h="1614886" w="1719192">
                  <a:moveTo>
                    <a:pt x="1624936" y="30"/>
                  </a:moveTo>
                  <a:cubicBezTo>
                    <a:pt x="1612078" y="154"/>
                    <a:pt x="1601885" y="10727"/>
                    <a:pt x="1601981" y="23548"/>
                  </a:cubicBezTo>
                  <a:cubicBezTo>
                    <a:pt x="1602171" y="36368"/>
                    <a:pt x="1612458" y="46589"/>
                    <a:pt x="1625222" y="46465"/>
                  </a:cubicBezTo>
                  <a:cubicBezTo>
                    <a:pt x="1649796" y="46246"/>
                    <a:pt x="1672847" y="47322"/>
                    <a:pt x="1693420" y="49741"/>
                  </a:cubicBezTo>
                  <a:cubicBezTo>
                    <a:pt x="1706185" y="51237"/>
                    <a:pt x="1717519" y="42235"/>
                    <a:pt x="1719043" y="29501"/>
                  </a:cubicBezTo>
                  <a:cubicBezTo>
                    <a:pt x="1720472" y="16766"/>
                    <a:pt x="1711518" y="5098"/>
                    <a:pt x="1698755" y="3602"/>
                  </a:cubicBezTo>
                  <a:cubicBezTo>
                    <a:pt x="1676181" y="954"/>
                    <a:pt x="1651416" y="-208"/>
                    <a:pt x="1624936" y="30"/>
                  </a:cubicBezTo>
                  <a:close/>
                  <a:moveTo>
                    <a:pt x="1390145" y="30691"/>
                  </a:moveTo>
                  <a:cubicBezTo>
                    <a:pt x="1335090" y="43302"/>
                    <a:pt x="1278226" y="59705"/>
                    <a:pt x="1220410" y="79507"/>
                  </a:cubicBezTo>
                  <a:cubicBezTo>
                    <a:pt x="1208313" y="83669"/>
                    <a:pt x="1201645" y="96842"/>
                    <a:pt x="1205836" y="108977"/>
                  </a:cubicBezTo>
                  <a:cubicBezTo>
                    <a:pt x="1210027" y="121103"/>
                    <a:pt x="1223457" y="127723"/>
                    <a:pt x="1235650" y="123560"/>
                  </a:cubicBezTo>
                  <a:cubicBezTo>
                    <a:pt x="1291847" y="104272"/>
                    <a:pt x="1347092" y="88174"/>
                    <a:pt x="1400527" y="75935"/>
                  </a:cubicBezTo>
                  <a:cubicBezTo>
                    <a:pt x="1413005" y="73068"/>
                    <a:pt x="1420910" y="60752"/>
                    <a:pt x="1418054" y="48255"/>
                  </a:cubicBezTo>
                  <a:cubicBezTo>
                    <a:pt x="1415196" y="35749"/>
                    <a:pt x="1402622" y="27824"/>
                    <a:pt x="1390145" y="30691"/>
                  </a:cubicBezTo>
                  <a:close/>
                  <a:moveTo>
                    <a:pt x="1021337" y="168204"/>
                  </a:moveTo>
                  <a:cubicBezTo>
                    <a:pt x="1015716" y="166260"/>
                    <a:pt x="1009240" y="166308"/>
                    <a:pt x="1003430" y="169099"/>
                  </a:cubicBezTo>
                  <a:cubicBezTo>
                    <a:pt x="950947" y="194559"/>
                    <a:pt x="899035" y="222449"/>
                    <a:pt x="848363" y="252748"/>
                  </a:cubicBezTo>
                  <a:cubicBezTo>
                    <a:pt x="837313" y="259320"/>
                    <a:pt x="833789" y="273588"/>
                    <a:pt x="840362" y="284590"/>
                  </a:cubicBezTo>
                  <a:cubicBezTo>
                    <a:pt x="846934" y="295601"/>
                    <a:pt x="861126" y="299210"/>
                    <a:pt x="872175" y="292629"/>
                  </a:cubicBezTo>
                  <a:cubicBezTo>
                    <a:pt x="921705" y="263035"/>
                    <a:pt x="972378" y="235936"/>
                    <a:pt x="1023718" y="211066"/>
                  </a:cubicBezTo>
                  <a:cubicBezTo>
                    <a:pt x="1035243" y="205475"/>
                    <a:pt x="1040006" y="191359"/>
                    <a:pt x="1034386" y="179815"/>
                  </a:cubicBezTo>
                  <a:cubicBezTo>
                    <a:pt x="1031624" y="174042"/>
                    <a:pt x="1026956" y="170157"/>
                    <a:pt x="1021337" y="168204"/>
                  </a:cubicBezTo>
                  <a:close/>
                  <a:moveTo>
                    <a:pt x="671293" y="380735"/>
                  </a:moveTo>
                  <a:cubicBezTo>
                    <a:pt x="665388" y="379992"/>
                    <a:pt x="659101" y="381573"/>
                    <a:pt x="653957" y="385498"/>
                  </a:cubicBezTo>
                  <a:cubicBezTo>
                    <a:pt x="607380" y="421645"/>
                    <a:pt x="562517" y="459926"/>
                    <a:pt x="519750" y="500093"/>
                  </a:cubicBezTo>
                  <a:cubicBezTo>
                    <a:pt x="510416" y="508875"/>
                    <a:pt x="510034" y="523496"/>
                    <a:pt x="518893" y="532840"/>
                  </a:cubicBezTo>
                  <a:cubicBezTo>
                    <a:pt x="527656" y="542184"/>
                    <a:pt x="542229" y="542517"/>
                    <a:pt x="551563" y="533735"/>
                  </a:cubicBezTo>
                  <a:cubicBezTo>
                    <a:pt x="593283" y="494578"/>
                    <a:pt x="637098" y="457364"/>
                    <a:pt x="682532" y="422112"/>
                  </a:cubicBezTo>
                  <a:cubicBezTo>
                    <a:pt x="692725" y="414253"/>
                    <a:pt x="694629" y="399804"/>
                    <a:pt x="686724" y="389660"/>
                  </a:cubicBezTo>
                  <a:cubicBezTo>
                    <a:pt x="682818" y="384593"/>
                    <a:pt x="677199" y="381478"/>
                    <a:pt x="671293" y="380735"/>
                  </a:cubicBezTo>
                  <a:close/>
                  <a:moveTo>
                    <a:pt x="375351" y="663504"/>
                  </a:moveTo>
                  <a:cubicBezTo>
                    <a:pt x="369445" y="664123"/>
                    <a:pt x="363921" y="666866"/>
                    <a:pt x="359920" y="671848"/>
                  </a:cubicBezTo>
                  <a:cubicBezTo>
                    <a:pt x="322773" y="717701"/>
                    <a:pt x="288007" y="765583"/>
                    <a:pt x="256003" y="815018"/>
                  </a:cubicBezTo>
                  <a:cubicBezTo>
                    <a:pt x="249049" y="825781"/>
                    <a:pt x="252098" y="840202"/>
                    <a:pt x="262861" y="847165"/>
                  </a:cubicBezTo>
                  <a:cubicBezTo>
                    <a:pt x="273624" y="854128"/>
                    <a:pt x="288103" y="850784"/>
                    <a:pt x="295056" y="840021"/>
                  </a:cubicBezTo>
                  <a:cubicBezTo>
                    <a:pt x="326107" y="791987"/>
                    <a:pt x="359825" y="745885"/>
                    <a:pt x="395925" y="701309"/>
                  </a:cubicBezTo>
                  <a:cubicBezTo>
                    <a:pt x="404021" y="691345"/>
                    <a:pt x="402307" y="676648"/>
                    <a:pt x="392306" y="668571"/>
                  </a:cubicBezTo>
                  <a:cubicBezTo>
                    <a:pt x="387352" y="664532"/>
                    <a:pt x="381256" y="662894"/>
                    <a:pt x="375351" y="663504"/>
                  </a:cubicBezTo>
                  <a:close/>
                  <a:moveTo>
                    <a:pt x="155991" y="1009385"/>
                  </a:moveTo>
                  <a:cubicBezTo>
                    <a:pt x="150466" y="1011471"/>
                    <a:pt x="145608" y="1015748"/>
                    <a:pt x="142941" y="1021587"/>
                  </a:cubicBezTo>
                  <a:cubicBezTo>
                    <a:pt x="118653" y="1074936"/>
                    <a:pt x="97412" y="1129743"/>
                    <a:pt x="78933" y="1186198"/>
                  </a:cubicBezTo>
                  <a:cubicBezTo>
                    <a:pt x="74933" y="1198380"/>
                    <a:pt x="81600" y="1211677"/>
                    <a:pt x="93792" y="1215659"/>
                  </a:cubicBezTo>
                  <a:cubicBezTo>
                    <a:pt x="105985" y="1219650"/>
                    <a:pt x="119034" y="1212963"/>
                    <a:pt x="122938" y="1200780"/>
                  </a:cubicBezTo>
                  <a:cubicBezTo>
                    <a:pt x="140941" y="1145964"/>
                    <a:pt x="161610" y="1092729"/>
                    <a:pt x="185232" y="1040941"/>
                  </a:cubicBezTo>
                  <a:cubicBezTo>
                    <a:pt x="190471" y="1029264"/>
                    <a:pt x="185232" y="1015291"/>
                    <a:pt x="173612" y="1009985"/>
                  </a:cubicBezTo>
                  <a:cubicBezTo>
                    <a:pt x="167707" y="1007328"/>
                    <a:pt x="161610" y="1007299"/>
                    <a:pt x="155991" y="1009385"/>
                  </a:cubicBezTo>
                  <a:close/>
                  <a:moveTo>
                    <a:pt x="48835" y="1396043"/>
                  </a:moveTo>
                  <a:cubicBezTo>
                    <a:pt x="36261" y="1393824"/>
                    <a:pt x="23973" y="1402168"/>
                    <a:pt x="21783" y="1414798"/>
                  </a:cubicBezTo>
                  <a:cubicBezTo>
                    <a:pt x="11782" y="1471862"/>
                    <a:pt x="4448" y="1530212"/>
                    <a:pt x="66" y="1589810"/>
                  </a:cubicBezTo>
                  <a:cubicBezTo>
                    <a:pt x="-887" y="1602602"/>
                    <a:pt x="8638" y="1613870"/>
                    <a:pt x="21497" y="1614823"/>
                  </a:cubicBezTo>
                  <a:cubicBezTo>
                    <a:pt x="34261" y="1615766"/>
                    <a:pt x="45500" y="1606174"/>
                    <a:pt x="46453" y="1593391"/>
                  </a:cubicBezTo>
                  <a:cubicBezTo>
                    <a:pt x="50835" y="1535318"/>
                    <a:pt x="57883" y="1478387"/>
                    <a:pt x="67599" y="1422827"/>
                  </a:cubicBezTo>
                  <a:cubicBezTo>
                    <a:pt x="69789" y="1410197"/>
                    <a:pt x="61503" y="1398253"/>
                    <a:pt x="48835" y="13960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10663507" y="5455136"/>
              <a:ext cx="1513364" cy="1426102"/>
            </a:xfrm>
            <a:custGeom>
              <a:rect b="b" l="l" r="r" t="t"/>
              <a:pathLst>
                <a:path extrusionOk="0" h="1426102" w="1513364">
                  <a:moveTo>
                    <a:pt x="1490965" y="603"/>
                  </a:moveTo>
                  <a:cubicBezTo>
                    <a:pt x="1438196" y="-1683"/>
                    <a:pt x="1378093" y="2545"/>
                    <a:pt x="1313037" y="13109"/>
                  </a:cubicBezTo>
                  <a:cubicBezTo>
                    <a:pt x="1300370" y="15157"/>
                    <a:pt x="1291606" y="27235"/>
                    <a:pt x="1293606" y="39893"/>
                  </a:cubicBezTo>
                  <a:cubicBezTo>
                    <a:pt x="1295702" y="52552"/>
                    <a:pt x="1307798" y="61001"/>
                    <a:pt x="1320467" y="58943"/>
                  </a:cubicBezTo>
                  <a:cubicBezTo>
                    <a:pt x="1382570" y="48875"/>
                    <a:pt x="1439720" y="44894"/>
                    <a:pt x="1489250" y="47037"/>
                  </a:cubicBezTo>
                  <a:cubicBezTo>
                    <a:pt x="1502013" y="47599"/>
                    <a:pt x="1512776" y="37826"/>
                    <a:pt x="1513348" y="25015"/>
                  </a:cubicBezTo>
                  <a:cubicBezTo>
                    <a:pt x="1513824" y="12204"/>
                    <a:pt x="1503823" y="1165"/>
                    <a:pt x="1490965" y="603"/>
                  </a:cubicBezTo>
                  <a:close/>
                  <a:moveTo>
                    <a:pt x="1084437" y="70849"/>
                  </a:moveTo>
                  <a:cubicBezTo>
                    <a:pt x="1029764" y="89176"/>
                    <a:pt x="974614" y="110816"/>
                    <a:pt x="920036" y="135448"/>
                  </a:cubicBezTo>
                  <a:cubicBezTo>
                    <a:pt x="908416" y="140716"/>
                    <a:pt x="903176" y="154412"/>
                    <a:pt x="908511" y="166099"/>
                  </a:cubicBezTo>
                  <a:cubicBezTo>
                    <a:pt x="913749" y="177787"/>
                    <a:pt x="927466" y="182987"/>
                    <a:pt x="939086" y="177710"/>
                  </a:cubicBezTo>
                  <a:cubicBezTo>
                    <a:pt x="992330" y="153717"/>
                    <a:pt x="1045861" y="132733"/>
                    <a:pt x="1099011" y="114903"/>
                  </a:cubicBezTo>
                  <a:cubicBezTo>
                    <a:pt x="1111108" y="110826"/>
                    <a:pt x="1117966" y="97595"/>
                    <a:pt x="1113869" y="85442"/>
                  </a:cubicBezTo>
                  <a:cubicBezTo>
                    <a:pt x="1109774" y="73278"/>
                    <a:pt x="1096534" y="66773"/>
                    <a:pt x="1084437" y="70849"/>
                  </a:cubicBezTo>
                  <a:close/>
                  <a:moveTo>
                    <a:pt x="729917" y="242899"/>
                  </a:moveTo>
                  <a:cubicBezTo>
                    <a:pt x="724107" y="241528"/>
                    <a:pt x="717820" y="242204"/>
                    <a:pt x="712296" y="245576"/>
                  </a:cubicBezTo>
                  <a:cubicBezTo>
                    <a:pt x="662099" y="276571"/>
                    <a:pt x="613616" y="310232"/>
                    <a:pt x="567040" y="345884"/>
                  </a:cubicBezTo>
                  <a:cubicBezTo>
                    <a:pt x="556848" y="353684"/>
                    <a:pt x="554848" y="368143"/>
                    <a:pt x="562562" y="378335"/>
                  </a:cubicBezTo>
                  <a:cubicBezTo>
                    <a:pt x="570373" y="388518"/>
                    <a:pt x="584852" y="390289"/>
                    <a:pt x="595043" y="382498"/>
                  </a:cubicBezTo>
                  <a:cubicBezTo>
                    <a:pt x="640382" y="347798"/>
                    <a:pt x="687816" y="315356"/>
                    <a:pt x="736775" y="285162"/>
                  </a:cubicBezTo>
                  <a:cubicBezTo>
                    <a:pt x="747634" y="278427"/>
                    <a:pt x="750872" y="264226"/>
                    <a:pt x="744205" y="253310"/>
                  </a:cubicBezTo>
                  <a:cubicBezTo>
                    <a:pt x="740776" y="247862"/>
                    <a:pt x="735632" y="244262"/>
                    <a:pt x="729917" y="242899"/>
                  </a:cubicBezTo>
                  <a:close/>
                  <a:moveTo>
                    <a:pt x="407210" y="494712"/>
                  </a:moveTo>
                  <a:cubicBezTo>
                    <a:pt x="401305" y="494797"/>
                    <a:pt x="395304" y="496969"/>
                    <a:pt x="390827" y="501560"/>
                  </a:cubicBezTo>
                  <a:cubicBezTo>
                    <a:pt x="349393" y="544166"/>
                    <a:pt x="310626" y="588914"/>
                    <a:pt x="275098" y="635510"/>
                  </a:cubicBezTo>
                  <a:cubicBezTo>
                    <a:pt x="267287" y="645693"/>
                    <a:pt x="269384" y="660161"/>
                    <a:pt x="279575" y="667953"/>
                  </a:cubicBezTo>
                  <a:cubicBezTo>
                    <a:pt x="289671" y="675735"/>
                    <a:pt x="304149" y="673973"/>
                    <a:pt x="311960" y="663781"/>
                  </a:cubicBezTo>
                  <a:cubicBezTo>
                    <a:pt x="346441" y="618680"/>
                    <a:pt x="383969" y="575303"/>
                    <a:pt x="424165" y="534003"/>
                  </a:cubicBezTo>
                  <a:cubicBezTo>
                    <a:pt x="433118" y="524821"/>
                    <a:pt x="432736" y="510209"/>
                    <a:pt x="423593" y="501265"/>
                  </a:cubicBezTo>
                  <a:cubicBezTo>
                    <a:pt x="419021" y="496789"/>
                    <a:pt x="413211" y="494636"/>
                    <a:pt x="407210" y="494712"/>
                  </a:cubicBezTo>
                  <a:close/>
                  <a:moveTo>
                    <a:pt x="161941" y="823029"/>
                  </a:moveTo>
                  <a:cubicBezTo>
                    <a:pt x="156321" y="824820"/>
                    <a:pt x="151178" y="828954"/>
                    <a:pt x="148225" y="834640"/>
                  </a:cubicBezTo>
                  <a:cubicBezTo>
                    <a:pt x="120983" y="887075"/>
                    <a:pt x="97171" y="940996"/>
                    <a:pt x="77073" y="996860"/>
                  </a:cubicBezTo>
                  <a:cubicBezTo>
                    <a:pt x="72788" y="1008929"/>
                    <a:pt x="79359" y="1022302"/>
                    <a:pt x="91361" y="1026626"/>
                  </a:cubicBezTo>
                  <a:cubicBezTo>
                    <a:pt x="103458" y="1030950"/>
                    <a:pt x="116507" y="1024712"/>
                    <a:pt x="120888" y="1012634"/>
                  </a:cubicBezTo>
                  <a:cubicBezTo>
                    <a:pt x="140224" y="958760"/>
                    <a:pt x="163275" y="906649"/>
                    <a:pt x="189658" y="856071"/>
                  </a:cubicBezTo>
                  <a:cubicBezTo>
                    <a:pt x="195565" y="844689"/>
                    <a:pt x="190897" y="830440"/>
                    <a:pt x="179562" y="824515"/>
                  </a:cubicBezTo>
                  <a:cubicBezTo>
                    <a:pt x="173848" y="821552"/>
                    <a:pt x="167656" y="821239"/>
                    <a:pt x="161941" y="823029"/>
                  </a:cubicBezTo>
                  <a:close/>
                  <a:moveTo>
                    <a:pt x="44688" y="1206706"/>
                  </a:moveTo>
                  <a:cubicBezTo>
                    <a:pt x="32020" y="1204601"/>
                    <a:pt x="20019" y="1213107"/>
                    <a:pt x="17923" y="1225756"/>
                  </a:cubicBezTo>
                  <a:cubicBezTo>
                    <a:pt x="8303" y="1283134"/>
                    <a:pt x="2302" y="1341922"/>
                    <a:pt x="16" y="1401968"/>
                  </a:cubicBezTo>
                  <a:cubicBezTo>
                    <a:pt x="-460" y="1414789"/>
                    <a:pt x="9541" y="1425590"/>
                    <a:pt x="22400" y="1426085"/>
                  </a:cubicBezTo>
                  <a:cubicBezTo>
                    <a:pt x="35163" y="1426571"/>
                    <a:pt x="45926" y="1416570"/>
                    <a:pt x="46498" y="1403759"/>
                  </a:cubicBezTo>
                  <a:cubicBezTo>
                    <a:pt x="48689" y="1345657"/>
                    <a:pt x="54499" y="1288935"/>
                    <a:pt x="63738" y="1233499"/>
                  </a:cubicBezTo>
                  <a:cubicBezTo>
                    <a:pt x="65833" y="1220850"/>
                    <a:pt x="57357" y="1208811"/>
                    <a:pt x="44688" y="12067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10871257" y="5627932"/>
              <a:ext cx="1175346" cy="1253296"/>
            </a:xfrm>
            <a:custGeom>
              <a:rect b="b" l="l" r="r" t="t"/>
              <a:pathLst>
                <a:path extrusionOk="0" h="1253296" w="1175346">
                  <a:moveTo>
                    <a:pt x="1149293" y="152"/>
                  </a:moveTo>
                  <a:cubicBezTo>
                    <a:pt x="1093381" y="6467"/>
                    <a:pt x="1034707" y="17725"/>
                    <a:pt x="974889" y="34089"/>
                  </a:cubicBezTo>
                  <a:cubicBezTo>
                    <a:pt x="962508" y="37471"/>
                    <a:pt x="955364" y="50291"/>
                    <a:pt x="958793" y="62664"/>
                  </a:cubicBezTo>
                  <a:cubicBezTo>
                    <a:pt x="962222" y="75028"/>
                    <a:pt x="974985" y="82410"/>
                    <a:pt x="987368" y="79028"/>
                  </a:cubicBezTo>
                  <a:cubicBezTo>
                    <a:pt x="1044899" y="63293"/>
                    <a:pt x="1101191" y="52330"/>
                    <a:pt x="1154627" y="46291"/>
                  </a:cubicBezTo>
                  <a:cubicBezTo>
                    <a:pt x="1167391" y="44853"/>
                    <a:pt x="1176629" y="33137"/>
                    <a:pt x="1175200" y="20392"/>
                  </a:cubicBezTo>
                  <a:cubicBezTo>
                    <a:pt x="1173772" y="7648"/>
                    <a:pt x="1162056" y="-1286"/>
                    <a:pt x="1149293" y="152"/>
                  </a:cubicBezTo>
                  <a:close/>
                  <a:moveTo>
                    <a:pt x="771246" y="115052"/>
                  </a:moveTo>
                  <a:cubicBezTo>
                    <a:pt x="765721" y="113014"/>
                    <a:pt x="759244" y="113233"/>
                    <a:pt x="753433" y="115938"/>
                  </a:cubicBezTo>
                  <a:cubicBezTo>
                    <a:pt x="700189" y="140760"/>
                    <a:pt x="648278" y="168811"/>
                    <a:pt x="597986" y="200177"/>
                  </a:cubicBezTo>
                  <a:cubicBezTo>
                    <a:pt x="587127" y="206968"/>
                    <a:pt x="583794" y="221446"/>
                    <a:pt x="590556" y="232324"/>
                  </a:cubicBezTo>
                  <a:cubicBezTo>
                    <a:pt x="597415" y="243202"/>
                    <a:pt x="611607" y="246259"/>
                    <a:pt x="622464" y="239467"/>
                  </a:cubicBezTo>
                  <a:cubicBezTo>
                    <a:pt x="671043" y="209111"/>
                    <a:pt x="721525" y="181937"/>
                    <a:pt x="773055" y="157914"/>
                  </a:cubicBezTo>
                  <a:cubicBezTo>
                    <a:pt x="784675" y="152495"/>
                    <a:pt x="789819" y="138579"/>
                    <a:pt x="784389" y="126958"/>
                  </a:cubicBezTo>
                  <a:cubicBezTo>
                    <a:pt x="781628" y="121139"/>
                    <a:pt x="776865" y="117081"/>
                    <a:pt x="771246" y="115052"/>
                  </a:cubicBezTo>
                  <a:close/>
                  <a:moveTo>
                    <a:pt x="425679" y="335908"/>
                  </a:moveTo>
                  <a:cubicBezTo>
                    <a:pt x="419773" y="335575"/>
                    <a:pt x="413773" y="337289"/>
                    <a:pt x="409010" y="341566"/>
                  </a:cubicBezTo>
                  <a:cubicBezTo>
                    <a:pt x="364623" y="381171"/>
                    <a:pt x="322999" y="423471"/>
                    <a:pt x="284899" y="468363"/>
                  </a:cubicBezTo>
                  <a:cubicBezTo>
                    <a:pt x="276612" y="478135"/>
                    <a:pt x="277755" y="492804"/>
                    <a:pt x="287566" y="501110"/>
                  </a:cubicBezTo>
                  <a:cubicBezTo>
                    <a:pt x="297377" y="509406"/>
                    <a:pt x="312045" y="508206"/>
                    <a:pt x="320332" y="498433"/>
                  </a:cubicBezTo>
                  <a:cubicBezTo>
                    <a:pt x="357098" y="455180"/>
                    <a:pt x="397199" y="414594"/>
                    <a:pt x="439966" y="376389"/>
                  </a:cubicBezTo>
                  <a:cubicBezTo>
                    <a:pt x="449587" y="367846"/>
                    <a:pt x="450348" y="353215"/>
                    <a:pt x="441775" y="343652"/>
                  </a:cubicBezTo>
                  <a:cubicBezTo>
                    <a:pt x="437490" y="338861"/>
                    <a:pt x="431584" y="336241"/>
                    <a:pt x="425679" y="335908"/>
                  </a:cubicBezTo>
                  <a:close/>
                  <a:moveTo>
                    <a:pt x="164027" y="651719"/>
                  </a:moveTo>
                  <a:cubicBezTo>
                    <a:pt x="158311" y="653348"/>
                    <a:pt x="153454" y="657129"/>
                    <a:pt x="150311" y="662739"/>
                  </a:cubicBezTo>
                  <a:cubicBezTo>
                    <a:pt x="121640" y="714365"/>
                    <a:pt x="96685" y="768086"/>
                    <a:pt x="75921" y="824064"/>
                  </a:cubicBezTo>
                  <a:cubicBezTo>
                    <a:pt x="71443" y="836085"/>
                    <a:pt x="77635" y="849372"/>
                    <a:pt x="89636" y="853830"/>
                  </a:cubicBezTo>
                  <a:cubicBezTo>
                    <a:pt x="101638" y="858288"/>
                    <a:pt x="114973" y="852163"/>
                    <a:pt x="119450" y="840133"/>
                  </a:cubicBezTo>
                  <a:cubicBezTo>
                    <a:pt x="139357" y="786384"/>
                    <a:pt x="163265" y="734644"/>
                    <a:pt x="190887" y="685057"/>
                  </a:cubicBezTo>
                  <a:cubicBezTo>
                    <a:pt x="197079" y="673855"/>
                    <a:pt x="193078" y="659739"/>
                    <a:pt x="181933" y="653510"/>
                  </a:cubicBezTo>
                  <a:cubicBezTo>
                    <a:pt x="176314" y="650395"/>
                    <a:pt x="169742" y="650090"/>
                    <a:pt x="164027" y="651719"/>
                  </a:cubicBezTo>
                  <a:close/>
                  <a:moveTo>
                    <a:pt x="42584" y="1033614"/>
                  </a:moveTo>
                  <a:cubicBezTo>
                    <a:pt x="29915" y="1031585"/>
                    <a:pt x="18104" y="1040301"/>
                    <a:pt x="16104" y="1052960"/>
                  </a:cubicBezTo>
                  <a:cubicBezTo>
                    <a:pt x="6959" y="1110214"/>
                    <a:pt x="1530" y="1169003"/>
                    <a:pt x="6" y="1229477"/>
                  </a:cubicBezTo>
                  <a:cubicBezTo>
                    <a:pt x="-279" y="1242288"/>
                    <a:pt x="9817" y="1252966"/>
                    <a:pt x="22675" y="1253289"/>
                  </a:cubicBezTo>
                  <a:cubicBezTo>
                    <a:pt x="35440" y="1253604"/>
                    <a:pt x="46202" y="1243488"/>
                    <a:pt x="46488" y="1230658"/>
                  </a:cubicBezTo>
                  <a:cubicBezTo>
                    <a:pt x="47917" y="1172270"/>
                    <a:pt x="53061" y="1115301"/>
                    <a:pt x="61918" y="1060103"/>
                  </a:cubicBezTo>
                  <a:cubicBezTo>
                    <a:pt x="64015" y="1047445"/>
                    <a:pt x="55251" y="1035643"/>
                    <a:pt x="42584" y="10336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11065080" y="5838188"/>
              <a:ext cx="1150024" cy="1043049"/>
            </a:xfrm>
            <a:custGeom>
              <a:rect b="b" l="l" r="r" t="t"/>
              <a:pathLst>
                <a:path extrusionOk="0" h="1043049" w="1150024">
                  <a:moveTo>
                    <a:pt x="1088248" y="46"/>
                  </a:moveTo>
                  <a:cubicBezTo>
                    <a:pt x="1075389" y="-754"/>
                    <a:pt x="1064341" y="8971"/>
                    <a:pt x="1063483" y="21773"/>
                  </a:cubicBezTo>
                  <a:cubicBezTo>
                    <a:pt x="1062721" y="34574"/>
                    <a:pt x="1072437" y="45680"/>
                    <a:pt x="1085200" y="46471"/>
                  </a:cubicBezTo>
                  <a:cubicBezTo>
                    <a:pt x="1098440" y="47300"/>
                    <a:pt x="1111489" y="48557"/>
                    <a:pt x="1124252" y="50052"/>
                  </a:cubicBezTo>
                  <a:cubicBezTo>
                    <a:pt x="1137017" y="51548"/>
                    <a:pt x="1148351" y="42242"/>
                    <a:pt x="1149875" y="29507"/>
                  </a:cubicBezTo>
                  <a:cubicBezTo>
                    <a:pt x="1151304" y="16772"/>
                    <a:pt x="1142350" y="5408"/>
                    <a:pt x="1129587" y="3913"/>
                  </a:cubicBezTo>
                  <a:cubicBezTo>
                    <a:pt x="1116061" y="2313"/>
                    <a:pt x="1102250" y="913"/>
                    <a:pt x="1088248" y="46"/>
                  </a:cubicBezTo>
                  <a:close/>
                  <a:moveTo>
                    <a:pt x="851267" y="16715"/>
                  </a:moveTo>
                  <a:cubicBezTo>
                    <a:pt x="793831" y="27793"/>
                    <a:pt x="736204" y="43899"/>
                    <a:pt x="679817" y="64635"/>
                  </a:cubicBezTo>
                  <a:cubicBezTo>
                    <a:pt x="667815" y="69064"/>
                    <a:pt x="661719" y="82361"/>
                    <a:pt x="666100" y="94401"/>
                  </a:cubicBezTo>
                  <a:cubicBezTo>
                    <a:pt x="670577" y="106431"/>
                    <a:pt x="683912" y="112517"/>
                    <a:pt x="695913" y="108088"/>
                  </a:cubicBezTo>
                  <a:cubicBezTo>
                    <a:pt x="749921" y="88219"/>
                    <a:pt x="804974" y="73160"/>
                    <a:pt x="859934" y="62549"/>
                  </a:cubicBezTo>
                  <a:cubicBezTo>
                    <a:pt x="872507" y="60120"/>
                    <a:pt x="880794" y="47757"/>
                    <a:pt x="878413" y="35165"/>
                  </a:cubicBezTo>
                  <a:cubicBezTo>
                    <a:pt x="875936" y="22573"/>
                    <a:pt x="863839" y="14277"/>
                    <a:pt x="851267" y="16715"/>
                  </a:cubicBezTo>
                  <a:close/>
                  <a:moveTo>
                    <a:pt x="484839" y="166734"/>
                  </a:moveTo>
                  <a:cubicBezTo>
                    <a:pt x="479029" y="165457"/>
                    <a:pt x="472742" y="166553"/>
                    <a:pt x="467313" y="170001"/>
                  </a:cubicBezTo>
                  <a:cubicBezTo>
                    <a:pt x="417021" y="202157"/>
                    <a:pt x="369682" y="238295"/>
                    <a:pt x="325963" y="278348"/>
                  </a:cubicBezTo>
                  <a:cubicBezTo>
                    <a:pt x="316438" y="287006"/>
                    <a:pt x="316056" y="301636"/>
                    <a:pt x="324724" y="311094"/>
                  </a:cubicBezTo>
                  <a:cubicBezTo>
                    <a:pt x="333391" y="320553"/>
                    <a:pt x="348060" y="321239"/>
                    <a:pt x="357490" y="312580"/>
                  </a:cubicBezTo>
                  <a:cubicBezTo>
                    <a:pt x="399209" y="274347"/>
                    <a:pt x="444262" y="239733"/>
                    <a:pt x="492364" y="208996"/>
                  </a:cubicBezTo>
                  <a:cubicBezTo>
                    <a:pt x="503127" y="202091"/>
                    <a:pt x="506366" y="187650"/>
                    <a:pt x="499413" y="176849"/>
                  </a:cubicBezTo>
                  <a:cubicBezTo>
                    <a:pt x="495984" y="171448"/>
                    <a:pt x="490649" y="168000"/>
                    <a:pt x="484839" y="166734"/>
                  </a:cubicBezTo>
                  <a:close/>
                  <a:moveTo>
                    <a:pt x="186326" y="448607"/>
                  </a:moveTo>
                  <a:cubicBezTo>
                    <a:pt x="180516" y="449778"/>
                    <a:pt x="174992" y="453093"/>
                    <a:pt x="171466" y="458427"/>
                  </a:cubicBezTo>
                  <a:cubicBezTo>
                    <a:pt x="138796" y="507548"/>
                    <a:pt x="110698" y="560116"/>
                    <a:pt x="86885" y="615590"/>
                  </a:cubicBezTo>
                  <a:cubicBezTo>
                    <a:pt x="81837" y="627382"/>
                    <a:pt x="87361" y="640907"/>
                    <a:pt x="99077" y="645955"/>
                  </a:cubicBezTo>
                  <a:cubicBezTo>
                    <a:pt x="110887" y="651004"/>
                    <a:pt x="124413" y="645536"/>
                    <a:pt x="129462" y="633754"/>
                  </a:cubicBezTo>
                  <a:cubicBezTo>
                    <a:pt x="152131" y="580871"/>
                    <a:pt x="178991" y="531103"/>
                    <a:pt x="210138" y="484326"/>
                  </a:cubicBezTo>
                  <a:cubicBezTo>
                    <a:pt x="217282" y="473648"/>
                    <a:pt x="214615" y="458989"/>
                    <a:pt x="203852" y="451884"/>
                  </a:cubicBezTo>
                  <a:cubicBezTo>
                    <a:pt x="198518" y="448331"/>
                    <a:pt x="192136" y="447436"/>
                    <a:pt x="186326" y="448607"/>
                  </a:cubicBezTo>
                  <a:close/>
                  <a:moveTo>
                    <a:pt x="45832" y="823959"/>
                  </a:moveTo>
                  <a:cubicBezTo>
                    <a:pt x="33260" y="821644"/>
                    <a:pt x="21353" y="829798"/>
                    <a:pt x="19066" y="842409"/>
                  </a:cubicBezTo>
                  <a:cubicBezTo>
                    <a:pt x="8684" y="899006"/>
                    <a:pt x="2208" y="957918"/>
                    <a:pt x="16" y="1018916"/>
                  </a:cubicBezTo>
                  <a:cubicBezTo>
                    <a:pt x="-459" y="1031737"/>
                    <a:pt x="9541" y="1042557"/>
                    <a:pt x="22306" y="1043034"/>
                  </a:cubicBezTo>
                  <a:cubicBezTo>
                    <a:pt x="35164" y="1043500"/>
                    <a:pt x="45927" y="1033518"/>
                    <a:pt x="46404" y="1020707"/>
                  </a:cubicBezTo>
                  <a:cubicBezTo>
                    <a:pt x="48595" y="961919"/>
                    <a:pt x="54596" y="905131"/>
                    <a:pt x="64596" y="850743"/>
                  </a:cubicBezTo>
                  <a:cubicBezTo>
                    <a:pt x="66882" y="838132"/>
                    <a:pt x="58405" y="826264"/>
                    <a:pt x="45832" y="82395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7050" y="-10"/>
            <a:ext cx="1719182" cy="1614822"/>
            <a:chOff x="155516" y="-226522"/>
            <a:chExt cx="1719182" cy="1614822"/>
          </a:xfrm>
        </p:grpSpPr>
        <p:sp>
          <p:nvSpPr>
            <p:cNvPr id="57" name="Google Shape;57;p3"/>
            <p:cNvSpPr/>
            <p:nvPr/>
          </p:nvSpPr>
          <p:spPr>
            <a:xfrm>
              <a:off x="155809" y="-226283"/>
              <a:ext cx="1718889" cy="1614583"/>
            </a:xfrm>
            <a:custGeom>
              <a:rect b="b" l="l" r="r" t="t"/>
              <a:pathLst>
                <a:path extrusionOk="0" h="1614583" w="1718889">
                  <a:moveTo>
                    <a:pt x="1697394" y="65"/>
                  </a:moveTo>
                  <a:cubicBezTo>
                    <a:pt x="1684611" y="-887"/>
                    <a:pt x="1673648" y="8707"/>
                    <a:pt x="1672695" y="21496"/>
                  </a:cubicBezTo>
                  <a:cubicBezTo>
                    <a:pt x="1668371" y="79568"/>
                    <a:pt x="1661313" y="136203"/>
                    <a:pt x="1651559" y="191756"/>
                  </a:cubicBezTo>
                  <a:cubicBezTo>
                    <a:pt x="1649340" y="204387"/>
                    <a:pt x="1657684" y="216626"/>
                    <a:pt x="1670314" y="218843"/>
                  </a:cubicBezTo>
                  <a:cubicBezTo>
                    <a:pt x="1682944" y="221060"/>
                    <a:pt x="1694879" y="212424"/>
                    <a:pt x="1697098" y="199793"/>
                  </a:cubicBezTo>
                  <a:cubicBezTo>
                    <a:pt x="1707119" y="142719"/>
                    <a:pt x="1714396" y="84374"/>
                    <a:pt x="1718825" y="24771"/>
                  </a:cubicBezTo>
                  <a:cubicBezTo>
                    <a:pt x="1719777" y="11982"/>
                    <a:pt x="1710186" y="1018"/>
                    <a:pt x="1697394" y="65"/>
                  </a:cubicBezTo>
                  <a:close/>
                  <a:moveTo>
                    <a:pt x="1625366" y="399222"/>
                  </a:moveTo>
                  <a:cubicBezTo>
                    <a:pt x="1613174" y="395237"/>
                    <a:pt x="1600181" y="401618"/>
                    <a:pt x="1596200" y="413807"/>
                  </a:cubicBezTo>
                  <a:cubicBezTo>
                    <a:pt x="1578274" y="468625"/>
                    <a:pt x="1557529" y="522158"/>
                    <a:pt x="1533983" y="573946"/>
                  </a:cubicBezTo>
                  <a:cubicBezTo>
                    <a:pt x="1528677" y="585621"/>
                    <a:pt x="1533621" y="599298"/>
                    <a:pt x="1545298" y="604606"/>
                  </a:cubicBezTo>
                  <a:cubicBezTo>
                    <a:pt x="1556967" y="609912"/>
                    <a:pt x="1570949" y="604671"/>
                    <a:pt x="1576255" y="592996"/>
                  </a:cubicBezTo>
                  <a:cubicBezTo>
                    <a:pt x="1600496" y="539653"/>
                    <a:pt x="1621794" y="484843"/>
                    <a:pt x="1640244" y="428393"/>
                  </a:cubicBezTo>
                  <a:cubicBezTo>
                    <a:pt x="1644235" y="416203"/>
                    <a:pt x="1637558" y="403207"/>
                    <a:pt x="1625366" y="399222"/>
                  </a:cubicBezTo>
                  <a:close/>
                  <a:moveTo>
                    <a:pt x="1438733" y="764446"/>
                  </a:moveTo>
                  <a:cubicBezTo>
                    <a:pt x="1432922" y="765693"/>
                    <a:pt x="1427636" y="769182"/>
                    <a:pt x="1424150" y="774567"/>
                  </a:cubicBezTo>
                  <a:cubicBezTo>
                    <a:pt x="1393089" y="822596"/>
                    <a:pt x="1359380" y="868995"/>
                    <a:pt x="1323242" y="913572"/>
                  </a:cubicBezTo>
                  <a:cubicBezTo>
                    <a:pt x="1315165" y="923535"/>
                    <a:pt x="1316555" y="937941"/>
                    <a:pt x="1326519" y="946017"/>
                  </a:cubicBezTo>
                  <a:cubicBezTo>
                    <a:pt x="1336482" y="954092"/>
                    <a:pt x="1351188" y="952704"/>
                    <a:pt x="1359256" y="942743"/>
                  </a:cubicBezTo>
                  <a:cubicBezTo>
                    <a:pt x="1396432" y="896887"/>
                    <a:pt x="1431170" y="849301"/>
                    <a:pt x="1463145" y="799868"/>
                  </a:cubicBezTo>
                  <a:cubicBezTo>
                    <a:pt x="1470108" y="789099"/>
                    <a:pt x="1467070" y="774685"/>
                    <a:pt x="1456297" y="767721"/>
                  </a:cubicBezTo>
                  <a:cubicBezTo>
                    <a:pt x="1450915" y="764239"/>
                    <a:pt x="1444543" y="763200"/>
                    <a:pt x="1438733" y="764446"/>
                  </a:cubicBezTo>
                  <a:close/>
                  <a:moveTo>
                    <a:pt x="1183939" y="1074604"/>
                  </a:moveTo>
                  <a:cubicBezTo>
                    <a:pt x="1178005" y="1074420"/>
                    <a:pt x="1171947" y="1076464"/>
                    <a:pt x="1167270" y="1080856"/>
                  </a:cubicBezTo>
                  <a:cubicBezTo>
                    <a:pt x="1125627" y="1120006"/>
                    <a:pt x="1082088" y="1157223"/>
                    <a:pt x="1036606" y="1192481"/>
                  </a:cubicBezTo>
                  <a:cubicBezTo>
                    <a:pt x="1026462" y="1200330"/>
                    <a:pt x="1024576" y="1215084"/>
                    <a:pt x="1032434" y="1225218"/>
                  </a:cubicBezTo>
                  <a:cubicBezTo>
                    <a:pt x="1040292" y="1235353"/>
                    <a:pt x="1055037" y="1237239"/>
                    <a:pt x="1065181" y="1229381"/>
                  </a:cubicBezTo>
                  <a:cubicBezTo>
                    <a:pt x="1111816" y="1193243"/>
                    <a:pt x="1156393" y="1154960"/>
                    <a:pt x="1199122" y="1114787"/>
                  </a:cubicBezTo>
                  <a:cubicBezTo>
                    <a:pt x="1208466" y="1106004"/>
                    <a:pt x="1209094" y="1091389"/>
                    <a:pt x="1200312" y="1082046"/>
                  </a:cubicBezTo>
                  <a:cubicBezTo>
                    <a:pt x="1195921" y="1077374"/>
                    <a:pt x="1189883" y="1074788"/>
                    <a:pt x="1183939" y="1074604"/>
                  </a:cubicBezTo>
                  <a:close/>
                  <a:moveTo>
                    <a:pt x="864261" y="1319278"/>
                  </a:moveTo>
                  <a:cubicBezTo>
                    <a:pt x="858498" y="1317830"/>
                    <a:pt x="852202" y="1318668"/>
                    <a:pt x="846697" y="1321954"/>
                  </a:cubicBezTo>
                  <a:cubicBezTo>
                    <a:pt x="797205" y="1351548"/>
                    <a:pt x="746797" y="1378942"/>
                    <a:pt x="695487" y="1403812"/>
                  </a:cubicBezTo>
                  <a:cubicBezTo>
                    <a:pt x="683947" y="1409403"/>
                    <a:pt x="679179" y="1423224"/>
                    <a:pt x="684772" y="1434768"/>
                  </a:cubicBezTo>
                  <a:cubicBezTo>
                    <a:pt x="690365" y="1446313"/>
                    <a:pt x="704188" y="1451075"/>
                    <a:pt x="715728" y="1445484"/>
                  </a:cubicBezTo>
                  <a:cubicBezTo>
                    <a:pt x="768251" y="1420033"/>
                    <a:pt x="819846" y="1392144"/>
                    <a:pt x="870509" y="1361845"/>
                  </a:cubicBezTo>
                  <a:cubicBezTo>
                    <a:pt x="881520" y="1355263"/>
                    <a:pt x="885130" y="1341004"/>
                    <a:pt x="878548" y="1329993"/>
                  </a:cubicBezTo>
                  <a:cubicBezTo>
                    <a:pt x="875253" y="1324488"/>
                    <a:pt x="870023" y="1320726"/>
                    <a:pt x="864261" y="1319278"/>
                  </a:cubicBezTo>
                  <a:close/>
                  <a:moveTo>
                    <a:pt x="483556" y="1491318"/>
                  </a:moveTo>
                  <a:cubicBezTo>
                    <a:pt x="427322" y="1510606"/>
                    <a:pt x="372067" y="1526408"/>
                    <a:pt x="318655" y="1538648"/>
                  </a:cubicBezTo>
                  <a:cubicBezTo>
                    <a:pt x="306155" y="1541515"/>
                    <a:pt x="298227" y="1553831"/>
                    <a:pt x="301093" y="1566337"/>
                  </a:cubicBezTo>
                  <a:cubicBezTo>
                    <a:pt x="303958" y="1578834"/>
                    <a:pt x="316572" y="1586759"/>
                    <a:pt x="329072" y="1583892"/>
                  </a:cubicBezTo>
                  <a:cubicBezTo>
                    <a:pt x="384087" y="1571281"/>
                    <a:pt x="440980" y="1554888"/>
                    <a:pt x="498737" y="1535076"/>
                  </a:cubicBezTo>
                  <a:cubicBezTo>
                    <a:pt x="510867" y="1530923"/>
                    <a:pt x="517184" y="1517741"/>
                    <a:pt x="513025" y="1505606"/>
                  </a:cubicBezTo>
                  <a:cubicBezTo>
                    <a:pt x="508864" y="1493481"/>
                    <a:pt x="495687" y="1487165"/>
                    <a:pt x="483556" y="1491318"/>
                  </a:cubicBezTo>
                  <a:close/>
                  <a:moveTo>
                    <a:pt x="25761" y="1564842"/>
                  </a:moveTo>
                  <a:cubicBezTo>
                    <a:pt x="13024" y="1563346"/>
                    <a:pt x="1658" y="1572643"/>
                    <a:pt x="162" y="1585387"/>
                  </a:cubicBezTo>
                  <a:cubicBezTo>
                    <a:pt x="-1333" y="1598122"/>
                    <a:pt x="7666" y="1609485"/>
                    <a:pt x="20403" y="1610981"/>
                  </a:cubicBezTo>
                  <a:cubicBezTo>
                    <a:pt x="42995" y="1613629"/>
                    <a:pt x="67744" y="1614791"/>
                    <a:pt x="94222" y="1614553"/>
                  </a:cubicBezTo>
                  <a:cubicBezTo>
                    <a:pt x="107045" y="1614439"/>
                    <a:pt x="117258" y="1604161"/>
                    <a:pt x="117141" y="1591331"/>
                  </a:cubicBezTo>
                  <a:cubicBezTo>
                    <a:pt x="117025" y="1578510"/>
                    <a:pt x="106450" y="1568004"/>
                    <a:pt x="93626" y="1568118"/>
                  </a:cubicBezTo>
                  <a:cubicBezTo>
                    <a:pt x="69029" y="1568347"/>
                    <a:pt x="46334" y="1567261"/>
                    <a:pt x="25761" y="156484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194049" y="-226236"/>
              <a:ext cx="1513323" cy="1425801"/>
            </a:xfrm>
            <a:custGeom>
              <a:rect b="b" l="l" r="r" t="t"/>
              <a:pathLst>
                <a:path extrusionOk="0" h="1425801" w="1513323">
                  <a:moveTo>
                    <a:pt x="1490980" y="18"/>
                  </a:moveTo>
                  <a:cubicBezTo>
                    <a:pt x="1478169" y="-473"/>
                    <a:pt x="1467368" y="9229"/>
                    <a:pt x="1466873" y="22044"/>
                  </a:cubicBezTo>
                  <a:cubicBezTo>
                    <a:pt x="1464653" y="80142"/>
                    <a:pt x="1458824" y="137166"/>
                    <a:pt x="1449604" y="192601"/>
                  </a:cubicBezTo>
                  <a:cubicBezTo>
                    <a:pt x="1447508" y="205252"/>
                    <a:pt x="1456005" y="216989"/>
                    <a:pt x="1468654" y="219093"/>
                  </a:cubicBezTo>
                  <a:cubicBezTo>
                    <a:pt x="1481313" y="221197"/>
                    <a:pt x="1493343" y="212693"/>
                    <a:pt x="1495448" y="200043"/>
                  </a:cubicBezTo>
                  <a:cubicBezTo>
                    <a:pt x="1504992" y="142670"/>
                    <a:pt x="1511011" y="83883"/>
                    <a:pt x="1513307" y="23830"/>
                  </a:cubicBezTo>
                  <a:cubicBezTo>
                    <a:pt x="1513793" y="11015"/>
                    <a:pt x="1503801" y="508"/>
                    <a:pt x="1490980" y="18"/>
                  </a:cubicBezTo>
                  <a:close/>
                  <a:moveTo>
                    <a:pt x="1421924" y="399174"/>
                  </a:moveTo>
                  <a:cubicBezTo>
                    <a:pt x="1409856" y="394846"/>
                    <a:pt x="1396492" y="401093"/>
                    <a:pt x="1392159" y="413165"/>
                  </a:cubicBezTo>
                  <a:cubicBezTo>
                    <a:pt x="1372842" y="467041"/>
                    <a:pt x="1350029" y="519447"/>
                    <a:pt x="1323702" y="570030"/>
                  </a:cubicBezTo>
                  <a:cubicBezTo>
                    <a:pt x="1317778" y="581405"/>
                    <a:pt x="1322150" y="595363"/>
                    <a:pt x="1333523" y="601283"/>
                  </a:cubicBezTo>
                  <a:cubicBezTo>
                    <a:pt x="1344895" y="607204"/>
                    <a:pt x="1359154" y="602836"/>
                    <a:pt x="1365079" y="591461"/>
                  </a:cubicBezTo>
                  <a:cubicBezTo>
                    <a:pt x="1392368" y="539027"/>
                    <a:pt x="1415885" y="484806"/>
                    <a:pt x="1435916" y="428940"/>
                  </a:cubicBezTo>
                  <a:cubicBezTo>
                    <a:pt x="1440241" y="416869"/>
                    <a:pt x="1434002" y="403503"/>
                    <a:pt x="1421924" y="399174"/>
                  </a:cubicBezTo>
                  <a:close/>
                  <a:moveTo>
                    <a:pt x="1216546" y="753386"/>
                  </a:moveTo>
                  <a:cubicBezTo>
                    <a:pt x="1210650" y="754173"/>
                    <a:pt x="1205259" y="757220"/>
                    <a:pt x="1201363" y="762315"/>
                  </a:cubicBezTo>
                  <a:cubicBezTo>
                    <a:pt x="1166902" y="807419"/>
                    <a:pt x="1129364" y="850500"/>
                    <a:pt x="1089149" y="891796"/>
                  </a:cubicBezTo>
                  <a:cubicBezTo>
                    <a:pt x="1080196" y="900984"/>
                    <a:pt x="1080253" y="915591"/>
                    <a:pt x="1089444" y="924538"/>
                  </a:cubicBezTo>
                  <a:cubicBezTo>
                    <a:pt x="1098636" y="933485"/>
                    <a:pt x="1113533" y="933428"/>
                    <a:pt x="1122487" y="924240"/>
                  </a:cubicBezTo>
                  <a:cubicBezTo>
                    <a:pt x="1163978" y="881633"/>
                    <a:pt x="1202668" y="836888"/>
                    <a:pt x="1238273" y="790296"/>
                  </a:cubicBezTo>
                  <a:cubicBezTo>
                    <a:pt x="1246055" y="780105"/>
                    <a:pt x="1243997" y="765637"/>
                    <a:pt x="1233805" y="757851"/>
                  </a:cubicBezTo>
                  <a:cubicBezTo>
                    <a:pt x="1228710" y="753958"/>
                    <a:pt x="1222433" y="752599"/>
                    <a:pt x="1216546" y="753386"/>
                  </a:cubicBezTo>
                  <a:close/>
                  <a:moveTo>
                    <a:pt x="935254" y="1038838"/>
                  </a:moveTo>
                  <a:cubicBezTo>
                    <a:pt x="929367" y="1038056"/>
                    <a:pt x="923081" y="1039405"/>
                    <a:pt x="917994" y="1043302"/>
                  </a:cubicBezTo>
                  <a:cubicBezTo>
                    <a:pt x="872684" y="1077999"/>
                    <a:pt x="825526" y="1110447"/>
                    <a:pt x="776605" y="1140637"/>
                  </a:cubicBezTo>
                  <a:cubicBezTo>
                    <a:pt x="765699" y="1147372"/>
                    <a:pt x="762137" y="1161871"/>
                    <a:pt x="768871" y="1172783"/>
                  </a:cubicBezTo>
                  <a:cubicBezTo>
                    <a:pt x="775605" y="1183699"/>
                    <a:pt x="790102" y="1186957"/>
                    <a:pt x="801018" y="1180223"/>
                  </a:cubicBezTo>
                  <a:cubicBezTo>
                    <a:pt x="851243" y="1149226"/>
                    <a:pt x="899706" y="1115865"/>
                    <a:pt x="946274" y="1080212"/>
                  </a:cubicBezTo>
                  <a:cubicBezTo>
                    <a:pt x="956456" y="1072416"/>
                    <a:pt x="958533" y="1057950"/>
                    <a:pt x="950741" y="1047768"/>
                  </a:cubicBezTo>
                  <a:cubicBezTo>
                    <a:pt x="946836" y="1042677"/>
                    <a:pt x="941150" y="1039620"/>
                    <a:pt x="935254" y="1038838"/>
                  </a:cubicBezTo>
                  <a:close/>
                  <a:moveTo>
                    <a:pt x="591763" y="1247793"/>
                  </a:moveTo>
                  <a:cubicBezTo>
                    <a:pt x="586204" y="1245688"/>
                    <a:pt x="579748" y="1245755"/>
                    <a:pt x="573904" y="1248383"/>
                  </a:cubicBezTo>
                  <a:cubicBezTo>
                    <a:pt x="520747" y="1272377"/>
                    <a:pt x="467216" y="1293360"/>
                    <a:pt x="414063" y="1311191"/>
                  </a:cubicBezTo>
                  <a:cubicBezTo>
                    <a:pt x="401904" y="1315268"/>
                    <a:pt x="395399" y="1328508"/>
                    <a:pt x="399477" y="1340662"/>
                  </a:cubicBezTo>
                  <a:cubicBezTo>
                    <a:pt x="403556" y="1352816"/>
                    <a:pt x="416787" y="1359321"/>
                    <a:pt x="428945" y="1355244"/>
                  </a:cubicBezTo>
                  <a:cubicBezTo>
                    <a:pt x="483573" y="1336918"/>
                    <a:pt x="538680" y="1315287"/>
                    <a:pt x="593251" y="1290655"/>
                  </a:cubicBezTo>
                  <a:cubicBezTo>
                    <a:pt x="604940" y="1285379"/>
                    <a:pt x="610135" y="1271682"/>
                    <a:pt x="604860" y="1259994"/>
                  </a:cubicBezTo>
                  <a:cubicBezTo>
                    <a:pt x="602223" y="1254156"/>
                    <a:pt x="597322" y="1249898"/>
                    <a:pt x="591763" y="1247793"/>
                  </a:cubicBezTo>
                  <a:close/>
                  <a:moveTo>
                    <a:pt x="192904" y="1366855"/>
                  </a:moveTo>
                  <a:cubicBezTo>
                    <a:pt x="130783" y="1376933"/>
                    <a:pt x="73609" y="1380905"/>
                    <a:pt x="24132" y="1378762"/>
                  </a:cubicBezTo>
                  <a:cubicBezTo>
                    <a:pt x="11320" y="1378209"/>
                    <a:pt x="578" y="1388277"/>
                    <a:pt x="23" y="1401088"/>
                  </a:cubicBezTo>
                  <a:cubicBezTo>
                    <a:pt x="-533" y="1413899"/>
                    <a:pt x="9237" y="1424644"/>
                    <a:pt x="22049" y="1425196"/>
                  </a:cubicBezTo>
                  <a:cubicBezTo>
                    <a:pt x="74874" y="1427491"/>
                    <a:pt x="135252" y="1423253"/>
                    <a:pt x="200345" y="1412690"/>
                  </a:cubicBezTo>
                  <a:cubicBezTo>
                    <a:pt x="213004" y="1410642"/>
                    <a:pt x="221745" y="1398859"/>
                    <a:pt x="219693" y="1386201"/>
                  </a:cubicBezTo>
                  <a:cubicBezTo>
                    <a:pt x="217640" y="1373542"/>
                    <a:pt x="205563" y="1364798"/>
                    <a:pt x="192904" y="13668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324297" y="-226522"/>
              <a:ext cx="1175306" cy="1253581"/>
            </a:xfrm>
            <a:custGeom>
              <a:rect b="b" l="l" r="r" t="t"/>
              <a:pathLst>
                <a:path extrusionOk="0" h="1253581" w="1175306">
                  <a:moveTo>
                    <a:pt x="1152668" y="7"/>
                  </a:moveTo>
                  <a:cubicBezTo>
                    <a:pt x="1139857" y="-309"/>
                    <a:pt x="1129180" y="10105"/>
                    <a:pt x="1128856" y="22926"/>
                  </a:cubicBezTo>
                  <a:cubicBezTo>
                    <a:pt x="1127427" y="81320"/>
                    <a:pt x="1122236" y="137993"/>
                    <a:pt x="1113387" y="193185"/>
                  </a:cubicBezTo>
                  <a:cubicBezTo>
                    <a:pt x="1111349" y="205848"/>
                    <a:pt x="1120064" y="217646"/>
                    <a:pt x="1132732" y="219677"/>
                  </a:cubicBezTo>
                  <a:cubicBezTo>
                    <a:pt x="1145391" y="221708"/>
                    <a:pt x="1157193" y="213289"/>
                    <a:pt x="1159221" y="200627"/>
                  </a:cubicBezTo>
                  <a:cubicBezTo>
                    <a:pt x="1168404" y="143371"/>
                    <a:pt x="1173804" y="84285"/>
                    <a:pt x="1175300" y="23820"/>
                  </a:cubicBezTo>
                  <a:cubicBezTo>
                    <a:pt x="1175614" y="10999"/>
                    <a:pt x="1165489" y="322"/>
                    <a:pt x="1152668" y="7"/>
                  </a:cubicBezTo>
                  <a:close/>
                  <a:moveTo>
                    <a:pt x="1085698" y="399461"/>
                  </a:moveTo>
                  <a:cubicBezTo>
                    <a:pt x="1073677" y="395000"/>
                    <a:pt x="1060400" y="401130"/>
                    <a:pt x="1055932" y="413154"/>
                  </a:cubicBezTo>
                  <a:cubicBezTo>
                    <a:pt x="1035987" y="466909"/>
                    <a:pt x="1012060" y="518651"/>
                    <a:pt x="984495" y="568232"/>
                  </a:cubicBezTo>
                  <a:cubicBezTo>
                    <a:pt x="978265" y="579440"/>
                    <a:pt x="982218" y="593552"/>
                    <a:pt x="993429" y="599784"/>
                  </a:cubicBezTo>
                  <a:cubicBezTo>
                    <a:pt x="1004631" y="606016"/>
                    <a:pt x="1018747" y="602062"/>
                    <a:pt x="1024976" y="590854"/>
                  </a:cubicBezTo>
                  <a:cubicBezTo>
                    <a:pt x="1053684" y="539224"/>
                    <a:pt x="1078621" y="485205"/>
                    <a:pt x="1099395" y="429226"/>
                  </a:cubicBezTo>
                  <a:cubicBezTo>
                    <a:pt x="1103853" y="417204"/>
                    <a:pt x="1097728" y="403922"/>
                    <a:pt x="1085698" y="399461"/>
                  </a:cubicBezTo>
                  <a:close/>
                  <a:moveTo>
                    <a:pt x="870795" y="746826"/>
                  </a:moveTo>
                  <a:cubicBezTo>
                    <a:pt x="864870" y="747308"/>
                    <a:pt x="858870" y="749976"/>
                    <a:pt x="854717" y="754863"/>
                  </a:cubicBezTo>
                  <a:cubicBezTo>
                    <a:pt x="817988" y="798111"/>
                    <a:pt x="778164" y="838997"/>
                    <a:pt x="735359" y="877200"/>
                  </a:cubicBezTo>
                  <a:cubicBezTo>
                    <a:pt x="725796" y="885740"/>
                    <a:pt x="725034" y="900375"/>
                    <a:pt x="733568" y="909942"/>
                  </a:cubicBezTo>
                  <a:cubicBezTo>
                    <a:pt x="742112" y="919509"/>
                    <a:pt x="756752" y="920267"/>
                    <a:pt x="766315" y="911728"/>
                  </a:cubicBezTo>
                  <a:cubicBezTo>
                    <a:pt x="810692" y="872118"/>
                    <a:pt x="852002" y="829822"/>
                    <a:pt x="890140" y="784926"/>
                  </a:cubicBezTo>
                  <a:cubicBezTo>
                    <a:pt x="898446" y="775152"/>
                    <a:pt x="897236" y="760486"/>
                    <a:pt x="887464" y="752184"/>
                  </a:cubicBezTo>
                  <a:cubicBezTo>
                    <a:pt x="882577" y="748033"/>
                    <a:pt x="876720" y="746344"/>
                    <a:pt x="870795" y="746826"/>
                  </a:cubicBezTo>
                  <a:close/>
                  <a:moveTo>
                    <a:pt x="570159" y="1010848"/>
                  </a:moveTo>
                  <a:cubicBezTo>
                    <a:pt x="564370" y="1009508"/>
                    <a:pt x="558037" y="1010428"/>
                    <a:pt x="552598" y="1013823"/>
                  </a:cubicBezTo>
                  <a:cubicBezTo>
                    <a:pt x="503987" y="1044179"/>
                    <a:pt x="453530" y="1071353"/>
                    <a:pt x="401984" y="1095382"/>
                  </a:cubicBezTo>
                  <a:cubicBezTo>
                    <a:pt x="390361" y="1100800"/>
                    <a:pt x="385552" y="1114714"/>
                    <a:pt x="390971" y="1126338"/>
                  </a:cubicBezTo>
                  <a:cubicBezTo>
                    <a:pt x="396389" y="1137962"/>
                    <a:pt x="410006" y="1143067"/>
                    <a:pt x="421629" y="1137648"/>
                  </a:cubicBezTo>
                  <a:cubicBezTo>
                    <a:pt x="474876" y="1112828"/>
                    <a:pt x="527078" y="1084478"/>
                    <a:pt x="577303" y="1053114"/>
                  </a:cubicBezTo>
                  <a:cubicBezTo>
                    <a:pt x="588182" y="1046322"/>
                    <a:pt x="591537" y="1032143"/>
                    <a:pt x="584745" y="1021265"/>
                  </a:cubicBezTo>
                  <a:cubicBezTo>
                    <a:pt x="581348" y="1015826"/>
                    <a:pt x="575950" y="1012186"/>
                    <a:pt x="570159" y="1010848"/>
                  </a:cubicBezTo>
                  <a:close/>
                  <a:moveTo>
                    <a:pt x="187969" y="1174558"/>
                  </a:moveTo>
                  <a:cubicBezTo>
                    <a:pt x="130431" y="1190291"/>
                    <a:pt x="74161" y="1201254"/>
                    <a:pt x="20687" y="1207303"/>
                  </a:cubicBezTo>
                  <a:cubicBezTo>
                    <a:pt x="7943" y="1208741"/>
                    <a:pt x="-1292" y="1220152"/>
                    <a:pt x="148" y="1232896"/>
                  </a:cubicBezTo>
                  <a:cubicBezTo>
                    <a:pt x="1588" y="1245641"/>
                    <a:pt x="13003" y="1254880"/>
                    <a:pt x="25746" y="1253432"/>
                  </a:cubicBezTo>
                  <a:cubicBezTo>
                    <a:pt x="81645" y="1247117"/>
                    <a:pt x="140370" y="1235563"/>
                    <a:pt x="200173" y="1219209"/>
                  </a:cubicBezTo>
                  <a:cubicBezTo>
                    <a:pt x="212543" y="1215828"/>
                    <a:pt x="219927" y="1202997"/>
                    <a:pt x="216544" y="1190634"/>
                  </a:cubicBezTo>
                  <a:cubicBezTo>
                    <a:pt x="213161" y="1178262"/>
                    <a:pt x="200339" y="1171175"/>
                    <a:pt x="187969" y="11745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155516" y="-226234"/>
              <a:ext cx="1150319" cy="1042752"/>
            </a:xfrm>
            <a:custGeom>
              <a:rect b="b" l="l" r="r" t="t"/>
              <a:pathLst>
                <a:path extrusionOk="0" h="1042752" w="1150319">
                  <a:moveTo>
                    <a:pt x="1127978" y="16"/>
                  </a:moveTo>
                  <a:cubicBezTo>
                    <a:pt x="1115166" y="-456"/>
                    <a:pt x="1104337" y="9525"/>
                    <a:pt x="1103870" y="22341"/>
                  </a:cubicBezTo>
                  <a:cubicBezTo>
                    <a:pt x="1101698" y="81127"/>
                    <a:pt x="1095669" y="137619"/>
                    <a:pt x="1085706" y="192004"/>
                  </a:cubicBezTo>
                  <a:cubicBezTo>
                    <a:pt x="1083401" y="204619"/>
                    <a:pt x="1091554" y="216782"/>
                    <a:pt x="1104165" y="219091"/>
                  </a:cubicBezTo>
                  <a:cubicBezTo>
                    <a:pt x="1116776" y="221400"/>
                    <a:pt x="1128940" y="212953"/>
                    <a:pt x="1131254" y="200339"/>
                  </a:cubicBezTo>
                  <a:cubicBezTo>
                    <a:pt x="1141617" y="143738"/>
                    <a:pt x="1148056" y="84830"/>
                    <a:pt x="1150304" y="23829"/>
                  </a:cubicBezTo>
                  <a:cubicBezTo>
                    <a:pt x="1150771" y="11013"/>
                    <a:pt x="1140789" y="489"/>
                    <a:pt x="1127978" y="16"/>
                  </a:cubicBezTo>
                  <a:close/>
                  <a:moveTo>
                    <a:pt x="1033318" y="396791"/>
                  </a:moveTo>
                  <a:cubicBezTo>
                    <a:pt x="1027803" y="399000"/>
                    <a:pt x="1023345" y="403102"/>
                    <a:pt x="1020821" y="408996"/>
                  </a:cubicBezTo>
                  <a:cubicBezTo>
                    <a:pt x="998180" y="461872"/>
                    <a:pt x="970958" y="511947"/>
                    <a:pt x="939859" y="558716"/>
                  </a:cubicBezTo>
                  <a:cubicBezTo>
                    <a:pt x="932753" y="569396"/>
                    <a:pt x="935725" y="583762"/>
                    <a:pt x="946412" y="590863"/>
                  </a:cubicBezTo>
                  <a:cubicBezTo>
                    <a:pt x="957090" y="597965"/>
                    <a:pt x="971453" y="594994"/>
                    <a:pt x="978549" y="584316"/>
                  </a:cubicBezTo>
                  <a:cubicBezTo>
                    <a:pt x="1011220" y="535201"/>
                    <a:pt x="1039633" y="482931"/>
                    <a:pt x="1063389" y="427450"/>
                  </a:cubicBezTo>
                  <a:cubicBezTo>
                    <a:pt x="1068437" y="415661"/>
                    <a:pt x="1062970" y="401840"/>
                    <a:pt x="1051187" y="396791"/>
                  </a:cubicBezTo>
                  <a:cubicBezTo>
                    <a:pt x="1045291" y="394268"/>
                    <a:pt x="1038843" y="394584"/>
                    <a:pt x="1033318" y="396791"/>
                  </a:cubicBezTo>
                  <a:close/>
                  <a:moveTo>
                    <a:pt x="809481" y="724213"/>
                  </a:moveTo>
                  <a:cubicBezTo>
                    <a:pt x="803547" y="723952"/>
                    <a:pt x="797546" y="725837"/>
                    <a:pt x="792817" y="730166"/>
                  </a:cubicBezTo>
                  <a:cubicBezTo>
                    <a:pt x="751062" y="768397"/>
                    <a:pt x="705735" y="803015"/>
                    <a:pt x="657681" y="833751"/>
                  </a:cubicBezTo>
                  <a:cubicBezTo>
                    <a:pt x="646877" y="840661"/>
                    <a:pt x="643925" y="855095"/>
                    <a:pt x="650834" y="865898"/>
                  </a:cubicBezTo>
                  <a:cubicBezTo>
                    <a:pt x="657744" y="876702"/>
                    <a:pt x="671881" y="879952"/>
                    <a:pt x="682684" y="873041"/>
                  </a:cubicBezTo>
                  <a:cubicBezTo>
                    <a:pt x="732962" y="840884"/>
                    <a:pt x="780324" y="804451"/>
                    <a:pt x="824073" y="764397"/>
                  </a:cubicBezTo>
                  <a:cubicBezTo>
                    <a:pt x="833531" y="755737"/>
                    <a:pt x="834217" y="741114"/>
                    <a:pt x="825559" y="731655"/>
                  </a:cubicBezTo>
                  <a:cubicBezTo>
                    <a:pt x="821225" y="726926"/>
                    <a:pt x="815424" y="724475"/>
                    <a:pt x="809481" y="724213"/>
                  </a:cubicBezTo>
                  <a:close/>
                  <a:moveTo>
                    <a:pt x="454381" y="934657"/>
                  </a:moveTo>
                  <a:cubicBezTo>
                    <a:pt x="400383" y="954527"/>
                    <a:pt x="345056" y="969887"/>
                    <a:pt x="290075" y="980496"/>
                  </a:cubicBezTo>
                  <a:cubicBezTo>
                    <a:pt x="277484" y="982926"/>
                    <a:pt x="269191" y="994991"/>
                    <a:pt x="271621" y="1007582"/>
                  </a:cubicBezTo>
                  <a:cubicBezTo>
                    <a:pt x="274050" y="1020174"/>
                    <a:pt x="286413" y="1028467"/>
                    <a:pt x="299005" y="1026038"/>
                  </a:cubicBezTo>
                  <a:cubicBezTo>
                    <a:pt x="356446" y="1014953"/>
                    <a:pt x="413802" y="998852"/>
                    <a:pt x="470157" y="978115"/>
                  </a:cubicBezTo>
                  <a:cubicBezTo>
                    <a:pt x="482192" y="973685"/>
                    <a:pt x="488576" y="960384"/>
                    <a:pt x="484147" y="948349"/>
                  </a:cubicBezTo>
                  <a:cubicBezTo>
                    <a:pt x="479718" y="936314"/>
                    <a:pt x="466417" y="930228"/>
                    <a:pt x="454381" y="934657"/>
                  </a:cubicBezTo>
                  <a:close/>
                  <a:moveTo>
                    <a:pt x="26054" y="992997"/>
                  </a:moveTo>
                  <a:cubicBezTo>
                    <a:pt x="13317" y="991499"/>
                    <a:pt x="1656" y="1000502"/>
                    <a:pt x="158" y="1013238"/>
                  </a:cubicBezTo>
                  <a:cubicBezTo>
                    <a:pt x="-1340" y="1025975"/>
                    <a:pt x="7959" y="1037636"/>
                    <a:pt x="20696" y="1039135"/>
                  </a:cubicBezTo>
                  <a:cubicBezTo>
                    <a:pt x="34252" y="1040728"/>
                    <a:pt x="48022" y="1041831"/>
                    <a:pt x="62071" y="1042706"/>
                  </a:cubicBezTo>
                  <a:cubicBezTo>
                    <a:pt x="74870" y="1043503"/>
                    <a:pt x="85682" y="1033777"/>
                    <a:pt x="86478" y="1020977"/>
                  </a:cubicBezTo>
                  <a:cubicBezTo>
                    <a:pt x="87275" y="1008177"/>
                    <a:pt x="77549" y="997367"/>
                    <a:pt x="64749" y="996569"/>
                  </a:cubicBezTo>
                  <a:cubicBezTo>
                    <a:pt x="51542" y="995747"/>
                    <a:pt x="38760" y="994492"/>
                    <a:pt x="26054" y="9929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1" name="Google Shape;61;p3"/>
          <p:cNvSpPr/>
          <p:nvPr/>
        </p:nvSpPr>
        <p:spPr>
          <a:xfrm>
            <a:off x="9214682" y="4957486"/>
            <a:ext cx="1427959" cy="2409531"/>
          </a:xfrm>
          <a:custGeom>
            <a:rect b="b" l="l" r="r" t="t"/>
            <a:pathLst>
              <a:path extrusionOk="0" h="2409531" w="1427959">
                <a:moveTo>
                  <a:pt x="273613" y="30303"/>
                </a:moveTo>
                <a:cubicBezTo>
                  <a:pt x="545542" y="-60956"/>
                  <a:pt x="851580" y="56507"/>
                  <a:pt x="993692" y="347572"/>
                </a:cubicBezTo>
                <a:cubicBezTo>
                  <a:pt x="1106088" y="577934"/>
                  <a:pt x="927590" y="1091102"/>
                  <a:pt x="1003599" y="1355526"/>
                </a:cubicBezTo>
                <a:cubicBezTo>
                  <a:pt x="1059511" y="1550093"/>
                  <a:pt x="1358786" y="1687091"/>
                  <a:pt x="1400982" y="1829814"/>
                </a:cubicBezTo>
                <a:cubicBezTo>
                  <a:pt x="1488803" y="2126099"/>
                  <a:pt x="1360977" y="2304178"/>
                  <a:pt x="1035603" y="2362366"/>
                </a:cubicBezTo>
                <a:cubicBezTo>
                  <a:pt x="692893" y="2423660"/>
                  <a:pt x="275546" y="2484401"/>
                  <a:pt x="236922" y="2134842"/>
                </a:cubicBezTo>
                <a:cubicBezTo>
                  <a:pt x="222120" y="2000911"/>
                  <a:pt x="913588" y="1909929"/>
                  <a:pt x="747662" y="1348744"/>
                </a:cubicBezTo>
                <a:cubicBezTo>
                  <a:pt x="659937" y="1051850"/>
                  <a:pt x="219530" y="923958"/>
                  <a:pt x="73321" y="656429"/>
                </a:cubicBezTo>
                <a:cubicBezTo>
                  <a:pt x="-95748" y="347066"/>
                  <a:pt x="51280" y="104913"/>
                  <a:pt x="273613" y="303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7792771" y="4957473"/>
            <a:ext cx="2400424" cy="2223757"/>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2095100" y="-502953"/>
            <a:ext cx="1728517" cy="2166487"/>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11236691" y="2965702"/>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017453" y="5429820"/>
            <a:ext cx="1841195" cy="1622971"/>
          </a:xfrm>
          <a:custGeom>
            <a:rect b="b" l="l" r="r" t="t"/>
            <a:pathLst>
              <a:path extrusionOk="0" h="1622971" w="1841195">
                <a:moveTo>
                  <a:pt x="810748" y="747729"/>
                </a:moveTo>
                <a:cubicBezTo>
                  <a:pt x="233029" y="527511"/>
                  <a:pt x="-234639" y="932982"/>
                  <a:pt x="127110" y="1316706"/>
                </a:cubicBezTo>
                <a:cubicBezTo>
                  <a:pt x="503919" y="1716413"/>
                  <a:pt x="704830" y="1068751"/>
                  <a:pt x="906875" y="1056007"/>
                </a:cubicBezTo>
                <a:cubicBezTo>
                  <a:pt x="1122054" y="1042424"/>
                  <a:pt x="1317526" y="1886568"/>
                  <a:pt x="1697945" y="1538933"/>
                </a:cubicBezTo>
                <a:cubicBezTo>
                  <a:pt x="2165794" y="1111404"/>
                  <a:pt x="1358655" y="888005"/>
                  <a:pt x="1115701" y="815053"/>
                </a:cubicBezTo>
                <a:cubicBezTo>
                  <a:pt x="921686" y="756797"/>
                  <a:pt x="1756324" y="122433"/>
                  <a:pt x="1023537" y="9456"/>
                </a:cubicBezTo>
                <a:cubicBezTo>
                  <a:pt x="290750" y="-103520"/>
                  <a:pt x="1039177" y="834807"/>
                  <a:pt x="810748" y="7477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rot="-334956">
            <a:off x="4378215" y="6144616"/>
            <a:ext cx="1088734" cy="992659"/>
          </a:xfrm>
          <a:custGeom>
            <a:rect b="b" l="l" r="r" t="t"/>
            <a:pathLst>
              <a:path extrusionOk="0" h="990427" w="1086286">
                <a:moveTo>
                  <a:pt x="329568" y="990427"/>
                </a:moveTo>
                <a:cubicBezTo>
                  <a:pt x="46965" y="877508"/>
                  <a:pt x="-74992" y="523435"/>
                  <a:pt x="47366" y="201138"/>
                </a:cubicBezTo>
                <a:cubicBezTo>
                  <a:pt x="80855" y="112927"/>
                  <a:pt x="178462" y="-10498"/>
                  <a:pt x="280796" y="713"/>
                </a:cubicBezTo>
                <a:cubicBezTo>
                  <a:pt x="368900" y="10362"/>
                  <a:pt x="512461" y="150932"/>
                  <a:pt x="317946" y="343441"/>
                </a:cubicBezTo>
                <a:cubicBezTo>
                  <a:pt x="175233" y="484688"/>
                  <a:pt x="200374" y="621114"/>
                  <a:pt x="336920" y="672321"/>
                </a:cubicBezTo>
                <a:cubicBezTo>
                  <a:pt x="410315" y="699838"/>
                  <a:pt x="507927" y="620971"/>
                  <a:pt x="485101" y="474124"/>
                </a:cubicBezTo>
                <a:cubicBezTo>
                  <a:pt x="463311" y="333955"/>
                  <a:pt x="553486" y="150055"/>
                  <a:pt x="688600" y="206481"/>
                </a:cubicBezTo>
                <a:cubicBezTo>
                  <a:pt x="878034" y="285606"/>
                  <a:pt x="709682" y="467314"/>
                  <a:pt x="658136" y="515015"/>
                </a:cubicBezTo>
                <a:cubicBezTo>
                  <a:pt x="557031" y="608579"/>
                  <a:pt x="543107" y="797336"/>
                  <a:pt x="677911" y="814043"/>
                </a:cubicBezTo>
                <a:cubicBezTo>
                  <a:pt x="749920" y="822978"/>
                  <a:pt x="839286" y="808023"/>
                  <a:pt x="852148" y="672321"/>
                </a:cubicBezTo>
                <a:cubicBezTo>
                  <a:pt x="866986" y="515768"/>
                  <a:pt x="884714" y="349738"/>
                  <a:pt x="1011025" y="374045"/>
                </a:cubicBezTo>
                <a:cubicBezTo>
                  <a:pt x="1214495" y="413203"/>
                  <a:pt x="942401" y="748511"/>
                  <a:pt x="929249" y="853734"/>
                </a:cubicBezTo>
                <a:cubicBezTo>
                  <a:pt x="912172" y="990341"/>
                  <a:pt x="1029538" y="1005905"/>
                  <a:pt x="1083578" y="897825"/>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3"/>
          <p:cNvSpPr txBox="1"/>
          <p:nvPr>
            <p:ph idx="1" type="subTitle"/>
          </p:nvPr>
        </p:nvSpPr>
        <p:spPr>
          <a:xfrm>
            <a:off x="733350" y="4527100"/>
            <a:ext cx="10725300" cy="586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Clr>
                <a:schemeClr val="lt2"/>
              </a:buClr>
              <a:buSzPts val="1900"/>
              <a:buNone/>
              <a:defRPr>
                <a:solidFill>
                  <a:schemeClr val="lt2"/>
                </a:solidFill>
              </a:defRPr>
            </a:lvl1pPr>
            <a:lvl2pPr lvl="1" algn="l">
              <a:lnSpc>
                <a:spcPct val="115000"/>
              </a:lnSpc>
              <a:spcBef>
                <a:spcPts val="0"/>
              </a:spcBef>
              <a:spcAft>
                <a:spcPts val="0"/>
              </a:spcAft>
              <a:buClr>
                <a:schemeClr val="lt2"/>
              </a:buClr>
              <a:buSzPts val="1900"/>
              <a:buNone/>
              <a:defRPr>
                <a:solidFill>
                  <a:schemeClr val="lt2"/>
                </a:solidFill>
              </a:defRPr>
            </a:lvl2pPr>
            <a:lvl3pPr lvl="2" algn="l">
              <a:lnSpc>
                <a:spcPct val="115000"/>
              </a:lnSpc>
              <a:spcBef>
                <a:spcPts val="2100"/>
              </a:spcBef>
              <a:spcAft>
                <a:spcPts val="0"/>
              </a:spcAft>
              <a:buClr>
                <a:schemeClr val="lt2"/>
              </a:buClr>
              <a:buSzPts val="1900"/>
              <a:buNone/>
              <a:defRPr>
                <a:solidFill>
                  <a:schemeClr val="lt2"/>
                </a:solidFill>
              </a:defRPr>
            </a:lvl3pPr>
            <a:lvl4pPr lvl="3" algn="l">
              <a:lnSpc>
                <a:spcPct val="115000"/>
              </a:lnSpc>
              <a:spcBef>
                <a:spcPts val="2100"/>
              </a:spcBef>
              <a:spcAft>
                <a:spcPts val="0"/>
              </a:spcAft>
              <a:buClr>
                <a:schemeClr val="lt2"/>
              </a:buClr>
              <a:buSzPts val="1900"/>
              <a:buNone/>
              <a:defRPr>
                <a:solidFill>
                  <a:schemeClr val="lt2"/>
                </a:solidFill>
              </a:defRPr>
            </a:lvl4pPr>
            <a:lvl5pPr lvl="4" algn="l">
              <a:lnSpc>
                <a:spcPct val="115000"/>
              </a:lnSpc>
              <a:spcBef>
                <a:spcPts val="2100"/>
              </a:spcBef>
              <a:spcAft>
                <a:spcPts val="0"/>
              </a:spcAft>
              <a:buClr>
                <a:schemeClr val="lt2"/>
              </a:buClr>
              <a:buSzPts val="1900"/>
              <a:buNone/>
              <a:defRPr>
                <a:solidFill>
                  <a:schemeClr val="lt2"/>
                </a:solidFill>
              </a:defRPr>
            </a:lvl5pPr>
            <a:lvl6pPr lvl="5" algn="l">
              <a:lnSpc>
                <a:spcPct val="115000"/>
              </a:lnSpc>
              <a:spcBef>
                <a:spcPts val="2100"/>
              </a:spcBef>
              <a:spcAft>
                <a:spcPts val="0"/>
              </a:spcAft>
              <a:buClr>
                <a:schemeClr val="lt2"/>
              </a:buClr>
              <a:buSzPts val="1900"/>
              <a:buNone/>
              <a:defRPr>
                <a:solidFill>
                  <a:schemeClr val="lt2"/>
                </a:solidFill>
              </a:defRPr>
            </a:lvl6pPr>
            <a:lvl7pPr lvl="6" algn="l">
              <a:lnSpc>
                <a:spcPct val="115000"/>
              </a:lnSpc>
              <a:spcBef>
                <a:spcPts val="2100"/>
              </a:spcBef>
              <a:spcAft>
                <a:spcPts val="0"/>
              </a:spcAft>
              <a:buClr>
                <a:schemeClr val="lt2"/>
              </a:buClr>
              <a:buSzPts val="1900"/>
              <a:buNone/>
              <a:defRPr>
                <a:solidFill>
                  <a:schemeClr val="lt2"/>
                </a:solidFill>
              </a:defRPr>
            </a:lvl7pPr>
            <a:lvl8pPr lvl="7" algn="l">
              <a:lnSpc>
                <a:spcPct val="115000"/>
              </a:lnSpc>
              <a:spcBef>
                <a:spcPts val="2100"/>
              </a:spcBef>
              <a:spcAft>
                <a:spcPts val="0"/>
              </a:spcAft>
              <a:buClr>
                <a:schemeClr val="lt2"/>
              </a:buClr>
              <a:buSzPts val="1900"/>
              <a:buNone/>
              <a:defRPr>
                <a:solidFill>
                  <a:schemeClr val="lt2"/>
                </a:solidFill>
              </a:defRPr>
            </a:lvl8pPr>
            <a:lvl9pPr lvl="8" algn="l">
              <a:lnSpc>
                <a:spcPct val="115000"/>
              </a:lnSpc>
              <a:spcBef>
                <a:spcPts val="2100"/>
              </a:spcBef>
              <a:spcAft>
                <a:spcPts val="2100"/>
              </a:spcAft>
              <a:buClr>
                <a:schemeClr val="lt2"/>
              </a:buClr>
              <a:buSzPts val="1900"/>
              <a:buNone/>
              <a:defRPr>
                <a:solidFill>
                  <a:schemeClr val="lt2"/>
                </a:solidFill>
              </a:defRPr>
            </a:lvl9pPr>
          </a:lstStyle>
          <a:p/>
        </p:txBody>
      </p:sp>
      <p:sp>
        <p:nvSpPr>
          <p:cNvPr id="68" name="Google Shape;68;p3"/>
          <p:cNvSpPr txBox="1"/>
          <p:nvPr>
            <p:ph type="title"/>
          </p:nvPr>
        </p:nvSpPr>
        <p:spPr>
          <a:xfrm>
            <a:off x="2038950" y="2165550"/>
            <a:ext cx="8114100" cy="2526900"/>
          </a:xfrm>
          <a:prstGeom prst="rect">
            <a:avLst/>
          </a:prstGeom>
          <a:noFill/>
          <a:ln>
            <a:noFill/>
          </a:ln>
        </p:spPr>
        <p:txBody>
          <a:bodyPr anchorCtr="0" anchor="ctr" bIns="121900" lIns="121900" spcFirstLastPara="1" rIns="121900" wrap="square" tIns="121900">
            <a:noAutofit/>
          </a:bodyPr>
          <a:lstStyle>
            <a:lvl1pPr lvl="0" marR="0" algn="ctr">
              <a:lnSpc>
                <a:spcPct val="80000"/>
              </a:lnSpc>
              <a:spcBef>
                <a:spcPts val="0"/>
              </a:spcBef>
              <a:spcAft>
                <a:spcPts val="0"/>
              </a:spcAft>
              <a:buClr>
                <a:schemeClr val="lt2"/>
              </a:buClr>
              <a:buSzPts val="9000"/>
              <a:buFont typeface="Aldrich"/>
              <a:buNone/>
              <a:defRPr sz="6500">
                <a:solidFill>
                  <a:schemeClr val="lt2"/>
                </a:solidFill>
              </a:defRPr>
            </a:lvl1pPr>
            <a:lvl2pPr lvl="1"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2pPr>
            <a:lvl3pPr lvl="2"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3pPr>
            <a:lvl4pPr lvl="3"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4pPr>
            <a:lvl5pPr lvl="4"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5pPr>
            <a:lvl6pPr lvl="5"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6pPr>
            <a:lvl7pPr lvl="6"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7pPr>
            <a:lvl8pPr lvl="7"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8pPr>
            <a:lvl9pPr lvl="8" algn="l">
              <a:lnSpc>
                <a:spcPct val="100000"/>
              </a:lnSpc>
              <a:spcBef>
                <a:spcPts val="0"/>
              </a:spcBef>
              <a:spcAft>
                <a:spcPts val="0"/>
              </a:spcAft>
              <a:buClr>
                <a:schemeClr val="lt2"/>
              </a:buClr>
              <a:buSzPts val="6000"/>
              <a:buFont typeface="Abril Fatface"/>
              <a:buNone/>
              <a:defRPr sz="6000">
                <a:solidFill>
                  <a:schemeClr val="lt2"/>
                </a:solidFill>
                <a:latin typeface="Abril Fatface"/>
                <a:ea typeface="Abril Fatface"/>
                <a:cs typeface="Abril Fatface"/>
                <a:sym typeface="Abril Fatface"/>
              </a:defRPr>
            </a:lvl9pPr>
          </a:lstStyle>
          <a:p/>
        </p:txBody>
      </p:sp>
      <p:sp>
        <p:nvSpPr>
          <p:cNvPr id="69" name="Google Shape;69;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0" name="Shape 70"/>
        <p:cNvGrpSpPr/>
        <p:nvPr/>
      </p:nvGrpSpPr>
      <p:grpSpPr>
        <a:xfrm>
          <a:off x="0" y="0"/>
          <a:ext cx="0" cy="0"/>
          <a:chOff x="0" y="0"/>
          <a:chExt cx="0" cy="0"/>
        </a:xfrm>
      </p:grpSpPr>
      <p:sp>
        <p:nvSpPr>
          <p:cNvPr id="71" name="Google Shape;71;p4"/>
          <p:cNvSpPr/>
          <p:nvPr/>
        </p:nvSpPr>
        <p:spPr>
          <a:xfrm>
            <a:off x="10423292" y="541185"/>
            <a:ext cx="2287490" cy="2680134"/>
          </a:xfrm>
          <a:custGeom>
            <a:rect b="b" l="l" r="r" t="t"/>
            <a:pathLst>
              <a:path extrusionOk="0" h="4561931" w="3893600">
                <a:moveTo>
                  <a:pt x="1475727" y="1625579"/>
                </a:moveTo>
                <a:cubicBezTo>
                  <a:pt x="701725" y="1945314"/>
                  <a:pt x="-391239" y="2256791"/>
                  <a:pt x="140703" y="2983682"/>
                </a:cubicBezTo>
                <a:cubicBezTo>
                  <a:pt x="433787" y="3384027"/>
                  <a:pt x="944994" y="2545218"/>
                  <a:pt x="1544688" y="3467609"/>
                </a:cubicBezTo>
                <a:cubicBezTo>
                  <a:pt x="1795862" y="3854019"/>
                  <a:pt x="1339234" y="4479879"/>
                  <a:pt x="1544688" y="4556793"/>
                </a:cubicBezTo>
                <a:cubicBezTo>
                  <a:pt x="1751190" y="4634098"/>
                  <a:pt x="2179625" y="3815148"/>
                  <a:pt x="2390032" y="3719412"/>
                </a:cubicBezTo>
                <a:cubicBezTo>
                  <a:pt x="2597868" y="3624858"/>
                  <a:pt x="2640826" y="3837579"/>
                  <a:pt x="2705881" y="3984179"/>
                </a:cubicBezTo>
                <a:cubicBezTo>
                  <a:pt x="2827515" y="4258204"/>
                  <a:pt x="2965914" y="4400136"/>
                  <a:pt x="3267856" y="4276053"/>
                </a:cubicBezTo>
                <a:cubicBezTo>
                  <a:pt x="3848976" y="4037204"/>
                  <a:pt x="4121296" y="3101640"/>
                  <a:pt x="3662287" y="2641811"/>
                </a:cubicBezTo>
                <a:cubicBezTo>
                  <a:pt x="3538462" y="2517681"/>
                  <a:pt x="3394062" y="2461274"/>
                  <a:pt x="3218993" y="2483887"/>
                </a:cubicBezTo>
                <a:cubicBezTo>
                  <a:pt x="3105931" y="2498507"/>
                  <a:pt x="2873045" y="2565125"/>
                  <a:pt x="2798750" y="2438338"/>
                </a:cubicBezTo>
                <a:cubicBezTo>
                  <a:pt x="2596057" y="2092485"/>
                  <a:pt x="2757507" y="1668480"/>
                  <a:pt x="2957721" y="1389235"/>
                </a:cubicBezTo>
                <a:cubicBezTo>
                  <a:pt x="3279858" y="939941"/>
                  <a:pt x="3549605" y="-32726"/>
                  <a:pt x="2812656" y="847"/>
                </a:cubicBezTo>
                <a:cubicBezTo>
                  <a:pt x="2468708" y="16521"/>
                  <a:pt x="2596153" y="1162778"/>
                  <a:pt x="1475727" y="16255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9116804" y="-204561"/>
            <a:ext cx="2272172" cy="1508292"/>
          </a:xfrm>
          <a:custGeom>
            <a:rect b="b" l="l" r="r" t="t"/>
            <a:pathLst>
              <a:path extrusionOk="0" h="2567306" w="3867526">
                <a:moveTo>
                  <a:pt x="2013339" y="191617"/>
                </a:moveTo>
                <a:cubicBezTo>
                  <a:pt x="1850557" y="300786"/>
                  <a:pt x="1815829" y="514621"/>
                  <a:pt x="1590010" y="542020"/>
                </a:cubicBezTo>
                <a:cubicBezTo>
                  <a:pt x="1371421" y="568542"/>
                  <a:pt x="1217449" y="395056"/>
                  <a:pt x="1029102" y="327813"/>
                </a:cubicBezTo>
                <a:cubicBezTo>
                  <a:pt x="761306" y="232207"/>
                  <a:pt x="447563" y="268960"/>
                  <a:pt x="208952" y="425350"/>
                </a:cubicBezTo>
                <a:cubicBezTo>
                  <a:pt x="144649" y="467495"/>
                  <a:pt x="99224" y="519247"/>
                  <a:pt x="59390" y="583640"/>
                </a:cubicBezTo>
                <a:cubicBezTo>
                  <a:pt x="-60339" y="777175"/>
                  <a:pt x="7126" y="935661"/>
                  <a:pt x="206332" y="1013880"/>
                </a:cubicBezTo>
                <a:cubicBezTo>
                  <a:pt x="415730" y="1096097"/>
                  <a:pt x="829001" y="1100937"/>
                  <a:pt x="846555" y="1409932"/>
                </a:cubicBezTo>
                <a:cubicBezTo>
                  <a:pt x="851470" y="1496581"/>
                  <a:pt x="775965" y="1593698"/>
                  <a:pt x="715301" y="1645943"/>
                </a:cubicBezTo>
                <a:cubicBezTo>
                  <a:pt x="525325" y="1809535"/>
                  <a:pt x="-45194" y="2166436"/>
                  <a:pt x="271560" y="2470579"/>
                </a:cubicBezTo>
                <a:cubicBezTo>
                  <a:pt x="406843" y="2600481"/>
                  <a:pt x="632328" y="2604501"/>
                  <a:pt x="754925" y="2452396"/>
                </a:cubicBezTo>
                <a:cubicBezTo>
                  <a:pt x="837554" y="2349869"/>
                  <a:pt x="851461" y="2224901"/>
                  <a:pt x="901629" y="2107915"/>
                </a:cubicBezTo>
                <a:cubicBezTo>
                  <a:pt x="982153" y="1920148"/>
                  <a:pt x="1148012" y="1797076"/>
                  <a:pt x="1357724" y="1799924"/>
                </a:cubicBezTo>
                <a:cubicBezTo>
                  <a:pt x="1562140" y="1802696"/>
                  <a:pt x="1767471" y="1921044"/>
                  <a:pt x="1918185" y="2050708"/>
                </a:cubicBezTo>
                <a:cubicBezTo>
                  <a:pt x="1993432" y="2115497"/>
                  <a:pt x="2051915" y="2197402"/>
                  <a:pt x="2127258" y="2261210"/>
                </a:cubicBezTo>
                <a:cubicBezTo>
                  <a:pt x="2483875" y="2563381"/>
                  <a:pt x="2997557" y="2635076"/>
                  <a:pt x="3391226" y="2364461"/>
                </a:cubicBezTo>
                <a:cubicBezTo>
                  <a:pt x="3511336" y="2281879"/>
                  <a:pt x="3613253" y="2180838"/>
                  <a:pt x="3665736" y="2040011"/>
                </a:cubicBezTo>
                <a:cubicBezTo>
                  <a:pt x="3737364" y="1847539"/>
                  <a:pt x="3636209" y="1749984"/>
                  <a:pt x="3547912" y="1598327"/>
                </a:cubicBezTo>
                <a:cubicBezTo>
                  <a:pt x="3467806" y="1460624"/>
                  <a:pt x="3423706" y="1254703"/>
                  <a:pt x="3457901" y="1100001"/>
                </a:cubicBezTo>
                <a:cubicBezTo>
                  <a:pt x="3478379" y="1007039"/>
                  <a:pt x="3511907" y="906594"/>
                  <a:pt x="3567057" y="828182"/>
                </a:cubicBezTo>
                <a:cubicBezTo>
                  <a:pt x="3717457" y="614218"/>
                  <a:pt x="3946438" y="575407"/>
                  <a:pt x="3840424" y="267002"/>
                </a:cubicBezTo>
                <a:cubicBezTo>
                  <a:pt x="3826042" y="225203"/>
                  <a:pt x="3811088" y="182328"/>
                  <a:pt x="3780702" y="148908"/>
                </a:cubicBezTo>
                <a:cubicBezTo>
                  <a:pt x="3591251" y="-59127"/>
                  <a:pt x="3315978" y="-9006"/>
                  <a:pt x="3076043" y="59716"/>
                </a:cubicBezTo>
                <a:cubicBezTo>
                  <a:pt x="2999652" y="81584"/>
                  <a:pt x="2926406" y="96033"/>
                  <a:pt x="2857636" y="138525"/>
                </a:cubicBezTo>
                <a:cubicBezTo>
                  <a:pt x="2778007" y="187692"/>
                  <a:pt x="2706854" y="253219"/>
                  <a:pt x="2633607" y="309793"/>
                </a:cubicBezTo>
                <a:cubicBezTo>
                  <a:pt x="2578077" y="352708"/>
                  <a:pt x="2543025" y="382398"/>
                  <a:pt x="2430153" y="316714"/>
                </a:cubicBezTo>
                <a:cubicBezTo>
                  <a:pt x="2330427" y="258624"/>
                  <a:pt x="2266800" y="21587"/>
                  <a:pt x="2013339" y="1916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a:off x="1524412" y="-384153"/>
            <a:ext cx="1906702" cy="1553974"/>
          </a:xfrm>
          <a:custGeom>
            <a:rect b="b" l="l" r="r" t="t"/>
            <a:pathLst>
              <a:path extrusionOk="0" h="4439925" w="5447719">
                <a:moveTo>
                  <a:pt x="3991536" y="4431610"/>
                </a:moveTo>
                <a:cubicBezTo>
                  <a:pt x="3477158" y="4500743"/>
                  <a:pt x="2320709" y="4137030"/>
                  <a:pt x="2332291" y="3408511"/>
                </a:cubicBezTo>
                <a:cubicBezTo>
                  <a:pt x="2337653" y="3071383"/>
                  <a:pt x="2427951" y="2205265"/>
                  <a:pt x="2170718" y="1891740"/>
                </a:cubicBezTo>
                <a:cubicBezTo>
                  <a:pt x="1913486" y="1578206"/>
                  <a:pt x="1465754" y="1917000"/>
                  <a:pt x="1303372" y="2154383"/>
                </a:cubicBezTo>
                <a:cubicBezTo>
                  <a:pt x="1208150" y="2293581"/>
                  <a:pt x="1199978" y="2480480"/>
                  <a:pt x="1060360" y="2590361"/>
                </a:cubicBezTo>
                <a:cubicBezTo>
                  <a:pt x="772696" y="2816751"/>
                  <a:pt x="214083" y="2648987"/>
                  <a:pt x="56016" y="2339196"/>
                </a:cubicBezTo>
                <a:cubicBezTo>
                  <a:pt x="-87050" y="2058799"/>
                  <a:pt x="55502" y="1653596"/>
                  <a:pt x="352100" y="1543096"/>
                </a:cubicBezTo>
                <a:cubicBezTo>
                  <a:pt x="643242" y="1434634"/>
                  <a:pt x="726128" y="1405798"/>
                  <a:pt x="562765" y="1084961"/>
                </a:cubicBezTo>
                <a:cubicBezTo>
                  <a:pt x="-18565" y="-56781"/>
                  <a:pt x="2011470" y="-422711"/>
                  <a:pt x="2272702" y="599954"/>
                </a:cubicBezTo>
                <a:cubicBezTo>
                  <a:pt x="2363761" y="956442"/>
                  <a:pt x="2177081" y="1549545"/>
                  <a:pt x="2568454" y="1593817"/>
                </a:cubicBezTo>
                <a:cubicBezTo>
                  <a:pt x="2959827" y="1638099"/>
                  <a:pt x="3210000" y="985447"/>
                  <a:pt x="3838184" y="777045"/>
                </a:cubicBezTo>
                <a:cubicBezTo>
                  <a:pt x="4287412" y="628014"/>
                  <a:pt x="5223814" y="967649"/>
                  <a:pt x="5426249" y="1608533"/>
                </a:cubicBezTo>
                <a:cubicBezTo>
                  <a:pt x="5649763" y="2316126"/>
                  <a:pt x="4062917" y="1779364"/>
                  <a:pt x="3691927" y="2505026"/>
                </a:cubicBezTo>
                <a:cubicBezTo>
                  <a:pt x="3490940" y="2898152"/>
                  <a:pt x="4122153" y="2796587"/>
                  <a:pt x="4389805" y="3131981"/>
                </a:cubicBezTo>
                <a:cubicBezTo>
                  <a:pt x="4741821" y="3573093"/>
                  <a:pt x="4505915" y="4362478"/>
                  <a:pt x="3991536" y="44316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343550" y="-691445"/>
            <a:ext cx="1788203" cy="2264028"/>
          </a:xfrm>
          <a:custGeom>
            <a:rect b="b" l="l" r="r" t="t"/>
            <a:pathLst>
              <a:path extrusionOk="0" h="5265181" w="4158612">
                <a:moveTo>
                  <a:pt x="2573428" y="1249"/>
                </a:moveTo>
                <a:cubicBezTo>
                  <a:pt x="2952361" y="-27859"/>
                  <a:pt x="3340467" y="458135"/>
                  <a:pt x="3400446" y="797968"/>
                </a:cubicBezTo>
                <a:cubicBezTo>
                  <a:pt x="3431459" y="973694"/>
                  <a:pt x="3287613" y="1107168"/>
                  <a:pt x="3124278" y="1135998"/>
                </a:cubicBezTo>
                <a:cubicBezTo>
                  <a:pt x="2876123" y="1179796"/>
                  <a:pt x="2344095" y="1097979"/>
                  <a:pt x="2321997" y="1480869"/>
                </a:cubicBezTo>
                <a:cubicBezTo>
                  <a:pt x="2304271" y="1787935"/>
                  <a:pt x="2620529" y="1894544"/>
                  <a:pt x="2878066" y="1864083"/>
                </a:cubicBezTo>
                <a:cubicBezTo>
                  <a:pt x="3026266" y="1846555"/>
                  <a:pt x="3179923" y="1799291"/>
                  <a:pt x="3329085" y="1835736"/>
                </a:cubicBezTo>
                <a:cubicBezTo>
                  <a:pt x="3580249" y="1897100"/>
                  <a:pt x="3750975" y="2192956"/>
                  <a:pt x="3769606" y="2435542"/>
                </a:cubicBezTo>
                <a:cubicBezTo>
                  <a:pt x="3798124" y="2806819"/>
                  <a:pt x="3621664" y="2885229"/>
                  <a:pt x="3287403" y="2904793"/>
                </a:cubicBezTo>
                <a:cubicBezTo>
                  <a:pt x="3120897" y="2914547"/>
                  <a:pt x="2889077" y="2875142"/>
                  <a:pt x="2837328" y="3082044"/>
                </a:cubicBezTo>
                <a:cubicBezTo>
                  <a:pt x="2791408" y="3265619"/>
                  <a:pt x="2957991" y="3475464"/>
                  <a:pt x="3073929" y="3594698"/>
                </a:cubicBezTo>
                <a:cubicBezTo>
                  <a:pt x="3210060" y="3734697"/>
                  <a:pt x="3392321" y="3859255"/>
                  <a:pt x="3564867" y="3949343"/>
                </a:cubicBezTo>
                <a:cubicBezTo>
                  <a:pt x="3734354" y="4037849"/>
                  <a:pt x="3935475" y="4100600"/>
                  <a:pt x="4044565" y="4267087"/>
                </a:cubicBezTo>
                <a:cubicBezTo>
                  <a:pt x="4206204" y="4513766"/>
                  <a:pt x="4225883" y="5041879"/>
                  <a:pt x="3905509" y="5188364"/>
                </a:cubicBezTo>
                <a:cubicBezTo>
                  <a:pt x="3776798" y="5247219"/>
                  <a:pt x="3670727" y="5265612"/>
                  <a:pt x="3533748" y="5265174"/>
                </a:cubicBezTo>
                <a:cubicBezTo>
                  <a:pt x="3372900" y="5264669"/>
                  <a:pt x="3195420" y="5262107"/>
                  <a:pt x="3047592" y="5191317"/>
                </a:cubicBezTo>
                <a:cubicBezTo>
                  <a:pt x="2930301" y="5135148"/>
                  <a:pt x="2857369" y="5041813"/>
                  <a:pt x="2774701" y="4943714"/>
                </a:cubicBezTo>
                <a:cubicBezTo>
                  <a:pt x="2491323" y="4607416"/>
                  <a:pt x="2369365" y="4116611"/>
                  <a:pt x="2018155" y="3835252"/>
                </a:cubicBezTo>
                <a:cubicBezTo>
                  <a:pt x="1836525" y="3689748"/>
                  <a:pt x="1550618" y="3592517"/>
                  <a:pt x="1336424" y="3728153"/>
                </a:cubicBezTo>
                <a:cubicBezTo>
                  <a:pt x="1177705" y="3828661"/>
                  <a:pt x="1040398" y="3975355"/>
                  <a:pt x="832269" y="3966202"/>
                </a:cubicBezTo>
                <a:cubicBezTo>
                  <a:pt x="608901" y="3956372"/>
                  <a:pt x="467831" y="3765653"/>
                  <a:pt x="332835" y="3610110"/>
                </a:cubicBezTo>
                <a:cubicBezTo>
                  <a:pt x="259920" y="3526099"/>
                  <a:pt x="203483" y="3432783"/>
                  <a:pt x="152202" y="3334437"/>
                </a:cubicBezTo>
                <a:cubicBezTo>
                  <a:pt x="91785" y="3218575"/>
                  <a:pt x="28977" y="3108904"/>
                  <a:pt x="11527" y="2978069"/>
                </a:cubicBezTo>
                <a:cubicBezTo>
                  <a:pt x="-18048" y="2756308"/>
                  <a:pt x="7260" y="2642587"/>
                  <a:pt x="111073" y="2443786"/>
                </a:cubicBezTo>
                <a:cubicBezTo>
                  <a:pt x="222088" y="2231174"/>
                  <a:pt x="313479" y="2053221"/>
                  <a:pt x="515459" y="1917562"/>
                </a:cubicBezTo>
                <a:cubicBezTo>
                  <a:pt x="703651" y="1791164"/>
                  <a:pt x="963374" y="1712095"/>
                  <a:pt x="1181348" y="1654504"/>
                </a:cubicBezTo>
                <a:cubicBezTo>
                  <a:pt x="1383042" y="1601215"/>
                  <a:pt x="1558797" y="1591508"/>
                  <a:pt x="1716628" y="1439244"/>
                </a:cubicBezTo>
                <a:cubicBezTo>
                  <a:pt x="1981187" y="1184016"/>
                  <a:pt x="1512415" y="781775"/>
                  <a:pt x="1726614" y="422273"/>
                </a:cubicBezTo>
                <a:cubicBezTo>
                  <a:pt x="1940813" y="62771"/>
                  <a:pt x="2451365" y="10622"/>
                  <a:pt x="2573428" y="12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7" y="5345994"/>
            <a:ext cx="2158892" cy="1437652"/>
          </a:xfrm>
          <a:custGeom>
            <a:rect b="b" l="l" r="r" t="t"/>
            <a:pathLst>
              <a:path extrusionOk="0" h="2447067" w="3674710">
                <a:moveTo>
                  <a:pt x="150489" y="155313"/>
                </a:moveTo>
                <a:cubicBezTo>
                  <a:pt x="454009" y="-66048"/>
                  <a:pt x="1278687" y="-77382"/>
                  <a:pt x="1467234" y="296436"/>
                </a:cubicBezTo>
                <a:cubicBezTo>
                  <a:pt x="1626168" y="611513"/>
                  <a:pt x="1166991" y="1303047"/>
                  <a:pt x="1231843" y="1340318"/>
                </a:cubicBezTo>
                <a:cubicBezTo>
                  <a:pt x="1345276" y="1405527"/>
                  <a:pt x="1878171" y="1098993"/>
                  <a:pt x="2048202" y="1047234"/>
                </a:cubicBezTo>
                <a:cubicBezTo>
                  <a:pt x="2651449" y="863583"/>
                  <a:pt x="4065121" y="847105"/>
                  <a:pt x="3572297" y="1960244"/>
                </a:cubicBezTo>
                <a:cubicBezTo>
                  <a:pt x="3428889" y="2284160"/>
                  <a:pt x="2639152" y="2297848"/>
                  <a:pt x="1945075" y="1962958"/>
                </a:cubicBezTo>
                <a:cubicBezTo>
                  <a:pt x="1387091" y="1693734"/>
                  <a:pt x="1084561" y="2742199"/>
                  <a:pt x="535991" y="2363684"/>
                </a:cubicBezTo>
                <a:cubicBezTo>
                  <a:pt x="130072" y="2083593"/>
                  <a:pt x="659097" y="1732053"/>
                  <a:pt x="481365" y="1280169"/>
                </a:cubicBezTo>
                <a:cubicBezTo>
                  <a:pt x="303633" y="828283"/>
                  <a:pt x="-269242" y="461437"/>
                  <a:pt x="150489" y="1553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a:off x="8372950" y="5929362"/>
            <a:ext cx="2050355" cy="1307892"/>
          </a:xfrm>
          <a:custGeom>
            <a:rect b="b" l="l" r="r" t="t"/>
            <a:pathLst>
              <a:path extrusionOk="0" h="2710658" w="4249441">
                <a:moveTo>
                  <a:pt x="410694" y="1534318"/>
                </a:moveTo>
                <a:cubicBezTo>
                  <a:pt x="355353" y="1324015"/>
                  <a:pt x="-516137" y="525249"/>
                  <a:pt x="460814" y="58838"/>
                </a:cubicBezTo>
                <a:cubicBezTo>
                  <a:pt x="749069" y="-78779"/>
                  <a:pt x="1262257" y="30425"/>
                  <a:pt x="1469921" y="329777"/>
                </a:cubicBezTo>
                <a:cubicBezTo>
                  <a:pt x="1730173" y="704919"/>
                  <a:pt x="1658364" y="1004299"/>
                  <a:pt x="1942685" y="1056620"/>
                </a:cubicBezTo>
                <a:cubicBezTo>
                  <a:pt x="2353518" y="1132210"/>
                  <a:pt x="2617675" y="724636"/>
                  <a:pt x="2901729" y="510085"/>
                </a:cubicBezTo>
                <a:cubicBezTo>
                  <a:pt x="2997541" y="437723"/>
                  <a:pt x="3139578" y="413454"/>
                  <a:pt x="3251353" y="389975"/>
                </a:cubicBezTo>
                <a:cubicBezTo>
                  <a:pt x="3589110" y="319032"/>
                  <a:pt x="4073875" y="419254"/>
                  <a:pt x="4220303" y="775928"/>
                </a:cubicBezTo>
                <a:cubicBezTo>
                  <a:pt x="4329364" y="1041570"/>
                  <a:pt x="4112281" y="1175006"/>
                  <a:pt x="3900216" y="1237852"/>
                </a:cubicBezTo>
                <a:cubicBezTo>
                  <a:pt x="3706601" y="1295230"/>
                  <a:pt x="3497594" y="1309775"/>
                  <a:pt x="3297798" y="1337198"/>
                </a:cubicBezTo>
                <a:cubicBezTo>
                  <a:pt x="3162466" y="1355772"/>
                  <a:pt x="2996493" y="1369335"/>
                  <a:pt x="2892823" y="1473710"/>
                </a:cubicBezTo>
                <a:cubicBezTo>
                  <a:pt x="2659813" y="1708292"/>
                  <a:pt x="2968956" y="1843595"/>
                  <a:pt x="3089219" y="2002824"/>
                </a:cubicBezTo>
                <a:cubicBezTo>
                  <a:pt x="3258831" y="2227385"/>
                  <a:pt x="3162123" y="2516659"/>
                  <a:pt x="2934676" y="2661506"/>
                </a:cubicBezTo>
                <a:cubicBezTo>
                  <a:pt x="2730889" y="2791275"/>
                  <a:pt x="2473599" y="2637903"/>
                  <a:pt x="2324638" y="2504096"/>
                </a:cubicBezTo>
                <a:cubicBezTo>
                  <a:pt x="2164465" y="2360211"/>
                  <a:pt x="1937161" y="1847957"/>
                  <a:pt x="1552208" y="1885028"/>
                </a:cubicBezTo>
                <a:cubicBezTo>
                  <a:pt x="1055136" y="1932901"/>
                  <a:pt x="1145100" y="2059365"/>
                  <a:pt x="976688" y="2345124"/>
                </a:cubicBezTo>
                <a:cubicBezTo>
                  <a:pt x="863226" y="2537643"/>
                  <a:pt x="607271" y="2672355"/>
                  <a:pt x="411608" y="2695711"/>
                </a:cubicBezTo>
                <a:cubicBezTo>
                  <a:pt x="246387" y="2715428"/>
                  <a:pt x="-45021" y="2554522"/>
                  <a:pt x="102322" y="2353478"/>
                </a:cubicBezTo>
                <a:cubicBezTo>
                  <a:pt x="235557" y="2171683"/>
                  <a:pt x="521927" y="1957037"/>
                  <a:pt x="410694" y="15343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7" name="Google Shape;77;p4"/>
          <p:cNvGrpSpPr/>
          <p:nvPr/>
        </p:nvGrpSpPr>
        <p:grpSpPr>
          <a:xfrm>
            <a:off x="10076673" y="-75453"/>
            <a:ext cx="988654" cy="1141427"/>
            <a:chOff x="9499648" y="300000"/>
            <a:chExt cx="1935880" cy="2235024"/>
          </a:xfrm>
        </p:grpSpPr>
        <p:sp>
          <p:nvSpPr>
            <p:cNvPr id="78" name="Google Shape;78;p4"/>
            <p:cNvSpPr/>
            <p:nvPr/>
          </p:nvSpPr>
          <p:spPr>
            <a:xfrm>
              <a:off x="9499648" y="300000"/>
              <a:ext cx="1935880" cy="2235024"/>
            </a:xfrm>
            <a:custGeom>
              <a:rect b="b" l="l" r="r" t="t"/>
              <a:pathLst>
                <a:path extrusionOk="0" h="2235024" w="1935880">
                  <a:moveTo>
                    <a:pt x="1917835" y="0"/>
                  </a:moveTo>
                  <a:cubicBezTo>
                    <a:pt x="1917835" y="0"/>
                    <a:pt x="2127862" y="2203161"/>
                    <a:pt x="1114879" y="2234546"/>
                  </a:cubicBezTo>
                  <a:cubicBezTo>
                    <a:pt x="-121876" y="2272856"/>
                    <a:pt x="3568" y="0"/>
                    <a:pt x="3568"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9916433" y="300000"/>
              <a:ext cx="1133723" cy="1810062"/>
            </a:xfrm>
            <a:custGeom>
              <a:rect b="b" l="l" r="r" t="t"/>
              <a:pathLst>
                <a:path extrusionOk="0" h="1810062" w="1133723">
                  <a:moveTo>
                    <a:pt x="1103192" y="0"/>
                  </a:moveTo>
                  <a:cubicBezTo>
                    <a:pt x="1103192" y="0"/>
                    <a:pt x="1329030" y="1802111"/>
                    <a:pt x="552265" y="1810045"/>
                  </a:cubicBezTo>
                  <a:cubicBezTo>
                    <a:pt x="-83623" y="1816551"/>
                    <a:pt x="4102" y="0"/>
                    <a:pt x="410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10230464" y="300000"/>
              <a:ext cx="476510" cy="1252037"/>
            </a:xfrm>
            <a:custGeom>
              <a:rect b="b" l="l" r="r" t="t"/>
              <a:pathLst>
                <a:path extrusionOk="0" h="1252037" w="476510">
                  <a:moveTo>
                    <a:pt x="441499" y="0"/>
                  </a:moveTo>
                  <a:cubicBezTo>
                    <a:pt x="441499" y="0"/>
                    <a:pt x="596470" y="1271807"/>
                    <a:pt x="254333" y="1251804"/>
                  </a:cubicBezTo>
                  <a:cubicBezTo>
                    <a:pt x="-75995" y="1232497"/>
                    <a:pt x="10112" y="0"/>
                    <a:pt x="1011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1" name="Google Shape;81;p4"/>
          <p:cNvSpPr/>
          <p:nvPr/>
        </p:nvSpPr>
        <p:spPr>
          <a:xfrm>
            <a:off x="388702" y="4807173"/>
            <a:ext cx="1143249" cy="1022424"/>
          </a:xfrm>
          <a:custGeom>
            <a:rect b="b" l="l" r="r" t="t"/>
            <a:pathLst>
              <a:path extrusionOk="0" h="1740296" w="1945956">
                <a:moveTo>
                  <a:pt x="723817" y="866"/>
                </a:moveTo>
                <a:cubicBezTo>
                  <a:pt x="1178782" y="-26014"/>
                  <a:pt x="1680620" y="578538"/>
                  <a:pt x="1865366" y="1012821"/>
                </a:cubicBezTo>
                <a:cubicBezTo>
                  <a:pt x="2050113" y="1447104"/>
                  <a:pt x="1917754" y="1711128"/>
                  <a:pt x="1462792" y="1738007"/>
                </a:cubicBezTo>
                <a:cubicBezTo>
                  <a:pt x="1007826" y="1764896"/>
                  <a:pt x="230249" y="1554641"/>
                  <a:pt x="45505" y="1120358"/>
                </a:cubicBezTo>
                <a:cubicBezTo>
                  <a:pt x="-139239" y="686076"/>
                  <a:pt x="268852" y="27755"/>
                  <a:pt x="723817" y="8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2" name="Google Shape;82;p4"/>
          <p:cNvGrpSpPr/>
          <p:nvPr/>
        </p:nvGrpSpPr>
        <p:grpSpPr>
          <a:xfrm>
            <a:off x="416898" y="5929344"/>
            <a:ext cx="804372" cy="928652"/>
            <a:chOff x="842382" y="5575247"/>
            <a:chExt cx="1935913" cy="2235024"/>
          </a:xfrm>
        </p:grpSpPr>
        <p:sp>
          <p:nvSpPr>
            <p:cNvPr id="83" name="Google Shape;83;p4"/>
            <p:cNvSpPr/>
            <p:nvPr/>
          </p:nvSpPr>
          <p:spPr>
            <a:xfrm>
              <a:off x="842382" y="5575247"/>
              <a:ext cx="1935913" cy="2235024"/>
            </a:xfrm>
            <a:custGeom>
              <a:rect b="b" l="l" r="r" t="t"/>
              <a:pathLst>
                <a:path extrusionOk="0" h="2235024" w="1935913">
                  <a:moveTo>
                    <a:pt x="18043" y="2235025"/>
                  </a:moveTo>
                  <a:cubicBezTo>
                    <a:pt x="18043" y="2235025"/>
                    <a:pt x="-191978" y="31864"/>
                    <a:pt x="821045" y="479"/>
                  </a:cubicBezTo>
                  <a:cubicBezTo>
                    <a:pt x="2057790" y="-37840"/>
                    <a:pt x="1932346" y="2235025"/>
                    <a:pt x="1932346" y="2235025"/>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1227795" y="6000199"/>
              <a:ext cx="1133680" cy="1810072"/>
            </a:xfrm>
            <a:custGeom>
              <a:rect b="b" l="l" r="r" t="t"/>
              <a:pathLst>
                <a:path extrusionOk="0" h="1810072" w="1133680">
                  <a:moveTo>
                    <a:pt x="30534" y="1810072"/>
                  </a:moveTo>
                  <a:cubicBezTo>
                    <a:pt x="30534" y="1810072"/>
                    <a:pt x="-195308" y="7961"/>
                    <a:pt x="581422" y="17"/>
                  </a:cubicBezTo>
                  <a:cubicBezTo>
                    <a:pt x="1217320" y="-6479"/>
                    <a:pt x="1129576" y="1810072"/>
                    <a:pt x="1129576" y="1810072"/>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1570960" y="6558234"/>
              <a:ext cx="476517" cy="1252037"/>
            </a:xfrm>
            <a:custGeom>
              <a:rect b="b" l="l" r="r" t="t"/>
              <a:pathLst>
                <a:path extrusionOk="0" h="1252037" w="476517">
                  <a:moveTo>
                    <a:pt x="35022" y="1252037"/>
                  </a:moveTo>
                  <a:cubicBezTo>
                    <a:pt x="35022" y="1252037"/>
                    <a:pt x="-119988" y="-19769"/>
                    <a:pt x="222217" y="234"/>
                  </a:cubicBezTo>
                  <a:cubicBezTo>
                    <a:pt x="552525" y="19540"/>
                    <a:pt x="466400" y="1252037"/>
                    <a:pt x="466400" y="1252037"/>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4"/>
          <p:cNvGrpSpPr/>
          <p:nvPr/>
        </p:nvGrpSpPr>
        <p:grpSpPr>
          <a:xfrm>
            <a:off x="-176049" y="4327267"/>
            <a:ext cx="1617240" cy="1310924"/>
            <a:chOff x="-15807" y="2535022"/>
            <a:chExt cx="4403050" cy="3569083"/>
          </a:xfrm>
        </p:grpSpPr>
        <p:sp>
          <p:nvSpPr>
            <p:cNvPr id="87" name="Google Shape;87;p4"/>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4"/>
          <p:cNvGrpSpPr/>
          <p:nvPr/>
        </p:nvGrpSpPr>
        <p:grpSpPr>
          <a:xfrm>
            <a:off x="10758461" y="2550568"/>
            <a:ext cx="1617148" cy="1310839"/>
            <a:chOff x="8133407" y="217961"/>
            <a:chExt cx="4668441" cy="3784177"/>
          </a:xfrm>
        </p:grpSpPr>
        <p:sp>
          <p:nvSpPr>
            <p:cNvPr id="97" name="Google Shape;97;p4"/>
            <p:cNvSpPr/>
            <p:nvPr/>
          </p:nvSpPr>
          <p:spPr>
            <a:xfrm>
              <a:off x="10526802" y="543986"/>
              <a:ext cx="2275046" cy="2149083"/>
            </a:xfrm>
            <a:custGeom>
              <a:rect b="b" l="l" r="r" t="t"/>
              <a:pathLst>
                <a:path extrusionOk="0" h="2149083" w="2275046">
                  <a:moveTo>
                    <a:pt x="2275046" y="0"/>
                  </a:moveTo>
                  <a:cubicBezTo>
                    <a:pt x="2275046" y="0"/>
                    <a:pt x="2121217" y="498694"/>
                    <a:pt x="1896998" y="833853"/>
                  </a:cubicBezTo>
                  <a:cubicBezTo>
                    <a:pt x="1429512" y="1532559"/>
                    <a:pt x="844676" y="2037213"/>
                    <a:pt x="0" y="214908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
            <p:cNvSpPr/>
            <p:nvPr/>
          </p:nvSpPr>
          <p:spPr>
            <a:xfrm>
              <a:off x="8133407" y="2088282"/>
              <a:ext cx="2393394" cy="855546"/>
            </a:xfrm>
            <a:custGeom>
              <a:rect b="b" l="l" r="r" t="t"/>
              <a:pathLst>
                <a:path extrusionOk="0" h="855546" w="2393394">
                  <a:moveTo>
                    <a:pt x="2393395" y="604788"/>
                  </a:moveTo>
                  <a:cubicBezTo>
                    <a:pt x="2393395" y="604788"/>
                    <a:pt x="2206133" y="727374"/>
                    <a:pt x="2171367" y="748425"/>
                  </a:cubicBezTo>
                  <a:cubicBezTo>
                    <a:pt x="2029920" y="833921"/>
                    <a:pt x="1848088" y="854362"/>
                    <a:pt x="1686573" y="855495"/>
                  </a:cubicBezTo>
                  <a:cubicBezTo>
                    <a:pt x="1176452" y="859067"/>
                    <a:pt x="689838" y="675244"/>
                    <a:pt x="302133" y="340574"/>
                  </a:cubicBezTo>
                  <a:cubicBezTo>
                    <a:pt x="276054" y="318057"/>
                    <a:pt x="105" y="98477"/>
                    <a:pt x="0" y="94200"/>
                  </a:cubicBezTo>
                  <a:cubicBezTo>
                    <a:pt x="-67" y="91466"/>
                    <a:pt x="40405" y="103068"/>
                    <a:pt x="45415" y="103658"/>
                  </a:cubicBezTo>
                  <a:cubicBezTo>
                    <a:pt x="84448" y="108259"/>
                    <a:pt x="128682" y="116241"/>
                    <a:pt x="167688" y="111231"/>
                  </a:cubicBezTo>
                  <a:cubicBezTo>
                    <a:pt x="287960" y="95800"/>
                    <a:pt x="406736" y="77179"/>
                    <a:pt x="526904" y="59157"/>
                  </a:cubicBezTo>
                  <a:cubicBezTo>
                    <a:pt x="640461" y="42117"/>
                    <a:pt x="749693" y="9675"/>
                    <a:pt x="864842" y="1836"/>
                  </a:cubicBezTo>
                  <a:cubicBezTo>
                    <a:pt x="1158468" y="-18166"/>
                    <a:pt x="1520181" y="129204"/>
                    <a:pt x="1782270" y="252324"/>
                  </a:cubicBezTo>
                  <a:cubicBezTo>
                    <a:pt x="1916097" y="315180"/>
                    <a:pt x="2057448" y="389361"/>
                    <a:pt x="2180892" y="470371"/>
                  </a:cubicBezTo>
                  <a:cubicBezTo>
                    <a:pt x="2226040" y="500032"/>
                    <a:pt x="2393395" y="604788"/>
                    <a:pt x="2393395" y="604788"/>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4"/>
            <p:cNvSpPr/>
            <p:nvPr/>
          </p:nvSpPr>
          <p:spPr>
            <a:xfrm>
              <a:off x="8166821" y="2202666"/>
              <a:ext cx="2332453" cy="528040"/>
            </a:xfrm>
            <a:custGeom>
              <a:rect b="b" l="l" r="r" t="t"/>
              <a:pathLst>
                <a:path extrusionOk="0" h="528040" w="2332453">
                  <a:moveTo>
                    <a:pt x="2332454" y="487871"/>
                  </a:moveTo>
                  <a:cubicBezTo>
                    <a:pt x="2332454" y="487871"/>
                    <a:pt x="1876587" y="519770"/>
                    <a:pt x="1756477" y="526123"/>
                  </a:cubicBezTo>
                  <a:cubicBezTo>
                    <a:pt x="1021642" y="564994"/>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4"/>
            <p:cNvSpPr/>
            <p:nvPr/>
          </p:nvSpPr>
          <p:spPr>
            <a:xfrm>
              <a:off x="8154248" y="2200847"/>
              <a:ext cx="2367410" cy="495585"/>
            </a:xfrm>
            <a:custGeom>
              <a:rect b="b" l="l" r="r" t="t"/>
              <a:pathLst>
                <a:path extrusionOk="0" h="495585" w="2367410">
                  <a:moveTo>
                    <a:pt x="2367410" y="495586"/>
                  </a:moveTo>
                  <a:cubicBezTo>
                    <a:pt x="2367410" y="495586"/>
                    <a:pt x="2096043" y="426977"/>
                    <a:pt x="2000507" y="399212"/>
                  </a:cubicBezTo>
                  <a:cubicBezTo>
                    <a:pt x="1303725" y="196720"/>
                    <a:pt x="998753" y="153905"/>
                    <a:pt x="722462" y="107585"/>
                  </a:cubicBezTo>
                  <a:cubicBezTo>
                    <a:pt x="580520" y="83791"/>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9074525" y="217961"/>
              <a:ext cx="3187445" cy="1601878"/>
            </a:xfrm>
            <a:custGeom>
              <a:rect b="b" l="l" r="r" t="t"/>
              <a:pathLst>
                <a:path extrusionOk="0" h="1601878" w="3187445">
                  <a:moveTo>
                    <a:pt x="3187446" y="1387288"/>
                  </a:moveTo>
                  <a:cubicBezTo>
                    <a:pt x="2589752" y="1757115"/>
                    <a:pt x="2097119" y="1532572"/>
                    <a:pt x="2059305" y="1551327"/>
                  </a:cubicBezTo>
                  <a:cubicBezTo>
                    <a:pt x="1948625" y="1606267"/>
                    <a:pt x="1706499" y="1622746"/>
                    <a:pt x="1257204" y="1539630"/>
                  </a:cubicBezTo>
                  <a:cubicBezTo>
                    <a:pt x="247974" y="1352950"/>
                    <a:pt x="0" y="0"/>
                    <a:pt x="0" y="0"/>
                  </a:cubicBezTo>
                  <a:cubicBezTo>
                    <a:pt x="0" y="0"/>
                    <a:pt x="247840" y="160145"/>
                    <a:pt x="339661" y="195976"/>
                  </a:cubicBezTo>
                  <a:cubicBezTo>
                    <a:pt x="779716" y="367727"/>
                    <a:pt x="1364551" y="536672"/>
                    <a:pt x="1663065" y="922630"/>
                  </a:cubicBezTo>
                  <a:cubicBezTo>
                    <a:pt x="1772983" y="1064781"/>
                    <a:pt x="2058828" y="1551327"/>
                    <a:pt x="2058828" y="1551327"/>
                  </a:cubicBezTo>
                  <a:cubicBezTo>
                    <a:pt x="2058828" y="1551327"/>
                    <a:pt x="1704499" y="1510132"/>
                    <a:pt x="1452277" y="1400565"/>
                  </a:cubicBezTo>
                  <a:cubicBezTo>
                    <a:pt x="882872" y="1153192"/>
                    <a:pt x="784479" y="950847"/>
                    <a:pt x="478250" y="602773"/>
                  </a:cubicBezTo>
                  <a:cubicBezTo>
                    <a:pt x="368236" y="477722"/>
                    <a:pt x="277053" y="334884"/>
                    <a:pt x="169078" y="208209"/>
                  </a:cubicBezTo>
                  <a:cubicBezTo>
                    <a:pt x="132873" y="165737"/>
                    <a:pt x="101365" y="118912"/>
                    <a:pt x="65113" y="76382"/>
                  </a:cubicBezTo>
                  <a:cubicBezTo>
                    <a:pt x="53768" y="63075"/>
                    <a:pt x="714" y="659"/>
                    <a:pt x="714" y="65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9120226" y="271518"/>
              <a:ext cx="1965502" cy="1486072"/>
            </a:xfrm>
            <a:custGeom>
              <a:rect b="b" l="l" r="r" t="t"/>
              <a:pathLst>
                <a:path extrusionOk="0" h="1486072" w="1965502">
                  <a:moveTo>
                    <a:pt x="1965503" y="1486073"/>
                  </a:moveTo>
                  <a:cubicBezTo>
                    <a:pt x="1821103" y="1393614"/>
                    <a:pt x="1683754" y="1282495"/>
                    <a:pt x="1541165" y="1185473"/>
                  </a:cubicBezTo>
                  <a:cubicBezTo>
                    <a:pt x="1176643" y="937411"/>
                    <a:pt x="798976" y="679471"/>
                    <a:pt x="464734" y="390547"/>
                  </a:cubicBezTo>
                  <a:cubicBezTo>
                    <a:pt x="311048" y="257700"/>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10331729" y="996609"/>
              <a:ext cx="2323080" cy="3005528"/>
            </a:xfrm>
            <a:custGeom>
              <a:rect b="b" l="l" r="r" t="t"/>
              <a:pathLst>
                <a:path extrusionOk="0" h="3005528" w="2323080">
                  <a:moveTo>
                    <a:pt x="2296954" y="0"/>
                  </a:moveTo>
                  <a:cubicBezTo>
                    <a:pt x="2296954" y="0"/>
                    <a:pt x="2400015" y="870834"/>
                    <a:pt x="2196751" y="1119446"/>
                  </a:cubicBezTo>
                  <a:cubicBezTo>
                    <a:pt x="1964531" y="1403357"/>
                    <a:pt x="1682592" y="1476547"/>
                    <a:pt x="1377411" y="1623509"/>
                  </a:cubicBezTo>
                  <a:cubicBezTo>
                    <a:pt x="1158431" y="1728998"/>
                    <a:pt x="968026" y="1876540"/>
                    <a:pt x="788861" y="2038341"/>
                  </a:cubicBezTo>
                  <a:cubicBezTo>
                    <a:pt x="573215" y="2233185"/>
                    <a:pt x="397859" y="2460642"/>
                    <a:pt x="213551" y="2683679"/>
                  </a:cubicBezTo>
                  <a:cubicBezTo>
                    <a:pt x="160116" y="2748326"/>
                    <a:pt x="0" y="3005529"/>
                    <a:pt x="0" y="3005529"/>
                  </a:cubicBezTo>
                  <a:cubicBezTo>
                    <a:pt x="0" y="3005529"/>
                    <a:pt x="841724" y="2749497"/>
                    <a:pt x="1094995" y="2649675"/>
                  </a:cubicBezTo>
                  <a:cubicBezTo>
                    <a:pt x="1747648" y="2392491"/>
                    <a:pt x="2199418" y="1790873"/>
                    <a:pt x="2220088" y="109167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10331729" y="2088280"/>
              <a:ext cx="2220087" cy="1913858"/>
            </a:xfrm>
            <a:custGeom>
              <a:rect b="b" l="l" r="r" t="t"/>
              <a:pathLst>
                <a:path extrusionOk="0" h="1913858" w="2220087">
                  <a:moveTo>
                    <a:pt x="2220088" y="0"/>
                  </a:moveTo>
                  <a:cubicBezTo>
                    <a:pt x="2220088" y="0"/>
                    <a:pt x="1811465" y="650653"/>
                    <a:pt x="1110044" y="956929"/>
                  </a:cubicBezTo>
                  <a:cubicBezTo>
                    <a:pt x="645986" y="115952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10331729" y="2088280"/>
              <a:ext cx="2220087" cy="1913858"/>
            </a:xfrm>
            <a:custGeom>
              <a:rect b="b" l="l" r="r" t="t"/>
              <a:pathLst>
                <a:path extrusionOk="0" h="1913858" w="2220087">
                  <a:moveTo>
                    <a:pt x="2220088" y="0"/>
                  </a:moveTo>
                  <a:cubicBezTo>
                    <a:pt x="2220088" y="0"/>
                    <a:pt x="1999012" y="855545"/>
                    <a:pt x="1234060" y="1189339"/>
                  </a:cubicBezTo>
                  <a:cubicBezTo>
                    <a:pt x="824485" y="136806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4"/>
          <p:cNvGrpSpPr/>
          <p:nvPr/>
        </p:nvGrpSpPr>
        <p:grpSpPr>
          <a:xfrm>
            <a:off x="-59720" y="-3419"/>
            <a:ext cx="1783975" cy="1675604"/>
            <a:chOff x="261932" y="-501397"/>
            <a:chExt cx="2820960" cy="2649595"/>
          </a:xfrm>
        </p:grpSpPr>
        <p:sp>
          <p:nvSpPr>
            <p:cNvPr id="107" name="Google Shape;107;p4"/>
            <p:cNvSpPr/>
            <p:nvPr/>
          </p:nvSpPr>
          <p:spPr>
            <a:xfrm>
              <a:off x="261932" y="-501397"/>
              <a:ext cx="2820960" cy="2649595"/>
            </a:xfrm>
            <a:custGeom>
              <a:rect b="b" l="l" r="r" t="t"/>
              <a:pathLst>
                <a:path extrusionOk="0" h="2649595" w="2820960">
                  <a:moveTo>
                    <a:pt x="2785735" y="107"/>
                  </a:moveTo>
                  <a:cubicBezTo>
                    <a:pt x="2764751" y="-1455"/>
                    <a:pt x="2746216" y="14247"/>
                    <a:pt x="2744654" y="35231"/>
                  </a:cubicBezTo>
                  <a:cubicBezTo>
                    <a:pt x="2737558" y="130515"/>
                    <a:pt x="2726127" y="223875"/>
                    <a:pt x="2710126" y="315027"/>
                  </a:cubicBezTo>
                  <a:cubicBezTo>
                    <a:pt x="2706487" y="335753"/>
                    <a:pt x="2720355" y="355443"/>
                    <a:pt x="2741082" y="359081"/>
                  </a:cubicBezTo>
                  <a:cubicBezTo>
                    <a:pt x="2761808" y="362718"/>
                    <a:pt x="2781496" y="348850"/>
                    <a:pt x="2785135" y="328124"/>
                  </a:cubicBezTo>
                  <a:cubicBezTo>
                    <a:pt x="2801575" y="234477"/>
                    <a:pt x="2813576" y="138684"/>
                    <a:pt x="2820854" y="40886"/>
                  </a:cubicBezTo>
                  <a:cubicBezTo>
                    <a:pt x="2822416" y="19902"/>
                    <a:pt x="2806718" y="1669"/>
                    <a:pt x="2785735" y="107"/>
                  </a:cubicBezTo>
                  <a:close/>
                  <a:moveTo>
                    <a:pt x="2652385" y="652867"/>
                  </a:moveTo>
                  <a:cubicBezTo>
                    <a:pt x="2637583" y="654117"/>
                    <a:pt x="2624248" y="664061"/>
                    <a:pt x="2619343" y="679061"/>
                  </a:cubicBezTo>
                  <a:cubicBezTo>
                    <a:pt x="2589939" y="769020"/>
                    <a:pt x="2555868" y="856605"/>
                    <a:pt x="2517244" y="941594"/>
                  </a:cubicBezTo>
                  <a:cubicBezTo>
                    <a:pt x="2508538" y="960751"/>
                    <a:pt x="2517139" y="983193"/>
                    <a:pt x="2536294" y="991898"/>
                  </a:cubicBezTo>
                  <a:cubicBezTo>
                    <a:pt x="2555449" y="1000603"/>
                    <a:pt x="2577899" y="992303"/>
                    <a:pt x="2586596" y="973145"/>
                  </a:cubicBezTo>
                  <a:cubicBezTo>
                    <a:pt x="2626382" y="885605"/>
                    <a:pt x="2661396" y="795513"/>
                    <a:pt x="2691675" y="702873"/>
                  </a:cubicBezTo>
                  <a:cubicBezTo>
                    <a:pt x="2698210" y="682873"/>
                    <a:pt x="2687561" y="661190"/>
                    <a:pt x="2667558" y="654654"/>
                  </a:cubicBezTo>
                  <a:cubicBezTo>
                    <a:pt x="2662567" y="653019"/>
                    <a:pt x="2657319" y="652451"/>
                    <a:pt x="2652385" y="652867"/>
                  </a:cubicBezTo>
                  <a:close/>
                  <a:moveTo>
                    <a:pt x="2375865" y="1253835"/>
                  </a:moveTo>
                  <a:cubicBezTo>
                    <a:pt x="2361234" y="1251269"/>
                    <a:pt x="2346032" y="1257250"/>
                    <a:pt x="2337460" y="1270504"/>
                  </a:cubicBezTo>
                  <a:cubicBezTo>
                    <a:pt x="2286501" y="1349339"/>
                    <a:pt x="2231256" y="1425636"/>
                    <a:pt x="2171963" y="1498807"/>
                  </a:cubicBezTo>
                  <a:cubicBezTo>
                    <a:pt x="2158714" y="1515155"/>
                    <a:pt x="2160971" y="1539138"/>
                    <a:pt x="2177325" y="1552385"/>
                  </a:cubicBezTo>
                  <a:cubicBezTo>
                    <a:pt x="2193670" y="1565631"/>
                    <a:pt x="2217654" y="1563078"/>
                    <a:pt x="2230904" y="1546729"/>
                  </a:cubicBezTo>
                  <a:cubicBezTo>
                    <a:pt x="2291892" y="1471461"/>
                    <a:pt x="2349014" y="1393018"/>
                    <a:pt x="2401458" y="1311879"/>
                  </a:cubicBezTo>
                  <a:cubicBezTo>
                    <a:pt x="2412879" y="1294207"/>
                    <a:pt x="2407821" y="1270616"/>
                    <a:pt x="2390152" y="1259193"/>
                  </a:cubicBezTo>
                  <a:cubicBezTo>
                    <a:pt x="2385733" y="1256338"/>
                    <a:pt x="2380732" y="1254691"/>
                    <a:pt x="2375865" y="1253835"/>
                  </a:cubicBezTo>
                  <a:close/>
                  <a:moveTo>
                    <a:pt x="1943068" y="1763423"/>
                  </a:moveTo>
                  <a:cubicBezTo>
                    <a:pt x="1933324" y="1763118"/>
                    <a:pt x="1923351" y="1766633"/>
                    <a:pt x="1915683" y="1773843"/>
                  </a:cubicBezTo>
                  <a:cubicBezTo>
                    <a:pt x="1847351" y="1838080"/>
                    <a:pt x="1775713" y="1899059"/>
                    <a:pt x="1701075" y="1956895"/>
                  </a:cubicBezTo>
                  <a:cubicBezTo>
                    <a:pt x="1684445" y="1969791"/>
                    <a:pt x="1681635" y="1993842"/>
                    <a:pt x="1694522" y="2010482"/>
                  </a:cubicBezTo>
                  <a:cubicBezTo>
                    <a:pt x="1707410" y="2027113"/>
                    <a:pt x="1731174" y="2030209"/>
                    <a:pt x="1747805" y="2017321"/>
                  </a:cubicBezTo>
                  <a:cubicBezTo>
                    <a:pt x="1824339" y="1958009"/>
                    <a:pt x="1897957" y="1895115"/>
                    <a:pt x="1968071" y="1829202"/>
                  </a:cubicBezTo>
                  <a:cubicBezTo>
                    <a:pt x="1983406" y="1814791"/>
                    <a:pt x="1983968" y="1790664"/>
                    <a:pt x="1969557" y="1775329"/>
                  </a:cubicBezTo>
                  <a:cubicBezTo>
                    <a:pt x="1962356" y="1767661"/>
                    <a:pt x="1952812" y="1763728"/>
                    <a:pt x="1943068" y="1763423"/>
                  </a:cubicBezTo>
                  <a:close/>
                  <a:moveTo>
                    <a:pt x="1404610" y="2164063"/>
                  </a:moveTo>
                  <a:cubicBezTo>
                    <a:pt x="1399704" y="2164749"/>
                    <a:pt x="1394837" y="2166130"/>
                    <a:pt x="1390322" y="2168826"/>
                  </a:cubicBezTo>
                  <a:cubicBezTo>
                    <a:pt x="1309112" y="2217423"/>
                    <a:pt x="1226273" y="2262247"/>
                    <a:pt x="1142072" y="2303071"/>
                  </a:cubicBezTo>
                  <a:cubicBezTo>
                    <a:pt x="1123137" y="2312253"/>
                    <a:pt x="1115031" y="2335037"/>
                    <a:pt x="1124213" y="2353973"/>
                  </a:cubicBezTo>
                  <a:cubicBezTo>
                    <a:pt x="1133395" y="2372909"/>
                    <a:pt x="1156179" y="2381014"/>
                    <a:pt x="1175115" y="2371832"/>
                  </a:cubicBezTo>
                  <a:cubicBezTo>
                    <a:pt x="1261297" y="2330037"/>
                    <a:pt x="1346479" y="2284050"/>
                    <a:pt x="1429613" y="2234320"/>
                  </a:cubicBezTo>
                  <a:cubicBezTo>
                    <a:pt x="1447672" y="2223509"/>
                    <a:pt x="1453511" y="2200277"/>
                    <a:pt x="1442710" y="2182228"/>
                  </a:cubicBezTo>
                  <a:cubicBezTo>
                    <a:pt x="1434604" y="2168683"/>
                    <a:pt x="1419316" y="2162016"/>
                    <a:pt x="1404610" y="2164063"/>
                  </a:cubicBezTo>
                  <a:close/>
                  <a:moveTo>
                    <a:pt x="809593" y="2444756"/>
                  </a:moveTo>
                  <a:cubicBezTo>
                    <a:pt x="804656" y="2444413"/>
                    <a:pt x="799387" y="2445137"/>
                    <a:pt x="794412" y="2446842"/>
                  </a:cubicBezTo>
                  <a:cubicBezTo>
                    <a:pt x="702195" y="2478484"/>
                    <a:pt x="611447" y="2504420"/>
                    <a:pt x="523843" y="2524528"/>
                  </a:cubicBezTo>
                  <a:cubicBezTo>
                    <a:pt x="503334" y="2529242"/>
                    <a:pt x="490559" y="2549864"/>
                    <a:pt x="495268" y="2570371"/>
                  </a:cubicBezTo>
                  <a:cubicBezTo>
                    <a:pt x="499976" y="2590879"/>
                    <a:pt x="520300" y="2603652"/>
                    <a:pt x="540809" y="2598946"/>
                  </a:cubicBezTo>
                  <a:cubicBezTo>
                    <a:pt x="631041" y="2578230"/>
                    <a:pt x="724406" y="2551379"/>
                    <a:pt x="819118" y="2518870"/>
                  </a:cubicBezTo>
                  <a:cubicBezTo>
                    <a:pt x="839020" y="2512040"/>
                    <a:pt x="849761" y="2490561"/>
                    <a:pt x="842930" y="2470654"/>
                  </a:cubicBezTo>
                  <a:cubicBezTo>
                    <a:pt x="837808" y="2455728"/>
                    <a:pt x="824404" y="2445794"/>
                    <a:pt x="809593" y="2444756"/>
                  </a:cubicBezTo>
                  <a:close/>
                  <a:moveTo>
                    <a:pt x="42532" y="2567990"/>
                  </a:moveTo>
                  <a:cubicBezTo>
                    <a:pt x="21634" y="2565533"/>
                    <a:pt x="2723" y="2580430"/>
                    <a:pt x="265" y="2601328"/>
                  </a:cubicBezTo>
                  <a:cubicBezTo>
                    <a:pt x="-2193" y="2622225"/>
                    <a:pt x="12705" y="2641133"/>
                    <a:pt x="33603" y="2643590"/>
                  </a:cubicBezTo>
                  <a:cubicBezTo>
                    <a:pt x="70800" y="2647972"/>
                    <a:pt x="111428" y="2649953"/>
                    <a:pt x="155046" y="2649543"/>
                  </a:cubicBezTo>
                  <a:cubicBezTo>
                    <a:pt x="176088" y="2649353"/>
                    <a:pt x="193046" y="2632189"/>
                    <a:pt x="192849" y="2611148"/>
                  </a:cubicBezTo>
                  <a:cubicBezTo>
                    <a:pt x="192652" y="2590107"/>
                    <a:pt x="175492" y="2573153"/>
                    <a:pt x="154452" y="2573343"/>
                  </a:cubicBezTo>
                  <a:cubicBezTo>
                    <a:pt x="113929" y="2573724"/>
                    <a:pt x="76404" y="2571972"/>
                    <a:pt x="42532" y="256799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325562" y="-501319"/>
              <a:ext cx="2482217" cy="2339686"/>
            </a:xfrm>
            <a:custGeom>
              <a:rect b="b" l="l" r="r" t="t"/>
              <a:pathLst>
                <a:path extrusionOk="0" h="2339686" w="2482217">
                  <a:moveTo>
                    <a:pt x="2445584" y="28"/>
                  </a:moveTo>
                  <a:cubicBezTo>
                    <a:pt x="2424553" y="-776"/>
                    <a:pt x="2407094" y="15613"/>
                    <a:pt x="2406284" y="36641"/>
                  </a:cubicBezTo>
                  <a:cubicBezTo>
                    <a:pt x="2402636" y="131968"/>
                    <a:pt x="2393140" y="225181"/>
                    <a:pt x="2378014" y="316139"/>
                  </a:cubicBezTo>
                  <a:cubicBezTo>
                    <a:pt x="2374557" y="336896"/>
                    <a:pt x="2388511" y="356443"/>
                    <a:pt x="2409266" y="359894"/>
                  </a:cubicBezTo>
                  <a:cubicBezTo>
                    <a:pt x="2430020" y="363347"/>
                    <a:pt x="2449566" y="349398"/>
                    <a:pt x="2453023" y="328641"/>
                  </a:cubicBezTo>
                  <a:cubicBezTo>
                    <a:pt x="2468673" y="234503"/>
                    <a:pt x="2478417" y="138150"/>
                    <a:pt x="2482189" y="39616"/>
                  </a:cubicBezTo>
                  <a:cubicBezTo>
                    <a:pt x="2482999" y="18590"/>
                    <a:pt x="2466606" y="833"/>
                    <a:pt x="2445584" y="28"/>
                  </a:cubicBezTo>
                  <a:close/>
                  <a:moveTo>
                    <a:pt x="2317883" y="652491"/>
                  </a:moveTo>
                  <a:cubicBezTo>
                    <a:pt x="2303062" y="653323"/>
                    <a:pt x="2289575" y="662935"/>
                    <a:pt x="2284250" y="677791"/>
                  </a:cubicBezTo>
                  <a:cubicBezTo>
                    <a:pt x="2252589" y="766151"/>
                    <a:pt x="2214879" y="852004"/>
                    <a:pt x="2171741" y="934966"/>
                  </a:cubicBezTo>
                  <a:cubicBezTo>
                    <a:pt x="2162025" y="953635"/>
                    <a:pt x="2169436" y="976455"/>
                    <a:pt x="2188105" y="986163"/>
                  </a:cubicBezTo>
                  <a:cubicBezTo>
                    <a:pt x="2206774" y="995872"/>
                    <a:pt x="2229596" y="988759"/>
                    <a:pt x="2239302" y="970091"/>
                  </a:cubicBezTo>
                  <a:cubicBezTo>
                    <a:pt x="2284031" y="884091"/>
                    <a:pt x="2323160" y="795013"/>
                    <a:pt x="2355983" y="703391"/>
                  </a:cubicBezTo>
                  <a:cubicBezTo>
                    <a:pt x="2363079" y="683582"/>
                    <a:pt x="2352573" y="661969"/>
                    <a:pt x="2332770" y="654872"/>
                  </a:cubicBezTo>
                  <a:cubicBezTo>
                    <a:pt x="2327817" y="653098"/>
                    <a:pt x="2322826" y="652214"/>
                    <a:pt x="2317883" y="652491"/>
                  </a:cubicBezTo>
                  <a:close/>
                  <a:moveTo>
                    <a:pt x="1996119" y="1235600"/>
                  </a:moveTo>
                  <a:cubicBezTo>
                    <a:pt x="1986451" y="1236895"/>
                    <a:pt x="1977202" y="1241823"/>
                    <a:pt x="1970820" y="1250185"/>
                  </a:cubicBezTo>
                  <a:cubicBezTo>
                    <a:pt x="1914308" y="1324187"/>
                    <a:pt x="1853101" y="1395249"/>
                    <a:pt x="1787159" y="1463009"/>
                  </a:cubicBezTo>
                  <a:cubicBezTo>
                    <a:pt x="1772491" y="1478089"/>
                    <a:pt x="1772681" y="1502210"/>
                    <a:pt x="1787759" y="1516885"/>
                  </a:cubicBezTo>
                  <a:cubicBezTo>
                    <a:pt x="1802837" y="1531560"/>
                    <a:pt x="1826964" y="1531072"/>
                    <a:pt x="1841633" y="1515991"/>
                  </a:cubicBezTo>
                  <a:cubicBezTo>
                    <a:pt x="1909670" y="1446079"/>
                    <a:pt x="1973163" y="1373068"/>
                    <a:pt x="2031542" y="1296619"/>
                  </a:cubicBezTo>
                  <a:cubicBezTo>
                    <a:pt x="2044306" y="1279895"/>
                    <a:pt x="2041124" y="1255811"/>
                    <a:pt x="2024398" y="1243041"/>
                  </a:cubicBezTo>
                  <a:cubicBezTo>
                    <a:pt x="2016036" y="1236655"/>
                    <a:pt x="2005787" y="1234304"/>
                    <a:pt x="1996119" y="1235600"/>
                  </a:cubicBezTo>
                  <a:close/>
                  <a:moveTo>
                    <a:pt x="1534156" y="1704706"/>
                  </a:moveTo>
                  <a:cubicBezTo>
                    <a:pt x="1524488" y="1703423"/>
                    <a:pt x="1514230" y="1705751"/>
                    <a:pt x="1505877" y="1712147"/>
                  </a:cubicBezTo>
                  <a:cubicBezTo>
                    <a:pt x="1431524" y="1769078"/>
                    <a:pt x="1353972" y="1822456"/>
                    <a:pt x="1273705" y="1871986"/>
                  </a:cubicBezTo>
                  <a:cubicBezTo>
                    <a:pt x="1255798" y="1883035"/>
                    <a:pt x="1250159" y="1906467"/>
                    <a:pt x="1261208" y="1924374"/>
                  </a:cubicBezTo>
                  <a:cubicBezTo>
                    <a:pt x="1272257" y="1942281"/>
                    <a:pt x="1295688" y="1947929"/>
                    <a:pt x="1313595" y="1936880"/>
                  </a:cubicBezTo>
                  <a:cubicBezTo>
                    <a:pt x="1396006" y="1886017"/>
                    <a:pt x="1475911" y="1831067"/>
                    <a:pt x="1552311" y="1772574"/>
                  </a:cubicBezTo>
                  <a:cubicBezTo>
                    <a:pt x="1569018" y="1759782"/>
                    <a:pt x="1571951" y="1735998"/>
                    <a:pt x="1559159" y="1719291"/>
                  </a:cubicBezTo>
                  <a:cubicBezTo>
                    <a:pt x="1552759" y="1710938"/>
                    <a:pt x="1543824" y="1705988"/>
                    <a:pt x="1534156" y="1704706"/>
                  </a:cubicBezTo>
                  <a:close/>
                  <a:moveTo>
                    <a:pt x="956998" y="2044627"/>
                  </a:moveTo>
                  <a:cubicBezTo>
                    <a:pt x="952055" y="2044751"/>
                    <a:pt x="946911" y="2046037"/>
                    <a:pt x="942120" y="2048199"/>
                  </a:cubicBezTo>
                  <a:cubicBezTo>
                    <a:pt x="854900" y="2087594"/>
                    <a:pt x="767106" y="2121894"/>
                    <a:pt x="679883" y="2151193"/>
                  </a:cubicBezTo>
                  <a:cubicBezTo>
                    <a:pt x="659935" y="2157889"/>
                    <a:pt x="649073" y="2179463"/>
                    <a:pt x="655772" y="2199408"/>
                  </a:cubicBezTo>
                  <a:cubicBezTo>
                    <a:pt x="662471" y="2219354"/>
                    <a:pt x="684046" y="2230222"/>
                    <a:pt x="703993" y="2223516"/>
                  </a:cubicBezTo>
                  <a:cubicBezTo>
                    <a:pt x="793633" y="2193417"/>
                    <a:pt x="883835" y="2157993"/>
                    <a:pt x="973372" y="2117560"/>
                  </a:cubicBezTo>
                  <a:cubicBezTo>
                    <a:pt x="992546" y="2108892"/>
                    <a:pt x="1001080" y="2086432"/>
                    <a:pt x="992422" y="2067249"/>
                  </a:cubicBezTo>
                  <a:cubicBezTo>
                    <a:pt x="985926" y="2052866"/>
                    <a:pt x="971848" y="2044274"/>
                    <a:pt x="956998" y="2044627"/>
                  </a:cubicBezTo>
                  <a:close/>
                  <a:moveTo>
                    <a:pt x="316444" y="2242871"/>
                  </a:moveTo>
                  <a:cubicBezTo>
                    <a:pt x="214532" y="2259425"/>
                    <a:pt x="120828" y="2266293"/>
                    <a:pt x="39624" y="2262816"/>
                  </a:cubicBezTo>
                  <a:cubicBezTo>
                    <a:pt x="18601" y="2261911"/>
                    <a:pt x="937" y="2278104"/>
                    <a:pt x="36" y="2299125"/>
                  </a:cubicBezTo>
                  <a:cubicBezTo>
                    <a:pt x="-865" y="2320147"/>
                    <a:pt x="15327" y="2337816"/>
                    <a:pt x="36350" y="2338711"/>
                  </a:cubicBezTo>
                  <a:cubicBezTo>
                    <a:pt x="123040" y="2342426"/>
                    <a:pt x="221864" y="2335520"/>
                    <a:pt x="328648" y="2318175"/>
                  </a:cubicBezTo>
                  <a:cubicBezTo>
                    <a:pt x="349419" y="2314804"/>
                    <a:pt x="363574" y="2295192"/>
                    <a:pt x="360200" y="2274418"/>
                  </a:cubicBezTo>
                  <a:cubicBezTo>
                    <a:pt x="356826" y="2253653"/>
                    <a:pt x="337214" y="2239489"/>
                    <a:pt x="316444" y="2242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539962" y="-501302"/>
              <a:ext cx="1927282" cy="2056468"/>
            </a:xfrm>
            <a:custGeom>
              <a:rect b="b" l="l" r="r" t="t"/>
              <a:pathLst>
                <a:path extrusionOk="0" h="2056468" w="1927282">
                  <a:moveTo>
                    <a:pt x="1890066" y="12"/>
                  </a:moveTo>
                  <a:cubicBezTo>
                    <a:pt x="1869035" y="-506"/>
                    <a:pt x="1851594" y="16183"/>
                    <a:pt x="1851070" y="37218"/>
                  </a:cubicBezTo>
                  <a:cubicBezTo>
                    <a:pt x="1848718" y="132947"/>
                    <a:pt x="1839974" y="225936"/>
                    <a:pt x="1825477" y="316421"/>
                  </a:cubicBezTo>
                  <a:cubicBezTo>
                    <a:pt x="1822143" y="337198"/>
                    <a:pt x="1836545" y="356846"/>
                    <a:pt x="1857328" y="360176"/>
                  </a:cubicBezTo>
                  <a:cubicBezTo>
                    <a:pt x="1878102" y="363506"/>
                    <a:pt x="1897448" y="349401"/>
                    <a:pt x="1900781" y="328624"/>
                  </a:cubicBezTo>
                  <a:cubicBezTo>
                    <a:pt x="1915821" y="234756"/>
                    <a:pt x="1924832" y="138131"/>
                    <a:pt x="1927270" y="39005"/>
                  </a:cubicBezTo>
                  <a:cubicBezTo>
                    <a:pt x="1927794" y="17969"/>
                    <a:pt x="1911097" y="530"/>
                    <a:pt x="1890066" y="12"/>
                  </a:cubicBezTo>
                  <a:close/>
                  <a:moveTo>
                    <a:pt x="1765345" y="652771"/>
                  </a:moveTo>
                  <a:cubicBezTo>
                    <a:pt x="1750515" y="653440"/>
                    <a:pt x="1736609" y="662680"/>
                    <a:pt x="1731122" y="677477"/>
                  </a:cubicBezTo>
                  <a:cubicBezTo>
                    <a:pt x="1698442" y="765580"/>
                    <a:pt x="1659589" y="850405"/>
                    <a:pt x="1614441" y="931676"/>
                  </a:cubicBezTo>
                  <a:cubicBezTo>
                    <a:pt x="1604221" y="950070"/>
                    <a:pt x="1610631" y="973249"/>
                    <a:pt x="1629024" y="983468"/>
                  </a:cubicBezTo>
                  <a:cubicBezTo>
                    <a:pt x="1647416" y="993687"/>
                    <a:pt x="1670591" y="986979"/>
                    <a:pt x="1680811" y="968585"/>
                  </a:cubicBezTo>
                  <a:cubicBezTo>
                    <a:pt x="1727836" y="883957"/>
                    <a:pt x="1768527" y="795713"/>
                    <a:pt x="1802560" y="703968"/>
                  </a:cubicBezTo>
                  <a:cubicBezTo>
                    <a:pt x="1809875" y="684240"/>
                    <a:pt x="1799959" y="662173"/>
                    <a:pt x="1780233" y="654856"/>
                  </a:cubicBezTo>
                  <a:cubicBezTo>
                    <a:pt x="1775299" y="653027"/>
                    <a:pt x="1770289" y="652550"/>
                    <a:pt x="1765345" y="652771"/>
                  </a:cubicBezTo>
                  <a:close/>
                  <a:moveTo>
                    <a:pt x="1427503" y="1224868"/>
                  </a:moveTo>
                  <a:cubicBezTo>
                    <a:pt x="1417788" y="1225661"/>
                    <a:pt x="1408425" y="1229944"/>
                    <a:pt x="1401614" y="1237965"/>
                  </a:cubicBezTo>
                  <a:cubicBezTo>
                    <a:pt x="1341397" y="1308889"/>
                    <a:pt x="1275913" y="1375925"/>
                    <a:pt x="1205752" y="1438584"/>
                  </a:cubicBezTo>
                  <a:cubicBezTo>
                    <a:pt x="1190064" y="1452601"/>
                    <a:pt x="1188759" y="1476766"/>
                    <a:pt x="1202780" y="1492460"/>
                  </a:cubicBezTo>
                  <a:cubicBezTo>
                    <a:pt x="1216791" y="1508155"/>
                    <a:pt x="1240956" y="1509453"/>
                    <a:pt x="1256653" y="1495437"/>
                  </a:cubicBezTo>
                  <a:cubicBezTo>
                    <a:pt x="1329396" y="1430471"/>
                    <a:pt x="1397147" y="1361002"/>
                    <a:pt x="1459660" y="1287375"/>
                  </a:cubicBezTo>
                  <a:cubicBezTo>
                    <a:pt x="1473271" y="1271334"/>
                    <a:pt x="1471528" y="1247415"/>
                    <a:pt x="1455488" y="1233796"/>
                  </a:cubicBezTo>
                  <a:cubicBezTo>
                    <a:pt x="1447468" y="1226988"/>
                    <a:pt x="1437228" y="1224073"/>
                    <a:pt x="1427503" y="1224868"/>
                  </a:cubicBezTo>
                  <a:close/>
                  <a:moveTo>
                    <a:pt x="920002" y="1657659"/>
                  </a:moveTo>
                  <a:cubicBezTo>
                    <a:pt x="915115" y="1658439"/>
                    <a:pt x="910477" y="1660230"/>
                    <a:pt x="906009" y="1663018"/>
                  </a:cubicBezTo>
                  <a:cubicBezTo>
                    <a:pt x="826257" y="1712839"/>
                    <a:pt x="743532" y="1757517"/>
                    <a:pt x="658959" y="1796960"/>
                  </a:cubicBezTo>
                  <a:cubicBezTo>
                    <a:pt x="639889" y="1805857"/>
                    <a:pt x="631611" y="1828498"/>
                    <a:pt x="640505" y="1847567"/>
                  </a:cubicBezTo>
                  <a:cubicBezTo>
                    <a:pt x="649398" y="1866636"/>
                    <a:pt x="672036" y="1874913"/>
                    <a:pt x="691106" y="1866016"/>
                  </a:cubicBezTo>
                  <a:cubicBezTo>
                    <a:pt x="778470" y="1825278"/>
                    <a:pt x="863795" y="1779082"/>
                    <a:pt x="946195" y="1727609"/>
                  </a:cubicBezTo>
                  <a:cubicBezTo>
                    <a:pt x="964045" y="1716461"/>
                    <a:pt x="969551" y="1693067"/>
                    <a:pt x="958397" y="1675221"/>
                  </a:cubicBezTo>
                  <a:cubicBezTo>
                    <a:pt x="950043" y="1661837"/>
                    <a:pt x="934670" y="1655320"/>
                    <a:pt x="920002" y="1657659"/>
                  </a:cubicBezTo>
                  <a:close/>
                  <a:moveTo>
                    <a:pt x="323203" y="1925548"/>
                  </a:moveTo>
                  <a:cubicBezTo>
                    <a:pt x="318298" y="1924890"/>
                    <a:pt x="313394" y="1925052"/>
                    <a:pt x="308320" y="1926443"/>
                  </a:cubicBezTo>
                  <a:cubicBezTo>
                    <a:pt x="214001" y="1952284"/>
                    <a:pt x="121577" y="1970344"/>
                    <a:pt x="33881" y="1980316"/>
                  </a:cubicBezTo>
                  <a:cubicBezTo>
                    <a:pt x="12974" y="1982698"/>
                    <a:pt x="-2133" y="2001681"/>
                    <a:pt x="247" y="2022588"/>
                  </a:cubicBezTo>
                  <a:cubicBezTo>
                    <a:pt x="2625" y="2043496"/>
                    <a:pt x="21606" y="2058602"/>
                    <a:pt x="42513" y="2056221"/>
                  </a:cubicBezTo>
                  <a:cubicBezTo>
                    <a:pt x="134179" y="2045791"/>
                    <a:pt x="230234" y="2026827"/>
                    <a:pt x="328263" y="1999967"/>
                  </a:cubicBezTo>
                  <a:cubicBezTo>
                    <a:pt x="348558" y="1994404"/>
                    <a:pt x="360613" y="1973525"/>
                    <a:pt x="355053" y="1953237"/>
                  </a:cubicBezTo>
                  <a:cubicBezTo>
                    <a:pt x="350882" y="1938016"/>
                    <a:pt x="337920" y="1927519"/>
                    <a:pt x="323203" y="19255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261932" y="-501317"/>
              <a:ext cx="1887134" cy="1711324"/>
            </a:xfrm>
            <a:custGeom>
              <a:rect b="b" l="l" r="r" t="t"/>
              <a:pathLst>
                <a:path extrusionOk="0" h="1711324" w="1887134">
                  <a:moveTo>
                    <a:pt x="1850494" y="26"/>
                  </a:moveTo>
                  <a:cubicBezTo>
                    <a:pt x="1829472" y="-749"/>
                    <a:pt x="1811679" y="15610"/>
                    <a:pt x="1810908" y="36639"/>
                  </a:cubicBezTo>
                  <a:cubicBezTo>
                    <a:pt x="1807355" y="133095"/>
                    <a:pt x="1797478" y="226008"/>
                    <a:pt x="1781142" y="315245"/>
                  </a:cubicBezTo>
                  <a:cubicBezTo>
                    <a:pt x="1777351" y="335943"/>
                    <a:pt x="1791105" y="355806"/>
                    <a:pt x="1811803" y="359595"/>
                  </a:cubicBezTo>
                  <a:cubicBezTo>
                    <a:pt x="1832501" y="363384"/>
                    <a:pt x="1852361" y="349635"/>
                    <a:pt x="1856152" y="328936"/>
                  </a:cubicBezTo>
                  <a:cubicBezTo>
                    <a:pt x="1873154" y="236065"/>
                    <a:pt x="1883422" y="139408"/>
                    <a:pt x="1887108" y="39317"/>
                  </a:cubicBezTo>
                  <a:cubicBezTo>
                    <a:pt x="1887879" y="18290"/>
                    <a:pt x="1871525" y="802"/>
                    <a:pt x="1850494" y="26"/>
                  </a:cubicBezTo>
                  <a:close/>
                  <a:moveTo>
                    <a:pt x="1710000" y="648322"/>
                  </a:moveTo>
                  <a:cubicBezTo>
                    <a:pt x="1695151" y="648256"/>
                    <a:pt x="1680796" y="657031"/>
                    <a:pt x="1674577" y="671539"/>
                  </a:cubicBezTo>
                  <a:cubicBezTo>
                    <a:pt x="1637467" y="758211"/>
                    <a:pt x="1593395" y="839836"/>
                    <a:pt x="1542427" y="916511"/>
                  </a:cubicBezTo>
                  <a:cubicBezTo>
                    <a:pt x="1530778" y="934034"/>
                    <a:pt x="1535616" y="957844"/>
                    <a:pt x="1553133" y="969492"/>
                  </a:cubicBezTo>
                  <a:cubicBezTo>
                    <a:pt x="1570659" y="981141"/>
                    <a:pt x="1594176" y="976301"/>
                    <a:pt x="1605825" y="958777"/>
                  </a:cubicBezTo>
                  <a:cubicBezTo>
                    <a:pt x="1659346" y="878260"/>
                    <a:pt x="1705885" y="792543"/>
                    <a:pt x="1744833" y="701602"/>
                  </a:cubicBezTo>
                  <a:cubicBezTo>
                    <a:pt x="1753110" y="682259"/>
                    <a:pt x="1743928" y="659878"/>
                    <a:pt x="1724583" y="651596"/>
                  </a:cubicBezTo>
                  <a:cubicBezTo>
                    <a:pt x="1719754" y="649526"/>
                    <a:pt x="1714953" y="648344"/>
                    <a:pt x="1710000" y="648322"/>
                  </a:cubicBezTo>
                  <a:close/>
                  <a:moveTo>
                    <a:pt x="1328409" y="1188270"/>
                  </a:moveTo>
                  <a:cubicBezTo>
                    <a:pt x="1318665" y="1187843"/>
                    <a:pt x="1308778" y="1190987"/>
                    <a:pt x="1301025" y="1198092"/>
                  </a:cubicBezTo>
                  <a:cubicBezTo>
                    <a:pt x="1232578" y="1260790"/>
                    <a:pt x="1158341" y="1317634"/>
                    <a:pt x="1079569" y="1368055"/>
                  </a:cubicBezTo>
                  <a:cubicBezTo>
                    <a:pt x="1061843" y="1379398"/>
                    <a:pt x="1056614" y="1403017"/>
                    <a:pt x="1067958" y="1420739"/>
                  </a:cubicBezTo>
                  <a:cubicBezTo>
                    <a:pt x="1079302" y="1438462"/>
                    <a:pt x="1102924" y="1443692"/>
                    <a:pt x="1120641" y="1432348"/>
                  </a:cubicBezTo>
                  <a:cubicBezTo>
                    <a:pt x="1203060" y="1379595"/>
                    <a:pt x="1280803" y="1320038"/>
                    <a:pt x="1352517" y="1254350"/>
                  </a:cubicBezTo>
                  <a:cubicBezTo>
                    <a:pt x="1368033" y="1240137"/>
                    <a:pt x="1368814" y="1215991"/>
                    <a:pt x="1354603" y="1200474"/>
                  </a:cubicBezTo>
                  <a:cubicBezTo>
                    <a:pt x="1347498" y="1192716"/>
                    <a:pt x="1338144" y="1188698"/>
                    <a:pt x="1328409" y="1188270"/>
                  </a:cubicBezTo>
                  <a:close/>
                  <a:moveTo>
                    <a:pt x="761074" y="1531170"/>
                  </a:moveTo>
                  <a:cubicBezTo>
                    <a:pt x="756130" y="1530938"/>
                    <a:pt x="750830" y="1531732"/>
                    <a:pt x="745894" y="1533552"/>
                  </a:cubicBezTo>
                  <a:cubicBezTo>
                    <a:pt x="657387" y="1566173"/>
                    <a:pt x="567246" y="1591403"/>
                    <a:pt x="477111" y="1608858"/>
                  </a:cubicBezTo>
                  <a:cubicBezTo>
                    <a:pt x="456452" y="1612860"/>
                    <a:pt x="442748" y="1632849"/>
                    <a:pt x="446749" y="1653507"/>
                  </a:cubicBezTo>
                  <a:cubicBezTo>
                    <a:pt x="450750" y="1674165"/>
                    <a:pt x="470739" y="1687571"/>
                    <a:pt x="491398" y="1683570"/>
                  </a:cubicBezTo>
                  <a:cubicBezTo>
                    <a:pt x="585566" y="1665333"/>
                    <a:pt x="680014" y="1639034"/>
                    <a:pt x="772386" y="1604989"/>
                  </a:cubicBezTo>
                  <a:cubicBezTo>
                    <a:pt x="792129" y="1597712"/>
                    <a:pt x="802284" y="1575917"/>
                    <a:pt x="795008" y="1556173"/>
                  </a:cubicBezTo>
                  <a:cubicBezTo>
                    <a:pt x="789550" y="1541366"/>
                    <a:pt x="775905" y="1531868"/>
                    <a:pt x="761074" y="1531170"/>
                  </a:cubicBezTo>
                  <a:close/>
                  <a:moveTo>
                    <a:pt x="42532" y="1629397"/>
                  </a:moveTo>
                  <a:cubicBezTo>
                    <a:pt x="21634" y="1626941"/>
                    <a:pt x="2720" y="1641836"/>
                    <a:pt x="265" y="1662734"/>
                  </a:cubicBezTo>
                  <a:cubicBezTo>
                    <a:pt x="-2191" y="1683632"/>
                    <a:pt x="12704" y="1702546"/>
                    <a:pt x="33602" y="1705002"/>
                  </a:cubicBezTo>
                  <a:cubicBezTo>
                    <a:pt x="56184" y="1707655"/>
                    <a:pt x="79246" y="1709815"/>
                    <a:pt x="102659" y="1711252"/>
                  </a:cubicBezTo>
                  <a:cubicBezTo>
                    <a:pt x="123661" y="1712542"/>
                    <a:pt x="141851" y="1696536"/>
                    <a:pt x="143139" y="1675533"/>
                  </a:cubicBezTo>
                  <a:cubicBezTo>
                    <a:pt x="144429" y="1654531"/>
                    <a:pt x="128424" y="1636639"/>
                    <a:pt x="107421" y="1635350"/>
                  </a:cubicBezTo>
                  <a:cubicBezTo>
                    <a:pt x="85409" y="1633999"/>
                    <a:pt x="63698" y="1631884"/>
                    <a:pt x="42532" y="16293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1" name="Google Shape;111;p4"/>
          <p:cNvSpPr/>
          <p:nvPr/>
        </p:nvSpPr>
        <p:spPr>
          <a:xfrm>
            <a:off x="10076142" y="5345990"/>
            <a:ext cx="989717" cy="1879396"/>
          </a:xfrm>
          <a:custGeom>
            <a:rect b="b" l="l" r="r" t="t"/>
            <a:pathLst>
              <a:path extrusionOk="0" h="4041712" w="2128423">
                <a:moveTo>
                  <a:pt x="1170138" y="0"/>
                </a:moveTo>
                <a:cubicBezTo>
                  <a:pt x="1640730" y="0"/>
                  <a:pt x="2055467" y="342472"/>
                  <a:pt x="2124571" y="869414"/>
                </a:cubicBezTo>
                <a:cubicBezTo>
                  <a:pt x="2179273" y="1286466"/>
                  <a:pt x="1633615" y="1991525"/>
                  <a:pt x="1613831" y="2442524"/>
                </a:cubicBezTo>
                <a:cubicBezTo>
                  <a:pt x="1599277" y="2774385"/>
                  <a:pt x="1993202" y="3143698"/>
                  <a:pt x="1984458" y="3387767"/>
                </a:cubicBezTo>
                <a:cubicBezTo>
                  <a:pt x="1966313" y="3894487"/>
                  <a:pt x="1674467" y="4104751"/>
                  <a:pt x="1138058" y="4025437"/>
                </a:cubicBezTo>
                <a:cubicBezTo>
                  <a:pt x="572978" y="3941883"/>
                  <a:pt x="-107975" y="3818487"/>
                  <a:pt x="14421" y="3254569"/>
                </a:cubicBezTo>
                <a:cubicBezTo>
                  <a:pt x="61313" y="3038504"/>
                  <a:pt x="1184416" y="3257941"/>
                  <a:pt x="1219296" y="2298383"/>
                </a:cubicBezTo>
                <a:cubicBezTo>
                  <a:pt x="1237746" y="1790729"/>
                  <a:pt x="619478" y="1361894"/>
                  <a:pt x="531715" y="869414"/>
                </a:cubicBezTo>
                <a:cubicBezTo>
                  <a:pt x="430216" y="299923"/>
                  <a:pt x="785347" y="0"/>
                  <a:pt x="11701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4"/>
          <p:cNvSpPr txBox="1"/>
          <p:nvPr>
            <p:ph type="title"/>
          </p:nvPr>
        </p:nvSpPr>
        <p:spPr>
          <a:xfrm>
            <a:off x="2110339" y="3069875"/>
            <a:ext cx="8313000" cy="1324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7000"/>
              <a:buFont typeface="Aldrich"/>
              <a:buNone/>
              <a:defRPr sz="6000"/>
            </a:lvl1pPr>
            <a:lvl2pPr lvl="1"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13" name="Google Shape;113;p4"/>
          <p:cNvSpPr txBox="1"/>
          <p:nvPr>
            <p:ph idx="1" type="body"/>
          </p:nvPr>
        </p:nvSpPr>
        <p:spPr>
          <a:xfrm>
            <a:off x="2110300" y="4474175"/>
            <a:ext cx="8313000" cy="22359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114" name="Google Shape;114;p4"/>
          <p:cNvSpPr/>
          <p:nvPr/>
        </p:nvSpPr>
        <p:spPr>
          <a:xfrm rot="3773357">
            <a:off x="11227803" y="5491397"/>
            <a:ext cx="1182066" cy="1398888"/>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4"/>
          <p:cNvSpPr/>
          <p:nvPr/>
        </p:nvSpPr>
        <p:spPr>
          <a:xfrm rot="-4767314">
            <a:off x="11264330" y="4409618"/>
            <a:ext cx="1338440" cy="1146242"/>
          </a:xfrm>
          <a:custGeom>
            <a:rect b="b" l="l" r="r" t="t"/>
            <a:pathLst>
              <a:path extrusionOk="0" h="1951316" w="2278505">
                <a:moveTo>
                  <a:pt x="124884" y="1951316"/>
                </a:moveTo>
                <a:cubicBezTo>
                  <a:pt x="606183" y="1779990"/>
                  <a:pt x="782090" y="115363"/>
                  <a:pt x="199398" y="305511"/>
                </a:cubicBezTo>
                <a:cubicBezTo>
                  <a:pt x="-362682" y="488934"/>
                  <a:pt x="366486" y="1750205"/>
                  <a:pt x="1110988" y="1498460"/>
                </a:cubicBezTo>
                <a:cubicBezTo>
                  <a:pt x="1586238" y="1337754"/>
                  <a:pt x="1698967" y="-145365"/>
                  <a:pt x="1110988" y="11617"/>
                </a:cubicBezTo>
                <a:cubicBezTo>
                  <a:pt x="522039" y="168846"/>
                  <a:pt x="1391862" y="1377502"/>
                  <a:pt x="2278506" y="127149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4"/>
          <p:cNvSpPr/>
          <p:nvPr>
            <p:ph idx="2" type="pic"/>
          </p:nvPr>
        </p:nvSpPr>
        <p:spPr>
          <a:xfrm>
            <a:off x="4872450" y="541175"/>
            <a:ext cx="2447100" cy="2447100"/>
          </a:xfrm>
          <a:prstGeom prst="ellipse">
            <a:avLst/>
          </a:prstGeom>
          <a:noFill/>
          <a:ln>
            <a:noFill/>
          </a:ln>
        </p:spPr>
      </p:sp>
      <p:sp>
        <p:nvSpPr>
          <p:cNvPr id="117" name="Google Shape;117;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18" name="Shape 118"/>
        <p:cNvGrpSpPr/>
        <p:nvPr/>
      </p:nvGrpSpPr>
      <p:grpSpPr>
        <a:xfrm>
          <a:off x="0" y="0"/>
          <a:ext cx="0" cy="0"/>
          <a:chOff x="0" y="0"/>
          <a:chExt cx="0" cy="0"/>
        </a:xfrm>
      </p:grpSpPr>
      <p:sp>
        <p:nvSpPr>
          <p:cNvPr id="119" name="Google Shape;119;p5"/>
          <p:cNvSpPr/>
          <p:nvPr/>
        </p:nvSpPr>
        <p:spPr>
          <a:xfrm rot="3540701">
            <a:off x="10519713" y="3220352"/>
            <a:ext cx="1422087" cy="2309361"/>
          </a:xfrm>
          <a:custGeom>
            <a:rect b="b" l="l" r="r" t="t"/>
            <a:pathLst>
              <a:path extrusionOk="0" h="2308748" w="1421709">
                <a:moveTo>
                  <a:pt x="124941" y="1299531"/>
                </a:moveTo>
                <a:cubicBezTo>
                  <a:pt x="-394572" y="597472"/>
                  <a:pt x="843650" y="-480091"/>
                  <a:pt x="1322005" y="235694"/>
                </a:cubicBezTo>
                <a:cubicBezTo>
                  <a:pt x="1659323" y="740452"/>
                  <a:pt x="1103863" y="2747579"/>
                  <a:pt x="210847" y="2221666"/>
                </a:cubicBezTo>
                <a:cubicBezTo>
                  <a:pt x="-214644" y="1971082"/>
                  <a:pt x="306602" y="1545019"/>
                  <a:pt x="124941" y="12995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0" name="Google Shape;120;p5"/>
          <p:cNvGrpSpPr/>
          <p:nvPr/>
        </p:nvGrpSpPr>
        <p:grpSpPr>
          <a:xfrm>
            <a:off x="-400612" y="-902031"/>
            <a:ext cx="12993221" cy="9064338"/>
            <a:chOff x="-400612" y="-902031"/>
            <a:chExt cx="12993221" cy="9064338"/>
          </a:xfrm>
        </p:grpSpPr>
        <p:sp>
          <p:nvSpPr>
            <p:cNvPr id="121" name="Google Shape;121;p5"/>
            <p:cNvSpPr/>
            <p:nvPr/>
          </p:nvSpPr>
          <p:spPr>
            <a:xfrm rot="3567267">
              <a:off x="2369146" y="5452071"/>
              <a:ext cx="2536736" cy="2145418"/>
            </a:xfrm>
            <a:custGeom>
              <a:rect b="b" l="l" r="r" t="t"/>
              <a:pathLst>
                <a:path extrusionOk="0" h="2148475" w="2540351">
                  <a:moveTo>
                    <a:pt x="1059957" y="879449"/>
                  </a:moveTo>
                  <a:cubicBezTo>
                    <a:pt x="709056" y="1353365"/>
                    <a:pt x="242902" y="855312"/>
                    <a:pt x="42154" y="1307378"/>
                  </a:cubicBezTo>
                  <a:cubicBezTo>
                    <a:pt x="-148489" y="1736708"/>
                    <a:pt x="352174" y="2182392"/>
                    <a:pt x="651592" y="2146436"/>
                  </a:cubicBezTo>
                  <a:cubicBezTo>
                    <a:pt x="951010" y="2110469"/>
                    <a:pt x="1052804" y="1512718"/>
                    <a:pt x="1351889" y="1281861"/>
                  </a:cubicBezTo>
                  <a:cubicBezTo>
                    <a:pt x="1639315" y="1059995"/>
                    <a:pt x="2648737" y="1147101"/>
                    <a:pt x="2530817" y="512460"/>
                  </a:cubicBezTo>
                  <a:cubicBezTo>
                    <a:pt x="2323782" y="-601775"/>
                    <a:pt x="1434366" y="373776"/>
                    <a:pt x="1059957" y="8794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2341241" y="-185027"/>
              <a:ext cx="2440128" cy="2326550"/>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10620919" y="5232931"/>
              <a:ext cx="1971690" cy="2134088"/>
            </a:xfrm>
            <a:custGeom>
              <a:rect b="b" l="l" r="r" t="t"/>
              <a:pathLst>
                <a:path extrusionOk="0" h="2134088" w="1971690">
                  <a:moveTo>
                    <a:pt x="328311" y="1616138"/>
                  </a:moveTo>
                  <a:cubicBezTo>
                    <a:pt x="590629" y="1661068"/>
                    <a:pt x="369269" y="1210212"/>
                    <a:pt x="410225" y="1148290"/>
                  </a:cubicBezTo>
                  <a:cubicBezTo>
                    <a:pt x="441086" y="1101617"/>
                    <a:pt x="513382" y="1088730"/>
                    <a:pt x="543957" y="1148823"/>
                  </a:cubicBezTo>
                  <a:cubicBezTo>
                    <a:pt x="572436" y="1204764"/>
                    <a:pt x="546243" y="1292774"/>
                    <a:pt x="544814" y="1352039"/>
                  </a:cubicBezTo>
                  <a:cubicBezTo>
                    <a:pt x="540719" y="1524299"/>
                    <a:pt x="514429" y="1706512"/>
                    <a:pt x="543004" y="1878229"/>
                  </a:cubicBezTo>
                  <a:cubicBezTo>
                    <a:pt x="552911" y="1937655"/>
                    <a:pt x="584057" y="2085283"/>
                    <a:pt x="655305" y="2100694"/>
                  </a:cubicBezTo>
                  <a:cubicBezTo>
                    <a:pt x="725313" y="2115859"/>
                    <a:pt x="772271" y="2036096"/>
                    <a:pt x="787416" y="1979632"/>
                  </a:cubicBezTo>
                  <a:cubicBezTo>
                    <a:pt x="817514" y="1867570"/>
                    <a:pt x="834469" y="1751222"/>
                    <a:pt x="908288" y="1658649"/>
                  </a:cubicBezTo>
                  <a:cubicBezTo>
                    <a:pt x="929529" y="1632093"/>
                    <a:pt x="952389" y="1592879"/>
                    <a:pt x="990775" y="1590574"/>
                  </a:cubicBezTo>
                  <a:cubicBezTo>
                    <a:pt x="1050020" y="1587021"/>
                    <a:pt x="1085453" y="1688862"/>
                    <a:pt x="1098502" y="1729601"/>
                  </a:cubicBezTo>
                  <a:cubicBezTo>
                    <a:pt x="1129554" y="1826137"/>
                    <a:pt x="1131364" y="1938132"/>
                    <a:pt x="1184036" y="2028038"/>
                  </a:cubicBezTo>
                  <a:cubicBezTo>
                    <a:pt x="1285668" y="2201488"/>
                    <a:pt x="1477121" y="2144643"/>
                    <a:pt x="1542939" y="1983756"/>
                  </a:cubicBezTo>
                  <a:cubicBezTo>
                    <a:pt x="1597994" y="1849244"/>
                    <a:pt x="1407112" y="1492933"/>
                    <a:pt x="1612472" y="1345772"/>
                  </a:cubicBezTo>
                  <a:cubicBezTo>
                    <a:pt x="2001091" y="1067166"/>
                    <a:pt x="2078720" y="643027"/>
                    <a:pt x="1824212" y="567331"/>
                  </a:cubicBezTo>
                  <a:cubicBezTo>
                    <a:pt x="1684005" y="525640"/>
                    <a:pt x="1441783" y="876199"/>
                    <a:pt x="1373679" y="990956"/>
                  </a:cubicBezTo>
                  <a:cubicBezTo>
                    <a:pt x="1345486" y="1038514"/>
                    <a:pt x="1282716" y="1073137"/>
                    <a:pt x="1226805" y="1042305"/>
                  </a:cubicBezTo>
                  <a:cubicBezTo>
                    <a:pt x="1149176" y="999500"/>
                    <a:pt x="1203372" y="778691"/>
                    <a:pt x="1222613" y="719198"/>
                  </a:cubicBezTo>
                  <a:cubicBezTo>
                    <a:pt x="1265952" y="584591"/>
                    <a:pt x="1276239" y="453317"/>
                    <a:pt x="1278049" y="312014"/>
                  </a:cubicBezTo>
                  <a:cubicBezTo>
                    <a:pt x="1279192" y="218421"/>
                    <a:pt x="1263762" y="106683"/>
                    <a:pt x="1187656" y="39551"/>
                  </a:cubicBezTo>
                  <a:cubicBezTo>
                    <a:pt x="1111171" y="-27886"/>
                    <a:pt x="1039066" y="152403"/>
                    <a:pt x="1024683" y="194827"/>
                  </a:cubicBezTo>
                  <a:cubicBezTo>
                    <a:pt x="993918" y="285677"/>
                    <a:pt x="963724" y="377698"/>
                    <a:pt x="941530" y="471291"/>
                  </a:cubicBezTo>
                  <a:cubicBezTo>
                    <a:pt x="926004" y="536518"/>
                    <a:pt x="919242" y="604460"/>
                    <a:pt x="893714" y="666734"/>
                  </a:cubicBezTo>
                  <a:cubicBezTo>
                    <a:pt x="867045" y="731542"/>
                    <a:pt x="825992" y="792093"/>
                    <a:pt x="751316" y="801522"/>
                  </a:cubicBezTo>
                  <a:cubicBezTo>
                    <a:pt x="645684" y="814838"/>
                    <a:pt x="655589" y="677983"/>
                    <a:pt x="661972" y="612442"/>
                  </a:cubicBezTo>
                  <a:cubicBezTo>
                    <a:pt x="677307" y="456803"/>
                    <a:pt x="709311" y="41323"/>
                    <a:pt x="433942" y="1842"/>
                  </a:cubicBezTo>
                  <a:cubicBezTo>
                    <a:pt x="276590" y="-20704"/>
                    <a:pt x="177340" y="163433"/>
                    <a:pt x="27416" y="572722"/>
                  </a:cubicBezTo>
                  <a:cubicBezTo>
                    <a:pt x="-83360" y="874865"/>
                    <a:pt x="177340" y="947588"/>
                    <a:pt x="177340" y="1184571"/>
                  </a:cubicBezTo>
                  <a:cubicBezTo>
                    <a:pt x="177340" y="1416799"/>
                    <a:pt x="94757" y="1576143"/>
                    <a:pt x="328311" y="16161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9920682" y="547933"/>
              <a:ext cx="2372995" cy="2780294"/>
            </a:xfrm>
            <a:custGeom>
              <a:rect b="b" l="l" r="r" t="t"/>
              <a:pathLst>
                <a:path extrusionOk="0" h="2780294" w="2372995">
                  <a:moveTo>
                    <a:pt x="899389" y="990720"/>
                  </a:moveTo>
                  <a:cubicBezTo>
                    <a:pt x="427711" y="1185583"/>
                    <a:pt x="-238468" y="1375416"/>
                    <a:pt x="85763" y="1818424"/>
                  </a:cubicBezTo>
                  <a:cubicBezTo>
                    <a:pt x="264357" y="2062416"/>
                    <a:pt x="576014" y="1551200"/>
                    <a:pt x="941393" y="2113356"/>
                  </a:cubicBezTo>
                  <a:cubicBezTo>
                    <a:pt x="1094556" y="2348852"/>
                    <a:pt x="816236" y="2730281"/>
                    <a:pt x="941393" y="2777163"/>
                  </a:cubicBezTo>
                  <a:cubicBezTo>
                    <a:pt x="1067315" y="2824273"/>
                    <a:pt x="1328394" y="2325163"/>
                    <a:pt x="1456697" y="2266813"/>
                  </a:cubicBezTo>
                  <a:cubicBezTo>
                    <a:pt x="1583283" y="2209187"/>
                    <a:pt x="1609477" y="2338832"/>
                    <a:pt x="1649101" y="2428176"/>
                  </a:cubicBezTo>
                  <a:cubicBezTo>
                    <a:pt x="1723206" y="2595188"/>
                    <a:pt x="1807597" y="2681694"/>
                    <a:pt x="1991620" y="2606065"/>
                  </a:cubicBezTo>
                  <a:cubicBezTo>
                    <a:pt x="2345760" y="2460494"/>
                    <a:pt x="2511780" y="1890309"/>
                    <a:pt x="2232031" y="1610064"/>
                  </a:cubicBezTo>
                  <a:cubicBezTo>
                    <a:pt x="2156594" y="1534417"/>
                    <a:pt x="2068487" y="1500041"/>
                    <a:pt x="1961902" y="1513824"/>
                  </a:cubicBezTo>
                  <a:cubicBezTo>
                    <a:pt x="1892941" y="1522730"/>
                    <a:pt x="1751018" y="1563335"/>
                    <a:pt x="1705679" y="1486058"/>
                  </a:cubicBezTo>
                  <a:cubicBezTo>
                    <a:pt x="1582236" y="1275280"/>
                    <a:pt x="1680630" y="1016866"/>
                    <a:pt x="1802644" y="846678"/>
                  </a:cubicBezTo>
                  <a:cubicBezTo>
                    <a:pt x="1998954" y="572853"/>
                    <a:pt x="2163356" y="-19945"/>
                    <a:pt x="1714252" y="516"/>
                  </a:cubicBezTo>
                  <a:cubicBezTo>
                    <a:pt x="1504607" y="10069"/>
                    <a:pt x="1582236" y="708663"/>
                    <a:pt x="899389" y="99072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8750130" y="-69382"/>
              <a:ext cx="2357050" cy="1564657"/>
            </a:xfrm>
            <a:custGeom>
              <a:rect b="b" l="l" r="r" t="t"/>
              <a:pathLst>
                <a:path extrusionOk="0" h="1564657" w="2357050">
                  <a:moveTo>
                    <a:pt x="1227074" y="116783"/>
                  </a:moveTo>
                  <a:cubicBezTo>
                    <a:pt x="1127823" y="183316"/>
                    <a:pt x="1106678" y="313639"/>
                    <a:pt x="969042" y="330337"/>
                  </a:cubicBezTo>
                  <a:cubicBezTo>
                    <a:pt x="835816" y="346501"/>
                    <a:pt x="741985" y="240770"/>
                    <a:pt x="627189" y="199787"/>
                  </a:cubicBezTo>
                  <a:cubicBezTo>
                    <a:pt x="463978" y="141520"/>
                    <a:pt x="272774" y="163919"/>
                    <a:pt x="127346" y="259232"/>
                  </a:cubicBezTo>
                  <a:cubicBezTo>
                    <a:pt x="88151" y="284917"/>
                    <a:pt x="60471" y="316458"/>
                    <a:pt x="36192" y="355703"/>
                  </a:cubicBezTo>
                  <a:cubicBezTo>
                    <a:pt x="-36770" y="473654"/>
                    <a:pt x="4340" y="570244"/>
                    <a:pt x="125755" y="617915"/>
                  </a:cubicBezTo>
                  <a:cubicBezTo>
                    <a:pt x="253371" y="668022"/>
                    <a:pt x="505241" y="670972"/>
                    <a:pt x="515937" y="859290"/>
                  </a:cubicBezTo>
                  <a:cubicBezTo>
                    <a:pt x="518938" y="912102"/>
                    <a:pt x="472913" y="971290"/>
                    <a:pt x="435946" y="1003128"/>
                  </a:cubicBezTo>
                  <a:cubicBezTo>
                    <a:pt x="320160" y="1102830"/>
                    <a:pt x="-27550" y="1320345"/>
                    <a:pt x="165503" y="1505710"/>
                  </a:cubicBezTo>
                  <a:cubicBezTo>
                    <a:pt x="247951" y="1584872"/>
                    <a:pt x="385378" y="1587329"/>
                    <a:pt x="460092" y="1494623"/>
                  </a:cubicBezTo>
                  <a:cubicBezTo>
                    <a:pt x="510451" y="1432139"/>
                    <a:pt x="518928" y="1355978"/>
                    <a:pt x="549503" y="1284682"/>
                  </a:cubicBezTo>
                  <a:cubicBezTo>
                    <a:pt x="598576" y="1170247"/>
                    <a:pt x="699655" y="1095237"/>
                    <a:pt x="827471" y="1096973"/>
                  </a:cubicBezTo>
                  <a:cubicBezTo>
                    <a:pt x="952087" y="1098666"/>
                    <a:pt x="1077150" y="1170794"/>
                    <a:pt x="1169066" y="1249815"/>
                  </a:cubicBezTo>
                  <a:cubicBezTo>
                    <a:pt x="1214882" y="1289303"/>
                    <a:pt x="1250601" y="1339219"/>
                    <a:pt x="1296511" y="1378109"/>
                  </a:cubicBezTo>
                  <a:cubicBezTo>
                    <a:pt x="1513872" y="1562269"/>
                    <a:pt x="1826863" y="1605960"/>
                    <a:pt x="2066797" y="1441032"/>
                  </a:cubicBezTo>
                  <a:cubicBezTo>
                    <a:pt x="2139950" y="1390703"/>
                    <a:pt x="2202053" y="1329126"/>
                    <a:pt x="2234057" y="1243295"/>
                  </a:cubicBezTo>
                  <a:cubicBezTo>
                    <a:pt x="2277776" y="1125994"/>
                    <a:pt x="2216055" y="1066538"/>
                    <a:pt x="2162334" y="974112"/>
                  </a:cubicBezTo>
                  <a:cubicBezTo>
                    <a:pt x="2113470" y="890185"/>
                    <a:pt x="2086610" y="764686"/>
                    <a:pt x="2107374" y="670402"/>
                  </a:cubicBezTo>
                  <a:cubicBezTo>
                    <a:pt x="2119948" y="613746"/>
                    <a:pt x="2140331" y="552529"/>
                    <a:pt x="2173954" y="504741"/>
                  </a:cubicBezTo>
                  <a:cubicBezTo>
                    <a:pt x="2265584" y="374339"/>
                    <a:pt x="2405126" y="350685"/>
                    <a:pt x="2340546" y="162726"/>
                  </a:cubicBezTo>
                  <a:cubicBezTo>
                    <a:pt x="2331784" y="137252"/>
                    <a:pt x="2322734" y="111121"/>
                    <a:pt x="2304161" y="90753"/>
                  </a:cubicBezTo>
                  <a:cubicBezTo>
                    <a:pt x="2188718" y="-36035"/>
                    <a:pt x="2020887" y="-5489"/>
                    <a:pt x="1874679" y="36395"/>
                  </a:cubicBezTo>
                  <a:cubicBezTo>
                    <a:pt x="1828197" y="49722"/>
                    <a:pt x="1783524" y="58528"/>
                    <a:pt x="1741614" y="84424"/>
                  </a:cubicBezTo>
                  <a:cubicBezTo>
                    <a:pt x="1693037" y="114390"/>
                    <a:pt x="1649698" y="154326"/>
                    <a:pt x="1605121" y="188805"/>
                  </a:cubicBezTo>
                  <a:cubicBezTo>
                    <a:pt x="1571213" y="214960"/>
                    <a:pt x="1549875" y="233054"/>
                    <a:pt x="1481105" y="193023"/>
                  </a:cubicBezTo>
                  <a:cubicBezTo>
                    <a:pt x="1420240" y="157620"/>
                    <a:pt x="1381474" y="13156"/>
                    <a:pt x="1227074" y="1167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4833435" y="-902031"/>
              <a:ext cx="3320139" cy="2705937"/>
            </a:xfrm>
            <a:custGeom>
              <a:rect b="b" l="l" r="r" t="t"/>
              <a:pathLst>
                <a:path extrusionOk="0" h="2705937" w="3320139">
                  <a:moveTo>
                    <a:pt x="2432668" y="2700870"/>
                  </a:moveTo>
                  <a:cubicBezTo>
                    <a:pt x="2119172" y="2742999"/>
                    <a:pt x="1414359" y="2521333"/>
                    <a:pt x="1421427" y="2077337"/>
                  </a:cubicBezTo>
                  <a:cubicBezTo>
                    <a:pt x="1424694" y="1871870"/>
                    <a:pt x="1479720" y="1344012"/>
                    <a:pt x="1322948" y="1152928"/>
                  </a:cubicBezTo>
                  <a:cubicBezTo>
                    <a:pt x="1166185" y="961844"/>
                    <a:pt x="893313" y="1168328"/>
                    <a:pt x="794339" y="1313002"/>
                  </a:cubicBezTo>
                  <a:cubicBezTo>
                    <a:pt x="736313" y="1397835"/>
                    <a:pt x="731331" y="1511741"/>
                    <a:pt x="646235" y="1578708"/>
                  </a:cubicBezTo>
                  <a:cubicBezTo>
                    <a:pt x="470927" y="1716681"/>
                    <a:pt x="130475" y="1614440"/>
                    <a:pt x="34139" y="1425637"/>
                  </a:cubicBezTo>
                  <a:cubicBezTo>
                    <a:pt x="-53053" y="1254745"/>
                    <a:pt x="33825" y="1007790"/>
                    <a:pt x="214591" y="940448"/>
                  </a:cubicBezTo>
                  <a:cubicBezTo>
                    <a:pt x="392022" y="874346"/>
                    <a:pt x="442542" y="856771"/>
                    <a:pt x="342978" y="661235"/>
                  </a:cubicBezTo>
                  <a:cubicBezTo>
                    <a:pt x="-11314" y="-34605"/>
                    <a:pt x="1225898" y="-257624"/>
                    <a:pt x="1385108" y="365645"/>
                  </a:cubicBezTo>
                  <a:cubicBezTo>
                    <a:pt x="1440601" y="582908"/>
                    <a:pt x="1326834" y="944380"/>
                    <a:pt x="1565359" y="971363"/>
                  </a:cubicBezTo>
                  <a:cubicBezTo>
                    <a:pt x="1803875" y="998345"/>
                    <a:pt x="1956351" y="600586"/>
                    <a:pt x="2339199" y="473575"/>
                  </a:cubicBezTo>
                  <a:cubicBezTo>
                    <a:pt x="2612986" y="382742"/>
                    <a:pt x="3183676" y="589739"/>
                    <a:pt x="3307053" y="980331"/>
                  </a:cubicBezTo>
                  <a:cubicBezTo>
                    <a:pt x="3443280" y="1411576"/>
                    <a:pt x="2476168" y="1084445"/>
                    <a:pt x="2250064" y="1526699"/>
                  </a:cubicBezTo>
                  <a:cubicBezTo>
                    <a:pt x="2127572" y="1766293"/>
                    <a:pt x="2512268" y="1704395"/>
                    <a:pt x="2675393" y="1908801"/>
                  </a:cubicBezTo>
                  <a:cubicBezTo>
                    <a:pt x="2889925" y="2177638"/>
                    <a:pt x="2746154" y="2658732"/>
                    <a:pt x="2432668" y="2700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400612" y="-378088"/>
              <a:ext cx="2534486" cy="3208899"/>
            </a:xfrm>
            <a:custGeom>
              <a:rect b="b" l="l" r="r" t="t"/>
              <a:pathLst>
                <a:path extrusionOk="0" h="3208899" w="2534486">
                  <a:moveTo>
                    <a:pt x="1568383" y="761"/>
                  </a:moveTo>
                  <a:cubicBezTo>
                    <a:pt x="1799335" y="-16977"/>
                    <a:pt x="2035860" y="279216"/>
                    <a:pt x="2072417" y="486327"/>
                  </a:cubicBezTo>
                  <a:cubicBezTo>
                    <a:pt x="2091324" y="593426"/>
                    <a:pt x="2003656" y="674771"/>
                    <a:pt x="1904101" y="692343"/>
                  </a:cubicBezTo>
                  <a:cubicBezTo>
                    <a:pt x="1752872" y="719036"/>
                    <a:pt x="1428622" y="669171"/>
                    <a:pt x="1415151" y="902526"/>
                  </a:cubicBezTo>
                  <a:cubicBezTo>
                    <a:pt x="1404348" y="1089669"/>
                    <a:pt x="1597091" y="1154643"/>
                    <a:pt x="1754053" y="1136078"/>
                  </a:cubicBezTo>
                  <a:cubicBezTo>
                    <a:pt x="1844369" y="1125395"/>
                    <a:pt x="1938019" y="1096590"/>
                    <a:pt x="2028926" y="1118801"/>
                  </a:cubicBezTo>
                  <a:cubicBezTo>
                    <a:pt x="2182002" y="1156200"/>
                    <a:pt x="2286053" y="1336511"/>
                    <a:pt x="2297407" y="1484356"/>
                  </a:cubicBezTo>
                  <a:cubicBezTo>
                    <a:pt x="2314790" y="1710635"/>
                    <a:pt x="2207243" y="1758420"/>
                    <a:pt x="2003523" y="1770346"/>
                  </a:cubicBezTo>
                  <a:cubicBezTo>
                    <a:pt x="1902053" y="1776287"/>
                    <a:pt x="1760768" y="1752270"/>
                    <a:pt x="1729222" y="1878366"/>
                  </a:cubicBezTo>
                  <a:cubicBezTo>
                    <a:pt x="1701237" y="1990256"/>
                    <a:pt x="1802764" y="2118139"/>
                    <a:pt x="1873421" y="2190815"/>
                  </a:cubicBezTo>
                  <a:cubicBezTo>
                    <a:pt x="1956383" y="2276130"/>
                    <a:pt x="2067473" y="2352045"/>
                    <a:pt x="2172620" y="2406956"/>
                  </a:cubicBezTo>
                  <a:cubicBezTo>
                    <a:pt x="2275928" y="2460896"/>
                    <a:pt x="2398496" y="2499139"/>
                    <a:pt x="2464980" y="2600600"/>
                  </a:cubicBezTo>
                  <a:cubicBezTo>
                    <a:pt x="2563488" y="2750942"/>
                    <a:pt x="2575489" y="3072801"/>
                    <a:pt x="2380236" y="3162079"/>
                  </a:cubicBezTo>
                  <a:cubicBezTo>
                    <a:pt x="2301789" y="3197950"/>
                    <a:pt x="2237142" y="3209161"/>
                    <a:pt x="2153656" y="3208895"/>
                  </a:cubicBezTo>
                  <a:cubicBezTo>
                    <a:pt x="2055634" y="3208580"/>
                    <a:pt x="1947458" y="3207018"/>
                    <a:pt x="1857371" y="3163879"/>
                  </a:cubicBezTo>
                  <a:cubicBezTo>
                    <a:pt x="1785886" y="3129647"/>
                    <a:pt x="1741442" y="3072763"/>
                    <a:pt x="1691055" y="3012975"/>
                  </a:cubicBezTo>
                  <a:cubicBezTo>
                    <a:pt x="1518348" y="2808016"/>
                    <a:pt x="1444022" y="2508893"/>
                    <a:pt x="1229975" y="2337414"/>
                  </a:cubicBezTo>
                  <a:cubicBezTo>
                    <a:pt x="1119280" y="2248736"/>
                    <a:pt x="945031" y="2189481"/>
                    <a:pt x="814490" y="2272149"/>
                  </a:cubicBezTo>
                  <a:cubicBezTo>
                    <a:pt x="717758" y="2333395"/>
                    <a:pt x="634075" y="2422806"/>
                    <a:pt x="507230" y="2417224"/>
                  </a:cubicBezTo>
                  <a:cubicBezTo>
                    <a:pt x="371098" y="2411233"/>
                    <a:pt x="285121" y="2294999"/>
                    <a:pt x="202847" y="2200207"/>
                  </a:cubicBezTo>
                  <a:cubicBezTo>
                    <a:pt x="158409" y="2149000"/>
                    <a:pt x="124013" y="2092126"/>
                    <a:pt x="92759" y="2032195"/>
                  </a:cubicBezTo>
                  <a:cubicBezTo>
                    <a:pt x="55937" y="1961586"/>
                    <a:pt x="17662" y="1894740"/>
                    <a:pt x="7026" y="1814996"/>
                  </a:cubicBezTo>
                  <a:cubicBezTo>
                    <a:pt x="-11001" y="1679846"/>
                    <a:pt x="4425" y="1610541"/>
                    <a:pt x="67691" y="1489381"/>
                  </a:cubicBezTo>
                  <a:cubicBezTo>
                    <a:pt x="135352" y="1359803"/>
                    <a:pt x="191051" y="1251348"/>
                    <a:pt x="314148" y="1168671"/>
                  </a:cubicBezTo>
                  <a:cubicBezTo>
                    <a:pt x="428843" y="1091637"/>
                    <a:pt x="587132" y="1043448"/>
                    <a:pt x="719978" y="1008348"/>
                  </a:cubicBezTo>
                  <a:cubicBezTo>
                    <a:pt x="842902" y="975871"/>
                    <a:pt x="950017" y="969956"/>
                    <a:pt x="1046208" y="877157"/>
                  </a:cubicBezTo>
                  <a:cubicBezTo>
                    <a:pt x="1207444" y="721607"/>
                    <a:pt x="921748" y="476459"/>
                    <a:pt x="1052293" y="257360"/>
                  </a:cubicBezTo>
                  <a:cubicBezTo>
                    <a:pt x="1182838" y="38261"/>
                    <a:pt x="1494002" y="6475"/>
                    <a:pt x="1568383" y="7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101684" y="5554286"/>
              <a:ext cx="2239573" cy="1491375"/>
            </a:xfrm>
            <a:custGeom>
              <a:rect b="b" l="l" r="r" t="t"/>
              <a:pathLst>
                <a:path extrusionOk="0" h="1491375" w="2239573">
                  <a:moveTo>
                    <a:pt x="91716" y="94662"/>
                  </a:moveTo>
                  <a:cubicBezTo>
                    <a:pt x="276698" y="-40260"/>
                    <a:pt x="779301" y="-47156"/>
                    <a:pt x="894217" y="180664"/>
                  </a:cubicBezTo>
                  <a:cubicBezTo>
                    <a:pt x="991076" y="372697"/>
                    <a:pt x="711229" y="794149"/>
                    <a:pt x="750752" y="816867"/>
                  </a:cubicBezTo>
                  <a:cubicBezTo>
                    <a:pt x="819883" y="856605"/>
                    <a:pt x="1144657" y="669791"/>
                    <a:pt x="1248289" y="638244"/>
                  </a:cubicBezTo>
                  <a:cubicBezTo>
                    <a:pt x="1615945" y="526316"/>
                    <a:pt x="2477510" y="516277"/>
                    <a:pt x="2177158" y="1194676"/>
                  </a:cubicBezTo>
                  <a:cubicBezTo>
                    <a:pt x="2089756" y="1392091"/>
                    <a:pt x="1608439" y="1400435"/>
                    <a:pt x="1185434" y="1196333"/>
                  </a:cubicBezTo>
                  <a:cubicBezTo>
                    <a:pt x="845372" y="1032256"/>
                    <a:pt x="660991" y="1671250"/>
                    <a:pt x="326663" y="1440554"/>
                  </a:cubicBezTo>
                  <a:cubicBezTo>
                    <a:pt x="79273" y="1269857"/>
                    <a:pt x="401690" y="1055611"/>
                    <a:pt x="293371" y="780205"/>
                  </a:cubicBezTo>
                  <a:cubicBezTo>
                    <a:pt x="185051" y="504799"/>
                    <a:pt x="-164091" y="281228"/>
                    <a:pt x="91716" y="946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6858657" y="5714991"/>
              <a:ext cx="2589845" cy="1652028"/>
            </a:xfrm>
            <a:custGeom>
              <a:rect b="b" l="l" r="r" t="t"/>
              <a:pathLst>
                <a:path extrusionOk="0" h="1652028" w="2589845">
                  <a:moveTo>
                    <a:pt x="250293" y="935101"/>
                  </a:moveTo>
                  <a:cubicBezTo>
                    <a:pt x="216574" y="806933"/>
                    <a:pt x="-314559" y="320120"/>
                    <a:pt x="280839" y="35856"/>
                  </a:cubicBezTo>
                  <a:cubicBezTo>
                    <a:pt x="456519" y="-48012"/>
                    <a:pt x="769282" y="18549"/>
                    <a:pt x="895849" y="200981"/>
                  </a:cubicBezTo>
                  <a:cubicBezTo>
                    <a:pt x="1054460" y="429619"/>
                    <a:pt x="1010702" y="612080"/>
                    <a:pt x="1183981" y="643960"/>
                  </a:cubicBezTo>
                  <a:cubicBezTo>
                    <a:pt x="1434364" y="690033"/>
                    <a:pt x="1595356" y="441630"/>
                    <a:pt x="1768473" y="310880"/>
                  </a:cubicBezTo>
                  <a:cubicBezTo>
                    <a:pt x="1826871" y="266770"/>
                    <a:pt x="1913434" y="251987"/>
                    <a:pt x="1981547" y="237671"/>
                  </a:cubicBezTo>
                  <a:cubicBezTo>
                    <a:pt x="2187402" y="194437"/>
                    <a:pt x="2482839" y="255512"/>
                    <a:pt x="2572088" y="472891"/>
                  </a:cubicBezTo>
                  <a:cubicBezTo>
                    <a:pt x="2638553" y="634788"/>
                    <a:pt x="2506251" y="716112"/>
                    <a:pt x="2377006" y="754422"/>
                  </a:cubicBezTo>
                  <a:cubicBezTo>
                    <a:pt x="2259011" y="789388"/>
                    <a:pt x="2131623" y="798246"/>
                    <a:pt x="2009855" y="814962"/>
                  </a:cubicBezTo>
                  <a:cubicBezTo>
                    <a:pt x="1927378" y="826278"/>
                    <a:pt x="1826223" y="834555"/>
                    <a:pt x="1763044" y="898164"/>
                  </a:cubicBezTo>
                  <a:cubicBezTo>
                    <a:pt x="1621035" y="1041133"/>
                    <a:pt x="1809440" y="1123592"/>
                    <a:pt x="1882735" y="1220632"/>
                  </a:cubicBezTo>
                  <a:cubicBezTo>
                    <a:pt x="1986110" y="1357497"/>
                    <a:pt x="1927169" y="1533795"/>
                    <a:pt x="1788552" y="1622073"/>
                  </a:cubicBezTo>
                  <a:cubicBezTo>
                    <a:pt x="1664355" y="1701159"/>
                    <a:pt x="1507545" y="1607690"/>
                    <a:pt x="1416762" y="1526137"/>
                  </a:cubicBezTo>
                  <a:cubicBezTo>
                    <a:pt x="1319140" y="1438441"/>
                    <a:pt x="1180609" y="1126249"/>
                    <a:pt x="945999" y="1148843"/>
                  </a:cubicBezTo>
                  <a:cubicBezTo>
                    <a:pt x="643056" y="1178018"/>
                    <a:pt x="697882" y="1255094"/>
                    <a:pt x="595250" y="1429249"/>
                  </a:cubicBezTo>
                  <a:cubicBezTo>
                    <a:pt x="526099" y="1546578"/>
                    <a:pt x="370108" y="1628683"/>
                    <a:pt x="250854" y="1642914"/>
                  </a:cubicBezTo>
                  <a:cubicBezTo>
                    <a:pt x="150157" y="1654934"/>
                    <a:pt x="-27437" y="1556865"/>
                    <a:pt x="62355" y="1434345"/>
                  </a:cubicBezTo>
                  <a:cubicBezTo>
                    <a:pt x="143565" y="1323541"/>
                    <a:pt x="318082" y="1192724"/>
                    <a:pt x="250293" y="93510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0" name="Google Shape;130;p5"/>
            <p:cNvGrpSpPr/>
            <p:nvPr/>
          </p:nvGrpSpPr>
          <p:grpSpPr>
            <a:xfrm>
              <a:off x="8268644" y="-100777"/>
              <a:ext cx="1179851" cy="1362145"/>
              <a:chOff x="8166960" y="-100076"/>
              <a:chExt cx="1179851" cy="1362145"/>
            </a:xfrm>
          </p:grpSpPr>
          <p:sp>
            <p:nvSpPr>
              <p:cNvPr id="131" name="Google Shape;131;p5"/>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4" name="Google Shape;134;p5"/>
            <p:cNvSpPr/>
            <p:nvPr/>
          </p:nvSpPr>
          <p:spPr>
            <a:xfrm>
              <a:off x="-11133" y="2141534"/>
              <a:ext cx="1185975" cy="1060635"/>
            </a:xfrm>
            <a:custGeom>
              <a:rect b="b" l="l" r="r" t="t"/>
              <a:pathLst>
                <a:path extrusionOk="0" h="1060635" w="1185975">
                  <a:moveTo>
                    <a:pt x="441134" y="528"/>
                  </a:moveTo>
                  <a:cubicBezTo>
                    <a:pt x="718416" y="-15855"/>
                    <a:pt x="1024265" y="352591"/>
                    <a:pt x="1136860" y="617272"/>
                  </a:cubicBezTo>
                  <a:cubicBezTo>
                    <a:pt x="1249455" y="881943"/>
                    <a:pt x="1168787" y="1042849"/>
                    <a:pt x="891506" y="1059241"/>
                  </a:cubicBezTo>
                  <a:cubicBezTo>
                    <a:pt x="614225" y="1075624"/>
                    <a:pt x="140326" y="947484"/>
                    <a:pt x="27733" y="682804"/>
                  </a:cubicBezTo>
                  <a:cubicBezTo>
                    <a:pt x="-84860" y="418133"/>
                    <a:pt x="163853" y="16911"/>
                    <a:pt x="441134" y="5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5" name="Google Shape;135;p5"/>
            <p:cNvGrpSpPr/>
            <p:nvPr/>
          </p:nvGrpSpPr>
          <p:grpSpPr>
            <a:xfrm>
              <a:off x="1161402" y="5631330"/>
              <a:ext cx="1179849" cy="1362147"/>
              <a:chOff x="1059718" y="5713793"/>
              <a:chExt cx="1179849" cy="1362147"/>
            </a:xfrm>
          </p:grpSpPr>
          <p:sp>
            <p:nvSpPr>
              <p:cNvPr id="136" name="Google Shape;136;p5"/>
              <p:cNvSpPr/>
              <p:nvPr/>
            </p:nvSpPr>
            <p:spPr>
              <a:xfrm>
                <a:off x="1059718" y="5713793"/>
                <a:ext cx="1179849" cy="1362147"/>
              </a:xfrm>
              <a:custGeom>
                <a:rect b="b" l="l" r="r" t="t"/>
                <a:pathLst>
                  <a:path extrusionOk="0" h="1362147" w="1179849">
                    <a:moveTo>
                      <a:pt x="10996" y="1362148"/>
                    </a:moveTo>
                    <a:cubicBezTo>
                      <a:pt x="10996" y="1362148"/>
                      <a:pt x="-116999" y="19418"/>
                      <a:pt x="500390" y="292"/>
                    </a:cubicBezTo>
                    <a:cubicBezTo>
                      <a:pt x="1254132" y="-23054"/>
                      <a:pt x="1177675" y="1362148"/>
                      <a:pt x="1177675" y="136214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1294613" y="5972783"/>
                <a:ext cx="690926" cy="1103157"/>
              </a:xfrm>
              <a:custGeom>
                <a:rect b="b" l="l" r="r" t="t"/>
                <a:pathLst>
                  <a:path extrusionOk="0" h="1103157" w="690926">
                    <a:moveTo>
                      <a:pt x="18608" y="1103158"/>
                    </a:moveTo>
                    <a:cubicBezTo>
                      <a:pt x="18608" y="1103158"/>
                      <a:pt x="-119029" y="4849"/>
                      <a:pt x="354354" y="11"/>
                    </a:cubicBezTo>
                    <a:cubicBezTo>
                      <a:pt x="741898" y="-3952"/>
                      <a:pt x="688425" y="1103158"/>
                      <a:pt x="688425" y="1103158"/>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1503757" y="6312884"/>
                <a:ext cx="290413" cy="763056"/>
              </a:xfrm>
              <a:custGeom>
                <a:rect b="b" l="l" r="r" t="t"/>
                <a:pathLst>
                  <a:path extrusionOk="0" h="763056" w="290413">
                    <a:moveTo>
                      <a:pt x="21348" y="763057"/>
                    </a:moveTo>
                    <a:cubicBezTo>
                      <a:pt x="21348" y="763057"/>
                      <a:pt x="-73131" y="-12049"/>
                      <a:pt x="135429" y="142"/>
                    </a:cubicBezTo>
                    <a:cubicBezTo>
                      <a:pt x="336739" y="11906"/>
                      <a:pt x="284247" y="763057"/>
                      <a:pt x="284247" y="763057"/>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 name="Google Shape;139;p5"/>
            <p:cNvGrpSpPr/>
            <p:nvPr/>
          </p:nvGrpSpPr>
          <p:grpSpPr>
            <a:xfrm>
              <a:off x="-120266" y="3901036"/>
              <a:ext cx="2683468" cy="2175195"/>
              <a:chOff x="0" y="3898649"/>
              <a:chExt cx="2683468" cy="2175195"/>
            </a:xfrm>
          </p:grpSpPr>
          <p:sp>
            <p:nvSpPr>
              <p:cNvPr id="140" name="Google Shape;140;p5"/>
              <p:cNvSpPr/>
              <p:nvPr/>
            </p:nvSpPr>
            <p:spPr>
              <a:xfrm>
                <a:off x="0" y="4651114"/>
                <a:ext cx="1307696" cy="1235326"/>
              </a:xfrm>
              <a:custGeom>
                <a:rect b="b" l="l" r="r" t="t"/>
                <a:pathLst>
                  <a:path extrusionOk="0" h="1235326" w="1307696">
                    <a:moveTo>
                      <a:pt x="0" y="1235326"/>
                    </a:moveTo>
                    <a:cubicBezTo>
                      <a:pt x="0" y="1235326"/>
                      <a:pt x="88393" y="948671"/>
                      <a:pt x="217286" y="756009"/>
                    </a:cubicBezTo>
                    <a:cubicBezTo>
                      <a:pt x="485987" y="354387"/>
                      <a:pt x="822176" y="64303"/>
                      <a:pt x="1307697"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1307696" y="4506972"/>
                <a:ext cx="1375772" cy="491783"/>
              </a:xfrm>
              <a:custGeom>
                <a:rect b="b" l="l" r="r" t="t"/>
                <a:pathLst>
                  <a:path extrusionOk="0" h="491783" w="1375772">
                    <a:moveTo>
                      <a:pt x="0" y="144143"/>
                    </a:moveTo>
                    <a:cubicBezTo>
                      <a:pt x="0" y="144143"/>
                      <a:pt x="107642" y="73676"/>
                      <a:pt x="127654" y="61580"/>
                    </a:cubicBezTo>
                    <a:cubicBezTo>
                      <a:pt x="208959" y="12440"/>
                      <a:pt x="313468" y="686"/>
                      <a:pt x="406298" y="29"/>
                    </a:cubicBezTo>
                    <a:cubicBezTo>
                      <a:pt x="699526" y="-2019"/>
                      <a:pt x="979237" y="103642"/>
                      <a:pt x="1202093" y="296019"/>
                    </a:cubicBezTo>
                    <a:cubicBezTo>
                      <a:pt x="1217086" y="308963"/>
                      <a:pt x="1375705" y="435179"/>
                      <a:pt x="1375772" y="437637"/>
                    </a:cubicBezTo>
                    <a:cubicBezTo>
                      <a:pt x="1375810" y="439208"/>
                      <a:pt x="1352541" y="432540"/>
                      <a:pt x="1349664" y="432197"/>
                    </a:cubicBezTo>
                    <a:cubicBezTo>
                      <a:pt x="1327223" y="429550"/>
                      <a:pt x="1301801" y="424968"/>
                      <a:pt x="1279379" y="427845"/>
                    </a:cubicBezTo>
                    <a:cubicBezTo>
                      <a:pt x="1210247" y="436712"/>
                      <a:pt x="1141962" y="447418"/>
                      <a:pt x="1072896" y="457782"/>
                    </a:cubicBezTo>
                    <a:cubicBezTo>
                      <a:pt x="1007621" y="467574"/>
                      <a:pt x="944832" y="486223"/>
                      <a:pt x="878643" y="490729"/>
                    </a:cubicBezTo>
                    <a:cubicBezTo>
                      <a:pt x="709860" y="502226"/>
                      <a:pt x="501948" y="417520"/>
                      <a:pt x="351263" y="346749"/>
                    </a:cubicBezTo>
                    <a:cubicBezTo>
                      <a:pt x="274349" y="310620"/>
                      <a:pt x="193100" y="267977"/>
                      <a:pt x="122187" y="221409"/>
                    </a:cubicBezTo>
                    <a:cubicBezTo>
                      <a:pt x="96222" y="204359"/>
                      <a:pt x="0" y="144143"/>
                      <a:pt x="0" y="144143"/>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1323536" y="4629477"/>
                <a:ext cx="1340720" cy="303529"/>
              </a:xfrm>
              <a:custGeom>
                <a:rect b="b" l="l" r="r" t="t"/>
                <a:pathLst>
                  <a:path extrusionOk="0" h="303529" w="1340720">
                    <a:moveTo>
                      <a:pt x="0" y="23095"/>
                    </a:moveTo>
                    <a:cubicBezTo>
                      <a:pt x="0" y="23095"/>
                      <a:pt x="262042" y="4759"/>
                      <a:pt x="331051" y="1102"/>
                    </a:cubicBezTo>
                    <a:cubicBezTo>
                      <a:pt x="753466" y="-21235"/>
                      <a:pt x="1340720" y="303530"/>
                      <a:pt x="1340720" y="30353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1310649" y="4649181"/>
                <a:ext cx="1360836" cy="284873"/>
              </a:xfrm>
              <a:custGeom>
                <a:rect b="b" l="l" r="r" t="t"/>
                <a:pathLst>
                  <a:path extrusionOk="0" h="284873" w="1360836">
                    <a:moveTo>
                      <a:pt x="0" y="0"/>
                    </a:moveTo>
                    <a:cubicBezTo>
                      <a:pt x="0" y="0"/>
                      <a:pt x="156020" y="39443"/>
                      <a:pt x="210931" y="55397"/>
                    </a:cubicBezTo>
                    <a:cubicBezTo>
                      <a:pt x="611438" y="171793"/>
                      <a:pt x="786736" y="196405"/>
                      <a:pt x="945556" y="223028"/>
                    </a:cubicBezTo>
                    <a:cubicBezTo>
                      <a:pt x="1027148" y="236706"/>
                      <a:pt x="1360837" y="284874"/>
                      <a:pt x="1360837" y="284874"/>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310330" y="5153057"/>
                <a:ext cx="1832166" cy="920787"/>
              </a:xfrm>
              <a:custGeom>
                <a:rect b="b" l="l" r="r" t="t"/>
                <a:pathLst>
                  <a:path extrusionOk="0" h="920787" w="1832166">
                    <a:moveTo>
                      <a:pt x="0" y="123354"/>
                    </a:moveTo>
                    <a:cubicBezTo>
                      <a:pt x="343520" y="-89234"/>
                      <a:pt x="626732" y="39839"/>
                      <a:pt x="648447" y="29057"/>
                    </a:cubicBezTo>
                    <a:cubicBezTo>
                      <a:pt x="712045" y="-2518"/>
                      <a:pt x="851272" y="-11986"/>
                      <a:pt x="1109533" y="35782"/>
                    </a:cubicBezTo>
                    <a:cubicBezTo>
                      <a:pt x="1689625" y="143090"/>
                      <a:pt x="1832166" y="920788"/>
                      <a:pt x="1832166" y="920788"/>
                    </a:cubicBezTo>
                    <a:cubicBezTo>
                      <a:pt x="1832166" y="920788"/>
                      <a:pt x="1689701" y="828728"/>
                      <a:pt x="1636923" y="808135"/>
                    </a:cubicBezTo>
                    <a:cubicBezTo>
                      <a:pt x="1383948" y="709409"/>
                      <a:pt x="1047792" y="612301"/>
                      <a:pt x="876218" y="390445"/>
                    </a:cubicBezTo>
                    <a:cubicBezTo>
                      <a:pt x="813020" y="308730"/>
                      <a:pt x="648704" y="29057"/>
                      <a:pt x="648704" y="29057"/>
                    </a:cubicBezTo>
                    <a:cubicBezTo>
                      <a:pt x="648704" y="29057"/>
                      <a:pt x="852406" y="52736"/>
                      <a:pt x="997367" y="115715"/>
                    </a:cubicBezTo>
                    <a:cubicBezTo>
                      <a:pt x="1324665" y="257914"/>
                      <a:pt x="1381243" y="374224"/>
                      <a:pt x="1557265" y="574306"/>
                    </a:cubicBezTo>
                    <a:cubicBezTo>
                      <a:pt x="1620502" y="646182"/>
                      <a:pt x="1672908" y="728287"/>
                      <a:pt x="1734983" y="801106"/>
                    </a:cubicBezTo>
                    <a:cubicBezTo>
                      <a:pt x="1755785" y="825518"/>
                      <a:pt x="1773902" y="852436"/>
                      <a:pt x="1794743" y="876877"/>
                    </a:cubicBezTo>
                    <a:cubicBezTo>
                      <a:pt x="1801258" y="884526"/>
                      <a:pt x="1831757" y="920406"/>
                      <a:pt x="1831757" y="920406"/>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986428" y="5188839"/>
                <a:ext cx="1129798" cy="854221"/>
              </a:xfrm>
              <a:custGeom>
                <a:rect b="b" l="l" r="r" t="t"/>
                <a:pathLst>
                  <a:path extrusionOk="0" h="854221" w="1129798">
                    <a:moveTo>
                      <a:pt x="0" y="0"/>
                    </a:moveTo>
                    <a:cubicBezTo>
                      <a:pt x="83010" y="53150"/>
                      <a:pt x="161944" y="117024"/>
                      <a:pt x="243897" y="172793"/>
                    </a:cubicBezTo>
                    <a:cubicBezTo>
                      <a:pt x="453438" y="315382"/>
                      <a:pt x="670541" y="463648"/>
                      <a:pt x="862660" y="629726"/>
                    </a:cubicBezTo>
                    <a:cubicBezTo>
                      <a:pt x="951005" y="706088"/>
                      <a:pt x="1129798" y="854221"/>
                      <a:pt x="1129798" y="85422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84487" y="3898649"/>
                <a:ext cx="1335376" cy="1727616"/>
              </a:xfrm>
              <a:custGeom>
                <a:rect b="b" l="l" r="r" t="t"/>
                <a:pathLst>
                  <a:path extrusionOk="0" h="1727616" w="1335376">
                    <a:moveTo>
                      <a:pt x="15020" y="1727616"/>
                    </a:moveTo>
                    <a:cubicBezTo>
                      <a:pt x="15020" y="1727616"/>
                      <a:pt x="-44237" y="1227048"/>
                      <a:pt x="72651" y="1084145"/>
                    </a:cubicBezTo>
                    <a:cubicBezTo>
                      <a:pt x="206137" y="920944"/>
                      <a:pt x="368179" y="878881"/>
                      <a:pt x="543586" y="794404"/>
                    </a:cubicBezTo>
                    <a:cubicBezTo>
                      <a:pt x="669486" y="733768"/>
                      <a:pt x="778916" y="648957"/>
                      <a:pt x="881881" y="555946"/>
                    </a:cubicBezTo>
                    <a:cubicBezTo>
                      <a:pt x="1005878" y="443951"/>
                      <a:pt x="1106662" y="313211"/>
                      <a:pt x="1212589" y="185004"/>
                    </a:cubicBezTo>
                    <a:cubicBezTo>
                      <a:pt x="1243298" y="147837"/>
                      <a:pt x="1335376" y="0"/>
                      <a:pt x="1335376" y="0"/>
                    </a:cubicBezTo>
                    <a:cubicBezTo>
                      <a:pt x="1335376" y="0"/>
                      <a:pt x="851540" y="147171"/>
                      <a:pt x="705931" y="204540"/>
                    </a:cubicBezTo>
                    <a:cubicBezTo>
                      <a:pt x="330769" y="352377"/>
                      <a:pt x="71104" y="698192"/>
                      <a:pt x="59234" y="1100109"/>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143720" y="3898649"/>
                <a:ext cx="1276142" cy="1100109"/>
              </a:xfrm>
              <a:custGeom>
                <a:rect b="b" l="l" r="r" t="t"/>
                <a:pathLst>
                  <a:path extrusionOk="0" h="1100109" w="1276142">
                    <a:moveTo>
                      <a:pt x="0" y="1100109"/>
                    </a:moveTo>
                    <a:cubicBezTo>
                      <a:pt x="0" y="1100109"/>
                      <a:pt x="234863" y="726100"/>
                      <a:pt x="638071" y="550050"/>
                    </a:cubicBezTo>
                    <a:cubicBezTo>
                      <a:pt x="904791" y="433597"/>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143720" y="3898649"/>
                <a:ext cx="1276142" cy="1100109"/>
              </a:xfrm>
              <a:custGeom>
                <a:rect b="b" l="l" r="r" t="t"/>
                <a:pathLst>
                  <a:path extrusionOk="0" h="1100109" w="1276142">
                    <a:moveTo>
                      <a:pt x="0" y="1100109"/>
                    </a:moveTo>
                    <a:cubicBezTo>
                      <a:pt x="0" y="1100109"/>
                      <a:pt x="127062" y="608324"/>
                      <a:pt x="566743" y="416452"/>
                    </a:cubicBezTo>
                    <a:cubicBezTo>
                      <a:pt x="802165" y="313725"/>
                      <a:pt x="1276142" y="0"/>
                      <a:pt x="1276142"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9" name="Google Shape;149;p5"/>
            <p:cNvGrpSpPr/>
            <p:nvPr/>
          </p:nvGrpSpPr>
          <p:grpSpPr>
            <a:xfrm>
              <a:off x="9448500" y="133079"/>
              <a:ext cx="2845183" cy="2306287"/>
              <a:chOff x="9346816" y="-317858"/>
              <a:chExt cx="2845183" cy="2306287"/>
            </a:xfrm>
          </p:grpSpPr>
          <p:sp>
            <p:nvSpPr>
              <p:cNvPr id="150" name="Google Shape;150;p5"/>
              <p:cNvSpPr/>
              <p:nvPr/>
            </p:nvSpPr>
            <p:spPr>
              <a:xfrm>
                <a:off x="10805446" y="-119161"/>
                <a:ext cx="1386553" cy="1309767"/>
              </a:xfrm>
              <a:custGeom>
                <a:rect b="b" l="l" r="r" t="t"/>
                <a:pathLst>
                  <a:path extrusionOk="0" h="1309767" w="1386553">
                    <a:moveTo>
                      <a:pt x="1386554" y="0"/>
                    </a:moveTo>
                    <a:cubicBezTo>
                      <a:pt x="1386554" y="0"/>
                      <a:pt x="1292828" y="303932"/>
                      <a:pt x="1156145" y="508198"/>
                    </a:cubicBezTo>
                    <a:cubicBezTo>
                      <a:pt x="871252" y="934028"/>
                      <a:pt x="514826" y="1241588"/>
                      <a:pt x="0" y="1309768"/>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9346816" y="822016"/>
                <a:ext cx="1458630" cy="521420"/>
              </a:xfrm>
              <a:custGeom>
                <a:rect b="b" l="l" r="r" t="t"/>
                <a:pathLst>
                  <a:path extrusionOk="0" h="521420" w="1458630">
                    <a:moveTo>
                      <a:pt x="1458630" y="368589"/>
                    </a:moveTo>
                    <a:cubicBezTo>
                      <a:pt x="1458630" y="368589"/>
                      <a:pt x="1344520" y="443303"/>
                      <a:pt x="1323375" y="456133"/>
                    </a:cubicBezTo>
                    <a:cubicBezTo>
                      <a:pt x="1237174" y="508235"/>
                      <a:pt x="1126303" y="520694"/>
                      <a:pt x="1027909" y="521389"/>
                    </a:cubicBezTo>
                    <a:cubicBezTo>
                      <a:pt x="717013" y="523561"/>
                      <a:pt x="420405" y="411537"/>
                      <a:pt x="184089" y="207569"/>
                    </a:cubicBezTo>
                    <a:cubicBezTo>
                      <a:pt x="168240" y="193843"/>
                      <a:pt x="66" y="60017"/>
                      <a:pt x="0" y="57413"/>
                    </a:cubicBezTo>
                    <a:cubicBezTo>
                      <a:pt x="-38" y="55748"/>
                      <a:pt x="24632" y="62818"/>
                      <a:pt x="27679" y="63178"/>
                    </a:cubicBezTo>
                    <a:cubicBezTo>
                      <a:pt x="51473" y="65984"/>
                      <a:pt x="78428" y="70844"/>
                      <a:pt x="102193" y="67793"/>
                    </a:cubicBezTo>
                    <a:cubicBezTo>
                      <a:pt x="175498" y="58387"/>
                      <a:pt x="247907" y="47040"/>
                      <a:pt x="321154" y="36054"/>
                    </a:cubicBezTo>
                    <a:cubicBezTo>
                      <a:pt x="390306" y="25672"/>
                      <a:pt x="456886" y="5897"/>
                      <a:pt x="527085" y="1118"/>
                    </a:cubicBezTo>
                    <a:cubicBezTo>
                      <a:pt x="706060" y="-11069"/>
                      <a:pt x="926469" y="78744"/>
                      <a:pt x="1086202" y="153781"/>
                    </a:cubicBezTo>
                    <a:cubicBezTo>
                      <a:pt x="1167832" y="192091"/>
                      <a:pt x="1253937" y="237296"/>
                      <a:pt x="1329089" y="286674"/>
                    </a:cubicBezTo>
                    <a:cubicBezTo>
                      <a:pt x="1356617" y="304752"/>
                      <a:pt x="1458630" y="368589"/>
                      <a:pt x="1458630" y="368589"/>
                    </a:cubicBezTo>
                    <a:close/>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9367180" y="891731"/>
                <a:ext cx="1421501" cy="321817"/>
              </a:xfrm>
              <a:custGeom>
                <a:rect b="b" l="l" r="r" t="t"/>
                <a:pathLst>
                  <a:path extrusionOk="0" h="321817" w="1421501">
                    <a:moveTo>
                      <a:pt x="1421502" y="297331"/>
                    </a:moveTo>
                    <a:cubicBezTo>
                      <a:pt x="1421502" y="297331"/>
                      <a:pt x="1143657" y="316781"/>
                      <a:pt x="1070504" y="320649"/>
                    </a:cubicBezTo>
                    <a:cubicBezTo>
                      <a:pt x="622640" y="344337"/>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9359522" y="890621"/>
                <a:ext cx="1442875" cy="302032"/>
              </a:xfrm>
              <a:custGeom>
                <a:rect b="b" l="l" r="r" t="t"/>
                <a:pathLst>
                  <a:path extrusionOk="0" h="302032" w="1442875">
                    <a:moveTo>
                      <a:pt x="1442875" y="302032"/>
                    </a:moveTo>
                    <a:cubicBezTo>
                      <a:pt x="1442875" y="302032"/>
                      <a:pt x="1277426" y="260227"/>
                      <a:pt x="1219229" y="243301"/>
                    </a:cubicBezTo>
                    <a:cubicBezTo>
                      <a:pt x="794509" y="119885"/>
                      <a:pt x="608676" y="93796"/>
                      <a:pt x="440274" y="65564"/>
                    </a:cubicBezTo>
                    <a:cubicBezTo>
                      <a:pt x="353787" y="51066"/>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9920382" y="-317858"/>
                <a:ext cx="1942623" cy="976273"/>
              </a:xfrm>
              <a:custGeom>
                <a:rect b="b" l="l" r="r" t="t"/>
                <a:pathLst>
                  <a:path extrusionOk="0" h="976273" w="1942623">
                    <a:moveTo>
                      <a:pt x="1942623" y="845490"/>
                    </a:moveTo>
                    <a:cubicBezTo>
                      <a:pt x="1578387" y="1070884"/>
                      <a:pt x="1278064" y="934032"/>
                      <a:pt x="1255014" y="945467"/>
                    </a:cubicBezTo>
                    <a:cubicBezTo>
                      <a:pt x="1187672" y="978948"/>
                      <a:pt x="1040034" y="988989"/>
                      <a:pt x="766190" y="938335"/>
                    </a:cubicBezTo>
                    <a:cubicBezTo>
                      <a:pt x="151162" y="824560"/>
                      <a:pt x="0" y="0"/>
                      <a:pt x="0" y="0"/>
                    </a:cubicBezTo>
                    <a:cubicBezTo>
                      <a:pt x="0" y="0"/>
                      <a:pt x="151066" y="97601"/>
                      <a:pt x="206978" y="119438"/>
                    </a:cubicBezTo>
                    <a:cubicBezTo>
                      <a:pt x="475202" y="224113"/>
                      <a:pt x="831627" y="327077"/>
                      <a:pt x="1013556" y="562302"/>
                    </a:cubicBezTo>
                    <a:cubicBezTo>
                      <a:pt x="1080611" y="648937"/>
                      <a:pt x="1254823" y="945467"/>
                      <a:pt x="1254823" y="945467"/>
                    </a:cubicBezTo>
                    <a:cubicBezTo>
                      <a:pt x="1254823" y="945467"/>
                      <a:pt x="1038796" y="920357"/>
                      <a:pt x="885063" y="853583"/>
                    </a:cubicBezTo>
                    <a:cubicBezTo>
                      <a:pt x="538067" y="702820"/>
                      <a:pt x="478059" y="579499"/>
                      <a:pt x="291465" y="367363"/>
                    </a:cubicBezTo>
                    <a:cubicBezTo>
                      <a:pt x="224408" y="291150"/>
                      <a:pt x="168878" y="204097"/>
                      <a:pt x="103060" y="126893"/>
                    </a:cubicBezTo>
                    <a:cubicBezTo>
                      <a:pt x="80963" y="101009"/>
                      <a:pt x="61817" y="72471"/>
                      <a:pt x="39720" y="46551"/>
                    </a:cubicBezTo>
                    <a:cubicBezTo>
                      <a:pt x="32765" y="38441"/>
                      <a:pt x="477" y="401"/>
                      <a:pt x="477" y="401"/>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9948196" y="-285218"/>
                <a:ext cx="1197958" cy="905695"/>
              </a:xfrm>
              <a:custGeom>
                <a:rect b="b" l="l" r="r" t="t"/>
                <a:pathLst>
                  <a:path extrusionOk="0" h="905695" w="1197958">
                    <a:moveTo>
                      <a:pt x="1197958" y="905695"/>
                    </a:moveTo>
                    <a:cubicBezTo>
                      <a:pt x="1109947" y="849344"/>
                      <a:pt x="1026223" y="781624"/>
                      <a:pt x="939355" y="722491"/>
                    </a:cubicBezTo>
                    <a:cubicBezTo>
                      <a:pt x="717136" y="571310"/>
                      <a:pt x="487013" y="414108"/>
                      <a:pt x="283273" y="238021"/>
                    </a:cubicBezTo>
                    <a:cubicBezTo>
                      <a:pt x="189642" y="157058"/>
                      <a:pt x="0" y="0"/>
                      <a:pt x="0" y="0"/>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10686573" y="156691"/>
                <a:ext cx="1415834" cy="1831737"/>
              </a:xfrm>
              <a:custGeom>
                <a:rect b="b" l="l" r="r" t="t"/>
                <a:pathLst>
                  <a:path extrusionOk="0" h="1831737" w="1415834">
                    <a:moveTo>
                      <a:pt x="1399890" y="0"/>
                    </a:moveTo>
                    <a:cubicBezTo>
                      <a:pt x="1399890" y="0"/>
                      <a:pt x="1462755" y="530735"/>
                      <a:pt x="1338835" y="682253"/>
                    </a:cubicBezTo>
                    <a:cubicBezTo>
                      <a:pt x="1197293" y="855282"/>
                      <a:pt x="1025462" y="899888"/>
                      <a:pt x="839534" y="989461"/>
                    </a:cubicBezTo>
                    <a:cubicBezTo>
                      <a:pt x="705993" y="1053745"/>
                      <a:pt x="589979" y="1143671"/>
                      <a:pt x="480823" y="1242283"/>
                    </a:cubicBezTo>
                    <a:cubicBezTo>
                      <a:pt x="349378" y="1361031"/>
                      <a:pt x="242507" y="1499648"/>
                      <a:pt x="130207" y="1635580"/>
                    </a:cubicBezTo>
                    <a:cubicBezTo>
                      <a:pt x="97631" y="1674985"/>
                      <a:pt x="0" y="1831738"/>
                      <a:pt x="0" y="1831738"/>
                    </a:cubicBezTo>
                    <a:cubicBezTo>
                      <a:pt x="0" y="1831738"/>
                      <a:pt x="513018" y="1675699"/>
                      <a:pt x="667417" y="1614863"/>
                    </a:cubicBezTo>
                    <a:cubicBezTo>
                      <a:pt x="1065182" y="1458119"/>
                      <a:pt x="1340454" y="1091464"/>
                      <a:pt x="1353027" y="665325"/>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10686573" y="822017"/>
                <a:ext cx="1353026" cy="1166412"/>
              </a:xfrm>
              <a:custGeom>
                <a:rect b="b" l="l" r="r" t="t"/>
                <a:pathLst>
                  <a:path extrusionOk="0" h="1166412" w="1353026">
                    <a:moveTo>
                      <a:pt x="1353027" y="0"/>
                    </a:moveTo>
                    <a:cubicBezTo>
                      <a:pt x="1353027" y="0"/>
                      <a:pt x="1104043" y="396545"/>
                      <a:pt x="676561" y="583206"/>
                    </a:cubicBezTo>
                    <a:cubicBezTo>
                      <a:pt x="393764" y="706679"/>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10686573" y="822017"/>
                <a:ext cx="1353026" cy="1166412"/>
              </a:xfrm>
              <a:custGeom>
                <a:rect b="b" l="l" r="r" t="t"/>
                <a:pathLst>
                  <a:path extrusionOk="0" h="1166412" w="1353026">
                    <a:moveTo>
                      <a:pt x="1353027" y="0"/>
                    </a:moveTo>
                    <a:cubicBezTo>
                      <a:pt x="1353027" y="0"/>
                      <a:pt x="1218343" y="521418"/>
                      <a:pt x="752190" y="724853"/>
                    </a:cubicBezTo>
                    <a:cubicBezTo>
                      <a:pt x="502539" y="833780"/>
                      <a:pt x="0" y="1166413"/>
                      <a:pt x="0" y="1166413"/>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9" name="Google Shape;159;p5"/>
            <p:cNvGrpSpPr/>
            <p:nvPr/>
          </p:nvGrpSpPr>
          <p:grpSpPr>
            <a:xfrm>
              <a:off x="10472796" y="5354811"/>
              <a:ext cx="1719192" cy="1614886"/>
              <a:chOff x="10495912" y="5266399"/>
              <a:chExt cx="1719192" cy="1614886"/>
            </a:xfrm>
          </p:grpSpPr>
          <p:sp>
            <p:nvSpPr>
              <p:cNvPr id="160" name="Google Shape;160;p5"/>
              <p:cNvSpPr/>
              <p:nvPr/>
            </p:nvSpPr>
            <p:spPr>
              <a:xfrm>
                <a:off x="10495912" y="5266399"/>
                <a:ext cx="1719192" cy="1614886"/>
              </a:xfrm>
              <a:custGeom>
                <a:rect b="b" l="l" r="r" t="t"/>
                <a:pathLst>
                  <a:path extrusionOk="0" h="1614886" w="1719192">
                    <a:moveTo>
                      <a:pt x="1624936" y="30"/>
                    </a:moveTo>
                    <a:cubicBezTo>
                      <a:pt x="1612078" y="154"/>
                      <a:pt x="1601885" y="10727"/>
                      <a:pt x="1601981" y="23548"/>
                    </a:cubicBezTo>
                    <a:cubicBezTo>
                      <a:pt x="1602171" y="36368"/>
                      <a:pt x="1612458" y="46589"/>
                      <a:pt x="1625222" y="46465"/>
                    </a:cubicBezTo>
                    <a:cubicBezTo>
                      <a:pt x="1649796" y="46246"/>
                      <a:pt x="1672847" y="47322"/>
                      <a:pt x="1693420" y="49741"/>
                    </a:cubicBezTo>
                    <a:cubicBezTo>
                      <a:pt x="1706185" y="51237"/>
                      <a:pt x="1717519" y="42235"/>
                      <a:pt x="1719043" y="29501"/>
                    </a:cubicBezTo>
                    <a:cubicBezTo>
                      <a:pt x="1720472" y="16766"/>
                      <a:pt x="1711518" y="5098"/>
                      <a:pt x="1698755" y="3602"/>
                    </a:cubicBezTo>
                    <a:cubicBezTo>
                      <a:pt x="1676181" y="954"/>
                      <a:pt x="1651416" y="-208"/>
                      <a:pt x="1624936" y="30"/>
                    </a:cubicBezTo>
                    <a:close/>
                    <a:moveTo>
                      <a:pt x="1390145" y="30691"/>
                    </a:moveTo>
                    <a:cubicBezTo>
                      <a:pt x="1335090" y="43302"/>
                      <a:pt x="1278226" y="59705"/>
                      <a:pt x="1220410" y="79507"/>
                    </a:cubicBezTo>
                    <a:cubicBezTo>
                      <a:pt x="1208313" y="83669"/>
                      <a:pt x="1201645" y="96842"/>
                      <a:pt x="1205836" y="108977"/>
                    </a:cubicBezTo>
                    <a:cubicBezTo>
                      <a:pt x="1210027" y="121103"/>
                      <a:pt x="1223457" y="127723"/>
                      <a:pt x="1235650" y="123560"/>
                    </a:cubicBezTo>
                    <a:cubicBezTo>
                      <a:pt x="1291847" y="104272"/>
                      <a:pt x="1347092" y="88174"/>
                      <a:pt x="1400527" y="75935"/>
                    </a:cubicBezTo>
                    <a:cubicBezTo>
                      <a:pt x="1413005" y="73068"/>
                      <a:pt x="1420910" y="60752"/>
                      <a:pt x="1418054" y="48255"/>
                    </a:cubicBezTo>
                    <a:cubicBezTo>
                      <a:pt x="1415196" y="35749"/>
                      <a:pt x="1402622" y="27824"/>
                      <a:pt x="1390145" y="30691"/>
                    </a:cubicBezTo>
                    <a:close/>
                    <a:moveTo>
                      <a:pt x="1021337" y="168204"/>
                    </a:moveTo>
                    <a:cubicBezTo>
                      <a:pt x="1015716" y="166260"/>
                      <a:pt x="1009240" y="166308"/>
                      <a:pt x="1003430" y="169099"/>
                    </a:cubicBezTo>
                    <a:cubicBezTo>
                      <a:pt x="950947" y="194559"/>
                      <a:pt x="899035" y="222449"/>
                      <a:pt x="848363" y="252748"/>
                    </a:cubicBezTo>
                    <a:cubicBezTo>
                      <a:pt x="837313" y="259320"/>
                      <a:pt x="833789" y="273588"/>
                      <a:pt x="840362" y="284590"/>
                    </a:cubicBezTo>
                    <a:cubicBezTo>
                      <a:pt x="846934" y="295601"/>
                      <a:pt x="861126" y="299210"/>
                      <a:pt x="872175" y="292629"/>
                    </a:cubicBezTo>
                    <a:cubicBezTo>
                      <a:pt x="921705" y="263035"/>
                      <a:pt x="972378" y="235936"/>
                      <a:pt x="1023718" y="211066"/>
                    </a:cubicBezTo>
                    <a:cubicBezTo>
                      <a:pt x="1035243" y="205475"/>
                      <a:pt x="1040006" y="191359"/>
                      <a:pt x="1034386" y="179815"/>
                    </a:cubicBezTo>
                    <a:cubicBezTo>
                      <a:pt x="1031624" y="174042"/>
                      <a:pt x="1026956" y="170157"/>
                      <a:pt x="1021337" y="168204"/>
                    </a:cubicBezTo>
                    <a:close/>
                    <a:moveTo>
                      <a:pt x="671293" y="380735"/>
                    </a:moveTo>
                    <a:cubicBezTo>
                      <a:pt x="665388" y="379992"/>
                      <a:pt x="659101" y="381573"/>
                      <a:pt x="653957" y="385498"/>
                    </a:cubicBezTo>
                    <a:cubicBezTo>
                      <a:pt x="607380" y="421645"/>
                      <a:pt x="562517" y="459926"/>
                      <a:pt x="519750" y="500093"/>
                    </a:cubicBezTo>
                    <a:cubicBezTo>
                      <a:pt x="510416" y="508875"/>
                      <a:pt x="510034" y="523496"/>
                      <a:pt x="518893" y="532840"/>
                    </a:cubicBezTo>
                    <a:cubicBezTo>
                      <a:pt x="527656" y="542184"/>
                      <a:pt x="542229" y="542517"/>
                      <a:pt x="551563" y="533735"/>
                    </a:cubicBezTo>
                    <a:cubicBezTo>
                      <a:pt x="593283" y="494578"/>
                      <a:pt x="637098" y="457364"/>
                      <a:pt x="682532" y="422112"/>
                    </a:cubicBezTo>
                    <a:cubicBezTo>
                      <a:pt x="692725" y="414253"/>
                      <a:pt x="694629" y="399804"/>
                      <a:pt x="686724" y="389660"/>
                    </a:cubicBezTo>
                    <a:cubicBezTo>
                      <a:pt x="682818" y="384593"/>
                      <a:pt x="677199" y="381478"/>
                      <a:pt x="671293" y="380735"/>
                    </a:cubicBezTo>
                    <a:close/>
                    <a:moveTo>
                      <a:pt x="375351" y="663504"/>
                    </a:moveTo>
                    <a:cubicBezTo>
                      <a:pt x="369445" y="664123"/>
                      <a:pt x="363921" y="666866"/>
                      <a:pt x="359920" y="671848"/>
                    </a:cubicBezTo>
                    <a:cubicBezTo>
                      <a:pt x="322773" y="717701"/>
                      <a:pt x="288007" y="765583"/>
                      <a:pt x="256003" y="815018"/>
                    </a:cubicBezTo>
                    <a:cubicBezTo>
                      <a:pt x="249049" y="825781"/>
                      <a:pt x="252098" y="840202"/>
                      <a:pt x="262861" y="847165"/>
                    </a:cubicBezTo>
                    <a:cubicBezTo>
                      <a:pt x="273624" y="854128"/>
                      <a:pt x="288103" y="850784"/>
                      <a:pt x="295056" y="840021"/>
                    </a:cubicBezTo>
                    <a:cubicBezTo>
                      <a:pt x="326107" y="791987"/>
                      <a:pt x="359825" y="745885"/>
                      <a:pt x="395925" y="701309"/>
                    </a:cubicBezTo>
                    <a:cubicBezTo>
                      <a:pt x="404021" y="691345"/>
                      <a:pt x="402307" y="676648"/>
                      <a:pt x="392306" y="668571"/>
                    </a:cubicBezTo>
                    <a:cubicBezTo>
                      <a:pt x="387352" y="664532"/>
                      <a:pt x="381256" y="662894"/>
                      <a:pt x="375351" y="663504"/>
                    </a:cubicBezTo>
                    <a:close/>
                    <a:moveTo>
                      <a:pt x="155991" y="1009385"/>
                    </a:moveTo>
                    <a:cubicBezTo>
                      <a:pt x="150466" y="1011471"/>
                      <a:pt x="145608" y="1015748"/>
                      <a:pt x="142941" y="1021587"/>
                    </a:cubicBezTo>
                    <a:cubicBezTo>
                      <a:pt x="118653" y="1074936"/>
                      <a:pt x="97412" y="1129743"/>
                      <a:pt x="78933" y="1186198"/>
                    </a:cubicBezTo>
                    <a:cubicBezTo>
                      <a:pt x="74933" y="1198380"/>
                      <a:pt x="81600" y="1211677"/>
                      <a:pt x="93792" y="1215659"/>
                    </a:cubicBezTo>
                    <a:cubicBezTo>
                      <a:pt x="105985" y="1219650"/>
                      <a:pt x="119034" y="1212963"/>
                      <a:pt x="122938" y="1200780"/>
                    </a:cubicBezTo>
                    <a:cubicBezTo>
                      <a:pt x="140941" y="1145964"/>
                      <a:pt x="161610" y="1092729"/>
                      <a:pt x="185232" y="1040941"/>
                    </a:cubicBezTo>
                    <a:cubicBezTo>
                      <a:pt x="190471" y="1029264"/>
                      <a:pt x="185232" y="1015291"/>
                      <a:pt x="173612" y="1009985"/>
                    </a:cubicBezTo>
                    <a:cubicBezTo>
                      <a:pt x="167707" y="1007328"/>
                      <a:pt x="161610" y="1007299"/>
                      <a:pt x="155991" y="1009385"/>
                    </a:cubicBezTo>
                    <a:close/>
                    <a:moveTo>
                      <a:pt x="48835" y="1396043"/>
                    </a:moveTo>
                    <a:cubicBezTo>
                      <a:pt x="36261" y="1393824"/>
                      <a:pt x="23973" y="1402168"/>
                      <a:pt x="21783" y="1414798"/>
                    </a:cubicBezTo>
                    <a:cubicBezTo>
                      <a:pt x="11782" y="1471862"/>
                      <a:pt x="4448" y="1530212"/>
                      <a:pt x="66" y="1589810"/>
                    </a:cubicBezTo>
                    <a:cubicBezTo>
                      <a:pt x="-887" y="1602602"/>
                      <a:pt x="8638" y="1613870"/>
                      <a:pt x="21497" y="1614823"/>
                    </a:cubicBezTo>
                    <a:cubicBezTo>
                      <a:pt x="34261" y="1615766"/>
                      <a:pt x="45500" y="1606174"/>
                      <a:pt x="46453" y="1593391"/>
                    </a:cubicBezTo>
                    <a:cubicBezTo>
                      <a:pt x="50835" y="1535318"/>
                      <a:pt x="57883" y="1478387"/>
                      <a:pt x="67599" y="1422827"/>
                    </a:cubicBezTo>
                    <a:cubicBezTo>
                      <a:pt x="69789" y="1410197"/>
                      <a:pt x="61503" y="1398253"/>
                      <a:pt x="48835" y="13960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10663507" y="5455136"/>
                <a:ext cx="1513364" cy="1426102"/>
              </a:xfrm>
              <a:custGeom>
                <a:rect b="b" l="l" r="r" t="t"/>
                <a:pathLst>
                  <a:path extrusionOk="0" h="1426102" w="1513364">
                    <a:moveTo>
                      <a:pt x="1490965" y="603"/>
                    </a:moveTo>
                    <a:cubicBezTo>
                      <a:pt x="1438196" y="-1683"/>
                      <a:pt x="1378093" y="2545"/>
                      <a:pt x="1313037" y="13109"/>
                    </a:cubicBezTo>
                    <a:cubicBezTo>
                      <a:pt x="1300370" y="15157"/>
                      <a:pt x="1291606" y="27235"/>
                      <a:pt x="1293606" y="39893"/>
                    </a:cubicBezTo>
                    <a:cubicBezTo>
                      <a:pt x="1295702" y="52552"/>
                      <a:pt x="1307798" y="61001"/>
                      <a:pt x="1320467" y="58943"/>
                    </a:cubicBezTo>
                    <a:cubicBezTo>
                      <a:pt x="1382570" y="48875"/>
                      <a:pt x="1439720" y="44894"/>
                      <a:pt x="1489250" y="47037"/>
                    </a:cubicBezTo>
                    <a:cubicBezTo>
                      <a:pt x="1502013" y="47599"/>
                      <a:pt x="1512776" y="37826"/>
                      <a:pt x="1513348" y="25015"/>
                    </a:cubicBezTo>
                    <a:cubicBezTo>
                      <a:pt x="1513824" y="12204"/>
                      <a:pt x="1503823" y="1165"/>
                      <a:pt x="1490965" y="603"/>
                    </a:cubicBezTo>
                    <a:close/>
                    <a:moveTo>
                      <a:pt x="1084437" y="70849"/>
                    </a:moveTo>
                    <a:cubicBezTo>
                      <a:pt x="1029764" y="89176"/>
                      <a:pt x="974614" y="110816"/>
                      <a:pt x="920036" y="135448"/>
                    </a:cubicBezTo>
                    <a:cubicBezTo>
                      <a:pt x="908416" y="140716"/>
                      <a:pt x="903176" y="154412"/>
                      <a:pt x="908511" y="166099"/>
                    </a:cubicBezTo>
                    <a:cubicBezTo>
                      <a:pt x="913749" y="177787"/>
                      <a:pt x="927466" y="182987"/>
                      <a:pt x="939086" y="177710"/>
                    </a:cubicBezTo>
                    <a:cubicBezTo>
                      <a:pt x="992330" y="153717"/>
                      <a:pt x="1045861" y="132733"/>
                      <a:pt x="1099011" y="114903"/>
                    </a:cubicBezTo>
                    <a:cubicBezTo>
                      <a:pt x="1111108" y="110826"/>
                      <a:pt x="1117966" y="97595"/>
                      <a:pt x="1113869" y="85442"/>
                    </a:cubicBezTo>
                    <a:cubicBezTo>
                      <a:pt x="1109774" y="73278"/>
                      <a:pt x="1096534" y="66773"/>
                      <a:pt x="1084437" y="70849"/>
                    </a:cubicBezTo>
                    <a:close/>
                    <a:moveTo>
                      <a:pt x="729917" y="242899"/>
                    </a:moveTo>
                    <a:cubicBezTo>
                      <a:pt x="724107" y="241528"/>
                      <a:pt x="717820" y="242204"/>
                      <a:pt x="712296" y="245576"/>
                    </a:cubicBezTo>
                    <a:cubicBezTo>
                      <a:pt x="662099" y="276571"/>
                      <a:pt x="613616" y="310232"/>
                      <a:pt x="567040" y="345884"/>
                    </a:cubicBezTo>
                    <a:cubicBezTo>
                      <a:pt x="556848" y="353684"/>
                      <a:pt x="554848" y="368143"/>
                      <a:pt x="562562" y="378335"/>
                    </a:cubicBezTo>
                    <a:cubicBezTo>
                      <a:pt x="570373" y="388518"/>
                      <a:pt x="584852" y="390289"/>
                      <a:pt x="595043" y="382498"/>
                    </a:cubicBezTo>
                    <a:cubicBezTo>
                      <a:pt x="640382" y="347798"/>
                      <a:pt x="687816" y="315356"/>
                      <a:pt x="736775" y="285162"/>
                    </a:cubicBezTo>
                    <a:cubicBezTo>
                      <a:pt x="747634" y="278427"/>
                      <a:pt x="750872" y="264226"/>
                      <a:pt x="744205" y="253310"/>
                    </a:cubicBezTo>
                    <a:cubicBezTo>
                      <a:pt x="740776" y="247862"/>
                      <a:pt x="735632" y="244262"/>
                      <a:pt x="729917" y="242899"/>
                    </a:cubicBezTo>
                    <a:close/>
                    <a:moveTo>
                      <a:pt x="407210" y="494712"/>
                    </a:moveTo>
                    <a:cubicBezTo>
                      <a:pt x="401305" y="494797"/>
                      <a:pt x="395304" y="496969"/>
                      <a:pt x="390827" y="501560"/>
                    </a:cubicBezTo>
                    <a:cubicBezTo>
                      <a:pt x="349393" y="544166"/>
                      <a:pt x="310626" y="588914"/>
                      <a:pt x="275098" y="635510"/>
                    </a:cubicBezTo>
                    <a:cubicBezTo>
                      <a:pt x="267287" y="645693"/>
                      <a:pt x="269384" y="660161"/>
                      <a:pt x="279575" y="667953"/>
                    </a:cubicBezTo>
                    <a:cubicBezTo>
                      <a:pt x="289671" y="675735"/>
                      <a:pt x="304149" y="673973"/>
                      <a:pt x="311960" y="663781"/>
                    </a:cubicBezTo>
                    <a:cubicBezTo>
                      <a:pt x="346441" y="618680"/>
                      <a:pt x="383969" y="575303"/>
                      <a:pt x="424165" y="534003"/>
                    </a:cubicBezTo>
                    <a:cubicBezTo>
                      <a:pt x="433118" y="524821"/>
                      <a:pt x="432736" y="510209"/>
                      <a:pt x="423593" y="501265"/>
                    </a:cubicBezTo>
                    <a:cubicBezTo>
                      <a:pt x="419021" y="496789"/>
                      <a:pt x="413211" y="494636"/>
                      <a:pt x="407210" y="494712"/>
                    </a:cubicBezTo>
                    <a:close/>
                    <a:moveTo>
                      <a:pt x="161941" y="823029"/>
                    </a:moveTo>
                    <a:cubicBezTo>
                      <a:pt x="156321" y="824820"/>
                      <a:pt x="151178" y="828954"/>
                      <a:pt x="148225" y="834640"/>
                    </a:cubicBezTo>
                    <a:cubicBezTo>
                      <a:pt x="120983" y="887075"/>
                      <a:pt x="97171" y="940996"/>
                      <a:pt x="77073" y="996860"/>
                    </a:cubicBezTo>
                    <a:cubicBezTo>
                      <a:pt x="72788" y="1008929"/>
                      <a:pt x="79359" y="1022302"/>
                      <a:pt x="91361" y="1026626"/>
                    </a:cubicBezTo>
                    <a:cubicBezTo>
                      <a:pt x="103458" y="1030950"/>
                      <a:pt x="116507" y="1024712"/>
                      <a:pt x="120888" y="1012634"/>
                    </a:cubicBezTo>
                    <a:cubicBezTo>
                      <a:pt x="140224" y="958760"/>
                      <a:pt x="163275" y="906649"/>
                      <a:pt x="189658" y="856071"/>
                    </a:cubicBezTo>
                    <a:cubicBezTo>
                      <a:pt x="195565" y="844689"/>
                      <a:pt x="190897" y="830440"/>
                      <a:pt x="179562" y="824515"/>
                    </a:cubicBezTo>
                    <a:cubicBezTo>
                      <a:pt x="173848" y="821552"/>
                      <a:pt x="167656" y="821239"/>
                      <a:pt x="161941" y="823029"/>
                    </a:cubicBezTo>
                    <a:close/>
                    <a:moveTo>
                      <a:pt x="44688" y="1206706"/>
                    </a:moveTo>
                    <a:cubicBezTo>
                      <a:pt x="32020" y="1204601"/>
                      <a:pt x="20019" y="1213107"/>
                      <a:pt x="17923" y="1225756"/>
                    </a:cubicBezTo>
                    <a:cubicBezTo>
                      <a:pt x="8303" y="1283134"/>
                      <a:pt x="2302" y="1341922"/>
                      <a:pt x="16" y="1401968"/>
                    </a:cubicBezTo>
                    <a:cubicBezTo>
                      <a:pt x="-460" y="1414789"/>
                      <a:pt x="9541" y="1425590"/>
                      <a:pt x="22400" y="1426085"/>
                    </a:cubicBezTo>
                    <a:cubicBezTo>
                      <a:pt x="35163" y="1426571"/>
                      <a:pt x="45926" y="1416570"/>
                      <a:pt x="46498" y="1403759"/>
                    </a:cubicBezTo>
                    <a:cubicBezTo>
                      <a:pt x="48689" y="1345657"/>
                      <a:pt x="54499" y="1288935"/>
                      <a:pt x="63738" y="1233499"/>
                    </a:cubicBezTo>
                    <a:cubicBezTo>
                      <a:pt x="65833" y="1220850"/>
                      <a:pt x="57357" y="1208811"/>
                      <a:pt x="44688" y="12067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10871257" y="5627932"/>
                <a:ext cx="1175346" cy="1253296"/>
              </a:xfrm>
              <a:custGeom>
                <a:rect b="b" l="l" r="r" t="t"/>
                <a:pathLst>
                  <a:path extrusionOk="0" h="1253296" w="1175346">
                    <a:moveTo>
                      <a:pt x="1149293" y="152"/>
                    </a:moveTo>
                    <a:cubicBezTo>
                      <a:pt x="1093381" y="6467"/>
                      <a:pt x="1034707" y="17725"/>
                      <a:pt x="974889" y="34089"/>
                    </a:cubicBezTo>
                    <a:cubicBezTo>
                      <a:pt x="962508" y="37471"/>
                      <a:pt x="955364" y="50291"/>
                      <a:pt x="958793" y="62664"/>
                    </a:cubicBezTo>
                    <a:cubicBezTo>
                      <a:pt x="962222" y="75028"/>
                      <a:pt x="974985" y="82410"/>
                      <a:pt x="987368" y="79028"/>
                    </a:cubicBezTo>
                    <a:cubicBezTo>
                      <a:pt x="1044899" y="63293"/>
                      <a:pt x="1101191" y="52330"/>
                      <a:pt x="1154627" y="46291"/>
                    </a:cubicBezTo>
                    <a:cubicBezTo>
                      <a:pt x="1167391" y="44853"/>
                      <a:pt x="1176629" y="33137"/>
                      <a:pt x="1175200" y="20392"/>
                    </a:cubicBezTo>
                    <a:cubicBezTo>
                      <a:pt x="1173772" y="7648"/>
                      <a:pt x="1162056" y="-1286"/>
                      <a:pt x="1149293" y="152"/>
                    </a:cubicBezTo>
                    <a:close/>
                    <a:moveTo>
                      <a:pt x="771246" y="115052"/>
                    </a:moveTo>
                    <a:cubicBezTo>
                      <a:pt x="765721" y="113014"/>
                      <a:pt x="759244" y="113233"/>
                      <a:pt x="753433" y="115938"/>
                    </a:cubicBezTo>
                    <a:cubicBezTo>
                      <a:pt x="700189" y="140760"/>
                      <a:pt x="648278" y="168811"/>
                      <a:pt x="597986" y="200177"/>
                    </a:cubicBezTo>
                    <a:cubicBezTo>
                      <a:pt x="587127" y="206968"/>
                      <a:pt x="583794" y="221446"/>
                      <a:pt x="590556" y="232324"/>
                    </a:cubicBezTo>
                    <a:cubicBezTo>
                      <a:pt x="597415" y="243202"/>
                      <a:pt x="611607" y="246259"/>
                      <a:pt x="622464" y="239467"/>
                    </a:cubicBezTo>
                    <a:cubicBezTo>
                      <a:pt x="671043" y="209111"/>
                      <a:pt x="721525" y="181937"/>
                      <a:pt x="773055" y="157914"/>
                    </a:cubicBezTo>
                    <a:cubicBezTo>
                      <a:pt x="784675" y="152495"/>
                      <a:pt x="789819" y="138579"/>
                      <a:pt x="784389" y="126958"/>
                    </a:cubicBezTo>
                    <a:cubicBezTo>
                      <a:pt x="781628" y="121139"/>
                      <a:pt x="776865" y="117081"/>
                      <a:pt x="771246" y="115052"/>
                    </a:cubicBezTo>
                    <a:close/>
                    <a:moveTo>
                      <a:pt x="425679" y="335908"/>
                    </a:moveTo>
                    <a:cubicBezTo>
                      <a:pt x="419773" y="335575"/>
                      <a:pt x="413773" y="337289"/>
                      <a:pt x="409010" y="341566"/>
                    </a:cubicBezTo>
                    <a:cubicBezTo>
                      <a:pt x="364623" y="381171"/>
                      <a:pt x="322999" y="423471"/>
                      <a:pt x="284899" y="468363"/>
                    </a:cubicBezTo>
                    <a:cubicBezTo>
                      <a:pt x="276612" y="478135"/>
                      <a:pt x="277755" y="492804"/>
                      <a:pt x="287566" y="501110"/>
                    </a:cubicBezTo>
                    <a:cubicBezTo>
                      <a:pt x="297377" y="509406"/>
                      <a:pt x="312045" y="508206"/>
                      <a:pt x="320332" y="498433"/>
                    </a:cubicBezTo>
                    <a:cubicBezTo>
                      <a:pt x="357098" y="455180"/>
                      <a:pt x="397199" y="414594"/>
                      <a:pt x="439966" y="376389"/>
                    </a:cubicBezTo>
                    <a:cubicBezTo>
                      <a:pt x="449587" y="367846"/>
                      <a:pt x="450348" y="353215"/>
                      <a:pt x="441775" y="343652"/>
                    </a:cubicBezTo>
                    <a:cubicBezTo>
                      <a:pt x="437490" y="338861"/>
                      <a:pt x="431584" y="336241"/>
                      <a:pt x="425679" y="335908"/>
                    </a:cubicBezTo>
                    <a:close/>
                    <a:moveTo>
                      <a:pt x="164027" y="651719"/>
                    </a:moveTo>
                    <a:cubicBezTo>
                      <a:pt x="158311" y="653348"/>
                      <a:pt x="153454" y="657129"/>
                      <a:pt x="150311" y="662739"/>
                    </a:cubicBezTo>
                    <a:cubicBezTo>
                      <a:pt x="121640" y="714365"/>
                      <a:pt x="96685" y="768086"/>
                      <a:pt x="75921" y="824064"/>
                    </a:cubicBezTo>
                    <a:cubicBezTo>
                      <a:pt x="71443" y="836085"/>
                      <a:pt x="77635" y="849372"/>
                      <a:pt x="89636" y="853830"/>
                    </a:cubicBezTo>
                    <a:cubicBezTo>
                      <a:pt x="101638" y="858288"/>
                      <a:pt x="114973" y="852163"/>
                      <a:pt x="119450" y="840133"/>
                    </a:cubicBezTo>
                    <a:cubicBezTo>
                      <a:pt x="139357" y="786384"/>
                      <a:pt x="163265" y="734644"/>
                      <a:pt x="190887" y="685057"/>
                    </a:cubicBezTo>
                    <a:cubicBezTo>
                      <a:pt x="197079" y="673855"/>
                      <a:pt x="193078" y="659739"/>
                      <a:pt x="181933" y="653510"/>
                    </a:cubicBezTo>
                    <a:cubicBezTo>
                      <a:pt x="176314" y="650395"/>
                      <a:pt x="169742" y="650090"/>
                      <a:pt x="164027" y="651719"/>
                    </a:cubicBezTo>
                    <a:close/>
                    <a:moveTo>
                      <a:pt x="42584" y="1033614"/>
                    </a:moveTo>
                    <a:cubicBezTo>
                      <a:pt x="29915" y="1031585"/>
                      <a:pt x="18104" y="1040301"/>
                      <a:pt x="16104" y="1052960"/>
                    </a:cubicBezTo>
                    <a:cubicBezTo>
                      <a:pt x="6959" y="1110214"/>
                      <a:pt x="1530" y="1169003"/>
                      <a:pt x="6" y="1229477"/>
                    </a:cubicBezTo>
                    <a:cubicBezTo>
                      <a:pt x="-279" y="1242288"/>
                      <a:pt x="9817" y="1252966"/>
                      <a:pt x="22675" y="1253289"/>
                    </a:cubicBezTo>
                    <a:cubicBezTo>
                      <a:pt x="35440" y="1253604"/>
                      <a:pt x="46202" y="1243488"/>
                      <a:pt x="46488" y="1230658"/>
                    </a:cubicBezTo>
                    <a:cubicBezTo>
                      <a:pt x="47917" y="1172270"/>
                      <a:pt x="53061" y="1115301"/>
                      <a:pt x="61918" y="1060103"/>
                    </a:cubicBezTo>
                    <a:cubicBezTo>
                      <a:pt x="64015" y="1047445"/>
                      <a:pt x="55251" y="1035643"/>
                      <a:pt x="42584" y="10336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11065080" y="5838188"/>
                <a:ext cx="1150024" cy="1043049"/>
              </a:xfrm>
              <a:custGeom>
                <a:rect b="b" l="l" r="r" t="t"/>
                <a:pathLst>
                  <a:path extrusionOk="0" h="1043049" w="1150024">
                    <a:moveTo>
                      <a:pt x="1088248" y="46"/>
                    </a:moveTo>
                    <a:cubicBezTo>
                      <a:pt x="1075389" y="-754"/>
                      <a:pt x="1064341" y="8971"/>
                      <a:pt x="1063483" y="21773"/>
                    </a:cubicBezTo>
                    <a:cubicBezTo>
                      <a:pt x="1062721" y="34574"/>
                      <a:pt x="1072437" y="45680"/>
                      <a:pt x="1085200" y="46471"/>
                    </a:cubicBezTo>
                    <a:cubicBezTo>
                      <a:pt x="1098440" y="47300"/>
                      <a:pt x="1111489" y="48557"/>
                      <a:pt x="1124252" y="50052"/>
                    </a:cubicBezTo>
                    <a:cubicBezTo>
                      <a:pt x="1137017" y="51548"/>
                      <a:pt x="1148351" y="42242"/>
                      <a:pt x="1149875" y="29507"/>
                    </a:cubicBezTo>
                    <a:cubicBezTo>
                      <a:pt x="1151304" y="16772"/>
                      <a:pt x="1142350" y="5408"/>
                      <a:pt x="1129587" y="3913"/>
                    </a:cubicBezTo>
                    <a:cubicBezTo>
                      <a:pt x="1116061" y="2313"/>
                      <a:pt x="1102250" y="913"/>
                      <a:pt x="1088248" y="46"/>
                    </a:cubicBezTo>
                    <a:close/>
                    <a:moveTo>
                      <a:pt x="851267" y="16715"/>
                    </a:moveTo>
                    <a:cubicBezTo>
                      <a:pt x="793831" y="27793"/>
                      <a:pt x="736204" y="43899"/>
                      <a:pt x="679817" y="64635"/>
                    </a:cubicBezTo>
                    <a:cubicBezTo>
                      <a:pt x="667815" y="69064"/>
                      <a:pt x="661719" y="82361"/>
                      <a:pt x="666100" y="94401"/>
                    </a:cubicBezTo>
                    <a:cubicBezTo>
                      <a:pt x="670577" y="106431"/>
                      <a:pt x="683912" y="112517"/>
                      <a:pt x="695913" y="108088"/>
                    </a:cubicBezTo>
                    <a:cubicBezTo>
                      <a:pt x="749921" y="88219"/>
                      <a:pt x="804974" y="73160"/>
                      <a:pt x="859934" y="62549"/>
                    </a:cubicBezTo>
                    <a:cubicBezTo>
                      <a:pt x="872507" y="60120"/>
                      <a:pt x="880794" y="47757"/>
                      <a:pt x="878413" y="35165"/>
                    </a:cubicBezTo>
                    <a:cubicBezTo>
                      <a:pt x="875936" y="22573"/>
                      <a:pt x="863839" y="14277"/>
                      <a:pt x="851267" y="16715"/>
                    </a:cubicBezTo>
                    <a:close/>
                    <a:moveTo>
                      <a:pt x="484839" y="166734"/>
                    </a:moveTo>
                    <a:cubicBezTo>
                      <a:pt x="479029" y="165457"/>
                      <a:pt x="472742" y="166553"/>
                      <a:pt x="467313" y="170001"/>
                    </a:cubicBezTo>
                    <a:cubicBezTo>
                      <a:pt x="417021" y="202157"/>
                      <a:pt x="369682" y="238295"/>
                      <a:pt x="325963" y="278348"/>
                    </a:cubicBezTo>
                    <a:cubicBezTo>
                      <a:pt x="316438" y="287006"/>
                      <a:pt x="316056" y="301636"/>
                      <a:pt x="324724" y="311094"/>
                    </a:cubicBezTo>
                    <a:cubicBezTo>
                      <a:pt x="333391" y="320553"/>
                      <a:pt x="348060" y="321239"/>
                      <a:pt x="357490" y="312580"/>
                    </a:cubicBezTo>
                    <a:cubicBezTo>
                      <a:pt x="399209" y="274347"/>
                      <a:pt x="444262" y="239733"/>
                      <a:pt x="492364" y="208996"/>
                    </a:cubicBezTo>
                    <a:cubicBezTo>
                      <a:pt x="503127" y="202091"/>
                      <a:pt x="506366" y="187650"/>
                      <a:pt x="499413" y="176849"/>
                    </a:cubicBezTo>
                    <a:cubicBezTo>
                      <a:pt x="495984" y="171448"/>
                      <a:pt x="490649" y="168000"/>
                      <a:pt x="484839" y="166734"/>
                    </a:cubicBezTo>
                    <a:close/>
                    <a:moveTo>
                      <a:pt x="186326" y="448607"/>
                    </a:moveTo>
                    <a:cubicBezTo>
                      <a:pt x="180516" y="449778"/>
                      <a:pt x="174992" y="453093"/>
                      <a:pt x="171466" y="458427"/>
                    </a:cubicBezTo>
                    <a:cubicBezTo>
                      <a:pt x="138796" y="507548"/>
                      <a:pt x="110698" y="560116"/>
                      <a:pt x="86885" y="615590"/>
                    </a:cubicBezTo>
                    <a:cubicBezTo>
                      <a:pt x="81837" y="627382"/>
                      <a:pt x="87361" y="640907"/>
                      <a:pt x="99077" y="645955"/>
                    </a:cubicBezTo>
                    <a:cubicBezTo>
                      <a:pt x="110887" y="651004"/>
                      <a:pt x="124413" y="645536"/>
                      <a:pt x="129462" y="633754"/>
                    </a:cubicBezTo>
                    <a:cubicBezTo>
                      <a:pt x="152131" y="580871"/>
                      <a:pt x="178991" y="531103"/>
                      <a:pt x="210138" y="484326"/>
                    </a:cubicBezTo>
                    <a:cubicBezTo>
                      <a:pt x="217282" y="473648"/>
                      <a:pt x="214615" y="458989"/>
                      <a:pt x="203852" y="451884"/>
                    </a:cubicBezTo>
                    <a:cubicBezTo>
                      <a:pt x="198518" y="448331"/>
                      <a:pt x="192136" y="447436"/>
                      <a:pt x="186326" y="448607"/>
                    </a:cubicBezTo>
                    <a:close/>
                    <a:moveTo>
                      <a:pt x="45832" y="823959"/>
                    </a:moveTo>
                    <a:cubicBezTo>
                      <a:pt x="33260" y="821644"/>
                      <a:pt x="21353" y="829798"/>
                      <a:pt x="19066" y="842409"/>
                    </a:cubicBezTo>
                    <a:cubicBezTo>
                      <a:pt x="8684" y="899006"/>
                      <a:pt x="2208" y="957918"/>
                      <a:pt x="16" y="1018916"/>
                    </a:cubicBezTo>
                    <a:cubicBezTo>
                      <a:pt x="-459" y="1031737"/>
                      <a:pt x="9541" y="1042557"/>
                      <a:pt x="22306" y="1043034"/>
                    </a:cubicBezTo>
                    <a:cubicBezTo>
                      <a:pt x="35164" y="1043500"/>
                      <a:pt x="45927" y="1033518"/>
                      <a:pt x="46404" y="1020707"/>
                    </a:cubicBezTo>
                    <a:cubicBezTo>
                      <a:pt x="48595" y="961919"/>
                      <a:pt x="54596" y="905131"/>
                      <a:pt x="64596" y="850743"/>
                    </a:cubicBezTo>
                    <a:cubicBezTo>
                      <a:pt x="66882" y="838132"/>
                      <a:pt x="58405" y="826264"/>
                      <a:pt x="45832" y="82395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4" name="Google Shape;164;p5"/>
            <p:cNvGrpSpPr/>
            <p:nvPr/>
          </p:nvGrpSpPr>
          <p:grpSpPr>
            <a:xfrm>
              <a:off x="7050" y="-10"/>
              <a:ext cx="1719182" cy="1614822"/>
              <a:chOff x="155516" y="-226522"/>
              <a:chExt cx="1719182" cy="1614822"/>
            </a:xfrm>
          </p:grpSpPr>
          <p:sp>
            <p:nvSpPr>
              <p:cNvPr id="165" name="Google Shape;165;p5"/>
              <p:cNvSpPr/>
              <p:nvPr/>
            </p:nvSpPr>
            <p:spPr>
              <a:xfrm>
                <a:off x="155809" y="-226283"/>
                <a:ext cx="1718889" cy="1614583"/>
              </a:xfrm>
              <a:custGeom>
                <a:rect b="b" l="l" r="r" t="t"/>
                <a:pathLst>
                  <a:path extrusionOk="0" h="1614583" w="1718889">
                    <a:moveTo>
                      <a:pt x="1697394" y="65"/>
                    </a:moveTo>
                    <a:cubicBezTo>
                      <a:pt x="1684611" y="-887"/>
                      <a:pt x="1673648" y="8707"/>
                      <a:pt x="1672695" y="21496"/>
                    </a:cubicBezTo>
                    <a:cubicBezTo>
                      <a:pt x="1668371" y="79568"/>
                      <a:pt x="1661313" y="136203"/>
                      <a:pt x="1651559" y="191756"/>
                    </a:cubicBezTo>
                    <a:cubicBezTo>
                      <a:pt x="1649340" y="204387"/>
                      <a:pt x="1657684" y="216626"/>
                      <a:pt x="1670314" y="218843"/>
                    </a:cubicBezTo>
                    <a:cubicBezTo>
                      <a:pt x="1682944" y="221060"/>
                      <a:pt x="1694879" y="212424"/>
                      <a:pt x="1697098" y="199793"/>
                    </a:cubicBezTo>
                    <a:cubicBezTo>
                      <a:pt x="1707119" y="142719"/>
                      <a:pt x="1714396" y="84374"/>
                      <a:pt x="1718825" y="24771"/>
                    </a:cubicBezTo>
                    <a:cubicBezTo>
                      <a:pt x="1719777" y="11982"/>
                      <a:pt x="1710186" y="1018"/>
                      <a:pt x="1697394" y="65"/>
                    </a:cubicBezTo>
                    <a:close/>
                    <a:moveTo>
                      <a:pt x="1625366" y="399222"/>
                    </a:moveTo>
                    <a:cubicBezTo>
                      <a:pt x="1613174" y="395237"/>
                      <a:pt x="1600181" y="401618"/>
                      <a:pt x="1596200" y="413807"/>
                    </a:cubicBezTo>
                    <a:cubicBezTo>
                      <a:pt x="1578274" y="468625"/>
                      <a:pt x="1557529" y="522158"/>
                      <a:pt x="1533983" y="573946"/>
                    </a:cubicBezTo>
                    <a:cubicBezTo>
                      <a:pt x="1528677" y="585621"/>
                      <a:pt x="1533621" y="599298"/>
                      <a:pt x="1545298" y="604606"/>
                    </a:cubicBezTo>
                    <a:cubicBezTo>
                      <a:pt x="1556967" y="609912"/>
                      <a:pt x="1570949" y="604671"/>
                      <a:pt x="1576255" y="592996"/>
                    </a:cubicBezTo>
                    <a:cubicBezTo>
                      <a:pt x="1600496" y="539653"/>
                      <a:pt x="1621794" y="484843"/>
                      <a:pt x="1640244" y="428393"/>
                    </a:cubicBezTo>
                    <a:cubicBezTo>
                      <a:pt x="1644235" y="416203"/>
                      <a:pt x="1637558" y="403207"/>
                      <a:pt x="1625366" y="399222"/>
                    </a:cubicBezTo>
                    <a:close/>
                    <a:moveTo>
                      <a:pt x="1438733" y="764446"/>
                    </a:moveTo>
                    <a:cubicBezTo>
                      <a:pt x="1432922" y="765693"/>
                      <a:pt x="1427636" y="769182"/>
                      <a:pt x="1424150" y="774567"/>
                    </a:cubicBezTo>
                    <a:cubicBezTo>
                      <a:pt x="1393089" y="822596"/>
                      <a:pt x="1359380" y="868995"/>
                      <a:pt x="1323242" y="913572"/>
                    </a:cubicBezTo>
                    <a:cubicBezTo>
                      <a:pt x="1315165" y="923535"/>
                      <a:pt x="1316555" y="937941"/>
                      <a:pt x="1326519" y="946017"/>
                    </a:cubicBezTo>
                    <a:cubicBezTo>
                      <a:pt x="1336482" y="954092"/>
                      <a:pt x="1351188" y="952704"/>
                      <a:pt x="1359256" y="942743"/>
                    </a:cubicBezTo>
                    <a:cubicBezTo>
                      <a:pt x="1396432" y="896887"/>
                      <a:pt x="1431170" y="849301"/>
                      <a:pt x="1463145" y="799868"/>
                    </a:cubicBezTo>
                    <a:cubicBezTo>
                      <a:pt x="1470108" y="789099"/>
                      <a:pt x="1467070" y="774685"/>
                      <a:pt x="1456297" y="767721"/>
                    </a:cubicBezTo>
                    <a:cubicBezTo>
                      <a:pt x="1450915" y="764239"/>
                      <a:pt x="1444543" y="763200"/>
                      <a:pt x="1438733" y="764446"/>
                    </a:cubicBezTo>
                    <a:close/>
                    <a:moveTo>
                      <a:pt x="1183939" y="1074604"/>
                    </a:moveTo>
                    <a:cubicBezTo>
                      <a:pt x="1178005" y="1074420"/>
                      <a:pt x="1171947" y="1076464"/>
                      <a:pt x="1167270" y="1080856"/>
                    </a:cubicBezTo>
                    <a:cubicBezTo>
                      <a:pt x="1125627" y="1120006"/>
                      <a:pt x="1082088" y="1157223"/>
                      <a:pt x="1036606" y="1192481"/>
                    </a:cubicBezTo>
                    <a:cubicBezTo>
                      <a:pt x="1026462" y="1200330"/>
                      <a:pt x="1024576" y="1215084"/>
                      <a:pt x="1032434" y="1225218"/>
                    </a:cubicBezTo>
                    <a:cubicBezTo>
                      <a:pt x="1040292" y="1235353"/>
                      <a:pt x="1055037" y="1237239"/>
                      <a:pt x="1065181" y="1229381"/>
                    </a:cubicBezTo>
                    <a:cubicBezTo>
                      <a:pt x="1111816" y="1193243"/>
                      <a:pt x="1156393" y="1154960"/>
                      <a:pt x="1199122" y="1114787"/>
                    </a:cubicBezTo>
                    <a:cubicBezTo>
                      <a:pt x="1208466" y="1106004"/>
                      <a:pt x="1209094" y="1091389"/>
                      <a:pt x="1200312" y="1082046"/>
                    </a:cubicBezTo>
                    <a:cubicBezTo>
                      <a:pt x="1195921" y="1077374"/>
                      <a:pt x="1189883" y="1074788"/>
                      <a:pt x="1183939" y="1074604"/>
                    </a:cubicBezTo>
                    <a:close/>
                    <a:moveTo>
                      <a:pt x="864261" y="1319278"/>
                    </a:moveTo>
                    <a:cubicBezTo>
                      <a:pt x="858498" y="1317830"/>
                      <a:pt x="852202" y="1318668"/>
                      <a:pt x="846697" y="1321954"/>
                    </a:cubicBezTo>
                    <a:cubicBezTo>
                      <a:pt x="797205" y="1351548"/>
                      <a:pt x="746797" y="1378942"/>
                      <a:pt x="695487" y="1403812"/>
                    </a:cubicBezTo>
                    <a:cubicBezTo>
                      <a:pt x="683947" y="1409403"/>
                      <a:pt x="679179" y="1423224"/>
                      <a:pt x="684772" y="1434768"/>
                    </a:cubicBezTo>
                    <a:cubicBezTo>
                      <a:pt x="690365" y="1446313"/>
                      <a:pt x="704188" y="1451075"/>
                      <a:pt x="715728" y="1445484"/>
                    </a:cubicBezTo>
                    <a:cubicBezTo>
                      <a:pt x="768251" y="1420033"/>
                      <a:pt x="819846" y="1392144"/>
                      <a:pt x="870509" y="1361845"/>
                    </a:cubicBezTo>
                    <a:cubicBezTo>
                      <a:pt x="881520" y="1355263"/>
                      <a:pt x="885130" y="1341004"/>
                      <a:pt x="878548" y="1329993"/>
                    </a:cubicBezTo>
                    <a:cubicBezTo>
                      <a:pt x="875253" y="1324488"/>
                      <a:pt x="870023" y="1320726"/>
                      <a:pt x="864261" y="1319278"/>
                    </a:cubicBezTo>
                    <a:close/>
                    <a:moveTo>
                      <a:pt x="483556" y="1491318"/>
                    </a:moveTo>
                    <a:cubicBezTo>
                      <a:pt x="427322" y="1510606"/>
                      <a:pt x="372067" y="1526408"/>
                      <a:pt x="318655" y="1538648"/>
                    </a:cubicBezTo>
                    <a:cubicBezTo>
                      <a:pt x="306155" y="1541515"/>
                      <a:pt x="298227" y="1553831"/>
                      <a:pt x="301093" y="1566337"/>
                    </a:cubicBezTo>
                    <a:cubicBezTo>
                      <a:pt x="303958" y="1578834"/>
                      <a:pt x="316572" y="1586759"/>
                      <a:pt x="329072" y="1583892"/>
                    </a:cubicBezTo>
                    <a:cubicBezTo>
                      <a:pt x="384087" y="1571281"/>
                      <a:pt x="440980" y="1554888"/>
                      <a:pt x="498737" y="1535076"/>
                    </a:cubicBezTo>
                    <a:cubicBezTo>
                      <a:pt x="510867" y="1530923"/>
                      <a:pt x="517184" y="1517741"/>
                      <a:pt x="513025" y="1505606"/>
                    </a:cubicBezTo>
                    <a:cubicBezTo>
                      <a:pt x="508864" y="1493481"/>
                      <a:pt x="495687" y="1487165"/>
                      <a:pt x="483556" y="1491318"/>
                    </a:cubicBezTo>
                    <a:close/>
                    <a:moveTo>
                      <a:pt x="25761" y="1564842"/>
                    </a:moveTo>
                    <a:cubicBezTo>
                      <a:pt x="13024" y="1563346"/>
                      <a:pt x="1658" y="1572643"/>
                      <a:pt x="162" y="1585387"/>
                    </a:cubicBezTo>
                    <a:cubicBezTo>
                      <a:pt x="-1333" y="1598122"/>
                      <a:pt x="7666" y="1609485"/>
                      <a:pt x="20403" y="1610981"/>
                    </a:cubicBezTo>
                    <a:cubicBezTo>
                      <a:pt x="42995" y="1613629"/>
                      <a:pt x="67744" y="1614791"/>
                      <a:pt x="94222" y="1614553"/>
                    </a:cubicBezTo>
                    <a:cubicBezTo>
                      <a:pt x="107045" y="1614439"/>
                      <a:pt x="117258" y="1604161"/>
                      <a:pt x="117141" y="1591331"/>
                    </a:cubicBezTo>
                    <a:cubicBezTo>
                      <a:pt x="117025" y="1578510"/>
                      <a:pt x="106450" y="1568004"/>
                      <a:pt x="93626" y="1568118"/>
                    </a:cubicBezTo>
                    <a:cubicBezTo>
                      <a:pt x="69029" y="1568347"/>
                      <a:pt x="46334" y="1567261"/>
                      <a:pt x="25761" y="156484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194049" y="-226236"/>
                <a:ext cx="1513323" cy="1425801"/>
              </a:xfrm>
              <a:custGeom>
                <a:rect b="b" l="l" r="r" t="t"/>
                <a:pathLst>
                  <a:path extrusionOk="0" h="1425801" w="1513323">
                    <a:moveTo>
                      <a:pt x="1490980" y="18"/>
                    </a:moveTo>
                    <a:cubicBezTo>
                      <a:pt x="1478169" y="-473"/>
                      <a:pt x="1467368" y="9229"/>
                      <a:pt x="1466873" y="22044"/>
                    </a:cubicBezTo>
                    <a:cubicBezTo>
                      <a:pt x="1464653" y="80142"/>
                      <a:pt x="1458824" y="137166"/>
                      <a:pt x="1449604" y="192601"/>
                    </a:cubicBezTo>
                    <a:cubicBezTo>
                      <a:pt x="1447508" y="205252"/>
                      <a:pt x="1456005" y="216989"/>
                      <a:pt x="1468654" y="219093"/>
                    </a:cubicBezTo>
                    <a:cubicBezTo>
                      <a:pt x="1481313" y="221197"/>
                      <a:pt x="1493343" y="212693"/>
                      <a:pt x="1495448" y="200043"/>
                    </a:cubicBezTo>
                    <a:cubicBezTo>
                      <a:pt x="1504992" y="142670"/>
                      <a:pt x="1511011" y="83883"/>
                      <a:pt x="1513307" y="23830"/>
                    </a:cubicBezTo>
                    <a:cubicBezTo>
                      <a:pt x="1513793" y="11015"/>
                      <a:pt x="1503801" y="508"/>
                      <a:pt x="1490980" y="18"/>
                    </a:cubicBezTo>
                    <a:close/>
                    <a:moveTo>
                      <a:pt x="1421924" y="399174"/>
                    </a:moveTo>
                    <a:cubicBezTo>
                      <a:pt x="1409856" y="394846"/>
                      <a:pt x="1396492" y="401093"/>
                      <a:pt x="1392159" y="413165"/>
                    </a:cubicBezTo>
                    <a:cubicBezTo>
                      <a:pt x="1372842" y="467041"/>
                      <a:pt x="1350029" y="519447"/>
                      <a:pt x="1323702" y="570030"/>
                    </a:cubicBezTo>
                    <a:cubicBezTo>
                      <a:pt x="1317778" y="581405"/>
                      <a:pt x="1322150" y="595363"/>
                      <a:pt x="1333523" y="601283"/>
                    </a:cubicBezTo>
                    <a:cubicBezTo>
                      <a:pt x="1344895" y="607204"/>
                      <a:pt x="1359154" y="602836"/>
                      <a:pt x="1365079" y="591461"/>
                    </a:cubicBezTo>
                    <a:cubicBezTo>
                      <a:pt x="1392368" y="539027"/>
                      <a:pt x="1415885" y="484806"/>
                      <a:pt x="1435916" y="428940"/>
                    </a:cubicBezTo>
                    <a:cubicBezTo>
                      <a:pt x="1440241" y="416869"/>
                      <a:pt x="1434002" y="403503"/>
                      <a:pt x="1421924" y="399174"/>
                    </a:cubicBezTo>
                    <a:close/>
                    <a:moveTo>
                      <a:pt x="1216546" y="753386"/>
                    </a:moveTo>
                    <a:cubicBezTo>
                      <a:pt x="1210650" y="754173"/>
                      <a:pt x="1205259" y="757220"/>
                      <a:pt x="1201363" y="762315"/>
                    </a:cubicBezTo>
                    <a:cubicBezTo>
                      <a:pt x="1166902" y="807419"/>
                      <a:pt x="1129364" y="850500"/>
                      <a:pt x="1089149" y="891796"/>
                    </a:cubicBezTo>
                    <a:cubicBezTo>
                      <a:pt x="1080196" y="900984"/>
                      <a:pt x="1080253" y="915591"/>
                      <a:pt x="1089444" y="924538"/>
                    </a:cubicBezTo>
                    <a:cubicBezTo>
                      <a:pt x="1098636" y="933485"/>
                      <a:pt x="1113533" y="933428"/>
                      <a:pt x="1122487" y="924240"/>
                    </a:cubicBezTo>
                    <a:cubicBezTo>
                      <a:pt x="1163978" y="881633"/>
                      <a:pt x="1202668" y="836888"/>
                      <a:pt x="1238273" y="790296"/>
                    </a:cubicBezTo>
                    <a:cubicBezTo>
                      <a:pt x="1246055" y="780105"/>
                      <a:pt x="1243997" y="765637"/>
                      <a:pt x="1233805" y="757851"/>
                    </a:cubicBezTo>
                    <a:cubicBezTo>
                      <a:pt x="1228710" y="753958"/>
                      <a:pt x="1222433" y="752599"/>
                      <a:pt x="1216546" y="753386"/>
                    </a:cubicBezTo>
                    <a:close/>
                    <a:moveTo>
                      <a:pt x="935254" y="1038838"/>
                    </a:moveTo>
                    <a:cubicBezTo>
                      <a:pt x="929367" y="1038056"/>
                      <a:pt x="923081" y="1039405"/>
                      <a:pt x="917994" y="1043302"/>
                    </a:cubicBezTo>
                    <a:cubicBezTo>
                      <a:pt x="872684" y="1077999"/>
                      <a:pt x="825526" y="1110447"/>
                      <a:pt x="776605" y="1140637"/>
                    </a:cubicBezTo>
                    <a:cubicBezTo>
                      <a:pt x="765699" y="1147372"/>
                      <a:pt x="762137" y="1161871"/>
                      <a:pt x="768871" y="1172783"/>
                    </a:cubicBezTo>
                    <a:cubicBezTo>
                      <a:pt x="775605" y="1183699"/>
                      <a:pt x="790102" y="1186957"/>
                      <a:pt x="801018" y="1180223"/>
                    </a:cubicBezTo>
                    <a:cubicBezTo>
                      <a:pt x="851243" y="1149226"/>
                      <a:pt x="899706" y="1115865"/>
                      <a:pt x="946274" y="1080212"/>
                    </a:cubicBezTo>
                    <a:cubicBezTo>
                      <a:pt x="956456" y="1072416"/>
                      <a:pt x="958533" y="1057950"/>
                      <a:pt x="950741" y="1047768"/>
                    </a:cubicBezTo>
                    <a:cubicBezTo>
                      <a:pt x="946836" y="1042677"/>
                      <a:pt x="941150" y="1039620"/>
                      <a:pt x="935254" y="1038838"/>
                    </a:cubicBezTo>
                    <a:close/>
                    <a:moveTo>
                      <a:pt x="591763" y="1247793"/>
                    </a:moveTo>
                    <a:cubicBezTo>
                      <a:pt x="586204" y="1245688"/>
                      <a:pt x="579748" y="1245755"/>
                      <a:pt x="573904" y="1248383"/>
                    </a:cubicBezTo>
                    <a:cubicBezTo>
                      <a:pt x="520747" y="1272377"/>
                      <a:pt x="467216" y="1293360"/>
                      <a:pt x="414063" y="1311191"/>
                    </a:cubicBezTo>
                    <a:cubicBezTo>
                      <a:pt x="401904" y="1315268"/>
                      <a:pt x="395399" y="1328508"/>
                      <a:pt x="399477" y="1340662"/>
                    </a:cubicBezTo>
                    <a:cubicBezTo>
                      <a:pt x="403556" y="1352816"/>
                      <a:pt x="416787" y="1359321"/>
                      <a:pt x="428945" y="1355244"/>
                    </a:cubicBezTo>
                    <a:cubicBezTo>
                      <a:pt x="483573" y="1336918"/>
                      <a:pt x="538680" y="1315287"/>
                      <a:pt x="593251" y="1290655"/>
                    </a:cubicBezTo>
                    <a:cubicBezTo>
                      <a:pt x="604940" y="1285379"/>
                      <a:pt x="610135" y="1271682"/>
                      <a:pt x="604860" y="1259994"/>
                    </a:cubicBezTo>
                    <a:cubicBezTo>
                      <a:pt x="602223" y="1254156"/>
                      <a:pt x="597322" y="1249898"/>
                      <a:pt x="591763" y="1247793"/>
                    </a:cubicBezTo>
                    <a:close/>
                    <a:moveTo>
                      <a:pt x="192904" y="1366855"/>
                    </a:moveTo>
                    <a:cubicBezTo>
                      <a:pt x="130783" y="1376933"/>
                      <a:pt x="73609" y="1380905"/>
                      <a:pt x="24132" y="1378762"/>
                    </a:cubicBezTo>
                    <a:cubicBezTo>
                      <a:pt x="11320" y="1378209"/>
                      <a:pt x="578" y="1388277"/>
                      <a:pt x="23" y="1401088"/>
                    </a:cubicBezTo>
                    <a:cubicBezTo>
                      <a:pt x="-533" y="1413899"/>
                      <a:pt x="9237" y="1424644"/>
                      <a:pt x="22049" y="1425196"/>
                    </a:cubicBezTo>
                    <a:cubicBezTo>
                      <a:pt x="74874" y="1427491"/>
                      <a:pt x="135252" y="1423253"/>
                      <a:pt x="200345" y="1412690"/>
                    </a:cubicBezTo>
                    <a:cubicBezTo>
                      <a:pt x="213004" y="1410642"/>
                      <a:pt x="221745" y="1398859"/>
                      <a:pt x="219693" y="1386201"/>
                    </a:cubicBezTo>
                    <a:cubicBezTo>
                      <a:pt x="217640" y="1373542"/>
                      <a:pt x="205563" y="1364798"/>
                      <a:pt x="192904" y="13668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324297" y="-226522"/>
                <a:ext cx="1175306" cy="1253581"/>
              </a:xfrm>
              <a:custGeom>
                <a:rect b="b" l="l" r="r" t="t"/>
                <a:pathLst>
                  <a:path extrusionOk="0" h="1253581" w="1175306">
                    <a:moveTo>
                      <a:pt x="1152668" y="7"/>
                    </a:moveTo>
                    <a:cubicBezTo>
                      <a:pt x="1139857" y="-309"/>
                      <a:pt x="1129180" y="10105"/>
                      <a:pt x="1128856" y="22926"/>
                    </a:cubicBezTo>
                    <a:cubicBezTo>
                      <a:pt x="1127427" y="81320"/>
                      <a:pt x="1122236" y="137993"/>
                      <a:pt x="1113387" y="193185"/>
                    </a:cubicBezTo>
                    <a:cubicBezTo>
                      <a:pt x="1111349" y="205848"/>
                      <a:pt x="1120064" y="217646"/>
                      <a:pt x="1132732" y="219677"/>
                    </a:cubicBezTo>
                    <a:cubicBezTo>
                      <a:pt x="1145391" y="221708"/>
                      <a:pt x="1157193" y="213289"/>
                      <a:pt x="1159221" y="200627"/>
                    </a:cubicBezTo>
                    <a:cubicBezTo>
                      <a:pt x="1168404" y="143371"/>
                      <a:pt x="1173804" y="84285"/>
                      <a:pt x="1175300" y="23820"/>
                    </a:cubicBezTo>
                    <a:cubicBezTo>
                      <a:pt x="1175614" y="10999"/>
                      <a:pt x="1165489" y="322"/>
                      <a:pt x="1152668" y="7"/>
                    </a:cubicBezTo>
                    <a:close/>
                    <a:moveTo>
                      <a:pt x="1085698" y="399461"/>
                    </a:moveTo>
                    <a:cubicBezTo>
                      <a:pt x="1073677" y="395000"/>
                      <a:pt x="1060400" y="401130"/>
                      <a:pt x="1055932" y="413154"/>
                    </a:cubicBezTo>
                    <a:cubicBezTo>
                      <a:pt x="1035987" y="466909"/>
                      <a:pt x="1012060" y="518651"/>
                      <a:pt x="984495" y="568232"/>
                    </a:cubicBezTo>
                    <a:cubicBezTo>
                      <a:pt x="978265" y="579440"/>
                      <a:pt x="982218" y="593552"/>
                      <a:pt x="993429" y="599784"/>
                    </a:cubicBezTo>
                    <a:cubicBezTo>
                      <a:pt x="1004631" y="606016"/>
                      <a:pt x="1018747" y="602062"/>
                      <a:pt x="1024976" y="590854"/>
                    </a:cubicBezTo>
                    <a:cubicBezTo>
                      <a:pt x="1053684" y="539224"/>
                      <a:pt x="1078621" y="485205"/>
                      <a:pt x="1099395" y="429226"/>
                    </a:cubicBezTo>
                    <a:cubicBezTo>
                      <a:pt x="1103853" y="417204"/>
                      <a:pt x="1097728" y="403922"/>
                      <a:pt x="1085698" y="399461"/>
                    </a:cubicBezTo>
                    <a:close/>
                    <a:moveTo>
                      <a:pt x="870795" y="746826"/>
                    </a:moveTo>
                    <a:cubicBezTo>
                      <a:pt x="864870" y="747308"/>
                      <a:pt x="858870" y="749976"/>
                      <a:pt x="854717" y="754863"/>
                    </a:cubicBezTo>
                    <a:cubicBezTo>
                      <a:pt x="817988" y="798111"/>
                      <a:pt x="778164" y="838997"/>
                      <a:pt x="735359" y="877200"/>
                    </a:cubicBezTo>
                    <a:cubicBezTo>
                      <a:pt x="725796" y="885740"/>
                      <a:pt x="725034" y="900375"/>
                      <a:pt x="733568" y="909942"/>
                    </a:cubicBezTo>
                    <a:cubicBezTo>
                      <a:pt x="742112" y="919509"/>
                      <a:pt x="756752" y="920267"/>
                      <a:pt x="766315" y="911728"/>
                    </a:cubicBezTo>
                    <a:cubicBezTo>
                      <a:pt x="810692" y="872118"/>
                      <a:pt x="852002" y="829822"/>
                      <a:pt x="890140" y="784926"/>
                    </a:cubicBezTo>
                    <a:cubicBezTo>
                      <a:pt x="898446" y="775152"/>
                      <a:pt x="897236" y="760486"/>
                      <a:pt x="887464" y="752184"/>
                    </a:cubicBezTo>
                    <a:cubicBezTo>
                      <a:pt x="882577" y="748033"/>
                      <a:pt x="876720" y="746344"/>
                      <a:pt x="870795" y="746826"/>
                    </a:cubicBezTo>
                    <a:close/>
                    <a:moveTo>
                      <a:pt x="570159" y="1010848"/>
                    </a:moveTo>
                    <a:cubicBezTo>
                      <a:pt x="564370" y="1009508"/>
                      <a:pt x="558037" y="1010428"/>
                      <a:pt x="552598" y="1013823"/>
                    </a:cubicBezTo>
                    <a:cubicBezTo>
                      <a:pt x="503987" y="1044179"/>
                      <a:pt x="453530" y="1071353"/>
                      <a:pt x="401984" y="1095382"/>
                    </a:cubicBezTo>
                    <a:cubicBezTo>
                      <a:pt x="390361" y="1100800"/>
                      <a:pt x="385552" y="1114714"/>
                      <a:pt x="390971" y="1126338"/>
                    </a:cubicBezTo>
                    <a:cubicBezTo>
                      <a:pt x="396389" y="1137962"/>
                      <a:pt x="410006" y="1143067"/>
                      <a:pt x="421629" y="1137648"/>
                    </a:cubicBezTo>
                    <a:cubicBezTo>
                      <a:pt x="474876" y="1112828"/>
                      <a:pt x="527078" y="1084478"/>
                      <a:pt x="577303" y="1053114"/>
                    </a:cubicBezTo>
                    <a:cubicBezTo>
                      <a:pt x="588182" y="1046322"/>
                      <a:pt x="591537" y="1032143"/>
                      <a:pt x="584745" y="1021265"/>
                    </a:cubicBezTo>
                    <a:cubicBezTo>
                      <a:pt x="581348" y="1015826"/>
                      <a:pt x="575950" y="1012186"/>
                      <a:pt x="570159" y="1010848"/>
                    </a:cubicBezTo>
                    <a:close/>
                    <a:moveTo>
                      <a:pt x="187969" y="1174558"/>
                    </a:moveTo>
                    <a:cubicBezTo>
                      <a:pt x="130431" y="1190291"/>
                      <a:pt x="74161" y="1201254"/>
                      <a:pt x="20687" y="1207303"/>
                    </a:cubicBezTo>
                    <a:cubicBezTo>
                      <a:pt x="7943" y="1208741"/>
                      <a:pt x="-1292" y="1220152"/>
                      <a:pt x="148" y="1232896"/>
                    </a:cubicBezTo>
                    <a:cubicBezTo>
                      <a:pt x="1588" y="1245641"/>
                      <a:pt x="13003" y="1254880"/>
                      <a:pt x="25746" y="1253432"/>
                    </a:cubicBezTo>
                    <a:cubicBezTo>
                      <a:pt x="81645" y="1247117"/>
                      <a:pt x="140370" y="1235563"/>
                      <a:pt x="200173" y="1219209"/>
                    </a:cubicBezTo>
                    <a:cubicBezTo>
                      <a:pt x="212543" y="1215828"/>
                      <a:pt x="219927" y="1202997"/>
                      <a:pt x="216544" y="1190634"/>
                    </a:cubicBezTo>
                    <a:cubicBezTo>
                      <a:pt x="213161" y="1178262"/>
                      <a:pt x="200339" y="1171175"/>
                      <a:pt x="187969" y="11745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155516" y="-226234"/>
                <a:ext cx="1150319" cy="1042752"/>
              </a:xfrm>
              <a:custGeom>
                <a:rect b="b" l="l" r="r" t="t"/>
                <a:pathLst>
                  <a:path extrusionOk="0" h="1042752" w="1150319">
                    <a:moveTo>
                      <a:pt x="1127978" y="16"/>
                    </a:moveTo>
                    <a:cubicBezTo>
                      <a:pt x="1115166" y="-456"/>
                      <a:pt x="1104337" y="9525"/>
                      <a:pt x="1103870" y="22341"/>
                    </a:cubicBezTo>
                    <a:cubicBezTo>
                      <a:pt x="1101698" y="81127"/>
                      <a:pt x="1095669" y="137619"/>
                      <a:pt x="1085706" y="192004"/>
                    </a:cubicBezTo>
                    <a:cubicBezTo>
                      <a:pt x="1083401" y="204619"/>
                      <a:pt x="1091554" y="216782"/>
                      <a:pt x="1104165" y="219091"/>
                    </a:cubicBezTo>
                    <a:cubicBezTo>
                      <a:pt x="1116776" y="221400"/>
                      <a:pt x="1128940" y="212953"/>
                      <a:pt x="1131254" y="200339"/>
                    </a:cubicBezTo>
                    <a:cubicBezTo>
                      <a:pt x="1141617" y="143738"/>
                      <a:pt x="1148056" y="84830"/>
                      <a:pt x="1150304" y="23829"/>
                    </a:cubicBezTo>
                    <a:cubicBezTo>
                      <a:pt x="1150771" y="11013"/>
                      <a:pt x="1140789" y="489"/>
                      <a:pt x="1127978" y="16"/>
                    </a:cubicBezTo>
                    <a:close/>
                    <a:moveTo>
                      <a:pt x="1033318" y="396791"/>
                    </a:moveTo>
                    <a:cubicBezTo>
                      <a:pt x="1027803" y="399000"/>
                      <a:pt x="1023345" y="403102"/>
                      <a:pt x="1020821" y="408996"/>
                    </a:cubicBezTo>
                    <a:cubicBezTo>
                      <a:pt x="998180" y="461872"/>
                      <a:pt x="970958" y="511947"/>
                      <a:pt x="939859" y="558716"/>
                    </a:cubicBezTo>
                    <a:cubicBezTo>
                      <a:pt x="932753" y="569396"/>
                      <a:pt x="935725" y="583762"/>
                      <a:pt x="946412" y="590863"/>
                    </a:cubicBezTo>
                    <a:cubicBezTo>
                      <a:pt x="957090" y="597965"/>
                      <a:pt x="971453" y="594994"/>
                      <a:pt x="978549" y="584316"/>
                    </a:cubicBezTo>
                    <a:cubicBezTo>
                      <a:pt x="1011220" y="535201"/>
                      <a:pt x="1039633" y="482931"/>
                      <a:pt x="1063389" y="427450"/>
                    </a:cubicBezTo>
                    <a:cubicBezTo>
                      <a:pt x="1068437" y="415661"/>
                      <a:pt x="1062970" y="401840"/>
                      <a:pt x="1051187" y="396791"/>
                    </a:cubicBezTo>
                    <a:cubicBezTo>
                      <a:pt x="1045291" y="394268"/>
                      <a:pt x="1038843" y="394584"/>
                      <a:pt x="1033318" y="396791"/>
                    </a:cubicBezTo>
                    <a:close/>
                    <a:moveTo>
                      <a:pt x="809481" y="724213"/>
                    </a:moveTo>
                    <a:cubicBezTo>
                      <a:pt x="803547" y="723952"/>
                      <a:pt x="797546" y="725837"/>
                      <a:pt x="792817" y="730166"/>
                    </a:cubicBezTo>
                    <a:cubicBezTo>
                      <a:pt x="751062" y="768397"/>
                      <a:pt x="705735" y="803015"/>
                      <a:pt x="657681" y="833751"/>
                    </a:cubicBezTo>
                    <a:cubicBezTo>
                      <a:pt x="646877" y="840661"/>
                      <a:pt x="643925" y="855095"/>
                      <a:pt x="650834" y="865898"/>
                    </a:cubicBezTo>
                    <a:cubicBezTo>
                      <a:pt x="657744" y="876702"/>
                      <a:pt x="671881" y="879952"/>
                      <a:pt x="682684" y="873041"/>
                    </a:cubicBezTo>
                    <a:cubicBezTo>
                      <a:pt x="732962" y="840884"/>
                      <a:pt x="780324" y="804451"/>
                      <a:pt x="824073" y="764397"/>
                    </a:cubicBezTo>
                    <a:cubicBezTo>
                      <a:pt x="833531" y="755737"/>
                      <a:pt x="834217" y="741114"/>
                      <a:pt x="825559" y="731655"/>
                    </a:cubicBezTo>
                    <a:cubicBezTo>
                      <a:pt x="821225" y="726926"/>
                      <a:pt x="815424" y="724475"/>
                      <a:pt x="809481" y="724213"/>
                    </a:cubicBezTo>
                    <a:close/>
                    <a:moveTo>
                      <a:pt x="454381" y="934657"/>
                    </a:moveTo>
                    <a:cubicBezTo>
                      <a:pt x="400383" y="954527"/>
                      <a:pt x="345056" y="969887"/>
                      <a:pt x="290075" y="980496"/>
                    </a:cubicBezTo>
                    <a:cubicBezTo>
                      <a:pt x="277484" y="982926"/>
                      <a:pt x="269191" y="994991"/>
                      <a:pt x="271621" y="1007582"/>
                    </a:cubicBezTo>
                    <a:cubicBezTo>
                      <a:pt x="274050" y="1020174"/>
                      <a:pt x="286413" y="1028467"/>
                      <a:pt x="299005" y="1026038"/>
                    </a:cubicBezTo>
                    <a:cubicBezTo>
                      <a:pt x="356446" y="1014953"/>
                      <a:pt x="413802" y="998852"/>
                      <a:pt x="470157" y="978115"/>
                    </a:cubicBezTo>
                    <a:cubicBezTo>
                      <a:pt x="482192" y="973685"/>
                      <a:pt x="488576" y="960384"/>
                      <a:pt x="484147" y="948349"/>
                    </a:cubicBezTo>
                    <a:cubicBezTo>
                      <a:pt x="479718" y="936314"/>
                      <a:pt x="466417" y="930228"/>
                      <a:pt x="454381" y="934657"/>
                    </a:cubicBezTo>
                    <a:close/>
                    <a:moveTo>
                      <a:pt x="26054" y="992997"/>
                    </a:moveTo>
                    <a:cubicBezTo>
                      <a:pt x="13317" y="991499"/>
                      <a:pt x="1656" y="1000502"/>
                      <a:pt x="158" y="1013238"/>
                    </a:cubicBezTo>
                    <a:cubicBezTo>
                      <a:pt x="-1340" y="1025975"/>
                      <a:pt x="7959" y="1037636"/>
                      <a:pt x="20696" y="1039135"/>
                    </a:cubicBezTo>
                    <a:cubicBezTo>
                      <a:pt x="34252" y="1040728"/>
                      <a:pt x="48022" y="1041831"/>
                      <a:pt x="62071" y="1042706"/>
                    </a:cubicBezTo>
                    <a:cubicBezTo>
                      <a:pt x="74870" y="1043503"/>
                      <a:pt x="85682" y="1033777"/>
                      <a:pt x="86478" y="1020977"/>
                    </a:cubicBezTo>
                    <a:cubicBezTo>
                      <a:pt x="87275" y="1008177"/>
                      <a:pt x="77549" y="997367"/>
                      <a:pt x="64749" y="996569"/>
                    </a:cubicBezTo>
                    <a:cubicBezTo>
                      <a:pt x="51542" y="995747"/>
                      <a:pt x="38760" y="994492"/>
                      <a:pt x="26054" y="9929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9" name="Google Shape;169;p5"/>
            <p:cNvSpPr/>
            <p:nvPr/>
          </p:nvSpPr>
          <p:spPr>
            <a:xfrm>
              <a:off x="9214682" y="4957486"/>
              <a:ext cx="1427959" cy="2409531"/>
            </a:xfrm>
            <a:custGeom>
              <a:rect b="b" l="l" r="r" t="t"/>
              <a:pathLst>
                <a:path extrusionOk="0" h="2409531" w="1427959">
                  <a:moveTo>
                    <a:pt x="273613" y="30303"/>
                  </a:moveTo>
                  <a:cubicBezTo>
                    <a:pt x="545542" y="-60956"/>
                    <a:pt x="851580" y="56507"/>
                    <a:pt x="993692" y="347572"/>
                  </a:cubicBezTo>
                  <a:cubicBezTo>
                    <a:pt x="1106088" y="577934"/>
                    <a:pt x="927590" y="1091102"/>
                    <a:pt x="1003599" y="1355526"/>
                  </a:cubicBezTo>
                  <a:cubicBezTo>
                    <a:pt x="1059511" y="1550093"/>
                    <a:pt x="1358786" y="1687091"/>
                    <a:pt x="1400982" y="1829814"/>
                  </a:cubicBezTo>
                  <a:cubicBezTo>
                    <a:pt x="1488803" y="2126099"/>
                    <a:pt x="1360977" y="2304178"/>
                    <a:pt x="1035603" y="2362366"/>
                  </a:cubicBezTo>
                  <a:cubicBezTo>
                    <a:pt x="692893" y="2423660"/>
                    <a:pt x="275546" y="2484401"/>
                    <a:pt x="236922" y="2134842"/>
                  </a:cubicBezTo>
                  <a:cubicBezTo>
                    <a:pt x="222120" y="2000911"/>
                    <a:pt x="913588" y="1909929"/>
                    <a:pt x="747662" y="1348744"/>
                  </a:cubicBezTo>
                  <a:cubicBezTo>
                    <a:pt x="659937" y="1051850"/>
                    <a:pt x="219530" y="923958"/>
                    <a:pt x="73321" y="656429"/>
                  </a:cubicBezTo>
                  <a:cubicBezTo>
                    <a:pt x="-95748" y="347066"/>
                    <a:pt x="51280" y="104913"/>
                    <a:pt x="273613" y="303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7792771" y="4957473"/>
              <a:ext cx="2400424" cy="2223757"/>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464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2095100" y="-502953"/>
              <a:ext cx="1728517" cy="2166487"/>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11236691" y="2965702"/>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5017453" y="5429820"/>
              <a:ext cx="1841195" cy="1622971"/>
            </a:xfrm>
            <a:custGeom>
              <a:rect b="b" l="l" r="r" t="t"/>
              <a:pathLst>
                <a:path extrusionOk="0" h="1622971" w="1841195">
                  <a:moveTo>
                    <a:pt x="810748" y="747729"/>
                  </a:moveTo>
                  <a:cubicBezTo>
                    <a:pt x="233029" y="527511"/>
                    <a:pt x="-234639" y="932982"/>
                    <a:pt x="127110" y="1316706"/>
                  </a:cubicBezTo>
                  <a:cubicBezTo>
                    <a:pt x="503919" y="1716413"/>
                    <a:pt x="704830" y="1068751"/>
                    <a:pt x="906875" y="1056007"/>
                  </a:cubicBezTo>
                  <a:cubicBezTo>
                    <a:pt x="1122054" y="1042424"/>
                    <a:pt x="1317526" y="1886568"/>
                    <a:pt x="1697945" y="1538933"/>
                  </a:cubicBezTo>
                  <a:cubicBezTo>
                    <a:pt x="2165794" y="1111404"/>
                    <a:pt x="1358655" y="888005"/>
                    <a:pt x="1115701" y="815053"/>
                  </a:cubicBezTo>
                  <a:cubicBezTo>
                    <a:pt x="921686" y="756797"/>
                    <a:pt x="1756324" y="122433"/>
                    <a:pt x="1023537" y="9456"/>
                  </a:cubicBezTo>
                  <a:cubicBezTo>
                    <a:pt x="290750" y="-103520"/>
                    <a:pt x="1039177" y="834807"/>
                    <a:pt x="810748" y="7477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rot="-334956">
              <a:off x="4378215" y="6144616"/>
              <a:ext cx="1088734" cy="992659"/>
            </a:xfrm>
            <a:custGeom>
              <a:rect b="b" l="l" r="r" t="t"/>
              <a:pathLst>
                <a:path extrusionOk="0" h="990427" w="1086286">
                  <a:moveTo>
                    <a:pt x="329568" y="990427"/>
                  </a:moveTo>
                  <a:cubicBezTo>
                    <a:pt x="46965" y="877508"/>
                    <a:pt x="-74992" y="523435"/>
                    <a:pt x="47366" y="201138"/>
                  </a:cubicBezTo>
                  <a:cubicBezTo>
                    <a:pt x="80855" y="112927"/>
                    <a:pt x="178462" y="-10498"/>
                    <a:pt x="280796" y="713"/>
                  </a:cubicBezTo>
                  <a:cubicBezTo>
                    <a:pt x="368900" y="10362"/>
                    <a:pt x="512461" y="150932"/>
                    <a:pt x="317946" y="343441"/>
                  </a:cubicBezTo>
                  <a:cubicBezTo>
                    <a:pt x="175233" y="484688"/>
                    <a:pt x="200374" y="621114"/>
                    <a:pt x="336920" y="672321"/>
                  </a:cubicBezTo>
                  <a:cubicBezTo>
                    <a:pt x="410315" y="699838"/>
                    <a:pt x="507927" y="620971"/>
                    <a:pt x="485101" y="474124"/>
                  </a:cubicBezTo>
                  <a:cubicBezTo>
                    <a:pt x="463311" y="333955"/>
                    <a:pt x="553486" y="150055"/>
                    <a:pt x="688600" y="206481"/>
                  </a:cubicBezTo>
                  <a:cubicBezTo>
                    <a:pt x="878034" y="285606"/>
                    <a:pt x="709682" y="467314"/>
                    <a:pt x="658136" y="515015"/>
                  </a:cubicBezTo>
                  <a:cubicBezTo>
                    <a:pt x="557031" y="608579"/>
                    <a:pt x="543107" y="797336"/>
                    <a:pt x="677911" y="814043"/>
                  </a:cubicBezTo>
                  <a:cubicBezTo>
                    <a:pt x="749920" y="822978"/>
                    <a:pt x="839286" y="808023"/>
                    <a:pt x="852148" y="672321"/>
                  </a:cubicBezTo>
                  <a:cubicBezTo>
                    <a:pt x="866986" y="515768"/>
                    <a:pt x="884714" y="349738"/>
                    <a:pt x="1011025" y="374045"/>
                  </a:cubicBezTo>
                  <a:cubicBezTo>
                    <a:pt x="1214495" y="413203"/>
                    <a:pt x="942401" y="748511"/>
                    <a:pt x="929249" y="853734"/>
                  </a:cubicBezTo>
                  <a:cubicBezTo>
                    <a:pt x="912172" y="990341"/>
                    <a:pt x="1029538" y="1005905"/>
                    <a:pt x="1083578" y="897825"/>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5" name="Google Shape;175;p5"/>
          <p:cNvSpPr/>
          <p:nvPr/>
        </p:nvSpPr>
        <p:spPr>
          <a:xfrm>
            <a:off x="685800" y="666750"/>
            <a:ext cx="10820400" cy="552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76" name="Google Shape;176;p5"/>
          <p:cNvSpPr txBox="1"/>
          <p:nvPr>
            <p:ph type="title"/>
          </p:nvPr>
        </p:nvSpPr>
        <p:spPr>
          <a:xfrm>
            <a:off x="1047725" y="1027275"/>
            <a:ext cx="10096500" cy="706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solidFill>
                  <a:schemeClr val="dk1"/>
                </a:solidFill>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7" name="Google Shape;177;p5"/>
          <p:cNvSpPr txBox="1"/>
          <p:nvPr>
            <p:ph idx="1" type="body"/>
          </p:nvPr>
        </p:nvSpPr>
        <p:spPr>
          <a:xfrm>
            <a:off x="1047736" y="2717249"/>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78" name="Google Shape;178;p5"/>
          <p:cNvSpPr txBox="1"/>
          <p:nvPr>
            <p:ph idx="2" type="body"/>
          </p:nvPr>
        </p:nvSpPr>
        <p:spPr>
          <a:xfrm>
            <a:off x="4612350" y="2717249"/>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79" name="Google Shape;179;p5"/>
          <p:cNvSpPr txBox="1"/>
          <p:nvPr>
            <p:ph idx="3" type="body"/>
          </p:nvPr>
        </p:nvSpPr>
        <p:spPr>
          <a:xfrm>
            <a:off x="1047736" y="4606416"/>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80" name="Google Shape;180;p5"/>
          <p:cNvSpPr txBox="1"/>
          <p:nvPr>
            <p:ph idx="4" type="body"/>
          </p:nvPr>
        </p:nvSpPr>
        <p:spPr>
          <a:xfrm>
            <a:off x="4612350" y="4606416"/>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81" name="Google Shape;181;p5"/>
          <p:cNvSpPr txBox="1"/>
          <p:nvPr>
            <p:ph idx="5" type="title"/>
          </p:nvPr>
        </p:nvSpPr>
        <p:spPr>
          <a:xfrm>
            <a:off x="1047736" y="2073258"/>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2" name="Google Shape;182;p5"/>
          <p:cNvSpPr txBox="1"/>
          <p:nvPr>
            <p:ph idx="6" type="title"/>
          </p:nvPr>
        </p:nvSpPr>
        <p:spPr>
          <a:xfrm>
            <a:off x="4612350" y="2073258"/>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3" name="Google Shape;183;p5"/>
          <p:cNvSpPr txBox="1"/>
          <p:nvPr>
            <p:ph idx="7" type="title"/>
          </p:nvPr>
        </p:nvSpPr>
        <p:spPr>
          <a:xfrm>
            <a:off x="1047736" y="3962424"/>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4" name="Google Shape;184;p5"/>
          <p:cNvSpPr txBox="1"/>
          <p:nvPr>
            <p:ph idx="8" type="title"/>
          </p:nvPr>
        </p:nvSpPr>
        <p:spPr>
          <a:xfrm>
            <a:off x="4612350" y="3962424"/>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5" name="Google Shape;185;p5"/>
          <p:cNvSpPr txBox="1"/>
          <p:nvPr>
            <p:ph idx="9" type="body"/>
          </p:nvPr>
        </p:nvSpPr>
        <p:spPr>
          <a:xfrm>
            <a:off x="8176964" y="2717249"/>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86" name="Google Shape;186;p5"/>
          <p:cNvSpPr txBox="1"/>
          <p:nvPr>
            <p:ph idx="13" type="body"/>
          </p:nvPr>
        </p:nvSpPr>
        <p:spPr>
          <a:xfrm>
            <a:off x="8176964" y="4606416"/>
            <a:ext cx="2967300" cy="1224300"/>
          </a:xfrm>
          <a:prstGeom prst="rect">
            <a:avLst/>
          </a:prstGeom>
          <a:noFill/>
          <a:ln>
            <a:noFill/>
          </a:ln>
        </p:spPr>
        <p:txBody>
          <a:bodyPr anchorCtr="0" anchor="t" bIns="121900" lIns="121900" spcFirstLastPara="1" rIns="121900" wrap="square" tIns="121900">
            <a:noAutofit/>
          </a:bodyPr>
          <a:lstStyle>
            <a:lvl1pPr indent="-349250" lvl="0" marL="457200" algn="ctr">
              <a:spcBef>
                <a:spcPts val="0"/>
              </a:spcBef>
              <a:spcAft>
                <a:spcPts val="0"/>
              </a:spcAft>
              <a:buClr>
                <a:schemeClr val="dk2"/>
              </a:buClr>
              <a:buSzPts val="1900"/>
              <a:buChar char="●"/>
              <a:defRPr>
                <a:solidFill>
                  <a:schemeClr val="dk2"/>
                </a:solidFill>
              </a:defRPr>
            </a:lvl1pPr>
            <a:lvl2pPr indent="-349250" lvl="1" marL="914400" algn="l">
              <a:lnSpc>
                <a:spcPct val="100000"/>
              </a:lnSpc>
              <a:spcBef>
                <a:spcPts val="0"/>
              </a:spcBef>
              <a:spcAft>
                <a:spcPts val="0"/>
              </a:spcAft>
              <a:buClr>
                <a:schemeClr val="dk2"/>
              </a:buClr>
              <a:buSzPts val="1900"/>
              <a:buChar char="○"/>
              <a:defRPr>
                <a:solidFill>
                  <a:schemeClr val="dk2"/>
                </a:solidFill>
              </a:defRPr>
            </a:lvl2pPr>
            <a:lvl3pPr indent="-349250" lvl="2" marL="1371600" algn="l">
              <a:lnSpc>
                <a:spcPct val="100000"/>
              </a:lnSpc>
              <a:spcBef>
                <a:spcPts val="2100"/>
              </a:spcBef>
              <a:spcAft>
                <a:spcPts val="0"/>
              </a:spcAft>
              <a:buClr>
                <a:schemeClr val="dk2"/>
              </a:buClr>
              <a:buSzPts val="1900"/>
              <a:buChar char="■"/>
              <a:defRPr>
                <a:solidFill>
                  <a:schemeClr val="dk2"/>
                </a:solidFill>
              </a:defRPr>
            </a:lvl3pPr>
            <a:lvl4pPr indent="-349250" lvl="3" marL="1828800" algn="l">
              <a:lnSpc>
                <a:spcPct val="100000"/>
              </a:lnSpc>
              <a:spcBef>
                <a:spcPts val="2100"/>
              </a:spcBef>
              <a:spcAft>
                <a:spcPts val="0"/>
              </a:spcAft>
              <a:buClr>
                <a:schemeClr val="dk2"/>
              </a:buClr>
              <a:buSzPts val="1900"/>
              <a:buChar char="●"/>
              <a:defRPr>
                <a:solidFill>
                  <a:schemeClr val="dk2"/>
                </a:solidFill>
              </a:defRPr>
            </a:lvl4pPr>
            <a:lvl5pPr indent="-349250" lvl="4" marL="2286000" algn="l">
              <a:lnSpc>
                <a:spcPct val="100000"/>
              </a:lnSpc>
              <a:spcBef>
                <a:spcPts val="2100"/>
              </a:spcBef>
              <a:spcAft>
                <a:spcPts val="0"/>
              </a:spcAft>
              <a:buClr>
                <a:schemeClr val="dk2"/>
              </a:buClr>
              <a:buSzPts val="1900"/>
              <a:buChar char="○"/>
              <a:defRPr>
                <a:solidFill>
                  <a:schemeClr val="dk2"/>
                </a:solidFill>
              </a:defRPr>
            </a:lvl5pPr>
            <a:lvl6pPr indent="-349250" lvl="5" marL="2743200" algn="l">
              <a:lnSpc>
                <a:spcPct val="100000"/>
              </a:lnSpc>
              <a:spcBef>
                <a:spcPts val="2100"/>
              </a:spcBef>
              <a:spcAft>
                <a:spcPts val="0"/>
              </a:spcAft>
              <a:buClr>
                <a:schemeClr val="dk2"/>
              </a:buClr>
              <a:buSzPts val="1900"/>
              <a:buChar char="■"/>
              <a:defRPr>
                <a:solidFill>
                  <a:schemeClr val="dk2"/>
                </a:solidFill>
              </a:defRPr>
            </a:lvl6pPr>
            <a:lvl7pPr indent="-349250" lvl="6" marL="3200400" algn="l">
              <a:lnSpc>
                <a:spcPct val="100000"/>
              </a:lnSpc>
              <a:spcBef>
                <a:spcPts val="2100"/>
              </a:spcBef>
              <a:spcAft>
                <a:spcPts val="0"/>
              </a:spcAft>
              <a:buClr>
                <a:schemeClr val="dk2"/>
              </a:buClr>
              <a:buSzPts val="1900"/>
              <a:buChar char="●"/>
              <a:defRPr>
                <a:solidFill>
                  <a:schemeClr val="dk2"/>
                </a:solidFill>
              </a:defRPr>
            </a:lvl7pPr>
            <a:lvl8pPr indent="-349250" lvl="7" marL="3657600" algn="l">
              <a:lnSpc>
                <a:spcPct val="100000"/>
              </a:lnSpc>
              <a:spcBef>
                <a:spcPts val="2100"/>
              </a:spcBef>
              <a:spcAft>
                <a:spcPts val="0"/>
              </a:spcAft>
              <a:buClr>
                <a:schemeClr val="dk2"/>
              </a:buClr>
              <a:buSzPts val="1900"/>
              <a:buChar char="○"/>
              <a:defRPr>
                <a:solidFill>
                  <a:schemeClr val="dk2"/>
                </a:solidFill>
              </a:defRPr>
            </a:lvl8pPr>
            <a:lvl9pPr indent="-349250" lvl="8" marL="4114800" algn="l">
              <a:lnSpc>
                <a:spcPct val="100000"/>
              </a:lnSpc>
              <a:spcBef>
                <a:spcPts val="2100"/>
              </a:spcBef>
              <a:spcAft>
                <a:spcPts val="2100"/>
              </a:spcAft>
              <a:buClr>
                <a:schemeClr val="dk2"/>
              </a:buClr>
              <a:buSzPts val="1900"/>
              <a:buChar char="■"/>
              <a:defRPr>
                <a:solidFill>
                  <a:schemeClr val="dk2"/>
                </a:solidFill>
              </a:defRPr>
            </a:lvl9pPr>
          </a:lstStyle>
          <a:p/>
        </p:txBody>
      </p:sp>
      <p:sp>
        <p:nvSpPr>
          <p:cNvPr id="187" name="Google Shape;187;p5"/>
          <p:cNvSpPr txBox="1"/>
          <p:nvPr>
            <p:ph idx="14" type="title"/>
          </p:nvPr>
        </p:nvSpPr>
        <p:spPr>
          <a:xfrm>
            <a:off x="8176964" y="2073258"/>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8" name="Google Shape;188;p5"/>
          <p:cNvSpPr txBox="1"/>
          <p:nvPr>
            <p:ph idx="15" type="title"/>
          </p:nvPr>
        </p:nvSpPr>
        <p:spPr>
          <a:xfrm>
            <a:off x="8176964" y="3962424"/>
            <a:ext cx="2967300" cy="6438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2"/>
              </a:buClr>
              <a:buSzPts val="2600"/>
              <a:buFont typeface="Aldrich"/>
              <a:buNone/>
              <a:defRPr sz="2600">
                <a:solidFill>
                  <a:schemeClr val="lt1"/>
                </a:solidFill>
              </a:defRPr>
            </a:lvl1pPr>
            <a:lvl2pPr lvl="1"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2pPr>
            <a:lvl3pPr lvl="2"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3pPr>
            <a:lvl4pPr lvl="3"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4pPr>
            <a:lvl5pPr lvl="4"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5pPr>
            <a:lvl6pPr lvl="5"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6pPr>
            <a:lvl7pPr lvl="6"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7pPr>
            <a:lvl8pPr lvl="7"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8pPr>
            <a:lvl9pPr lvl="8" algn="l">
              <a:lnSpc>
                <a:spcPct val="100000"/>
              </a:lnSpc>
              <a:spcBef>
                <a:spcPts val="0"/>
              </a:spcBef>
              <a:spcAft>
                <a:spcPts val="0"/>
              </a:spcAft>
              <a:buClr>
                <a:schemeClr val="dk2"/>
              </a:buClr>
              <a:buSzPts val="2600"/>
              <a:buFont typeface="Abril Fatface"/>
              <a:buNone/>
              <a:defRPr sz="2600">
                <a:solidFill>
                  <a:schemeClr val="dk2"/>
                </a:solidFill>
                <a:latin typeface="Abril Fatface"/>
                <a:ea typeface="Abril Fatface"/>
                <a:cs typeface="Abril Fatface"/>
                <a:sym typeface="Abril Fatface"/>
              </a:defRPr>
            </a:lvl9pPr>
          </a:lstStyle>
          <a:p/>
        </p:txBody>
      </p:sp>
      <p:sp>
        <p:nvSpPr>
          <p:cNvPr id="189" name="Google Shape;189;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90" name="Shape 190"/>
        <p:cNvGrpSpPr/>
        <p:nvPr/>
      </p:nvGrpSpPr>
      <p:grpSpPr>
        <a:xfrm>
          <a:off x="0" y="0"/>
          <a:ext cx="0" cy="0"/>
          <a:chOff x="0" y="0"/>
          <a:chExt cx="0" cy="0"/>
        </a:xfrm>
      </p:grpSpPr>
      <p:sp>
        <p:nvSpPr>
          <p:cNvPr id="191" name="Google Shape;191;p6"/>
          <p:cNvSpPr txBox="1"/>
          <p:nvPr>
            <p:ph type="title"/>
          </p:nvPr>
        </p:nvSpPr>
        <p:spPr>
          <a:xfrm>
            <a:off x="2199000" y="1037075"/>
            <a:ext cx="77940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2" name="Google Shape;192;p6"/>
          <p:cNvSpPr txBox="1"/>
          <p:nvPr>
            <p:ph idx="1" type="body"/>
          </p:nvPr>
        </p:nvSpPr>
        <p:spPr>
          <a:xfrm>
            <a:off x="2199000" y="1856875"/>
            <a:ext cx="7794000" cy="41910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193" name="Google Shape;193;p6"/>
          <p:cNvSpPr/>
          <p:nvPr/>
        </p:nvSpPr>
        <p:spPr>
          <a:xfrm>
            <a:off x="11" y="-58996"/>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1098835" y="-318133"/>
            <a:ext cx="1421375" cy="1355215"/>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11100368" y="-59001"/>
            <a:ext cx="1173015" cy="1388177"/>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96" name="Google Shape;196;p6"/>
          <p:cNvSpPr/>
          <p:nvPr/>
        </p:nvSpPr>
        <p:spPr>
          <a:xfrm>
            <a:off x="-29525" y="5509700"/>
            <a:ext cx="1143815" cy="1368421"/>
          </a:xfrm>
          <a:custGeom>
            <a:rect b="b" l="l" r="r" t="t"/>
            <a:pathLst>
              <a:path extrusionOk="0" h="2850877" w="2382948">
                <a:moveTo>
                  <a:pt x="633588" y="1550343"/>
                </a:moveTo>
                <a:cubicBezTo>
                  <a:pt x="669945" y="2127406"/>
                  <a:pt x="-367613" y="2400364"/>
                  <a:pt x="249255" y="2787260"/>
                </a:cubicBezTo>
                <a:cubicBezTo>
                  <a:pt x="832851" y="3153287"/>
                  <a:pt x="757842" y="1827826"/>
                  <a:pt x="1068319" y="1657795"/>
                </a:cubicBezTo>
                <a:cubicBezTo>
                  <a:pt x="1414467" y="1468228"/>
                  <a:pt x="2152083" y="3080487"/>
                  <a:pt x="2366453" y="1877756"/>
                </a:cubicBezTo>
                <a:cubicBezTo>
                  <a:pt x="2517614" y="1029202"/>
                  <a:pt x="1586707" y="1681617"/>
                  <a:pt x="1335514" y="1281281"/>
                </a:cubicBezTo>
                <a:cubicBezTo>
                  <a:pt x="1084330" y="880955"/>
                  <a:pt x="2704019" y="433871"/>
                  <a:pt x="1540759" y="14990"/>
                </a:cubicBezTo>
                <a:cubicBezTo>
                  <a:pt x="1107171" y="-141142"/>
                  <a:pt x="1309625" y="972214"/>
                  <a:pt x="891582" y="1043309"/>
                </a:cubicBezTo>
                <a:cubicBezTo>
                  <a:pt x="537881" y="1103468"/>
                  <a:pt x="641046" y="-50554"/>
                  <a:pt x="103827" y="479000"/>
                </a:cubicBezTo>
                <a:cubicBezTo>
                  <a:pt x="-298881" y="875964"/>
                  <a:pt x="597232" y="973271"/>
                  <a:pt x="633588" y="15503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97" name="Google Shape;197;p6"/>
          <p:cNvSpPr/>
          <p:nvPr/>
        </p:nvSpPr>
        <p:spPr>
          <a:xfrm rot="2919133">
            <a:off x="11061434" y="1058591"/>
            <a:ext cx="1091223" cy="1219485"/>
          </a:xfrm>
          <a:custGeom>
            <a:rect b="b" l="l" r="r" t="t"/>
            <a:pathLst>
              <a:path extrusionOk="0" h="2092535" w="1872448">
                <a:moveTo>
                  <a:pt x="1615258" y="15085"/>
                </a:moveTo>
                <a:cubicBezTo>
                  <a:pt x="1176156" y="-98951"/>
                  <a:pt x="1234068" y="458248"/>
                  <a:pt x="1154343" y="855447"/>
                </a:cubicBezTo>
                <a:cubicBezTo>
                  <a:pt x="1072619" y="1263231"/>
                  <a:pt x="1089097" y="1344689"/>
                  <a:pt x="712479" y="1360738"/>
                </a:cubicBezTo>
                <a:cubicBezTo>
                  <a:pt x="213750" y="1381998"/>
                  <a:pt x="-122197" y="1438339"/>
                  <a:pt x="42109" y="1851343"/>
                </a:cubicBezTo>
                <a:cubicBezTo>
                  <a:pt x="257469" y="2393029"/>
                  <a:pt x="789726" y="1949755"/>
                  <a:pt x="1348463" y="1239476"/>
                </a:cubicBezTo>
                <a:cubicBezTo>
                  <a:pt x="1839953" y="614798"/>
                  <a:pt x="2097700" y="140343"/>
                  <a:pt x="1615258" y="150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5" y="1196131"/>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1284459" y="5841441"/>
            <a:ext cx="759425" cy="913360"/>
          </a:xfrm>
          <a:custGeom>
            <a:rect b="b" l="l" r="r" t="t"/>
            <a:pathLst>
              <a:path extrusionOk="0" h="1902834" w="1582135">
                <a:moveTo>
                  <a:pt x="346153" y="494172"/>
                </a:moveTo>
                <a:cubicBezTo>
                  <a:pt x="41324" y="850654"/>
                  <a:pt x="-55669" y="1099352"/>
                  <a:pt x="29599" y="1307245"/>
                </a:cubicBezTo>
                <a:cubicBezTo>
                  <a:pt x="209031" y="1744680"/>
                  <a:pt x="781731" y="2079599"/>
                  <a:pt x="1137223" y="1800792"/>
                </a:cubicBezTo>
                <a:cubicBezTo>
                  <a:pt x="1492706" y="1521986"/>
                  <a:pt x="1749109" y="489533"/>
                  <a:pt x="1451558" y="192029"/>
                </a:cubicBezTo>
                <a:cubicBezTo>
                  <a:pt x="1016065" y="-243377"/>
                  <a:pt x="639751" y="150805"/>
                  <a:pt x="346153" y="4941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rot="3308949">
            <a:off x="11248268" y="5434618"/>
            <a:ext cx="1071320" cy="944344"/>
          </a:xfrm>
          <a:custGeom>
            <a:rect b="b" l="l" r="r" t="t"/>
            <a:pathLst>
              <a:path extrusionOk="0" h="1622971" w="1841195">
                <a:moveTo>
                  <a:pt x="810748" y="747729"/>
                </a:moveTo>
                <a:cubicBezTo>
                  <a:pt x="233029" y="527511"/>
                  <a:pt x="-234639" y="932982"/>
                  <a:pt x="127110" y="1316706"/>
                </a:cubicBezTo>
                <a:cubicBezTo>
                  <a:pt x="503919" y="1716413"/>
                  <a:pt x="704830" y="1068751"/>
                  <a:pt x="906875" y="1056007"/>
                </a:cubicBezTo>
                <a:cubicBezTo>
                  <a:pt x="1122054" y="1042424"/>
                  <a:pt x="1317526" y="1886568"/>
                  <a:pt x="1697945" y="1538933"/>
                </a:cubicBezTo>
                <a:cubicBezTo>
                  <a:pt x="2165794" y="1111404"/>
                  <a:pt x="1358655" y="888005"/>
                  <a:pt x="1115701" y="815053"/>
                </a:cubicBezTo>
                <a:cubicBezTo>
                  <a:pt x="921686" y="756797"/>
                  <a:pt x="1756324" y="122433"/>
                  <a:pt x="1023537" y="9456"/>
                </a:cubicBezTo>
                <a:cubicBezTo>
                  <a:pt x="290750" y="-103520"/>
                  <a:pt x="1039177" y="834807"/>
                  <a:pt x="810748" y="7477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10988546" y="4369107"/>
            <a:ext cx="1019265" cy="114059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2" name="Google Shape;202;p6"/>
          <p:cNvGrpSpPr/>
          <p:nvPr/>
        </p:nvGrpSpPr>
        <p:grpSpPr>
          <a:xfrm flipH="1" rot="10800000">
            <a:off x="10148119" y="5608611"/>
            <a:ext cx="1179851" cy="1362145"/>
            <a:chOff x="8166960" y="-100076"/>
            <a:chExt cx="1179851" cy="1362145"/>
          </a:xfrm>
        </p:grpSpPr>
        <p:sp>
          <p:nvSpPr>
            <p:cNvPr id="203" name="Google Shape;203;p6"/>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6" name="Google Shape;206;p6"/>
          <p:cNvGrpSpPr/>
          <p:nvPr/>
        </p:nvGrpSpPr>
        <p:grpSpPr>
          <a:xfrm rot="2024519">
            <a:off x="-21115" y="279707"/>
            <a:ext cx="1617096" cy="1310807"/>
            <a:chOff x="-15807" y="2535022"/>
            <a:chExt cx="4403050" cy="3569083"/>
          </a:xfrm>
        </p:grpSpPr>
        <p:sp>
          <p:nvSpPr>
            <p:cNvPr id="207" name="Google Shape;207;p6"/>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6"/>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6"/>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6" name="Google Shape;216;p6"/>
          <p:cNvSpPr/>
          <p:nvPr/>
        </p:nvSpPr>
        <p:spPr>
          <a:xfrm>
            <a:off x="10822613" y="-723765"/>
            <a:ext cx="1728517" cy="2166487"/>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898366" y="4914877"/>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19" name="Shape 219"/>
        <p:cNvGrpSpPr/>
        <p:nvPr/>
      </p:nvGrpSpPr>
      <p:grpSpPr>
        <a:xfrm>
          <a:off x="0" y="0"/>
          <a:ext cx="0" cy="0"/>
          <a:chOff x="0" y="0"/>
          <a:chExt cx="0" cy="0"/>
        </a:xfrm>
      </p:grpSpPr>
      <p:sp>
        <p:nvSpPr>
          <p:cNvPr id="220" name="Google Shape;220;p7"/>
          <p:cNvSpPr/>
          <p:nvPr/>
        </p:nvSpPr>
        <p:spPr>
          <a:xfrm>
            <a:off x="1297471" y="177574"/>
            <a:ext cx="1513172" cy="1810307"/>
          </a:xfrm>
          <a:custGeom>
            <a:rect b="b" l="l" r="r" t="t"/>
            <a:pathLst>
              <a:path extrusionOk="0" h="2850877" w="2382948">
                <a:moveTo>
                  <a:pt x="633588" y="1550343"/>
                </a:moveTo>
                <a:cubicBezTo>
                  <a:pt x="669945" y="2127406"/>
                  <a:pt x="-367613" y="2400364"/>
                  <a:pt x="249255" y="2787260"/>
                </a:cubicBezTo>
                <a:cubicBezTo>
                  <a:pt x="832851" y="3153287"/>
                  <a:pt x="757842" y="1827826"/>
                  <a:pt x="1068319" y="1657795"/>
                </a:cubicBezTo>
                <a:cubicBezTo>
                  <a:pt x="1414467" y="1468228"/>
                  <a:pt x="2152083" y="3080487"/>
                  <a:pt x="2366453" y="1877756"/>
                </a:cubicBezTo>
                <a:cubicBezTo>
                  <a:pt x="2517614" y="1029202"/>
                  <a:pt x="1586707" y="1681617"/>
                  <a:pt x="1335514" y="1281281"/>
                </a:cubicBezTo>
                <a:cubicBezTo>
                  <a:pt x="1084330" y="880955"/>
                  <a:pt x="2704019" y="433871"/>
                  <a:pt x="1540759" y="14990"/>
                </a:cubicBezTo>
                <a:cubicBezTo>
                  <a:pt x="1107171" y="-141142"/>
                  <a:pt x="1309625" y="972214"/>
                  <a:pt x="891582" y="1043309"/>
                </a:cubicBezTo>
                <a:cubicBezTo>
                  <a:pt x="537881" y="1103468"/>
                  <a:pt x="641046" y="-50554"/>
                  <a:pt x="103827" y="479000"/>
                </a:cubicBezTo>
                <a:cubicBezTo>
                  <a:pt x="-298881" y="875964"/>
                  <a:pt x="597232" y="973271"/>
                  <a:pt x="633588" y="15503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7"/>
          <p:cNvSpPr txBox="1"/>
          <p:nvPr>
            <p:ph type="title"/>
          </p:nvPr>
        </p:nvSpPr>
        <p:spPr>
          <a:xfrm>
            <a:off x="2401350" y="2005425"/>
            <a:ext cx="7389300" cy="20661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6000"/>
              <a:buFont typeface="Aldrich"/>
              <a:buNone/>
              <a:defRPr sz="6000"/>
            </a:lvl1pPr>
            <a:lvl2pPr lvl="1"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222" name="Google Shape;222;p7"/>
          <p:cNvSpPr txBox="1"/>
          <p:nvPr>
            <p:ph idx="1" type="body"/>
          </p:nvPr>
        </p:nvSpPr>
        <p:spPr>
          <a:xfrm>
            <a:off x="2401350" y="4089075"/>
            <a:ext cx="7389300" cy="763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223" name="Google Shape;223;p7"/>
          <p:cNvSpPr/>
          <p:nvPr/>
        </p:nvSpPr>
        <p:spPr>
          <a:xfrm rot="5400000">
            <a:off x="10919448" y="363096"/>
            <a:ext cx="2287490" cy="2680134"/>
          </a:xfrm>
          <a:custGeom>
            <a:rect b="b" l="l" r="r" t="t"/>
            <a:pathLst>
              <a:path extrusionOk="0" h="4561931" w="3893600">
                <a:moveTo>
                  <a:pt x="1475727" y="1625579"/>
                </a:moveTo>
                <a:cubicBezTo>
                  <a:pt x="701725" y="1945314"/>
                  <a:pt x="-391239" y="2256791"/>
                  <a:pt x="140703" y="2983682"/>
                </a:cubicBezTo>
                <a:cubicBezTo>
                  <a:pt x="433787" y="3384027"/>
                  <a:pt x="944994" y="2545218"/>
                  <a:pt x="1544688" y="3467609"/>
                </a:cubicBezTo>
                <a:cubicBezTo>
                  <a:pt x="1795862" y="3854019"/>
                  <a:pt x="1339234" y="4479879"/>
                  <a:pt x="1544688" y="4556793"/>
                </a:cubicBezTo>
                <a:cubicBezTo>
                  <a:pt x="1751190" y="4634098"/>
                  <a:pt x="2179625" y="3815148"/>
                  <a:pt x="2390032" y="3719412"/>
                </a:cubicBezTo>
                <a:cubicBezTo>
                  <a:pt x="2597868" y="3624858"/>
                  <a:pt x="2640826" y="3837579"/>
                  <a:pt x="2705881" y="3984179"/>
                </a:cubicBezTo>
                <a:cubicBezTo>
                  <a:pt x="2827515" y="4258204"/>
                  <a:pt x="2965914" y="4400136"/>
                  <a:pt x="3267856" y="4276053"/>
                </a:cubicBezTo>
                <a:cubicBezTo>
                  <a:pt x="3848976" y="4037204"/>
                  <a:pt x="4121296" y="3101640"/>
                  <a:pt x="3662287" y="2641811"/>
                </a:cubicBezTo>
                <a:cubicBezTo>
                  <a:pt x="3538462" y="2517681"/>
                  <a:pt x="3394062" y="2461274"/>
                  <a:pt x="3218993" y="2483887"/>
                </a:cubicBezTo>
                <a:cubicBezTo>
                  <a:pt x="3105931" y="2498507"/>
                  <a:pt x="2873045" y="2565125"/>
                  <a:pt x="2798750" y="2438338"/>
                </a:cubicBezTo>
                <a:cubicBezTo>
                  <a:pt x="2596057" y="2092485"/>
                  <a:pt x="2757507" y="1668480"/>
                  <a:pt x="2957721" y="1389235"/>
                </a:cubicBezTo>
                <a:cubicBezTo>
                  <a:pt x="3279858" y="939941"/>
                  <a:pt x="3549605" y="-32726"/>
                  <a:pt x="2812656" y="847"/>
                </a:cubicBezTo>
                <a:cubicBezTo>
                  <a:pt x="2468708" y="16521"/>
                  <a:pt x="2596153" y="1162778"/>
                  <a:pt x="1475727" y="16255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9116804" y="-204561"/>
            <a:ext cx="2272172" cy="1508292"/>
          </a:xfrm>
          <a:custGeom>
            <a:rect b="b" l="l" r="r" t="t"/>
            <a:pathLst>
              <a:path extrusionOk="0" h="2567306" w="3867526">
                <a:moveTo>
                  <a:pt x="2013339" y="191617"/>
                </a:moveTo>
                <a:cubicBezTo>
                  <a:pt x="1850557" y="300786"/>
                  <a:pt x="1815829" y="514621"/>
                  <a:pt x="1590010" y="542020"/>
                </a:cubicBezTo>
                <a:cubicBezTo>
                  <a:pt x="1371421" y="568542"/>
                  <a:pt x="1217449" y="395056"/>
                  <a:pt x="1029102" y="327813"/>
                </a:cubicBezTo>
                <a:cubicBezTo>
                  <a:pt x="761306" y="232207"/>
                  <a:pt x="447563" y="268960"/>
                  <a:pt x="208952" y="425350"/>
                </a:cubicBezTo>
                <a:cubicBezTo>
                  <a:pt x="144649" y="467495"/>
                  <a:pt x="99224" y="519247"/>
                  <a:pt x="59390" y="583640"/>
                </a:cubicBezTo>
                <a:cubicBezTo>
                  <a:pt x="-60339" y="777175"/>
                  <a:pt x="7126" y="935661"/>
                  <a:pt x="206332" y="1013880"/>
                </a:cubicBezTo>
                <a:cubicBezTo>
                  <a:pt x="415730" y="1096097"/>
                  <a:pt x="829001" y="1100937"/>
                  <a:pt x="846555" y="1409932"/>
                </a:cubicBezTo>
                <a:cubicBezTo>
                  <a:pt x="851470" y="1496581"/>
                  <a:pt x="775965" y="1593698"/>
                  <a:pt x="715301" y="1645943"/>
                </a:cubicBezTo>
                <a:cubicBezTo>
                  <a:pt x="525325" y="1809535"/>
                  <a:pt x="-45194" y="2166436"/>
                  <a:pt x="271560" y="2470579"/>
                </a:cubicBezTo>
                <a:cubicBezTo>
                  <a:pt x="406843" y="2600481"/>
                  <a:pt x="632328" y="2604501"/>
                  <a:pt x="754925" y="2452396"/>
                </a:cubicBezTo>
                <a:cubicBezTo>
                  <a:pt x="837554" y="2349869"/>
                  <a:pt x="851461" y="2224901"/>
                  <a:pt x="901629" y="2107915"/>
                </a:cubicBezTo>
                <a:cubicBezTo>
                  <a:pt x="982153" y="1920148"/>
                  <a:pt x="1148012" y="1797076"/>
                  <a:pt x="1357724" y="1799924"/>
                </a:cubicBezTo>
                <a:cubicBezTo>
                  <a:pt x="1562140" y="1802696"/>
                  <a:pt x="1767471" y="1921044"/>
                  <a:pt x="1918185" y="2050708"/>
                </a:cubicBezTo>
                <a:cubicBezTo>
                  <a:pt x="1993432" y="2115497"/>
                  <a:pt x="2051915" y="2197402"/>
                  <a:pt x="2127258" y="2261210"/>
                </a:cubicBezTo>
                <a:cubicBezTo>
                  <a:pt x="2483875" y="2563381"/>
                  <a:pt x="2997557" y="2635076"/>
                  <a:pt x="3391226" y="2364461"/>
                </a:cubicBezTo>
                <a:cubicBezTo>
                  <a:pt x="3511336" y="2281879"/>
                  <a:pt x="3613253" y="2180838"/>
                  <a:pt x="3665736" y="2040011"/>
                </a:cubicBezTo>
                <a:cubicBezTo>
                  <a:pt x="3737364" y="1847539"/>
                  <a:pt x="3636209" y="1749984"/>
                  <a:pt x="3547912" y="1598327"/>
                </a:cubicBezTo>
                <a:cubicBezTo>
                  <a:pt x="3467806" y="1460624"/>
                  <a:pt x="3423706" y="1254703"/>
                  <a:pt x="3457901" y="1100001"/>
                </a:cubicBezTo>
                <a:cubicBezTo>
                  <a:pt x="3478379" y="1007039"/>
                  <a:pt x="3511907" y="906594"/>
                  <a:pt x="3567057" y="828182"/>
                </a:cubicBezTo>
                <a:cubicBezTo>
                  <a:pt x="3717457" y="614218"/>
                  <a:pt x="3946438" y="575407"/>
                  <a:pt x="3840424" y="267002"/>
                </a:cubicBezTo>
                <a:cubicBezTo>
                  <a:pt x="3826042" y="225203"/>
                  <a:pt x="3811088" y="182328"/>
                  <a:pt x="3780702" y="148908"/>
                </a:cubicBezTo>
                <a:cubicBezTo>
                  <a:pt x="3591251" y="-59127"/>
                  <a:pt x="3315978" y="-9006"/>
                  <a:pt x="3076043" y="59716"/>
                </a:cubicBezTo>
                <a:cubicBezTo>
                  <a:pt x="2999652" y="81584"/>
                  <a:pt x="2926406" y="96033"/>
                  <a:pt x="2857636" y="138525"/>
                </a:cubicBezTo>
                <a:cubicBezTo>
                  <a:pt x="2778007" y="187692"/>
                  <a:pt x="2706854" y="253219"/>
                  <a:pt x="2633607" y="309793"/>
                </a:cubicBezTo>
                <a:cubicBezTo>
                  <a:pt x="2578077" y="352708"/>
                  <a:pt x="2543025" y="382398"/>
                  <a:pt x="2430153" y="316714"/>
                </a:cubicBezTo>
                <a:cubicBezTo>
                  <a:pt x="2330427" y="258624"/>
                  <a:pt x="2266800" y="21587"/>
                  <a:pt x="2013339" y="1916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343550" y="-691445"/>
            <a:ext cx="1788203" cy="2264028"/>
          </a:xfrm>
          <a:custGeom>
            <a:rect b="b" l="l" r="r" t="t"/>
            <a:pathLst>
              <a:path extrusionOk="0" h="5265181" w="4158612">
                <a:moveTo>
                  <a:pt x="2573428" y="1249"/>
                </a:moveTo>
                <a:cubicBezTo>
                  <a:pt x="2952361" y="-27859"/>
                  <a:pt x="3340467" y="458135"/>
                  <a:pt x="3400446" y="797968"/>
                </a:cubicBezTo>
                <a:cubicBezTo>
                  <a:pt x="3431459" y="973694"/>
                  <a:pt x="3287613" y="1107168"/>
                  <a:pt x="3124278" y="1135998"/>
                </a:cubicBezTo>
                <a:cubicBezTo>
                  <a:pt x="2876123" y="1179796"/>
                  <a:pt x="2344095" y="1097979"/>
                  <a:pt x="2321997" y="1480869"/>
                </a:cubicBezTo>
                <a:cubicBezTo>
                  <a:pt x="2304271" y="1787935"/>
                  <a:pt x="2620529" y="1894544"/>
                  <a:pt x="2878066" y="1864083"/>
                </a:cubicBezTo>
                <a:cubicBezTo>
                  <a:pt x="3026266" y="1846555"/>
                  <a:pt x="3179923" y="1799291"/>
                  <a:pt x="3329085" y="1835736"/>
                </a:cubicBezTo>
                <a:cubicBezTo>
                  <a:pt x="3580249" y="1897100"/>
                  <a:pt x="3750975" y="2192956"/>
                  <a:pt x="3769606" y="2435542"/>
                </a:cubicBezTo>
                <a:cubicBezTo>
                  <a:pt x="3798124" y="2806819"/>
                  <a:pt x="3621664" y="2885229"/>
                  <a:pt x="3287403" y="2904793"/>
                </a:cubicBezTo>
                <a:cubicBezTo>
                  <a:pt x="3120897" y="2914547"/>
                  <a:pt x="2889077" y="2875142"/>
                  <a:pt x="2837328" y="3082044"/>
                </a:cubicBezTo>
                <a:cubicBezTo>
                  <a:pt x="2791408" y="3265619"/>
                  <a:pt x="2957991" y="3475464"/>
                  <a:pt x="3073929" y="3594698"/>
                </a:cubicBezTo>
                <a:cubicBezTo>
                  <a:pt x="3210060" y="3734697"/>
                  <a:pt x="3392321" y="3859255"/>
                  <a:pt x="3564867" y="3949343"/>
                </a:cubicBezTo>
                <a:cubicBezTo>
                  <a:pt x="3734354" y="4037849"/>
                  <a:pt x="3935475" y="4100600"/>
                  <a:pt x="4044565" y="4267087"/>
                </a:cubicBezTo>
                <a:cubicBezTo>
                  <a:pt x="4206204" y="4513766"/>
                  <a:pt x="4225883" y="5041879"/>
                  <a:pt x="3905509" y="5188364"/>
                </a:cubicBezTo>
                <a:cubicBezTo>
                  <a:pt x="3776798" y="5247219"/>
                  <a:pt x="3670727" y="5265612"/>
                  <a:pt x="3533748" y="5265174"/>
                </a:cubicBezTo>
                <a:cubicBezTo>
                  <a:pt x="3372900" y="5264669"/>
                  <a:pt x="3195420" y="5262107"/>
                  <a:pt x="3047592" y="5191317"/>
                </a:cubicBezTo>
                <a:cubicBezTo>
                  <a:pt x="2930301" y="5135148"/>
                  <a:pt x="2857369" y="5041813"/>
                  <a:pt x="2774701" y="4943714"/>
                </a:cubicBezTo>
                <a:cubicBezTo>
                  <a:pt x="2491323" y="4607416"/>
                  <a:pt x="2369365" y="4116611"/>
                  <a:pt x="2018155" y="3835252"/>
                </a:cubicBezTo>
                <a:cubicBezTo>
                  <a:pt x="1836525" y="3689748"/>
                  <a:pt x="1550618" y="3592517"/>
                  <a:pt x="1336424" y="3728153"/>
                </a:cubicBezTo>
                <a:cubicBezTo>
                  <a:pt x="1177705" y="3828661"/>
                  <a:pt x="1040398" y="3975355"/>
                  <a:pt x="832269" y="3966202"/>
                </a:cubicBezTo>
                <a:cubicBezTo>
                  <a:pt x="608901" y="3956372"/>
                  <a:pt x="467831" y="3765653"/>
                  <a:pt x="332835" y="3610110"/>
                </a:cubicBezTo>
                <a:cubicBezTo>
                  <a:pt x="259920" y="3526099"/>
                  <a:pt x="203483" y="3432783"/>
                  <a:pt x="152202" y="3334437"/>
                </a:cubicBezTo>
                <a:cubicBezTo>
                  <a:pt x="91785" y="3218575"/>
                  <a:pt x="28977" y="3108904"/>
                  <a:pt x="11527" y="2978069"/>
                </a:cubicBezTo>
                <a:cubicBezTo>
                  <a:pt x="-18048" y="2756308"/>
                  <a:pt x="7260" y="2642587"/>
                  <a:pt x="111073" y="2443786"/>
                </a:cubicBezTo>
                <a:cubicBezTo>
                  <a:pt x="222088" y="2231174"/>
                  <a:pt x="313479" y="2053221"/>
                  <a:pt x="515459" y="1917562"/>
                </a:cubicBezTo>
                <a:cubicBezTo>
                  <a:pt x="703651" y="1791164"/>
                  <a:pt x="963374" y="1712095"/>
                  <a:pt x="1181348" y="1654504"/>
                </a:cubicBezTo>
                <a:cubicBezTo>
                  <a:pt x="1383042" y="1601215"/>
                  <a:pt x="1558797" y="1591508"/>
                  <a:pt x="1716628" y="1439244"/>
                </a:cubicBezTo>
                <a:cubicBezTo>
                  <a:pt x="1981187" y="1184016"/>
                  <a:pt x="1512415" y="781775"/>
                  <a:pt x="1726614" y="422273"/>
                </a:cubicBezTo>
                <a:cubicBezTo>
                  <a:pt x="1940813" y="62771"/>
                  <a:pt x="2451365" y="10622"/>
                  <a:pt x="2573428" y="12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7" y="5345994"/>
            <a:ext cx="2158892" cy="1437652"/>
          </a:xfrm>
          <a:custGeom>
            <a:rect b="b" l="l" r="r" t="t"/>
            <a:pathLst>
              <a:path extrusionOk="0" h="2447067" w="3674710">
                <a:moveTo>
                  <a:pt x="150489" y="155313"/>
                </a:moveTo>
                <a:cubicBezTo>
                  <a:pt x="454009" y="-66048"/>
                  <a:pt x="1278687" y="-77382"/>
                  <a:pt x="1467234" y="296436"/>
                </a:cubicBezTo>
                <a:cubicBezTo>
                  <a:pt x="1626168" y="611513"/>
                  <a:pt x="1166991" y="1303047"/>
                  <a:pt x="1231843" y="1340318"/>
                </a:cubicBezTo>
                <a:cubicBezTo>
                  <a:pt x="1345276" y="1405527"/>
                  <a:pt x="1878171" y="1098993"/>
                  <a:pt x="2048202" y="1047234"/>
                </a:cubicBezTo>
                <a:cubicBezTo>
                  <a:pt x="2651449" y="863583"/>
                  <a:pt x="4065121" y="847105"/>
                  <a:pt x="3572297" y="1960244"/>
                </a:cubicBezTo>
                <a:cubicBezTo>
                  <a:pt x="3428889" y="2284160"/>
                  <a:pt x="2639152" y="2297848"/>
                  <a:pt x="1945075" y="1962958"/>
                </a:cubicBezTo>
                <a:cubicBezTo>
                  <a:pt x="1387091" y="1693734"/>
                  <a:pt x="1084561" y="2742199"/>
                  <a:pt x="535991" y="2363684"/>
                </a:cubicBezTo>
                <a:cubicBezTo>
                  <a:pt x="130072" y="2083593"/>
                  <a:pt x="659097" y="1732053"/>
                  <a:pt x="481365" y="1280169"/>
                </a:cubicBezTo>
                <a:cubicBezTo>
                  <a:pt x="303633" y="828283"/>
                  <a:pt x="-269242" y="461437"/>
                  <a:pt x="150489" y="1553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7" name="Google Shape;227;p7"/>
          <p:cNvGrpSpPr/>
          <p:nvPr/>
        </p:nvGrpSpPr>
        <p:grpSpPr>
          <a:xfrm>
            <a:off x="10076673" y="-75453"/>
            <a:ext cx="988654" cy="1141427"/>
            <a:chOff x="9499648" y="300000"/>
            <a:chExt cx="1935880" cy="2235024"/>
          </a:xfrm>
        </p:grpSpPr>
        <p:sp>
          <p:nvSpPr>
            <p:cNvPr id="228" name="Google Shape;228;p7"/>
            <p:cNvSpPr/>
            <p:nvPr/>
          </p:nvSpPr>
          <p:spPr>
            <a:xfrm>
              <a:off x="9499648" y="300000"/>
              <a:ext cx="1935880" cy="2235024"/>
            </a:xfrm>
            <a:custGeom>
              <a:rect b="b" l="l" r="r" t="t"/>
              <a:pathLst>
                <a:path extrusionOk="0" h="2235024" w="1935880">
                  <a:moveTo>
                    <a:pt x="1917835" y="0"/>
                  </a:moveTo>
                  <a:cubicBezTo>
                    <a:pt x="1917835" y="0"/>
                    <a:pt x="2127862" y="2203161"/>
                    <a:pt x="1114879" y="2234546"/>
                  </a:cubicBezTo>
                  <a:cubicBezTo>
                    <a:pt x="-121876" y="2272856"/>
                    <a:pt x="3568" y="0"/>
                    <a:pt x="3568"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9916433" y="300000"/>
              <a:ext cx="1133723" cy="1810062"/>
            </a:xfrm>
            <a:custGeom>
              <a:rect b="b" l="l" r="r" t="t"/>
              <a:pathLst>
                <a:path extrusionOk="0" h="1810062" w="1133723">
                  <a:moveTo>
                    <a:pt x="1103192" y="0"/>
                  </a:moveTo>
                  <a:cubicBezTo>
                    <a:pt x="1103192" y="0"/>
                    <a:pt x="1329030" y="1802111"/>
                    <a:pt x="552265" y="1810045"/>
                  </a:cubicBezTo>
                  <a:cubicBezTo>
                    <a:pt x="-83623" y="1816551"/>
                    <a:pt x="4102" y="0"/>
                    <a:pt x="410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10230464" y="300000"/>
              <a:ext cx="476510" cy="1252037"/>
            </a:xfrm>
            <a:custGeom>
              <a:rect b="b" l="l" r="r" t="t"/>
              <a:pathLst>
                <a:path extrusionOk="0" h="1252037" w="476510">
                  <a:moveTo>
                    <a:pt x="441499" y="0"/>
                  </a:moveTo>
                  <a:cubicBezTo>
                    <a:pt x="441499" y="0"/>
                    <a:pt x="596470" y="1271807"/>
                    <a:pt x="254333" y="1251804"/>
                  </a:cubicBezTo>
                  <a:cubicBezTo>
                    <a:pt x="-75995" y="1232497"/>
                    <a:pt x="10112" y="0"/>
                    <a:pt x="10112" y="0"/>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1" name="Google Shape;231;p7"/>
          <p:cNvSpPr/>
          <p:nvPr/>
        </p:nvSpPr>
        <p:spPr>
          <a:xfrm>
            <a:off x="388702" y="4807173"/>
            <a:ext cx="1143249" cy="1022424"/>
          </a:xfrm>
          <a:custGeom>
            <a:rect b="b" l="l" r="r" t="t"/>
            <a:pathLst>
              <a:path extrusionOk="0" h="1740296" w="1945956">
                <a:moveTo>
                  <a:pt x="723817" y="866"/>
                </a:moveTo>
                <a:cubicBezTo>
                  <a:pt x="1178782" y="-26014"/>
                  <a:pt x="1680620" y="578538"/>
                  <a:pt x="1865366" y="1012821"/>
                </a:cubicBezTo>
                <a:cubicBezTo>
                  <a:pt x="2050113" y="1447104"/>
                  <a:pt x="1917754" y="1711128"/>
                  <a:pt x="1462792" y="1738007"/>
                </a:cubicBezTo>
                <a:cubicBezTo>
                  <a:pt x="1007826" y="1764896"/>
                  <a:pt x="230249" y="1554641"/>
                  <a:pt x="45505" y="1120358"/>
                </a:cubicBezTo>
                <a:cubicBezTo>
                  <a:pt x="-139239" y="686076"/>
                  <a:pt x="268852" y="27755"/>
                  <a:pt x="723817" y="8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2" name="Google Shape;232;p7"/>
          <p:cNvGrpSpPr/>
          <p:nvPr/>
        </p:nvGrpSpPr>
        <p:grpSpPr>
          <a:xfrm>
            <a:off x="416898" y="5929344"/>
            <a:ext cx="804372" cy="928652"/>
            <a:chOff x="842382" y="5575247"/>
            <a:chExt cx="1935913" cy="2235024"/>
          </a:xfrm>
        </p:grpSpPr>
        <p:sp>
          <p:nvSpPr>
            <p:cNvPr id="233" name="Google Shape;233;p7"/>
            <p:cNvSpPr/>
            <p:nvPr/>
          </p:nvSpPr>
          <p:spPr>
            <a:xfrm>
              <a:off x="842382" y="5575247"/>
              <a:ext cx="1935913" cy="2235024"/>
            </a:xfrm>
            <a:custGeom>
              <a:rect b="b" l="l" r="r" t="t"/>
              <a:pathLst>
                <a:path extrusionOk="0" h="2235024" w="1935913">
                  <a:moveTo>
                    <a:pt x="18043" y="2235025"/>
                  </a:moveTo>
                  <a:cubicBezTo>
                    <a:pt x="18043" y="2235025"/>
                    <a:pt x="-191978" y="31864"/>
                    <a:pt x="821045" y="479"/>
                  </a:cubicBezTo>
                  <a:cubicBezTo>
                    <a:pt x="2057790" y="-37840"/>
                    <a:pt x="1932346" y="2235025"/>
                    <a:pt x="1932346" y="2235025"/>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1227795" y="6000199"/>
              <a:ext cx="1133680" cy="1810072"/>
            </a:xfrm>
            <a:custGeom>
              <a:rect b="b" l="l" r="r" t="t"/>
              <a:pathLst>
                <a:path extrusionOk="0" h="1810072" w="1133680">
                  <a:moveTo>
                    <a:pt x="30534" y="1810072"/>
                  </a:moveTo>
                  <a:cubicBezTo>
                    <a:pt x="30534" y="1810072"/>
                    <a:pt x="-195308" y="7961"/>
                    <a:pt x="581422" y="17"/>
                  </a:cubicBezTo>
                  <a:cubicBezTo>
                    <a:pt x="1217320" y="-6479"/>
                    <a:pt x="1129576" y="1810072"/>
                    <a:pt x="1129576" y="1810072"/>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1570960" y="6558234"/>
              <a:ext cx="476517" cy="1252037"/>
            </a:xfrm>
            <a:custGeom>
              <a:rect b="b" l="l" r="r" t="t"/>
              <a:pathLst>
                <a:path extrusionOk="0" h="1252037" w="476517">
                  <a:moveTo>
                    <a:pt x="35022" y="1252037"/>
                  </a:moveTo>
                  <a:cubicBezTo>
                    <a:pt x="35022" y="1252037"/>
                    <a:pt x="-119988" y="-19769"/>
                    <a:pt x="222217" y="234"/>
                  </a:cubicBezTo>
                  <a:cubicBezTo>
                    <a:pt x="552525" y="19540"/>
                    <a:pt x="466400" y="1252037"/>
                    <a:pt x="466400" y="1252037"/>
                  </a:cubicBezTo>
                </a:path>
              </a:pathLst>
            </a:custGeom>
            <a:noFill/>
            <a:ln cap="rnd"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6" name="Google Shape;236;p7"/>
          <p:cNvGrpSpPr/>
          <p:nvPr/>
        </p:nvGrpSpPr>
        <p:grpSpPr>
          <a:xfrm>
            <a:off x="-176049" y="4327267"/>
            <a:ext cx="1617240" cy="1310924"/>
            <a:chOff x="-15807" y="2535022"/>
            <a:chExt cx="4403050" cy="3569083"/>
          </a:xfrm>
        </p:grpSpPr>
        <p:sp>
          <p:nvSpPr>
            <p:cNvPr id="237" name="Google Shape;237;p7"/>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7"/>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7"/>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6" name="Google Shape;246;p7"/>
          <p:cNvGrpSpPr/>
          <p:nvPr/>
        </p:nvGrpSpPr>
        <p:grpSpPr>
          <a:xfrm>
            <a:off x="10723136" y="178955"/>
            <a:ext cx="1617148" cy="1310839"/>
            <a:chOff x="8133407" y="217961"/>
            <a:chExt cx="4668441" cy="3784177"/>
          </a:xfrm>
        </p:grpSpPr>
        <p:sp>
          <p:nvSpPr>
            <p:cNvPr id="247" name="Google Shape;247;p7"/>
            <p:cNvSpPr/>
            <p:nvPr/>
          </p:nvSpPr>
          <p:spPr>
            <a:xfrm>
              <a:off x="10526802" y="543986"/>
              <a:ext cx="2275046" cy="2149083"/>
            </a:xfrm>
            <a:custGeom>
              <a:rect b="b" l="l" r="r" t="t"/>
              <a:pathLst>
                <a:path extrusionOk="0" h="2149083" w="2275046">
                  <a:moveTo>
                    <a:pt x="2275046" y="0"/>
                  </a:moveTo>
                  <a:cubicBezTo>
                    <a:pt x="2275046" y="0"/>
                    <a:pt x="2121217" y="498694"/>
                    <a:pt x="1896998" y="833853"/>
                  </a:cubicBezTo>
                  <a:cubicBezTo>
                    <a:pt x="1429512" y="1532559"/>
                    <a:pt x="844676" y="2037213"/>
                    <a:pt x="0" y="214908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8133407" y="2088282"/>
              <a:ext cx="2393394" cy="855546"/>
            </a:xfrm>
            <a:custGeom>
              <a:rect b="b" l="l" r="r" t="t"/>
              <a:pathLst>
                <a:path extrusionOk="0" h="855546" w="2393394">
                  <a:moveTo>
                    <a:pt x="2393395" y="604788"/>
                  </a:moveTo>
                  <a:cubicBezTo>
                    <a:pt x="2393395" y="604788"/>
                    <a:pt x="2206133" y="727374"/>
                    <a:pt x="2171367" y="748425"/>
                  </a:cubicBezTo>
                  <a:cubicBezTo>
                    <a:pt x="2029920" y="833921"/>
                    <a:pt x="1848088" y="854362"/>
                    <a:pt x="1686573" y="855495"/>
                  </a:cubicBezTo>
                  <a:cubicBezTo>
                    <a:pt x="1176452" y="859067"/>
                    <a:pt x="689838" y="675244"/>
                    <a:pt x="302133" y="340574"/>
                  </a:cubicBezTo>
                  <a:cubicBezTo>
                    <a:pt x="276054" y="318057"/>
                    <a:pt x="105" y="98477"/>
                    <a:pt x="0" y="94200"/>
                  </a:cubicBezTo>
                  <a:cubicBezTo>
                    <a:pt x="-67" y="91466"/>
                    <a:pt x="40405" y="103068"/>
                    <a:pt x="45415" y="103658"/>
                  </a:cubicBezTo>
                  <a:cubicBezTo>
                    <a:pt x="84448" y="108259"/>
                    <a:pt x="128682" y="116241"/>
                    <a:pt x="167688" y="111231"/>
                  </a:cubicBezTo>
                  <a:cubicBezTo>
                    <a:pt x="287960" y="95800"/>
                    <a:pt x="406736" y="77179"/>
                    <a:pt x="526904" y="59157"/>
                  </a:cubicBezTo>
                  <a:cubicBezTo>
                    <a:pt x="640461" y="42117"/>
                    <a:pt x="749693" y="9675"/>
                    <a:pt x="864842" y="1836"/>
                  </a:cubicBezTo>
                  <a:cubicBezTo>
                    <a:pt x="1158468" y="-18166"/>
                    <a:pt x="1520181" y="129204"/>
                    <a:pt x="1782270" y="252324"/>
                  </a:cubicBezTo>
                  <a:cubicBezTo>
                    <a:pt x="1916097" y="315180"/>
                    <a:pt x="2057448" y="389361"/>
                    <a:pt x="2180892" y="470371"/>
                  </a:cubicBezTo>
                  <a:cubicBezTo>
                    <a:pt x="2226040" y="500032"/>
                    <a:pt x="2393395" y="604788"/>
                    <a:pt x="2393395" y="604788"/>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7"/>
            <p:cNvSpPr/>
            <p:nvPr/>
          </p:nvSpPr>
          <p:spPr>
            <a:xfrm>
              <a:off x="8166821" y="2202666"/>
              <a:ext cx="2332453" cy="528040"/>
            </a:xfrm>
            <a:custGeom>
              <a:rect b="b" l="l" r="r" t="t"/>
              <a:pathLst>
                <a:path extrusionOk="0" h="528040" w="2332453">
                  <a:moveTo>
                    <a:pt x="2332454" y="487871"/>
                  </a:moveTo>
                  <a:cubicBezTo>
                    <a:pt x="2332454" y="487871"/>
                    <a:pt x="1876587" y="519770"/>
                    <a:pt x="1756477" y="526123"/>
                  </a:cubicBezTo>
                  <a:cubicBezTo>
                    <a:pt x="1021642" y="564994"/>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8154248" y="2200847"/>
              <a:ext cx="2367410" cy="495585"/>
            </a:xfrm>
            <a:custGeom>
              <a:rect b="b" l="l" r="r" t="t"/>
              <a:pathLst>
                <a:path extrusionOk="0" h="495585" w="2367410">
                  <a:moveTo>
                    <a:pt x="2367410" y="495586"/>
                  </a:moveTo>
                  <a:cubicBezTo>
                    <a:pt x="2367410" y="495586"/>
                    <a:pt x="2096043" y="426977"/>
                    <a:pt x="2000507" y="399212"/>
                  </a:cubicBezTo>
                  <a:cubicBezTo>
                    <a:pt x="1303725" y="196720"/>
                    <a:pt x="998753" y="153905"/>
                    <a:pt x="722462" y="107585"/>
                  </a:cubicBezTo>
                  <a:cubicBezTo>
                    <a:pt x="580520" y="83791"/>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9074525" y="217961"/>
              <a:ext cx="3187445" cy="1601878"/>
            </a:xfrm>
            <a:custGeom>
              <a:rect b="b" l="l" r="r" t="t"/>
              <a:pathLst>
                <a:path extrusionOk="0" h="1601878" w="3187445">
                  <a:moveTo>
                    <a:pt x="3187446" y="1387288"/>
                  </a:moveTo>
                  <a:cubicBezTo>
                    <a:pt x="2589752" y="1757115"/>
                    <a:pt x="2097119" y="1532572"/>
                    <a:pt x="2059305" y="1551327"/>
                  </a:cubicBezTo>
                  <a:cubicBezTo>
                    <a:pt x="1948625" y="1606267"/>
                    <a:pt x="1706499" y="1622746"/>
                    <a:pt x="1257204" y="1539630"/>
                  </a:cubicBezTo>
                  <a:cubicBezTo>
                    <a:pt x="247974" y="1352950"/>
                    <a:pt x="0" y="0"/>
                    <a:pt x="0" y="0"/>
                  </a:cubicBezTo>
                  <a:cubicBezTo>
                    <a:pt x="0" y="0"/>
                    <a:pt x="247840" y="160145"/>
                    <a:pt x="339661" y="195976"/>
                  </a:cubicBezTo>
                  <a:cubicBezTo>
                    <a:pt x="779716" y="367727"/>
                    <a:pt x="1364551" y="536672"/>
                    <a:pt x="1663065" y="922630"/>
                  </a:cubicBezTo>
                  <a:cubicBezTo>
                    <a:pt x="1772983" y="1064781"/>
                    <a:pt x="2058828" y="1551327"/>
                    <a:pt x="2058828" y="1551327"/>
                  </a:cubicBezTo>
                  <a:cubicBezTo>
                    <a:pt x="2058828" y="1551327"/>
                    <a:pt x="1704499" y="1510132"/>
                    <a:pt x="1452277" y="1400565"/>
                  </a:cubicBezTo>
                  <a:cubicBezTo>
                    <a:pt x="882872" y="1153192"/>
                    <a:pt x="784479" y="950847"/>
                    <a:pt x="478250" y="602773"/>
                  </a:cubicBezTo>
                  <a:cubicBezTo>
                    <a:pt x="368236" y="477722"/>
                    <a:pt x="277053" y="334884"/>
                    <a:pt x="169078" y="208209"/>
                  </a:cubicBezTo>
                  <a:cubicBezTo>
                    <a:pt x="132873" y="165737"/>
                    <a:pt x="101365" y="118912"/>
                    <a:pt x="65113" y="76382"/>
                  </a:cubicBezTo>
                  <a:cubicBezTo>
                    <a:pt x="53768" y="63075"/>
                    <a:pt x="714" y="659"/>
                    <a:pt x="714" y="65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9120226" y="271518"/>
              <a:ext cx="1965502" cy="1486072"/>
            </a:xfrm>
            <a:custGeom>
              <a:rect b="b" l="l" r="r" t="t"/>
              <a:pathLst>
                <a:path extrusionOk="0" h="1486072" w="1965502">
                  <a:moveTo>
                    <a:pt x="1965503" y="1486073"/>
                  </a:moveTo>
                  <a:cubicBezTo>
                    <a:pt x="1821103" y="1393614"/>
                    <a:pt x="1683754" y="1282495"/>
                    <a:pt x="1541165" y="1185473"/>
                  </a:cubicBezTo>
                  <a:cubicBezTo>
                    <a:pt x="1176643" y="937411"/>
                    <a:pt x="798976" y="679471"/>
                    <a:pt x="464734" y="390547"/>
                  </a:cubicBezTo>
                  <a:cubicBezTo>
                    <a:pt x="311048" y="257700"/>
                    <a:pt x="0" y="0"/>
                    <a:pt x="0"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7"/>
            <p:cNvSpPr/>
            <p:nvPr/>
          </p:nvSpPr>
          <p:spPr>
            <a:xfrm>
              <a:off x="10331729" y="996609"/>
              <a:ext cx="2323080" cy="3005528"/>
            </a:xfrm>
            <a:custGeom>
              <a:rect b="b" l="l" r="r" t="t"/>
              <a:pathLst>
                <a:path extrusionOk="0" h="3005528" w="2323080">
                  <a:moveTo>
                    <a:pt x="2296954" y="0"/>
                  </a:moveTo>
                  <a:cubicBezTo>
                    <a:pt x="2296954" y="0"/>
                    <a:pt x="2400015" y="870834"/>
                    <a:pt x="2196751" y="1119446"/>
                  </a:cubicBezTo>
                  <a:cubicBezTo>
                    <a:pt x="1964531" y="1403357"/>
                    <a:pt x="1682592" y="1476547"/>
                    <a:pt x="1377411" y="1623509"/>
                  </a:cubicBezTo>
                  <a:cubicBezTo>
                    <a:pt x="1158431" y="1728998"/>
                    <a:pt x="968026" y="1876540"/>
                    <a:pt x="788861" y="2038341"/>
                  </a:cubicBezTo>
                  <a:cubicBezTo>
                    <a:pt x="573215" y="2233185"/>
                    <a:pt x="397859" y="2460642"/>
                    <a:pt x="213551" y="2683679"/>
                  </a:cubicBezTo>
                  <a:cubicBezTo>
                    <a:pt x="160116" y="2748326"/>
                    <a:pt x="0" y="3005529"/>
                    <a:pt x="0" y="3005529"/>
                  </a:cubicBezTo>
                  <a:cubicBezTo>
                    <a:pt x="0" y="3005529"/>
                    <a:pt x="841724" y="2749497"/>
                    <a:pt x="1094995" y="2649675"/>
                  </a:cubicBezTo>
                  <a:cubicBezTo>
                    <a:pt x="1747648" y="2392491"/>
                    <a:pt x="2199418" y="1790873"/>
                    <a:pt x="2220088" y="109167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10331729" y="2088280"/>
              <a:ext cx="2220087" cy="1913858"/>
            </a:xfrm>
            <a:custGeom>
              <a:rect b="b" l="l" r="r" t="t"/>
              <a:pathLst>
                <a:path extrusionOk="0" h="1913858" w="2220087">
                  <a:moveTo>
                    <a:pt x="2220088" y="0"/>
                  </a:moveTo>
                  <a:cubicBezTo>
                    <a:pt x="2220088" y="0"/>
                    <a:pt x="1811465" y="650653"/>
                    <a:pt x="1110044" y="956929"/>
                  </a:cubicBezTo>
                  <a:cubicBezTo>
                    <a:pt x="645986" y="115952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7"/>
            <p:cNvSpPr/>
            <p:nvPr/>
          </p:nvSpPr>
          <p:spPr>
            <a:xfrm>
              <a:off x="10331729" y="2088280"/>
              <a:ext cx="2220087" cy="1913858"/>
            </a:xfrm>
            <a:custGeom>
              <a:rect b="b" l="l" r="r" t="t"/>
              <a:pathLst>
                <a:path extrusionOk="0" h="1913858" w="2220087">
                  <a:moveTo>
                    <a:pt x="2220088" y="0"/>
                  </a:moveTo>
                  <a:cubicBezTo>
                    <a:pt x="2220088" y="0"/>
                    <a:pt x="1999012" y="855545"/>
                    <a:pt x="1234060" y="1189339"/>
                  </a:cubicBezTo>
                  <a:cubicBezTo>
                    <a:pt x="824485" y="1368066"/>
                    <a:pt x="0" y="1913858"/>
                    <a:pt x="0" y="1913858"/>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6" name="Google Shape;256;p7"/>
          <p:cNvGrpSpPr/>
          <p:nvPr/>
        </p:nvGrpSpPr>
        <p:grpSpPr>
          <a:xfrm>
            <a:off x="-59720" y="-3419"/>
            <a:ext cx="1783975" cy="1675604"/>
            <a:chOff x="261932" y="-501397"/>
            <a:chExt cx="2820960" cy="2649595"/>
          </a:xfrm>
        </p:grpSpPr>
        <p:sp>
          <p:nvSpPr>
            <p:cNvPr id="257" name="Google Shape;257;p7"/>
            <p:cNvSpPr/>
            <p:nvPr/>
          </p:nvSpPr>
          <p:spPr>
            <a:xfrm>
              <a:off x="261932" y="-501397"/>
              <a:ext cx="2820960" cy="2649595"/>
            </a:xfrm>
            <a:custGeom>
              <a:rect b="b" l="l" r="r" t="t"/>
              <a:pathLst>
                <a:path extrusionOk="0" h="2649595" w="2820960">
                  <a:moveTo>
                    <a:pt x="2785735" y="107"/>
                  </a:moveTo>
                  <a:cubicBezTo>
                    <a:pt x="2764751" y="-1455"/>
                    <a:pt x="2746216" y="14247"/>
                    <a:pt x="2744654" y="35231"/>
                  </a:cubicBezTo>
                  <a:cubicBezTo>
                    <a:pt x="2737558" y="130515"/>
                    <a:pt x="2726127" y="223875"/>
                    <a:pt x="2710126" y="315027"/>
                  </a:cubicBezTo>
                  <a:cubicBezTo>
                    <a:pt x="2706487" y="335753"/>
                    <a:pt x="2720355" y="355443"/>
                    <a:pt x="2741082" y="359081"/>
                  </a:cubicBezTo>
                  <a:cubicBezTo>
                    <a:pt x="2761808" y="362718"/>
                    <a:pt x="2781496" y="348850"/>
                    <a:pt x="2785135" y="328124"/>
                  </a:cubicBezTo>
                  <a:cubicBezTo>
                    <a:pt x="2801575" y="234477"/>
                    <a:pt x="2813576" y="138684"/>
                    <a:pt x="2820854" y="40886"/>
                  </a:cubicBezTo>
                  <a:cubicBezTo>
                    <a:pt x="2822416" y="19902"/>
                    <a:pt x="2806718" y="1669"/>
                    <a:pt x="2785735" y="107"/>
                  </a:cubicBezTo>
                  <a:close/>
                  <a:moveTo>
                    <a:pt x="2652385" y="652867"/>
                  </a:moveTo>
                  <a:cubicBezTo>
                    <a:pt x="2637583" y="654117"/>
                    <a:pt x="2624248" y="664061"/>
                    <a:pt x="2619343" y="679061"/>
                  </a:cubicBezTo>
                  <a:cubicBezTo>
                    <a:pt x="2589939" y="769020"/>
                    <a:pt x="2555868" y="856605"/>
                    <a:pt x="2517244" y="941594"/>
                  </a:cubicBezTo>
                  <a:cubicBezTo>
                    <a:pt x="2508538" y="960751"/>
                    <a:pt x="2517139" y="983193"/>
                    <a:pt x="2536294" y="991898"/>
                  </a:cubicBezTo>
                  <a:cubicBezTo>
                    <a:pt x="2555449" y="1000603"/>
                    <a:pt x="2577899" y="992303"/>
                    <a:pt x="2586596" y="973145"/>
                  </a:cubicBezTo>
                  <a:cubicBezTo>
                    <a:pt x="2626382" y="885605"/>
                    <a:pt x="2661396" y="795513"/>
                    <a:pt x="2691675" y="702873"/>
                  </a:cubicBezTo>
                  <a:cubicBezTo>
                    <a:pt x="2698210" y="682873"/>
                    <a:pt x="2687561" y="661190"/>
                    <a:pt x="2667558" y="654654"/>
                  </a:cubicBezTo>
                  <a:cubicBezTo>
                    <a:pt x="2662567" y="653019"/>
                    <a:pt x="2657319" y="652451"/>
                    <a:pt x="2652385" y="652867"/>
                  </a:cubicBezTo>
                  <a:close/>
                  <a:moveTo>
                    <a:pt x="2375865" y="1253835"/>
                  </a:moveTo>
                  <a:cubicBezTo>
                    <a:pt x="2361234" y="1251269"/>
                    <a:pt x="2346032" y="1257250"/>
                    <a:pt x="2337460" y="1270504"/>
                  </a:cubicBezTo>
                  <a:cubicBezTo>
                    <a:pt x="2286501" y="1349339"/>
                    <a:pt x="2231256" y="1425636"/>
                    <a:pt x="2171963" y="1498807"/>
                  </a:cubicBezTo>
                  <a:cubicBezTo>
                    <a:pt x="2158714" y="1515155"/>
                    <a:pt x="2160971" y="1539138"/>
                    <a:pt x="2177325" y="1552385"/>
                  </a:cubicBezTo>
                  <a:cubicBezTo>
                    <a:pt x="2193670" y="1565631"/>
                    <a:pt x="2217654" y="1563078"/>
                    <a:pt x="2230904" y="1546729"/>
                  </a:cubicBezTo>
                  <a:cubicBezTo>
                    <a:pt x="2291892" y="1471461"/>
                    <a:pt x="2349014" y="1393018"/>
                    <a:pt x="2401458" y="1311879"/>
                  </a:cubicBezTo>
                  <a:cubicBezTo>
                    <a:pt x="2412879" y="1294207"/>
                    <a:pt x="2407821" y="1270616"/>
                    <a:pt x="2390152" y="1259193"/>
                  </a:cubicBezTo>
                  <a:cubicBezTo>
                    <a:pt x="2385733" y="1256338"/>
                    <a:pt x="2380732" y="1254691"/>
                    <a:pt x="2375865" y="1253835"/>
                  </a:cubicBezTo>
                  <a:close/>
                  <a:moveTo>
                    <a:pt x="1943068" y="1763423"/>
                  </a:moveTo>
                  <a:cubicBezTo>
                    <a:pt x="1933324" y="1763118"/>
                    <a:pt x="1923351" y="1766633"/>
                    <a:pt x="1915683" y="1773843"/>
                  </a:cubicBezTo>
                  <a:cubicBezTo>
                    <a:pt x="1847351" y="1838080"/>
                    <a:pt x="1775713" y="1899059"/>
                    <a:pt x="1701075" y="1956895"/>
                  </a:cubicBezTo>
                  <a:cubicBezTo>
                    <a:pt x="1684445" y="1969791"/>
                    <a:pt x="1681635" y="1993842"/>
                    <a:pt x="1694522" y="2010482"/>
                  </a:cubicBezTo>
                  <a:cubicBezTo>
                    <a:pt x="1707410" y="2027113"/>
                    <a:pt x="1731174" y="2030209"/>
                    <a:pt x="1747805" y="2017321"/>
                  </a:cubicBezTo>
                  <a:cubicBezTo>
                    <a:pt x="1824339" y="1958009"/>
                    <a:pt x="1897957" y="1895115"/>
                    <a:pt x="1968071" y="1829202"/>
                  </a:cubicBezTo>
                  <a:cubicBezTo>
                    <a:pt x="1983406" y="1814791"/>
                    <a:pt x="1983968" y="1790664"/>
                    <a:pt x="1969557" y="1775329"/>
                  </a:cubicBezTo>
                  <a:cubicBezTo>
                    <a:pt x="1962356" y="1767661"/>
                    <a:pt x="1952812" y="1763728"/>
                    <a:pt x="1943068" y="1763423"/>
                  </a:cubicBezTo>
                  <a:close/>
                  <a:moveTo>
                    <a:pt x="1404610" y="2164063"/>
                  </a:moveTo>
                  <a:cubicBezTo>
                    <a:pt x="1399704" y="2164749"/>
                    <a:pt x="1394837" y="2166130"/>
                    <a:pt x="1390322" y="2168826"/>
                  </a:cubicBezTo>
                  <a:cubicBezTo>
                    <a:pt x="1309112" y="2217423"/>
                    <a:pt x="1226273" y="2262247"/>
                    <a:pt x="1142072" y="2303071"/>
                  </a:cubicBezTo>
                  <a:cubicBezTo>
                    <a:pt x="1123137" y="2312253"/>
                    <a:pt x="1115031" y="2335037"/>
                    <a:pt x="1124213" y="2353973"/>
                  </a:cubicBezTo>
                  <a:cubicBezTo>
                    <a:pt x="1133395" y="2372909"/>
                    <a:pt x="1156179" y="2381014"/>
                    <a:pt x="1175115" y="2371832"/>
                  </a:cubicBezTo>
                  <a:cubicBezTo>
                    <a:pt x="1261297" y="2330037"/>
                    <a:pt x="1346479" y="2284050"/>
                    <a:pt x="1429613" y="2234320"/>
                  </a:cubicBezTo>
                  <a:cubicBezTo>
                    <a:pt x="1447672" y="2223509"/>
                    <a:pt x="1453511" y="2200277"/>
                    <a:pt x="1442710" y="2182228"/>
                  </a:cubicBezTo>
                  <a:cubicBezTo>
                    <a:pt x="1434604" y="2168683"/>
                    <a:pt x="1419316" y="2162016"/>
                    <a:pt x="1404610" y="2164063"/>
                  </a:cubicBezTo>
                  <a:close/>
                  <a:moveTo>
                    <a:pt x="809593" y="2444756"/>
                  </a:moveTo>
                  <a:cubicBezTo>
                    <a:pt x="804656" y="2444413"/>
                    <a:pt x="799387" y="2445137"/>
                    <a:pt x="794412" y="2446842"/>
                  </a:cubicBezTo>
                  <a:cubicBezTo>
                    <a:pt x="702195" y="2478484"/>
                    <a:pt x="611447" y="2504420"/>
                    <a:pt x="523843" y="2524528"/>
                  </a:cubicBezTo>
                  <a:cubicBezTo>
                    <a:pt x="503334" y="2529242"/>
                    <a:pt x="490559" y="2549864"/>
                    <a:pt x="495268" y="2570371"/>
                  </a:cubicBezTo>
                  <a:cubicBezTo>
                    <a:pt x="499976" y="2590879"/>
                    <a:pt x="520300" y="2603652"/>
                    <a:pt x="540809" y="2598946"/>
                  </a:cubicBezTo>
                  <a:cubicBezTo>
                    <a:pt x="631041" y="2578230"/>
                    <a:pt x="724406" y="2551379"/>
                    <a:pt x="819118" y="2518870"/>
                  </a:cubicBezTo>
                  <a:cubicBezTo>
                    <a:pt x="839020" y="2512040"/>
                    <a:pt x="849761" y="2490561"/>
                    <a:pt x="842930" y="2470654"/>
                  </a:cubicBezTo>
                  <a:cubicBezTo>
                    <a:pt x="837808" y="2455728"/>
                    <a:pt x="824404" y="2445794"/>
                    <a:pt x="809593" y="2444756"/>
                  </a:cubicBezTo>
                  <a:close/>
                  <a:moveTo>
                    <a:pt x="42532" y="2567990"/>
                  </a:moveTo>
                  <a:cubicBezTo>
                    <a:pt x="21634" y="2565533"/>
                    <a:pt x="2723" y="2580430"/>
                    <a:pt x="265" y="2601328"/>
                  </a:cubicBezTo>
                  <a:cubicBezTo>
                    <a:pt x="-2193" y="2622225"/>
                    <a:pt x="12705" y="2641133"/>
                    <a:pt x="33603" y="2643590"/>
                  </a:cubicBezTo>
                  <a:cubicBezTo>
                    <a:pt x="70800" y="2647972"/>
                    <a:pt x="111428" y="2649953"/>
                    <a:pt x="155046" y="2649543"/>
                  </a:cubicBezTo>
                  <a:cubicBezTo>
                    <a:pt x="176088" y="2649353"/>
                    <a:pt x="193046" y="2632189"/>
                    <a:pt x="192849" y="2611148"/>
                  </a:cubicBezTo>
                  <a:cubicBezTo>
                    <a:pt x="192652" y="2590107"/>
                    <a:pt x="175492" y="2573153"/>
                    <a:pt x="154452" y="2573343"/>
                  </a:cubicBezTo>
                  <a:cubicBezTo>
                    <a:pt x="113929" y="2573724"/>
                    <a:pt x="76404" y="2571972"/>
                    <a:pt x="42532" y="256799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7"/>
            <p:cNvSpPr/>
            <p:nvPr/>
          </p:nvSpPr>
          <p:spPr>
            <a:xfrm>
              <a:off x="325562" y="-501319"/>
              <a:ext cx="2482217" cy="2339686"/>
            </a:xfrm>
            <a:custGeom>
              <a:rect b="b" l="l" r="r" t="t"/>
              <a:pathLst>
                <a:path extrusionOk="0" h="2339686" w="2482217">
                  <a:moveTo>
                    <a:pt x="2445584" y="28"/>
                  </a:moveTo>
                  <a:cubicBezTo>
                    <a:pt x="2424553" y="-776"/>
                    <a:pt x="2407094" y="15613"/>
                    <a:pt x="2406284" y="36641"/>
                  </a:cubicBezTo>
                  <a:cubicBezTo>
                    <a:pt x="2402636" y="131968"/>
                    <a:pt x="2393140" y="225181"/>
                    <a:pt x="2378014" y="316139"/>
                  </a:cubicBezTo>
                  <a:cubicBezTo>
                    <a:pt x="2374557" y="336896"/>
                    <a:pt x="2388511" y="356443"/>
                    <a:pt x="2409266" y="359894"/>
                  </a:cubicBezTo>
                  <a:cubicBezTo>
                    <a:pt x="2430020" y="363347"/>
                    <a:pt x="2449566" y="349398"/>
                    <a:pt x="2453023" y="328641"/>
                  </a:cubicBezTo>
                  <a:cubicBezTo>
                    <a:pt x="2468673" y="234503"/>
                    <a:pt x="2478417" y="138150"/>
                    <a:pt x="2482189" y="39616"/>
                  </a:cubicBezTo>
                  <a:cubicBezTo>
                    <a:pt x="2482999" y="18590"/>
                    <a:pt x="2466606" y="833"/>
                    <a:pt x="2445584" y="28"/>
                  </a:cubicBezTo>
                  <a:close/>
                  <a:moveTo>
                    <a:pt x="2317883" y="652491"/>
                  </a:moveTo>
                  <a:cubicBezTo>
                    <a:pt x="2303062" y="653323"/>
                    <a:pt x="2289575" y="662935"/>
                    <a:pt x="2284250" y="677791"/>
                  </a:cubicBezTo>
                  <a:cubicBezTo>
                    <a:pt x="2252589" y="766151"/>
                    <a:pt x="2214879" y="852004"/>
                    <a:pt x="2171741" y="934966"/>
                  </a:cubicBezTo>
                  <a:cubicBezTo>
                    <a:pt x="2162025" y="953635"/>
                    <a:pt x="2169436" y="976455"/>
                    <a:pt x="2188105" y="986163"/>
                  </a:cubicBezTo>
                  <a:cubicBezTo>
                    <a:pt x="2206774" y="995872"/>
                    <a:pt x="2229596" y="988759"/>
                    <a:pt x="2239302" y="970091"/>
                  </a:cubicBezTo>
                  <a:cubicBezTo>
                    <a:pt x="2284031" y="884091"/>
                    <a:pt x="2323160" y="795013"/>
                    <a:pt x="2355983" y="703391"/>
                  </a:cubicBezTo>
                  <a:cubicBezTo>
                    <a:pt x="2363079" y="683582"/>
                    <a:pt x="2352573" y="661969"/>
                    <a:pt x="2332770" y="654872"/>
                  </a:cubicBezTo>
                  <a:cubicBezTo>
                    <a:pt x="2327817" y="653098"/>
                    <a:pt x="2322826" y="652214"/>
                    <a:pt x="2317883" y="652491"/>
                  </a:cubicBezTo>
                  <a:close/>
                  <a:moveTo>
                    <a:pt x="1996119" y="1235600"/>
                  </a:moveTo>
                  <a:cubicBezTo>
                    <a:pt x="1986451" y="1236895"/>
                    <a:pt x="1977202" y="1241823"/>
                    <a:pt x="1970820" y="1250185"/>
                  </a:cubicBezTo>
                  <a:cubicBezTo>
                    <a:pt x="1914308" y="1324187"/>
                    <a:pt x="1853101" y="1395249"/>
                    <a:pt x="1787159" y="1463009"/>
                  </a:cubicBezTo>
                  <a:cubicBezTo>
                    <a:pt x="1772491" y="1478089"/>
                    <a:pt x="1772681" y="1502210"/>
                    <a:pt x="1787759" y="1516885"/>
                  </a:cubicBezTo>
                  <a:cubicBezTo>
                    <a:pt x="1802837" y="1531560"/>
                    <a:pt x="1826964" y="1531072"/>
                    <a:pt x="1841633" y="1515991"/>
                  </a:cubicBezTo>
                  <a:cubicBezTo>
                    <a:pt x="1909670" y="1446079"/>
                    <a:pt x="1973163" y="1373068"/>
                    <a:pt x="2031542" y="1296619"/>
                  </a:cubicBezTo>
                  <a:cubicBezTo>
                    <a:pt x="2044306" y="1279895"/>
                    <a:pt x="2041124" y="1255811"/>
                    <a:pt x="2024398" y="1243041"/>
                  </a:cubicBezTo>
                  <a:cubicBezTo>
                    <a:pt x="2016036" y="1236655"/>
                    <a:pt x="2005787" y="1234304"/>
                    <a:pt x="1996119" y="1235600"/>
                  </a:cubicBezTo>
                  <a:close/>
                  <a:moveTo>
                    <a:pt x="1534156" y="1704706"/>
                  </a:moveTo>
                  <a:cubicBezTo>
                    <a:pt x="1524488" y="1703423"/>
                    <a:pt x="1514230" y="1705751"/>
                    <a:pt x="1505877" y="1712147"/>
                  </a:cubicBezTo>
                  <a:cubicBezTo>
                    <a:pt x="1431524" y="1769078"/>
                    <a:pt x="1353972" y="1822456"/>
                    <a:pt x="1273705" y="1871986"/>
                  </a:cubicBezTo>
                  <a:cubicBezTo>
                    <a:pt x="1255798" y="1883035"/>
                    <a:pt x="1250159" y="1906467"/>
                    <a:pt x="1261208" y="1924374"/>
                  </a:cubicBezTo>
                  <a:cubicBezTo>
                    <a:pt x="1272257" y="1942281"/>
                    <a:pt x="1295688" y="1947929"/>
                    <a:pt x="1313595" y="1936880"/>
                  </a:cubicBezTo>
                  <a:cubicBezTo>
                    <a:pt x="1396006" y="1886017"/>
                    <a:pt x="1475911" y="1831067"/>
                    <a:pt x="1552311" y="1772574"/>
                  </a:cubicBezTo>
                  <a:cubicBezTo>
                    <a:pt x="1569018" y="1759782"/>
                    <a:pt x="1571951" y="1735998"/>
                    <a:pt x="1559159" y="1719291"/>
                  </a:cubicBezTo>
                  <a:cubicBezTo>
                    <a:pt x="1552759" y="1710938"/>
                    <a:pt x="1543824" y="1705988"/>
                    <a:pt x="1534156" y="1704706"/>
                  </a:cubicBezTo>
                  <a:close/>
                  <a:moveTo>
                    <a:pt x="956998" y="2044627"/>
                  </a:moveTo>
                  <a:cubicBezTo>
                    <a:pt x="952055" y="2044751"/>
                    <a:pt x="946911" y="2046037"/>
                    <a:pt x="942120" y="2048199"/>
                  </a:cubicBezTo>
                  <a:cubicBezTo>
                    <a:pt x="854900" y="2087594"/>
                    <a:pt x="767106" y="2121894"/>
                    <a:pt x="679883" y="2151193"/>
                  </a:cubicBezTo>
                  <a:cubicBezTo>
                    <a:pt x="659935" y="2157889"/>
                    <a:pt x="649073" y="2179463"/>
                    <a:pt x="655772" y="2199408"/>
                  </a:cubicBezTo>
                  <a:cubicBezTo>
                    <a:pt x="662471" y="2219354"/>
                    <a:pt x="684046" y="2230222"/>
                    <a:pt x="703993" y="2223516"/>
                  </a:cubicBezTo>
                  <a:cubicBezTo>
                    <a:pt x="793633" y="2193417"/>
                    <a:pt x="883835" y="2157993"/>
                    <a:pt x="973372" y="2117560"/>
                  </a:cubicBezTo>
                  <a:cubicBezTo>
                    <a:pt x="992546" y="2108892"/>
                    <a:pt x="1001080" y="2086432"/>
                    <a:pt x="992422" y="2067249"/>
                  </a:cubicBezTo>
                  <a:cubicBezTo>
                    <a:pt x="985926" y="2052866"/>
                    <a:pt x="971848" y="2044274"/>
                    <a:pt x="956998" y="2044627"/>
                  </a:cubicBezTo>
                  <a:close/>
                  <a:moveTo>
                    <a:pt x="316444" y="2242871"/>
                  </a:moveTo>
                  <a:cubicBezTo>
                    <a:pt x="214532" y="2259425"/>
                    <a:pt x="120828" y="2266293"/>
                    <a:pt x="39624" y="2262816"/>
                  </a:cubicBezTo>
                  <a:cubicBezTo>
                    <a:pt x="18601" y="2261911"/>
                    <a:pt x="937" y="2278104"/>
                    <a:pt x="36" y="2299125"/>
                  </a:cubicBezTo>
                  <a:cubicBezTo>
                    <a:pt x="-865" y="2320147"/>
                    <a:pt x="15327" y="2337816"/>
                    <a:pt x="36350" y="2338711"/>
                  </a:cubicBezTo>
                  <a:cubicBezTo>
                    <a:pt x="123040" y="2342426"/>
                    <a:pt x="221864" y="2335520"/>
                    <a:pt x="328648" y="2318175"/>
                  </a:cubicBezTo>
                  <a:cubicBezTo>
                    <a:pt x="349419" y="2314804"/>
                    <a:pt x="363574" y="2295192"/>
                    <a:pt x="360200" y="2274418"/>
                  </a:cubicBezTo>
                  <a:cubicBezTo>
                    <a:pt x="356826" y="2253653"/>
                    <a:pt x="337214" y="2239489"/>
                    <a:pt x="316444" y="2242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539962" y="-501302"/>
              <a:ext cx="1927282" cy="2056468"/>
            </a:xfrm>
            <a:custGeom>
              <a:rect b="b" l="l" r="r" t="t"/>
              <a:pathLst>
                <a:path extrusionOk="0" h="2056468" w="1927282">
                  <a:moveTo>
                    <a:pt x="1890066" y="12"/>
                  </a:moveTo>
                  <a:cubicBezTo>
                    <a:pt x="1869035" y="-506"/>
                    <a:pt x="1851594" y="16183"/>
                    <a:pt x="1851070" y="37218"/>
                  </a:cubicBezTo>
                  <a:cubicBezTo>
                    <a:pt x="1848718" y="132947"/>
                    <a:pt x="1839974" y="225936"/>
                    <a:pt x="1825477" y="316421"/>
                  </a:cubicBezTo>
                  <a:cubicBezTo>
                    <a:pt x="1822143" y="337198"/>
                    <a:pt x="1836545" y="356846"/>
                    <a:pt x="1857328" y="360176"/>
                  </a:cubicBezTo>
                  <a:cubicBezTo>
                    <a:pt x="1878102" y="363506"/>
                    <a:pt x="1897448" y="349401"/>
                    <a:pt x="1900781" y="328624"/>
                  </a:cubicBezTo>
                  <a:cubicBezTo>
                    <a:pt x="1915821" y="234756"/>
                    <a:pt x="1924832" y="138131"/>
                    <a:pt x="1927270" y="39005"/>
                  </a:cubicBezTo>
                  <a:cubicBezTo>
                    <a:pt x="1927794" y="17969"/>
                    <a:pt x="1911097" y="530"/>
                    <a:pt x="1890066" y="12"/>
                  </a:cubicBezTo>
                  <a:close/>
                  <a:moveTo>
                    <a:pt x="1765345" y="652771"/>
                  </a:moveTo>
                  <a:cubicBezTo>
                    <a:pt x="1750515" y="653440"/>
                    <a:pt x="1736609" y="662680"/>
                    <a:pt x="1731122" y="677477"/>
                  </a:cubicBezTo>
                  <a:cubicBezTo>
                    <a:pt x="1698442" y="765580"/>
                    <a:pt x="1659589" y="850405"/>
                    <a:pt x="1614441" y="931676"/>
                  </a:cubicBezTo>
                  <a:cubicBezTo>
                    <a:pt x="1604221" y="950070"/>
                    <a:pt x="1610631" y="973249"/>
                    <a:pt x="1629024" y="983468"/>
                  </a:cubicBezTo>
                  <a:cubicBezTo>
                    <a:pt x="1647416" y="993687"/>
                    <a:pt x="1670591" y="986979"/>
                    <a:pt x="1680811" y="968585"/>
                  </a:cubicBezTo>
                  <a:cubicBezTo>
                    <a:pt x="1727836" y="883957"/>
                    <a:pt x="1768527" y="795713"/>
                    <a:pt x="1802560" y="703968"/>
                  </a:cubicBezTo>
                  <a:cubicBezTo>
                    <a:pt x="1809875" y="684240"/>
                    <a:pt x="1799959" y="662173"/>
                    <a:pt x="1780233" y="654856"/>
                  </a:cubicBezTo>
                  <a:cubicBezTo>
                    <a:pt x="1775299" y="653027"/>
                    <a:pt x="1770289" y="652550"/>
                    <a:pt x="1765345" y="652771"/>
                  </a:cubicBezTo>
                  <a:close/>
                  <a:moveTo>
                    <a:pt x="1427503" y="1224868"/>
                  </a:moveTo>
                  <a:cubicBezTo>
                    <a:pt x="1417788" y="1225661"/>
                    <a:pt x="1408425" y="1229944"/>
                    <a:pt x="1401614" y="1237965"/>
                  </a:cubicBezTo>
                  <a:cubicBezTo>
                    <a:pt x="1341397" y="1308889"/>
                    <a:pt x="1275913" y="1375925"/>
                    <a:pt x="1205752" y="1438584"/>
                  </a:cubicBezTo>
                  <a:cubicBezTo>
                    <a:pt x="1190064" y="1452601"/>
                    <a:pt x="1188759" y="1476766"/>
                    <a:pt x="1202780" y="1492460"/>
                  </a:cubicBezTo>
                  <a:cubicBezTo>
                    <a:pt x="1216791" y="1508155"/>
                    <a:pt x="1240956" y="1509453"/>
                    <a:pt x="1256653" y="1495437"/>
                  </a:cubicBezTo>
                  <a:cubicBezTo>
                    <a:pt x="1329396" y="1430471"/>
                    <a:pt x="1397147" y="1361002"/>
                    <a:pt x="1459660" y="1287375"/>
                  </a:cubicBezTo>
                  <a:cubicBezTo>
                    <a:pt x="1473271" y="1271334"/>
                    <a:pt x="1471528" y="1247415"/>
                    <a:pt x="1455488" y="1233796"/>
                  </a:cubicBezTo>
                  <a:cubicBezTo>
                    <a:pt x="1447468" y="1226988"/>
                    <a:pt x="1437228" y="1224073"/>
                    <a:pt x="1427503" y="1224868"/>
                  </a:cubicBezTo>
                  <a:close/>
                  <a:moveTo>
                    <a:pt x="920002" y="1657659"/>
                  </a:moveTo>
                  <a:cubicBezTo>
                    <a:pt x="915115" y="1658439"/>
                    <a:pt x="910477" y="1660230"/>
                    <a:pt x="906009" y="1663018"/>
                  </a:cubicBezTo>
                  <a:cubicBezTo>
                    <a:pt x="826257" y="1712839"/>
                    <a:pt x="743532" y="1757517"/>
                    <a:pt x="658959" y="1796960"/>
                  </a:cubicBezTo>
                  <a:cubicBezTo>
                    <a:pt x="639889" y="1805857"/>
                    <a:pt x="631611" y="1828498"/>
                    <a:pt x="640505" y="1847567"/>
                  </a:cubicBezTo>
                  <a:cubicBezTo>
                    <a:pt x="649398" y="1866636"/>
                    <a:pt x="672036" y="1874913"/>
                    <a:pt x="691106" y="1866016"/>
                  </a:cubicBezTo>
                  <a:cubicBezTo>
                    <a:pt x="778470" y="1825278"/>
                    <a:pt x="863795" y="1779082"/>
                    <a:pt x="946195" y="1727609"/>
                  </a:cubicBezTo>
                  <a:cubicBezTo>
                    <a:pt x="964045" y="1716461"/>
                    <a:pt x="969551" y="1693067"/>
                    <a:pt x="958397" y="1675221"/>
                  </a:cubicBezTo>
                  <a:cubicBezTo>
                    <a:pt x="950043" y="1661837"/>
                    <a:pt x="934670" y="1655320"/>
                    <a:pt x="920002" y="1657659"/>
                  </a:cubicBezTo>
                  <a:close/>
                  <a:moveTo>
                    <a:pt x="323203" y="1925548"/>
                  </a:moveTo>
                  <a:cubicBezTo>
                    <a:pt x="318298" y="1924890"/>
                    <a:pt x="313394" y="1925052"/>
                    <a:pt x="308320" y="1926443"/>
                  </a:cubicBezTo>
                  <a:cubicBezTo>
                    <a:pt x="214001" y="1952284"/>
                    <a:pt x="121577" y="1970344"/>
                    <a:pt x="33881" y="1980316"/>
                  </a:cubicBezTo>
                  <a:cubicBezTo>
                    <a:pt x="12974" y="1982698"/>
                    <a:pt x="-2133" y="2001681"/>
                    <a:pt x="247" y="2022588"/>
                  </a:cubicBezTo>
                  <a:cubicBezTo>
                    <a:pt x="2625" y="2043496"/>
                    <a:pt x="21606" y="2058602"/>
                    <a:pt x="42513" y="2056221"/>
                  </a:cubicBezTo>
                  <a:cubicBezTo>
                    <a:pt x="134179" y="2045791"/>
                    <a:pt x="230234" y="2026827"/>
                    <a:pt x="328263" y="1999967"/>
                  </a:cubicBezTo>
                  <a:cubicBezTo>
                    <a:pt x="348558" y="1994404"/>
                    <a:pt x="360613" y="1973525"/>
                    <a:pt x="355053" y="1953237"/>
                  </a:cubicBezTo>
                  <a:cubicBezTo>
                    <a:pt x="350882" y="1938016"/>
                    <a:pt x="337920" y="1927519"/>
                    <a:pt x="323203" y="19255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261932" y="-501317"/>
              <a:ext cx="1887134" cy="1711324"/>
            </a:xfrm>
            <a:custGeom>
              <a:rect b="b" l="l" r="r" t="t"/>
              <a:pathLst>
                <a:path extrusionOk="0" h="1711324" w="1887134">
                  <a:moveTo>
                    <a:pt x="1850494" y="26"/>
                  </a:moveTo>
                  <a:cubicBezTo>
                    <a:pt x="1829472" y="-749"/>
                    <a:pt x="1811679" y="15610"/>
                    <a:pt x="1810908" y="36639"/>
                  </a:cubicBezTo>
                  <a:cubicBezTo>
                    <a:pt x="1807355" y="133095"/>
                    <a:pt x="1797478" y="226008"/>
                    <a:pt x="1781142" y="315245"/>
                  </a:cubicBezTo>
                  <a:cubicBezTo>
                    <a:pt x="1777351" y="335943"/>
                    <a:pt x="1791105" y="355806"/>
                    <a:pt x="1811803" y="359595"/>
                  </a:cubicBezTo>
                  <a:cubicBezTo>
                    <a:pt x="1832501" y="363384"/>
                    <a:pt x="1852361" y="349635"/>
                    <a:pt x="1856152" y="328936"/>
                  </a:cubicBezTo>
                  <a:cubicBezTo>
                    <a:pt x="1873154" y="236065"/>
                    <a:pt x="1883422" y="139408"/>
                    <a:pt x="1887108" y="39317"/>
                  </a:cubicBezTo>
                  <a:cubicBezTo>
                    <a:pt x="1887879" y="18290"/>
                    <a:pt x="1871525" y="802"/>
                    <a:pt x="1850494" y="26"/>
                  </a:cubicBezTo>
                  <a:close/>
                  <a:moveTo>
                    <a:pt x="1710000" y="648322"/>
                  </a:moveTo>
                  <a:cubicBezTo>
                    <a:pt x="1695151" y="648256"/>
                    <a:pt x="1680796" y="657031"/>
                    <a:pt x="1674577" y="671539"/>
                  </a:cubicBezTo>
                  <a:cubicBezTo>
                    <a:pt x="1637467" y="758211"/>
                    <a:pt x="1593395" y="839836"/>
                    <a:pt x="1542427" y="916511"/>
                  </a:cubicBezTo>
                  <a:cubicBezTo>
                    <a:pt x="1530778" y="934034"/>
                    <a:pt x="1535616" y="957844"/>
                    <a:pt x="1553133" y="969492"/>
                  </a:cubicBezTo>
                  <a:cubicBezTo>
                    <a:pt x="1570659" y="981141"/>
                    <a:pt x="1594176" y="976301"/>
                    <a:pt x="1605825" y="958777"/>
                  </a:cubicBezTo>
                  <a:cubicBezTo>
                    <a:pt x="1659346" y="878260"/>
                    <a:pt x="1705885" y="792543"/>
                    <a:pt x="1744833" y="701602"/>
                  </a:cubicBezTo>
                  <a:cubicBezTo>
                    <a:pt x="1753110" y="682259"/>
                    <a:pt x="1743928" y="659878"/>
                    <a:pt x="1724583" y="651596"/>
                  </a:cubicBezTo>
                  <a:cubicBezTo>
                    <a:pt x="1719754" y="649526"/>
                    <a:pt x="1714953" y="648344"/>
                    <a:pt x="1710000" y="648322"/>
                  </a:cubicBezTo>
                  <a:close/>
                  <a:moveTo>
                    <a:pt x="1328409" y="1188270"/>
                  </a:moveTo>
                  <a:cubicBezTo>
                    <a:pt x="1318665" y="1187843"/>
                    <a:pt x="1308778" y="1190987"/>
                    <a:pt x="1301025" y="1198092"/>
                  </a:cubicBezTo>
                  <a:cubicBezTo>
                    <a:pt x="1232578" y="1260790"/>
                    <a:pt x="1158341" y="1317634"/>
                    <a:pt x="1079569" y="1368055"/>
                  </a:cubicBezTo>
                  <a:cubicBezTo>
                    <a:pt x="1061843" y="1379398"/>
                    <a:pt x="1056614" y="1403017"/>
                    <a:pt x="1067958" y="1420739"/>
                  </a:cubicBezTo>
                  <a:cubicBezTo>
                    <a:pt x="1079302" y="1438462"/>
                    <a:pt x="1102924" y="1443692"/>
                    <a:pt x="1120641" y="1432348"/>
                  </a:cubicBezTo>
                  <a:cubicBezTo>
                    <a:pt x="1203060" y="1379595"/>
                    <a:pt x="1280803" y="1320038"/>
                    <a:pt x="1352517" y="1254350"/>
                  </a:cubicBezTo>
                  <a:cubicBezTo>
                    <a:pt x="1368033" y="1240137"/>
                    <a:pt x="1368814" y="1215991"/>
                    <a:pt x="1354603" y="1200474"/>
                  </a:cubicBezTo>
                  <a:cubicBezTo>
                    <a:pt x="1347498" y="1192716"/>
                    <a:pt x="1338144" y="1188698"/>
                    <a:pt x="1328409" y="1188270"/>
                  </a:cubicBezTo>
                  <a:close/>
                  <a:moveTo>
                    <a:pt x="761074" y="1531170"/>
                  </a:moveTo>
                  <a:cubicBezTo>
                    <a:pt x="756130" y="1530938"/>
                    <a:pt x="750830" y="1531732"/>
                    <a:pt x="745894" y="1533552"/>
                  </a:cubicBezTo>
                  <a:cubicBezTo>
                    <a:pt x="657387" y="1566173"/>
                    <a:pt x="567246" y="1591403"/>
                    <a:pt x="477111" y="1608858"/>
                  </a:cubicBezTo>
                  <a:cubicBezTo>
                    <a:pt x="456452" y="1612860"/>
                    <a:pt x="442748" y="1632849"/>
                    <a:pt x="446749" y="1653507"/>
                  </a:cubicBezTo>
                  <a:cubicBezTo>
                    <a:pt x="450750" y="1674165"/>
                    <a:pt x="470739" y="1687571"/>
                    <a:pt x="491398" y="1683570"/>
                  </a:cubicBezTo>
                  <a:cubicBezTo>
                    <a:pt x="585566" y="1665333"/>
                    <a:pt x="680014" y="1639034"/>
                    <a:pt x="772386" y="1604989"/>
                  </a:cubicBezTo>
                  <a:cubicBezTo>
                    <a:pt x="792129" y="1597712"/>
                    <a:pt x="802284" y="1575917"/>
                    <a:pt x="795008" y="1556173"/>
                  </a:cubicBezTo>
                  <a:cubicBezTo>
                    <a:pt x="789550" y="1541366"/>
                    <a:pt x="775905" y="1531868"/>
                    <a:pt x="761074" y="1531170"/>
                  </a:cubicBezTo>
                  <a:close/>
                  <a:moveTo>
                    <a:pt x="42532" y="1629397"/>
                  </a:moveTo>
                  <a:cubicBezTo>
                    <a:pt x="21634" y="1626941"/>
                    <a:pt x="2720" y="1641836"/>
                    <a:pt x="265" y="1662734"/>
                  </a:cubicBezTo>
                  <a:cubicBezTo>
                    <a:pt x="-2191" y="1683632"/>
                    <a:pt x="12704" y="1702546"/>
                    <a:pt x="33602" y="1705002"/>
                  </a:cubicBezTo>
                  <a:cubicBezTo>
                    <a:pt x="56184" y="1707655"/>
                    <a:pt x="79246" y="1709815"/>
                    <a:pt x="102659" y="1711252"/>
                  </a:cubicBezTo>
                  <a:cubicBezTo>
                    <a:pt x="123661" y="1712542"/>
                    <a:pt x="141851" y="1696536"/>
                    <a:pt x="143139" y="1675533"/>
                  </a:cubicBezTo>
                  <a:cubicBezTo>
                    <a:pt x="144429" y="1654531"/>
                    <a:pt x="128424" y="1636639"/>
                    <a:pt x="107421" y="1635350"/>
                  </a:cubicBezTo>
                  <a:cubicBezTo>
                    <a:pt x="85409" y="1633999"/>
                    <a:pt x="63698" y="1631884"/>
                    <a:pt x="42532" y="16293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1" name="Google Shape;261;p7"/>
          <p:cNvSpPr/>
          <p:nvPr/>
        </p:nvSpPr>
        <p:spPr>
          <a:xfrm rot="-6711529">
            <a:off x="11108276" y="4383150"/>
            <a:ext cx="986120" cy="1872566"/>
          </a:xfrm>
          <a:custGeom>
            <a:rect b="b" l="l" r="r" t="t"/>
            <a:pathLst>
              <a:path extrusionOk="0" h="4041712" w="2128423">
                <a:moveTo>
                  <a:pt x="1170138" y="0"/>
                </a:moveTo>
                <a:cubicBezTo>
                  <a:pt x="1640730" y="0"/>
                  <a:pt x="2055467" y="342472"/>
                  <a:pt x="2124571" y="869414"/>
                </a:cubicBezTo>
                <a:cubicBezTo>
                  <a:pt x="2179273" y="1286466"/>
                  <a:pt x="1633615" y="1991525"/>
                  <a:pt x="1613831" y="2442524"/>
                </a:cubicBezTo>
                <a:cubicBezTo>
                  <a:pt x="1599277" y="2774385"/>
                  <a:pt x="1993202" y="3143698"/>
                  <a:pt x="1984458" y="3387767"/>
                </a:cubicBezTo>
                <a:cubicBezTo>
                  <a:pt x="1966313" y="3894487"/>
                  <a:pt x="1674467" y="4104751"/>
                  <a:pt x="1138058" y="4025437"/>
                </a:cubicBezTo>
                <a:cubicBezTo>
                  <a:pt x="572978" y="3941883"/>
                  <a:pt x="-107975" y="3818487"/>
                  <a:pt x="14421" y="3254569"/>
                </a:cubicBezTo>
                <a:cubicBezTo>
                  <a:pt x="61313" y="3038504"/>
                  <a:pt x="1184416" y="3257941"/>
                  <a:pt x="1219296" y="2298383"/>
                </a:cubicBezTo>
                <a:cubicBezTo>
                  <a:pt x="1237746" y="1790729"/>
                  <a:pt x="619478" y="1361894"/>
                  <a:pt x="531715" y="869414"/>
                </a:cubicBezTo>
                <a:cubicBezTo>
                  <a:pt x="430216" y="299923"/>
                  <a:pt x="785347" y="0"/>
                  <a:pt x="11701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rot="-7923594">
            <a:off x="11229109" y="5494446"/>
            <a:ext cx="1179866" cy="1396284"/>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10442197" y="4852583"/>
            <a:ext cx="1749811" cy="1958110"/>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265" name="Shape 265"/>
        <p:cNvGrpSpPr/>
        <p:nvPr/>
      </p:nvGrpSpPr>
      <p:grpSpPr>
        <a:xfrm>
          <a:off x="0" y="0"/>
          <a:ext cx="0" cy="0"/>
          <a:chOff x="0" y="0"/>
          <a:chExt cx="0" cy="0"/>
        </a:xfrm>
      </p:grpSpPr>
      <p:sp>
        <p:nvSpPr>
          <p:cNvPr id="266" name="Google Shape;266;p8"/>
          <p:cNvSpPr txBox="1"/>
          <p:nvPr>
            <p:ph type="title"/>
          </p:nvPr>
        </p:nvSpPr>
        <p:spPr>
          <a:xfrm>
            <a:off x="925500" y="1946013"/>
            <a:ext cx="5170500" cy="799200"/>
          </a:xfrm>
          <a:prstGeom prst="rect">
            <a:avLst/>
          </a:prstGeom>
          <a:noFill/>
          <a:ln>
            <a:noFill/>
          </a:ln>
        </p:spPr>
        <p:txBody>
          <a:bodyPr anchorCtr="0" anchor="ctr" bIns="121900" lIns="121900" spcFirstLastPara="1" rIns="121900" wrap="square" tIns="121900">
            <a:noAutofit/>
          </a:bodyPr>
          <a:lstStyle>
            <a:lvl1pPr lvl="0" algn="l">
              <a:lnSpc>
                <a:spcPct val="80000"/>
              </a:lnSpc>
              <a:spcBef>
                <a:spcPts val="0"/>
              </a:spcBef>
              <a:spcAft>
                <a:spcPts val="0"/>
              </a:spcAft>
              <a:buSzPts val="6000"/>
              <a:buNone/>
              <a:defRPr/>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267" name="Google Shape;267;p8"/>
          <p:cNvSpPr txBox="1"/>
          <p:nvPr>
            <p:ph idx="1" type="subTitle"/>
          </p:nvPr>
        </p:nvSpPr>
        <p:spPr>
          <a:xfrm>
            <a:off x="439850" y="4343238"/>
            <a:ext cx="3875100" cy="717900"/>
          </a:xfrm>
          <a:prstGeom prst="rect">
            <a:avLst/>
          </a:prstGeom>
          <a:noFill/>
          <a:ln>
            <a:noFill/>
          </a:ln>
        </p:spPr>
        <p:txBody>
          <a:bodyPr anchorCtr="0" anchor="t" bIns="121900" lIns="121900" spcFirstLastPara="1" rIns="121900" wrap="square" tIns="121900">
            <a:noAutofit/>
          </a:bodyPr>
          <a:lstStyle>
            <a:lvl1pPr lvl="0" algn="r">
              <a:lnSpc>
                <a:spcPct val="115000"/>
              </a:lnSpc>
              <a:spcBef>
                <a:spcPts val="0"/>
              </a:spcBef>
              <a:spcAft>
                <a:spcPts val="0"/>
              </a:spcAft>
              <a:buSzPts val="1800"/>
              <a:buNone/>
              <a:defRPr sz="1800"/>
            </a:lvl1pPr>
            <a:lvl2pPr lvl="1" algn="r">
              <a:lnSpc>
                <a:spcPct val="115000"/>
              </a:lnSpc>
              <a:spcBef>
                <a:spcPts val="2100"/>
              </a:spcBef>
              <a:spcAft>
                <a:spcPts val="0"/>
              </a:spcAft>
              <a:buSzPts val="1800"/>
              <a:buNone/>
              <a:defRPr sz="1800"/>
            </a:lvl2pPr>
            <a:lvl3pPr lvl="2" algn="r">
              <a:lnSpc>
                <a:spcPct val="115000"/>
              </a:lnSpc>
              <a:spcBef>
                <a:spcPts val="2100"/>
              </a:spcBef>
              <a:spcAft>
                <a:spcPts val="0"/>
              </a:spcAft>
              <a:buSzPts val="1800"/>
              <a:buNone/>
              <a:defRPr sz="1800"/>
            </a:lvl3pPr>
            <a:lvl4pPr lvl="3" algn="r">
              <a:lnSpc>
                <a:spcPct val="115000"/>
              </a:lnSpc>
              <a:spcBef>
                <a:spcPts val="2100"/>
              </a:spcBef>
              <a:spcAft>
                <a:spcPts val="0"/>
              </a:spcAft>
              <a:buSzPts val="1800"/>
              <a:buNone/>
              <a:defRPr sz="1800"/>
            </a:lvl4pPr>
            <a:lvl5pPr lvl="4" algn="r">
              <a:lnSpc>
                <a:spcPct val="115000"/>
              </a:lnSpc>
              <a:spcBef>
                <a:spcPts val="2100"/>
              </a:spcBef>
              <a:spcAft>
                <a:spcPts val="0"/>
              </a:spcAft>
              <a:buSzPts val="1800"/>
              <a:buNone/>
              <a:defRPr sz="1800"/>
            </a:lvl5pPr>
            <a:lvl6pPr lvl="5" algn="r">
              <a:lnSpc>
                <a:spcPct val="115000"/>
              </a:lnSpc>
              <a:spcBef>
                <a:spcPts val="2100"/>
              </a:spcBef>
              <a:spcAft>
                <a:spcPts val="0"/>
              </a:spcAft>
              <a:buSzPts val="1800"/>
              <a:buNone/>
              <a:defRPr sz="1800"/>
            </a:lvl6pPr>
            <a:lvl7pPr lvl="6" algn="r">
              <a:lnSpc>
                <a:spcPct val="115000"/>
              </a:lnSpc>
              <a:spcBef>
                <a:spcPts val="2100"/>
              </a:spcBef>
              <a:spcAft>
                <a:spcPts val="0"/>
              </a:spcAft>
              <a:buSzPts val="1800"/>
              <a:buNone/>
              <a:defRPr sz="1800"/>
            </a:lvl7pPr>
            <a:lvl8pPr lvl="7" algn="r">
              <a:lnSpc>
                <a:spcPct val="115000"/>
              </a:lnSpc>
              <a:spcBef>
                <a:spcPts val="2100"/>
              </a:spcBef>
              <a:spcAft>
                <a:spcPts val="0"/>
              </a:spcAft>
              <a:buSzPts val="1800"/>
              <a:buNone/>
              <a:defRPr sz="1800"/>
            </a:lvl8pPr>
            <a:lvl9pPr lvl="8" algn="r">
              <a:lnSpc>
                <a:spcPct val="115000"/>
              </a:lnSpc>
              <a:spcBef>
                <a:spcPts val="2100"/>
              </a:spcBef>
              <a:spcAft>
                <a:spcPts val="2100"/>
              </a:spcAft>
              <a:buSzPts val="1800"/>
              <a:buNone/>
              <a:defRPr sz="1800"/>
            </a:lvl9pPr>
          </a:lstStyle>
          <a:p/>
        </p:txBody>
      </p:sp>
      <p:sp>
        <p:nvSpPr>
          <p:cNvPr id="268" name="Google Shape;268;p8"/>
          <p:cNvSpPr/>
          <p:nvPr>
            <p:ph idx="2" type="pic"/>
          </p:nvPr>
        </p:nvSpPr>
        <p:spPr>
          <a:xfrm>
            <a:off x="4572000" y="1040950"/>
            <a:ext cx="6981900" cy="44769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269" name="Shape 269"/>
        <p:cNvGrpSpPr/>
        <p:nvPr/>
      </p:nvGrpSpPr>
      <p:grpSpPr>
        <a:xfrm>
          <a:off x="0" y="0"/>
          <a:ext cx="0" cy="0"/>
          <a:chOff x="0" y="0"/>
          <a:chExt cx="0" cy="0"/>
        </a:xfrm>
      </p:grpSpPr>
      <p:sp>
        <p:nvSpPr>
          <p:cNvPr id="270" name="Google Shape;270;p9"/>
          <p:cNvSpPr/>
          <p:nvPr/>
        </p:nvSpPr>
        <p:spPr>
          <a:xfrm flipH="1">
            <a:off x="170746" y="5358577"/>
            <a:ext cx="1708386" cy="1444849"/>
          </a:xfrm>
          <a:custGeom>
            <a:rect b="b" l="l" r="r" t="t"/>
            <a:pathLst>
              <a:path extrusionOk="0" h="2148475" w="2540351">
                <a:moveTo>
                  <a:pt x="1059957" y="879449"/>
                </a:moveTo>
                <a:cubicBezTo>
                  <a:pt x="709056" y="1353365"/>
                  <a:pt x="242902" y="855312"/>
                  <a:pt x="42154" y="1307378"/>
                </a:cubicBezTo>
                <a:cubicBezTo>
                  <a:pt x="-148489" y="1736708"/>
                  <a:pt x="352174" y="2182392"/>
                  <a:pt x="651592" y="2146436"/>
                </a:cubicBezTo>
                <a:cubicBezTo>
                  <a:pt x="951010" y="2110469"/>
                  <a:pt x="1052804" y="1512718"/>
                  <a:pt x="1351889" y="1281861"/>
                </a:cubicBezTo>
                <a:cubicBezTo>
                  <a:pt x="1639315" y="1059995"/>
                  <a:pt x="2648737" y="1147101"/>
                  <a:pt x="2530817" y="512460"/>
                </a:cubicBezTo>
                <a:cubicBezTo>
                  <a:pt x="2323782" y="-601775"/>
                  <a:pt x="1434366" y="373776"/>
                  <a:pt x="1059957" y="8794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71" name="Google Shape;271;p9"/>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272" name="Google Shape;272;p9"/>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273" name="Google Shape;273;p9"/>
          <p:cNvSpPr/>
          <p:nvPr/>
        </p:nvSpPr>
        <p:spPr>
          <a:xfrm flipH="1">
            <a:off x="10874704" y="53726"/>
            <a:ext cx="1268575" cy="126542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flipH="1">
            <a:off x="9232503" y="-245731"/>
            <a:ext cx="1640986" cy="1564605"/>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flipH="1">
            <a:off x="-76293" y="44419"/>
            <a:ext cx="1354254" cy="1602659"/>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76" name="Google Shape;276;p9"/>
          <p:cNvSpPr/>
          <p:nvPr/>
        </p:nvSpPr>
        <p:spPr>
          <a:xfrm flipH="1" rot="-2916833">
            <a:off x="61597" y="1335848"/>
            <a:ext cx="1260326" cy="1408464"/>
          </a:xfrm>
          <a:custGeom>
            <a:rect b="b" l="l" r="r" t="t"/>
            <a:pathLst>
              <a:path extrusionOk="0" h="2092535" w="1872448">
                <a:moveTo>
                  <a:pt x="1615258" y="15085"/>
                </a:moveTo>
                <a:cubicBezTo>
                  <a:pt x="1176156" y="-98951"/>
                  <a:pt x="1234068" y="458248"/>
                  <a:pt x="1154343" y="855447"/>
                </a:cubicBezTo>
                <a:cubicBezTo>
                  <a:pt x="1072619" y="1263231"/>
                  <a:pt x="1089097" y="1344689"/>
                  <a:pt x="712479" y="1360738"/>
                </a:cubicBezTo>
                <a:cubicBezTo>
                  <a:pt x="213750" y="1381998"/>
                  <a:pt x="-122197" y="1438339"/>
                  <a:pt x="42109" y="1851343"/>
                </a:cubicBezTo>
                <a:cubicBezTo>
                  <a:pt x="257469" y="2393029"/>
                  <a:pt x="789726" y="1949755"/>
                  <a:pt x="1348463" y="1239476"/>
                </a:cubicBezTo>
                <a:cubicBezTo>
                  <a:pt x="1839953" y="614798"/>
                  <a:pt x="2097700" y="140343"/>
                  <a:pt x="1615258" y="150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flipH="1">
            <a:off x="11189143" y="1504140"/>
            <a:ext cx="954154" cy="131683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flipH="1">
            <a:off x="10935543" y="4015892"/>
            <a:ext cx="956099" cy="1552633"/>
          </a:xfrm>
          <a:custGeom>
            <a:rect b="b" l="l" r="r" t="t"/>
            <a:pathLst>
              <a:path extrusionOk="0" h="2308748" w="1421709">
                <a:moveTo>
                  <a:pt x="124941" y="1299531"/>
                </a:moveTo>
                <a:cubicBezTo>
                  <a:pt x="-394572" y="597472"/>
                  <a:pt x="843650" y="-480091"/>
                  <a:pt x="1322005" y="235694"/>
                </a:cubicBezTo>
                <a:cubicBezTo>
                  <a:pt x="1659323" y="740452"/>
                  <a:pt x="1103863" y="2747579"/>
                  <a:pt x="210847" y="2221666"/>
                </a:cubicBezTo>
                <a:cubicBezTo>
                  <a:pt x="-214644" y="1971082"/>
                  <a:pt x="306602" y="1545019"/>
                  <a:pt x="124941" y="12995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79" name="Google Shape;279;p9"/>
          <p:cNvSpPr/>
          <p:nvPr/>
        </p:nvSpPr>
        <p:spPr>
          <a:xfrm flipH="1">
            <a:off x="9031908" y="5898453"/>
            <a:ext cx="1063986" cy="1279656"/>
          </a:xfrm>
          <a:custGeom>
            <a:rect b="b" l="l" r="r" t="t"/>
            <a:pathLst>
              <a:path extrusionOk="0" h="1902834" w="1582135">
                <a:moveTo>
                  <a:pt x="346153" y="494172"/>
                </a:moveTo>
                <a:cubicBezTo>
                  <a:pt x="41324" y="850654"/>
                  <a:pt x="-55669" y="1099352"/>
                  <a:pt x="29599" y="1307245"/>
                </a:cubicBezTo>
                <a:cubicBezTo>
                  <a:pt x="209031" y="1744680"/>
                  <a:pt x="781731" y="2079599"/>
                  <a:pt x="1137223" y="1800792"/>
                </a:cubicBezTo>
                <a:cubicBezTo>
                  <a:pt x="1492706" y="1521986"/>
                  <a:pt x="1749109" y="489533"/>
                  <a:pt x="1451558" y="192029"/>
                </a:cubicBezTo>
                <a:cubicBezTo>
                  <a:pt x="1016065" y="-243377"/>
                  <a:pt x="639751" y="150805"/>
                  <a:pt x="346153" y="4941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flipH="1">
            <a:off x="-220700" y="2592373"/>
            <a:ext cx="1644288" cy="1644856"/>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81" name="Google Shape;281;p9"/>
          <p:cNvSpPr/>
          <p:nvPr/>
        </p:nvSpPr>
        <p:spPr>
          <a:xfrm flipH="1">
            <a:off x="-99777" y="4040519"/>
            <a:ext cx="1176748" cy="131682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2" name="Google Shape;282;p9"/>
          <p:cNvGrpSpPr/>
          <p:nvPr/>
        </p:nvGrpSpPr>
        <p:grpSpPr>
          <a:xfrm rot="10800000">
            <a:off x="1014858" y="5450855"/>
            <a:ext cx="1363436" cy="1574095"/>
            <a:chOff x="8166960" y="-100076"/>
            <a:chExt cx="1179851" cy="1362145"/>
          </a:xfrm>
        </p:grpSpPr>
        <p:sp>
          <p:nvSpPr>
            <p:cNvPr id="283" name="Google Shape;283;p9"/>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6" name="Google Shape;286;p9"/>
          <p:cNvGrpSpPr/>
          <p:nvPr/>
        </p:nvGrpSpPr>
        <p:grpSpPr>
          <a:xfrm flipH="1" rot="-2024325">
            <a:off x="10298935" y="445029"/>
            <a:ext cx="1868538" cy="1514624"/>
            <a:chOff x="-15807" y="2535022"/>
            <a:chExt cx="4403050" cy="3569083"/>
          </a:xfrm>
        </p:grpSpPr>
        <p:sp>
          <p:nvSpPr>
            <p:cNvPr id="287" name="Google Shape;287;p9"/>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9"/>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9"/>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9"/>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9"/>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9"/>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9"/>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9"/>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6" name="Google Shape;296;p9"/>
          <p:cNvGrpSpPr/>
          <p:nvPr/>
        </p:nvGrpSpPr>
        <p:grpSpPr>
          <a:xfrm rot="5519911">
            <a:off x="10889056" y="3272177"/>
            <a:ext cx="1363439" cy="1574099"/>
            <a:chOff x="8166960" y="-100076"/>
            <a:chExt cx="1179851" cy="1362145"/>
          </a:xfrm>
        </p:grpSpPr>
        <p:sp>
          <p:nvSpPr>
            <p:cNvPr id="297" name="Google Shape;297;p9"/>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9"/>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9"/>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0" name="Google Shape;300;p9"/>
          <p:cNvSpPr/>
          <p:nvPr/>
        </p:nvSpPr>
        <p:spPr>
          <a:xfrm flipH="1">
            <a:off x="-397505" y="-723776"/>
            <a:ext cx="1996437" cy="2502292"/>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9"/>
          <p:cNvSpPr/>
          <p:nvPr/>
        </p:nvSpPr>
        <p:spPr>
          <a:xfrm flipH="1">
            <a:off x="9422791" y="6003506"/>
            <a:ext cx="1068912" cy="107020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9"/>
          <p:cNvSpPr/>
          <p:nvPr/>
        </p:nvSpPr>
        <p:spPr>
          <a:xfrm flipH="1">
            <a:off x="10337574" y="5432842"/>
            <a:ext cx="1602533" cy="1917215"/>
          </a:xfrm>
          <a:custGeom>
            <a:rect b="b" l="l" r="r" t="t"/>
            <a:pathLst>
              <a:path extrusionOk="0" h="2850877" w="2382948">
                <a:moveTo>
                  <a:pt x="633588" y="1550343"/>
                </a:moveTo>
                <a:cubicBezTo>
                  <a:pt x="669945" y="2127406"/>
                  <a:pt x="-367613" y="2400364"/>
                  <a:pt x="249255" y="2787260"/>
                </a:cubicBezTo>
                <a:cubicBezTo>
                  <a:pt x="832851" y="3153287"/>
                  <a:pt x="757842" y="1827826"/>
                  <a:pt x="1068319" y="1657795"/>
                </a:cubicBezTo>
                <a:cubicBezTo>
                  <a:pt x="1414467" y="1468228"/>
                  <a:pt x="2152083" y="3080487"/>
                  <a:pt x="2366453" y="1877756"/>
                </a:cubicBezTo>
                <a:cubicBezTo>
                  <a:pt x="2517614" y="1029202"/>
                  <a:pt x="1586707" y="1681617"/>
                  <a:pt x="1335514" y="1281281"/>
                </a:cubicBezTo>
                <a:cubicBezTo>
                  <a:pt x="1084330" y="880955"/>
                  <a:pt x="2704019" y="433871"/>
                  <a:pt x="1540759" y="14990"/>
                </a:cubicBezTo>
                <a:cubicBezTo>
                  <a:pt x="1107171" y="-141142"/>
                  <a:pt x="1309625" y="972214"/>
                  <a:pt x="891582" y="1043309"/>
                </a:cubicBezTo>
                <a:cubicBezTo>
                  <a:pt x="537881" y="1103468"/>
                  <a:pt x="641046" y="-50554"/>
                  <a:pt x="103827" y="479000"/>
                </a:cubicBezTo>
                <a:cubicBezTo>
                  <a:pt x="-298881" y="875964"/>
                  <a:pt x="597232" y="973271"/>
                  <a:pt x="633588" y="15503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03" name="Google Shape;303;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304" name="Shape 304"/>
        <p:cNvGrpSpPr/>
        <p:nvPr/>
      </p:nvGrpSpPr>
      <p:grpSpPr>
        <a:xfrm>
          <a:off x="0" y="0"/>
          <a:ext cx="0" cy="0"/>
          <a:chOff x="0" y="0"/>
          <a:chExt cx="0" cy="0"/>
        </a:xfrm>
      </p:grpSpPr>
      <p:sp>
        <p:nvSpPr>
          <p:cNvPr id="305" name="Google Shape;305;p10"/>
          <p:cNvSpPr txBox="1"/>
          <p:nvPr>
            <p:ph type="title"/>
          </p:nvPr>
        </p:nvSpPr>
        <p:spPr>
          <a:xfrm>
            <a:off x="1979513" y="836300"/>
            <a:ext cx="8232900" cy="7635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SzPts val="4000"/>
              <a:buFont typeface="Aldrich"/>
              <a:buNone/>
              <a:defRPr/>
            </a:lvl1pPr>
            <a:lvl2pPr lvl="1"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2pPr>
            <a:lvl3pPr lvl="2"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3pPr>
            <a:lvl4pPr lvl="3"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4pPr>
            <a:lvl5pPr lvl="4"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5pPr>
            <a:lvl6pPr lvl="5"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6pPr>
            <a:lvl7pPr lvl="6"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7pPr>
            <a:lvl8pPr lvl="7"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8pPr>
            <a:lvl9pPr lvl="8"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306" name="Google Shape;306;p10"/>
          <p:cNvSpPr txBox="1"/>
          <p:nvPr>
            <p:ph idx="1" type="body"/>
          </p:nvPr>
        </p:nvSpPr>
        <p:spPr>
          <a:xfrm>
            <a:off x="1979513" y="2051383"/>
            <a:ext cx="3870600" cy="38178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07" name="Google Shape;307;p10"/>
          <p:cNvSpPr txBox="1"/>
          <p:nvPr>
            <p:ph idx="2" type="body"/>
          </p:nvPr>
        </p:nvSpPr>
        <p:spPr>
          <a:xfrm>
            <a:off x="6341576" y="2036998"/>
            <a:ext cx="3870900" cy="38178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08" name="Google Shape;308;p10"/>
          <p:cNvSpPr/>
          <p:nvPr/>
        </p:nvSpPr>
        <p:spPr>
          <a:xfrm flipH="1">
            <a:off x="11053798" y="-58996"/>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0"/>
          <p:cNvSpPr/>
          <p:nvPr/>
        </p:nvSpPr>
        <p:spPr>
          <a:xfrm flipH="1">
            <a:off x="-120771" y="-59001"/>
            <a:ext cx="1173015" cy="1388177"/>
          </a:xfrm>
          <a:custGeom>
            <a:rect b="b" l="l" r="r" t="t"/>
            <a:pathLst>
              <a:path extrusionOk="0" h="2383136" w="2013760">
                <a:moveTo>
                  <a:pt x="712871" y="52443"/>
                </a:moveTo>
                <a:cubicBezTo>
                  <a:pt x="349245" y="204851"/>
                  <a:pt x="-104555" y="541073"/>
                  <a:pt x="21508" y="811196"/>
                </a:cubicBezTo>
                <a:cubicBezTo>
                  <a:pt x="148258" y="1082776"/>
                  <a:pt x="1016776" y="543965"/>
                  <a:pt x="1050085" y="1180617"/>
                </a:cubicBezTo>
                <a:cubicBezTo>
                  <a:pt x="1071650" y="1592802"/>
                  <a:pt x="-530332" y="2229339"/>
                  <a:pt x="472794" y="2358622"/>
                </a:cubicBezTo>
                <a:cubicBezTo>
                  <a:pt x="3036695" y="2689053"/>
                  <a:pt x="1884494" y="-438619"/>
                  <a:pt x="712871" y="524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10" name="Google Shape;310;p10"/>
          <p:cNvSpPr/>
          <p:nvPr/>
        </p:nvSpPr>
        <p:spPr>
          <a:xfrm flipH="1" rot="-2919133">
            <a:off x="-45" y="1058591"/>
            <a:ext cx="1091223" cy="1219485"/>
          </a:xfrm>
          <a:custGeom>
            <a:rect b="b" l="l" r="r" t="t"/>
            <a:pathLst>
              <a:path extrusionOk="0" h="2092535" w="1872448">
                <a:moveTo>
                  <a:pt x="1615258" y="15085"/>
                </a:moveTo>
                <a:cubicBezTo>
                  <a:pt x="1176156" y="-98951"/>
                  <a:pt x="1234068" y="458248"/>
                  <a:pt x="1154343" y="855447"/>
                </a:cubicBezTo>
                <a:cubicBezTo>
                  <a:pt x="1072619" y="1263231"/>
                  <a:pt x="1089097" y="1344689"/>
                  <a:pt x="712479" y="1360738"/>
                </a:cubicBezTo>
                <a:cubicBezTo>
                  <a:pt x="213750" y="1381998"/>
                  <a:pt x="-122197" y="1438339"/>
                  <a:pt x="42109" y="1851343"/>
                </a:cubicBezTo>
                <a:cubicBezTo>
                  <a:pt x="257469" y="2393029"/>
                  <a:pt x="789726" y="1949755"/>
                  <a:pt x="1348463" y="1239476"/>
                </a:cubicBezTo>
                <a:cubicBezTo>
                  <a:pt x="1839953" y="614798"/>
                  <a:pt x="2097700" y="140343"/>
                  <a:pt x="1615258" y="150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flipH="1">
            <a:off x="11326155" y="1196131"/>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10"/>
          <p:cNvSpPr/>
          <p:nvPr/>
        </p:nvSpPr>
        <p:spPr>
          <a:xfrm flipH="1">
            <a:off x="11189124" y="3971205"/>
            <a:ext cx="828145" cy="1344846"/>
          </a:xfrm>
          <a:custGeom>
            <a:rect b="b" l="l" r="r" t="t"/>
            <a:pathLst>
              <a:path extrusionOk="0" h="2308748" w="1421709">
                <a:moveTo>
                  <a:pt x="124941" y="1299531"/>
                </a:moveTo>
                <a:cubicBezTo>
                  <a:pt x="-394572" y="597472"/>
                  <a:pt x="843650" y="-480091"/>
                  <a:pt x="1322005" y="235694"/>
                </a:cubicBezTo>
                <a:cubicBezTo>
                  <a:pt x="1659323" y="740452"/>
                  <a:pt x="1103863" y="2747579"/>
                  <a:pt x="210847" y="2221666"/>
                </a:cubicBezTo>
                <a:cubicBezTo>
                  <a:pt x="-214644" y="1971082"/>
                  <a:pt x="306602" y="1545019"/>
                  <a:pt x="124941" y="12995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13" name="Google Shape;313;p10"/>
          <p:cNvSpPr/>
          <p:nvPr/>
        </p:nvSpPr>
        <p:spPr>
          <a:xfrm flipH="1">
            <a:off x="9541689" y="-353298"/>
            <a:ext cx="1425050" cy="1425542"/>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14" name="Google Shape;314;p10"/>
          <p:cNvSpPr/>
          <p:nvPr/>
        </p:nvSpPr>
        <p:spPr>
          <a:xfrm flipH="1" rot="2303492">
            <a:off x="1056311" y="5186993"/>
            <a:ext cx="1074716" cy="947338"/>
          </a:xfrm>
          <a:custGeom>
            <a:rect b="b" l="l" r="r" t="t"/>
            <a:pathLst>
              <a:path extrusionOk="0" h="1622971" w="1841195">
                <a:moveTo>
                  <a:pt x="810748" y="747729"/>
                </a:moveTo>
                <a:cubicBezTo>
                  <a:pt x="233029" y="527511"/>
                  <a:pt x="-234639" y="932982"/>
                  <a:pt x="127110" y="1316706"/>
                </a:cubicBezTo>
                <a:cubicBezTo>
                  <a:pt x="503919" y="1716413"/>
                  <a:pt x="704830" y="1068751"/>
                  <a:pt x="906875" y="1056007"/>
                </a:cubicBezTo>
                <a:cubicBezTo>
                  <a:pt x="1122054" y="1042424"/>
                  <a:pt x="1317526" y="1886568"/>
                  <a:pt x="1697945" y="1538933"/>
                </a:cubicBezTo>
                <a:cubicBezTo>
                  <a:pt x="2165794" y="1111404"/>
                  <a:pt x="1358655" y="888005"/>
                  <a:pt x="1115701" y="815053"/>
                </a:cubicBezTo>
                <a:cubicBezTo>
                  <a:pt x="921686" y="756797"/>
                  <a:pt x="1756324" y="122433"/>
                  <a:pt x="1023537" y="9456"/>
                </a:cubicBezTo>
                <a:cubicBezTo>
                  <a:pt x="290750" y="-103520"/>
                  <a:pt x="1039177" y="834807"/>
                  <a:pt x="810748" y="7477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10"/>
          <p:cNvSpPr/>
          <p:nvPr/>
        </p:nvSpPr>
        <p:spPr>
          <a:xfrm flipH="1">
            <a:off x="-140949" y="4388157"/>
            <a:ext cx="1019265" cy="114059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6" name="Google Shape;316;p10"/>
          <p:cNvGrpSpPr/>
          <p:nvPr/>
        </p:nvGrpSpPr>
        <p:grpSpPr>
          <a:xfrm rot="10800000">
            <a:off x="308217" y="5854811"/>
            <a:ext cx="1179851" cy="1362145"/>
            <a:chOff x="8166960" y="-100076"/>
            <a:chExt cx="1179851" cy="1362145"/>
          </a:xfrm>
        </p:grpSpPr>
        <p:sp>
          <p:nvSpPr>
            <p:cNvPr id="317" name="Google Shape;317;p10"/>
            <p:cNvSpPr/>
            <p:nvPr/>
          </p:nvSpPr>
          <p:spPr>
            <a:xfrm>
              <a:off x="8166960" y="-100076"/>
              <a:ext cx="1179851" cy="1362145"/>
            </a:xfrm>
            <a:custGeom>
              <a:rect b="b" l="l" r="r" t="t"/>
              <a:pathLst>
                <a:path extrusionOk="0" h="1362145" w="1179851">
                  <a:moveTo>
                    <a:pt x="1168854" y="0"/>
                  </a:moveTo>
                  <a:cubicBezTo>
                    <a:pt x="1168854" y="0"/>
                    <a:pt x="1296860" y="1342727"/>
                    <a:pt x="679468" y="1361853"/>
                  </a:cubicBezTo>
                  <a:cubicBezTo>
                    <a:pt x="-74274" y="1385208"/>
                    <a:pt x="2174" y="0"/>
                    <a:pt x="2174"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10"/>
            <p:cNvSpPr/>
            <p:nvPr/>
          </p:nvSpPr>
          <p:spPr>
            <a:xfrm>
              <a:off x="8420998" y="-100076"/>
              <a:ext cx="690920" cy="1103155"/>
            </a:xfrm>
            <a:custGeom>
              <a:rect b="b" l="l" r="r" t="t"/>
              <a:pathLst>
                <a:path extrusionOk="0" h="1103155" w="690920">
                  <a:moveTo>
                    <a:pt x="672310" y="0"/>
                  </a:moveTo>
                  <a:cubicBezTo>
                    <a:pt x="672310" y="0"/>
                    <a:pt x="809956" y="1098306"/>
                    <a:pt x="336573" y="1103145"/>
                  </a:cubicBezTo>
                  <a:cubicBezTo>
                    <a:pt x="-50980" y="1107107"/>
                    <a:pt x="2502" y="0"/>
                    <a:pt x="2502"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10"/>
            <p:cNvSpPr/>
            <p:nvPr/>
          </p:nvSpPr>
          <p:spPr>
            <a:xfrm>
              <a:off x="8612367" y="-100076"/>
              <a:ext cx="290413" cy="763059"/>
            </a:xfrm>
            <a:custGeom>
              <a:rect b="b" l="l" r="r" t="t"/>
              <a:pathLst>
                <a:path extrusionOk="0" h="763059" w="290413">
                  <a:moveTo>
                    <a:pt x="269067" y="0"/>
                  </a:moveTo>
                  <a:cubicBezTo>
                    <a:pt x="269067" y="0"/>
                    <a:pt x="363545" y="775109"/>
                    <a:pt x="154976" y="762917"/>
                  </a:cubicBezTo>
                  <a:cubicBezTo>
                    <a:pt x="-46325" y="751149"/>
                    <a:pt x="6167" y="0"/>
                    <a:pt x="6167" y="0"/>
                  </a:cubicBezTo>
                </a:path>
              </a:pathLst>
            </a:custGeom>
            <a:noFill/>
            <a:ln cap="rnd" cmpd="sng" w="137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0" name="Google Shape;320;p10"/>
          <p:cNvGrpSpPr/>
          <p:nvPr/>
        </p:nvGrpSpPr>
        <p:grpSpPr>
          <a:xfrm flipH="1" rot="-2024519">
            <a:off x="10556630" y="279707"/>
            <a:ext cx="1617096" cy="1310807"/>
            <a:chOff x="-15807" y="2535022"/>
            <a:chExt cx="4403050" cy="3569083"/>
          </a:xfrm>
        </p:grpSpPr>
        <p:sp>
          <p:nvSpPr>
            <p:cNvPr id="321" name="Google Shape;321;p10"/>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10"/>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0"/>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0"/>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0"/>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0"/>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0"/>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0"/>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0"/>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0" name="Google Shape;330;p10"/>
          <p:cNvSpPr/>
          <p:nvPr/>
        </p:nvSpPr>
        <p:spPr>
          <a:xfrm flipH="1">
            <a:off x="-398518" y="-723765"/>
            <a:ext cx="1728517" cy="2166487"/>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0"/>
          <p:cNvSpPr/>
          <p:nvPr/>
        </p:nvSpPr>
        <p:spPr>
          <a:xfrm flipH="1">
            <a:off x="9880356" y="5197377"/>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0"/>
          <p:cNvSpPr/>
          <p:nvPr/>
        </p:nvSpPr>
        <p:spPr>
          <a:xfrm flipH="1">
            <a:off x="10671142" y="5197373"/>
            <a:ext cx="1388067" cy="1660636"/>
          </a:xfrm>
          <a:custGeom>
            <a:rect b="b" l="l" r="r" t="t"/>
            <a:pathLst>
              <a:path extrusionOk="0" h="2850877" w="2382948">
                <a:moveTo>
                  <a:pt x="633588" y="1550343"/>
                </a:moveTo>
                <a:cubicBezTo>
                  <a:pt x="669945" y="2127406"/>
                  <a:pt x="-367613" y="2400364"/>
                  <a:pt x="249255" y="2787260"/>
                </a:cubicBezTo>
                <a:cubicBezTo>
                  <a:pt x="832851" y="3153287"/>
                  <a:pt x="757842" y="1827826"/>
                  <a:pt x="1068319" y="1657795"/>
                </a:cubicBezTo>
                <a:cubicBezTo>
                  <a:pt x="1414467" y="1468228"/>
                  <a:pt x="2152083" y="3080487"/>
                  <a:pt x="2366453" y="1877756"/>
                </a:cubicBezTo>
                <a:cubicBezTo>
                  <a:pt x="2517614" y="1029202"/>
                  <a:pt x="1586707" y="1681617"/>
                  <a:pt x="1335514" y="1281281"/>
                </a:cubicBezTo>
                <a:cubicBezTo>
                  <a:pt x="1084330" y="880955"/>
                  <a:pt x="2704019" y="433871"/>
                  <a:pt x="1540759" y="14990"/>
                </a:cubicBezTo>
                <a:cubicBezTo>
                  <a:pt x="1107171" y="-141142"/>
                  <a:pt x="1309625" y="972214"/>
                  <a:pt x="891582" y="1043309"/>
                </a:cubicBezTo>
                <a:cubicBezTo>
                  <a:pt x="537881" y="1103468"/>
                  <a:pt x="641046" y="-50554"/>
                  <a:pt x="103827" y="479000"/>
                </a:cubicBezTo>
                <a:cubicBezTo>
                  <a:pt x="-298881" y="875964"/>
                  <a:pt x="597232" y="973271"/>
                  <a:pt x="633588" y="15503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33" name="Google Shape;333;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1pPr>
            <a:lvl2pPr lvl="1"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2pPr>
            <a:lvl3pPr lvl="2"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3pPr>
            <a:lvl4pPr lvl="3"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4pPr>
            <a:lvl5pPr lvl="4"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5pPr>
            <a:lvl6pPr lvl="5"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6pPr>
            <a:lvl7pPr lvl="6"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7pPr>
            <a:lvl8pPr lvl="7"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8pPr>
            <a:lvl9pPr lvl="8" marR="0" rtl="0" algn="l">
              <a:lnSpc>
                <a:spcPct val="100000"/>
              </a:lnSpc>
              <a:spcBef>
                <a:spcPts val="0"/>
              </a:spcBef>
              <a:spcAft>
                <a:spcPts val="0"/>
              </a:spcAft>
              <a:buClr>
                <a:schemeClr val="lt2"/>
              </a:buClr>
              <a:buSzPts val="4000"/>
              <a:buFont typeface="Belanosima"/>
              <a:buNone/>
              <a:defRPr i="0" sz="4000" u="none" cap="none" strike="noStrike">
                <a:solidFill>
                  <a:schemeClr val="lt2"/>
                </a:solidFill>
                <a:latin typeface="Belanosima"/>
                <a:ea typeface="Belanosima"/>
                <a:cs typeface="Belanosima"/>
                <a:sym typeface="Belanosima"/>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1pPr>
            <a:lvl2pPr indent="-349250" lvl="1" marL="9144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2pPr>
            <a:lvl3pPr indent="-349250" lvl="2" marL="13716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3pPr>
            <a:lvl4pPr indent="-349250" lvl="3" marL="18288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4pPr>
            <a:lvl5pPr indent="-349250" lvl="4" marL="22860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5pPr>
            <a:lvl6pPr indent="-349250" lvl="5" marL="27432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6pPr>
            <a:lvl7pPr indent="-349250" lvl="6" marL="32004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7pPr>
            <a:lvl8pPr indent="-349250" lvl="7" marL="3657600" marR="0" rtl="0" algn="l">
              <a:lnSpc>
                <a:spcPct val="115000"/>
              </a:lnSpc>
              <a:spcBef>
                <a:spcPts val="2100"/>
              </a:spcBef>
              <a:spcAft>
                <a:spcPts val="0"/>
              </a:spcAft>
              <a:buClr>
                <a:schemeClr val="lt2"/>
              </a:buClr>
              <a:buSzPts val="1900"/>
              <a:buFont typeface="Carme"/>
              <a:buChar char="○"/>
              <a:defRPr i="0" sz="1900" u="none" cap="none" strike="noStrike">
                <a:solidFill>
                  <a:schemeClr val="lt2"/>
                </a:solidFill>
                <a:latin typeface="Carme"/>
                <a:ea typeface="Carme"/>
                <a:cs typeface="Carme"/>
                <a:sym typeface="Carme"/>
              </a:defRPr>
            </a:lvl8pPr>
            <a:lvl9pPr indent="-349250" lvl="8" marL="4114800" marR="0" rtl="0" algn="l">
              <a:lnSpc>
                <a:spcPct val="115000"/>
              </a:lnSpc>
              <a:spcBef>
                <a:spcPts val="2100"/>
              </a:spcBef>
              <a:spcAft>
                <a:spcPts val="2100"/>
              </a:spcAft>
              <a:buClr>
                <a:schemeClr val="lt2"/>
              </a:buClr>
              <a:buSzPts val="1900"/>
              <a:buFont typeface="Carme"/>
              <a:buChar char="■"/>
              <a:defRPr i="0" sz="1900" u="none" cap="none" strike="noStrike">
                <a:solidFill>
                  <a:schemeClr val="lt2"/>
                </a:solidFill>
                <a:latin typeface="Carme"/>
                <a:ea typeface="Carme"/>
                <a:cs typeface="Carme"/>
                <a:sym typeface="Carme"/>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7"/>
          <p:cNvSpPr txBox="1"/>
          <p:nvPr>
            <p:ph idx="1" type="subTitle"/>
          </p:nvPr>
        </p:nvSpPr>
        <p:spPr>
          <a:xfrm>
            <a:off x="733350" y="4527100"/>
            <a:ext cx="10725300" cy="586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900"/>
              <a:buNone/>
            </a:pPr>
            <a:r>
              <a:rPr lang="en"/>
              <a:t>And here goes your subtitle.</a:t>
            </a:r>
            <a:endParaRPr/>
          </a:p>
        </p:txBody>
      </p:sp>
      <p:sp>
        <p:nvSpPr>
          <p:cNvPr id="589" name="Google Shape;589;p17"/>
          <p:cNvSpPr txBox="1"/>
          <p:nvPr>
            <p:ph type="title"/>
          </p:nvPr>
        </p:nvSpPr>
        <p:spPr>
          <a:xfrm>
            <a:off x="2038950" y="2165550"/>
            <a:ext cx="81141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000"/>
              <a:buNone/>
            </a:pPr>
            <a:r>
              <a:rPr lang="en"/>
              <a:t>Your presentation title goes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6"/>
          <p:cNvSpPr txBox="1"/>
          <p:nvPr>
            <p:ph type="title"/>
          </p:nvPr>
        </p:nvSpPr>
        <p:spPr>
          <a:xfrm>
            <a:off x="925500" y="1946013"/>
            <a:ext cx="5170500" cy="7992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7000"/>
              <a:buNone/>
            </a:pPr>
            <a:r>
              <a:rPr lang="en"/>
              <a:t>Cats </a:t>
            </a:r>
            <a:r>
              <a:rPr lang="en">
                <a:solidFill>
                  <a:schemeClr val="accent1"/>
                </a:solidFill>
              </a:rPr>
              <a:t>love </a:t>
            </a:r>
            <a:r>
              <a:rPr lang="en"/>
              <a:t>to sleep.</a:t>
            </a:r>
            <a:endParaRPr/>
          </a:p>
        </p:txBody>
      </p:sp>
      <p:sp>
        <p:nvSpPr>
          <p:cNvPr id="678" name="Google Shape;678;p26"/>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679" name="Google Shape;679;p26"/>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grpSp>
        <p:nvGrpSpPr>
          <p:cNvPr id="680" name="Google Shape;680;p26"/>
          <p:cNvGrpSpPr/>
          <p:nvPr/>
        </p:nvGrpSpPr>
        <p:grpSpPr>
          <a:xfrm>
            <a:off x="-248959" y="-318133"/>
            <a:ext cx="2769168" cy="2654865"/>
            <a:chOff x="-248959" y="-318133"/>
            <a:chExt cx="2769168" cy="2654865"/>
          </a:xfrm>
        </p:grpSpPr>
        <p:sp>
          <p:nvSpPr>
            <p:cNvPr id="681" name="Google Shape;681;p26"/>
            <p:cNvSpPr/>
            <p:nvPr/>
          </p:nvSpPr>
          <p:spPr>
            <a:xfrm>
              <a:off x="11" y="-58996"/>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26"/>
            <p:cNvSpPr/>
            <p:nvPr/>
          </p:nvSpPr>
          <p:spPr>
            <a:xfrm>
              <a:off x="1098835" y="-318133"/>
              <a:ext cx="1421375" cy="1355215"/>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26"/>
            <p:cNvSpPr/>
            <p:nvPr/>
          </p:nvSpPr>
          <p:spPr>
            <a:xfrm>
              <a:off x="-5" y="1196131"/>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4" name="Google Shape;684;p26"/>
            <p:cNvGrpSpPr/>
            <p:nvPr/>
          </p:nvGrpSpPr>
          <p:grpSpPr>
            <a:xfrm rot="2024519">
              <a:off x="-21115" y="279707"/>
              <a:ext cx="1617096" cy="1310807"/>
              <a:chOff x="-15807" y="2535022"/>
              <a:chExt cx="4403050" cy="3569083"/>
            </a:xfrm>
          </p:grpSpPr>
          <p:sp>
            <p:nvSpPr>
              <p:cNvPr id="685" name="Google Shape;685;p26"/>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26"/>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26"/>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26"/>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26"/>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26"/>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26"/>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26"/>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26"/>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94" name="Google Shape;694;p26"/>
          <p:cNvSpPr/>
          <p:nvPr/>
        </p:nvSpPr>
        <p:spPr>
          <a:xfrm flipH="1" rot="1910943">
            <a:off x="10564337" y="132253"/>
            <a:ext cx="826796" cy="1141064"/>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26"/>
          <p:cNvSpPr/>
          <p:nvPr/>
        </p:nvSpPr>
        <p:spPr>
          <a:xfrm flipH="1">
            <a:off x="10861664" y="99662"/>
            <a:ext cx="1205811" cy="1206228"/>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696" name="Google Shape;696;p26"/>
          <p:cNvSpPr/>
          <p:nvPr/>
        </p:nvSpPr>
        <p:spPr>
          <a:xfrm>
            <a:off x="11142016" y="5791177"/>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7"/>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10000"/>
              <a:t>Very </a:t>
            </a:r>
            <a:r>
              <a:rPr lang="en" sz="10000">
                <a:solidFill>
                  <a:schemeClr val="accent1"/>
                </a:solidFill>
              </a:rPr>
              <a:t>interesting </a:t>
            </a:r>
            <a:r>
              <a:rPr lang="en" sz="10000"/>
              <a:t>facts!</a:t>
            </a:r>
            <a:endParaRPr sz="10000"/>
          </a:p>
        </p:txBody>
      </p:sp>
      <p:sp>
        <p:nvSpPr>
          <p:cNvPr id="702" name="Google Shape;702;p27"/>
          <p:cNvSpPr txBox="1"/>
          <p:nvPr>
            <p:ph idx="1" type="subTitle"/>
          </p:nvPr>
        </p:nvSpPr>
        <p:spPr>
          <a:xfrm>
            <a:off x="2201800" y="5132050"/>
            <a:ext cx="7808100" cy="381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900"/>
              <a:buNone/>
            </a:pPr>
            <a:r>
              <a:rPr lang="en" sz="1200"/>
              <a:t>This is where you section ends. Duplicate this set of slides as many times you need to go over all your sections.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8"/>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a:t>
            </a:r>
            <a:r>
              <a:rPr lang="en">
                <a:solidFill>
                  <a:schemeClr val="accent1"/>
                </a:solidFill>
              </a:rPr>
              <a:t>team.</a:t>
            </a:r>
            <a:endParaRPr>
              <a:solidFill>
                <a:schemeClr val="accent1"/>
              </a:solidFill>
            </a:endParaRPr>
          </a:p>
        </p:txBody>
      </p:sp>
      <p:sp>
        <p:nvSpPr>
          <p:cNvPr id="708" name="Google Shape;708;p28"/>
          <p:cNvSpPr txBox="1"/>
          <p:nvPr>
            <p:ph idx="1" type="subTitle"/>
          </p:nvPr>
        </p:nvSpPr>
        <p:spPr>
          <a:xfrm>
            <a:off x="1189052" y="3563475"/>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Erika V.</a:t>
            </a:r>
            <a:endParaRPr/>
          </a:p>
        </p:txBody>
      </p:sp>
      <p:sp>
        <p:nvSpPr>
          <p:cNvPr id="709" name="Google Shape;709;p28"/>
          <p:cNvSpPr txBox="1"/>
          <p:nvPr>
            <p:ph idx="2" type="subTitle"/>
          </p:nvPr>
        </p:nvSpPr>
        <p:spPr>
          <a:xfrm>
            <a:off x="4713302" y="3563475"/>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John S.</a:t>
            </a:r>
            <a:endParaRPr/>
          </a:p>
        </p:txBody>
      </p:sp>
      <p:sp>
        <p:nvSpPr>
          <p:cNvPr id="710" name="Google Shape;710;p28"/>
          <p:cNvSpPr txBox="1"/>
          <p:nvPr>
            <p:ph idx="3" type="subTitle"/>
          </p:nvPr>
        </p:nvSpPr>
        <p:spPr>
          <a:xfrm>
            <a:off x="8237552" y="3563475"/>
            <a:ext cx="26586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Marie M.</a:t>
            </a:r>
            <a:endParaRPr/>
          </a:p>
        </p:txBody>
      </p:sp>
      <p:sp>
        <p:nvSpPr>
          <p:cNvPr id="711" name="Google Shape;711;p28"/>
          <p:cNvSpPr txBox="1"/>
          <p:nvPr>
            <p:ph idx="4" type="body"/>
          </p:nvPr>
        </p:nvSpPr>
        <p:spPr>
          <a:xfrm>
            <a:off x="1189050" y="4129182"/>
            <a:ext cx="2658900" cy="1664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12" name="Google Shape;712;p28"/>
          <p:cNvSpPr txBox="1"/>
          <p:nvPr>
            <p:ph idx="5" type="body"/>
          </p:nvPr>
        </p:nvSpPr>
        <p:spPr>
          <a:xfrm>
            <a:off x="4713300" y="4129182"/>
            <a:ext cx="2658900" cy="1660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13" name="Google Shape;713;p28"/>
          <p:cNvSpPr txBox="1"/>
          <p:nvPr>
            <p:ph idx="6" type="body"/>
          </p:nvPr>
        </p:nvSpPr>
        <p:spPr>
          <a:xfrm>
            <a:off x="8237550" y="4129182"/>
            <a:ext cx="2658900" cy="1660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14" name="Google Shape;714;p28"/>
          <p:cNvSpPr/>
          <p:nvPr/>
        </p:nvSpPr>
        <p:spPr>
          <a:xfrm>
            <a:off x="1798642" y="19572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8"/>
          <p:cNvSpPr/>
          <p:nvPr/>
        </p:nvSpPr>
        <p:spPr>
          <a:xfrm>
            <a:off x="53237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8"/>
          <p:cNvSpPr/>
          <p:nvPr/>
        </p:nvSpPr>
        <p:spPr>
          <a:xfrm>
            <a:off x="8847142" y="19859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7" name="Google Shape;717;p28"/>
          <p:cNvPicPr preferRelativeResize="0"/>
          <p:nvPr/>
        </p:nvPicPr>
        <p:blipFill rotWithShape="1">
          <a:blip r:embed="rId3">
            <a:alphaModFix/>
          </a:blip>
          <a:srcRect b="61742" l="33004" r="25212" t="8689"/>
          <a:stretch/>
        </p:blipFill>
        <p:spPr>
          <a:xfrm>
            <a:off x="1800302" y="1978607"/>
            <a:ext cx="1389900" cy="1389900"/>
          </a:xfrm>
          <a:prstGeom prst="ellipse">
            <a:avLst/>
          </a:prstGeom>
          <a:noFill/>
          <a:ln>
            <a:noFill/>
          </a:ln>
        </p:spPr>
      </p:pic>
      <p:pic>
        <p:nvPicPr>
          <p:cNvPr id="718" name="Google Shape;718;p28"/>
          <p:cNvPicPr preferRelativeResize="0"/>
          <p:nvPr/>
        </p:nvPicPr>
        <p:blipFill rotWithShape="1">
          <a:blip r:embed="rId4">
            <a:alphaModFix/>
          </a:blip>
          <a:srcRect b="14540" l="32897" r="25726" t="19488"/>
          <a:stretch/>
        </p:blipFill>
        <p:spPr>
          <a:xfrm>
            <a:off x="5325375" y="1987613"/>
            <a:ext cx="1389900" cy="1389900"/>
          </a:xfrm>
          <a:prstGeom prst="ellipse">
            <a:avLst/>
          </a:prstGeom>
          <a:noFill/>
          <a:ln>
            <a:noFill/>
          </a:ln>
        </p:spPr>
      </p:pic>
      <p:pic>
        <p:nvPicPr>
          <p:cNvPr id="719" name="Google Shape;719;p28"/>
          <p:cNvPicPr preferRelativeResize="0"/>
          <p:nvPr/>
        </p:nvPicPr>
        <p:blipFill rotWithShape="1">
          <a:blip r:embed="rId5">
            <a:alphaModFix/>
          </a:blip>
          <a:srcRect b="50920" l="24173" r="0" t="0"/>
          <a:stretch/>
        </p:blipFill>
        <p:spPr>
          <a:xfrm>
            <a:off x="8848802" y="1967927"/>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9"/>
          <p:cNvSpPr txBox="1"/>
          <p:nvPr>
            <p:ph type="title"/>
          </p:nvPr>
        </p:nvSpPr>
        <p:spPr>
          <a:xfrm>
            <a:off x="415600" y="1050567"/>
            <a:ext cx="113607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And this is a </a:t>
            </a:r>
            <a:r>
              <a:rPr lang="en">
                <a:solidFill>
                  <a:schemeClr val="accent1"/>
                </a:solidFill>
              </a:rPr>
              <a:t>timeline.</a:t>
            </a:r>
            <a:endParaRPr>
              <a:solidFill>
                <a:schemeClr val="accent1"/>
              </a:solidFill>
            </a:endParaRPr>
          </a:p>
        </p:txBody>
      </p:sp>
      <p:sp>
        <p:nvSpPr>
          <p:cNvPr id="725" name="Google Shape;725;p29"/>
          <p:cNvSpPr txBox="1"/>
          <p:nvPr>
            <p:ph idx="1" type="subTitle"/>
          </p:nvPr>
        </p:nvSpPr>
        <p:spPr>
          <a:xfrm>
            <a:off x="415600" y="2620800"/>
            <a:ext cx="19977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2200"/>
              <a:buNone/>
            </a:pPr>
            <a:r>
              <a:rPr b="0" lang="en" sz="3300">
                <a:solidFill>
                  <a:schemeClr val="accent1"/>
                </a:solidFill>
                <a:latin typeface="Belanosima"/>
                <a:ea typeface="Belanosima"/>
                <a:cs typeface="Belanosima"/>
                <a:sym typeface="Belanosima"/>
              </a:rPr>
              <a:t>1999</a:t>
            </a:r>
            <a:endParaRPr b="0" sz="3300">
              <a:solidFill>
                <a:schemeClr val="accent1"/>
              </a:solidFill>
              <a:latin typeface="Belanosima"/>
              <a:ea typeface="Belanosima"/>
              <a:cs typeface="Belanosima"/>
              <a:sym typeface="Belanosima"/>
            </a:endParaRPr>
          </a:p>
        </p:txBody>
      </p:sp>
      <p:sp>
        <p:nvSpPr>
          <p:cNvPr id="726" name="Google Shape;726;p29"/>
          <p:cNvSpPr txBox="1"/>
          <p:nvPr>
            <p:ph idx="7" type="body"/>
          </p:nvPr>
        </p:nvSpPr>
        <p:spPr>
          <a:xfrm>
            <a:off x="2775375" y="3695825"/>
            <a:ext cx="1997700" cy="15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27" name="Google Shape;727;p29"/>
          <p:cNvSpPr txBox="1"/>
          <p:nvPr>
            <p:ph idx="2" type="subTitle"/>
          </p:nvPr>
        </p:nvSpPr>
        <p:spPr>
          <a:xfrm>
            <a:off x="2775377" y="2620800"/>
            <a:ext cx="19977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2200"/>
              <a:buNone/>
            </a:pPr>
            <a:r>
              <a:rPr b="0" lang="en" sz="3300">
                <a:solidFill>
                  <a:schemeClr val="accent2"/>
                </a:solidFill>
                <a:latin typeface="Belanosima"/>
                <a:ea typeface="Belanosima"/>
                <a:cs typeface="Belanosima"/>
                <a:sym typeface="Belanosima"/>
              </a:rPr>
              <a:t>2005</a:t>
            </a:r>
            <a:endParaRPr b="0" sz="3300">
              <a:solidFill>
                <a:schemeClr val="accent2"/>
              </a:solidFill>
              <a:latin typeface="Belanosima"/>
              <a:ea typeface="Belanosima"/>
              <a:cs typeface="Belanosima"/>
              <a:sym typeface="Belanosima"/>
            </a:endParaRPr>
          </a:p>
        </p:txBody>
      </p:sp>
      <p:sp>
        <p:nvSpPr>
          <p:cNvPr id="728" name="Google Shape;728;p29"/>
          <p:cNvSpPr txBox="1"/>
          <p:nvPr>
            <p:ph idx="8" type="body"/>
          </p:nvPr>
        </p:nvSpPr>
        <p:spPr>
          <a:xfrm>
            <a:off x="5135150" y="3695825"/>
            <a:ext cx="1997700" cy="15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29" name="Google Shape;729;p29"/>
          <p:cNvSpPr txBox="1"/>
          <p:nvPr>
            <p:ph idx="3" type="subTitle"/>
          </p:nvPr>
        </p:nvSpPr>
        <p:spPr>
          <a:xfrm>
            <a:off x="5135153" y="2620800"/>
            <a:ext cx="19977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2200"/>
              <a:buNone/>
            </a:pPr>
            <a:r>
              <a:rPr b="0" lang="en" sz="3300">
                <a:solidFill>
                  <a:schemeClr val="accent3"/>
                </a:solidFill>
                <a:latin typeface="Belanosima"/>
                <a:ea typeface="Belanosima"/>
                <a:cs typeface="Belanosima"/>
                <a:sym typeface="Belanosima"/>
              </a:rPr>
              <a:t>2015</a:t>
            </a:r>
            <a:endParaRPr b="0" sz="3300">
              <a:solidFill>
                <a:schemeClr val="accent3"/>
              </a:solidFill>
              <a:latin typeface="Belanosima"/>
              <a:ea typeface="Belanosima"/>
              <a:cs typeface="Belanosima"/>
              <a:sym typeface="Belanosima"/>
            </a:endParaRPr>
          </a:p>
        </p:txBody>
      </p:sp>
      <p:sp>
        <p:nvSpPr>
          <p:cNvPr id="730" name="Google Shape;730;p29"/>
          <p:cNvSpPr txBox="1"/>
          <p:nvPr>
            <p:ph idx="9" type="body"/>
          </p:nvPr>
        </p:nvSpPr>
        <p:spPr>
          <a:xfrm>
            <a:off x="7494925" y="3695825"/>
            <a:ext cx="1997700" cy="15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31" name="Google Shape;731;p29"/>
          <p:cNvSpPr txBox="1"/>
          <p:nvPr>
            <p:ph idx="4" type="subTitle"/>
          </p:nvPr>
        </p:nvSpPr>
        <p:spPr>
          <a:xfrm>
            <a:off x="7494930" y="2620800"/>
            <a:ext cx="19977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2200"/>
              <a:buNone/>
            </a:pPr>
            <a:r>
              <a:rPr b="0" lang="en" sz="3300">
                <a:solidFill>
                  <a:schemeClr val="accent2"/>
                </a:solidFill>
                <a:latin typeface="Belanosima"/>
                <a:ea typeface="Belanosima"/>
                <a:cs typeface="Belanosima"/>
                <a:sym typeface="Belanosima"/>
              </a:rPr>
              <a:t>2019</a:t>
            </a:r>
            <a:endParaRPr b="0" sz="3300">
              <a:solidFill>
                <a:schemeClr val="accent2"/>
              </a:solidFill>
              <a:latin typeface="Belanosima"/>
              <a:ea typeface="Belanosima"/>
              <a:cs typeface="Belanosima"/>
              <a:sym typeface="Belanosima"/>
            </a:endParaRPr>
          </a:p>
        </p:txBody>
      </p:sp>
      <p:sp>
        <p:nvSpPr>
          <p:cNvPr id="732" name="Google Shape;732;p29"/>
          <p:cNvSpPr txBox="1"/>
          <p:nvPr>
            <p:ph idx="5" type="subTitle"/>
          </p:nvPr>
        </p:nvSpPr>
        <p:spPr>
          <a:xfrm>
            <a:off x="9854707" y="2620800"/>
            <a:ext cx="19977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2200"/>
              <a:buNone/>
            </a:pPr>
            <a:r>
              <a:rPr b="0" lang="en" sz="3300">
                <a:solidFill>
                  <a:schemeClr val="accent1"/>
                </a:solidFill>
                <a:latin typeface="Belanosima"/>
                <a:ea typeface="Belanosima"/>
                <a:cs typeface="Belanosima"/>
                <a:sym typeface="Belanosima"/>
              </a:rPr>
              <a:t>2022</a:t>
            </a:r>
            <a:endParaRPr b="0" sz="3300">
              <a:solidFill>
                <a:schemeClr val="accent1"/>
              </a:solidFill>
              <a:latin typeface="Belanosima"/>
              <a:ea typeface="Belanosima"/>
              <a:cs typeface="Belanosima"/>
              <a:sym typeface="Belanosima"/>
            </a:endParaRPr>
          </a:p>
        </p:txBody>
      </p:sp>
      <p:sp>
        <p:nvSpPr>
          <p:cNvPr id="733" name="Google Shape;733;p29"/>
          <p:cNvSpPr txBox="1"/>
          <p:nvPr>
            <p:ph idx="6" type="body"/>
          </p:nvPr>
        </p:nvSpPr>
        <p:spPr>
          <a:xfrm>
            <a:off x="415600" y="3695825"/>
            <a:ext cx="1997700" cy="15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34" name="Google Shape;734;p29"/>
          <p:cNvSpPr txBox="1"/>
          <p:nvPr>
            <p:ph idx="13" type="body"/>
          </p:nvPr>
        </p:nvSpPr>
        <p:spPr>
          <a:xfrm>
            <a:off x="9854700" y="3695825"/>
            <a:ext cx="1997700" cy="15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cxnSp>
        <p:nvCxnSpPr>
          <p:cNvPr id="735" name="Google Shape;735;p29"/>
          <p:cNvCxnSpPr/>
          <p:nvPr/>
        </p:nvCxnSpPr>
        <p:spPr>
          <a:xfrm>
            <a:off x="445650" y="3424120"/>
            <a:ext cx="11300700" cy="0"/>
          </a:xfrm>
          <a:prstGeom prst="straightConnector1">
            <a:avLst/>
          </a:prstGeom>
          <a:noFill/>
          <a:ln cap="rnd" cmpd="sng" w="28575">
            <a:solidFill>
              <a:schemeClr val="accent5"/>
            </a:solidFill>
            <a:prstDash val="solid"/>
            <a:round/>
            <a:headEnd len="med" w="med" type="none"/>
            <a:tailEnd len="med" w="med" type="none"/>
          </a:ln>
        </p:spPr>
      </p:cxnSp>
      <p:grpSp>
        <p:nvGrpSpPr>
          <p:cNvPr id="736" name="Google Shape;736;p29"/>
          <p:cNvGrpSpPr/>
          <p:nvPr/>
        </p:nvGrpSpPr>
        <p:grpSpPr>
          <a:xfrm>
            <a:off x="1328550" y="3228455"/>
            <a:ext cx="9525000" cy="391329"/>
            <a:chOff x="1328550" y="2766275"/>
            <a:chExt cx="9525000" cy="606900"/>
          </a:xfrm>
        </p:grpSpPr>
        <p:cxnSp>
          <p:nvCxnSpPr>
            <p:cNvPr id="737" name="Google Shape;737;p29"/>
            <p:cNvCxnSpPr/>
            <p:nvPr/>
          </p:nvCxnSpPr>
          <p:spPr>
            <a:xfrm>
              <a:off x="1328550" y="2766275"/>
              <a:ext cx="0" cy="606900"/>
            </a:xfrm>
            <a:prstGeom prst="straightConnector1">
              <a:avLst/>
            </a:prstGeom>
            <a:noFill/>
            <a:ln cap="rnd" cmpd="sng" w="28575">
              <a:solidFill>
                <a:schemeClr val="accent5"/>
              </a:solidFill>
              <a:prstDash val="solid"/>
              <a:round/>
              <a:headEnd len="med" w="med" type="none"/>
              <a:tailEnd len="med" w="med" type="none"/>
            </a:ln>
          </p:spPr>
        </p:cxnSp>
        <p:cxnSp>
          <p:nvCxnSpPr>
            <p:cNvPr id="738" name="Google Shape;738;p29"/>
            <p:cNvCxnSpPr/>
            <p:nvPr/>
          </p:nvCxnSpPr>
          <p:spPr>
            <a:xfrm>
              <a:off x="3709800" y="2766275"/>
              <a:ext cx="0" cy="606900"/>
            </a:xfrm>
            <a:prstGeom prst="straightConnector1">
              <a:avLst/>
            </a:prstGeom>
            <a:noFill/>
            <a:ln cap="rnd" cmpd="sng" w="28575">
              <a:solidFill>
                <a:schemeClr val="accent5"/>
              </a:solidFill>
              <a:prstDash val="solid"/>
              <a:round/>
              <a:headEnd len="med" w="med" type="none"/>
              <a:tailEnd len="med" w="med" type="none"/>
            </a:ln>
          </p:spPr>
        </p:cxnSp>
        <p:cxnSp>
          <p:nvCxnSpPr>
            <p:cNvPr id="739" name="Google Shape;739;p29"/>
            <p:cNvCxnSpPr/>
            <p:nvPr/>
          </p:nvCxnSpPr>
          <p:spPr>
            <a:xfrm>
              <a:off x="10853550" y="2766275"/>
              <a:ext cx="0" cy="606900"/>
            </a:xfrm>
            <a:prstGeom prst="straightConnector1">
              <a:avLst/>
            </a:prstGeom>
            <a:noFill/>
            <a:ln cap="rnd" cmpd="sng" w="28575">
              <a:solidFill>
                <a:schemeClr val="accent5"/>
              </a:solidFill>
              <a:prstDash val="solid"/>
              <a:round/>
              <a:headEnd len="med" w="med" type="none"/>
              <a:tailEnd len="med" w="med" type="none"/>
            </a:ln>
          </p:spPr>
        </p:cxnSp>
        <p:cxnSp>
          <p:nvCxnSpPr>
            <p:cNvPr id="740" name="Google Shape;740;p29"/>
            <p:cNvCxnSpPr/>
            <p:nvPr/>
          </p:nvCxnSpPr>
          <p:spPr>
            <a:xfrm>
              <a:off x="6091050" y="2766275"/>
              <a:ext cx="0" cy="606900"/>
            </a:xfrm>
            <a:prstGeom prst="straightConnector1">
              <a:avLst/>
            </a:prstGeom>
            <a:noFill/>
            <a:ln cap="rnd" cmpd="sng" w="28575">
              <a:solidFill>
                <a:schemeClr val="accent5"/>
              </a:solidFill>
              <a:prstDash val="solid"/>
              <a:round/>
              <a:headEnd len="med" w="med" type="none"/>
              <a:tailEnd len="med" w="med" type="none"/>
            </a:ln>
          </p:spPr>
        </p:cxnSp>
        <p:cxnSp>
          <p:nvCxnSpPr>
            <p:cNvPr id="741" name="Google Shape;741;p29"/>
            <p:cNvCxnSpPr/>
            <p:nvPr/>
          </p:nvCxnSpPr>
          <p:spPr>
            <a:xfrm>
              <a:off x="8472300" y="2766275"/>
              <a:ext cx="0" cy="606900"/>
            </a:xfrm>
            <a:prstGeom prst="straightConnector1">
              <a:avLst/>
            </a:prstGeom>
            <a:noFill/>
            <a:ln cap="rnd" cmpd="sng" w="28575">
              <a:solidFill>
                <a:schemeClr val="accent5"/>
              </a:solidFill>
              <a:prstDash val="solid"/>
              <a:round/>
              <a:headEnd len="med" w="med" type="none"/>
              <a:tailEnd len="med" w="med"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pSp>
        <p:nvGrpSpPr>
          <p:cNvPr id="746" name="Google Shape;746;p30"/>
          <p:cNvGrpSpPr/>
          <p:nvPr/>
        </p:nvGrpSpPr>
        <p:grpSpPr>
          <a:xfrm>
            <a:off x="2148664" y="656999"/>
            <a:ext cx="2721476" cy="5544000"/>
            <a:chOff x="1020102" y="533174"/>
            <a:chExt cx="2721476" cy="5544000"/>
          </a:xfrm>
        </p:grpSpPr>
        <p:sp>
          <p:nvSpPr>
            <p:cNvPr id="747" name="Google Shape;747;p3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8" name="Google Shape;748;p3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9" name="Google Shape;749;p3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0" name="Google Shape;750;p3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3" name="Google Shape;753;p30"/>
          <p:cNvSpPr txBox="1"/>
          <p:nvPr>
            <p:ph type="title"/>
          </p:nvPr>
        </p:nvSpPr>
        <p:spPr>
          <a:xfrm>
            <a:off x="5376198" y="2122000"/>
            <a:ext cx="47967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4000"/>
              <a:buNone/>
            </a:pPr>
            <a:r>
              <a:rPr lang="en"/>
              <a:t>Presenting a website or an </a:t>
            </a:r>
            <a:r>
              <a:rPr lang="en">
                <a:solidFill>
                  <a:schemeClr val="accent1"/>
                </a:solidFill>
              </a:rPr>
              <a:t>app?</a:t>
            </a:r>
            <a:endParaRPr>
              <a:solidFill>
                <a:schemeClr val="accent1"/>
              </a:solidFill>
            </a:endParaRPr>
          </a:p>
        </p:txBody>
      </p:sp>
      <p:sp>
        <p:nvSpPr>
          <p:cNvPr id="754" name="Google Shape;754;p30"/>
          <p:cNvSpPr txBox="1"/>
          <p:nvPr>
            <p:ph idx="1" type="body"/>
          </p:nvPr>
        </p:nvSpPr>
        <p:spPr>
          <a:xfrm>
            <a:off x="5376284" y="3503650"/>
            <a:ext cx="47967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If you are presenting a website, an internet product or an app, you can place a screenshot of it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grpSp>
        <p:nvGrpSpPr>
          <p:cNvPr id="759" name="Google Shape;759;p31"/>
          <p:cNvGrpSpPr/>
          <p:nvPr/>
        </p:nvGrpSpPr>
        <p:grpSpPr>
          <a:xfrm rot="5400000">
            <a:off x="5899790" y="1376119"/>
            <a:ext cx="5778042" cy="3955122"/>
            <a:chOff x="2345366" y="140711"/>
            <a:chExt cx="6483441" cy="4437974"/>
          </a:xfrm>
        </p:grpSpPr>
        <p:sp>
          <p:nvSpPr>
            <p:cNvPr id="760" name="Google Shape;760;p3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61" name="Google Shape;761;p31"/>
            <p:cNvGrpSpPr/>
            <p:nvPr/>
          </p:nvGrpSpPr>
          <p:grpSpPr>
            <a:xfrm>
              <a:off x="2345366" y="140711"/>
              <a:ext cx="6483441" cy="4437974"/>
              <a:chOff x="390725" y="192901"/>
              <a:chExt cx="9367780" cy="6412330"/>
            </a:xfrm>
          </p:grpSpPr>
          <p:sp>
            <p:nvSpPr>
              <p:cNvPr id="762" name="Google Shape;762;p3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63" name="Google Shape;763;p31"/>
              <p:cNvGrpSpPr/>
              <p:nvPr/>
            </p:nvGrpSpPr>
            <p:grpSpPr>
              <a:xfrm>
                <a:off x="9036100" y="3183177"/>
                <a:ext cx="492960" cy="492960"/>
                <a:chOff x="9132580" y="3159701"/>
                <a:chExt cx="371233" cy="371233"/>
              </a:xfrm>
            </p:grpSpPr>
            <p:sp>
              <p:nvSpPr>
                <p:cNvPr id="764" name="Google Shape;764;p3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5" name="Google Shape;765;p3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6" name="Google Shape;766;p3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67" name="Google Shape;767;p31"/>
              <p:cNvGrpSpPr/>
              <p:nvPr/>
            </p:nvGrpSpPr>
            <p:grpSpPr>
              <a:xfrm>
                <a:off x="390725" y="192901"/>
                <a:ext cx="9367780" cy="6412330"/>
                <a:chOff x="1194635" y="234866"/>
                <a:chExt cx="9244824" cy="6489556"/>
              </a:xfrm>
            </p:grpSpPr>
            <p:sp>
              <p:nvSpPr>
                <p:cNvPr id="768" name="Google Shape;768;p3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9" name="Google Shape;769;p3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0" name="Google Shape;770;p3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1" name="Google Shape;771;p3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3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3" name="Google Shape;773;p3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4" name="Google Shape;774;p3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3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3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7" name="Google Shape;777;p3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8" name="Google Shape;778;p3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9" name="Google Shape;779;p3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0" name="Google Shape;780;p3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1" name="Google Shape;781;p3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2" name="Google Shape;782;p3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3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4" name="Google Shape;784;p3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785" name="Google Shape;785;p3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6" name="Google Shape;786;p3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7" name="Google Shape;787;p31"/>
          <p:cNvSpPr txBox="1"/>
          <p:nvPr>
            <p:ph type="title"/>
          </p:nvPr>
        </p:nvSpPr>
        <p:spPr>
          <a:xfrm>
            <a:off x="1848125" y="1981100"/>
            <a:ext cx="46098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SzPts val="4000"/>
              <a:buNone/>
            </a:pPr>
            <a:r>
              <a:rPr lang="en"/>
              <a:t>Presenting a </a:t>
            </a:r>
            <a:r>
              <a:rPr lang="en">
                <a:solidFill>
                  <a:schemeClr val="accent1"/>
                </a:solidFill>
              </a:rPr>
              <a:t>website </a:t>
            </a:r>
            <a:r>
              <a:rPr lang="en"/>
              <a:t>or an app?</a:t>
            </a:r>
            <a:endParaRPr/>
          </a:p>
        </p:txBody>
      </p:sp>
      <p:sp>
        <p:nvSpPr>
          <p:cNvPr id="788" name="Google Shape;788;p31"/>
          <p:cNvSpPr txBox="1"/>
          <p:nvPr>
            <p:ph idx="1" type="body"/>
          </p:nvPr>
        </p:nvSpPr>
        <p:spPr>
          <a:xfrm>
            <a:off x="1848208" y="3438950"/>
            <a:ext cx="46098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SzPts val="1900"/>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32"/>
          <p:cNvSpPr txBox="1"/>
          <p:nvPr>
            <p:ph type="title"/>
          </p:nvPr>
        </p:nvSpPr>
        <p:spPr>
          <a:xfrm>
            <a:off x="3305200" y="1907588"/>
            <a:ext cx="5581500" cy="8967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6000"/>
              <a:t>Thank you!</a:t>
            </a:r>
            <a:endParaRPr sz="6000"/>
          </a:p>
        </p:txBody>
      </p:sp>
      <p:sp>
        <p:nvSpPr>
          <p:cNvPr id="794" name="Google Shape;794;p32"/>
          <p:cNvSpPr/>
          <p:nvPr/>
        </p:nvSpPr>
        <p:spPr>
          <a:xfrm>
            <a:off x="6032990" y="50039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5" name="Google Shape;795;p32"/>
          <p:cNvGrpSpPr/>
          <p:nvPr/>
        </p:nvGrpSpPr>
        <p:grpSpPr>
          <a:xfrm>
            <a:off x="6566084" y="4994282"/>
            <a:ext cx="411848" cy="411918"/>
            <a:chOff x="5162200" y="4097750"/>
            <a:chExt cx="338385" cy="338414"/>
          </a:xfrm>
        </p:grpSpPr>
        <p:sp>
          <p:nvSpPr>
            <p:cNvPr id="796" name="Google Shape;796;p3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9" name="Google Shape;799;p32"/>
          <p:cNvSpPr/>
          <p:nvPr/>
        </p:nvSpPr>
        <p:spPr>
          <a:xfrm>
            <a:off x="5300100" y="50453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2"/>
          <p:cNvSpPr txBox="1"/>
          <p:nvPr>
            <p:ph idx="1" type="body"/>
          </p:nvPr>
        </p:nvSpPr>
        <p:spPr>
          <a:xfrm>
            <a:off x="3305300" y="2965613"/>
            <a:ext cx="5581500" cy="1984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b="1" lang="en">
                <a:solidFill>
                  <a:schemeClr val="accent1"/>
                </a:solidFill>
              </a:rPr>
              <a:t>Do you have any questions?</a:t>
            </a:r>
            <a:endParaRPr b="1">
              <a:solidFill>
                <a:schemeClr val="accent1"/>
              </a:solidFill>
            </a:endParaRPr>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hello@mail.com</a:t>
            </a:r>
            <a:endParaRPr/>
          </a:p>
          <a:p>
            <a:pPr indent="0" lvl="0" marL="0" rtl="0" algn="ctr">
              <a:lnSpc>
                <a:spcPct val="115000"/>
              </a:lnSpc>
              <a:spcBef>
                <a:spcPts val="0"/>
              </a:spcBef>
              <a:spcAft>
                <a:spcPts val="0"/>
              </a:spcAft>
              <a:buSzPts val="1900"/>
              <a:buNone/>
            </a:pPr>
            <a:r>
              <a:rPr lang="en"/>
              <a:t>555-111-222</a:t>
            </a:r>
            <a:endParaRPr/>
          </a:p>
          <a:p>
            <a:pPr indent="0" lvl="0" marL="0" rtl="0" algn="ctr">
              <a:lnSpc>
                <a:spcPct val="115000"/>
              </a:lnSpc>
              <a:spcBef>
                <a:spcPts val="0"/>
              </a:spcBef>
              <a:spcAft>
                <a:spcPts val="0"/>
              </a:spcAft>
              <a:buSzPts val="1900"/>
              <a:buNone/>
            </a:pPr>
            <a:r>
              <a:rPr lang="en"/>
              <a:t>mydomain.com</a:t>
            </a:r>
            <a:endParaRPr/>
          </a:p>
          <a:p>
            <a:pPr indent="0" lvl="0" marL="0" rtl="0" algn="ctr">
              <a:lnSpc>
                <a:spcPct val="115000"/>
              </a:lnSpc>
              <a:spcBef>
                <a:spcPts val="0"/>
              </a:spcBef>
              <a:spcAft>
                <a:spcPts val="0"/>
              </a:spcAft>
              <a:buSzPts val="19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33"/>
          <p:cNvSpPr txBox="1"/>
          <p:nvPr>
            <p:ph type="title"/>
          </p:nvPr>
        </p:nvSpPr>
        <p:spPr>
          <a:xfrm>
            <a:off x="872850" y="865125"/>
            <a:ext cx="10652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8000"/>
              <a:buNone/>
            </a:pPr>
            <a:r>
              <a:rPr lang="en"/>
              <a:t>Certificate of Completion</a:t>
            </a:r>
            <a:endParaRPr/>
          </a:p>
        </p:txBody>
      </p:sp>
      <p:sp>
        <p:nvSpPr>
          <p:cNvPr id="806" name="Google Shape;806;p33"/>
          <p:cNvSpPr txBox="1"/>
          <p:nvPr>
            <p:ph idx="1" type="subTitle"/>
          </p:nvPr>
        </p:nvSpPr>
        <p:spPr>
          <a:xfrm>
            <a:off x="2533817" y="2454270"/>
            <a:ext cx="73308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00"/>
              <a:buNone/>
            </a:pPr>
            <a:r>
              <a:rPr lang="en"/>
              <a:t>Anna Smith.</a:t>
            </a:r>
            <a:endParaRPr/>
          </a:p>
        </p:txBody>
      </p:sp>
      <p:sp>
        <p:nvSpPr>
          <p:cNvPr id="807" name="Google Shape;807;p33"/>
          <p:cNvSpPr txBox="1"/>
          <p:nvPr>
            <p:ph idx="2" type="subTitle"/>
          </p:nvPr>
        </p:nvSpPr>
        <p:spPr>
          <a:xfrm>
            <a:off x="4153432" y="3433568"/>
            <a:ext cx="40917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You have successfully completed</a:t>
            </a:r>
            <a:endParaRPr/>
          </a:p>
        </p:txBody>
      </p:sp>
      <p:sp>
        <p:nvSpPr>
          <p:cNvPr id="808" name="Google Shape;808;p33"/>
          <p:cNvSpPr txBox="1"/>
          <p:nvPr>
            <p:ph idx="3" type="title"/>
          </p:nvPr>
        </p:nvSpPr>
        <p:spPr>
          <a:xfrm>
            <a:off x="872850" y="3779868"/>
            <a:ext cx="10652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This course.</a:t>
            </a:r>
            <a:endParaRPr/>
          </a:p>
        </p:txBody>
      </p:sp>
      <p:sp>
        <p:nvSpPr>
          <p:cNvPr id="809" name="Google Shape;809;p33"/>
          <p:cNvSpPr txBox="1"/>
          <p:nvPr>
            <p:ph idx="4" type="subTitle"/>
          </p:nvPr>
        </p:nvSpPr>
        <p:spPr>
          <a:xfrm>
            <a:off x="4153432" y="4805164"/>
            <a:ext cx="40917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Congratulations!</a:t>
            </a:r>
            <a:endParaRPr/>
          </a:p>
        </p:txBody>
      </p:sp>
      <p:pic>
        <p:nvPicPr>
          <p:cNvPr id="810" name="Google Shape;810;p33"/>
          <p:cNvPicPr preferRelativeResize="0"/>
          <p:nvPr/>
        </p:nvPicPr>
        <p:blipFill rotWithShape="1">
          <a:blip r:embed="rId3">
            <a:alphaModFix/>
          </a:blip>
          <a:srcRect b="0" l="0" r="0" t="0"/>
          <a:stretch/>
        </p:blipFill>
        <p:spPr>
          <a:xfrm>
            <a:off x="8490714" y="4841051"/>
            <a:ext cx="1966556" cy="1426498"/>
          </a:xfrm>
          <a:prstGeom prst="rect">
            <a:avLst/>
          </a:prstGeom>
          <a:noFill/>
          <a:ln>
            <a:noFill/>
          </a:ln>
          <a:effectLst>
            <a:outerShdw rotWithShape="0" algn="bl">
              <a:srgbClr val="000000"/>
            </a:outerShdw>
          </a:effectLst>
        </p:spPr>
      </p:pic>
      <p:sp>
        <p:nvSpPr>
          <p:cNvPr id="811" name="Google Shape;811;p33"/>
          <p:cNvSpPr txBox="1"/>
          <p:nvPr>
            <p:ph idx="5" type="subTitle"/>
          </p:nvPr>
        </p:nvSpPr>
        <p:spPr>
          <a:xfrm>
            <a:off x="1417856" y="5694687"/>
            <a:ext cx="2795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Date</a:t>
            </a:r>
            <a:endParaRPr/>
          </a:p>
        </p:txBody>
      </p:sp>
      <p:sp>
        <p:nvSpPr>
          <p:cNvPr id="812" name="Google Shape;812;p33"/>
          <p:cNvSpPr txBox="1"/>
          <p:nvPr>
            <p:ph idx="6" type="subTitle"/>
          </p:nvPr>
        </p:nvSpPr>
        <p:spPr>
          <a:xfrm>
            <a:off x="8185287" y="5694687"/>
            <a:ext cx="2795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Signature</a:t>
            </a:r>
            <a:endParaRPr/>
          </a:p>
        </p:txBody>
      </p:sp>
      <p:sp>
        <p:nvSpPr>
          <p:cNvPr id="813" name="Google Shape;813;p33"/>
          <p:cNvSpPr txBox="1"/>
          <p:nvPr>
            <p:ph idx="7" type="subTitle"/>
          </p:nvPr>
        </p:nvSpPr>
        <p:spPr>
          <a:xfrm>
            <a:off x="1417856" y="5396488"/>
            <a:ext cx="2795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4"/>
          <p:cNvSpPr txBox="1"/>
          <p:nvPr>
            <p:ph type="title"/>
          </p:nvPr>
        </p:nvSpPr>
        <p:spPr>
          <a:xfrm>
            <a:off x="1594119" y="1387125"/>
            <a:ext cx="9003600" cy="969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5100">
                <a:solidFill>
                  <a:schemeClr val="accent1"/>
                </a:solidFill>
              </a:rPr>
              <a:t>Credits.</a:t>
            </a:r>
            <a:endParaRPr sz="5100">
              <a:solidFill>
                <a:schemeClr val="accent1"/>
              </a:solidFill>
            </a:endParaRPr>
          </a:p>
        </p:txBody>
      </p:sp>
      <p:sp>
        <p:nvSpPr>
          <p:cNvPr id="819" name="Google Shape;819;p34"/>
          <p:cNvSpPr txBox="1"/>
          <p:nvPr>
            <p:ph idx="1" type="body"/>
          </p:nvPr>
        </p:nvSpPr>
        <p:spPr>
          <a:xfrm>
            <a:off x="1594281" y="2616375"/>
            <a:ext cx="9003600" cy="2854500"/>
          </a:xfrm>
          <a:prstGeom prst="rect">
            <a:avLst/>
          </a:prstGeom>
          <a:no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ctr">
              <a:lnSpc>
                <a:spcPct val="150000"/>
              </a:lnSpc>
              <a:spcBef>
                <a:spcPts val="0"/>
              </a:spcBef>
              <a:spcAft>
                <a:spcPts val="0"/>
              </a:spcAft>
              <a:buSzPts val="1900"/>
              <a:buNone/>
            </a:pPr>
            <a:r>
              <a:rPr lang="en" sz="2400"/>
              <a:t>Sample Images: </a:t>
            </a:r>
            <a:r>
              <a:rPr lang="en" sz="2400" u="sng">
                <a:solidFill>
                  <a:schemeClr val="hlink"/>
                </a:solidFill>
                <a:hlinkClick r:id="rId4"/>
              </a:rPr>
              <a:t>Unsplash</a:t>
            </a:r>
            <a:endParaRPr sz="2400"/>
          </a:p>
          <a:p>
            <a:pPr indent="0" lvl="0" marL="0" rtl="0" algn="ctr">
              <a:lnSpc>
                <a:spcPct val="150000"/>
              </a:lnSpc>
              <a:spcBef>
                <a:spcPts val="0"/>
              </a:spcBef>
              <a:spcAft>
                <a:spcPts val="0"/>
              </a:spcAft>
              <a:buSzPts val="1900"/>
              <a:buNone/>
            </a:pPr>
            <a:r>
              <a:rPr lang="en" sz="2400"/>
              <a:t>Fonts used in this presentation: Carme and </a:t>
            </a:r>
            <a:r>
              <a:rPr lang="en" sz="2400">
                <a:latin typeface="Belanosima"/>
                <a:ea typeface="Belanosima"/>
                <a:cs typeface="Belanosima"/>
                <a:sym typeface="Belanosima"/>
              </a:rPr>
              <a:t>Belanosima.</a:t>
            </a:r>
            <a:endParaRPr sz="2400">
              <a:latin typeface="Belanosima"/>
              <a:ea typeface="Belanosima"/>
              <a:cs typeface="Belanosima"/>
              <a:sym typeface="Belanosi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5"/>
          <p:cNvSpPr txBox="1"/>
          <p:nvPr>
            <p:ph type="title"/>
          </p:nvPr>
        </p:nvSpPr>
        <p:spPr>
          <a:xfrm>
            <a:off x="415650" y="421101"/>
            <a:ext cx="11360700" cy="991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5000"/>
              <a:t>Editable </a:t>
            </a:r>
            <a:r>
              <a:rPr lang="en" sz="5000">
                <a:solidFill>
                  <a:schemeClr val="accent1"/>
                </a:solidFill>
              </a:rPr>
              <a:t>Icons</a:t>
            </a:r>
            <a:endParaRPr sz="5000">
              <a:solidFill>
                <a:schemeClr val="accent1"/>
              </a:solidFill>
            </a:endParaRPr>
          </a:p>
        </p:txBody>
      </p:sp>
      <p:grpSp>
        <p:nvGrpSpPr>
          <p:cNvPr id="825" name="Google Shape;825;p35"/>
          <p:cNvGrpSpPr/>
          <p:nvPr/>
        </p:nvGrpSpPr>
        <p:grpSpPr>
          <a:xfrm>
            <a:off x="3570764" y="1773752"/>
            <a:ext cx="405160" cy="253589"/>
            <a:chOff x="4797800" y="1994125"/>
            <a:chExt cx="306475" cy="186025"/>
          </a:xfrm>
        </p:grpSpPr>
        <p:sp>
          <p:nvSpPr>
            <p:cNvPr id="826" name="Google Shape;826;p3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8" name="Google Shape;828;p3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3" name="Google Shape;833;p35"/>
          <p:cNvGrpSpPr/>
          <p:nvPr/>
        </p:nvGrpSpPr>
        <p:grpSpPr>
          <a:xfrm>
            <a:off x="6164058" y="1777777"/>
            <a:ext cx="352082" cy="254203"/>
            <a:chOff x="4250025" y="2848800"/>
            <a:chExt cx="266325" cy="186475"/>
          </a:xfrm>
        </p:grpSpPr>
        <p:sp>
          <p:nvSpPr>
            <p:cNvPr id="834" name="Google Shape;834;p3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6" name="Google Shape;836;p35"/>
          <p:cNvGrpSpPr/>
          <p:nvPr/>
        </p:nvGrpSpPr>
        <p:grpSpPr>
          <a:xfrm>
            <a:off x="6761406" y="1741891"/>
            <a:ext cx="343224" cy="326555"/>
            <a:chOff x="4707700" y="2822475"/>
            <a:chExt cx="259625" cy="239550"/>
          </a:xfrm>
        </p:grpSpPr>
        <p:sp>
          <p:nvSpPr>
            <p:cNvPr id="837" name="Google Shape;837;p3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0" name="Google Shape;840;p3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2" name="Google Shape;842;p35"/>
          <p:cNvGrpSpPr/>
          <p:nvPr/>
        </p:nvGrpSpPr>
        <p:grpSpPr>
          <a:xfrm>
            <a:off x="8396572" y="1705391"/>
            <a:ext cx="351487" cy="398940"/>
            <a:chOff x="6425500" y="2795700"/>
            <a:chExt cx="265875" cy="292650"/>
          </a:xfrm>
        </p:grpSpPr>
        <p:sp>
          <p:nvSpPr>
            <p:cNvPr id="843" name="Google Shape;843;p3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5" name="Google Shape;845;p3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6" name="Google Shape;846;p35"/>
          <p:cNvGrpSpPr/>
          <p:nvPr/>
        </p:nvGrpSpPr>
        <p:grpSpPr>
          <a:xfrm>
            <a:off x="9474618" y="1760035"/>
            <a:ext cx="350297" cy="290464"/>
            <a:chOff x="5549875" y="2418425"/>
            <a:chExt cx="264975" cy="213075"/>
          </a:xfrm>
        </p:grpSpPr>
        <p:sp>
          <p:nvSpPr>
            <p:cNvPr id="847" name="Google Shape;847;p3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9" name="Google Shape;849;p3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0" name="Google Shape;850;p35"/>
          <p:cNvGrpSpPr/>
          <p:nvPr/>
        </p:nvGrpSpPr>
        <p:grpSpPr>
          <a:xfrm>
            <a:off x="3570694" y="2404542"/>
            <a:ext cx="299598" cy="308322"/>
            <a:chOff x="3739275" y="2525850"/>
            <a:chExt cx="226625" cy="226175"/>
          </a:xfrm>
        </p:grpSpPr>
        <p:sp>
          <p:nvSpPr>
            <p:cNvPr id="851" name="Google Shape;851;p3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5" name="Google Shape;855;p35"/>
          <p:cNvGrpSpPr/>
          <p:nvPr/>
        </p:nvGrpSpPr>
        <p:grpSpPr>
          <a:xfrm>
            <a:off x="3043876" y="2377772"/>
            <a:ext cx="272464" cy="361861"/>
            <a:chOff x="4518575" y="2506200"/>
            <a:chExt cx="206100" cy="265450"/>
          </a:xfrm>
        </p:grpSpPr>
        <p:sp>
          <p:nvSpPr>
            <p:cNvPr id="856" name="Google Shape;856;p3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5" name="Google Shape;865;p35"/>
          <p:cNvGrpSpPr/>
          <p:nvPr/>
        </p:nvGrpSpPr>
        <p:grpSpPr>
          <a:xfrm>
            <a:off x="4125077" y="2404742"/>
            <a:ext cx="299631" cy="308322"/>
            <a:chOff x="4164375" y="1677425"/>
            <a:chExt cx="226650" cy="226175"/>
          </a:xfrm>
        </p:grpSpPr>
        <p:sp>
          <p:nvSpPr>
            <p:cNvPr id="866" name="Google Shape;866;p3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p35"/>
          <p:cNvGrpSpPr/>
          <p:nvPr/>
        </p:nvGrpSpPr>
        <p:grpSpPr>
          <a:xfrm>
            <a:off x="5179042" y="2395931"/>
            <a:ext cx="299003" cy="308322"/>
            <a:chOff x="5226025" y="1677425"/>
            <a:chExt cx="226175" cy="226175"/>
          </a:xfrm>
        </p:grpSpPr>
        <p:sp>
          <p:nvSpPr>
            <p:cNvPr id="872" name="Google Shape;872;p3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4" name="Google Shape;874;p35"/>
          <p:cNvGrpSpPr/>
          <p:nvPr/>
        </p:nvGrpSpPr>
        <p:grpSpPr>
          <a:xfrm>
            <a:off x="4652426" y="2396024"/>
            <a:ext cx="299003" cy="308322"/>
            <a:chOff x="4835275" y="1198350"/>
            <a:chExt cx="226175" cy="226175"/>
          </a:xfrm>
        </p:grpSpPr>
        <p:sp>
          <p:nvSpPr>
            <p:cNvPr id="875" name="Google Shape;875;p3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7" name="Google Shape;877;p35"/>
          <p:cNvGrpSpPr/>
          <p:nvPr/>
        </p:nvGrpSpPr>
        <p:grpSpPr>
          <a:xfrm>
            <a:off x="6339271" y="2379923"/>
            <a:ext cx="347356" cy="358215"/>
            <a:chOff x="968775" y="1180050"/>
            <a:chExt cx="262750" cy="262775"/>
          </a:xfrm>
        </p:grpSpPr>
        <p:sp>
          <p:nvSpPr>
            <p:cNvPr id="878" name="Google Shape;878;p3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1" name="Google Shape;881;p35"/>
          <p:cNvGrpSpPr/>
          <p:nvPr/>
        </p:nvGrpSpPr>
        <p:grpSpPr>
          <a:xfrm>
            <a:off x="5704170" y="2446992"/>
            <a:ext cx="386288" cy="224042"/>
            <a:chOff x="1678900" y="1231350"/>
            <a:chExt cx="292200" cy="164350"/>
          </a:xfrm>
        </p:grpSpPr>
        <p:sp>
          <p:nvSpPr>
            <p:cNvPr id="882" name="Google Shape;882;p3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5" name="Google Shape;885;p3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6" name="Google Shape;886;p35"/>
          <p:cNvGrpSpPr/>
          <p:nvPr/>
        </p:nvGrpSpPr>
        <p:grpSpPr>
          <a:xfrm>
            <a:off x="7467406" y="2373531"/>
            <a:ext cx="322006" cy="353205"/>
            <a:chOff x="2405550" y="1181850"/>
            <a:chExt cx="243575" cy="259100"/>
          </a:xfrm>
        </p:grpSpPr>
        <p:sp>
          <p:nvSpPr>
            <p:cNvPr id="887" name="Google Shape;887;p3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3" name="Google Shape;893;p3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4" name="Google Shape;894;p35"/>
          <p:cNvGrpSpPr/>
          <p:nvPr/>
        </p:nvGrpSpPr>
        <p:grpSpPr>
          <a:xfrm>
            <a:off x="8500593" y="2371333"/>
            <a:ext cx="286610" cy="357601"/>
            <a:chOff x="3086700" y="1180050"/>
            <a:chExt cx="216800" cy="262325"/>
          </a:xfrm>
        </p:grpSpPr>
        <p:sp>
          <p:nvSpPr>
            <p:cNvPr id="895" name="Google Shape;895;p3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7" name="Google Shape;897;p35"/>
          <p:cNvGrpSpPr/>
          <p:nvPr/>
        </p:nvGrpSpPr>
        <p:grpSpPr>
          <a:xfrm>
            <a:off x="9007187" y="2359473"/>
            <a:ext cx="228243" cy="381321"/>
            <a:chOff x="3741075" y="1171575"/>
            <a:chExt cx="172650" cy="279725"/>
          </a:xfrm>
        </p:grpSpPr>
        <p:sp>
          <p:nvSpPr>
            <p:cNvPr id="898" name="Google Shape;898;p3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2" name="Google Shape;902;p3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3" name="Google Shape;903;p35"/>
          <p:cNvGrpSpPr/>
          <p:nvPr/>
        </p:nvGrpSpPr>
        <p:grpSpPr>
          <a:xfrm>
            <a:off x="2528682" y="3103577"/>
            <a:ext cx="351520" cy="253623"/>
            <a:chOff x="952700" y="1101100"/>
            <a:chExt cx="265900" cy="186050"/>
          </a:xfrm>
        </p:grpSpPr>
        <p:sp>
          <p:nvSpPr>
            <p:cNvPr id="904" name="Google Shape;904;p3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7" name="Google Shape;907;p3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3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3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3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1" name="Google Shape;911;p35"/>
          <p:cNvGrpSpPr/>
          <p:nvPr/>
        </p:nvGrpSpPr>
        <p:grpSpPr>
          <a:xfrm>
            <a:off x="5219949" y="3082177"/>
            <a:ext cx="317875" cy="344208"/>
            <a:chOff x="5583325" y="1073450"/>
            <a:chExt cx="240450" cy="252500"/>
          </a:xfrm>
        </p:grpSpPr>
        <p:sp>
          <p:nvSpPr>
            <p:cNvPr id="912" name="Google Shape;912;p3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3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3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6" name="Google Shape;916;p35"/>
          <p:cNvGrpSpPr/>
          <p:nvPr/>
        </p:nvGrpSpPr>
        <p:grpSpPr>
          <a:xfrm>
            <a:off x="5703822" y="3071928"/>
            <a:ext cx="386850" cy="294962"/>
            <a:chOff x="1502275" y="3638775"/>
            <a:chExt cx="292625" cy="216375"/>
          </a:xfrm>
        </p:grpSpPr>
        <p:sp>
          <p:nvSpPr>
            <p:cNvPr id="917" name="Google Shape;917;p3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3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3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3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2" name="Google Shape;922;p35"/>
          <p:cNvGrpSpPr/>
          <p:nvPr/>
        </p:nvGrpSpPr>
        <p:grpSpPr>
          <a:xfrm>
            <a:off x="6258857" y="3016414"/>
            <a:ext cx="354428" cy="362441"/>
            <a:chOff x="3171000" y="4021950"/>
            <a:chExt cx="268100" cy="265875"/>
          </a:xfrm>
        </p:grpSpPr>
        <p:sp>
          <p:nvSpPr>
            <p:cNvPr id="923" name="Google Shape;923;p3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3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5" name="Google Shape;925;p3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3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7" name="Google Shape;927;p35"/>
          <p:cNvGrpSpPr/>
          <p:nvPr/>
        </p:nvGrpSpPr>
        <p:grpSpPr>
          <a:xfrm>
            <a:off x="7848132" y="3068067"/>
            <a:ext cx="334400" cy="344821"/>
            <a:chOff x="5684575" y="4038000"/>
            <a:chExt cx="252950" cy="252950"/>
          </a:xfrm>
        </p:grpSpPr>
        <p:sp>
          <p:nvSpPr>
            <p:cNvPr id="928" name="Google Shape;928;p3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3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3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4" name="Google Shape;934;p35"/>
          <p:cNvGrpSpPr/>
          <p:nvPr/>
        </p:nvGrpSpPr>
        <p:grpSpPr>
          <a:xfrm>
            <a:off x="8441727" y="3026501"/>
            <a:ext cx="247115" cy="399520"/>
            <a:chOff x="1982675" y="3599525"/>
            <a:chExt cx="186925" cy="293075"/>
          </a:xfrm>
        </p:grpSpPr>
        <p:sp>
          <p:nvSpPr>
            <p:cNvPr id="935" name="Google Shape;935;p3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3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3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3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0" name="Google Shape;940;p35"/>
          <p:cNvGrpSpPr/>
          <p:nvPr/>
        </p:nvGrpSpPr>
        <p:grpSpPr>
          <a:xfrm>
            <a:off x="8947735" y="3026500"/>
            <a:ext cx="178106" cy="398940"/>
            <a:chOff x="2397075" y="3602200"/>
            <a:chExt cx="134725" cy="292650"/>
          </a:xfrm>
        </p:grpSpPr>
        <p:sp>
          <p:nvSpPr>
            <p:cNvPr id="941" name="Google Shape;941;p3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3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6" name="Google Shape;946;p35"/>
          <p:cNvGrpSpPr/>
          <p:nvPr/>
        </p:nvGrpSpPr>
        <p:grpSpPr>
          <a:xfrm>
            <a:off x="2581850" y="3710924"/>
            <a:ext cx="246520" cy="383741"/>
            <a:chOff x="2717350" y="3603525"/>
            <a:chExt cx="186475" cy="281500"/>
          </a:xfrm>
        </p:grpSpPr>
        <p:sp>
          <p:nvSpPr>
            <p:cNvPr id="947" name="Google Shape;947;p3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1" name="Google Shape;951;p3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2" name="Google Shape;952;p35"/>
          <p:cNvGrpSpPr/>
          <p:nvPr/>
        </p:nvGrpSpPr>
        <p:grpSpPr>
          <a:xfrm>
            <a:off x="3024770" y="3721267"/>
            <a:ext cx="332053" cy="363054"/>
            <a:chOff x="3927075" y="3612900"/>
            <a:chExt cx="251175" cy="266325"/>
          </a:xfrm>
        </p:grpSpPr>
        <p:sp>
          <p:nvSpPr>
            <p:cNvPr id="953" name="Google Shape;953;p3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5" name="Google Shape;955;p35"/>
          <p:cNvGrpSpPr/>
          <p:nvPr/>
        </p:nvGrpSpPr>
        <p:grpSpPr>
          <a:xfrm>
            <a:off x="3552875" y="3780864"/>
            <a:ext cx="336152" cy="347241"/>
            <a:chOff x="4324975" y="3617800"/>
            <a:chExt cx="254275" cy="254725"/>
          </a:xfrm>
        </p:grpSpPr>
        <p:sp>
          <p:nvSpPr>
            <p:cNvPr id="956" name="Google Shape;956;p3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3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9" name="Google Shape;959;p35"/>
          <p:cNvGrpSpPr/>
          <p:nvPr/>
        </p:nvGrpSpPr>
        <p:grpSpPr>
          <a:xfrm>
            <a:off x="4086534" y="3846536"/>
            <a:ext cx="399872" cy="217737"/>
            <a:chOff x="4728650" y="3665975"/>
            <a:chExt cx="302475" cy="159725"/>
          </a:xfrm>
        </p:grpSpPr>
        <p:sp>
          <p:nvSpPr>
            <p:cNvPr id="960" name="Google Shape;960;p3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2" name="Google Shape;962;p35"/>
          <p:cNvGrpSpPr/>
          <p:nvPr/>
        </p:nvGrpSpPr>
        <p:grpSpPr>
          <a:xfrm>
            <a:off x="4613200" y="3803696"/>
            <a:ext cx="382719" cy="282796"/>
            <a:chOff x="5164925" y="3642775"/>
            <a:chExt cx="289500" cy="207450"/>
          </a:xfrm>
        </p:grpSpPr>
        <p:sp>
          <p:nvSpPr>
            <p:cNvPr id="963" name="Google Shape;963;p3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3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8" name="Google Shape;968;p3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3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5" name="Google Shape;975;p35"/>
          <p:cNvGrpSpPr/>
          <p:nvPr/>
        </p:nvGrpSpPr>
        <p:grpSpPr>
          <a:xfrm>
            <a:off x="8933824" y="3717916"/>
            <a:ext cx="327294" cy="334632"/>
            <a:chOff x="5717150" y="2098500"/>
            <a:chExt cx="247575" cy="245475"/>
          </a:xfrm>
        </p:grpSpPr>
        <p:sp>
          <p:nvSpPr>
            <p:cNvPr id="976" name="Google Shape;976;p3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3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3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9" name="Google Shape;979;p3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3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3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2" name="Google Shape;982;p35"/>
          <p:cNvGrpSpPr/>
          <p:nvPr/>
        </p:nvGrpSpPr>
        <p:grpSpPr>
          <a:xfrm>
            <a:off x="3511298" y="4358842"/>
            <a:ext cx="352082" cy="317455"/>
            <a:chOff x="6435300" y="2742175"/>
            <a:chExt cx="266325" cy="232875"/>
          </a:xfrm>
        </p:grpSpPr>
        <p:sp>
          <p:nvSpPr>
            <p:cNvPr id="983" name="Google Shape;983;p3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5" name="Google Shape;985;p35"/>
          <p:cNvGrpSpPr/>
          <p:nvPr/>
        </p:nvGrpSpPr>
        <p:grpSpPr>
          <a:xfrm>
            <a:off x="4558258" y="4437967"/>
            <a:ext cx="333805" cy="344208"/>
            <a:chOff x="674800" y="2146225"/>
            <a:chExt cx="252500" cy="252500"/>
          </a:xfrm>
        </p:grpSpPr>
        <p:sp>
          <p:nvSpPr>
            <p:cNvPr id="986" name="Google Shape;986;p3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0" name="Google Shape;990;p35"/>
          <p:cNvGrpSpPr/>
          <p:nvPr/>
        </p:nvGrpSpPr>
        <p:grpSpPr>
          <a:xfrm>
            <a:off x="5085306" y="4449453"/>
            <a:ext cx="333805" cy="344208"/>
            <a:chOff x="2164225" y="2146225"/>
            <a:chExt cx="252500" cy="252500"/>
          </a:xfrm>
        </p:grpSpPr>
        <p:sp>
          <p:nvSpPr>
            <p:cNvPr id="991" name="Google Shape;991;p3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3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3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5" name="Google Shape;995;p35"/>
          <p:cNvGrpSpPr/>
          <p:nvPr/>
        </p:nvGrpSpPr>
        <p:grpSpPr>
          <a:xfrm>
            <a:off x="4031217" y="4449226"/>
            <a:ext cx="334400" cy="344821"/>
            <a:chOff x="689975" y="1737200"/>
            <a:chExt cx="252950" cy="252950"/>
          </a:xfrm>
        </p:grpSpPr>
        <p:sp>
          <p:nvSpPr>
            <p:cNvPr id="996" name="Google Shape;996;p3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2" name="Google Shape;1002;p35"/>
          <p:cNvGrpSpPr/>
          <p:nvPr/>
        </p:nvGrpSpPr>
        <p:grpSpPr>
          <a:xfrm>
            <a:off x="5612075" y="4439102"/>
            <a:ext cx="334400" cy="344208"/>
            <a:chOff x="2961350" y="1740750"/>
            <a:chExt cx="252950" cy="252500"/>
          </a:xfrm>
        </p:grpSpPr>
        <p:sp>
          <p:nvSpPr>
            <p:cNvPr id="1003" name="Google Shape;1003;p3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9" name="Google Shape;1009;p3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010" name="Google Shape;1010;p35"/>
          <p:cNvGrpSpPr/>
          <p:nvPr/>
        </p:nvGrpSpPr>
        <p:grpSpPr>
          <a:xfrm>
            <a:off x="6696108" y="4387468"/>
            <a:ext cx="271902" cy="376448"/>
            <a:chOff x="4026550" y="3640100"/>
            <a:chExt cx="205675" cy="276150"/>
          </a:xfrm>
        </p:grpSpPr>
        <p:sp>
          <p:nvSpPr>
            <p:cNvPr id="1011" name="Google Shape;1011;p3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7" name="Google Shape;1017;p3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8" name="Google Shape;1018;p35"/>
          <p:cNvGrpSpPr/>
          <p:nvPr/>
        </p:nvGrpSpPr>
        <p:grpSpPr>
          <a:xfrm>
            <a:off x="7732713" y="4486703"/>
            <a:ext cx="351487" cy="294826"/>
            <a:chOff x="853250" y="4006875"/>
            <a:chExt cx="265875" cy="216275"/>
          </a:xfrm>
        </p:grpSpPr>
        <p:sp>
          <p:nvSpPr>
            <p:cNvPr id="1019" name="Google Shape;1019;p3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1" name="Google Shape;1021;p35"/>
          <p:cNvGrpSpPr/>
          <p:nvPr/>
        </p:nvGrpSpPr>
        <p:grpSpPr>
          <a:xfrm>
            <a:off x="8910280" y="4452282"/>
            <a:ext cx="245925" cy="363668"/>
            <a:chOff x="1978675" y="3981800"/>
            <a:chExt cx="186025" cy="266775"/>
          </a:xfrm>
        </p:grpSpPr>
        <p:sp>
          <p:nvSpPr>
            <p:cNvPr id="1022" name="Google Shape;1022;p3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4" name="Google Shape;1024;p3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5" name="Google Shape;1025;p35"/>
          <p:cNvGrpSpPr/>
          <p:nvPr/>
        </p:nvGrpSpPr>
        <p:grpSpPr>
          <a:xfrm>
            <a:off x="9440020" y="4461726"/>
            <a:ext cx="333805" cy="344821"/>
            <a:chOff x="480325" y="3970200"/>
            <a:chExt cx="252500" cy="252950"/>
          </a:xfrm>
        </p:grpSpPr>
        <p:sp>
          <p:nvSpPr>
            <p:cNvPr id="1026" name="Google Shape;1026;p3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1" name="Google Shape;1031;p3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2" name="Google Shape;1032;p35"/>
          <p:cNvGrpSpPr/>
          <p:nvPr/>
        </p:nvGrpSpPr>
        <p:grpSpPr>
          <a:xfrm>
            <a:off x="3015743" y="5051331"/>
            <a:ext cx="334400" cy="344208"/>
            <a:chOff x="5745250" y="4378350"/>
            <a:chExt cx="252950" cy="252500"/>
          </a:xfrm>
        </p:grpSpPr>
        <p:sp>
          <p:nvSpPr>
            <p:cNvPr id="1033" name="Google Shape;1033;p3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5" name="Google Shape;1035;p35"/>
          <p:cNvGrpSpPr/>
          <p:nvPr/>
        </p:nvGrpSpPr>
        <p:grpSpPr>
          <a:xfrm>
            <a:off x="3525242" y="5055591"/>
            <a:ext cx="334400" cy="344821"/>
            <a:chOff x="6130650" y="4381475"/>
            <a:chExt cx="252950" cy="252950"/>
          </a:xfrm>
        </p:grpSpPr>
        <p:sp>
          <p:nvSpPr>
            <p:cNvPr id="1036" name="Google Shape;1036;p3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8" name="Google Shape;1038;p3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9" name="Google Shape;1039;p35"/>
          <p:cNvGrpSpPr/>
          <p:nvPr/>
        </p:nvGrpSpPr>
        <p:grpSpPr>
          <a:xfrm>
            <a:off x="4533046" y="5078674"/>
            <a:ext cx="352082" cy="299802"/>
            <a:chOff x="6919750" y="1464650"/>
            <a:chExt cx="266325" cy="219925"/>
          </a:xfrm>
        </p:grpSpPr>
        <p:sp>
          <p:nvSpPr>
            <p:cNvPr id="1040" name="Google Shape;1040;p3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2" name="Google Shape;1042;p35"/>
          <p:cNvGrpSpPr/>
          <p:nvPr/>
        </p:nvGrpSpPr>
        <p:grpSpPr>
          <a:xfrm>
            <a:off x="5059243" y="5054116"/>
            <a:ext cx="366855" cy="339948"/>
            <a:chOff x="4759875" y="1027050"/>
            <a:chExt cx="277500" cy="249375"/>
          </a:xfrm>
        </p:grpSpPr>
        <p:sp>
          <p:nvSpPr>
            <p:cNvPr id="1043" name="Google Shape;1043;p3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35"/>
          <p:cNvGrpSpPr/>
          <p:nvPr/>
        </p:nvGrpSpPr>
        <p:grpSpPr>
          <a:xfrm>
            <a:off x="5600528" y="5038090"/>
            <a:ext cx="372738" cy="343186"/>
            <a:chOff x="3357900" y="1057675"/>
            <a:chExt cx="281950" cy="251750"/>
          </a:xfrm>
        </p:grpSpPr>
        <p:sp>
          <p:nvSpPr>
            <p:cNvPr id="1049" name="Google Shape;1049;p3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2" name="Google Shape;1052;p35"/>
          <p:cNvGrpSpPr/>
          <p:nvPr/>
        </p:nvGrpSpPr>
        <p:grpSpPr>
          <a:xfrm>
            <a:off x="6163700" y="5023095"/>
            <a:ext cx="191095" cy="401974"/>
            <a:chOff x="3783900" y="1046675"/>
            <a:chExt cx="144550" cy="294875"/>
          </a:xfrm>
        </p:grpSpPr>
        <p:sp>
          <p:nvSpPr>
            <p:cNvPr id="1053" name="Google Shape;1053;p3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5" name="Google Shape;1055;p3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6" name="Google Shape;1056;p35"/>
          <p:cNvGrpSpPr/>
          <p:nvPr/>
        </p:nvGrpSpPr>
        <p:grpSpPr>
          <a:xfrm>
            <a:off x="7062980" y="4780478"/>
            <a:ext cx="552596" cy="674409"/>
            <a:chOff x="238550" y="1487175"/>
            <a:chExt cx="418000" cy="494725"/>
          </a:xfrm>
        </p:grpSpPr>
        <p:sp>
          <p:nvSpPr>
            <p:cNvPr id="1057" name="Google Shape;1057;p3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6" name="Google Shape;1066;p3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8" name="Google Shape;1068;p35"/>
          <p:cNvGrpSpPr/>
          <p:nvPr/>
        </p:nvGrpSpPr>
        <p:grpSpPr>
          <a:xfrm>
            <a:off x="8815358" y="5107237"/>
            <a:ext cx="364707" cy="363804"/>
            <a:chOff x="6010925" y="3998175"/>
            <a:chExt cx="275875" cy="266875"/>
          </a:xfrm>
        </p:grpSpPr>
        <p:sp>
          <p:nvSpPr>
            <p:cNvPr id="1069" name="Google Shape;1069;p3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4" name="Google Shape;1074;p35"/>
          <p:cNvGrpSpPr/>
          <p:nvPr/>
        </p:nvGrpSpPr>
        <p:grpSpPr>
          <a:xfrm>
            <a:off x="9417554" y="5125862"/>
            <a:ext cx="352082" cy="308322"/>
            <a:chOff x="6866650" y="1038650"/>
            <a:chExt cx="266325" cy="226175"/>
          </a:xfrm>
        </p:grpSpPr>
        <p:sp>
          <p:nvSpPr>
            <p:cNvPr id="1075" name="Google Shape;1075;p3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8" name="Google Shape;1078;p35"/>
          <p:cNvGrpSpPr/>
          <p:nvPr/>
        </p:nvGrpSpPr>
        <p:grpSpPr>
          <a:xfrm>
            <a:off x="5155087" y="1762012"/>
            <a:ext cx="272497" cy="362441"/>
            <a:chOff x="2033075" y="2942475"/>
            <a:chExt cx="206125" cy="265875"/>
          </a:xfrm>
        </p:grpSpPr>
        <p:sp>
          <p:nvSpPr>
            <p:cNvPr id="1079" name="Google Shape;1079;p3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5" name="Google Shape;1085;p3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6" name="Google Shape;1086;p35"/>
          <p:cNvGrpSpPr/>
          <p:nvPr/>
        </p:nvGrpSpPr>
        <p:grpSpPr>
          <a:xfrm>
            <a:off x="3016802" y="5738414"/>
            <a:ext cx="325576" cy="362441"/>
            <a:chOff x="3081775" y="1061400"/>
            <a:chExt cx="246275" cy="265875"/>
          </a:xfrm>
        </p:grpSpPr>
        <p:sp>
          <p:nvSpPr>
            <p:cNvPr id="1087" name="Google Shape;1087;p3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0" name="Google Shape;1090;p35"/>
          <p:cNvGrpSpPr/>
          <p:nvPr/>
        </p:nvGrpSpPr>
        <p:grpSpPr>
          <a:xfrm>
            <a:off x="3556513" y="5780534"/>
            <a:ext cx="369202" cy="325941"/>
            <a:chOff x="2847150" y="1805000"/>
            <a:chExt cx="279275" cy="239100"/>
          </a:xfrm>
        </p:grpSpPr>
        <p:sp>
          <p:nvSpPr>
            <p:cNvPr id="1091" name="Google Shape;1091;p3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3" name="Google Shape;1093;p3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4" name="Google Shape;1094;p35"/>
          <p:cNvGrpSpPr/>
          <p:nvPr/>
        </p:nvGrpSpPr>
        <p:grpSpPr>
          <a:xfrm>
            <a:off x="4742307" y="5724791"/>
            <a:ext cx="352082" cy="363054"/>
            <a:chOff x="6435300" y="1095300"/>
            <a:chExt cx="266325" cy="266325"/>
          </a:xfrm>
        </p:grpSpPr>
        <p:sp>
          <p:nvSpPr>
            <p:cNvPr id="1095" name="Google Shape;1095;p3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8" name="Google Shape;1098;p3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0" name="Google Shape;1100;p35"/>
          <p:cNvGrpSpPr/>
          <p:nvPr/>
        </p:nvGrpSpPr>
        <p:grpSpPr>
          <a:xfrm>
            <a:off x="6295376" y="5719855"/>
            <a:ext cx="301350" cy="363054"/>
            <a:chOff x="4506525" y="1060950"/>
            <a:chExt cx="227950" cy="266325"/>
          </a:xfrm>
        </p:grpSpPr>
        <p:sp>
          <p:nvSpPr>
            <p:cNvPr id="1101" name="Google Shape;1101;p3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8" name="Google Shape;1108;p3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0" name="Google Shape;1110;p35"/>
          <p:cNvGrpSpPr/>
          <p:nvPr/>
        </p:nvGrpSpPr>
        <p:grpSpPr>
          <a:xfrm>
            <a:off x="7301010" y="5797711"/>
            <a:ext cx="251246" cy="356340"/>
            <a:chOff x="867500" y="3647700"/>
            <a:chExt cx="190050" cy="261400"/>
          </a:xfrm>
        </p:grpSpPr>
        <p:sp>
          <p:nvSpPr>
            <p:cNvPr id="1111" name="Google Shape;1111;p3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6" name="Google Shape;1116;p3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8" name="Google Shape;1118;p35"/>
          <p:cNvGrpSpPr/>
          <p:nvPr/>
        </p:nvGrpSpPr>
        <p:grpSpPr>
          <a:xfrm>
            <a:off x="9443288" y="5752884"/>
            <a:ext cx="299598" cy="398327"/>
            <a:chOff x="3707175" y="1322350"/>
            <a:chExt cx="226625" cy="292200"/>
          </a:xfrm>
        </p:grpSpPr>
        <p:sp>
          <p:nvSpPr>
            <p:cNvPr id="1119" name="Google Shape;1119;p3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8"/>
          <p:cNvSpPr txBox="1"/>
          <p:nvPr>
            <p:ph type="title"/>
          </p:nvPr>
        </p:nvSpPr>
        <p:spPr>
          <a:xfrm>
            <a:off x="2110339" y="3069875"/>
            <a:ext cx="8313000" cy="132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7000"/>
              <a:buNone/>
            </a:pPr>
            <a:r>
              <a:rPr lang="en"/>
              <a:t>Hello! </a:t>
            </a:r>
            <a:r>
              <a:rPr lang="en">
                <a:solidFill>
                  <a:schemeClr val="accent1"/>
                </a:solidFill>
              </a:rPr>
              <a:t>I’m...</a:t>
            </a:r>
            <a:endParaRPr>
              <a:solidFill>
                <a:schemeClr val="accent1"/>
              </a:solidFill>
            </a:endParaRPr>
          </a:p>
        </p:txBody>
      </p:sp>
      <p:sp>
        <p:nvSpPr>
          <p:cNvPr id="595" name="Google Shape;595;p18"/>
          <p:cNvSpPr txBox="1"/>
          <p:nvPr>
            <p:ph idx="1" type="body"/>
          </p:nvPr>
        </p:nvSpPr>
        <p:spPr>
          <a:xfrm>
            <a:off x="2110300" y="4474175"/>
            <a:ext cx="83130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Here is where you introduce yourself.</a:t>
            </a:r>
            <a:endParaRPr/>
          </a:p>
          <a:p>
            <a:pPr indent="0" lvl="0" marL="0" rtl="0" algn="ctr">
              <a:spcBef>
                <a:spcPts val="0"/>
              </a:spcBef>
              <a:spcAft>
                <a:spcPts val="0"/>
              </a:spcAft>
              <a:buSzPts val="1900"/>
              <a:buNone/>
            </a:pPr>
            <a:r>
              <a:t/>
            </a:r>
            <a:endParaRPr/>
          </a:p>
          <a:p>
            <a:pPr indent="0" lvl="0" marL="0" rtl="0" algn="ctr">
              <a:spcBef>
                <a:spcPts val="0"/>
              </a:spcBef>
              <a:spcAft>
                <a:spcPts val="0"/>
              </a:spcAft>
              <a:buSzPts val="1900"/>
              <a:buNone/>
            </a:pPr>
            <a:r>
              <a:rPr lang="en"/>
              <a:t>You can add your name, title and a little background. Right click the image and replace it with your own.</a:t>
            </a:r>
            <a:endParaRPr/>
          </a:p>
        </p:txBody>
      </p:sp>
      <p:pic>
        <p:nvPicPr>
          <p:cNvPr id="596" name="Google Shape;596;p18"/>
          <p:cNvPicPr preferRelativeResize="0"/>
          <p:nvPr>
            <p:ph idx="2" type="pic"/>
          </p:nvPr>
        </p:nvPicPr>
        <p:blipFill rotWithShape="1">
          <a:blip r:embed="rId3">
            <a:alphaModFix/>
          </a:blip>
          <a:srcRect b="33219" l="0" r="0" t="-20"/>
          <a:stretch/>
        </p:blipFill>
        <p:spPr>
          <a:xfrm>
            <a:off x="4872450" y="541175"/>
            <a:ext cx="2447100" cy="244710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9"/>
          <p:cNvSpPr txBox="1"/>
          <p:nvPr>
            <p:ph type="title"/>
          </p:nvPr>
        </p:nvSpPr>
        <p:spPr>
          <a:xfrm>
            <a:off x="1047725" y="1027275"/>
            <a:ext cx="10096500" cy="706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You can use this table of contents.</a:t>
            </a:r>
            <a:endParaRPr/>
          </a:p>
        </p:txBody>
      </p:sp>
      <p:sp>
        <p:nvSpPr>
          <p:cNvPr id="602" name="Google Shape;602;p19"/>
          <p:cNvSpPr txBox="1"/>
          <p:nvPr>
            <p:ph idx="1" type="body"/>
          </p:nvPr>
        </p:nvSpPr>
        <p:spPr>
          <a:xfrm>
            <a:off x="1047736" y="2717249"/>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We will talk about this first.</a:t>
            </a:r>
            <a:endParaRPr/>
          </a:p>
        </p:txBody>
      </p:sp>
      <p:sp>
        <p:nvSpPr>
          <p:cNvPr id="603" name="Google Shape;603;p19"/>
          <p:cNvSpPr txBox="1"/>
          <p:nvPr>
            <p:ph idx="2" type="body"/>
          </p:nvPr>
        </p:nvSpPr>
        <p:spPr>
          <a:xfrm>
            <a:off x="4612350" y="2717249"/>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We will talk about this second.</a:t>
            </a:r>
            <a:endParaRPr/>
          </a:p>
        </p:txBody>
      </p:sp>
      <p:sp>
        <p:nvSpPr>
          <p:cNvPr id="604" name="Google Shape;604;p19"/>
          <p:cNvSpPr txBox="1"/>
          <p:nvPr>
            <p:ph idx="3" type="body"/>
          </p:nvPr>
        </p:nvSpPr>
        <p:spPr>
          <a:xfrm>
            <a:off x="1047736" y="4606416"/>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After that we will talk about this.</a:t>
            </a:r>
            <a:endParaRPr/>
          </a:p>
        </p:txBody>
      </p:sp>
      <p:sp>
        <p:nvSpPr>
          <p:cNvPr id="605" name="Google Shape;605;p19"/>
          <p:cNvSpPr txBox="1"/>
          <p:nvPr>
            <p:ph idx="4" type="body"/>
          </p:nvPr>
        </p:nvSpPr>
        <p:spPr>
          <a:xfrm>
            <a:off x="4612350" y="4606416"/>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We will also talk about this.</a:t>
            </a:r>
            <a:endParaRPr/>
          </a:p>
        </p:txBody>
      </p:sp>
      <p:sp>
        <p:nvSpPr>
          <p:cNvPr id="606" name="Google Shape;606;p19"/>
          <p:cNvSpPr txBox="1"/>
          <p:nvPr>
            <p:ph idx="5" type="title"/>
          </p:nvPr>
        </p:nvSpPr>
        <p:spPr>
          <a:xfrm>
            <a:off x="1047736" y="2073258"/>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solidFill>
                  <a:schemeClr val="accent1"/>
                </a:solidFill>
              </a:rPr>
              <a:t>Dogs</a:t>
            </a:r>
            <a:endParaRPr>
              <a:solidFill>
                <a:schemeClr val="accent1"/>
              </a:solidFill>
            </a:endParaRPr>
          </a:p>
        </p:txBody>
      </p:sp>
      <p:sp>
        <p:nvSpPr>
          <p:cNvPr id="607" name="Google Shape;607;p19"/>
          <p:cNvSpPr txBox="1"/>
          <p:nvPr>
            <p:ph idx="6" type="title"/>
          </p:nvPr>
        </p:nvSpPr>
        <p:spPr>
          <a:xfrm>
            <a:off x="4612350" y="2073258"/>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t>C</a:t>
            </a:r>
            <a:r>
              <a:rPr lang="en"/>
              <a:t>ats</a:t>
            </a:r>
            <a:endParaRPr/>
          </a:p>
        </p:txBody>
      </p:sp>
      <p:sp>
        <p:nvSpPr>
          <p:cNvPr id="608" name="Google Shape;608;p19"/>
          <p:cNvSpPr txBox="1"/>
          <p:nvPr>
            <p:ph idx="7" type="title"/>
          </p:nvPr>
        </p:nvSpPr>
        <p:spPr>
          <a:xfrm>
            <a:off x="1047736" y="3962424"/>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t>Kangaroos </a:t>
            </a:r>
            <a:endParaRPr/>
          </a:p>
        </p:txBody>
      </p:sp>
      <p:sp>
        <p:nvSpPr>
          <p:cNvPr id="609" name="Google Shape;609;p19"/>
          <p:cNvSpPr txBox="1"/>
          <p:nvPr>
            <p:ph idx="8" type="title"/>
          </p:nvPr>
        </p:nvSpPr>
        <p:spPr>
          <a:xfrm>
            <a:off x="4612350" y="3962424"/>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solidFill>
                  <a:schemeClr val="accent1"/>
                </a:solidFill>
              </a:rPr>
              <a:t>Pandas</a:t>
            </a:r>
            <a:endParaRPr>
              <a:solidFill>
                <a:schemeClr val="accent1"/>
              </a:solidFill>
            </a:endParaRPr>
          </a:p>
        </p:txBody>
      </p:sp>
      <p:sp>
        <p:nvSpPr>
          <p:cNvPr id="610" name="Google Shape;610;p19"/>
          <p:cNvSpPr txBox="1"/>
          <p:nvPr>
            <p:ph idx="9" type="body"/>
          </p:nvPr>
        </p:nvSpPr>
        <p:spPr>
          <a:xfrm>
            <a:off x="8176964" y="2717249"/>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Then, we will talk about this.</a:t>
            </a:r>
            <a:endParaRPr/>
          </a:p>
        </p:txBody>
      </p:sp>
      <p:sp>
        <p:nvSpPr>
          <p:cNvPr id="611" name="Google Shape;611;p19"/>
          <p:cNvSpPr txBox="1"/>
          <p:nvPr>
            <p:ph idx="13" type="body"/>
          </p:nvPr>
        </p:nvSpPr>
        <p:spPr>
          <a:xfrm>
            <a:off x="8176964" y="4606416"/>
            <a:ext cx="2967300" cy="1224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900"/>
              <a:buNone/>
            </a:pPr>
            <a:r>
              <a:rPr lang="en"/>
              <a:t>And we will talk about this last.</a:t>
            </a:r>
            <a:endParaRPr/>
          </a:p>
        </p:txBody>
      </p:sp>
      <p:sp>
        <p:nvSpPr>
          <p:cNvPr id="612" name="Google Shape;612;p19"/>
          <p:cNvSpPr txBox="1"/>
          <p:nvPr>
            <p:ph idx="14" type="title"/>
          </p:nvPr>
        </p:nvSpPr>
        <p:spPr>
          <a:xfrm>
            <a:off x="8176964" y="2073258"/>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solidFill>
                  <a:schemeClr val="accent1"/>
                </a:solidFill>
              </a:rPr>
              <a:t>Elephants</a:t>
            </a:r>
            <a:endParaRPr>
              <a:solidFill>
                <a:schemeClr val="accent1"/>
              </a:solidFill>
            </a:endParaRPr>
          </a:p>
        </p:txBody>
      </p:sp>
      <p:sp>
        <p:nvSpPr>
          <p:cNvPr id="613" name="Google Shape;613;p19"/>
          <p:cNvSpPr txBox="1"/>
          <p:nvPr>
            <p:ph idx="15" type="title"/>
          </p:nvPr>
        </p:nvSpPr>
        <p:spPr>
          <a:xfrm>
            <a:off x="8176964" y="3962424"/>
            <a:ext cx="2967300" cy="643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600"/>
              <a:buNone/>
            </a:pPr>
            <a:r>
              <a:rPr lang="en"/>
              <a:t>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0"/>
          <p:cNvSpPr txBox="1"/>
          <p:nvPr>
            <p:ph type="title"/>
          </p:nvPr>
        </p:nvSpPr>
        <p:spPr>
          <a:xfrm>
            <a:off x="1853925" y="1485900"/>
            <a:ext cx="3042300" cy="38862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5300"/>
              <a:t>Bullet </a:t>
            </a:r>
            <a:r>
              <a:rPr lang="en" sz="5300">
                <a:solidFill>
                  <a:schemeClr val="accent1"/>
                </a:solidFill>
              </a:rPr>
              <a:t>Point List</a:t>
            </a:r>
            <a:endParaRPr sz="5300">
              <a:solidFill>
                <a:schemeClr val="accent1"/>
              </a:solidFill>
            </a:endParaRPr>
          </a:p>
        </p:txBody>
      </p:sp>
      <p:sp>
        <p:nvSpPr>
          <p:cNvPr id="619" name="Google Shape;619;p20"/>
          <p:cNvSpPr txBox="1"/>
          <p:nvPr>
            <p:ph idx="1" type="body"/>
          </p:nvPr>
        </p:nvSpPr>
        <p:spPr>
          <a:xfrm>
            <a:off x="5132700" y="1590175"/>
            <a:ext cx="5268900" cy="3427200"/>
          </a:xfrm>
          <a:prstGeom prst="rect">
            <a:avLst/>
          </a:prstGeom>
          <a:noFill/>
          <a:ln>
            <a:noFill/>
          </a:ln>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1"/>
          <p:cNvSpPr txBox="1"/>
          <p:nvPr>
            <p:ph idx="1" type="body"/>
          </p:nvPr>
        </p:nvSpPr>
        <p:spPr>
          <a:xfrm>
            <a:off x="2401350" y="4089075"/>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Add a brief introduction of your section here: Let’s dive in and get to know some interesting facts about animals!</a:t>
            </a:r>
            <a:endParaRPr/>
          </a:p>
        </p:txBody>
      </p:sp>
      <p:sp>
        <p:nvSpPr>
          <p:cNvPr id="625" name="Google Shape;625;p21"/>
          <p:cNvSpPr txBox="1"/>
          <p:nvPr>
            <p:ph type="title"/>
          </p:nvPr>
        </p:nvSpPr>
        <p:spPr>
          <a:xfrm>
            <a:off x="2401350" y="2005425"/>
            <a:ext cx="7389300" cy="20661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000"/>
              <a:buNone/>
            </a:pPr>
            <a:r>
              <a:rPr lang="en"/>
              <a:t>We will talk about this first.</a:t>
            </a:r>
            <a:endParaRPr/>
          </a:p>
        </p:txBody>
      </p:sp>
      <p:sp>
        <p:nvSpPr>
          <p:cNvPr id="626" name="Google Shape;626;p21"/>
          <p:cNvSpPr/>
          <p:nvPr/>
        </p:nvSpPr>
        <p:spPr>
          <a:xfrm>
            <a:off x="5494523" y="914400"/>
            <a:ext cx="1102915" cy="757223"/>
          </a:xfrm>
          <a:prstGeom prst="rect">
            <a:avLst/>
          </a:prstGeom>
        </p:spPr>
        <p:txBody>
          <a:bodyPr>
            <a:prstTxWarp prst="textPlain"/>
          </a:bodyPr>
          <a:lstStyle/>
          <a:p>
            <a:pPr lvl="0" algn="ctr"/>
            <a:r>
              <a:rPr b="0" i="0">
                <a:ln>
                  <a:noFill/>
                </a:ln>
                <a:solidFill>
                  <a:schemeClr val="accent3"/>
                </a:solidFill>
                <a:latin typeface="Belanosima;600"/>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2"/>
          <p:cNvSpPr txBox="1"/>
          <p:nvPr>
            <p:ph type="title"/>
          </p:nvPr>
        </p:nvSpPr>
        <p:spPr>
          <a:xfrm>
            <a:off x="2199000" y="1189475"/>
            <a:ext cx="77940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Did you </a:t>
            </a:r>
            <a:r>
              <a:rPr lang="en">
                <a:solidFill>
                  <a:schemeClr val="accent1"/>
                </a:solidFill>
              </a:rPr>
              <a:t>know?</a:t>
            </a:r>
            <a:endParaRPr>
              <a:solidFill>
                <a:schemeClr val="accent1"/>
              </a:solidFill>
            </a:endParaRPr>
          </a:p>
        </p:txBody>
      </p:sp>
      <p:sp>
        <p:nvSpPr>
          <p:cNvPr id="632" name="Google Shape;632;p22"/>
          <p:cNvSpPr txBox="1"/>
          <p:nvPr>
            <p:ph idx="1" type="body"/>
          </p:nvPr>
        </p:nvSpPr>
        <p:spPr>
          <a:xfrm>
            <a:off x="2199000" y="2390275"/>
            <a:ext cx="7794000" cy="2951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Did you know that elephants can sense storms?</a:t>
            </a:r>
            <a:endParaRPr/>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Elephants may be able to detect a thunderstorm from hundreds of miles away, and will head towards it, looking for water. </a:t>
            </a:r>
            <a:endParaRPr/>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23"/>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638" name="Google Shape;638;p23"/>
          <p:cNvSpPr txBox="1"/>
          <p:nvPr>
            <p:ph idx="4294967295" type="title"/>
          </p:nvPr>
        </p:nvSpPr>
        <p:spPr>
          <a:xfrm>
            <a:off x="6591400" y="802975"/>
            <a:ext cx="5256600" cy="43515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4000"/>
              <a:buNone/>
            </a:pPr>
            <a:r>
              <a:rPr lang="en" sz="7000"/>
              <a:t>Koalas are </a:t>
            </a:r>
            <a:r>
              <a:rPr lang="en" sz="7000">
                <a:solidFill>
                  <a:schemeClr val="accent1"/>
                </a:solidFill>
              </a:rPr>
              <a:t>even more lazy</a:t>
            </a:r>
            <a:r>
              <a:rPr lang="en" sz="7000"/>
              <a:t> than cats.</a:t>
            </a:r>
            <a:endParaRPr sz="7000"/>
          </a:p>
        </p:txBody>
      </p:sp>
      <p:sp>
        <p:nvSpPr>
          <p:cNvPr id="639" name="Google Shape;639;p23"/>
          <p:cNvSpPr txBox="1"/>
          <p:nvPr>
            <p:ph idx="4294967295" type="body"/>
          </p:nvPr>
        </p:nvSpPr>
        <p:spPr>
          <a:xfrm>
            <a:off x="550225" y="5341800"/>
            <a:ext cx="11129100" cy="97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p:txBody>
      </p:sp>
      <p:grpSp>
        <p:nvGrpSpPr>
          <p:cNvPr id="640" name="Google Shape;640;p23"/>
          <p:cNvGrpSpPr/>
          <p:nvPr/>
        </p:nvGrpSpPr>
        <p:grpSpPr>
          <a:xfrm flipH="1">
            <a:off x="9714191" y="-127633"/>
            <a:ext cx="2769168" cy="2654865"/>
            <a:chOff x="-248959" y="-318133"/>
            <a:chExt cx="2769168" cy="2654865"/>
          </a:xfrm>
        </p:grpSpPr>
        <p:sp>
          <p:nvSpPr>
            <p:cNvPr id="641" name="Google Shape;641;p23"/>
            <p:cNvSpPr/>
            <p:nvPr/>
          </p:nvSpPr>
          <p:spPr>
            <a:xfrm>
              <a:off x="11" y="-58996"/>
              <a:ext cx="1098803" cy="1096072"/>
            </a:xfrm>
            <a:custGeom>
              <a:rect b="b" l="l" r="r" t="t"/>
              <a:pathLst>
                <a:path extrusionOk="0" h="1881669" w="1886357">
                  <a:moveTo>
                    <a:pt x="161678" y="498423"/>
                  </a:moveTo>
                  <a:cubicBezTo>
                    <a:pt x="321090" y="223467"/>
                    <a:pt x="557826" y="-87750"/>
                    <a:pt x="770671" y="22946"/>
                  </a:cubicBezTo>
                  <a:cubicBezTo>
                    <a:pt x="983517" y="133642"/>
                    <a:pt x="782063" y="780320"/>
                    <a:pt x="1013063" y="941206"/>
                  </a:cubicBezTo>
                  <a:cubicBezTo>
                    <a:pt x="1244064" y="1102093"/>
                    <a:pt x="1512650" y="500011"/>
                    <a:pt x="1694692" y="666495"/>
                  </a:cubicBezTo>
                  <a:cubicBezTo>
                    <a:pt x="1876724" y="832983"/>
                    <a:pt x="1993519" y="1313586"/>
                    <a:pt x="1741221" y="1607137"/>
                  </a:cubicBezTo>
                  <a:cubicBezTo>
                    <a:pt x="1488913" y="1900698"/>
                    <a:pt x="856234" y="1921948"/>
                    <a:pt x="685480" y="1840728"/>
                  </a:cubicBezTo>
                  <a:cubicBezTo>
                    <a:pt x="514715" y="1759499"/>
                    <a:pt x="1196286" y="1461729"/>
                    <a:pt x="1058174" y="1282240"/>
                  </a:cubicBezTo>
                  <a:cubicBezTo>
                    <a:pt x="920052" y="1102751"/>
                    <a:pt x="357141" y="1318720"/>
                    <a:pt x="133019" y="1122772"/>
                  </a:cubicBezTo>
                  <a:cubicBezTo>
                    <a:pt x="-91104" y="926814"/>
                    <a:pt x="2265" y="773376"/>
                    <a:pt x="161678" y="4984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23"/>
            <p:cNvSpPr/>
            <p:nvPr/>
          </p:nvSpPr>
          <p:spPr>
            <a:xfrm>
              <a:off x="1098835" y="-318133"/>
              <a:ext cx="1421375" cy="1355215"/>
            </a:xfrm>
            <a:custGeom>
              <a:rect b="b" l="l" r="r" t="t"/>
              <a:pathLst>
                <a:path extrusionOk="0" h="2326550" w="2440128">
                  <a:moveTo>
                    <a:pt x="1426754" y="241738"/>
                  </a:moveTo>
                  <a:cubicBezTo>
                    <a:pt x="1687500" y="574619"/>
                    <a:pt x="1265553" y="731039"/>
                    <a:pt x="1485789" y="895653"/>
                  </a:cubicBezTo>
                  <a:cubicBezTo>
                    <a:pt x="1706036" y="1060264"/>
                    <a:pt x="2211623" y="493248"/>
                    <a:pt x="2391494" y="885833"/>
                  </a:cubicBezTo>
                  <a:cubicBezTo>
                    <a:pt x="2673062" y="1500414"/>
                    <a:pt x="1645952" y="1099297"/>
                    <a:pt x="1511993" y="1422852"/>
                  </a:cubicBezTo>
                  <a:cubicBezTo>
                    <a:pt x="1378033" y="1746397"/>
                    <a:pt x="1832185" y="1865012"/>
                    <a:pt x="1417676" y="2235087"/>
                  </a:cubicBezTo>
                  <a:cubicBezTo>
                    <a:pt x="1170560" y="2455724"/>
                    <a:pt x="401740" y="2243183"/>
                    <a:pt x="355058" y="1958271"/>
                  </a:cubicBezTo>
                  <a:cubicBezTo>
                    <a:pt x="268742" y="1431406"/>
                    <a:pt x="833108" y="1572614"/>
                    <a:pt x="705035" y="1207701"/>
                  </a:cubicBezTo>
                  <a:cubicBezTo>
                    <a:pt x="587029" y="871507"/>
                    <a:pt x="-26076" y="1063760"/>
                    <a:pt x="861" y="577778"/>
                  </a:cubicBezTo>
                  <a:cubicBezTo>
                    <a:pt x="35856" y="-53777"/>
                    <a:pt x="1103961" y="-170365"/>
                    <a:pt x="1426754" y="2417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23"/>
            <p:cNvSpPr/>
            <p:nvPr/>
          </p:nvSpPr>
          <p:spPr>
            <a:xfrm>
              <a:off x="-5" y="1196131"/>
              <a:ext cx="826461" cy="1140602"/>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44" name="Google Shape;644;p23"/>
            <p:cNvGrpSpPr/>
            <p:nvPr/>
          </p:nvGrpSpPr>
          <p:grpSpPr>
            <a:xfrm rot="2024519">
              <a:off x="-21115" y="279707"/>
              <a:ext cx="1617096" cy="1310807"/>
              <a:chOff x="-15807" y="2535022"/>
              <a:chExt cx="4403050" cy="3569083"/>
            </a:xfrm>
          </p:grpSpPr>
          <p:sp>
            <p:nvSpPr>
              <p:cNvPr id="645" name="Google Shape;645;p23"/>
              <p:cNvSpPr/>
              <p:nvPr/>
            </p:nvSpPr>
            <p:spPr>
              <a:xfrm>
                <a:off x="-15807" y="3769681"/>
                <a:ext cx="2145683" cy="2026929"/>
              </a:xfrm>
              <a:custGeom>
                <a:rect b="b" l="l" r="r" t="t"/>
                <a:pathLst>
                  <a:path extrusionOk="0" h="2026929" w="2145683">
                    <a:moveTo>
                      <a:pt x="0" y="2026930"/>
                    </a:moveTo>
                    <a:cubicBezTo>
                      <a:pt x="0" y="2026930"/>
                      <a:pt x="145036" y="1556585"/>
                      <a:pt x="356525" y="1240469"/>
                    </a:cubicBezTo>
                    <a:cubicBezTo>
                      <a:pt x="797412" y="581482"/>
                      <a:pt x="1349032" y="105508"/>
                      <a:pt x="2145684"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23"/>
              <p:cNvSpPr/>
              <p:nvPr/>
            </p:nvSpPr>
            <p:spPr>
              <a:xfrm>
                <a:off x="2129876" y="3533175"/>
                <a:ext cx="2257367" cy="806917"/>
              </a:xfrm>
              <a:custGeom>
                <a:rect b="b" l="l" r="r" t="t"/>
                <a:pathLst>
                  <a:path extrusionOk="0" h="806917" w="2257367">
                    <a:moveTo>
                      <a:pt x="0" y="236506"/>
                    </a:moveTo>
                    <a:cubicBezTo>
                      <a:pt x="0" y="236506"/>
                      <a:pt x="176622" y="120882"/>
                      <a:pt x="209455" y="101032"/>
                    </a:cubicBezTo>
                    <a:cubicBezTo>
                      <a:pt x="342852" y="20403"/>
                      <a:pt x="514340" y="1115"/>
                      <a:pt x="666664" y="48"/>
                    </a:cubicBezTo>
                    <a:cubicBezTo>
                      <a:pt x="1147791" y="-3324"/>
                      <a:pt x="1606734" y="170060"/>
                      <a:pt x="1972408" y="485709"/>
                    </a:cubicBezTo>
                    <a:cubicBezTo>
                      <a:pt x="1997002" y="506940"/>
                      <a:pt x="2257273" y="714042"/>
                      <a:pt x="2257368" y="718071"/>
                    </a:cubicBezTo>
                    <a:cubicBezTo>
                      <a:pt x="2257435" y="720653"/>
                      <a:pt x="2219258" y="709708"/>
                      <a:pt x="2214534" y="709146"/>
                    </a:cubicBezTo>
                    <a:cubicBezTo>
                      <a:pt x="2177720" y="704813"/>
                      <a:pt x="2136000" y="697288"/>
                      <a:pt x="2099215" y="702012"/>
                    </a:cubicBezTo>
                    <a:cubicBezTo>
                      <a:pt x="1985772" y="716566"/>
                      <a:pt x="1873748" y="734121"/>
                      <a:pt x="1760420" y="751123"/>
                    </a:cubicBezTo>
                    <a:cubicBezTo>
                      <a:pt x="1653311" y="767192"/>
                      <a:pt x="1550289" y="797796"/>
                      <a:pt x="1441685" y="805187"/>
                    </a:cubicBezTo>
                    <a:cubicBezTo>
                      <a:pt x="1164746" y="824046"/>
                      <a:pt x="823598" y="685058"/>
                      <a:pt x="576358" y="568938"/>
                    </a:cubicBezTo>
                    <a:cubicBezTo>
                      <a:pt x="450142" y="509655"/>
                      <a:pt x="316840" y="439684"/>
                      <a:pt x="200482" y="363284"/>
                    </a:cubicBezTo>
                    <a:cubicBezTo>
                      <a:pt x="157867" y="335309"/>
                      <a:pt x="0" y="236506"/>
                      <a:pt x="0" y="236506"/>
                    </a:cubicBezTo>
                    <a:close/>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23"/>
              <p:cNvSpPr/>
              <p:nvPr/>
            </p:nvSpPr>
            <p:spPr>
              <a:xfrm>
                <a:off x="2155870" y="3734182"/>
                <a:ext cx="2199855" cy="498022"/>
              </a:xfrm>
              <a:custGeom>
                <a:rect b="b" l="l" r="r" t="t"/>
                <a:pathLst>
                  <a:path extrusionOk="0" h="498022" w="2199855">
                    <a:moveTo>
                      <a:pt x="0" y="37889"/>
                    </a:moveTo>
                    <a:cubicBezTo>
                      <a:pt x="0" y="37889"/>
                      <a:pt x="429959" y="7800"/>
                      <a:pt x="543192" y="1809"/>
                    </a:cubicBezTo>
                    <a:cubicBezTo>
                      <a:pt x="1236288" y="-34853"/>
                      <a:pt x="2199856" y="498023"/>
                      <a:pt x="2199856" y="49802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23"/>
              <p:cNvSpPr/>
              <p:nvPr/>
            </p:nvSpPr>
            <p:spPr>
              <a:xfrm>
                <a:off x="2134724" y="3766518"/>
                <a:ext cx="2232860" cy="467410"/>
              </a:xfrm>
              <a:custGeom>
                <a:rect b="b" l="l" r="r" t="t"/>
                <a:pathLst>
                  <a:path extrusionOk="0" h="467410" w="2232860">
                    <a:moveTo>
                      <a:pt x="0" y="0"/>
                    </a:moveTo>
                    <a:cubicBezTo>
                      <a:pt x="0" y="0"/>
                      <a:pt x="255994" y="64703"/>
                      <a:pt x="346091" y="90887"/>
                    </a:cubicBezTo>
                    <a:cubicBezTo>
                      <a:pt x="1003249" y="281874"/>
                      <a:pt x="1290876" y="322250"/>
                      <a:pt x="1551461" y="365941"/>
                    </a:cubicBezTo>
                    <a:cubicBezTo>
                      <a:pt x="1685344" y="388382"/>
                      <a:pt x="2232860" y="467411"/>
                      <a:pt x="2232860" y="467411"/>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23"/>
              <p:cNvSpPr/>
              <p:nvPr/>
            </p:nvSpPr>
            <p:spPr>
              <a:xfrm>
                <a:off x="493385" y="4593276"/>
                <a:ext cx="3006233" cy="1510829"/>
              </a:xfrm>
              <a:custGeom>
                <a:rect b="b" l="l" r="r" t="t"/>
                <a:pathLst>
                  <a:path extrusionOk="0" h="1510829" w="3006233">
                    <a:moveTo>
                      <a:pt x="0" y="202390"/>
                    </a:moveTo>
                    <a:cubicBezTo>
                      <a:pt x="563650" y="-146416"/>
                      <a:pt x="1028349" y="65373"/>
                      <a:pt x="1063982" y="47676"/>
                    </a:cubicBezTo>
                    <a:cubicBezTo>
                      <a:pt x="1168328" y="-4141"/>
                      <a:pt x="1396776" y="-19676"/>
                      <a:pt x="1820533" y="58715"/>
                    </a:cubicBezTo>
                    <a:cubicBezTo>
                      <a:pt x="2772357" y="234784"/>
                      <a:pt x="3006234" y="1510830"/>
                      <a:pt x="3006234" y="1510830"/>
                    </a:cubicBezTo>
                    <a:cubicBezTo>
                      <a:pt x="3006234" y="1510830"/>
                      <a:pt x="2772481" y="1359792"/>
                      <a:pt x="2685880" y="1325997"/>
                    </a:cubicBezTo>
                    <a:cubicBezTo>
                      <a:pt x="2270799" y="1164005"/>
                      <a:pt x="1719235" y="1004662"/>
                      <a:pt x="1437704" y="640645"/>
                    </a:cubicBezTo>
                    <a:cubicBezTo>
                      <a:pt x="1334015" y="506571"/>
                      <a:pt x="1064401" y="47676"/>
                      <a:pt x="1064401" y="47676"/>
                    </a:cubicBezTo>
                    <a:cubicBezTo>
                      <a:pt x="1064401" y="47676"/>
                      <a:pt x="1398633" y="86537"/>
                      <a:pt x="1636491" y="189874"/>
                    </a:cubicBezTo>
                    <a:cubicBezTo>
                      <a:pt x="2173520" y="423179"/>
                      <a:pt x="2266360" y="614032"/>
                      <a:pt x="2555168" y="942321"/>
                    </a:cubicBezTo>
                    <a:cubicBezTo>
                      <a:pt x="2658933" y="1060259"/>
                      <a:pt x="2744925" y="1194981"/>
                      <a:pt x="2846766" y="1314453"/>
                    </a:cubicBezTo>
                    <a:cubicBezTo>
                      <a:pt x="2880913" y="1354515"/>
                      <a:pt x="2910632" y="1398673"/>
                      <a:pt x="2944826" y="1438792"/>
                    </a:cubicBezTo>
                    <a:cubicBezTo>
                      <a:pt x="2955523" y="1451337"/>
                      <a:pt x="3005567" y="1510210"/>
                      <a:pt x="3005567" y="151021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23"/>
              <p:cNvSpPr/>
              <p:nvPr/>
            </p:nvSpPr>
            <p:spPr>
              <a:xfrm>
                <a:off x="1602734" y="4651991"/>
                <a:ext cx="1853784" cy="1401603"/>
              </a:xfrm>
              <a:custGeom>
                <a:rect b="b" l="l" r="r" t="t"/>
                <a:pathLst>
                  <a:path extrusionOk="0" h="1401603" w="1853784">
                    <a:moveTo>
                      <a:pt x="0" y="0"/>
                    </a:moveTo>
                    <a:cubicBezTo>
                      <a:pt x="136208" y="87201"/>
                      <a:pt x="265709" y="192005"/>
                      <a:pt x="400193" y="283511"/>
                    </a:cubicBezTo>
                    <a:cubicBezTo>
                      <a:pt x="744007" y="517474"/>
                      <a:pt x="1100223" y="760752"/>
                      <a:pt x="1415463" y="1033253"/>
                    </a:cubicBezTo>
                    <a:cubicBezTo>
                      <a:pt x="1560405" y="1158545"/>
                      <a:pt x="1853784" y="1401604"/>
                      <a:pt x="1853784" y="1401604"/>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23"/>
              <p:cNvSpPr/>
              <p:nvPr/>
            </p:nvSpPr>
            <p:spPr>
              <a:xfrm>
                <a:off x="122819" y="2535022"/>
                <a:ext cx="2191098" cy="2834697"/>
              </a:xfrm>
              <a:custGeom>
                <a:rect b="b" l="l" r="r" t="t"/>
                <a:pathLst>
                  <a:path extrusionOk="0" h="2834697" w="2191098">
                    <a:moveTo>
                      <a:pt x="24644" y="2834698"/>
                    </a:moveTo>
                    <a:cubicBezTo>
                      <a:pt x="24644" y="2834698"/>
                      <a:pt x="-72585" y="2013356"/>
                      <a:pt x="119206" y="1778880"/>
                    </a:cubicBezTo>
                    <a:cubicBezTo>
                      <a:pt x="338232" y="1511103"/>
                      <a:pt x="604111" y="1442076"/>
                      <a:pt x="891921" y="1303468"/>
                    </a:cubicBezTo>
                    <a:cubicBezTo>
                      <a:pt x="1098499" y="1203979"/>
                      <a:pt x="1278051" y="1064819"/>
                      <a:pt x="1447006" y="912209"/>
                    </a:cubicBezTo>
                    <a:cubicBezTo>
                      <a:pt x="1650460" y="728444"/>
                      <a:pt x="1815814" y="513921"/>
                      <a:pt x="1989636" y="303562"/>
                    </a:cubicBezTo>
                    <a:cubicBezTo>
                      <a:pt x="2040013" y="242583"/>
                      <a:pt x="2191099" y="0"/>
                      <a:pt x="2191099" y="0"/>
                    </a:cubicBezTo>
                    <a:cubicBezTo>
                      <a:pt x="2191099" y="0"/>
                      <a:pt x="1397219" y="241478"/>
                      <a:pt x="1158294" y="335623"/>
                    </a:cubicBezTo>
                    <a:cubicBezTo>
                      <a:pt x="542729" y="578187"/>
                      <a:pt x="116668" y="1145610"/>
                      <a:pt x="97191" y="1805073"/>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23"/>
              <p:cNvSpPr/>
              <p:nvPr/>
            </p:nvSpPr>
            <p:spPr>
              <a:xfrm>
                <a:off x="220010" y="2535022"/>
                <a:ext cx="2093907" cy="1805073"/>
              </a:xfrm>
              <a:custGeom>
                <a:rect b="b" l="l" r="r" t="t"/>
                <a:pathLst>
                  <a:path extrusionOk="0" h="1805073" w="2093907">
                    <a:moveTo>
                      <a:pt x="0" y="1805073"/>
                    </a:moveTo>
                    <a:cubicBezTo>
                      <a:pt x="0" y="1805073"/>
                      <a:pt x="385365" y="1191406"/>
                      <a:pt x="1046958" y="902542"/>
                    </a:cubicBezTo>
                    <a:cubicBezTo>
                      <a:pt x="1484593" y="711451"/>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23"/>
              <p:cNvSpPr/>
              <p:nvPr/>
            </p:nvSpPr>
            <p:spPr>
              <a:xfrm>
                <a:off x="220010" y="2535022"/>
                <a:ext cx="2093907" cy="1805073"/>
              </a:xfrm>
              <a:custGeom>
                <a:rect b="b" l="l" r="r" t="t"/>
                <a:pathLst>
                  <a:path extrusionOk="0" h="1805073" w="2093907">
                    <a:moveTo>
                      <a:pt x="0" y="1805073"/>
                    </a:moveTo>
                    <a:cubicBezTo>
                      <a:pt x="0" y="1805073"/>
                      <a:pt x="208484" y="998153"/>
                      <a:pt x="929918" y="683333"/>
                    </a:cubicBezTo>
                    <a:cubicBezTo>
                      <a:pt x="1316201" y="514769"/>
                      <a:pt x="2093908" y="0"/>
                      <a:pt x="2093908" y="0"/>
                    </a:cubicBezTo>
                  </a:path>
                </a:pathLst>
              </a:custGeom>
              <a:noFill/>
              <a:ln cap="rnd"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54" name="Google Shape;654;p23"/>
          <p:cNvSpPr/>
          <p:nvPr/>
        </p:nvSpPr>
        <p:spPr>
          <a:xfrm flipH="1" rot="1910943">
            <a:off x="357937" y="361278"/>
            <a:ext cx="826796" cy="1141064"/>
          </a:xfrm>
          <a:custGeom>
            <a:rect b="b" l="l" r="r" t="t"/>
            <a:pathLst>
              <a:path extrusionOk="0" h="1958115" w="1418817">
                <a:moveTo>
                  <a:pt x="264154" y="1208512"/>
                </a:moveTo>
                <a:cubicBezTo>
                  <a:pt x="336049" y="1481193"/>
                  <a:pt x="219119" y="1961253"/>
                  <a:pt x="546627" y="1958101"/>
                </a:cubicBezTo>
                <a:cubicBezTo>
                  <a:pt x="1192660" y="1951890"/>
                  <a:pt x="1687779" y="991675"/>
                  <a:pt x="1256896" y="477096"/>
                </a:cubicBezTo>
                <a:cubicBezTo>
                  <a:pt x="1087742" y="275100"/>
                  <a:pt x="451099" y="-163860"/>
                  <a:pt x="136952" y="63883"/>
                </a:cubicBezTo>
                <a:cubicBezTo>
                  <a:pt x="-177195" y="291625"/>
                  <a:pt x="128993" y="695886"/>
                  <a:pt x="264154" y="12085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23"/>
          <p:cNvSpPr/>
          <p:nvPr/>
        </p:nvSpPr>
        <p:spPr>
          <a:xfrm flipH="1">
            <a:off x="655264" y="328687"/>
            <a:ext cx="1205811" cy="1206228"/>
          </a:xfrm>
          <a:custGeom>
            <a:rect b="b" l="l" r="r" t="t"/>
            <a:pathLst>
              <a:path extrusionOk="0" h="3374064" w="3372899">
                <a:moveTo>
                  <a:pt x="1408401" y="1276042"/>
                </a:moveTo>
                <a:cubicBezTo>
                  <a:pt x="1788353" y="1105716"/>
                  <a:pt x="907042" y="-187903"/>
                  <a:pt x="1914559" y="23219"/>
                </a:cubicBezTo>
                <a:cubicBezTo>
                  <a:pt x="2422336" y="129632"/>
                  <a:pt x="1702151" y="1167267"/>
                  <a:pt x="2017810" y="1455179"/>
                </a:cubicBezTo>
                <a:cubicBezTo>
                  <a:pt x="2230123" y="1648794"/>
                  <a:pt x="3097373" y="727459"/>
                  <a:pt x="3305494" y="1214644"/>
                </a:cubicBezTo>
                <a:cubicBezTo>
                  <a:pt x="3722023" y="2190080"/>
                  <a:pt x="2074483" y="1658528"/>
                  <a:pt x="2011809" y="1941344"/>
                </a:cubicBezTo>
                <a:cubicBezTo>
                  <a:pt x="1928084" y="2319801"/>
                  <a:pt x="2971644" y="3104594"/>
                  <a:pt x="2268507" y="3333156"/>
                </a:cubicBezTo>
                <a:cubicBezTo>
                  <a:pt x="1392875" y="3617811"/>
                  <a:pt x="1825405" y="2327783"/>
                  <a:pt x="1496792" y="2211216"/>
                </a:cubicBezTo>
                <a:cubicBezTo>
                  <a:pt x="1117669" y="2076733"/>
                  <a:pt x="572239" y="3488004"/>
                  <a:pt x="116106" y="2761151"/>
                </a:cubicBezTo>
                <a:cubicBezTo>
                  <a:pt x="-434049" y="1884451"/>
                  <a:pt x="1150244" y="2178355"/>
                  <a:pt x="1137823" y="1741872"/>
                </a:cubicBezTo>
                <a:cubicBezTo>
                  <a:pt x="1128861" y="1427213"/>
                  <a:pt x="-301671" y="1040431"/>
                  <a:pt x="293537" y="539159"/>
                </a:cubicBezTo>
                <a:cubicBezTo>
                  <a:pt x="821708" y="94342"/>
                  <a:pt x="1028457" y="1446368"/>
                  <a:pt x="1408401" y="12760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656" name="Google Shape;656;p23"/>
          <p:cNvSpPr/>
          <p:nvPr/>
        </p:nvSpPr>
        <p:spPr>
          <a:xfrm>
            <a:off x="11142016" y="5791177"/>
            <a:ext cx="925465" cy="926583"/>
          </a:xfrm>
          <a:custGeom>
            <a:rect b="b" l="l" r="r" t="t"/>
            <a:pathLst>
              <a:path extrusionOk="0" h="926583" w="925465">
                <a:moveTo>
                  <a:pt x="0" y="426531"/>
                </a:moveTo>
                <a:cubicBezTo>
                  <a:pt x="0" y="181101"/>
                  <a:pt x="219741" y="-19201"/>
                  <a:pt x="497681" y="1469"/>
                </a:cubicBezTo>
                <a:cubicBezTo>
                  <a:pt x="639127" y="11984"/>
                  <a:pt x="953548" y="146858"/>
                  <a:pt x="923448" y="509351"/>
                </a:cubicBezTo>
                <a:cubicBezTo>
                  <a:pt x="891540" y="894704"/>
                  <a:pt x="339947" y="1119265"/>
                  <a:pt x="128872" y="704261"/>
                </a:cubicBezTo>
                <a:cubicBezTo>
                  <a:pt x="-52674" y="347140"/>
                  <a:pt x="473297" y="-39517"/>
                  <a:pt x="719899" y="298992"/>
                </a:cubicBezTo>
                <a:cubicBezTo>
                  <a:pt x="890492" y="533202"/>
                  <a:pt x="606742" y="946015"/>
                  <a:pt x="329374" y="719739"/>
                </a:cubicBezTo>
                <a:cubicBezTo>
                  <a:pt x="99345" y="532087"/>
                  <a:pt x="348615" y="235717"/>
                  <a:pt x="505968" y="294591"/>
                </a:cubicBezTo>
                <a:cubicBezTo>
                  <a:pt x="616076" y="335806"/>
                  <a:pt x="637984" y="422264"/>
                  <a:pt x="627507" y="486920"/>
                </a:cubicBezTo>
                <a:cubicBezTo>
                  <a:pt x="596931" y="674734"/>
                  <a:pt x="376808" y="637205"/>
                  <a:pt x="439388" y="505341"/>
                </a:cubicBezTo>
              </a:path>
            </a:pathLst>
          </a:custGeom>
          <a:noFill/>
          <a:ln cap="rnd" cmpd="sng" w="464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4"/>
          <p:cNvSpPr txBox="1"/>
          <p:nvPr>
            <p:ph type="title"/>
          </p:nvPr>
        </p:nvSpPr>
        <p:spPr>
          <a:xfrm>
            <a:off x="1745700" y="1819625"/>
            <a:ext cx="87006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t>Clearly, animals know more than we think, and think a great deal more than we know.</a:t>
            </a:r>
            <a:endParaRPr/>
          </a:p>
        </p:txBody>
      </p:sp>
      <p:sp>
        <p:nvSpPr>
          <p:cNvPr id="662" name="Google Shape;662;p24"/>
          <p:cNvSpPr txBox="1"/>
          <p:nvPr>
            <p:ph idx="1" type="subTitle"/>
          </p:nvPr>
        </p:nvSpPr>
        <p:spPr>
          <a:xfrm>
            <a:off x="2680650" y="4655525"/>
            <a:ext cx="6830700" cy="457800"/>
          </a:xfrm>
          <a:prstGeom prst="rect">
            <a:avLst/>
          </a:prstGeom>
          <a:noFill/>
          <a:ln>
            <a:noFill/>
          </a:ln>
        </p:spPr>
        <p:txBody>
          <a:bodyPr anchorCtr="0" anchor="b" bIns="121900" lIns="121900" spcFirstLastPara="1" rIns="121900" wrap="square" tIns="121900">
            <a:noAutofit/>
          </a:bodyPr>
          <a:lstStyle/>
          <a:p>
            <a:pPr indent="0" lvl="0" marL="457200" rtl="0" algn="ctr">
              <a:lnSpc>
                <a:spcPct val="100000"/>
              </a:lnSpc>
              <a:spcBef>
                <a:spcPts val="0"/>
              </a:spcBef>
              <a:spcAft>
                <a:spcPts val="0"/>
              </a:spcAft>
              <a:buSzPts val="1900"/>
              <a:buNone/>
            </a:pPr>
            <a:r>
              <a:rPr lang="en"/>
              <a:t>Irene M. Pepperberg</a:t>
            </a:r>
            <a:endParaRPr/>
          </a:p>
        </p:txBody>
      </p:sp>
      <p:grpSp>
        <p:nvGrpSpPr>
          <p:cNvPr id="663" name="Google Shape;663;p24"/>
          <p:cNvGrpSpPr/>
          <p:nvPr/>
        </p:nvGrpSpPr>
        <p:grpSpPr>
          <a:xfrm rot="10800000">
            <a:off x="5477077" y="815327"/>
            <a:ext cx="1237846" cy="872004"/>
            <a:chOff x="621403" y="597265"/>
            <a:chExt cx="1588204" cy="1118814"/>
          </a:xfrm>
        </p:grpSpPr>
        <p:sp>
          <p:nvSpPr>
            <p:cNvPr id="664" name="Google Shape;664;p24"/>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4"/>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5"/>
          <p:cNvSpPr txBox="1"/>
          <p:nvPr>
            <p:ph type="title"/>
          </p:nvPr>
        </p:nvSpPr>
        <p:spPr>
          <a:xfrm>
            <a:off x="1979513" y="836300"/>
            <a:ext cx="8232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Did you </a:t>
            </a:r>
            <a:r>
              <a:rPr lang="en">
                <a:solidFill>
                  <a:schemeClr val="accent1"/>
                </a:solidFill>
              </a:rPr>
              <a:t>know?</a:t>
            </a:r>
            <a:endParaRPr>
              <a:solidFill>
                <a:schemeClr val="accent1"/>
              </a:solidFill>
            </a:endParaRPr>
          </a:p>
        </p:txBody>
      </p:sp>
      <p:sp>
        <p:nvSpPr>
          <p:cNvPr id="671" name="Google Shape;671;p25"/>
          <p:cNvSpPr txBox="1"/>
          <p:nvPr>
            <p:ph idx="2" type="body"/>
          </p:nvPr>
        </p:nvSpPr>
        <p:spPr>
          <a:xfrm>
            <a:off x="6341576" y="2036998"/>
            <a:ext cx="38709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a cat uses its whiskers as feelers to determine if a space is too small to squeeze through?</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Also, cats love to sleep. A fifteen-year-old cat has probably spent ten years of its life sleeping.</a:t>
            </a:r>
            <a:endParaRPr/>
          </a:p>
        </p:txBody>
      </p:sp>
      <p:sp>
        <p:nvSpPr>
          <p:cNvPr id="672" name="Google Shape;672;p25"/>
          <p:cNvSpPr txBox="1"/>
          <p:nvPr>
            <p:ph idx="1" type="body"/>
          </p:nvPr>
        </p:nvSpPr>
        <p:spPr>
          <a:xfrm>
            <a:off x="1979513" y="2051383"/>
            <a:ext cx="38706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dogs can smell your feelings?</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SzPts val="19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3B3293"/>
      </a:dk1>
      <a:lt1>
        <a:srgbClr val="645CB1"/>
      </a:lt1>
      <a:dk2>
        <a:srgbClr val="000000"/>
      </a:dk2>
      <a:lt2>
        <a:srgbClr val="FFFFFF"/>
      </a:lt2>
      <a:accent1>
        <a:srgbClr val="E1A6E6"/>
      </a:accent1>
      <a:accent2>
        <a:srgbClr val="ADC5F5"/>
      </a:accent2>
      <a:accent3>
        <a:srgbClr val="FECBDB"/>
      </a:accent3>
      <a:accent4>
        <a:srgbClr val="FEAF15"/>
      </a:accent4>
      <a:accent5>
        <a:srgbClr val="FDFACF"/>
      </a:accent5>
      <a:accent6>
        <a:srgbClr val="C05AC9"/>
      </a:accent6>
      <a:hlink>
        <a:srgbClr val="FDFAC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