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2" r:id="rId3"/>
    <p:sldId id="313" r:id="rId4"/>
    <p:sldId id="314" r:id="rId5"/>
    <p:sldId id="315" r:id="rId6"/>
    <p:sldId id="316" r:id="rId7"/>
    <p:sldId id="317" r:id="rId8"/>
    <p:sldId id="318" r:id="rId9"/>
    <p:sldId id="319" r:id="rId10"/>
    <p:sldId id="32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50" d="100"/>
          <a:sy n="50" d="100"/>
        </p:scale>
        <p:origin x="3240" y="16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Gương</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Thánh</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gia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406400" y="354976"/>
            <a:ext cx="11379200"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Nguyện ở với chúng con lạy Đấng Em-ma-nu-el. Đỡ nâng gia đình con, ôi Thánh Mẫu Maria. Xin bảo vệ chở che, ôi Cha Thánh Giuse. Nguyện xin Thánh Gia xuống muôn phúc lành chan hoà.</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0619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406400" y="354976"/>
            <a:ext cx="11379200" cy="5632311"/>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Chúa ơi xin ở bên gia đình con, tựa hôm nào Chúa sống trong gia đình Ngài. Thuở xưa gương Thánh Gia một lòng son, ngời thắm hoa nhân đức ngát hương vẹn toàn. </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4770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406400" y="354976"/>
            <a:ext cx="11379200"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Mãi trên dưới thuận hoà, để gương sáng mọi nhà lắng nghe thi hành Thánh Ý Chúa Cha trên trời nhiệm mầu. Dẫu cho có nhọc nhằn dẫu cho có cực lòng vững niềm phó thác trong tay Chúa Cha quan phòng. </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5858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406400" y="354976"/>
            <a:ext cx="11379200"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Nguyện ở với chúng con lạy Đấng Em-ma-nu-el. Đỡ nâng gia đình con, ôi Thánh Mẫu Maria. Xin bảo vệ chở che, ôi Cha Thánh Giuse. Nguyện xin Thánh Gia xuống muôn phúc lành chan hoà.</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3183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406400" y="354976"/>
            <a:ext cx="11379200"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2. </a:t>
            </a:r>
            <a:r>
              <a:rPr lang="vi-VN" sz="5800" b="1" dirty="0">
                <a:latin typeface="Arial" panose="020B0604020202020204" pitchFamily="34" charset="0"/>
                <a:cs typeface="Arial" panose="020B0604020202020204" pitchFamily="34" charset="0"/>
              </a:rPr>
              <a:t>Đêm nào Chúa giáng sinh nơi lầm than, nằm máng rơm hang đá cô liêu nghèo hèn. Mến yêu Mẹ Thánh ẵm trên vòng tay, cùng kính tôn Cha Thánh hân hoan tràn đầy. </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0005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406400" y="354976"/>
            <a:ext cx="11379200"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2. </a:t>
            </a:r>
            <a:r>
              <a:rPr lang="vi-VN" sz="5800" b="1" dirty="0">
                <a:latin typeface="Arial" panose="020B0604020202020204" pitchFamily="34" charset="0"/>
                <a:cs typeface="Arial" panose="020B0604020202020204" pitchFamily="34" charset="0"/>
              </a:rPr>
              <a:t>Tháng năm ấm êm trôi Thánh Gia Chúa an vui sống đời thanh bần gánh vác sẻ chia vui buồn cuộc đời. Biết bao những ngậm ngùi đắng cay của phận người Chúa cũng sẻ chia bao nhiêu bấp bênh cuộc đời.</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4742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406400" y="354976"/>
            <a:ext cx="11379200"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Nguyện ở với chúng con lạy Đấng Em-ma-nu-el. Đỡ nâng gia đình con, ôi Thánh Mẫu Maria. Xin bảo vệ chở che, ôi Cha Thánh Giuse. Nguyện xin Thánh Gia xuống muôn phúc lành chan hoà.</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9513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406400" y="354976"/>
            <a:ext cx="11379200"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3. </a:t>
            </a:r>
            <a:r>
              <a:rPr lang="vi-VN" sz="5800" b="1" dirty="0">
                <a:latin typeface="Arial" panose="020B0604020202020204" pitchFamily="34" charset="0"/>
                <a:cs typeface="Arial" panose="020B0604020202020204" pitchFamily="34" charset="0"/>
              </a:rPr>
              <a:t>Chúa ơi xin ở bên gia đình con, và chở che năm tháng vui tươi bình an. Khấn xin ơn Chúa thương ban tràn lan, đời sẽ luôn chan chứa phúc ân ngập tràn. </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0782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406400" y="354976"/>
            <a:ext cx="11379200"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3. </a:t>
            </a:r>
            <a:r>
              <a:rPr lang="vi-VN" sz="5800" b="1" dirty="0">
                <a:latin typeface="Arial" panose="020B0604020202020204" pitchFamily="34" charset="0"/>
                <a:cs typeface="Arial" panose="020B0604020202020204" pitchFamily="34" charset="0"/>
              </a:rPr>
              <a:t>Lúc đời sống nhẹ nhàng, lúc vui sướng hân hoan vẫn luôn trung thành với Chúa với nhau trong niềm thuỷ chung. Lúc đau khổ bàng hoàng lúc buồn thương mọi đàng xin Ngài nâng đỡ qua cơn khó khăn an toàn.</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16699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129</TotalTime>
  <Words>395</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Gương Thánh gia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59</cp:revision>
  <dcterms:created xsi:type="dcterms:W3CDTF">2024-12-09T09:39:37Z</dcterms:created>
  <dcterms:modified xsi:type="dcterms:W3CDTF">2025-12-04T12:16:15Z</dcterms:modified>
</cp:coreProperties>
</file>