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heme/themeOverride1.xml" ContentType="application/vnd.openxmlformats-officedocument.themeOverr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28" r:id="rId4"/>
  </p:sldMasterIdLst>
  <p:notesMasterIdLst>
    <p:notesMasterId r:id="rId74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865" r:id="rId16"/>
    <p:sldId id="2134808273" r:id="rId17"/>
    <p:sldId id="2134808849" r:id="rId18"/>
    <p:sldId id="2134807223" r:id="rId19"/>
    <p:sldId id="2134808843" r:id="rId20"/>
    <p:sldId id="2134807776" r:id="rId21"/>
    <p:sldId id="2134808846" r:id="rId22"/>
    <p:sldId id="2134808899" r:id="rId23"/>
    <p:sldId id="2134808900" r:id="rId24"/>
    <p:sldId id="2134808901" r:id="rId25"/>
    <p:sldId id="2134808902" r:id="rId26"/>
    <p:sldId id="2134808903" r:id="rId27"/>
    <p:sldId id="2134808904" r:id="rId28"/>
    <p:sldId id="2134808905" r:id="rId29"/>
    <p:sldId id="2134808906" r:id="rId30"/>
    <p:sldId id="2134808850" r:id="rId31"/>
    <p:sldId id="2134806216" r:id="rId32"/>
    <p:sldId id="2134808880" r:id="rId33"/>
    <p:sldId id="2134808891" r:id="rId34"/>
    <p:sldId id="2134808892" r:id="rId35"/>
    <p:sldId id="2134808893" r:id="rId36"/>
    <p:sldId id="2134808894" r:id="rId37"/>
    <p:sldId id="2134808895" r:id="rId38"/>
    <p:sldId id="2134808896" r:id="rId39"/>
    <p:sldId id="2134808897" r:id="rId40"/>
    <p:sldId id="2134808192" r:id="rId41"/>
    <p:sldId id="2134808525" r:id="rId42"/>
    <p:sldId id="2134808520" r:id="rId43"/>
    <p:sldId id="2134808358" r:id="rId44"/>
    <p:sldId id="2134808359" r:id="rId45"/>
    <p:sldId id="2134808856" r:id="rId46"/>
    <p:sldId id="2134805975" r:id="rId47"/>
    <p:sldId id="2134805828" r:id="rId48"/>
    <p:sldId id="2134805527" r:id="rId49"/>
    <p:sldId id="2134805896" r:id="rId50"/>
    <p:sldId id="2134805897" r:id="rId51"/>
    <p:sldId id="2134805528" r:id="rId52"/>
    <p:sldId id="2134808436" r:id="rId53"/>
    <p:sldId id="2134805829" r:id="rId54"/>
    <p:sldId id="2134805530" r:id="rId55"/>
    <p:sldId id="2134808433" r:id="rId56"/>
    <p:sldId id="2134808434" r:id="rId57"/>
    <p:sldId id="2134805531" r:id="rId58"/>
    <p:sldId id="2134808437" r:id="rId59"/>
    <p:sldId id="2134808907" r:id="rId60"/>
    <p:sldId id="2134808908" r:id="rId61"/>
    <p:sldId id="2134808909" r:id="rId62"/>
    <p:sldId id="2134808910" r:id="rId63"/>
    <p:sldId id="2134808911" r:id="rId64"/>
    <p:sldId id="2134808912" r:id="rId65"/>
    <p:sldId id="2134808431" r:id="rId66"/>
    <p:sldId id="2134808425" r:id="rId67"/>
    <p:sldId id="2134807507" r:id="rId68"/>
    <p:sldId id="2134807508" r:id="rId69"/>
    <p:sldId id="2134807509" r:id="rId70"/>
    <p:sldId id="2134808805" r:id="rId71"/>
    <p:sldId id="2134808775" r:id="rId72"/>
    <p:sldId id="2134808474" r:id="rId73"/>
  </p:sldIdLst>
  <p:sldSz cx="13716000" cy="10287000"/>
  <p:notesSz cx="6858000" cy="9144000"/>
  <p:embeddedFontLst>
    <p:embeddedFont>
      <p:font typeface="Cambria" panose="02040503050406030204" pitchFamily="18" charset="0"/>
      <p:regular r:id="rId75"/>
      <p:bold r:id="rId76"/>
      <p:italic r:id="rId77"/>
      <p:boldItalic r:id="rId78"/>
    </p:embeddedFont>
    <p:embeddedFont>
      <p:font typeface="Carelia" panose="020B0604020202020204" charset="0"/>
      <p:regular r:id="rId79"/>
    </p:embeddedFont>
    <p:embeddedFont>
      <p:font typeface="Dosis" pitchFamily="2" charset="0"/>
      <p:regular r:id="rId80"/>
      <p:bold r:id="rId81"/>
    </p:embeddedFont>
    <p:embeddedFont>
      <p:font typeface="Dosis Bold" charset="0"/>
      <p:regular r:id="rId82"/>
      <p:bold r:id="rId83"/>
    </p:embeddedFont>
    <p:embeddedFont>
      <p:font typeface="Dosis Medium" pitchFamily="2" charset="0"/>
      <p:regular r:id="rId84"/>
    </p:embeddedFont>
    <p:embeddedFont>
      <p:font typeface="KG Primary Penmanship Alt" panose="020B0604020202020204" charset="0"/>
      <p:regular r:id="rId8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F2F2F2"/>
    <a:srgbClr val="7F7F7F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font" Target="fonts/font8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89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59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66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50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59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2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88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75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46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3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2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8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7.svg"/><Relationship Id="rId2" Type="http://schemas.openxmlformats.org/officeDocument/2006/relationships/tags" Target="../tags/tag169.xml"/><Relationship Id="rId16" Type="http://schemas.openxmlformats.org/officeDocument/2006/relationships/image" Target="../media/image36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39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92.xml"/><Relationship Id="rId7" Type="http://schemas.openxmlformats.org/officeDocument/2006/relationships/image" Target="../media/image16.sv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96.xml"/><Relationship Id="rId7" Type="http://schemas.openxmlformats.org/officeDocument/2006/relationships/image" Target="../media/image1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0.xml"/><Relationship Id="rId7" Type="http://schemas.openxmlformats.org/officeDocument/2006/relationships/image" Target="../media/image16.sv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04.xml"/><Relationship Id="rId7" Type="http://schemas.openxmlformats.org/officeDocument/2006/relationships/image" Target="../media/image16.sv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8.xml"/><Relationship Id="rId7" Type="http://schemas.openxmlformats.org/officeDocument/2006/relationships/image" Target="../media/image16.sv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4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43.png"/><Relationship Id="rId2" Type="http://schemas.openxmlformats.org/officeDocument/2006/relationships/tags" Target="../tags/tag211.xml"/><Relationship Id="rId16" Type="http://schemas.openxmlformats.org/officeDocument/2006/relationships/image" Target="../media/image20.pn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6.svg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16.sv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15.png"/><Relationship Id="rId2" Type="http://schemas.openxmlformats.org/officeDocument/2006/relationships/tags" Target="../tags/tag223.xml"/><Relationship Id="rId16" Type="http://schemas.openxmlformats.org/officeDocument/2006/relationships/image" Target="../media/image44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6.xml"/><Relationship Id="rId15" Type="http://schemas.openxmlformats.org/officeDocument/2006/relationships/image" Target="../media/image43.png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3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5.png"/><Relationship Id="rId5" Type="http://schemas.openxmlformats.org/officeDocument/2006/relationships/tags" Target="../tags/tag236.xml"/><Relationship Id="rId10" Type="http://schemas.openxmlformats.org/officeDocument/2006/relationships/image" Target="../media/image4.svg"/><Relationship Id="rId4" Type="http://schemas.openxmlformats.org/officeDocument/2006/relationships/tags" Target="../tags/tag235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sv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image" Target="../media/image36.png"/><Relationship Id="rId2" Type="http://schemas.openxmlformats.org/officeDocument/2006/relationships/tags" Target="../tags/tag239.xml"/><Relationship Id="rId16" Type="http://schemas.openxmlformats.org/officeDocument/2006/relationships/image" Target="../media/image26.svg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image" Target="../media/image12.png"/><Relationship Id="rId10" Type="http://schemas.openxmlformats.org/officeDocument/2006/relationships/tags" Target="../tags/tag247.xml"/><Relationship Id="rId19" Type="http://schemas.openxmlformats.org/officeDocument/2006/relationships/image" Target="../media/image38.png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image" Target="../media/image15.png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7.png"/><Relationship Id="rId2" Type="http://schemas.openxmlformats.org/officeDocument/2006/relationships/tags" Target="../tags/tag251.xml"/><Relationship Id="rId16" Type="http://schemas.openxmlformats.org/officeDocument/2006/relationships/image" Target="../media/image46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image" Target="../media/image45.png"/><Relationship Id="rId10" Type="http://schemas.openxmlformats.org/officeDocument/2006/relationships/tags" Target="../tags/tag259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47.png"/><Relationship Id="rId3" Type="http://schemas.openxmlformats.org/officeDocument/2006/relationships/tags" Target="../tags/tag263.xml"/><Relationship Id="rId7" Type="http://schemas.openxmlformats.org/officeDocument/2006/relationships/audio" Target="../media/media1.wav"/><Relationship Id="rId12" Type="http://schemas.openxmlformats.org/officeDocument/2006/relationships/tags" Target="../tags/tag270.xml"/><Relationship Id="rId17" Type="http://schemas.openxmlformats.org/officeDocument/2006/relationships/image" Target="../media/image46.PNG"/><Relationship Id="rId2" Type="http://schemas.openxmlformats.org/officeDocument/2006/relationships/tags" Target="../tags/tag262.xml"/><Relationship Id="rId16" Type="http://schemas.openxmlformats.org/officeDocument/2006/relationships/image" Target="../media/image45.png"/><Relationship Id="rId1" Type="http://schemas.openxmlformats.org/officeDocument/2006/relationships/tags" Target="../tags/tag261.xml"/><Relationship Id="rId6" Type="http://schemas.microsoft.com/office/2007/relationships/media" Target="../media/media1.wav"/><Relationship Id="rId11" Type="http://schemas.openxmlformats.org/officeDocument/2006/relationships/tags" Target="../tags/tag269.xml"/><Relationship Id="rId5" Type="http://schemas.openxmlformats.org/officeDocument/2006/relationships/tags" Target="../tags/tag26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68.xml"/><Relationship Id="rId19" Type="http://schemas.openxmlformats.org/officeDocument/2006/relationships/image" Target="../media/image48.png"/><Relationship Id="rId4" Type="http://schemas.openxmlformats.org/officeDocument/2006/relationships/tags" Target="../tags/tag264.xml"/><Relationship Id="rId9" Type="http://schemas.openxmlformats.org/officeDocument/2006/relationships/tags" Target="../tags/tag267.xml"/><Relationship Id="rId14" Type="http://schemas.openxmlformats.org/officeDocument/2006/relationships/tags" Target="../tags/tag27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16.sv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15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7.xml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image" Target="../media/image47.png"/><Relationship Id="rId3" Type="http://schemas.openxmlformats.org/officeDocument/2006/relationships/tags" Target="../tags/tag285.xml"/><Relationship Id="rId7" Type="http://schemas.openxmlformats.org/officeDocument/2006/relationships/audio" Target="../media/media1.wav"/><Relationship Id="rId12" Type="http://schemas.openxmlformats.org/officeDocument/2006/relationships/tags" Target="../tags/tag292.xml"/><Relationship Id="rId17" Type="http://schemas.openxmlformats.org/officeDocument/2006/relationships/image" Target="../media/image46.PNG"/><Relationship Id="rId2" Type="http://schemas.openxmlformats.org/officeDocument/2006/relationships/tags" Target="../tags/tag284.xml"/><Relationship Id="rId16" Type="http://schemas.openxmlformats.org/officeDocument/2006/relationships/image" Target="../media/image45.png"/><Relationship Id="rId1" Type="http://schemas.openxmlformats.org/officeDocument/2006/relationships/tags" Target="../tags/tag283.xml"/><Relationship Id="rId6" Type="http://schemas.microsoft.com/office/2007/relationships/media" Target="../media/media1.wav"/><Relationship Id="rId11" Type="http://schemas.openxmlformats.org/officeDocument/2006/relationships/tags" Target="../tags/tag291.xml"/><Relationship Id="rId5" Type="http://schemas.openxmlformats.org/officeDocument/2006/relationships/tags" Target="../tags/tag28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90.xml"/><Relationship Id="rId19" Type="http://schemas.openxmlformats.org/officeDocument/2006/relationships/image" Target="../media/image48.png"/><Relationship Id="rId4" Type="http://schemas.openxmlformats.org/officeDocument/2006/relationships/tags" Target="../tags/tag286.xml"/><Relationship Id="rId9" Type="http://schemas.openxmlformats.org/officeDocument/2006/relationships/tags" Target="../tags/tag289.xml"/><Relationship Id="rId14" Type="http://schemas.openxmlformats.org/officeDocument/2006/relationships/tags" Target="../tags/tag29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7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17" Type="http://schemas.openxmlformats.org/officeDocument/2006/relationships/image" Target="../media/image46.PNG"/><Relationship Id="rId2" Type="http://schemas.openxmlformats.org/officeDocument/2006/relationships/tags" Target="../tags/tag296.xml"/><Relationship Id="rId16" Type="http://schemas.openxmlformats.org/officeDocument/2006/relationships/image" Target="../media/image45.png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image" Target="../media/image16.svg"/><Relationship Id="rId10" Type="http://schemas.openxmlformats.org/officeDocument/2006/relationships/tags" Target="../tags/tag304.xml"/><Relationship Id="rId19" Type="http://schemas.openxmlformats.org/officeDocument/2006/relationships/image" Target="../media/image50.png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7.png"/><Relationship Id="rId2" Type="http://schemas.openxmlformats.org/officeDocument/2006/relationships/tags" Target="../tags/tag308.xml"/><Relationship Id="rId16" Type="http://schemas.openxmlformats.org/officeDocument/2006/relationships/image" Target="../media/image46.PNG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image" Target="../media/image51.png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2.jpeg"/><Relationship Id="rId2" Type="http://schemas.openxmlformats.org/officeDocument/2006/relationships/tags" Target="../tags/tag319.xml"/><Relationship Id="rId16" Type="http://schemas.openxmlformats.org/officeDocument/2006/relationships/image" Target="../media/image47.pn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5" Type="http://schemas.openxmlformats.org/officeDocument/2006/relationships/tags" Target="../tags/tag322.xml"/><Relationship Id="rId15" Type="http://schemas.openxmlformats.org/officeDocument/2006/relationships/image" Target="../media/image45.png"/><Relationship Id="rId10" Type="http://schemas.openxmlformats.org/officeDocument/2006/relationships/tags" Target="../tags/tag327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image" Target="../media/image16.sv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image" Target="../media/image15.png"/><Relationship Id="rId17" Type="http://schemas.openxmlformats.org/officeDocument/2006/relationships/image" Target="../media/image50.png"/><Relationship Id="rId2" Type="http://schemas.openxmlformats.org/officeDocument/2006/relationships/tags" Target="../tags/tag330.xml"/><Relationship Id="rId16" Type="http://schemas.openxmlformats.org/officeDocument/2006/relationships/image" Target="../media/image52.jpeg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33.xml"/><Relationship Id="rId15" Type="http://schemas.openxmlformats.org/officeDocument/2006/relationships/image" Target="../media/image47.png"/><Relationship Id="rId10" Type="http://schemas.openxmlformats.org/officeDocument/2006/relationships/tags" Target="../tags/tag338.xml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6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image" Target="../media/image54.png"/><Relationship Id="rId2" Type="http://schemas.openxmlformats.org/officeDocument/2006/relationships/tags" Target="../tags/tag340.xml"/><Relationship Id="rId16" Type="http://schemas.openxmlformats.org/officeDocument/2006/relationships/image" Target="../media/image53.jpe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image" Target="../media/image16.svg"/><Relationship Id="rId10" Type="http://schemas.openxmlformats.org/officeDocument/2006/relationships/tags" Target="../tags/tag348.xml"/><Relationship Id="rId19" Type="http://schemas.openxmlformats.org/officeDocument/2006/relationships/image" Target="../media/image50.png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6.PNG"/><Relationship Id="rId2" Type="http://schemas.openxmlformats.org/officeDocument/2006/relationships/tags" Target="../tags/tag352.xml"/><Relationship Id="rId16" Type="http://schemas.openxmlformats.org/officeDocument/2006/relationships/image" Target="../media/image54.png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5" Type="http://schemas.openxmlformats.org/officeDocument/2006/relationships/tags" Target="../tags/tag355.xml"/><Relationship Id="rId15" Type="http://schemas.openxmlformats.org/officeDocument/2006/relationships/image" Target="../media/image51.png"/><Relationship Id="rId10" Type="http://schemas.openxmlformats.org/officeDocument/2006/relationships/tags" Target="../tags/tag360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tags" Target="../tags/tag374.xml"/><Relationship Id="rId18" Type="http://schemas.openxmlformats.org/officeDocument/2006/relationships/image" Target="../media/image45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tags" Target="../tags/tag373.xml"/><Relationship Id="rId17" Type="http://schemas.openxmlformats.org/officeDocument/2006/relationships/image" Target="../media/image16.svg"/><Relationship Id="rId2" Type="http://schemas.openxmlformats.org/officeDocument/2006/relationships/tags" Target="../tags/tag363.xml"/><Relationship Id="rId16" Type="http://schemas.openxmlformats.org/officeDocument/2006/relationships/image" Target="../media/image15.png"/><Relationship Id="rId20" Type="http://schemas.openxmlformats.org/officeDocument/2006/relationships/image" Target="../media/image54.png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5" Type="http://schemas.openxmlformats.org/officeDocument/2006/relationships/tags" Target="../tags/tag36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71.xml"/><Relationship Id="rId19" Type="http://schemas.openxmlformats.org/officeDocument/2006/relationships/image" Target="../media/image55.png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tags" Target="../tags/tag3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7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0.png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image" Target="../media/image55.png"/><Relationship Id="rId5" Type="http://schemas.openxmlformats.org/officeDocument/2006/relationships/tags" Target="../tags/tag380.xml"/><Relationship Id="rId10" Type="http://schemas.openxmlformats.org/officeDocument/2006/relationships/image" Target="../media/image19.png"/><Relationship Id="rId4" Type="http://schemas.openxmlformats.org/officeDocument/2006/relationships/tags" Target="../tags/tag379.xml"/><Relationship Id="rId9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9.png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image" Target="../media/image16.sv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image" Target="../media/image15.png"/><Relationship Id="rId5" Type="http://schemas.openxmlformats.org/officeDocument/2006/relationships/tags" Target="../tags/tag386.xml"/><Relationship Id="rId10" Type="http://schemas.openxmlformats.org/officeDocument/2006/relationships/image" Target="../media/image54.png"/><Relationship Id="rId4" Type="http://schemas.openxmlformats.org/officeDocument/2006/relationships/tags" Target="../tags/tag385.xml"/><Relationship Id="rId9" Type="http://schemas.openxmlformats.org/officeDocument/2006/relationships/image" Target="../media/image52.jpeg"/><Relationship Id="rId1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91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image" Target="../media/image5.png"/><Relationship Id="rId5" Type="http://schemas.openxmlformats.org/officeDocument/2006/relationships/tags" Target="../tags/tag393.xml"/><Relationship Id="rId10" Type="http://schemas.openxmlformats.org/officeDocument/2006/relationships/image" Target="../media/image4.svg"/><Relationship Id="rId4" Type="http://schemas.openxmlformats.org/officeDocument/2006/relationships/tags" Target="../tags/tag392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1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13" Type="http://schemas.openxmlformats.org/officeDocument/2006/relationships/image" Target="../media/image1.JPG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95.xml"/><Relationship Id="rId16" Type="http://schemas.openxmlformats.org/officeDocument/2006/relationships/image" Target="../media/image53.jpeg"/><Relationship Id="rId1" Type="http://schemas.openxmlformats.org/officeDocument/2006/relationships/themeOverride" Target="../theme/themeOverride1.xml"/><Relationship Id="rId6" Type="http://schemas.openxmlformats.org/officeDocument/2006/relationships/tags" Target="../tags/tag399.xml"/><Relationship Id="rId11" Type="http://schemas.openxmlformats.org/officeDocument/2006/relationships/tags" Target="../tags/tag404.xml"/><Relationship Id="rId5" Type="http://schemas.openxmlformats.org/officeDocument/2006/relationships/tags" Target="../tags/tag398.xml"/><Relationship Id="rId15" Type="http://schemas.openxmlformats.org/officeDocument/2006/relationships/image" Target="../media/image16.svg"/><Relationship Id="rId10" Type="http://schemas.openxmlformats.org/officeDocument/2006/relationships/tags" Target="../tags/tag403.xml"/><Relationship Id="rId4" Type="http://schemas.openxmlformats.org/officeDocument/2006/relationships/tags" Target="../tags/tag397.xml"/><Relationship Id="rId9" Type="http://schemas.openxmlformats.org/officeDocument/2006/relationships/tags" Target="../tags/tag402.xml"/><Relationship Id="rId1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07.xml"/><Relationship Id="rId7" Type="http://schemas.openxmlformats.org/officeDocument/2006/relationships/image" Target="../media/image16.sv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8.xml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13" Type="http://schemas.openxmlformats.org/officeDocument/2006/relationships/tags" Target="../tags/tag421.xml"/><Relationship Id="rId18" Type="http://schemas.openxmlformats.org/officeDocument/2006/relationships/image" Target="../media/image16.svg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12" Type="http://schemas.openxmlformats.org/officeDocument/2006/relationships/tags" Target="../tags/tag420.xml"/><Relationship Id="rId17" Type="http://schemas.openxmlformats.org/officeDocument/2006/relationships/image" Target="../media/image15.png"/><Relationship Id="rId2" Type="http://schemas.openxmlformats.org/officeDocument/2006/relationships/tags" Target="../tags/tag410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60.png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tags" Target="../tags/tag419.xml"/><Relationship Id="rId5" Type="http://schemas.openxmlformats.org/officeDocument/2006/relationships/tags" Target="../tags/tag413.xml"/><Relationship Id="rId15" Type="http://schemas.openxmlformats.org/officeDocument/2006/relationships/tags" Target="../tags/tag423.xml"/><Relationship Id="rId10" Type="http://schemas.openxmlformats.org/officeDocument/2006/relationships/tags" Target="../tags/tag418.xml"/><Relationship Id="rId19" Type="http://schemas.openxmlformats.org/officeDocument/2006/relationships/image" Target="../media/image53.jpeg"/><Relationship Id="rId4" Type="http://schemas.openxmlformats.org/officeDocument/2006/relationships/tags" Target="../tags/tag412.xml"/><Relationship Id="rId9" Type="http://schemas.openxmlformats.org/officeDocument/2006/relationships/tags" Target="../tags/tag417.xml"/><Relationship Id="rId14" Type="http://schemas.openxmlformats.org/officeDocument/2006/relationships/tags" Target="../tags/tag42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26.xml"/><Relationship Id="rId7" Type="http://schemas.openxmlformats.org/officeDocument/2006/relationships/image" Target="../media/image16.sv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tags" Target="../tags/tag427.xml"/><Relationship Id="rId9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30.xml"/><Relationship Id="rId7" Type="http://schemas.openxmlformats.org/officeDocument/2006/relationships/image" Target="../media/image16.svg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image" Target="../media/image16.svg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image" Target="../media/image15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6.xml"/><Relationship Id="rId10" Type="http://schemas.openxmlformats.org/officeDocument/2006/relationships/tags" Target="../tags/tag441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49.xml"/><Relationship Id="rId13" Type="http://schemas.openxmlformats.org/officeDocument/2006/relationships/image" Target="../media/image16.svg"/><Relationship Id="rId3" Type="http://schemas.openxmlformats.org/officeDocument/2006/relationships/tags" Target="../tags/tag444.xml"/><Relationship Id="rId7" Type="http://schemas.openxmlformats.org/officeDocument/2006/relationships/tags" Target="../tags/tag448.xml"/><Relationship Id="rId12" Type="http://schemas.openxmlformats.org/officeDocument/2006/relationships/image" Target="../media/image15.png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6.xml"/><Relationship Id="rId10" Type="http://schemas.openxmlformats.org/officeDocument/2006/relationships/tags" Target="../tags/tag451.xml"/><Relationship Id="rId4" Type="http://schemas.openxmlformats.org/officeDocument/2006/relationships/tags" Target="../tags/tag445.xml"/><Relationship Id="rId9" Type="http://schemas.openxmlformats.org/officeDocument/2006/relationships/tags" Target="../tags/tag450.xml"/><Relationship Id="rId1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54.xml"/><Relationship Id="rId7" Type="http://schemas.openxmlformats.org/officeDocument/2006/relationships/image" Target="../media/image16.sv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5.xml"/><Relationship Id="rId9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13" Type="http://schemas.openxmlformats.org/officeDocument/2006/relationships/tags" Target="../tags/tag468.xml"/><Relationship Id="rId18" Type="http://schemas.openxmlformats.org/officeDocument/2006/relationships/image" Target="../media/image60.png"/><Relationship Id="rId3" Type="http://schemas.openxmlformats.org/officeDocument/2006/relationships/tags" Target="../tags/tag458.xml"/><Relationship Id="rId7" Type="http://schemas.openxmlformats.org/officeDocument/2006/relationships/tags" Target="../tags/tag462.xml"/><Relationship Id="rId12" Type="http://schemas.openxmlformats.org/officeDocument/2006/relationships/tags" Target="../tags/tag467.xml"/><Relationship Id="rId17" Type="http://schemas.openxmlformats.org/officeDocument/2006/relationships/image" Target="../media/image16.svg"/><Relationship Id="rId2" Type="http://schemas.openxmlformats.org/officeDocument/2006/relationships/tags" Target="../tags/tag457.xml"/><Relationship Id="rId16" Type="http://schemas.openxmlformats.org/officeDocument/2006/relationships/image" Target="../media/image15.png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5" Type="http://schemas.openxmlformats.org/officeDocument/2006/relationships/tags" Target="../tags/tag46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65.xm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tags" Target="../tags/tag46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72.xml"/><Relationship Id="rId7" Type="http://schemas.openxmlformats.org/officeDocument/2006/relationships/image" Target="../media/image16.svg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4" Type="http://schemas.openxmlformats.org/officeDocument/2006/relationships/tags" Target="../tags/tag473.xml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7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image" Target="../media/image62.png"/><Relationship Id="rId5" Type="http://schemas.openxmlformats.org/officeDocument/2006/relationships/tags" Target="../tags/tag478.xml"/><Relationship Id="rId10" Type="http://schemas.openxmlformats.org/officeDocument/2006/relationships/image" Target="../media/image30.png"/><Relationship Id="rId4" Type="http://schemas.openxmlformats.org/officeDocument/2006/relationships/tags" Target="../tags/tag477.xml"/><Relationship Id="rId9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image" Target="../media/image16.svg"/><Relationship Id="rId3" Type="http://schemas.openxmlformats.org/officeDocument/2006/relationships/tags" Target="../tags/tag482.xml"/><Relationship Id="rId7" Type="http://schemas.openxmlformats.org/officeDocument/2006/relationships/tags" Target="../tags/tag486.xml"/><Relationship Id="rId12" Type="http://schemas.openxmlformats.org/officeDocument/2006/relationships/image" Target="../media/image15.png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84.xml"/><Relationship Id="rId10" Type="http://schemas.openxmlformats.org/officeDocument/2006/relationships/tags" Target="../tags/tag489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image" Target="../media/image16.svg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image" Target="../media/image15.png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94.xml"/><Relationship Id="rId10" Type="http://schemas.openxmlformats.org/officeDocument/2006/relationships/tags" Target="../tags/tag499.xml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502.xml"/><Relationship Id="rId7" Type="http://schemas.openxmlformats.org/officeDocument/2006/relationships/image" Target="../media/image16.svg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tags" Target="../tags/tag516.xml"/><Relationship Id="rId18" Type="http://schemas.openxmlformats.org/officeDocument/2006/relationships/image" Target="../media/image60.png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tags" Target="../tags/tag515.xml"/><Relationship Id="rId17" Type="http://schemas.openxmlformats.org/officeDocument/2006/relationships/image" Target="../media/image16.svg"/><Relationship Id="rId2" Type="http://schemas.openxmlformats.org/officeDocument/2006/relationships/tags" Target="../tags/tag505.xml"/><Relationship Id="rId16" Type="http://schemas.openxmlformats.org/officeDocument/2006/relationships/image" Target="../media/image15.png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tags" Target="../tags/tag514.xml"/><Relationship Id="rId5" Type="http://schemas.openxmlformats.org/officeDocument/2006/relationships/tags" Target="../tags/tag50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13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tags" Target="../tags/tag51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520.xml"/><Relationship Id="rId7" Type="http://schemas.openxmlformats.org/officeDocument/2006/relationships/image" Target="../media/image16.svg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2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2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image" Target="../media/image62.png"/><Relationship Id="rId5" Type="http://schemas.openxmlformats.org/officeDocument/2006/relationships/tags" Target="../tags/tag526.xml"/><Relationship Id="rId10" Type="http://schemas.openxmlformats.org/officeDocument/2006/relationships/image" Target="../media/image30.png"/><Relationship Id="rId4" Type="http://schemas.openxmlformats.org/officeDocument/2006/relationships/tags" Target="../tags/tag525.xml"/><Relationship Id="rId9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13" Type="http://schemas.openxmlformats.org/officeDocument/2006/relationships/image" Target="../media/image16.svg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12" Type="http://schemas.openxmlformats.org/officeDocument/2006/relationships/image" Target="../media/image15.png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32.xml"/><Relationship Id="rId10" Type="http://schemas.openxmlformats.org/officeDocument/2006/relationships/tags" Target="../tags/tag537.xml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40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11" Type="http://schemas.openxmlformats.org/officeDocument/2006/relationships/image" Target="../media/image65.png"/><Relationship Id="rId5" Type="http://schemas.openxmlformats.org/officeDocument/2006/relationships/tags" Target="../tags/tag542.xml"/><Relationship Id="rId10" Type="http://schemas.openxmlformats.org/officeDocument/2006/relationships/image" Target="../media/image29.png"/><Relationship Id="rId4" Type="http://schemas.openxmlformats.org/officeDocument/2006/relationships/tags" Target="../tags/tag541.xml"/><Relationship Id="rId9" Type="http://schemas.openxmlformats.org/officeDocument/2006/relationships/image" Target="../media/image16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13" Type="http://schemas.openxmlformats.org/officeDocument/2006/relationships/image" Target="../media/image16.svg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12" Type="http://schemas.openxmlformats.org/officeDocument/2006/relationships/image" Target="../media/image15.png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48.xml"/><Relationship Id="rId15" Type="http://schemas.openxmlformats.org/officeDocument/2006/relationships/image" Target="../media/image67.png"/><Relationship Id="rId10" Type="http://schemas.openxmlformats.org/officeDocument/2006/relationships/tags" Target="../tags/tag553.xml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image" Target="../media/image23.jpeg"/><Relationship Id="rId3" Type="http://schemas.openxmlformats.org/officeDocument/2006/relationships/tags" Target="../tags/tag556.xml"/><Relationship Id="rId7" Type="http://schemas.openxmlformats.org/officeDocument/2006/relationships/tags" Target="../tags/tag560.xml"/><Relationship Id="rId12" Type="http://schemas.openxmlformats.org/officeDocument/2006/relationships/image" Target="../media/image16.svg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image" Target="../media/image15.png"/><Relationship Id="rId5" Type="http://schemas.openxmlformats.org/officeDocument/2006/relationships/tags" Target="../tags/tag55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65.xml"/><Relationship Id="rId7" Type="http://schemas.openxmlformats.org/officeDocument/2006/relationships/image" Target="../media/image16.svg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6.xml"/><Relationship Id="rId9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574.xml"/><Relationship Id="rId13" Type="http://schemas.openxmlformats.org/officeDocument/2006/relationships/image" Target="../media/image23.jpeg"/><Relationship Id="rId3" Type="http://schemas.openxmlformats.org/officeDocument/2006/relationships/tags" Target="../tags/tag569.xml"/><Relationship Id="rId7" Type="http://schemas.openxmlformats.org/officeDocument/2006/relationships/tags" Target="../tags/tag573.xml"/><Relationship Id="rId12" Type="http://schemas.openxmlformats.org/officeDocument/2006/relationships/image" Target="../media/image16.svg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11" Type="http://schemas.openxmlformats.org/officeDocument/2006/relationships/image" Target="../media/image15.png"/><Relationship Id="rId5" Type="http://schemas.openxmlformats.org/officeDocument/2006/relationships/tags" Target="../tags/tag57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70.xml"/><Relationship Id="rId9" Type="http://schemas.openxmlformats.org/officeDocument/2006/relationships/tags" Target="../tags/tag575.xml"/><Relationship Id="rId1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image" Target="../media/image16.svg"/><Relationship Id="rId3" Type="http://schemas.openxmlformats.org/officeDocument/2006/relationships/tags" Target="../tags/tag578.xml"/><Relationship Id="rId7" Type="http://schemas.openxmlformats.org/officeDocument/2006/relationships/tags" Target="../tags/tag580.xml"/><Relationship Id="rId12" Type="http://schemas.openxmlformats.org/officeDocument/2006/relationships/image" Target="../media/image15.png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9.xml"/><Relationship Id="rId5" Type="http://schemas.microsoft.com/office/2007/relationships/media" Target="../media/media2.mp3"/><Relationship Id="rId15" Type="http://schemas.openxmlformats.org/officeDocument/2006/relationships/image" Target="../media/image48.png"/><Relationship Id="rId10" Type="http://schemas.openxmlformats.org/officeDocument/2006/relationships/tags" Target="../tags/tag583.xml"/><Relationship Id="rId4" Type="http://schemas.openxmlformats.org/officeDocument/2006/relationships/tags" Target="../tags/tag579.xml"/><Relationship Id="rId9" Type="http://schemas.openxmlformats.org/officeDocument/2006/relationships/tags" Target="../tags/tag582.xml"/><Relationship Id="rId14" Type="http://schemas.openxmlformats.org/officeDocument/2006/relationships/image" Target="../media/image71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image" Target="../media/image72.jpg"/><Relationship Id="rId18" Type="http://schemas.openxmlformats.org/officeDocument/2006/relationships/image" Target="../media/image76.png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image" Target="../media/image16.svg"/><Relationship Id="rId17" Type="http://schemas.microsoft.com/office/2007/relationships/hdphoto" Target="../media/hdphoto2.wdp"/><Relationship Id="rId2" Type="http://schemas.openxmlformats.org/officeDocument/2006/relationships/tags" Target="../tags/tag585.xml"/><Relationship Id="rId16" Type="http://schemas.openxmlformats.org/officeDocument/2006/relationships/image" Target="../media/image75.png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image" Target="../media/image15.png"/><Relationship Id="rId5" Type="http://schemas.openxmlformats.org/officeDocument/2006/relationships/tags" Target="../tags/tag588.xml"/><Relationship Id="rId15" Type="http://schemas.openxmlformats.org/officeDocument/2006/relationships/image" Target="../media/image74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00.xml"/><Relationship Id="rId13" Type="http://schemas.openxmlformats.org/officeDocument/2006/relationships/image" Target="../media/image39.png"/><Relationship Id="rId3" Type="http://schemas.openxmlformats.org/officeDocument/2006/relationships/tags" Target="../tags/tag595.xml"/><Relationship Id="rId7" Type="http://schemas.openxmlformats.org/officeDocument/2006/relationships/tags" Target="../tags/tag599.xml"/><Relationship Id="rId12" Type="http://schemas.openxmlformats.org/officeDocument/2006/relationships/image" Target="../media/image16.svg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tags" Target="../tags/tag598.xml"/><Relationship Id="rId11" Type="http://schemas.openxmlformats.org/officeDocument/2006/relationships/image" Target="../media/image15.png"/><Relationship Id="rId5" Type="http://schemas.openxmlformats.org/officeDocument/2006/relationships/tags" Target="../tags/tag597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96.xml"/><Relationship Id="rId9" Type="http://schemas.openxmlformats.org/officeDocument/2006/relationships/tags" Target="../tags/tag60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>
                <a:solidFill>
                  <a:prstClr val="white"/>
                </a:solidFill>
                <a:latin typeface="Dosis Bold"/>
              </a:rPr>
              <a:t> 4 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- Séance 3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1  :  Comment tu t’appelles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2 :  Tu as quel âge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</a:rPr>
              <a:t>Semaine 3 :  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rgbClr val="4F81BD"/>
                </a:solidFill>
                <a:latin typeface="Dosis" pitchFamily="2" charset="0"/>
              </a:rPr>
              <a:t>C’est qui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5 :  Est-ce que tu as une gomme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Programmation thématique de la période 1 </a:t>
            </a: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9857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038965-BD1B-2568-7131-247BB176A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062" y="2950081"/>
            <a:ext cx="7942348" cy="53945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FD5864-A86A-3AC6-A30B-53F1D83653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5426" y="2950081"/>
            <a:ext cx="3802188" cy="53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649424"/>
            <a:ext cx="10416929" cy="663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. Écriture 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Tracer des traits horizontaux 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la lettre e en minuscule et en majuscule.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« é ».</a:t>
            </a:r>
          </a:p>
          <a:p>
            <a:pPr defTabSz="914445">
              <a:lnSpc>
                <a:spcPct val="150000"/>
              </a:lnSpc>
              <a:defRPr/>
            </a:pPr>
            <a:endParaRPr lang="fr-FR" sz="30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7384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52045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156565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30358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20810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1E8E0-729F-7F0F-11AA-672BAB3D8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E41D2E75-4788-FC66-8E76-6AFAA3548D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9F8F550-545A-C34A-3EC1-CA5AF98149F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2409819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ZoneTexte 2">
            <a:extLst>
              <a:ext uri="{FF2B5EF4-FFF2-40B4-BE49-F238E27FC236}">
                <a16:creationId xmlns:a16="http://schemas.microsoft.com/office/drawing/2014/main" id="{097F3AC4-CD88-74FE-ECC4-1938B9CBF985}"/>
              </a:ext>
            </a:extLst>
          </p:cNvPr>
          <p:cNvSpPr txBox="1"/>
          <p:nvPr/>
        </p:nvSpPr>
        <p:spPr>
          <a:xfrm>
            <a:off x="1402284" y="702106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AE140B-BD6E-6D23-6699-B9E358CD74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6629" y="503369"/>
            <a:ext cx="1492309" cy="12527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ED24ED-C590-542A-89D2-30CA77B12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235" y="3950461"/>
            <a:ext cx="10205071" cy="23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1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A441-B267-C6CA-50B2-690BA006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41680B8-904A-EAAA-95D4-2320D30D00C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46D54CB-AD2A-9659-3BCB-3516FBCD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6CF5A27-4496-5A9D-99F7-669F7F9A7A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6C67150-51B4-F962-DE53-779BF808277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8208498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C4F65A1-6070-D0FB-6FF6-1819C6D8317E}"/>
              </a:ext>
            </a:extLst>
          </p:cNvPr>
          <p:cNvSpPr txBox="1"/>
          <p:nvPr/>
        </p:nvSpPr>
        <p:spPr>
          <a:xfrm>
            <a:off x="754784" y="421247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chocolat  vélo ami</a:t>
            </a:r>
          </a:p>
        </p:txBody>
      </p:sp>
    </p:spTree>
    <p:extLst>
      <p:ext uri="{BB962C8B-B14F-4D97-AF65-F5344CB8AC3E}">
        <p14:creationId xmlns:p14="http://schemas.microsoft.com/office/powerpoint/2010/main" val="313447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DA3E-92BD-765A-2B48-F7AFC487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6F4D9A8-903B-5552-5D18-796CBD7B154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o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6D93450-997D-0074-45EB-61D24727C2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9AF070-19E1-6F66-CF0D-B2B31890C8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B2D534-5FE0-624F-97AE-02C03063EF80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chocolat  vélo  ami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964C9C7-DD52-D6DF-13B9-00E3F54B3AB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6612049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968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18A3-F439-DBD7-1377-A72BEFC2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96C3A31-B89F-C6A6-A4DB-50C81D6E59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o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22AA798-BB8D-09F3-EA4F-23CFD4EF66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FAABFB2-5EED-504A-C2FA-23D5C44251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BF17A2-DE80-DF5B-1B78-29910522D463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ch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lat  vél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  ami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51C90C-36A9-545B-B007-BB8E7DE9EDF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6612049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293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1D3E-4062-E299-3C6F-71CF296E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98BC95-BD9B-46C1-6CB7-62AAD20909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q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ui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veut passer au tableau pour montrer la lettre a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F3296BA-0CB1-0B68-C16B-7336E6B16D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846A38-DE92-A0D7-8B5B-466E313174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8D0B8AA-73D1-7D41-90E6-2C8524CF23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2796835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339E52C-ED0A-CE60-65F2-D66388267D8F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chocolat  vélo  ami</a:t>
            </a:r>
          </a:p>
        </p:txBody>
      </p:sp>
    </p:spTree>
    <p:extLst>
      <p:ext uri="{BB962C8B-B14F-4D97-AF65-F5344CB8AC3E}">
        <p14:creationId xmlns:p14="http://schemas.microsoft.com/office/powerpoint/2010/main" val="4011619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2D036-E572-5973-FDD3-D677F590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3C81DC7-D9C7-D0EF-46B1-A2193AA94FA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a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E10487C-A9FC-4B3C-874E-01E8C152E8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B6D1B71-E9D5-6E6E-9758-7C5808A4C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46A97EB-CD3C-7860-85B0-3CEDA0A8E60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1680027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5099FB7-2A6B-00BB-7398-28EDBE941983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chocol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a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t  vélo  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a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1802053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10E9-7D5D-F547-B736-47600378C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9301E1F-0A0C-B77A-F745-8196E65563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518D3D-522B-A23A-FEAF-BF75F7271A2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DADC5E-D6A5-2752-D4DF-2C3CABA0F32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2FDFFD7-DBF1-C689-1719-F5031509189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AE3755F-41AC-891A-DC84-B22132ECE2E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6D7C17-0EFB-0987-1EB7-74C2702713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AB78BFA-8FE8-7E16-D4DD-A9E36279E01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782FB3-F0B9-7942-CB77-E306D4EA1F1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40C618A-C4DB-1B4B-0DE8-2D86937499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C99211-961A-BC3C-1DBD-5C082CE265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78CDC61-DB25-7FE5-7C20-862F201DF4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9FEE7F5-EC8A-1C27-7AAE-B2160D1B1E0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2505197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FCB4853-1B37-A756-56E8-B7C6069FFA1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581066" y="6179627"/>
            <a:ext cx="380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éléphant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5DB7C2-CB76-2C35-0146-0936B24EC2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194737" y="6179627"/>
            <a:ext cx="355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renard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43D705-7DA1-96EC-1D8F-90392105FF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5544" y="3378874"/>
            <a:ext cx="3309915" cy="24776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94E25F-4AF9-20EB-DBE4-5648782A32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91943" y="3701768"/>
            <a:ext cx="2173532" cy="20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2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26AC-0BB6-B2D1-C8B4-0F5CE40F0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5AA802-FB14-75D0-AB02-397E035508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D9E7643-58B9-D625-F066-E462803676C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A66FEF-1CCC-7589-99DB-2641494ED2C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6A5558-0B63-A717-6924-257C7F2F628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DC6EF5E-68F2-CA20-A6E2-83F643C8B2BC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17800BA-8BED-DD73-D300-91B099355F9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3F7273-2A16-D094-1121-9AE997FDF7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0FE1AB-E5FE-B2DD-A870-809BE140800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B8D9F0B-DEC2-2FA4-BC79-A7E6AB5EDA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BFFD2D5-70D3-F851-6530-6FB0A992424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7880691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99947DE-79A6-E3E7-EBD3-AD76E10752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4766BED-FA59-DA4B-B7B9-871A44E22A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1F9232-7C53-0046-262C-04E29CA4F1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1104" y="3883368"/>
            <a:ext cx="3309915" cy="24776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89E4E6-23AC-BA8C-8E1E-3B8F3BCD57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7503" y="4206262"/>
            <a:ext cx="2173532" cy="20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6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0718-5DE2-5CAC-6719-80A35E86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9335F66-AE32-A1D5-E39E-DE90B6F041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D032082-DBD8-11AF-DBDA-CB6D1E24DE3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562335"/>
            <a:ext cx="10416929" cy="663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. Écriture 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Tracer des traits horizontaux 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la lettre e en minuscule et en majuscule.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« é ».</a:t>
            </a:r>
          </a:p>
          <a:p>
            <a:pPr defTabSz="914445">
              <a:lnSpc>
                <a:spcPct val="150000"/>
              </a:lnSpc>
              <a:defRPr/>
            </a:pPr>
            <a:endParaRPr lang="fr-FR" sz="30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094D06-2D43-BDE9-AE7A-2BB94688AF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DFBBCB-EFE1-F156-AD65-374C82655D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83DE31-28E2-631A-0A52-49E482C260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450262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79E58B4-263C-A8FC-97C0-43559698D2E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334546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Ma/mon – Ta/ton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011906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49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4_s1_Dialogue">
            <a:hlinkClick r:id="" action="ppaction://media"/>
            <a:extLst>
              <a:ext uri="{FF2B5EF4-FFF2-40B4-BE49-F238E27FC236}">
                <a16:creationId xmlns:a16="http://schemas.microsoft.com/office/drawing/2014/main" id="{7190DE12-027C-7C64-5BB1-AC894F11BA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87547" y="812557"/>
            <a:ext cx="487363" cy="487363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97E940C-2929-8C06-1E52-5D5A9210B4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5A70C75A-06B3-37E3-64E2-2B270F6707D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6E86034-F2E3-0B31-D1C1-293787A32461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04295440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6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018689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334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4_s1_Dialogue">
            <a:hlinkClick r:id="" action="ppaction://media"/>
            <a:extLst>
              <a:ext uri="{FF2B5EF4-FFF2-40B4-BE49-F238E27FC236}">
                <a16:creationId xmlns:a16="http://schemas.microsoft.com/office/drawing/2014/main" id="{7190DE12-027C-7C64-5BB1-AC894F11BA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87547" y="812557"/>
            <a:ext cx="487363" cy="487363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97E940C-2929-8C06-1E52-5D5A9210B4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5A70C75A-06B3-37E3-64E2-2B270F6707D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2D81EA4-4AA4-5B0F-A424-F10670FD39C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0262318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4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c’est qui cet homme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11269" y="2349562"/>
            <a:ext cx="4491038" cy="1377672"/>
          </a:xfrm>
          <a:prstGeom prst="wedgeEllipseCallout">
            <a:avLst>
              <a:gd name="adj1" fmla="val -15302"/>
              <a:gd name="adj2" fmla="val 7756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 qui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cet homme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C20B502-5DA8-B716-3C5A-80C18087DD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6803D8BD-5F56-6CE1-2C6D-383E8517603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6747874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802C3B29-6D21-E58D-20BF-2261D88BD5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E1A871-E8E0-BD2B-6263-8E3F684AE1A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c’est qui cet homme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159759-5D02-6133-0790-B53CA2B30C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4E91070-96FB-E39D-243E-A7A859CEA4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A393B9E5-B998-3FFB-45F9-A0C6D5CEE42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11269" y="2349562"/>
            <a:ext cx="4491038" cy="1377672"/>
          </a:xfrm>
          <a:prstGeom prst="wedgeEllipseCallout">
            <a:avLst>
              <a:gd name="adj1" fmla="val -15302"/>
              <a:gd name="adj2" fmla="val 7756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 qui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cet homme ?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20E41191-824F-4490-2376-C882BA87585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47337670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>
            <a:extLst>
              <a:ext uri="{FF2B5EF4-FFF2-40B4-BE49-F238E27FC236}">
                <a16:creationId xmlns:a16="http://schemas.microsoft.com/office/drawing/2014/main" id="{AA05D6C8-A035-B8A1-8EE7-9F50A0A92F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F94B1D-FF19-55FB-5BAC-41B29AF805C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3849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: « C’est mon maitre.».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2C74B-D5DA-D3BC-6643-02251F0D7B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1DF2B07E-A946-F63B-0178-925FFDE8EC5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DA2D70-58FD-ED22-00D7-EBEA85581BA2}"/>
              </a:ext>
            </a:extLst>
          </p:cNvPr>
          <p:cNvSpPr txBox="1"/>
          <p:nvPr/>
        </p:nvSpPr>
        <p:spPr>
          <a:xfrm>
            <a:off x="3069354" y="2610165"/>
            <a:ext cx="410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mon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maitre. 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EF2417D-904E-7016-370E-FAAF5F7F8B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56600183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9C6EA5E-A3DE-FD3C-BD2D-04419722463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C’est mon maitre.» en arabe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1FB777-3C15-D499-75BA-B4F204A4C6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CB38A393-6AD1-5283-60A2-6A111C637A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7C1215B-EAC2-C01F-F91D-508886E5B0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80BD391-0E8F-0276-61CF-CEEA7DC41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D5BB65-C677-9790-5711-A1F1D5CAB385}"/>
              </a:ext>
            </a:extLst>
          </p:cNvPr>
          <p:cNvSpPr txBox="1"/>
          <p:nvPr/>
        </p:nvSpPr>
        <p:spPr>
          <a:xfrm>
            <a:off x="3069354" y="2610165"/>
            <a:ext cx="410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mon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maitre. </a:t>
            </a: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D3C757FA-FF41-F7FF-D185-9511F8045BD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9082463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F48237F-0E05-DA28-7BA4-44331DA7240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9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8DC5-4782-77E4-E1E5-C788F009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FA4927-BA3A-0AF4-D917-885E9A284B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7C005-EF5F-2153-6813-C007EA9DEE9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80261A-FA03-28B2-50BA-7A3D0A87E75F}"/>
                </a:ext>
              </a:extLst>
            </p:cNvPr>
            <p:cNvGrpSpPr/>
            <p:nvPr/>
          </p:nvGrpSpPr>
          <p:grpSpPr>
            <a:xfrm>
              <a:off x="228600" y="257321"/>
              <a:ext cx="8692119" cy="6338496"/>
              <a:chOff x="183903" y="175307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FCF0E4B-1110-49CF-484C-A831E3893AE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530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9C0ECA-0F56-4411-7D40-56518D72BB4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9939A4-B4E2-AA1F-A376-E9D50264A60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15206-6A7B-77DC-3A0C-80F68FB2327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466131E-2290-CADB-6692-9EBAFC5997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0845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4FCE16-A2E4-7EB2-B52A-5BFD360CDF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5D8443-0261-EA1F-6AFF-4DC8F61244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0250" y="581213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: « C’est ton ma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it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re.».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en faisant le geste ?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7D311CC-B6D8-88D2-CE09-318DA4ADB62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060804" y="2501008"/>
            <a:ext cx="4307310" cy="1220724"/>
          </a:xfrm>
          <a:prstGeom prst="wedgeEllipseCallout">
            <a:avLst>
              <a:gd name="adj1" fmla="val -16537"/>
              <a:gd name="adj2" fmla="val 882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C’est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maitre.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8F5778-25BA-8F6B-74DE-C73DDFE7AA8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60804" y="4673850"/>
            <a:ext cx="2640533" cy="4047374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026A052-CCE4-66E0-C3C2-9FBA446FC6A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BA491FA9-F99F-3757-A625-A5EB8F55FB8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9627057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7FB74CA-33B4-E541-9012-0B4DB04A746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9BA8-1DEF-9B18-C061-56C52378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2715AC-8DD0-9787-2C68-62238D16226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91CC-7038-C685-2B03-4FE85BF1A38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90A1F25-A5F4-8EF4-21B4-B9DD490CFA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D4448C3-1F2E-FC91-9752-30D17CCB320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1AFA3E-A85C-E42C-AF62-9204910F704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86DA99-A51A-0988-10FA-64CC5A6ABA3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042BCC-ED61-A76E-0315-3A2E43251D2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68272A08-2D47-655B-0B75-19B98DEB4E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44387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BB5365-9AEE-1B7A-264B-D8A5018A8C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9980" y="599021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C’est ton maitre.» en arabe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76141-E423-2840-DBC5-B6E92DE22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D8292F-8864-08B0-E92D-1D6501E77E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60804" y="4673850"/>
            <a:ext cx="2640533" cy="4047374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A2F98DD-1AEB-0899-FBB9-38CFF05CE4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278519-FEC0-3A7D-997C-FE1F566F843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3038078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6AEC2B4-6D41-5DCD-9F34-F73C7FB93EF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9722"/>
          <a:stretch/>
        </p:blipFill>
        <p:spPr>
          <a:xfrm flipH="1">
            <a:off x="1184344" y="4267494"/>
            <a:ext cx="1927869" cy="4398370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DACB0178-9C9E-9B98-B7E9-AC5FC17A961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060804" y="2501008"/>
            <a:ext cx="4307310" cy="1220724"/>
          </a:xfrm>
          <a:prstGeom prst="wedgeEllipseCallout">
            <a:avLst>
              <a:gd name="adj1" fmla="val -16537"/>
              <a:gd name="adj2" fmla="val 882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C’est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maitre. </a:t>
            </a:r>
          </a:p>
        </p:txBody>
      </p:sp>
    </p:spTree>
    <p:extLst>
      <p:ext uri="{BB962C8B-B14F-4D97-AF65-F5344CB8AC3E}">
        <p14:creationId xmlns:p14="http://schemas.microsoft.com/office/powerpoint/2010/main" val="123934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Mon maitre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 maitre.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26477" y="2413788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58000" y="2838876"/>
            <a:ext cx="483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ton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C5DA3E-7045-11E2-96C3-836CB5D184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6901" y="4541349"/>
            <a:ext cx="2191185" cy="37259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5ADE9D-A337-E564-698E-7F10331871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94672" y="4597440"/>
            <a:ext cx="2357665" cy="36137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26989" y="2836464"/>
            <a:ext cx="483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mon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DD00660-F520-36B7-1BA2-89109C341A8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4211762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0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E7C04A-DDC5-ED4F-C0E9-C1FA104509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D3F2E5-E890-B0E2-6274-7CB66A6409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dit Rita ? Réfléchissez quelques secondes.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</a:t>
            </a:r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9783BE5B-2D66-A51B-093E-88F9A616E5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61853" y="2409797"/>
            <a:ext cx="2450329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CFB856-A242-7A44-1E0C-5E603273BE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0761" y="4100172"/>
            <a:ext cx="2450329" cy="4241903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974D712-25DF-56CB-2D8A-E02C9AC42C5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0228334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1569B6C-3323-F663-37C9-0028FC1367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9722"/>
          <a:stretch/>
        </p:blipFill>
        <p:spPr>
          <a:xfrm>
            <a:off x="8059228" y="3813385"/>
            <a:ext cx="1849641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297E-F6AA-8101-6D72-98CF352D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C540993-59A7-8A28-AE0E-270B0A3947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t="49593" r="49345" b="4493"/>
          <a:stretch/>
        </p:blipFill>
        <p:spPr>
          <a:xfrm flipH="1">
            <a:off x="7405360" y="3508248"/>
            <a:ext cx="2753145" cy="486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6DC5B5-3BD9-323D-EAAB-53E062B197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2201" y="4143211"/>
            <a:ext cx="2660624" cy="4047374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FD95F70F-9F8B-06F1-584B-14B4D923DD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61853" y="2409797"/>
            <a:ext cx="2450329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10CC9249-E90A-62B9-E97B-A00B9AD742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29205C3-D663-CD5A-7185-E06AA1941B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dit Rita ? Réfléchissez quelques secondes.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D6FB98-9C3D-83D0-D2C7-B9D100ABC3D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2FCCA9F4-D106-2A16-E863-7AE734C8508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78408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5414E4D-1D35-94A1-CB9E-16C651866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49722"/>
          <a:stretch/>
        </p:blipFill>
        <p:spPr>
          <a:xfrm>
            <a:off x="9855689" y="3740264"/>
            <a:ext cx="1849641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A8BEF-244F-A67B-9053-CA79322CF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021305E-F5F6-3A80-F585-363E6B4283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C1FF671-23A6-DCC0-A3DB-8302805269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562340"/>
            <a:ext cx="10416929" cy="663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Tracer des traits horizontaux 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e en minuscule et en majuscule.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« é ».</a:t>
            </a:r>
          </a:p>
          <a:p>
            <a:pPr defTabSz="914445">
              <a:lnSpc>
                <a:spcPct val="150000"/>
              </a:lnSpc>
              <a:defRPr/>
            </a:pPr>
            <a:endParaRPr lang="fr-FR" sz="30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B02013E-C8DB-FBC6-67E2-F4ED67E5DF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6674C4B-A786-769F-3452-4E968359196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4CBFC-9715-7B16-53E6-92F1B9875A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4809" y="630287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1204983-27CF-18F7-7495-88B66F4653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806913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/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/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216" y="4430631"/>
            <a:ext cx="504425" cy="5490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831" y="538735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/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/>
        </p:nvSpPr>
        <p:spPr>
          <a:xfrm>
            <a:off x="2733101" y="4521919"/>
            <a:ext cx="10477171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Tracer des traits horizontaux .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/>
        </p:nvSpPr>
        <p:spPr>
          <a:xfrm>
            <a:off x="2733101" y="5494404"/>
            <a:ext cx="11135299" cy="93642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e en minuscule et en majuscule.</a:t>
            </a:r>
          </a:p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« é ».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e. Elle fait le son «e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6F09EA-E9C0-A1C1-7551-8F0BC9868EDE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35603" y="559118"/>
            <a:ext cx="1056896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e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5AD1AC-E2DF-67AD-C965-858B098224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039" y="3927928"/>
            <a:ext cx="2773920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983A0D2-E856-115C-0C4A-E683175BEEE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5E43C-E1FE-EDDA-88E3-353D8280154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85AC2355-3DB6-0D06-EE8E-1E68B568F6A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9D8DE82B-AEE0-416F-CEE2-E231A194F9B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0C0A6AE6-EA6C-3090-8676-2D35C9451FC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7D2B40C5-A88D-F492-0348-E7185C43AEC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4C945C7-1548-1CA8-0426-BEE02238B32F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A2EB083-BFB1-14C1-6D88-449D1662BA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20A7842-31D1-E83A-106C-F4974ABD94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5852" y="70738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22408" y="449753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127BF7-BA9C-619D-6284-3192FECF87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039" y="3927928"/>
            <a:ext cx="2773920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Prenez vos ardoises et écrivez la lettre e.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3F77A1-1337-6BFB-EAA9-D4E26FDEBA01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745B0D6-F6BE-738E-C7D5-EE81E5326F5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327E97-B8EA-2CB4-5486-726DE77AC20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E078784-8BC9-1DAB-CF3D-95E1EBE054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2302BE8B-BD83-3294-44E4-2EF459658DBC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61D2F40-6E7B-775E-1879-9262F57F77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42296624-1EB0-6649-8240-5A8EB91B22B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402BF7-46ED-1B6B-6D82-626F18388DA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e en majuscule. Elle fait le son « e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157C21-8A64-43A8-BC1A-2678705FD84C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sz="35000" b="1" dirty="0">
                <a:solidFill>
                  <a:srgbClr val="106584"/>
                </a:solidFill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271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e 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5CCD27-051D-47D0-59F1-742F9C1C8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613" y="3559189"/>
            <a:ext cx="2034774" cy="31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A9A0C56-4BC2-4699-BDC5-1B6B306006B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C8966-222F-0369-8C29-8CA067E237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C3E2152-D568-2ED2-555D-A6F5EC7028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F9E888AC-A199-9C90-2575-E9046FB3270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7360699-AA23-CABE-6B29-2407218666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3C91C83D-B26E-66EE-718E-B2B1206FCD5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410ADF6-AB16-ADFE-888D-B2FB022E398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1B1752-C1B8-46FE-275C-A8A68EB5FC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D18FF4-55C5-3408-A16C-9001FD867E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ABF934-A073-0156-18E6-705DB665BC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e 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92C222E-40E0-1DBA-A717-FC3C548C7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613" y="3559189"/>
            <a:ext cx="2034774" cy="31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e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75B44-60A0-76F4-BC42-705E6A013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90474CA-BE4B-924A-7C89-A28EA94461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C91667-66D0-570A-4921-92027911B3E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B12C3C8-1512-2650-3CEB-27103E329E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1970D833-0DBC-5916-B0BE-9F96B8ADC3E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B38A5630-B722-4791-1FFA-2EA8039BA0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BAE5FDB4-96A9-2924-6F57-78E92FF662E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CD8B5D6-F2EC-00E9-4536-D3893F7BE6C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EA3BD0-1981-2A5A-FFBB-B610C8E7CDC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B881603-A2BC-8CAF-2C3E-727A43F52E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87B64-057F-BA21-541A-0E2D4D2762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e avec accent « é ». Elle fait le son « é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DFB34B1-DB9C-6C13-51B7-E609F8085C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F4C2EF6-4A94-DD2F-EBF0-AD9626A02BA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B00351-1171-D1F0-F23C-AD3CAE72475D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BR" sz="35000" dirty="0">
                <a:solidFill>
                  <a:srgbClr val="106584"/>
                </a:solidFill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48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D835F-CD98-66D8-6008-E187A0AC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05037182-2F5C-0AAB-DB03-AFD84FB265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E3C575-6D76-0B6D-84E6-4A7F91C62E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0713" y="649019"/>
            <a:ext cx="8544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é au tableau. J’écris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lettre e et je mets un accent.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231133E-577F-38EA-0D1B-C8F55DD1EF6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1D4BBB92-AD70-340B-1AB4-AEAC45AAF1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DC3286-02A1-541B-D8C1-E57F1E7AF5D3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BR" sz="35000" dirty="0">
                <a:solidFill>
                  <a:srgbClr val="106584"/>
                </a:solidFill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79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1E3F-99C0-EFE3-4D0B-39B4924B5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D619FDA-54BF-D690-1237-B08D4715CBE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0DA98D-BF75-67D4-698E-A12EE120C92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F6435DD-D7F3-D982-18BA-B6690BD2F1B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D554DAA5-3B7B-76F6-9A52-335C514EA1F4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5DA13DD6-145E-F1F1-C18A-C071B77BCB7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CC154BF6-8F9E-F3BF-A750-0F4DD1FBC8BA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66F78A4-94CB-584A-2C34-3B19E11DC202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5715AB7-1986-D7A0-A63C-936ADDAB27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D6592E-54C5-CF27-A053-CA40E601FF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C74B87C-3BA9-B19D-C5BA-697E65A394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F962C6E-1A91-BDF5-6ADE-E8E529B5AA9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8237A24-D001-D0D0-7603-39D9D05E51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8334C5-59FC-2EDE-CD81-709454CB484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E7ED3B4-3D87-0842-2364-B6218B57C92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DD24443-FBD5-54FC-AF28-D3DE7F3919D3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CC71AAA-1E6E-D7D5-A137-10ECB69968E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39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55575-DDB7-87EA-52D9-EAFC6A061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4E60C47F-D74C-7A6D-F831-B4C8E7A6D4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361DE0-DFA4-CB76-8E4C-0FFBB5494C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é »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98CD3A0-A00B-F45D-F452-F922F488344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A51D76C-3731-BC22-A409-45BCA9C5BD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3713A5-F708-2DBF-B402-F44AC725509C}"/>
              </a:ext>
            </a:extLst>
          </p:cNvPr>
          <p:cNvSpPr txBox="1"/>
          <p:nvPr/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BR" sz="35000" dirty="0">
                <a:solidFill>
                  <a:srgbClr val="106584"/>
                </a:solidFill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4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A9578-3689-AF79-6353-EC6F4537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E61C3F-49FD-2E98-7281-727C8D072F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C2EB1D6-1716-4806-D117-37F780DB6C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7B0EE9D-14C3-5F8F-28EC-156C81F1FCE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« é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52C93-BE31-FDEE-73B1-0856F05409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AD0CA59-34A6-175E-42D8-54C12835996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621AE84-5E4F-7DCE-ACA9-E46E3362DB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59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C70A7-B523-7209-C877-5E0B418D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DFCFBD2-E651-50D8-4F5A-07E5329CEC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D23DA5-3B82-DCFB-9F71-834EB93A68D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FD67ED-DBEF-DB4B-9855-DE2F2F5B8F8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8B1CBB0-5C77-0EA1-A995-F9104F1F496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695A85-1A33-F882-1D87-4EACF2717E0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E78ECCE-8EA0-3147-05D7-B14EC4CDD0A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5540A20-8E9E-B3BA-F0DC-B8A47FBE2E4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43D749D-187F-FA8C-5A0D-C168B617DD3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8A5444A-3C6B-AF5D-D194-2A0EBC4F9A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F4292-CA68-0846-06F9-789449B3AB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1F8727-196A-C0F2-CCCD-385CE8B2DB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7F00D69-02C8-A281-9056-4EA36B36D58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6442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9571362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0AE3F50-DFB0-C259-ED96-43770E466F4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4E30D2-908D-D808-B965-0D1CB170320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B3B5BC4-7B9B-3973-D51D-6C6EE3A381C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2E7D8152-4BF9-E8F5-2455-B2FD97B8A23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04B0A613-4BD1-438E-74EC-D61015E87A2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677D1BFE-64C3-D3DA-76C6-D4F7240685B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34CDA8-5E3C-D272-D797-3A19D9D1168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17.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6C6F30-E1FA-7538-3142-8F18141F29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479" y="1803124"/>
            <a:ext cx="5597042" cy="79056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57638" y="2886077"/>
            <a:ext cx="5815011" cy="501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963E346-541A-C89D-31A6-AB93D34C94D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BFF8B9-1560-6D88-F969-91B79CB81A3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3FA476C-0281-6B2E-2F44-B7302C6565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E3754BBC-E040-2E9A-6842-336E3D23703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07F4B91F-3791-F04A-0CE4-A4D9A3AF1E4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B6EAE8A6-D8D2-1D2B-D9AA-C58831B509C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E3B217F-C9D7-C681-2794-78AC9F446E7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44826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24777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Je trace des formes pour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e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majuscule.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ADD73E1-CA81-288A-4118-138FD024DC4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67E9BE8-4F6B-D74A-C258-135E2F7761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4BC6C7-043E-CAE0-35C5-22824DB2C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2589" y="2762043"/>
            <a:ext cx="10630821" cy="47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9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488C6-F760-1313-1336-587D9F76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A64F278-A0C1-6FA8-BB78-F1657E24EB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E9AA1-3631-11F9-A95F-C1808F822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Je trace des formes pour e-é minuscule.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 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C341339-100D-5901-5334-E537DF2977A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BC4B493-540B-7B52-BE44-D40A239941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77FBAB-A27E-1C6D-BBBC-E6E0C7BC3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341" y="3862270"/>
            <a:ext cx="11361317" cy="29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5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3. J’écris la lettre e-é en minuscule.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C946E3-D554-63A1-6CF1-A7F8A33423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0176" y="3341214"/>
            <a:ext cx="10935648" cy="36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8733</TotalTime>
  <Words>1811</Words>
  <PresentationFormat>Personnalisé</PresentationFormat>
  <Paragraphs>361</Paragraphs>
  <Slides>69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69</vt:i4>
      </vt:variant>
    </vt:vector>
  </HeadingPairs>
  <TitlesOfParts>
    <vt:vector size="82" baseType="lpstr">
      <vt:lpstr>Calibri </vt:lpstr>
      <vt:lpstr>Arial</vt:lpstr>
      <vt:lpstr>Calibri</vt:lpstr>
      <vt:lpstr>Dosis Medium</vt:lpstr>
      <vt:lpstr>Carelia</vt:lpstr>
      <vt:lpstr>KG Primary Penmanship Alt</vt:lpstr>
      <vt:lpstr>Dosis Bold</vt:lpstr>
      <vt:lpstr>Cambria</vt:lpstr>
      <vt:lpstr>Dosis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2025-07-10T09:46:07Z</dcterms:modified>
</cp:coreProperties>
</file>