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heme/themeOverride1.xml" ContentType="application/vnd.openxmlformats-officedocument.themeOverride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792" r:id="rId2"/>
    <p:sldMasterId id="2147483804" r:id="rId3"/>
    <p:sldMasterId id="2147483828" r:id="rId4"/>
  </p:sldMasterIdLst>
  <p:notesMasterIdLst>
    <p:notesMasterId r:id="rId74"/>
  </p:notesMasterIdLst>
  <p:sldIdLst>
    <p:sldId id="2134808265" r:id="rId5"/>
    <p:sldId id="2134808281" r:id="rId6"/>
    <p:sldId id="2134808266" r:id="rId7"/>
    <p:sldId id="2134808267" r:id="rId8"/>
    <p:sldId id="2134808443" r:id="rId9"/>
    <p:sldId id="2134808284" r:id="rId10"/>
    <p:sldId id="2134808438" r:id="rId11"/>
    <p:sldId id="2134808268" r:id="rId12"/>
    <p:sldId id="2134806282" r:id="rId13"/>
    <p:sldId id="2134808270" r:id="rId14"/>
    <p:sldId id="2134808271" r:id="rId15"/>
    <p:sldId id="2134808865" r:id="rId16"/>
    <p:sldId id="2134808273" r:id="rId17"/>
    <p:sldId id="2134808849" r:id="rId18"/>
    <p:sldId id="2134807223" r:id="rId19"/>
    <p:sldId id="2134808843" r:id="rId20"/>
    <p:sldId id="2134807776" r:id="rId21"/>
    <p:sldId id="2134808846" r:id="rId22"/>
    <p:sldId id="2134808899" r:id="rId23"/>
    <p:sldId id="2134808900" r:id="rId24"/>
    <p:sldId id="2134808901" r:id="rId25"/>
    <p:sldId id="2134808902" r:id="rId26"/>
    <p:sldId id="2134808903" r:id="rId27"/>
    <p:sldId id="2134808904" r:id="rId28"/>
    <p:sldId id="2134808905" r:id="rId29"/>
    <p:sldId id="2134808906" r:id="rId30"/>
    <p:sldId id="2134808850" r:id="rId31"/>
    <p:sldId id="2134806216" r:id="rId32"/>
    <p:sldId id="2134808880" r:id="rId33"/>
    <p:sldId id="2134808891" r:id="rId34"/>
    <p:sldId id="2134808892" r:id="rId35"/>
    <p:sldId id="2134808893" r:id="rId36"/>
    <p:sldId id="2134808894" r:id="rId37"/>
    <p:sldId id="2134808895" r:id="rId38"/>
    <p:sldId id="2134808896" r:id="rId39"/>
    <p:sldId id="2134808897" r:id="rId40"/>
    <p:sldId id="2134808192" r:id="rId41"/>
    <p:sldId id="2134808525" r:id="rId42"/>
    <p:sldId id="2134808520" r:id="rId43"/>
    <p:sldId id="2134808358" r:id="rId44"/>
    <p:sldId id="2134808359" r:id="rId45"/>
    <p:sldId id="2134808856" r:id="rId46"/>
    <p:sldId id="2134805975" r:id="rId47"/>
    <p:sldId id="2134805828" r:id="rId48"/>
    <p:sldId id="2134805527" r:id="rId49"/>
    <p:sldId id="2134805896" r:id="rId50"/>
    <p:sldId id="2134805897" r:id="rId51"/>
    <p:sldId id="2134805528" r:id="rId52"/>
    <p:sldId id="2134808436" r:id="rId53"/>
    <p:sldId id="2134805829" r:id="rId54"/>
    <p:sldId id="2134805530" r:id="rId55"/>
    <p:sldId id="2134808433" r:id="rId56"/>
    <p:sldId id="2134808434" r:id="rId57"/>
    <p:sldId id="2134805531" r:id="rId58"/>
    <p:sldId id="2134808437" r:id="rId59"/>
    <p:sldId id="2134808907" r:id="rId60"/>
    <p:sldId id="2134808908" r:id="rId61"/>
    <p:sldId id="2134808909" r:id="rId62"/>
    <p:sldId id="2134808910" r:id="rId63"/>
    <p:sldId id="2134808911" r:id="rId64"/>
    <p:sldId id="2134808912" r:id="rId65"/>
    <p:sldId id="2134808431" r:id="rId66"/>
    <p:sldId id="2134808425" r:id="rId67"/>
    <p:sldId id="2134807507" r:id="rId68"/>
    <p:sldId id="2134807508" r:id="rId69"/>
    <p:sldId id="2134807509" r:id="rId70"/>
    <p:sldId id="2134808805" r:id="rId71"/>
    <p:sldId id="2134808775" r:id="rId72"/>
    <p:sldId id="2134808474" r:id="rId73"/>
  </p:sldIdLst>
  <p:sldSz cx="13716000" cy="10287000"/>
  <p:notesSz cx="6858000" cy="9144000"/>
  <p:embeddedFontLst>
    <p:embeddedFont>
      <p:font typeface="Cambria" panose="02040503050406030204" pitchFamily="18" charset="0"/>
      <p:regular r:id="rId75"/>
      <p:bold r:id="rId76"/>
      <p:italic r:id="rId77"/>
      <p:boldItalic r:id="rId78"/>
    </p:embeddedFont>
    <p:embeddedFont>
      <p:font typeface="Carelia" panose="020B0604020202020204" charset="0"/>
      <p:regular r:id="rId79"/>
    </p:embeddedFont>
    <p:embeddedFont>
      <p:font typeface="Dosis" pitchFamily="2" charset="0"/>
      <p:regular r:id="rId80"/>
      <p:bold r:id="rId81"/>
    </p:embeddedFont>
    <p:embeddedFont>
      <p:font typeface="Dosis Bold" charset="0"/>
      <p:regular r:id="rId82"/>
      <p:bold r:id="rId83"/>
    </p:embeddedFont>
    <p:embeddedFont>
      <p:font typeface="Dosis Medium" pitchFamily="2" charset="0"/>
      <p:regular r:id="rId84"/>
    </p:embeddedFont>
    <p:embeddedFont>
      <p:font typeface="KG Primary Penmanship Alt" panose="020B0604020202020204" charset="0"/>
      <p:regular r:id="rId85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F2F2F2"/>
    <a:srgbClr val="7F7F7F"/>
    <a:srgbClr val="FDEADA"/>
    <a:srgbClr val="FFFFFF"/>
    <a:srgbClr val="F7F1BD"/>
    <a:srgbClr val="106585"/>
    <a:srgbClr val="426C7C"/>
    <a:srgbClr val="E46C0A"/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238" y="53"/>
      </p:cViewPr>
      <p:guideLst>
        <p:guide orient="horz" pos="324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10.fntdata"/><Relationship Id="rId89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1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font" Target="fonts/font3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font" Target="fonts/font2.fntdata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viewProps" Target="viewProps.xml"/><Relationship Id="rId61" Type="http://schemas.openxmlformats.org/officeDocument/2006/relationships/slide" Target="slides/slide57.xml"/><Relationship Id="rId82" Type="http://schemas.openxmlformats.org/officeDocument/2006/relationships/font" Target="fonts/font8.fntdata"/><Relationship Id="rId19" Type="http://schemas.openxmlformats.org/officeDocument/2006/relationships/slide" Target="slides/slide1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10/07/2025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03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393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41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8334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3286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57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355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2946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956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9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5471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890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97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662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83504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597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27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3888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755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0467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632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526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038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42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18.jpeg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3.svg"/><Relationship Id="rId33" Type="http://schemas.openxmlformats.org/officeDocument/2006/relationships/image" Target="../media/image25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29" Type="http://schemas.openxmlformats.org/officeDocument/2006/relationships/image" Target="../media/image21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2.png"/><Relationship Id="rId32" Type="http://schemas.openxmlformats.org/officeDocument/2006/relationships/image" Target="../media/image24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2.jpeg"/><Relationship Id="rId28" Type="http://schemas.openxmlformats.org/officeDocument/2006/relationships/image" Target="../media/image20.pn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31" Type="http://schemas.openxmlformats.org/officeDocument/2006/relationships/image" Target="../media/image23.jpe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19.png"/><Relationship Id="rId30" Type="http://schemas.openxmlformats.org/officeDocument/2006/relationships/image" Target="../media/image22.jpeg"/><Relationship Id="rId8" Type="http://schemas.openxmlformats.org/officeDocument/2006/relationships/tags" Target="../tags/tag4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26" Type="http://schemas.openxmlformats.org/officeDocument/2006/relationships/image" Target="../media/image10.png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image" Target="../media/image26.svg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29" Type="http://schemas.openxmlformats.org/officeDocument/2006/relationships/image" Target="../media/image29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image" Target="../media/image12.png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image" Target="../media/image2.jpeg"/><Relationship Id="rId28" Type="http://schemas.openxmlformats.org/officeDocument/2006/relationships/image" Target="../media/image28.png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slideLayout" Target="../slideLayouts/slideLayout18.xml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2.png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image" Target="../media/image31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26.svg"/><Relationship Id="rId5" Type="http://schemas.openxmlformats.org/officeDocument/2006/relationships/tags" Target="../tags/tag86.xml"/><Relationship Id="rId10" Type="http://schemas.openxmlformats.org/officeDocument/2006/relationships/image" Target="../media/image12.png"/><Relationship Id="rId4" Type="http://schemas.openxmlformats.org/officeDocument/2006/relationships/tags" Target="../tags/tag85.xml"/><Relationship Id="rId9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1.xml"/><Relationship Id="rId7" Type="http://schemas.openxmlformats.org/officeDocument/2006/relationships/image" Target="../media/image2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3.xml"/><Relationship Id="rId10" Type="http://schemas.openxmlformats.org/officeDocument/2006/relationships/image" Target="../media/image5.png"/><Relationship Id="rId4" Type="http://schemas.openxmlformats.org/officeDocument/2006/relationships/tags" Target="../tags/tag92.xml"/><Relationship Id="rId9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26.sv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2.png"/><Relationship Id="rId5" Type="http://schemas.openxmlformats.org/officeDocument/2006/relationships/tags" Target="../tags/tag98.xml"/><Relationship Id="rId10" Type="http://schemas.openxmlformats.org/officeDocument/2006/relationships/image" Target="../media/image2.jpeg"/><Relationship Id="rId4" Type="http://schemas.openxmlformats.org/officeDocument/2006/relationships/tags" Target="../tags/tag97.xml"/><Relationship Id="rId9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4.xml"/><Relationship Id="rId7" Type="http://schemas.openxmlformats.org/officeDocument/2006/relationships/image" Target="../media/image2.jpe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06.xml"/><Relationship Id="rId10" Type="http://schemas.openxmlformats.org/officeDocument/2006/relationships/image" Target="../media/image5.png"/><Relationship Id="rId4" Type="http://schemas.openxmlformats.org/officeDocument/2006/relationships/tags" Target="../tags/tag105.xml"/><Relationship Id="rId9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09.xml"/><Relationship Id="rId7" Type="http://schemas.openxmlformats.org/officeDocument/2006/relationships/tags" Target="../tags/tag113.xml"/><Relationship Id="rId12" Type="http://schemas.openxmlformats.org/officeDocument/2006/relationships/image" Target="../media/image33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image" Target="../media/image13.svg"/><Relationship Id="rId5" Type="http://schemas.openxmlformats.org/officeDocument/2006/relationships/tags" Target="../tags/tag111.xml"/><Relationship Id="rId10" Type="http://schemas.openxmlformats.org/officeDocument/2006/relationships/image" Target="../media/image12.png"/><Relationship Id="rId4" Type="http://schemas.openxmlformats.org/officeDocument/2006/relationships/tags" Target="../tags/tag110.xml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13" Type="http://schemas.openxmlformats.org/officeDocument/2006/relationships/image" Target="../media/image13.svg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image" Target="../media/image12.png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image" Target="../media/image2.jpeg"/><Relationship Id="rId5" Type="http://schemas.openxmlformats.org/officeDocument/2006/relationships/tags" Target="../tags/tag118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25.xml"/><Relationship Id="rId7" Type="http://schemas.openxmlformats.org/officeDocument/2006/relationships/image" Target="../media/image2.jpe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27.xml"/><Relationship Id="rId10" Type="http://schemas.openxmlformats.org/officeDocument/2006/relationships/image" Target="../media/image5.png"/><Relationship Id="rId4" Type="http://schemas.openxmlformats.org/officeDocument/2006/relationships/tags" Target="../tags/tag126.xml"/><Relationship Id="rId9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140.xml"/><Relationship Id="rId18" Type="http://schemas.openxmlformats.org/officeDocument/2006/relationships/tags" Target="../tags/tag145.xml"/><Relationship Id="rId26" Type="http://schemas.openxmlformats.org/officeDocument/2006/relationships/tags" Target="../tags/tag153.xml"/><Relationship Id="rId3" Type="http://schemas.openxmlformats.org/officeDocument/2006/relationships/tags" Target="../tags/tag130.xml"/><Relationship Id="rId21" Type="http://schemas.openxmlformats.org/officeDocument/2006/relationships/tags" Target="../tags/tag148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17" Type="http://schemas.openxmlformats.org/officeDocument/2006/relationships/tags" Target="../tags/tag144.xml"/><Relationship Id="rId25" Type="http://schemas.openxmlformats.org/officeDocument/2006/relationships/tags" Target="../tags/tag152.xml"/><Relationship Id="rId33" Type="http://schemas.openxmlformats.org/officeDocument/2006/relationships/image" Target="../media/image13.svg"/><Relationship Id="rId2" Type="http://schemas.openxmlformats.org/officeDocument/2006/relationships/tags" Target="../tags/tag129.xml"/><Relationship Id="rId16" Type="http://schemas.openxmlformats.org/officeDocument/2006/relationships/tags" Target="../tags/tag143.xml"/><Relationship Id="rId20" Type="http://schemas.openxmlformats.org/officeDocument/2006/relationships/tags" Target="../tags/tag147.xml"/><Relationship Id="rId29" Type="http://schemas.openxmlformats.org/officeDocument/2006/relationships/tags" Target="../tags/tag156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24" Type="http://schemas.openxmlformats.org/officeDocument/2006/relationships/tags" Target="../tags/tag151.xml"/><Relationship Id="rId32" Type="http://schemas.openxmlformats.org/officeDocument/2006/relationships/image" Target="../media/image12.png"/><Relationship Id="rId5" Type="http://schemas.openxmlformats.org/officeDocument/2006/relationships/tags" Target="../tags/tag132.xml"/><Relationship Id="rId15" Type="http://schemas.openxmlformats.org/officeDocument/2006/relationships/tags" Target="../tags/tag142.xml"/><Relationship Id="rId23" Type="http://schemas.openxmlformats.org/officeDocument/2006/relationships/tags" Target="../tags/tag150.xml"/><Relationship Id="rId28" Type="http://schemas.openxmlformats.org/officeDocument/2006/relationships/tags" Target="../tags/tag155.xml"/><Relationship Id="rId10" Type="http://schemas.openxmlformats.org/officeDocument/2006/relationships/tags" Target="../tags/tag137.xml"/><Relationship Id="rId19" Type="http://schemas.openxmlformats.org/officeDocument/2006/relationships/tags" Target="../tags/tag146.xml"/><Relationship Id="rId31" Type="http://schemas.openxmlformats.org/officeDocument/2006/relationships/image" Target="../media/image2.jpeg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tags" Target="../tags/tag141.xml"/><Relationship Id="rId22" Type="http://schemas.openxmlformats.org/officeDocument/2006/relationships/tags" Target="../tags/tag149.xml"/><Relationship Id="rId27" Type="http://schemas.openxmlformats.org/officeDocument/2006/relationships/tags" Target="../tags/tag154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3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59.xml"/><Relationship Id="rId7" Type="http://schemas.openxmlformats.org/officeDocument/2006/relationships/image" Target="../media/image2.jpeg"/><Relationship Id="rId2" Type="http://schemas.openxmlformats.org/officeDocument/2006/relationships/tags" Target="../tags/tag158.xml"/><Relationship Id="rId1" Type="http://schemas.openxmlformats.org/officeDocument/2006/relationships/tags" Target="../tags/tag157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5.png"/><Relationship Id="rId5" Type="http://schemas.openxmlformats.org/officeDocument/2006/relationships/tags" Target="../tags/tag161.xml"/><Relationship Id="rId10" Type="http://schemas.openxmlformats.org/officeDocument/2006/relationships/image" Target="../media/image34.png"/><Relationship Id="rId4" Type="http://schemas.openxmlformats.org/officeDocument/2006/relationships/tags" Target="../tags/tag160.xml"/><Relationship Id="rId9" Type="http://schemas.openxmlformats.org/officeDocument/2006/relationships/image" Target="../media/image1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6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6.sv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image" Target="../media/image5.png"/><Relationship Id="rId5" Type="http://schemas.openxmlformats.org/officeDocument/2006/relationships/tags" Target="../tags/tag166.xml"/><Relationship Id="rId10" Type="http://schemas.openxmlformats.org/officeDocument/2006/relationships/image" Target="../media/image4.svg"/><Relationship Id="rId4" Type="http://schemas.openxmlformats.org/officeDocument/2006/relationships/tags" Target="../tags/tag165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2.jpeg"/><Relationship Id="rId18" Type="http://schemas.openxmlformats.org/officeDocument/2006/relationships/image" Target="../media/image38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37.svg"/><Relationship Id="rId2" Type="http://schemas.openxmlformats.org/officeDocument/2006/relationships/tags" Target="../tags/tag169.xml"/><Relationship Id="rId16" Type="http://schemas.openxmlformats.org/officeDocument/2006/relationships/image" Target="../media/image36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image" Target="../media/image26.svg"/><Relationship Id="rId10" Type="http://schemas.openxmlformats.org/officeDocument/2006/relationships/tags" Target="../tags/tag177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6.xml"/><Relationship Id="rId13" Type="http://schemas.openxmlformats.org/officeDocument/2006/relationships/image" Target="../media/image39.png"/><Relationship Id="rId3" Type="http://schemas.openxmlformats.org/officeDocument/2006/relationships/tags" Target="../tags/tag181.xml"/><Relationship Id="rId7" Type="http://schemas.openxmlformats.org/officeDocument/2006/relationships/tags" Target="../tags/tag185.xml"/><Relationship Id="rId12" Type="http://schemas.openxmlformats.org/officeDocument/2006/relationships/image" Target="../media/image16.sv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15.png"/><Relationship Id="rId5" Type="http://schemas.openxmlformats.org/officeDocument/2006/relationships/tags" Target="../tags/tag183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82.xml"/><Relationship Id="rId9" Type="http://schemas.openxmlformats.org/officeDocument/2006/relationships/tags" Target="../tags/tag18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image" Target="../media/image20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192.xml"/><Relationship Id="rId7" Type="http://schemas.openxmlformats.org/officeDocument/2006/relationships/image" Target="../media/image16.sv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196.xml"/><Relationship Id="rId7" Type="http://schemas.openxmlformats.org/officeDocument/2006/relationships/image" Target="../media/image16.svg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200.xml"/><Relationship Id="rId7" Type="http://schemas.openxmlformats.org/officeDocument/2006/relationships/image" Target="../media/image16.svg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204.xml"/><Relationship Id="rId7" Type="http://schemas.openxmlformats.org/officeDocument/2006/relationships/image" Target="../media/image16.svg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tags" Target="../tags/tag208.xml"/><Relationship Id="rId7" Type="http://schemas.openxmlformats.org/officeDocument/2006/relationships/image" Target="../media/image16.svg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4.png"/><Relationship Id="rId3" Type="http://schemas.openxmlformats.org/officeDocument/2006/relationships/tags" Target="../tags/tag212.xml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image" Target="../media/image43.png"/><Relationship Id="rId2" Type="http://schemas.openxmlformats.org/officeDocument/2006/relationships/tags" Target="../tags/tag211.xml"/><Relationship Id="rId16" Type="http://schemas.openxmlformats.org/officeDocument/2006/relationships/image" Target="../media/image20.png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5" Type="http://schemas.openxmlformats.org/officeDocument/2006/relationships/tags" Target="../tags/tag214.xml"/><Relationship Id="rId15" Type="http://schemas.openxmlformats.org/officeDocument/2006/relationships/image" Target="../media/image16.svg"/><Relationship Id="rId10" Type="http://schemas.openxmlformats.org/officeDocument/2006/relationships/tags" Target="../tags/tag219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image" Target="../media/image16.svg"/><Relationship Id="rId3" Type="http://schemas.openxmlformats.org/officeDocument/2006/relationships/tags" Target="../tags/tag224.xml"/><Relationship Id="rId7" Type="http://schemas.openxmlformats.org/officeDocument/2006/relationships/tags" Target="../tags/tag228.xml"/><Relationship Id="rId12" Type="http://schemas.openxmlformats.org/officeDocument/2006/relationships/image" Target="../media/image15.png"/><Relationship Id="rId2" Type="http://schemas.openxmlformats.org/officeDocument/2006/relationships/tags" Target="../tags/tag223.xml"/><Relationship Id="rId16" Type="http://schemas.openxmlformats.org/officeDocument/2006/relationships/image" Target="../media/image44.png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26.xml"/><Relationship Id="rId15" Type="http://schemas.openxmlformats.org/officeDocument/2006/relationships/image" Target="../media/image43.png"/><Relationship Id="rId10" Type="http://schemas.openxmlformats.org/officeDocument/2006/relationships/tags" Target="../tags/tag231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3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tags" Target="../tags/tag237.xml"/><Relationship Id="rId11" Type="http://schemas.openxmlformats.org/officeDocument/2006/relationships/image" Target="../media/image5.png"/><Relationship Id="rId5" Type="http://schemas.openxmlformats.org/officeDocument/2006/relationships/tags" Target="../tags/tag236.xml"/><Relationship Id="rId10" Type="http://schemas.openxmlformats.org/officeDocument/2006/relationships/image" Target="../media/image4.svg"/><Relationship Id="rId4" Type="http://schemas.openxmlformats.org/officeDocument/2006/relationships/tags" Target="../tags/tag235.xml"/><Relationship Id="rId9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7.svg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tags" Target="../tags/tag249.xml"/><Relationship Id="rId17" Type="http://schemas.openxmlformats.org/officeDocument/2006/relationships/image" Target="../media/image36.png"/><Relationship Id="rId2" Type="http://schemas.openxmlformats.org/officeDocument/2006/relationships/tags" Target="../tags/tag239.xml"/><Relationship Id="rId16" Type="http://schemas.openxmlformats.org/officeDocument/2006/relationships/image" Target="../media/image26.svg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tags" Target="../tags/tag248.xml"/><Relationship Id="rId5" Type="http://schemas.openxmlformats.org/officeDocument/2006/relationships/tags" Target="../tags/tag242.xml"/><Relationship Id="rId15" Type="http://schemas.openxmlformats.org/officeDocument/2006/relationships/image" Target="../media/image12.png"/><Relationship Id="rId10" Type="http://schemas.openxmlformats.org/officeDocument/2006/relationships/tags" Target="../tags/tag247.xml"/><Relationship Id="rId19" Type="http://schemas.openxmlformats.org/officeDocument/2006/relationships/image" Target="../media/image38.png"/><Relationship Id="rId4" Type="http://schemas.openxmlformats.org/officeDocument/2006/relationships/tags" Target="../tags/tag241.xml"/><Relationship Id="rId9" Type="http://schemas.openxmlformats.org/officeDocument/2006/relationships/tags" Target="../tags/tag246.xml"/><Relationship Id="rId1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image" Target="../media/image15.png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7.png"/><Relationship Id="rId2" Type="http://schemas.openxmlformats.org/officeDocument/2006/relationships/tags" Target="../tags/tag251.xml"/><Relationship Id="rId16" Type="http://schemas.openxmlformats.org/officeDocument/2006/relationships/image" Target="../media/image46.PNG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tags" Target="../tags/tag260.xml"/><Relationship Id="rId5" Type="http://schemas.openxmlformats.org/officeDocument/2006/relationships/tags" Target="../tags/tag254.xml"/><Relationship Id="rId15" Type="http://schemas.openxmlformats.org/officeDocument/2006/relationships/image" Target="../media/image45.png"/><Relationship Id="rId10" Type="http://schemas.openxmlformats.org/officeDocument/2006/relationships/tags" Target="../tags/tag259.xml"/><Relationship Id="rId4" Type="http://schemas.openxmlformats.org/officeDocument/2006/relationships/tags" Target="../tags/tag253.xml"/><Relationship Id="rId9" Type="http://schemas.openxmlformats.org/officeDocument/2006/relationships/tags" Target="../tags/tag258.xml"/><Relationship Id="rId14" Type="http://schemas.openxmlformats.org/officeDocument/2006/relationships/image" Target="../media/image16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266.xml"/><Relationship Id="rId13" Type="http://schemas.openxmlformats.org/officeDocument/2006/relationships/tags" Target="../tags/tag271.xml"/><Relationship Id="rId18" Type="http://schemas.openxmlformats.org/officeDocument/2006/relationships/image" Target="../media/image47.png"/><Relationship Id="rId3" Type="http://schemas.openxmlformats.org/officeDocument/2006/relationships/tags" Target="../tags/tag263.xml"/><Relationship Id="rId7" Type="http://schemas.openxmlformats.org/officeDocument/2006/relationships/audio" Target="../media/media1.wav"/><Relationship Id="rId12" Type="http://schemas.openxmlformats.org/officeDocument/2006/relationships/tags" Target="../tags/tag270.xml"/><Relationship Id="rId17" Type="http://schemas.openxmlformats.org/officeDocument/2006/relationships/image" Target="../media/image46.PNG"/><Relationship Id="rId2" Type="http://schemas.openxmlformats.org/officeDocument/2006/relationships/tags" Target="../tags/tag262.xml"/><Relationship Id="rId16" Type="http://schemas.openxmlformats.org/officeDocument/2006/relationships/image" Target="../media/image45.png"/><Relationship Id="rId1" Type="http://schemas.openxmlformats.org/officeDocument/2006/relationships/tags" Target="../tags/tag261.xml"/><Relationship Id="rId6" Type="http://schemas.microsoft.com/office/2007/relationships/media" Target="../media/media1.wav"/><Relationship Id="rId11" Type="http://schemas.openxmlformats.org/officeDocument/2006/relationships/tags" Target="../tags/tag269.xml"/><Relationship Id="rId5" Type="http://schemas.openxmlformats.org/officeDocument/2006/relationships/tags" Target="../tags/tag265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268.xml"/><Relationship Id="rId19" Type="http://schemas.openxmlformats.org/officeDocument/2006/relationships/image" Target="../media/image48.png"/><Relationship Id="rId4" Type="http://schemas.openxmlformats.org/officeDocument/2006/relationships/tags" Target="../tags/tag264.xml"/><Relationship Id="rId9" Type="http://schemas.openxmlformats.org/officeDocument/2006/relationships/tags" Target="../tags/tag267.xml"/><Relationship Id="rId14" Type="http://schemas.openxmlformats.org/officeDocument/2006/relationships/tags" Target="../tags/tag27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80.xml"/><Relationship Id="rId13" Type="http://schemas.openxmlformats.org/officeDocument/2006/relationships/image" Target="../media/image16.svg"/><Relationship Id="rId3" Type="http://schemas.openxmlformats.org/officeDocument/2006/relationships/tags" Target="../tags/tag275.xml"/><Relationship Id="rId7" Type="http://schemas.openxmlformats.org/officeDocument/2006/relationships/tags" Target="../tags/tag279.xml"/><Relationship Id="rId12" Type="http://schemas.openxmlformats.org/officeDocument/2006/relationships/image" Target="../media/image15.png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tags" Target="../tags/tag27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77.xml"/><Relationship Id="rId10" Type="http://schemas.openxmlformats.org/officeDocument/2006/relationships/tags" Target="../tags/tag282.xml"/><Relationship Id="rId4" Type="http://schemas.openxmlformats.org/officeDocument/2006/relationships/tags" Target="../tags/tag276.xml"/><Relationship Id="rId9" Type="http://schemas.openxmlformats.org/officeDocument/2006/relationships/tags" Target="../tags/tag281.xml"/><Relationship Id="rId1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13" Type="http://schemas.openxmlformats.org/officeDocument/2006/relationships/tags" Target="../tags/tag293.xml"/><Relationship Id="rId18" Type="http://schemas.openxmlformats.org/officeDocument/2006/relationships/image" Target="../media/image47.png"/><Relationship Id="rId3" Type="http://schemas.openxmlformats.org/officeDocument/2006/relationships/tags" Target="../tags/tag285.xml"/><Relationship Id="rId7" Type="http://schemas.openxmlformats.org/officeDocument/2006/relationships/audio" Target="../media/media1.wav"/><Relationship Id="rId12" Type="http://schemas.openxmlformats.org/officeDocument/2006/relationships/tags" Target="../tags/tag292.xml"/><Relationship Id="rId17" Type="http://schemas.openxmlformats.org/officeDocument/2006/relationships/image" Target="../media/image46.PNG"/><Relationship Id="rId2" Type="http://schemas.openxmlformats.org/officeDocument/2006/relationships/tags" Target="../tags/tag284.xml"/><Relationship Id="rId16" Type="http://schemas.openxmlformats.org/officeDocument/2006/relationships/image" Target="../media/image45.png"/><Relationship Id="rId1" Type="http://schemas.openxmlformats.org/officeDocument/2006/relationships/tags" Target="../tags/tag283.xml"/><Relationship Id="rId6" Type="http://schemas.microsoft.com/office/2007/relationships/media" Target="../media/media1.wav"/><Relationship Id="rId11" Type="http://schemas.openxmlformats.org/officeDocument/2006/relationships/tags" Target="../tags/tag291.xml"/><Relationship Id="rId5" Type="http://schemas.openxmlformats.org/officeDocument/2006/relationships/tags" Target="../tags/tag287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290.xml"/><Relationship Id="rId19" Type="http://schemas.openxmlformats.org/officeDocument/2006/relationships/image" Target="../media/image48.png"/><Relationship Id="rId4" Type="http://schemas.openxmlformats.org/officeDocument/2006/relationships/tags" Target="../tags/tag286.xml"/><Relationship Id="rId9" Type="http://schemas.openxmlformats.org/officeDocument/2006/relationships/tags" Target="../tags/tag289.xml"/><Relationship Id="rId14" Type="http://schemas.openxmlformats.org/officeDocument/2006/relationships/tags" Target="../tags/tag29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302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7.png"/><Relationship Id="rId3" Type="http://schemas.openxmlformats.org/officeDocument/2006/relationships/tags" Target="../tags/tag297.xml"/><Relationship Id="rId7" Type="http://schemas.openxmlformats.org/officeDocument/2006/relationships/tags" Target="../tags/tag301.xml"/><Relationship Id="rId12" Type="http://schemas.openxmlformats.org/officeDocument/2006/relationships/tags" Target="../tags/tag306.xml"/><Relationship Id="rId17" Type="http://schemas.openxmlformats.org/officeDocument/2006/relationships/image" Target="../media/image46.PNG"/><Relationship Id="rId2" Type="http://schemas.openxmlformats.org/officeDocument/2006/relationships/tags" Target="../tags/tag296.xml"/><Relationship Id="rId16" Type="http://schemas.openxmlformats.org/officeDocument/2006/relationships/image" Target="../media/image45.png"/><Relationship Id="rId1" Type="http://schemas.openxmlformats.org/officeDocument/2006/relationships/tags" Target="../tags/tag295.xml"/><Relationship Id="rId6" Type="http://schemas.openxmlformats.org/officeDocument/2006/relationships/tags" Target="../tags/tag300.xml"/><Relationship Id="rId11" Type="http://schemas.openxmlformats.org/officeDocument/2006/relationships/tags" Target="../tags/tag305.xml"/><Relationship Id="rId5" Type="http://schemas.openxmlformats.org/officeDocument/2006/relationships/tags" Target="../tags/tag299.xml"/><Relationship Id="rId15" Type="http://schemas.openxmlformats.org/officeDocument/2006/relationships/image" Target="../media/image16.svg"/><Relationship Id="rId10" Type="http://schemas.openxmlformats.org/officeDocument/2006/relationships/tags" Target="../tags/tag304.xml"/><Relationship Id="rId19" Type="http://schemas.openxmlformats.org/officeDocument/2006/relationships/image" Target="../media/image50.png"/><Relationship Id="rId4" Type="http://schemas.openxmlformats.org/officeDocument/2006/relationships/tags" Target="../tags/tag298.xml"/><Relationship Id="rId9" Type="http://schemas.openxmlformats.org/officeDocument/2006/relationships/tags" Target="../tags/tag303.xml"/><Relationship Id="rId1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314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309.xml"/><Relationship Id="rId7" Type="http://schemas.openxmlformats.org/officeDocument/2006/relationships/tags" Target="../tags/tag313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7.png"/><Relationship Id="rId2" Type="http://schemas.openxmlformats.org/officeDocument/2006/relationships/tags" Target="../tags/tag308.xml"/><Relationship Id="rId16" Type="http://schemas.openxmlformats.org/officeDocument/2006/relationships/image" Target="../media/image46.PNG"/><Relationship Id="rId1" Type="http://schemas.openxmlformats.org/officeDocument/2006/relationships/tags" Target="../tags/tag307.xml"/><Relationship Id="rId6" Type="http://schemas.openxmlformats.org/officeDocument/2006/relationships/tags" Target="../tags/tag312.xml"/><Relationship Id="rId11" Type="http://schemas.openxmlformats.org/officeDocument/2006/relationships/tags" Target="../tags/tag317.xml"/><Relationship Id="rId5" Type="http://schemas.openxmlformats.org/officeDocument/2006/relationships/tags" Target="../tags/tag311.xml"/><Relationship Id="rId15" Type="http://schemas.openxmlformats.org/officeDocument/2006/relationships/image" Target="../media/image51.png"/><Relationship Id="rId10" Type="http://schemas.openxmlformats.org/officeDocument/2006/relationships/tags" Target="../tags/tag316.xml"/><Relationship Id="rId4" Type="http://schemas.openxmlformats.org/officeDocument/2006/relationships/tags" Target="../tags/tag310.xml"/><Relationship Id="rId9" Type="http://schemas.openxmlformats.org/officeDocument/2006/relationships/tags" Target="../tags/tag315.xml"/><Relationship Id="rId14" Type="http://schemas.openxmlformats.org/officeDocument/2006/relationships/image" Target="../media/image1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325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320.xml"/><Relationship Id="rId7" Type="http://schemas.openxmlformats.org/officeDocument/2006/relationships/tags" Target="../tags/tag324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52.jpeg"/><Relationship Id="rId2" Type="http://schemas.openxmlformats.org/officeDocument/2006/relationships/tags" Target="../tags/tag319.xml"/><Relationship Id="rId16" Type="http://schemas.openxmlformats.org/officeDocument/2006/relationships/image" Target="../media/image47.png"/><Relationship Id="rId1" Type="http://schemas.openxmlformats.org/officeDocument/2006/relationships/tags" Target="../tags/tag318.xml"/><Relationship Id="rId6" Type="http://schemas.openxmlformats.org/officeDocument/2006/relationships/tags" Target="../tags/tag323.xml"/><Relationship Id="rId11" Type="http://schemas.openxmlformats.org/officeDocument/2006/relationships/tags" Target="../tags/tag328.xml"/><Relationship Id="rId5" Type="http://schemas.openxmlformats.org/officeDocument/2006/relationships/tags" Target="../tags/tag322.xml"/><Relationship Id="rId15" Type="http://schemas.openxmlformats.org/officeDocument/2006/relationships/image" Target="../media/image45.png"/><Relationship Id="rId10" Type="http://schemas.openxmlformats.org/officeDocument/2006/relationships/tags" Target="../tags/tag327.xml"/><Relationship Id="rId4" Type="http://schemas.openxmlformats.org/officeDocument/2006/relationships/tags" Target="../tags/tag321.xml"/><Relationship Id="rId9" Type="http://schemas.openxmlformats.org/officeDocument/2006/relationships/tags" Target="../tags/tag326.xml"/><Relationship Id="rId14" Type="http://schemas.openxmlformats.org/officeDocument/2006/relationships/image" Target="../media/image16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336.xml"/><Relationship Id="rId13" Type="http://schemas.openxmlformats.org/officeDocument/2006/relationships/image" Target="../media/image16.svg"/><Relationship Id="rId3" Type="http://schemas.openxmlformats.org/officeDocument/2006/relationships/tags" Target="../tags/tag331.xml"/><Relationship Id="rId7" Type="http://schemas.openxmlformats.org/officeDocument/2006/relationships/tags" Target="../tags/tag335.xml"/><Relationship Id="rId12" Type="http://schemas.openxmlformats.org/officeDocument/2006/relationships/image" Target="../media/image15.png"/><Relationship Id="rId17" Type="http://schemas.openxmlformats.org/officeDocument/2006/relationships/image" Target="../media/image50.png"/><Relationship Id="rId2" Type="http://schemas.openxmlformats.org/officeDocument/2006/relationships/tags" Target="../tags/tag330.xml"/><Relationship Id="rId16" Type="http://schemas.openxmlformats.org/officeDocument/2006/relationships/image" Target="../media/image52.jpeg"/><Relationship Id="rId1" Type="http://schemas.openxmlformats.org/officeDocument/2006/relationships/tags" Target="../tags/tag329.xml"/><Relationship Id="rId6" Type="http://schemas.openxmlformats.org/officeDocument/2006/relationships/tags" Target="../tags/tag334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33.xml"/><Relationship Id="rId15" Type="http://schemas.openxmlformats.org/officeDocument/2006/relationships/image" Target="../media/image47.png"/><Relationship Id="rId10" Type="http://schemas.openxmlformats.org/officeDocument/2006/relationships/tags" Target="../tags/tag338.xml"/><Relationship Id="rId4" Type="http://schemas.openxmlformats.org/officeDocument/2006/relationships/tags" Target="../tags/tag332.xml"/><Relationship Id="rId9" Type="http://schemas.openxmlformats.org/officeDocument/2006/relationships/tags" Target="../tags/tag337.xml"/><Relationship Id="rId14" Type="http://schemas.openxmlformats.org/officeDocument/2006/relationships/image" Target="../media/image5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346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6.PNG"/><Relationship Id="rId3" Type="http://schemas.openxmlformats.org/officeDocument/2006/relationships/tags" Target="../tags/tag341.xml"/><Relationship Id="rId7" Type="http://schemas.openxmlformats.org/officeDocument/2006/relationships/tags" Target="../tags/tag345.xml"/><Relationship Id="rId12" Type="http://schemas.openxmlformats.org/officeDocument/2006/relationships/tags" Target="../tags/tag350.xml"/><Relationship Id="rId17" Type="http://schemas.openxmlformats.org/officeDocument/2006/relationships/image" Target="../media/image54.png"/><Relationship Id="rId2" Type="http://schemas.openxmlformats.org/officeDocument/2006/relationships/tags" Target="../tags/tag340.xml"/><Relationship Id="rId16" Type="http://schemas.openxmlformats.org/officeDocument/2006/relationships/image" Target="../media/image53.jpe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9.xml"/><Relationship Id="rId5" Type="http://schemas.openxmlformats.org/officeDocument/2006/relationships/tags" Target="../tags/tag343.xml"/><Relationship Id="rId15" Type="http://schemas.openxmlformats.org/officeDocument/2006/relationships/image" Target="../media/image16.svg"/><Relationship Id="rId10" Type="http://schemas.openxmlformats.org/officeDocument/2006/relationships/tags" Target="../tags/tag348.xml"/><Relationship Id="rId19" Type="http://schemas.openxmlformats.org/officeDocument/2006/relationships/image" Target="../media/image50.png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image" Target="../media/image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13" Type="http://schemas.openxmlformats.org/officeDocument/2006/relationships/image" Target="../media/image15.png"/><Relationship Id="rId18" Type="http://schemas.openxmlformats.org/officeDocument/2006/relationships/image" Target="../media/image50.png"/><Relationship Id="rId3" Type="http://schemas.openxmlformats.org/officeDocument/2006/relationships/tags" Target="../tags/tag353.xml"/><Relationship Id="rId7" Type="http://schemas.openxmlformats.org/officeDocument/2006/relationships/tags" Target="../tags/tag357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46.PNG"/><Relationship Id="rId2" Type="http://schemas.openxmlformats.org/officeDocument/2006/relationships/tags" Target="../tags/tag352.xml"/><Relationship Id="rId16" Type="http://schemas.openxmlformats.org/officeDocument/2006/relationships/image" Target="../media/image54.png"/><Relationship Id="rId1" Type="http://schemas.openxmlformats.org/officeDocument/2006/relationships/tags" Target="../tags/tag351.xml"/><Relationship Id="rId6" Type="http://schemas.openxmlformats.org/officeDocument/2006/relationships/tags" Target="../tags/tag356.xml"/><Relationship Id="rId11" Type="http://schemas.openxmlformats.org/officeDocument/2006/relationships/tags" Target="../tags/tag361.xml"/><Relationship Id="rId5" Type="http://schemas.openxmlformats.org/officeDocument/2006/relationships/tags" Target="../tags/tag355.xml"/><Relationship Id="rId15" Type="http://schemas.openxmlformats.org/officeDocument/2006/relationships/image" Target="../media/image51.png"/><Relationship Id="rId10" Type="http://schemas.openxmlformats.org/officeDocument/2006/relationships/tags" Target="../tags/tag360.xml"/><Relationship Id="rId4" Type="http://schemas.openxmlformats.org/officeDocument/2006/relationships/tags" Target="../tags/tag354.xml"/><Relationship Id="rId9" Type="http://schemas.openxmlformats.org/officeDocument/2006/relationships/tags" Target="../tags/tag359.xml"/><Relationship Id="rId14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18" Type="http://schemas.openxmlformats.org/officeDocument/2006/relationships/image" Target="../media/image45.png"/><Relationship Id="rId3" Type="http://schemas.openxmlformats.org/officeDocument/2006/relationships/tags" Target="../tags/tag364.xml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image" Target="../media/image16.svg"/><Relationship Id="rId2" Type="http://schemas.openxmlformats.org/officeDocument/2006/relationships/tags" Target="../tags/tag363.xml"/><Relationship Id="rId16" Type="http://schemas.openxmlformats.org/officeDocument/2006/relationships/image" Target="../media/image15.png"/><Relationship Id="rId20" Type="http://schemas.openxmlformats.org/officeDocument/2006/relationships/image" Target="../media/image54.png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71.xml"/><Relationship Id="rId19" Type="http://schemas.openxmlformats.org/officeDocument/2006/relationships/image" Target="../media/image55.png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78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50.png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image" Target="../media/image55.png"/><Relationship Id="rId5" Type="http://schemas.openxmlformats.org/officeDocument/2006/relationships/tags" Target="../tags/tag380.xml"/><Relationship Id="rId10" Type="http://schemas.openxmlformats.org/officeDocument/2006/relationships/image" Target="../media/image19.png"/><Relationship Id="rId4" Type="http://schemas.openxmlformats.org/officeDocument/2006/relationships/tags" Target="../tags/tag379.xml"/><Relationship Id="rId9" Type="http://schemas.openxmlformats.org/officeDocument/2006/relationships/image" Target="../media/image1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9.png"/><Relationship Id="rId3" Type="http://schemas.openxmlformats.org/officeDocument/2006/relationships/tags" Target="../tags/tag384.xml"/><Relationship Id="rId7" Type="http://schemas.openxmlformats.org/officeDocument/2006/relationships/tags" Target="../tags/tag388.xml"/><Relationship Id="rId12" Type="http://schemas.openxmlformats.org/officeDocument/2006/relationships/image" Target="../media/image16.sv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tags" Target="../tags/tag387.xml"/><Relationship Id="rId11" Type="http://schemas.openxmlformats.org/officeDocument/2006/relationships/image" Target="../media/image15.png"/><Relationship Id="rId5" Type="http://schemas.openxmlformats.org/officeDocument/2006/relationships/tags" Target="../tags/tag386.xml"/><Relationship Id="rId10" Type="http://schemas.openxmlformats.org/officeDocument/2006/relationships/image" Target="../media/image54.png"/><Relationship Id="rId4" Type="http://schemas.openxmlformats.org/officeDocument/2006/relationships/tags" Target="../tags/tag385.xml"/><Relationship Id="rId9" Type="http://schemas.openxmlformats.org/officeDocument/2006/relationships/image" Target="../media/image52.jpeg"/><Relationship Id="rId14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391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svg"/><Relationship Id="rId2" Type="http://schemas.openxmlformats.org/officeDocument/2006/relationships/tags" Target="../tags/tag390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image" Target="../media/image5.png"/><Relationship Id="rId5" Type="http://schemas.openxmlformats.org/officeDocument/2006/relationships/tags" Target="../tags/tag393.xml"/><Relationship Id="rId10" Type="http://schemas.openxmlformats.org/officeDocument/2006/relationships/image" Target="../media/image4.svg"/><Relationship Id="rId4" Type="http://schemas.openxmlformats.org/officeDocument/2006/relationships/tags" Target="../tags/tag392.xml"/><Relationship Id="rId9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2.png"/><Relationship Id="rId7" Type="http://schemas.openxmlformats.org/officeDocument/2006/relationships/image" Target="../media/image37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13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401.xml"/><Relationship Id="rId13" Type="http://schemas.openxmlformats.org/officeDocument/2006/relationships/image" Target="../media/image1.JPG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95.xml"/><Relationship Id="rId16" Type="http://schemas.openxmlformats.org/officeDocument/2006/relationships/image" Target="../media/image53.jpeg"/><Relationship Id="rId1" Type="http://schemas.openxmlformats.org/officeDocument/2006/relationships/themeOverride" Target="../theme/themeOverride1.xml"/><Relationship Id="rId6" Type="http://schemas.openxmlformats.org/officeDocument/2006/relationships/tags" Target="../tags/tag399.xml"/><Relationship Id="rId11" Type="http://schemas.openxmlformats.org/officeDocument/2006/relationships/tags" Target="../tags/tag404.xml"/><Relationship Id="rId5" Type="http://schemas.openxmlformats.org/officeDocument/2006/relationships/tags" Target="../tags/tag398.xml"/><Relationship Id="rId15" Type="http://schemas.openxmlformats.org/officeDocument/2006/relationships/image" Target="../media/image16.svg"/><Relationship Id="rId10" Type="http://schemas.openxmlformats.org/officeDocument/2006/relationships/tags" Target="../tags/tag403.xml"/><Relationship Id="rId4" Type="http://schemas.openxmlformats.org/officeDocument/2006/relationships/tags" Target="../tags/tag397.xml"/><Relationship Id="rId9" Type="http://schemas.openxmlformats.org/officeDocument/2006/relationships/tags" Target="../tags/tag402.xml"/><Relationship Id="rId14" Type="http://schemas.openxmlformats.org/officeDocument/2006/relationships/image" Target="../media/image1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407.xml"/><Relationship Id="rId7" Type="http://schemas.openxmlformats.org/officeDocument/2006/relationships/image" Target="../media/image16.svg"/><Relationship Id="rId2" Type="http://schemas.openxmlformats.org/officeDocument/2006/relationships/tags" Target="../tags/tag406.xml"/><Relationship Id="rId1" Type="http://schemas.openxmlformats.org/officeDocument/2006/relationships/tags" Target="../tags/tag405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08.xml"/><Relationship Id="rId9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416.xml"/><Relationship Id="rId13" Type="http://schemas.openxmlformats.org/officeDocument/2006/relationships/tags" Target="../tags/tag421.xml"/><Relationship Id="rId18" Type="http://schemas.openxmlformats.org/officeDocument/2006/relationships/image" Target="../media/image16.svg"/><Relationship Id="rId3" Type="http://schemas.openxmlformats.org/officeDocument/2006/relationships/tags" Target="../tags/tag411.xml"/><Relationship Id="rId7" Type="http://schemas.openxmlformats.org/officeDocument/2006/relationships/tags" Target="../tags/tag415.xml"/><Relationship Id="rId12" Type="http://schemas.openxmlformats.org/officeDocument/2006/relationships/tags" Target="../tags/tag420.xml"/><Relationship Id="rId17" Type="http://schemas.openxmlformats.org/officeDocument/2006/relationships/image" Target="../media/image15.png"/><Relationship Id="rId2" Type="http://schemas.openxmlformats.org/officeDocument/2006/relationships/tags" Target="../tags/tag410.xml"/><Relationship Id="rId16" Type="http://schemas.openxmlformats.org/officeDocument/2006/relationships/slideLayout" Target="../slideLayouts/slideLayout7.xml"/><Relationship Id="rId20" Type="http://schemas.openxmlformats.org/officeDocument/2006/relationships/image" Target="../media/image60.png"/><Relationship Id="rId1" Type="http://schemas.openxmlformats.org/officeDocument/2006/relationships/tags" Target="../tags/tag409.xml"/><Relationship Id="rId6" Type="http://schemas.openxmlformats.org/officeDocument/2006/relationships/tags" Target="../tags/tag414.xml"/><Relationship Id="rId11" Type="http://schemas.openxmlformats.org/officeDocument/2006/relationships/tags" Target="../tags/tag419.xml"/><Relationship Id="rId5" Type="http://schemas.openxmlformats.org/officeDocument/2006/relationships/tags" Target="../tags/tag413.xml"/><Relationship Id="rId15" Type="http://schemas.openxmlformats.org/officeDocument/2006/relationships/tags" Target="../tags/tag423.xml"/><Relationship Id="rId10" Type="http://schemas.openxmlformats.org/officeDocument/2006/relationships/tags" Target="../tags/tag418.xml"/><Relationship Id="rId19" Type="http://schemas.openxmlformats.org/officeDocument/2006/relationships/image" Target="../media/image53.jpeg"/><Relationship Id="rId4" Type="http://schemas.openxmlformats.org/officeDocument/2006/relationships/tags" Target="../tags/tag412.xml"/><Relationship Id="rId9" Type="http://schemas.openxmlformats.org/officeDocument/2006/relationships/tags" Target="../tags/tag417.xml"/><Relationship Id="rId14" Type="http://schemas.openxmlformats.org/officeDocument/2006/relationships/tags" Target="../tags/tag42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426.xml"/><Relationship Id="rId7" Type="http://schemas.openxmlformats.org/officeDocument/2006/relationships/image" Target="../media/image16.svg"/><Relationship Id="rId2" Type="http://schemas.openxmlformats.org/officeDocument/2006/relationships/tags" Target="../tags/tag425.xml"/><Relationship Id="rId1" Type="http://schemas.openxmlformats.org/officeDocument/2006/relationships/tags" Target="../tags/tag424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9.png"/><Relationship Id="rId4" Type="http://schemas.openxmlformats.org/officeDocument/2006/relationships/tags" Target="../tags/tag427.xml"/><Relationship Id="rId9" Type="http://schemas.microsoft.com/office/2007/relationships/hdphoto" Target="../media/hdphoto1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430.xml"/><Relationship Id="rId7" Type="http://schemas.openxmlformats.org/officeDocument/2006/relationships/image" Target="../media/image16.svg"/><Relationship Id="rId2" Type="http://schemas.openxmlformats.org/officeDocument/2006/relationships/tags" Target="../tags/tag429.xml"/><Relationship Id="rId1" Type="http://schemas.openxmlformats.org/officeDocument/2006/relationships/tags" Target="../tags/tag42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31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439.xml"/><Relationship Id="rId13" Type="http://schemas.openxmlformats.org/officeDocument/2006/relationships/image" Target="../media/image16.svg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12" Type="http://schemas.openxmlformats.org/officeDocument/2006/relationships/image" Target="../media/image15.png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36.xml"/><Relationship Id="rId10" Type="http://schemas.openxmlformats.org/officeDocument/2006/relationships/tags" Target="../tags/tag441.xml"/><Relationship Id="rId4" Type="http://schemas.openxmlformats.org/officeDocument/2006/relationships/tags" Target="../tags/tag435.xml"/><Relationship Id="rId9" Type="http://schemas.openxmlformats.org/officeDocument/2006/relationships/tags" Target="../tags/tag440.xml"/><Relationship Id="rId1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image" Target="../media/image16.svg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image" Target="../media/image15.png"/><Relationship Id="rId2" Type="http://schemas.openxmlformats.org/officeDocument/2006/relationships/tags" Target="../tags/tag443.xml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46.xml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image" Target="../media/image5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454.xml"/><Relationship Id="rId7" Type="http://schemas.openxmlformats.org/officeDocument/2006/relationships/image" Target="../media/image16.svg"/><Relationship Id="rId2" Type="http://schemas.openxmlformats.org/officeDocument/2006/relationships/tags" Target="../tags/tag453.xml"/><Relationship Id="rId1" Type="http://schemas.openxmlformats.org/officeDocument/2006/relationships/tags" Target="../tags/tag452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55.xml"/><Relationship Id="rId9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63.xml"/><Relationship Id="rId13" Type="http://schemas.openxmlformats.org/officeDocument/2006/relationships/tags" Target="../tags/tag468.xml"/><Relationship Id="rId18" Type="http://schemas.openxmlformats.org/officeDocument/2006/relationships/image" Target="../media/image60.png"/><Relationship Id="rId3" Type="http://schemas.openxmlformats.org/officeDocument/2006/relationships/tags" Target="../tags/tag458.xml"/><Relationship Id="rId7" Type="http://schemas.openxmlformats.org/officeDocument/2006/relationships/tags" Target="../tags/tag462.xml"/><Relationship Id="rId12" Type="http://schemas.openxmlformats.org/officeDocument/2006/relationships/tags" Target="../tags/tag467.xml"/><Relationship Id="rId17" Type="http://schemas.openxmlformats.org/officeDocument/2006/relationships/image" Target="../media/image16.svg"/><Relationship Id="rId2" Type="http://schemas.openxmlformats.org/officeDocument/2006/relationships/tags" Target="../tags/tag457.xml"/><Relationship Id="rId16" Type="http://schemas.openxmlformats.org/officeDocument/2006/relationships/image" Target="../media/image15.png"/><Relationship Id="rId1" Type="http://schemas.openxmlformats.org/officeDocument/2006/relationships/tags" Target="../tags/tag456.xml"/><Relationship Id="rId6" Type="http://schemas.openxmlformats.org/officeDocument/2006/relationships/tags" Target="../tags/tag461.xml"/><Relationship Id="rId11" Type="http://schemas.openxmlformats.org/officeDocument/2006/relationships/tags" Target="../tags/tag466.xml"/><Relationship Id="rId5" Type="http://schemas.openxmlformats.org/officeDocument/2006/relationships/tags" Target="../tags/tag46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465.xml"/><Relationship Id="rId4" Type="http://schemas.openxmlformats.org/officeDocument/2006/relationships/tags" Target="../tags/tag459.xml"/><Relationship Id="rId9" Type="http://schemas.openxmlformats.org/officeDocument/2006/relationships/tags" Target="../tags/tag464.xml"/><Relationship Id="rId14" Type="http://schemas.openxmlformats.org/officeDocument/2006/relationships/tags" Target="../tags/tag469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472.xml"/><Relationship Id="rId7" Type="http://schemas.openxmlformats.org/officeDocument/2006/relationships/image" Target="../media/image16.svg"/><Relationship Id="rId2" Type="http://schemas.openxmlformats.org/officeDocument/2006/relationships/tags" Target="../tags/tag471.xml"/><Relationship Id="rId1" Type="http://schemas.openxmlformats.org/officeDocument/2006/relationships/tags" Target="../tags/tag47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4.png"/><Relationship Id="rId4" Type="http://schemas.openxmlformats.org/officeDocument/2006/relationships/tags" Target="../tags/tag473.xml"/><Relationship Id="rId9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76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tags" Target="../tags/tag479.xml"/><Relationship Id="rId11" Type="http://schemas.openxmlformats.org/officeDocument/2006/relationships/image" Target="../media/image62.png"/><Relationship Id="rId5" Type="http://schemas.openxmlformats.org/officeDocument/2006/relationships/tags" Target="../tags/tag478.xml"/><Relationship Id="rId10" Type="http://schemas.openxmlformats.org/officeDocument/2006/relationships/image" Target="../media/image30.png"/><Relationship Id="rId4" Type="http://schemas.openxmlformats.org/officeDocument/2006/relationships/tags" Target="../tags/tag477.xml"/><Relationship Id="rId9" Type="http://schemas.openxmlformats.org/officeDocument/2006/relationships/image" Target="../media/image16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487.xml"/><Relationship Id="rId13" Type="http://schemas.openxmlformats.org/officeDocument/2006/relationships/image" Target="../media/image16.svg"/><Relationship Id="rId3" Type="http://schemas.openxmlformats.org/officeDocument/2006/relationships/tags" Target="../tags/tag482.xml"/><Relationship Id="rId7" Type="http://schemas.openxmlformats.org/officeDocument/2006/relationships/tags" Target="../tags/tag486.xml"/><Relationship Id="rId12" Type="http://schemas.openxmlformats.org/officeDocument/2006/relationships/image" Target="../media/image15.png"/><Relationship Id="rId2" Type="http://schemas.openxmlformats.org/officeDocument/2006/relationships/tags" Target="../tags/tag481.xml"/><Relationship Id="rId1" Type="http://schemas.openxmlformats.org/officeDocument/2006/relationships/tags" Target="../tags/tag480.xml"/><Relationship Id="rId6" Type="http://schemas.openxmlformats.org/officeDocument/2006/relationships/tags" Target="../tags/tag48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84.xml"/><Relationship Id="rId10" Type="http://schemas.openxmlformats.org/officeDocument/2006/relationships/tags" Target="../tags/tag489.xml"/><Relationship Id="rId4" Type="http://schemas.openxmlformats.org/officeDocument/2006/relationships/tags" Target="../tags/tag483.xml"/><Relationship Id="rId9" Type="http://schemas.openxmlformats.org/officeDocument/2006/relationships/tags" Target="../tags/tag488.xml"/><Relationship Id="rId1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497.xml"/><Relationship Id="rId13" Type="http://schemas.openxmlformats.org/officeDocument/2006/relationships/image" Target="../media/image16.svg"/><Relationship Id="rId3" Type="http://schemas.openxmlformats.org/officeDocument/2006/relationships/tags" Target="../tags/tag492.xml"/><Relationship Id="rId7" Type="http://schemas.openxmlformats.org/officeDocument/2006/relationships/tags" Target="../tags/tag496.xml"/><Relationship Id="rId12" Type="http://schemas.openxmlformats.org/officeDocument/2006/relationships/image" Target="../media/image15.png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6" Type="http://schemas.openxmlformats.org/officeDocument/2006/relationships/tags" Target="../tags/tag495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494.xml"/><Relationship Id="rId10" Type="http://schemas.openxmlformats.org/officeDocument/2006/relationships/tags" Target="../tags/tag499.xml"/><Relationship Id="rId4" Type="http://schemas.openxmlformats.org/officeDocument/2006/relationships/tags" Target="../tags/tag493.xml"/><Relationship Id="rId9" Type="http://schemas.openxmlformats.org/officeDocument/2006/relationships/tags" Target="../tags/tag498.xml"/><Relationship Id="rId14" Type="http://schemas.openxmlformats.org/officeDocument/2006/relationships/image" Target="../media/image53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tags" Target="../tags/tag502.xml"/><Relationship Id="rId7" Type="http://schemas.openxmlformats.org/officeDocument/2006/relationships/image" Target="../media/image16.svg"/><Relationship Id="rId2" Type="http://schemas.openxmlformats.org/officeDocument/2006/relationships/tags" Target="../tags/tag501.xml"/><Relationship Id="rId1" Type="http://schemas.openxmlformats.org/officeDocument/2006/relationships/tags" Target="../tags/tag500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0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511.xml"/><Relationship Id="rId13" Type="http://schemas.openxmlformats.org/officeDocument/2006/relationships/tags" Target="../tags/tag516.xml"/><Relationship Id="rId18" Type="http://schemas.openxmlformats.org/officeDocument/2006/relationships/image" Target="../media/image60.png"/><Relationship Id="rId3" Type="http://schemas.openxmlformats.org/officeDocument/2006/relationships/tags" Target="../tags/tag506.xml"/><Relationship Id="rId7" Type="http://schemas.openxmlformats.org/officeDocument/2006/relationships/tags" Target="../tags/tag510.xml"/><Relationship Id="rId12" Type="http://schemas.openxmlformats.org/officeDocument/2006/relationships/tags" Target="../tags/tag515.xml"/><Relationship Id="rId17" Type="http://schemas.openxmlformats.org/officeDocument/2006/relationships/image" Target="../media/image16.svg"/><Relationship Id="rId2" Type="http://schemas.openxmlformats.org/officeDocument/2006/relationships/tags" Target="../tags/tag505.xml"/><Relationship Id="rId16" Type="http://schemas.openxmlformats.org/officeDocument/2006/relationships/image" Target="../media/image15.png"/><Relationship Id="rId1" Type="http://schemas.openxmlformats.org/officeDocument/2006/relationships/tags" Target="../tags/tag504.xml"/><Relationship Id="rId6" Type="http://schemas.openxmlformats.org/officeDocument/2006/relationships/tags" Target="../tags/tag509.xml"/><Relationship Id="rId11" Type="http://schemas.openxmlformats.org/officeDocument/2006/relationships/tags" Target="../tags/tag514.xml"/><Relationship Id="rId5" Type="http://schemas.openxmlformats.org/officeDocument/2006/relationships/tags" Target="../tags/tag508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513.xml"/><Relationship Id="rId4" Type="http://schemas.openxmlformats.org/officeDocument/2006/relationships/tags" Target="../tags/tag507.xml"/><Relationship Id="rId9" Type="http://schemas.openxmlformats.org/officeDocument/2006/relationships/tags" Target="../tags/tag512.xml"/><Relationship Id="rId14" Type="http://schemas.openxmlformats.org/officeDocument/2006/relationships/tags" Target="../tags/tag51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520.xml"/><Relationship Id="rId7" Type="http://schemas.openxmlformats.org/officeDocument/2006/relationships/image" Target="../media/image16.svg"/><Relationship Id="rId2" Type="http://schemas.openxmlformats.org/officeDocument/2006/relationships/tags" Target="../tags/tag519.xml"/><Relationship Id="rId1" Type="http://schemas.openxmlformats.org/officeDocument/2006/relationships/tags" Target="../tags/tag518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21.xml"/><Relationship Id="rId9" Type="http://schemas.microsoft.com/office/2007/relationships/hdphoto" Target="../media/hdphoto1.wdp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524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23.xml"/><Relationship Id="rId1" Type="http://schemas.openxmlformats.org/officeDocument/2006/relationships/tags" Target="../tags/tag522.xml"/><Relationship Id="rId6" Type="http://schemas.openxmlformats.org/officeDocument/2006/relationships/tags" Target="../tags/tag527.xml"/><Relationship Id="rId11" Type="http://schemas.openxmlformats.org/officeDocument/2006/relationships/image" Target="../media/image62.png"/><Relationship Id="rId5" Type="http://schemas.openxmlformats.org/officeDocument/2006/relationships/tags" Target="../tags/tag526.xml"/><Relationship Id="rId10" Type="http://schemas.openxmlformats.org/officeDocument/2006/relationships/image" Target="../media/image30.png"/><Relationship Id="rId4" Type="http://schemas.openxmlformats.org/officeDocument/2006/relationships/tags" Target="../tags/tag525.xml"/><Relationship Id="rId9" Type="http://schemas.openxmlformats.org/officeDocument/2006/relationships/image" Target="../media/image16.sv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image" Target="../media/image16.svg"/><Relationship Id="rId3" Type="http://schemas.openxmlformats.org/officeDocument/2006/relationships/tags" Target="../tags/tag530.xml"/><Relationship Id="rId7" Type="http://schemas.openxmlformats.org/officeDocument/2006/relationships/tags" Target="../tags/tag534.xml"/><Relationship Id="rId12" Type="http://schemas.openxmlformats.org/officeDocument/2006/relationships/image" Target="../media/image15.png"/><Relationship Id="rId2" Type="http://schemas.openxmlformats.org/officeDocument/2006/relationships/tags" Target="../tags/tag529.xml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32.xml"/><Relationship Id="rId10" Type="http://schemas.openxmlformats.org/officeDocument/2006/relationships/tags" Target="../tags/tag537.xml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image" Target="../media/image6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540.xml"/><Relationship Id="rId7" Type="http://schemas.openxmlformats.org/officeDocument/2006/relationships/slideLayout" Target="../slideLayouts/slideLayout40.xml"/><Relationship Id="rId2" Type="http://schemas.openxmlformats.org/officeDocument/2006/relationships/tags" Target="../tags/tag539.xml"/><Relationship Id="rId1" Type="http://schemas.openxmlformats.org/officeDocument/2006/relationships/tags" Target="../tags/tag538.xml"/><Relationship Id="rId6" Type="http://schemas.openxmlformats.org/officeDocument/2006/relationships/tags" Target="../tags/tag543.xml"/><Relationship Id="rId11" Type="http://schemas.openxmlformats.org/officeDocument/2006/relationships/image" Target="../media/image65.png"/><Relationship Id="rId5" Type="http://schemas.openxmlformats.org/officeDocument/2006/relationships/tags" Target="../tags/tag542.xml"/><Relationship Id="rId10" Type="http://schemas.openxmlformats.org/officeDocument/2006/relationships/image" Target="../media/image29.png"/><Relationship Id="rId4" Type="http://schemas.openxmlformats.org/officeDocument/2006/relationships/tags" Target="../tags/tag541.xml"/><Relationship Id="rId9" Type="http://schemas.openxmlformats.org/officeDocument/2006/relationships/image" Target="../media/image16.sv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551.xml"/><Relationship Id="rId13" Type="http://schemas.openxmlformats.org/officeDocument/2006/relationships/image" Target="../media/image16.svg"/><Relationship Id="rId3" Type="http://schemas.openxmlformats.org/officeDocument/2006/relationships/tags" Target="../tags/tag546.xml"/><Relationship Id="rId7" Type="http://schemas.openxmlformats.org/officeDocument/2006/relationships/tags" Target="../tags/tag550.xml"/><Relationship Id="rId12" Type="http://schemas.openxmlformats.org/officeDocument/2006/relationships/image" Target="../media/image15.png"/><Relationship Id="rId2" Type="http://schemas.openxmlformats.org/officeDocument/2006/relationships/tags" Target="../tags/tag545.xml"/><Relationship Id="rId1" Type="http://schemas.openxmlformats.org/officeDocument/2006/relationships/tags" Target="../tags/tag544.xml"/><Relationship Id="rId6" Type="http://schemas.openxmlformats.org/officeDocument/2006/relationships/tags" Target="../tags/tag549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548.xml"/><Relationship Id="rId15" Type="http://schemas.openxmlformats.org/officeDocument/2006/relationships/image" Target="../media/image67.png"/><Relationship Id="rId10" Type="http://schemas.openxmlformats.org/officeDocument/2006/relationships/tags" Target="../tags/tag553.xml"/><Relationship Id="rId4" Type="http://schemas.openxmlformats.org/officeDocument/2006/relationships/tags" Target="../tags/tag547.xml"/><Relationship Id="rId9" Type="http://schemas.openxmlformats.org/officeDocument/2006/relationships/tags" Target="../tags/tag552.xml"/><Relationship Id="rId14" Type="http://schemas.openxmlformats.org/officeDocument/2006/relationships/image" Target="../media/image66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561.xml"/><Relationship Id="rId13" Type="http://schemas.openxmlformats.org/officeDocument/2006/relationships/image" Target="../media/image23.jpeg"/><Relationship Id="rId3" Type="http://schemas.openxmlformats.org/officeDocument/2006/relationships/tags" Target="../tags/tag556.xml"/><Relationship Id="rId7" Type="http://schemas.openxmlformats.org/officeDocument/2006/relationships/tags" Target="../tags/tag560.xml"/><Relationship Id="rId12" Type="http://schemas.openxmlformats.org/officeDocument/2006/relationships/image" Target="../media/image16.svg"/><Relationship Id="rId2" Type="http://schemas.openxmlformats.org/officeDocument/2006/relationships/tags" Target="../tags/tag555.xml"/><Relationship Id="rId1" Type="http://schemas.openxmlformats.org/officeDocument/2006/relationships/tags" Target="../tags/tag554.xml"/><Relationship Id="rId6" Type="http://schemas.openxmlformats.org/officeDocument/2006/relationships/tags" Target="../tags/tag559.xml"/><Relationship Id="rId11" Type="http://schemas.openxmlformats.org/officeDocument/2006/relationships/image" Target="../media/image15.png"/><Relationship Id="rId5" Type="http://schemas.openxmlformats.org/officeDocument/2006/relationships/tags" Target="../tags/tag55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57.xml"/><Relationship Id="rId9" Type="http://schemas.openxmlformats.org/officeDocument/2006/relationships/tags" Target="../tags/tag562.xml"/><Relationship Id="rId1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tags" Target="../tags/tag565.xml"/><Relationship Id="rId7" Type="http://schemas.openxmlformats.org/officeDocument/2006/relationships/image" Target="../media/image16.svg"/><Relationship Id="rId2" Type="http://schemas.openxmlformats.org/officeDocument/2006/relationships/tags" Target="../tags/tag564.xml"/><Relationship Id="rId1" Type="http://schemas.openxmlformats.org/officeDocument/2006/relationships/tags" Target="../tags/tag56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66.xml"/><Relationship Id="rId9" Type="http://schemas.openxmlformats.org/officeDocument/2006/relationships/image" Target="../media/image69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574.xml"/><Relationship Id="rId13" Type="http://schemas.openxmlformats.org/officeDocument/2006/relationships/image" Target="../media/image23.jpeg"/><Relationship Id="rId3" Type="http://schemas.openxmlformats.org/officeDocument/2006/relationships/tags" Target="../tags/tag569.xml"/><Relationship Id="rId7" Type="http://schemas.openxmlformats.org/officeDocument/2006/relationships/tags" Target="../tags/tag573.xml"/><Relationship Id="rId12" Type="http://schemas.openxmlformats.org/officeDocument/2006/relationships/image" Target="../media/image16.svg"/><Relationship Id="rId2" Type="http://schemas.openxmlformats.org/officeDocument/2006/relationships/tags" Target="../tags/tag568.xml"/><Relationship Id="rId1" Type="http://schemas.openxmlformats.org/officeDocument/2006/relationships/tags" Target="../tags/tag567.xml"/><Relationship Id="rId6" Type="http://schemas.openxmlformats.org/officeDocument/2006/relationships/tags" Target="../tags/tag572.xml"/><Relationship Id="rId11" Type="http://schemas.openxmlformats.org/officeDocument/2006/relationships/image" Target="../media/image15.png"/><Relationship Id="rId5" Type="http://schemas.openxmlformats.org/officeDocument/2006/relationships/tags" Target="../tags/tag57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70.xml"/><Relationship Id="rId9" Type="http://schemas.openxmlformats.org/officeDocument/2006/relationships/tags" Target="../tags/tag575.xml"/><Relationship Id="rId1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581.xml"/><Relationship Id="rId13" Type="http://schemas.openxmlformats.org/officeDocument/2006/relationships/image" Target="../media/image16.svg"/><Relationship Id="rId3" Type="http://schemas.openxmlformats.org/officeDocument/2006/relationships/tags" Target="../tags/tag578.xml"/><Relationship Id="rId7" Type="http://schemas.openxmlformats.org/officeDocument/2006/relationships/tags" Target="../tags/tag580.xml"/><Relationship Id="rId12" Type="http://schemas.openxmlformats.org/officeDocument/2006/relationships/image" Target="../media/image15.png"/><Relationship Id="rId2" Type="http://schemas.openxmlformats.org/officeDocument/2006/relationships/tags" Target="../tags/tag577.xml"/><Relationship Id="rId1" Type="http://schemas.openxmlformats.org/officeDocument/2006/relationships/tags" Target="../tags/tag576.xml"/><Relationship Id="rId6" Type="http://schemas.openxmlformats.org/officeDocument/2006/relationships/audio" Target="../media/media2.mp3"/><Relationship Id="rId11" Type="http://schemas.openxmlformats.org/officeDocument/2006/relationships/slideLayout" Target="../slideLayouts/slideLayout29.xml"/><Relationship Id="rId5" Type="http://schemas.microsoft.com/office/2007/relationships/media" Target="../media/media2.mp3"/><Relationship Id="rId15" Type="http://schemas.openxmlformats.org/officeDocument/2006/relationships/image" Target="../media/image48.png"/><Relationship Id="rId10" Type="http://schemas.openxmlformats.org/officeDocument/2006/relationships/tags" Target="../tags/tag583.xml"/><Relationship Id="rId4" Type="http://schemas.openxmlformats.org/officeDocument/2006/relationships/tags" Target="../tags/tag579.xml"/><Relationship Id="rId9" Type="http://schemas.openxmlformats.org/officeDocument/2006/relationships/tags" Target="../tags/tag582.xml"/><Relationship Id="rId14" Type="http://schemas.openxmlformats.org/officeDocument/2006/relationships/image" Target="../media/image71.gif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591.xml"/><Relationship Id="rId13" Type="http://schemas.openxmlformats.org/officeDocument/2006/relationships/image" Target="../media/image72.jpg"/><Relationship Id="rId18" Type="http://schemas.openxmlformats.org/officeDocument/2006/relationships/image" Target="../media/image76.png"/><Relationship Id="rId3" Type="http://schemas.openxmlformats.org/officeDocument/2006/relationships/tags" Target="../tags/tag586.xml"/><Relationship Id="rId7" Type="http://schemas.openxmlformats.org/officeDocument/2006/relationships/tags" Target="../tags/tag590.xml"/><Relationship Id="rId12" Type="http://schemas.openxmlformats.org/officeDocument/2006/relationships/image" Target="../media/image16.svg"/><Relationship Id="rId17" Type="http://schemas.microsoft.com/office/2007/relationships/hdphoto" Target="../media/hdphoto2.wdp"/><Relationship Id="rId2" Type="http://schemas.openxmlformats.org/officeDocument/2006/relationships/tags" Target="../tags/tag585.xml"/><Relationship Id="rId16" Type="http://schemas.openxmlformats.org/officeDocument/2006/relationships/image" Target="../media/image75.png"/><Relationship Id="rId1" Type="http://schemas.openxmlformats.org/officeDocument/2006/relationships/tags" Target="../tags/tag584.xml"/><Relationship Id="rId6" Type="http://schemas.openxmlformats.org/officeDocument/2006/relationships/tags" Target="../tags/tag589.xml"/><Relationship Id="rId11" Type="http://schemas.openxmlformats.org/officeDocument/2006/relationships/image" Target="../media/image15.png"/><Relationship Id="rId5" Type="http://schemas.openxmlformats.org/officeDocument/2006/relationships/tags" Target="../tags/tag588.xml"/><Relationship Id="rId15" Type="http://schemas.openxmlformats.org/officeDocument/2006/relationships/image" Target="../media/image74.jpg"/><Relationship Id="rId10" Type="http://schemas.openxmlformats.org/officeDocument/2006/relationships/slideLayout" Target="../slideLayouts/slideLayout29.xml"/><Relationship Id="rId4" Type="http://schemas.openxmlformats.org/officeDocument/2006/relationships/tags" Target="../tags/tag587.xml"/><Relationship Id="rId9" Type="http://schemas.openxmlformats.org/officeDocument/2006/relationships/tags" Target="../tags/tag592.xml"/><Relationship Id="rId14" Type="http://schemas.openxmlformats.org/officeDocument/2006/relationships/image" Target="../media/image73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tags" Target="../tags/tag600.xml"/><Relationship Id="rId13" Type="http://schemas.openxmlformats.org/officeDocument/2006/relationships/image" Target="../media/image39.png"/><Relationship Id="rId3" Type="http://schemas.openxmlformats.org/officeDocument/2006/relationships/tags" Target="../tags/tag595.xml"/><Relationship Id="rId7" Type="http://schemas.openxmlformats.org/officeDocument/2006/relationships/tags" Target="../tags/tag599.xml"/><Relationship Id="rId12" Type="http://schemas.openxmlformats.org/officeDocument/2006/relationships/image" Target="../media/image16.svg"/><Relationship Id="rId2" Type="http://schemas.openxmlformats.org/officeDocument/2006/relationships/tags" Target="../tags/tag594.xml"/><Relationship Id="rId1" Type="http://schemas.openxmlformats.org/officeDocument/2006/relationships/tags" Target="../tags/tag593.xml"/><Relationship Id="rId6" Type="http://schemas.openxmlformats.org/officeDocument/2006/relationships/tags" Target="../tags/tag598.xml"/><Relationship Id="rId11" Type="http://schemas.openxmlformats.org/officeDocument/2006/relationships/image" Target="../media/image15.png"/><Relationship Id="rId5" Type="http://schemas.openxmlformats.org/officeDocument/2006/relationships/tags" Target="../tags/tag597.xml"/><Relationship Id="rId10" Type="http://schemas.openxmlformats.org/officeDocument/2006/relationships/slideLayout" Target="../slideLayouts/slideLayout18.xml"/><Relationship Id="rId4" Type="http://schemas.openxmlformats.org/officeDocument/2006/relationships/tags" Target="../tags/tag596.xml"/><Relationship Id="rId9" Type="http://schemas.openxmlformats.org/officeDocument/2006/relationships/tags" Target="../tags/tag6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 err="1">
                <a:solidFill>
                  <a:prstClr val="white"/>
                </a:solidFill>
                <a:latin typeface="Dosis Bold"/>
              </a:rPr>
              <a:t>Semaine</a:t>
            </a:r>
            <a:r>
              <a:rPr lang="en-US" sz="4001">
                <a:solidFill>
                  <a:prstClr val="white"/>
                </a:solidFill>
                <a:latin typeface="Dosis Bold"/>
              </a:rPr>
              <a:t> 4 </a:t>
            </a:r>
            <a:r>
              <a:rPr lang="en-US" sz="4001" dirty="0">
                <a:solidFill>
                  <a:prstClr val="white"/>
                </a:solidFill>
                <a:latin typeface="Dosis Bold"/>
              </a:rPr>
              <a:t>- Séance 3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695536" y="8574280"/>
            <a:ext cx="322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r>
              <a:rPr lang="fr-FR" sz="2400" b="1" i="1">
                <a:solidFill>
                  <a:prstClr val="white">
                    <a:lumMod val="50000"/>
                  </a:prstClr>
                </a:solidFill>
                <a:latin typeface="Calibri"/>
              </a:rPr>
              <a:t>  </a:t>
            </a: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58380" y="3592489"/>
            <a:ext cx="1279924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77748" y="123791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8491" y="4756182"/>
            <a:ext cx="379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Modelage.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00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116140" y="2982989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3592846" y="4828793"/>
            <a:ext cx="3304035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Questions directes.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8645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379758" y="4770770"/>
            <a:ext cx="4308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Répétition chorale.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Passage au tableau.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Pratique autonome.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Observation. 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observent.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DCA9C8A-9242-4256-6CC5-A41CF76EF40C}"/>
              </a:ext>
            </a:extLst>
          </p:cNvPr>
          <p:cNvGrpSpPr/>
          <p:nvPr>
            <p:custDataLst>
              <p:tags r:id="rId20"/>
            </p:custDataLst>
          </p:nvPr>
        </p:nvGrpSpPr>
        <p:grpSpPr>
          <a:xfrm>
            <a:off x="7355492" y="3122272"/>
            <a:ext cx="1961535" cy="1238864"/>
            <a:chOff x="7152968" y="2374490"/>
            <a:chExt cx="1961535" cy="1238864"/>
          </a:xfrm>
        </p:grpSpPr>
        <p:sp>
          <p:nvSpPr>
            <p:cNvPr id="21" name="Bulle narrative : ronde 20">
              <a:extLst>
                <a:ext uri="{FF2B5EF4-FFF2-40B4-BE49-F238E27FC236}">
                  <a16:creationId xmlns:a16="http://schemas.microsoft.com/office/drawing/2014/main" id="{9FF31181-CF52-0696-E904-1C18160AA31D}"/>
                </a:ext>
              </a:extLst>
            </p:cNvPr>
            <p:cNvSpPr/>
            <p:nvPr/>
          </p:nvSpPr>
          <p:spPr>
            <a:xfrm>
              <a:off x="7152968" y="2374490"/>
              <a:ext cx="1961535" cy="1224116"/>
            </a:xfrm>
            <a:prstGeom prst="wedgeEllipseCallou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3716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EB0F0D4-5E2D-4A78-A130-A42049559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40077" y="2415547"/>
              <a:ext cx="1553200" cy="1197807"/>
            </a:xfrm>
            <a:prstGeom prst="rect">
              <a:avLst/>
            </a:prstGeom>
          </p:spPr>
        </p:pic>
      </p:grpSp>
      <p:sp>
        <p:nvSpPr>
          <p:cNvPr id="25" name="ZoneTexte 24">
            <a:extLst>
              <a:ext uri="{FF2B5EF4-FFF2-40B4-BE49-F238E27FC236}">
                <a16:creationId xmlns:a16="http://schemas.microsoft.com/office/drawing/2014/main" id="{05BDA0A1-C1DE-3363-14D1-25382633DF61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6811905" y="4785518"/>
            <a:ext cx="304871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5C9ED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Dites-le en arabe</a:t>
            </a:r>
          </a:p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élèves disent le mot en arabe. </a:t>
            </a:r>
          </a:p>
        </p:txBody>
      </p:sp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4">
                  <a:extLst>
                    <a:ext uri="{96DAC541-7B7A-43D3-8B79-37D633B846F1}">
                      <asvg:svgBlip xmlns:asvg="http://schemas.microsoft.com/office/drawing/2016/SVG/main" r:embed="rId2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4508617" y="8682834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21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53C2A9-3189-5FAE-322D-3B6DC0946D1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4781755" y="6506980"/>
            <a:ext cx="1360298" cy="194248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56C08F-FE2D-887C-5E62-41F4AC8B3721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0030" y="6777206"/>
            <a:ext cx="1789002" cy="1383142"/>
          </a:xfrm>
          <a:prstGeom prst="rect">
            <a:avLst/>
          </a:prstGeom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7E9C0502-A7A0-8331-FC77-BD2C8A83A92A}"/>
              </a:ext>
            </a:extLst>
          </p:cNvPr>
          <p:cNvGrpSpPr/>
          <p:nvPr>
            <p:custDataLst>
              <p:tags r:id="rId17"/>
            </p:custDataLst>
          </p:nvPr>
        </p:nvGrpSpPr>
        <p:grpSpPr>
          <a:xfrm>
            <a:off x="7485754" y="8644972"/>
            <a:ext cx="1779566" cy="538610"/>
            <a:chOff x="5802255" y="5807067"/>
            <a:chExt cx="1186377" cy="35907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C0574431-818E-FFD3-517F-8DDEF3199CC3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D7CDBCFE-A308-E8B1-B716-E2FC5EEA178C}"/>
                </a:ext>
              </a:extLst>
            </p:cNvPr>
            <p:cNvSpPr txBox="1"/>
            <p:nvPr>
              <p:custDataLst>
                <p:tags r:id="rId19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Ardoise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18098-65E3-31C9-CE7D-49857F747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1B91B76-2A60-DF51-1350-92E0875FBDC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C219C2DB-1D6E-A29D-F77C-09590E1A3393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D43D12F6-0094-868E-4887-AD45CB6FD089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7AC9F87B-A6FC-0F3F-8438-E3DE63D8BB21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DC44881D-FFE1-709C-0B11-CCA9D335342A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6DEF2B2F-E576-DFFD-8399-E50C22FC7DF7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232A479E-7CF0-BB20-7403-63D5CD4EAC07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0"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2" name="TextBox 9">
            <a:extLst>
              <a:ext uri="{FF2B5EF4-FFF2-40B4-BE49-F238E27FC236}">
                <a16:creationId xmlns:a16="http://schemas.microsoft.com/office/drawing/2014/main" id="{1C340341-1BB1-F6E8-6167-449AF8F847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00" y="1617969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Exemples de projections bien ajustées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20E6E7F1-8C5D-A744-2451-2C3AAAA8DF2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83F1D80-5E5D-94B9-BC94-826AC18B6CA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 t="8226" b="4216"/>
          <a:stretch/>
        </p:blipFill>
        <p:spPr>
          <a:xfrm>
            <a:off x="3404621" y="3061171"/>
            <a:ext cx="6601130" cy="2723317"/>
          </a:xfrm>
          <a:prstGeom prst="roundRect">
            <a:avLst>
              <a:gd name="adj" fmla="val 12597"/>
            </a:avLst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7D9E8320-52FD-BC9F-E33E-E6E63E53978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rcRect t="3047"/>
          <a:stretch/>
        </p:blipFill>
        <p:spPr>
          <a:xfrm>
            <a:off x="3159371" y="6660789"/>
            <a:ext cx="7142603" cy="1917889"/>
          </a:xfrm>
          <a:prstGeom prst="roundRect">
            <a:avLst>
              <a:gd name="adj" fmla="val 13055"/>
            </a:avLst>
          </a:prstGeom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A0A45337-F82C-CDA1-7832-70798E696A51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4530436" y="6306793"/>
            <a:ext cx="831273" cy="872837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533E49BF-E1DF-DE67-87C6-6B4EA6B194BD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>
            <a:off x="4530436" y="2883526"/>
            <a:ext cx="1039091" cy="1050482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974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1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9538" y="1114306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1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C7FA2F-0B68-FE69-7288-C9292859F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74872" y="2107571"/>
            <a:ext cx="10747256" cy="5931207"/>
          </a:xfrm>
          <a:prstGeom prst="roundRect">
            <a:avLst>
              <a:gd name="adj" fmla="val 8554"/>
            </a:avLst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54608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74221" y="4389093"/>
            <a:ext cx="605111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1  :  Comment tu t’appelles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2 :  Tu as quel âge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</a:rPr>
              <a:t>Semaine 3 :  Tu es en quelle classe 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15225" y="6031316"/>
            <a:ext cx="605111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Semaine 4 :  </a:t>
            </a:r>
            <a:r>
              <a:rPr lang="fr-FR" sz="2400" b="1" dirty="0">
                <a:solidFill>
                  <a:srgbClr val="4F81BD"/>
                </a:solidFill>
                <a:latin typeface="Dosis" pitchFamily="2" charset="0"/>
              </a:rPr>
              <a:t>C’est qui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5 :  Est-ce que tu as une gomme ?</a:t>
            </a:r>
          </a:p>
          <a:p>
            <a:pPr marL="531840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3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Programmation thématique de la période 1 </a:t>
            </a:r>
          </a:p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Thème : « Je me présente 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700" b="1" i="0" u="none" strike="noStrike" kern="120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98577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ctr" defTabSz="685835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1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Vocabulaire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Écoute active du dialogue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7F7F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2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 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MA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4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</a:t>
            </a:r>
            <a:endParaRPr kumimoji="0" lang="fr-FR" sz="21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5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Rituels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Appropriation de l'acte de parole</a:t>
            </a:r>
          </a:p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Écriture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6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marR="0" lvl="0" indent="-342917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35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1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</a:t>
            </a:r>
            <a:r>
              <a:rPr kumimoji="0" lang="en-US" sz="2801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Séance 3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   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4881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89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58002"/>
            <a:ext cx="12954000" cy="8875604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246774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109221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81001" y="1631585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4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1038965-BD1B-2568-7131-247BB176A6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3062" y="2950081"/>
            <a:ext cx="7942348" cy="53945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4FD5864-A86A-3AC6-A30B-53F1D83653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5426" y="2950081"/>
            <a:ext cx="3802188" cy="538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4483-EBED-AFC3-42E7-5B7C51F32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FE0239B-D923-8B2C-30A6-614C7B99098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58391A5-78BE-3019-8AFF-6B37DCA6C38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649424"/>
            <a:ext cx="10416929" cy="6630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 Écriture 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Tracer des traits horizontaux 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la lettre e en minuscule et en majuscule.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« é ».</a:t>
            </a:r>
          </a:p>
          <a:p>
            <a:pPr defTabSz="914445">
              <a:lnSpc>
                <a:spcPct val="150000"/>
              </a:lnSpc>
              <a:defRPr/>
            </a:pP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C814555-9B2E-7EEA-2022-DADBF62D63D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6AA2F05-5E5A-A966-E62E-14E3DE5DD47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0ED06D3-C6F5-6B1F-790C-9D323CD5D90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273845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FFE1A9C-85C8-638B-99FB-BDBD5944D86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98945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47987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971621" y="2167870"/>
            <a:ext cx="5029200" cy="497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des rituels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10800000" flipH="1">
            <a:off x="1381346" y="3736257"/>
            <a:ext cx="111154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615091" y="3825285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44E5172-1FEC-C726-0EF2-92DE9D6F9BD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702599" y="5252045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mots du vocabulaire.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6CF2F32-CD60-B83B-E47B-2BBFF6B8E01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5156565"/>
            <a:ext cx="504425" cy="549067"/>
          </a:xfrm>
          <a:prstGeom prst="rect">
            <a:avLst/>
          </a:prstGeom>
        </p:spPr>
      </p:pic>
      <p:sp>
        <p:nvSpPr>
          <p:cNvPr id="10" name="TextBox 10">
            <a:extLst>
              <a:ext uri="{FF2B5EF4-FFF2-40B4-BE49-F238E27FC236}">
                <a16:creationId xmlns:a16="http://schemas.microsoft.com/office/drawing/2014/main" id="{EF196A93-E68D-1372-8AE7-C3B1CFBDEE2F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702599" y="4303583"/>
            <a:ext cx="5709984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Réviser des lettres étudiées.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75F036-BA9D-7899-1EE8-CECE1BF402A2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788925" y="4208103"/>
            <a:ext cx="504425" cy="549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79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2BF15-BB8E-989A-E985-B85960309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EF208EB-CBC0-D417-8786-FCDD4B590E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09CB912-DCEA-98D8-0632-D26B863802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71B6C95-808C-274D-88CD-53626543F25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6AC0830-E62D-97D2-A32A-6FDEE5945A3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69B0D59-FCFA-73A1-A5F7-BB29DECD18D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BBD8E0A-9302-BA3F-35EF-51D7975A006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E013A098-CA5F-A92B-10C3-E6DD7614B986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D0B8788-CC1A-A112-6526-1B40637EC622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EA6562E-F05C-00F7-13C2-2F5E359BE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9926730-19A1-3596-B730-AE339E499EB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Bonjour les enfants.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388BA8-E9EE-DE41-DCA3-773498CEA85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1E8E0-729F-7F0F-11AA-672BAB3D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8">
            <a:extLst>
              <a:ext uri="{FF2B5EF4-FFF2-40B4-BE49-F238E27FC236}">
                <a16:creationId xmlns:a16="http://schemas.microsoft.com/office/drawing/2014/main" id="{E41D2E75-4788-FC66-8E76-6AFAA3548D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7062" y="77354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9F8F550-545A-C34A-3EC1-CA5AF98149F2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522409819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9" name="ZoneTexte 2">
            <a:extLst>
              <a:ext uri="{FF2B5EF4-FFF2-40B4-BE49-F238E27FC236}">
                <a16:creationId xmlns:a16="http://schemas.microsoft.com/office/drawing/2014/main" id="{097F3AC4-CD88-74FE-ECC4-1938B9CBF985}"/>
              </a:ext>
            </a:extLst>
          </p:cNvPr>
          <p:cNvSpPr txBox="1"/>
          <p:nvPr/>
        </p:nvSpPr>
        <p:spPr>
          <a:xfrm>
            <a:off x="1402284" y="702106"/>
            <a:ext cx="8348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 vais lire les lettres. Répétez après moi.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DAE140B-BD6E-6D23-6699-B9E358CD746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6629" y="503369"/>
            <a:ext cx="1492309" cy="12527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ED24ED-C590-542A-89D2-30CA77B129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2235" y="3950461"/>
            <a:ext cx="10205071" cy="238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18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CA441-B267-C6CA-50B2-690BA006C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41680B8-904A-EAAA-95D4-2320D30D00C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bien ces mots.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46D54CB-AD2A-9659-3BCB-3516FBCDDF5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6CF5A27-4496-5A9D-99F7-669F7F9A7A8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6C67150-51B4-F962-DE53-779BF808277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482084981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3C4F65A1-6070-D0FB-6FF6-1819C6D8317E}"/>
              </a:ext>
            </a:extLst>
          </p:cNvPr>
          <p:cNvSpPr txBox="1"/>
          <p:nvPr/>
        </p:nvSpPr>
        <p:spPr>
          <a:xfrm>
            <a:off x="754784" y="4212476"/>
            <a:ext cx="1220662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chocolat  vélo ami</a:t>
            </a:r>
          </a:p>
        </p:txBody>
      </p:sp>
    </p:spTree>
    <p:extLst>
      <p:ext uri="{BB962C8B-B14F-4D97-AF65-F5344CB8AC3E}">
        <p14:creationId xmlns:p14="http://schemas.microsoft.com/office/powerpoint/2010/main" val="31344768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DA3E-92BD-765A-2B48-F7AFC4877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6F4D9A8-903B-5552-5D18-796CBD7B154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montrer la lettre o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86D93450-997D-0074-45EB-61D24727C2E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39AF070-19E1-6F66-CF0D-B2B31890C8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FB2D534-5FE0-624F-97AE-02C03063EF80}"/>
              </a:ext>
            </a:extLst>
          </p:cNvPr>
          <p:cNvSpPr txBox="1"/>
          <p:nvPr/>
        </p:nvSpPr>
        <p:spPr>
          <a:xfrm>
            <a:off x="754686" y="5755526"/>
            <a:ext cx="1220662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chocolat  vélo  ami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964C9C7-DD52-D6DF-13B9-00E3F54B3ABA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66120491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4968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518A3-F439-DBD7-1377-A72BEFC24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96C3A31-B89F-C6A6-A4DB-50C81D6E596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o dans les mots.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B22AA798-BB8D-09F3-EA4F-23CFD4EF66B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1FAABFB2-5EED-504A-C2FA-23D5C442517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BF17A2-DE80-DF5B-1B78-29910522D463}"/>
              </a:ext>
            </a:extLst>
          </p:cNvPr>
          <p:cNvSpPr txBox="1"/>
          <p:nvPr/>
        </p:nvSpPr>
        <p:spPr>
          <a:xfrm>
            <a:off x="754686" y="5755526"/>
            <a:ext cx="1220662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ch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o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o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lat  vél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o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  ami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E51C90C-36A9-545B-B007-BB8E7DE9EDF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866120491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7293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1D3E-4062-E299-3C6F-71CF296E8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098BC95-BD9B-46C1-6CB7-62AAD209092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Maintenant, q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ui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veut passer au tableau pour montrer la lettre a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EF3296BA-0CB1-0B68-C16B-7336E6B16D5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7846A38-DE92-A0D7-8B5B-466E313174C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48D0B8AA-73D1-7D41-90E6-2C8524CF23C8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22796835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2339E52C-ED0A-CE60-65F2-D66388267D8F}"/>
              </a:ext>
            </a:extLst>
          </p:cNvPr>
          <p:cNvSpPr txBox="1"/>
          <p:nvPr/>
        </p:nvSpPr>
        <p:spPr>
          <a:xfrm>
            <a:off x="754686" y="5755526"/>
            <a:ext cx="1220662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chocolat  vélo  ami</a:t>
            </a:r>
          </a:p>
        </p:txBody>
      </p:sp>
    </p:spTree>
    <p:extLst>
      <p:ext uri="{BB962C8B-B14F-4D97-AF65-F5344CB8AC3E}">
        <p14:creationId xmlns:p14="http://schemas.microsoft.com/office/powerpoint/2010/main" val="4011619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2D036-E572-5973-FDD3-D677F590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3C81DC7-D9C7-D0EF-46B1-A2193AA94FA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a dans les mots.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E10487C-A9FC-4B3C-874E-01E8C152E8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FB6D1B71-E9D5-6E6E-9758-7C5808A4C89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946A97EB-CD3C-7860-85B0-3CEDA0A8E601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716800270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5099FB7-2A6B-00BB-7398-28EDBE941983}"/>
              </a:ext>
            </a:extLst>
          </p:cNvPr>
          <p:cNvSpPr txBox="1"/>
          <p:nvPr/>
        </p:nvSpPr>
        <p:spPr>
          <a:xfrm>
            <a:off x="754686" y="5755526"/>
            <a:ext cx="12206628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chocol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a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t  vélo  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a</a:t>
            </a:r>
            <a:r>
              <a:rPr kumimoji="0" lang="fr-MA" sz="115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KG Primary Penmanship Alt" panose="02000506000000020003" pitchFamily="2" charset="0"/>
                <a:ea typeface="+mn-ea"/>
                <a:cs typeface="+mn-cs"/>
              </a:rPr>
              <a:t>mi</a:t>
            </a:r>
          </a:p>
        </p:txBody>
      </p:sp>
    </p:spTree>
    <p:extLst>
      <p:ext uri="{BB962C8B-B14F-4D97-AF65-F5344CB8AC3E}">
        <p14:creationId xmlns:p14="http://schemas.microsoft.com/office/powerpoint/2010/main" val="1802053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910E9-7D5D-F547-B736-47600378C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301E1F-0A0C-B77A-F745-8196E65563A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518D3D-522B-A23A-FEAF-BF75F7271A2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DADC5E-D6A5-2752-D4DF-2C3CABA0F328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2FDFFD7-DBF1-C689-1719-F50315091896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AE3755F-41AC-891A-DC84-B22132ECE2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A6D7C17-0EFB-0987-1EB7-74C27027130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AB78BFA-8FE8-7E16-D4DD-A9E36279E019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B782FB3-F0B9-7942-CB77-E306D4EA1F11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40C618A-C4DB-1B4B-0DE8-2D869374998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C99211-961A-BC3C-1DBD-5C082CE2659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Nous avons vu ces mots la séance précédente. Répétez après moi. 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8CDC61-DB25-7FE5-7C20-862F201DF4F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99FEE7F5-EC8A-1C27-7AAE-B2160D1B1E0C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2505197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EFCB4853-1B37-A756-56E8-B7C6069FFA1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581066" y="6179627"/>
            <a:ext cx="3804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éléphant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65DB7C2-CB76-2C35-0146-0936B24EC22A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7194737" y="6179627"/>
            <a:ext cx="3552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un renard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943D705-7DA1-96EC-1D8F-90392105FF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835544" y="3378874"/>
            <a:ext cx="3309915" cy="247768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C94E25F-4AF9-20EB-DBE4-5648782A321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891943" y="3701768"/>
            <a:ext cx="2173532" cy="208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0928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526AC-0BB6-B2D1-C8B4-0F5CE40F0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25AA802-FB14-75D0-AB02-397E035508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D9E7643-58B9-D625-F066-E462803676C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0A66FEF-1CCC-7589-99DB-2641494ED2CC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66A5558-0B63-A717-6924-257C7F2F628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DC6EF5E-68F2-CA20-A6E2-83F643C8B2B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D17800BA-8BED-DD73-D300-91B099355F9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E3F7273-2A16-D094-1121-9AE997FDF70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6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20FE1AB-E5FE-B2DD-A870-809BE1408000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DB8D9F0B-DEC2-2FA4-BC79-A7E6AB5EDAC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65911" y="67640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BFFD2D5-70D3-F851-6530-6FB0A992424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078806916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7" name="ZoneTexte 26">
            <a:extLst>
              <a:ext uri="{FF2B5EF4-FFF2-40B4-BE49-F238E27FC236}">
                <a16:creationId xmlns:a16="http://schemas.microsoft.com/office/drawing/2014/main" id="{F99947DE-79A6-E3E7-EBD3-AD76E107527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73641" y="589043"/>
            <a:ext cx="100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chaque image, je vais désigner un élève pour dire le mot.</a:t>
            </a:r>
          </a:p>
          <a:p>
            <a:pPr marL="0" marR="0" lvl="0" indent="0" algn="l" defTabSz="10287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Quel est ce mot ?  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04766BED-FA59-DA4B-B7B9-871A44E22AD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1F9232-7C53-0046-262C-04E29CA4F1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71104" y="3883368"/>
            <a:ext cx="3309915" cy="247768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189E4E6-23AC-BA8C-8E1E-3B8F3BCD57C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927503" y="4206262"/>
            <a:ext cx="2173532" cy="2088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769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0718-5DE2-5CAC-6719-80A35E862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49335F66-AE32-A1D5-E39E-DE90B6F041A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D032082-DBD8-11AF-DBDA-CB6D1E24DE3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562335"/>
            <a:ext cx="10416929" cy="6630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2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. Écriture 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Tracer des traits horizontaux 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la lettre e en minuscule et en majuscule.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Écrire « é ».</a:t>
            </a:r>
          </a:p>
          <a:p>
            <a:pPr defTabSz="914445">
              <a:lnSpc>
                <a:spcPct val="150000"/>
              </a:lnSpc>
              <a:defRPr/>
            </a:pP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A094D06-2D43-BDE9-AE7A-2BB94688AF7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B6DFBBCB-EFE1-F156-AD65-374C82655DD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783DE31-28E2-631A-0A52-49E482C2604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450262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379E58B4-263C-A8FC-97C0-43559698D2E7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98945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3345467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-3810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733455"/>
            <a:ext cx="12954000" cy="876581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6222" y="13625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4747428" y="1822448"/>
            <a:ext cx="50292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dirty="0">
                <a:solidFill>
                  <a:srgbClr val="106585"/>
                </a:solidFill>
                <a:latin typeface="Carelia"/>
              </a:rPr>
              <a:t>Objectifs de l’activité 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7C03ED0A-C5B0-D998-5D5C-0C9D119281B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981638" y="3335592"/>
            <a:ext cx="11752727" cy="4200876"/>
            <a:chOff x="1021947" y="3100970"/>
            <a:chExt cx="11752727" cy="3654320"/>
          </a:xfrm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id="{C1D261BA-3ABE-2DE1-E789-F4046D0C8328}"/>
                </a:ext>
              </a:extLst>
            </p:cNvPr>
            <p:cNvSpPr/>
            <p:nvPr/>
          </p:nvSpPr>
          <p:spPr>
            <a:xfrm rot="10800000" flipH="1">
              <a:off x="1021947" y="3100970"/>
              <a:ext cx="11752727" cy="3654320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95C32B6-3F71-2033-BA88-FCA970C59DCF}"/>
                </a:ext>
              </a:extLst>
            </p:cNvPr>
            <p:cNvSpPr/>
            <p:nvPr/>
          </p:nvSpPr>
          <p:spPr>
            <a:xfrm>
              <a:off x="1255693" y="3189998"/>
              <a:ext cx="706508" cy="3565292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9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480252" y="3990665"/>
            <a:ext cx="504425" cy="54906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49151" y="33334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Dosis"/>
              </a:rPr>
              <a:t>Pour l’enseignant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507530" y="4010714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S’approprier l’acte de parole : 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979022" y="4670448"/>
            <a:ext cx="8678662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C’est qui ?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7C75934-EA09-FAF7-A0F8-3A93E9B0AD9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1525597" y="5880388"/>
            <a:ext cx="504425" cy="549068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940A627E-03E1-78D4-52F2-DAEFE422D83B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52875" y="5914725"/>
            <a:ext cx="9875000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35">
              <a:defRPr/>
            </a:pPr>
            <a:r>
              <a:rPr lang="fr-FR" sz="32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Utiliser des outils de langue : 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2DA6B2EC-A123-8022-FC7A-ECF86040222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979022" y="6548500"/>
            <a:ext cx="8443805" cy="544830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914490">
              <a:defRPr/>
            </a:pPr>
            <a:r>
              <a:rPr lang="fr-FR" sz="3200" b="1" kern="100" dirty="0">
                <a:solidFill>
                  <a:srgbClr val="106585"/>
                </a:solidFill>
                <a:latin typeface="Dosis" pitchFamily="2" charset="0"/>
                <a:cs typeface="Arial" panose="020B0604020202020204" pitchFamily="34" charset="0"/>
              </a:rPr>
              <a:t>Ma/mon – Ta/ton</a:t>
            </a:r>
          </a:p>
        </p:txBody>
      </p:sp>
    </p:spTree>
    <p:extLst>
      <p:ext uri="{BB962C8B-B14F-4D97-AF65-F5344CB8AC3E}">
        <p14:creationId xmlns:p14="http://schemas.microsoft.com/office/powerpoint/2010/main" val="1643163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7090A0-7D28-47D0-1F6A-F1A39FB74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FA31FF5-C238-7475-BC79-76F7A218C2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3AFA753-72CA-A6C7-66D8-E77E01387C5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CC15B48-76C1-A575-2ABA-FB0346CDA36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0B30047-A737-2A1A-EA43-9D116ED4AC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A3F7DD1-8DED-332C-1DC9-E1FC0BB1CF3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2F8979D-0E93-36C0-25C6-3EF542CABB66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C85368F-2B3B-F547-D27F-932F6F927D6D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064A59E-82F4-40B8-DC7C-C2F5E6033F0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FB101090-FFFF-110A-367C-B3258319D3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F862B41-83E7-A96B-363F-062037AA719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98559" y="543874"/>
            <a:ext cx="1427019" cy="1575467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049EC1EF-3605-645B-E8B8-3BFB4248614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1307" y="3540171"/>
            <a:ext cx="3357580" cy="567954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DD43DE0-764A-DDE1-1DD9-CB519E93E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6857982" y="4203739"/>
            <a:ext cx="3657617" cy="466347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2E21719-7314-20EB-019B-2CF23B56296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75992" y="579479"/>
            <a:ext cx="12105321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Karim et Rita.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F78C043C-12B3-BD6D-9C88-EF36185D455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701190684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14989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Première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4_s1_Dialogue">
            <a:hlinkClick r:id="" action="ppaction://media"/>
            <a:extLst>
              <a:ext uri="{FF2B5EF4-FFF2-40B4-BE49-F238E27FC236}">
                <a16:creationId xmlns:a16="http://schemas.microsoft.com/office/drawing/2014/main" id="{7190DE12-027C-7C64-5BB1-AC894F11BA9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812557"/>
            <a:ext cx="487363" cy="487363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97E940C-2929-8C06-1E52-5D5A9210B4A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A70C75A-06B3-37E3-64E2-2B270F6707D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06E86034-F2E3-0B31-D1C1-293787A32461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404295440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766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1411D-AB82-CD69-C19B-64D5996D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6E08C70-B353-4F1F-1116-B258C0FB4A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B12CBCC-4844-A2FE-8F59-6519CC2E3C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C1B0D0-9CE2-FD84-FE3A-E886E06A52B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5CA2F3C-2733-5181-9207-C0A1659840BB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E28CF3B-86F1-684B-B385-11E508F9C4A0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7004358B-0C52-BD46-7078-1F19101DB9A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BA498E2-3ECF-694D-15D6-5772676A956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1B49946-561D-B446-727B-F40E06CA7B7A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0F08B29D-CBF2-D3A4-2118-B69C6D7A2D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16A457-0875-5003-0735-2C503C88F46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2" y="736196"/>
            <a:ext cx="10905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diffuser le dialogue une deuxième fois. Écoutez attentivement. </a:t>
            </a:r>
          </a:p>
        </p:txBody>
      </p:sp>
      <p:pic>
        <p:nvPicPr>
          <p:cNvPr id="13" name="Image 12" descr="Une image contenant clipart, dessin, illustration, dessin humoristique&#10;&#10;Description générée automatiquement">
            <a:extLst>
              <a:ext uri="{FF2B5EF4-FFF2-40B4-BE49-F238E27FC236}">
                <a16:creationId xmlns:a16="http://schemas.microsoft.com/office/drawing/2014/main" id="{BF74A406-552F-902E-71AD-3F309E37B3A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7082" y="2965052"/>
            <a:ext cx="4368191" cy="4356896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EF74FAF-1DF7-49B9-CFF0-3D9ECB64194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010186894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9334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Deuxième écoute (diffusion automatique).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4" name="Image 13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A579F755-D4CD-6115-AEB8-A3E83E4C1F1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12794" y="4422049"/>
            <a:ext cx="2988006" cy="505438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6E2B17C-EF5C-8A87-4628-79F049F874B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329468" y="4973777"/>
            <a:ext cx="3255017" cy="4150156"/>
          </a:xfrm>
          <a:prstGeom prst="rect">
            <a:avLst/>
          </a:prstGeom>
        </p:spPr>
      </p:pic>
      <p:pic>
        <p:nvPicPr>
          <p:cNvPr id="6" name="Parcours_1_S4_s1_Dialogue">
            <a:hlinkClick r:id="" action="ppaction://media"/>
            <a:extLst>
              <a:ext uri="{FF2B5EF4-FFF2-40B4-BE49-F238E27FC236}">
                <a16:creationId xmlns:a16="http://schemas.microsoft.com/office/drawing/2014/main" id="{7190DE12-027C-7C64-5BB1-AC894F11BA91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9887547" y="812557"/>
            <a:ext cx="487363" cy="487363"/>
          </a:xfrm>
          <a:prstGeom prst="rect">
            <a:avLst/>
          </a:prstGeom>
        </p:spPr>
      </p:pic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297E940C-2929-8C06-1E52-5D5A9210B4A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5A70C75A-06B3-37E3-64E2-2B270F6707D2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2D81EA4-4AA4-5B0F-A424-F10670FD39C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026231869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545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4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1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2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2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13500"/>
                                  </p:stCondLst>
                                  <p:childTnLst>
                                    <p:set>
                                      <p:cBhvr>
                                        <p:cTn id="23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3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730EA-CD15-9A0E-BE35-95D47268D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B3188FA-D6A4-5975-1022-8A3ABDEA3DA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897A553-4FA8-7BA7-7B68-C0BFD705D47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AC4E15-1540-7D29-E91C-52DDA8FFACE5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8D079BE5-3F72-27A1-550D-818E4FA03551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70443B5-2423-16FA-92B2-BE1A5F98AE41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DD71BC0-49D1-9B5C-5E55-CAED6598B76B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4B5A14-C4E5-7E01-A897-A5FA84EF7C7C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9437528-A0CA-8F3A-0211-711428C5C439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9CA4D3DE-AC87-C50E-7F65-371B8EAEAB6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40720" y="66250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45A9D4-2310-7B50-0B98-6DDE30D4A3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21546" y="546574"/>
            <a:ext cx="10001865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« c’est qui cet homme ?».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6C929804-FA2B-280B-BD00-9FE53FB8A62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911269" y="2349562"/>
            <a:ext cx="4491038" cy="1377672"/>
          </a:xfrm>
          <a:prstGeom prst="wedgeEllipseCallout">
            <a:avLst>
              <a:gd name="adj1" fmla="val -15302"/>
              <a:gd name="adj2" fmla="val 7756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qui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 homme ?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001D892-B50C-8243-1D34-46C207D30E4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90106" y="431413"/>
            <a:ext cx="1224453" cy="1351829"/>
          </a:xfrm>
          <a:prstGeom prst="rect">
            <a:avLst/>
          </a:prstGeom>
        </p:spPr>
      </p:pic>
      <p:pic>
        <p:nvPicPr>
          <p:cNvPr id="17" name="Image 16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1C20B502-5DA8-B716-3C5A-80C18087DD1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6803D8BD-5F56-6CE1-2C6D-383E85176030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376747874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0" name="Image 19">
            <a:extLst>
              <a:ext uri="{FF2B5EF4-FFF2-40B4-BE49-F238E27FC236}">
                <a16:creationId xmlns:a16="http://schemas.microsoft.com/office/drawing/2014/main" id="{802C3B29-6D21-E58D-20BF-2261D88BD5C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5E1A871-E8E0-BD2B-6263-8E3F684AE1AC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3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2FD84-3560-B2A5-9FE5-EA49F5684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09A82B6-98A4-6FEE-96C6-223089511F5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EC5E16F-A0AA-2140-FE04-0120F3889A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1E8CAAF-93BD-2BB3-F69B-192EB7336E7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B22BEBA-C9A5-31EF-39C7-AE0C0256DC6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E9C9DFE-E72F-5879-1306-B9676B2E45C8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E7AC898-776F-C725-ADA5-B30C9F6E0F1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FC4CD86-013B-B154-2617-27998DBB6CD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7F6C53B-3E35-940C-B046-27BFE95A20A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2B82F33-2205-6895-2DC3-8CEEF247650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87845" y="72795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895399-8C71-FD3B-3564-595C974B386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7552" y="659046"/>
            <a:ext cx="10869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Que signifie « c’est qui cet homme ? » en arabe ?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B159759-5D02-6133-0790-B53CA2B30C5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16" name="Image 15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74E91070-96FB-E39D-243E-A7A859CEA4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sp>
        <p:nvSpPr>
          <p:cNvPr id="19" name="Bulle narrative : ronde 18">
            <a:extLst>
              <a:ext uri="{FF2B5EF4-FFF2-40B4-BE49-F238E27FC236}">
                <a16:creationId xmlns:a16="http://schemas.microsoft.com/office/drawing/2014/main" id="{A393B9E5-B998-3FFB-45F9-A0C6D5CEE42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911269" y="2349562"/>
            <a:ext cx="4491038" cy="1377672"/>
          </a:xfrm>
          <a:prstGeom prst="wedgeEllipseCallout">
            <a:avLst>
              <a:gd name="adj1" fmla="val -15302"/>
              <a:gd name="adj2" fmla="val 7756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C’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 qui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cet homme ?</a:t>
            </a:r>
          </a:p>
        </p:txBody>
      </p:sp>
      <p:graphicFrame>
        <p:nvGraphicFramePr>
          <p:cNvPr id="22" name="Tableau 21">
            <a:extLst>
              <a:ext uri="{FF2B5EF4-FFF2-40B4-BE49-F238E27FC236}">
                <a16:creationId xmlns:a16="http://schemas.microsoft.com/office/drawing/2014/main" id="{20E41191-824F-4490-2376-C882BA87585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47337670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AA05D6C8-A035-B8A1-8EE7-9F50A0A92FC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3F94B1D-FF19-55FB-5BAC-41B29AF805C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181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8C1DB-3236-97FD-78C7-EC4474F4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B3EB95-903D-00DE-0AEC-0D580D77327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892C9B0-EB44-E9C9-9648-850957DE050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7F80675-93BB-8BAB-912F-6B248A9B7CF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7781001-1A3B-349A-CCF0-14B526E2BC8B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6741ADE-376D-FF0E-9B35-2CD01177E5DF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80AD9EA-7F1A-6887-1AE9-146380348CB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A7112D7-7BC5-0916-8059-4F26E4B52BF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EB25381-6011-AB8C-86DC-39309DF4FEF1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5E8C6E96-53EF-4B60-4258-7029194513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73849" y="6626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98087AA-60B0-0F32-93BB-63A1AC3D54B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07079" y="564721"/>
            <a:ext cx="11811000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Karim dit : « C’est mon maitre.». </a:t>
            </a:r>
          </a:p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sp>
        <p:nvSpPr>
          <p:cNvPr id="12" name="Bulle narrative : ronde 11">
            <a:extLst>
              <a:ext uri="{FF2B5EF4-FFF2-40B4-BE49-F238E27FC236}">
                <a16:creationId xmlns:a16="http://schemas.microsoft.com/office/drawing/2014/main" id="{F053813D-729A-D966-FBA7-D8FD190E921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CDC9054-5439-18F2-3598-2D86B73A1CF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31447" y="417350"/>
            <a:ext cx="1274595" cy="140718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2E2C74B-D5DA-D3BC-6643-02251F0D7BF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4" name="Image 13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1DF2B07E-A946-F63B-0178-925FFDE8EC54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92DA2D70-58FD-ED22-00D7-EBEA85581BA2}"/>
              </a:ext>
            </a:extLst>
          </p:cNvPr>
          <p:cNvSpPr txBox="1"/>
          <p:nvPr/>
        </p:nvSpPr>
        <p:spPr>
          <a:xfrm>
            <a:off x="3069354" y="2610165"/>
            <a:ext cx="4109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mon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maitre. </a:t>
            </a:r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1EF2417D-904E-7016-370E-FAAF5F7F8B21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56600183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49C6EA5E-A3DE-FD3C-BD2D-04419722463C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94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81B42-D721-A910-F00D-189F81ACA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FE06DF-4BC6-23DD-5DB9-AEEBA073BFB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131CE91-2550-90FA-59B4-D3B7B1DBB62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6E1BB-5819-688E-D15D-7196EF7B398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DB6AC22-29B2-16B4-8A76-8B95986F1A52}"/>
                </a:ext>
              </a:extLst>
            </p:cNvPr>
            <p:cNvGrpSpPr/>
            <p:nvPr/>
          </p:nvGrpSpPr>
          <p:grpSpPr>
            <a:xfrm>
              <a:off x="228600" y="262182"/>
              <a:ext cx="8692119" cy="6351831"/>
              <a:chOff x="183903" y="180292"/>
              <a:chExt cx="8781569" cy="6513584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CF68277-2AA8-21B5-F8B8-04B71A4E3A5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9396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90622002-4A7A-A27B-576C-1E6A852E41E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B136885-6B1E-3FB1-25F4-60C1AF258E31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D26E02A-799B-7DB0-0323-CBFF0E2AE05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2B9D2794-C6E1-98D1-7BC5-CE6BA5A68D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83001E-99A8-4706-D39E-935F97D24E5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73480" y="755429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C’est mon maitre.» en arabe ?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F1FB777-3C15-D499-75BA-B4F204A4C69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sp>
        <p:nvSpPr>
          <p:cNvPr id="16" name="Bulle narrative : ronde 15">
            <a:extLst>
              <a:ext uri="{FF2B5EF4-FFF2-40B4-BE49-F238E27FC236}">
                <a16:creationId xmlns:a16="http://schemas.microsoft.com/office/drawing/2014/main" id="{CB38A393-6AD1-5283-60A2-6A111C637AB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726455" y="2248712"/>
            <a:ext cx="4717332" cy="1386859"/>
          </a:xfrm>
          <a:prstGeom prst="wedgeEllipseCallout">
            <a:avLst>
              <a:gd name="adj1" fmla="val 16902"/>
              <a:gd name="adj2" fmla="val 84360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3600" b="1" dirty="0">
              <a:solidFill>
                <a:srgbClr val="215968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E7C1215B-EAC2-C01F-F91D-508886E5B06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7989248" y="4813629"/>
            <a:ext cx="3225864" cy="4112986"/>
          </a:xfrm>
          <a:prstGeom prst="rect">
            <a:avLst/>
          </a:prstGeom>
        </p:spPr>
      </p:pic>
      <p:pic>
        <p:nvPicPr>
          <p:cNvPr id="18" name="Image 17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080BD391-0E8F-0276-61CF-CEEA7DC41A98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0" t="50812" r="67028" b="3274"/>
          <a:stretch/>
        </p:blipFill>
        <p:spPr>
          <a:xfrm flipH="1">
            <a:off x="3788790" y="4070623"/>
            <a:ext cx="5354636" cy="488099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5D5BB65-C677-9790-5711-A1F1D5CAB385}"/>
              </a:ext>
            </a:extLst>
          </p:cNvPr>
          <p:cNvSpPr txBox="1"/>
          <p:nvPr/>
        </p:nvSpPr>
        <p:spPr>
          <a:xfrm>
            <a:off x="3069354" y="2610165"/>
            <a:ext cx="4109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C’est mon </a:t>
            </a:r>
            <a:r>
              <a:rPr lang="fr-FR" sz="3600" b="1" dirty="0">
                <a:solidFill>
                  <a:srgbClr val="215968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maitre. </a:t>
            </a: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D3C757FA-FF41-F7FF-D185-9511F8045BD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090824632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9F48237F-0E05-DA28-7BA4-44331DA72407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98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78DC5-4782-77E4-E1E5-C788F009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0CFA4927-BA3A-0AF4-D917-885E9A284B7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C005-EF5F-2153-6813-C007EA9DEE9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E80261A-FA03-28B2-50BA-7A3D0A87E75F}"/>
                </a:ext>
              </a:extLst>
            </p:cNvPr>
            <p:cNvGrpSpPr/>
            <p:nvPr/>
          </p:nvGrpSpPr>
          <p:grpSpPr>
            <a:xfrm>
              <a:off x="228600" y="257321"/>
              <a:ext cx="8692119" cy="6338496"/>
              <a:chOff x="183903" y="175307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FCF0E4B-1110-49CF-484C-A831E3893AE2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83903" y="175307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269C0ECA-0F56-4411-7D40-56518D72BB4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29939A4-B4E2-AA1F-A376-E9D50264A60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AA15206-6A7B-77DC-3A0C-80F68FB2327B}"/>
                    </a:ext>
                  </a:extLst>
                </p:cNvPr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1466131E-2290-CADB-6692-9EBAFC59978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00845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4FCE16-A2E4-7EB2-B52A-5BFD360CDF9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3469" y="393274"/>
            <a:ext cx="1446339" cy="14426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55D8443-0261-EA1F-6AFF-4DC8F61244E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50250" y="581213"/>
            <a:ext cx="1242060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Rita dit : « C’est ton ma</a:t>
            </a:r>
            <a:r>
              <a:rPr lang="fr-FR" sz="2400" b="1" dirty="0" err="1">
                <a:solidFill>
                  <a:prstClr val="white">
                    <a:lumMod val="65000"/>
                  </a:prstClr>
                </a:solidFill>
                <a:latin typeface="Calibri"/>
              </a:rPr>
              <a:t>it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re.». 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en faisant le geste ?</a:t>
            </a:r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7D311CC-B6D8-88D2-CE09-318DA4ADB62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060804" y="2501008"/>
            <a:ext cx="4307310" cy="1220724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ton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maitre.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98F5778-25BA-8F6B-74DE-C73DDFE7AA8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4" y="4673850"/>
            <a:ext cx="2640533" cy="4047374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6026A052-CCE4-66E0-C3C2-9FBA446FC6A6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BA491FA9-F99F-3757-A625-A5EB8F55FB8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2896270574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7FB74CA-33B4-E541-9012-0B4DB04A7460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10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9BA8-1DEF-9B18-C061-56C52378F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2715AC-8DD0-9787-2C68-62238D16226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BFF91CC-7038-C685-2B03-4FE85BF1A38C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90A1F25-A5F4-8EF4-21B4-B9DD490CFA1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D4448C3-1F2E-FC91-9752-30D17CCB320C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021AFA3E-A85C-E42C-AF62-9204910F704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D86DA99-A51A-0988-10FA-64CC5A6ABA3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F042BCC-ED61-A76E-0315-3A2E43251D2E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68272A08-2D47-655B-0B75-19B98DEB4ED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944387" y="65536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BB5365-9AEE-1B7A-264B-D8A5018A8C3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539980" y="59902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signifie : « C’est ton maitre.» en arabe ?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476141-E423-2840-DBC5-B6E92DE2241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099197" y="574565"/>
            <a:ext cx="1828959" cy="126807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D8292F-8864-08B0-E92D-1D6501E77E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60804" y="4673850"/>
            <a:ext cx="2640533" cy="4047374"/>
          </a:xfrm>
          <a:prstGeom prst="rect">
            <a:avLst/>
          </a:prstGeom>
        </p:spPr>
      </p:pic>
      <p:pic>
        <p:nvPicPr>
          <p:cNvPr id="12" name="Image 11" descr="Une image contenant illustration, clipart, Animation, Dessin animé&#10;&#10;Description générée automatiquement">
            <a:extLst>
              <a:ext uri="{FF2B5EF4-FFF2-40B4-BE49-F238E27FC236}">
                <a16:creationId xmlns:a16="http://schemas.microsoft.com/office/drawing/2014/main" id="{5A2F98DD-1AEB-0899-FBB9-38CFF05CE4B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9943" y="4227815"/>
            <a:ext cx="2951424" cy="4992504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52278519-FEC0-3A7D-997C-FE1F566F843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30380783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6AEC2B4-6D41-5DCD-9F34-F73C7FB93EFD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49722"/>
          <a:stretch/>
        </p:blipFill>
        <p:spPr>
          <a:xfrm flipH="1">
            <a:off x="1184344" y="4267494"/>
            <a:ext cx="1927869" cy="4398370"/>
          </a:xfrm>
          <a:prstGeom prst="rect">
            <a:avLst/>
          </a:prstGeom>
        </p:spPr>
      </p:pic>
      <p:sp>
        <p:nvSpPr>
          <p:cNvPr id="13" name="Bulle narrative : ronde 12">
            <a:extLst>
              <a:ext uri="{FF2B5EF4-FFF2-40B4-BE49-F238E27FC236}">
                <a16:creationId xmlns:a16="http://schemas.microsoft.com/office/drawing/2014/main" id="{DACB0178-9C9E-9B98-B7E9-AC5FC17A961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8060804" y="2501008"/>
            <a:ext cx="4307310" cy="1220724"/>
          </a:xfrm>
          <a:prstGeom prst="wedgeEllipseCallout">
            <a:avLst>
              <a:gd name="adj1" fmla="val -16537"/>
              <a:gd name="adj2" fmla="val 88288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C’est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ton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maitre. </a:t>
            </a:r>
          </a:p>
        </p:txBody>
      </p:sp>
    </p:spTree>
    <p:extLst>
      <p:ext uri="{BB962C8B-B14F-4D97-AF65-F5344CB8AC3E}">
        <p14:creationId xmlns:p14="http://schemas.microsoft.com/office/powerpoint/2010/main" val="12393463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99619-1B4A-9AF1-7426-D6E7156D6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71F166C-68FD-5A75-2F65-D00138FBE8B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EBA7EE2-0BAE-DE28-0C5E-7F2E28859656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58DEEDF-671E-46AF-73D1-1A4C2BFAE0F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8C964C2B-2DD3-2D8A-FFA4-0F0DBEB3ADC1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F11EB598-2BDB-8DB8-5E7D-72CB9FDE06D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2D86BAEA-DBE2-E2C1-C4EF-F49C5DF7BFB2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8BE3A6E-4E19-31D6-80AC-03A1DC2ADCD8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Freeform 8">
            <a:extLst>
              <a:ext uri="{FF2B5EF4-FFF2-40B4-BE49-F238E27FC236}">
                <a16:creationId xmlns:a16="http://schemas.microsoft.com/office/drawing/2014/main" id="{D304380D-4579-DCA0-65ED-C1EECD939E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38472" y="76207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F67261F-C3B2-B686-9836-C2EEEE4122A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1401" y="596179"/>
            <a:ext cx="1227114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retenir ! Mon maitre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-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Ton maitre. </a:t>
            </a: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Répétez en faisant le geste.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0660800-DD61-55A6-CC2B-833C1E3B9E6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8455" y="398932"/>
            <a:ext cx="1151775" cy="1271591"/>
          </a:xfrm>
          <a:prstGeom prst="rect">
            <a:avLst/>
          </a:prstGeom>
        </p:spPr>
      </p:pic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CF9E1BD9-66DE-FD44-BAA1-6E72E0A8E8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926477" y="2413788"/>
            <a:ext cx="9893145" cy="6184249"/>
          </a:xfrm>
          <a:prstGeom prst="roundRect">
            <a:avLst>
              <a:gd name="adj" fmla="val 1180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415D9-A2DA-133B-B059-7FFDA4F8233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858000" y="2838876"/>
            <a:ext cx="483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maitre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C5DA3E-7045-11E2-96C3-836CB5D184E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46901" y="4541349"/>
            <a:ext cx="2191185" cy="372597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55ADE9D-A337-E564-698E-7F10331871C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094672" y="4597440"/>
            <a:ext cx="2357665" cy="361379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9E88BA5-7451-4515-7114-13C403421C0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026989" y="2836464"/>
            <a:ext cx="4831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mon</a:t>
            </a: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maitre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6DD00660-F520-36B7-1BA2-89109C341A8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64211762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00069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49B35-D28B-5C2A-2DE4-D5A73148F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ECE7C04A-DDC5-ED4F-C0E9-C1FA1045090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D3F2E5-E890-B0E2-6274-7CB66A6409C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Rita ? Réfléchissez quelques secondes.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9783BE5B-2D66-A51B-093E-88F9A616E5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61853" y="2409797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5E9CD2-42C9-D8C6-755C-8746BF0BD7E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9CFB856-A242-7A44-1E0C-5E603273BE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0761" y="4100172"/>
            <a:ext cx="2450329" cy="4241903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9974D712-25DF-56CB-2D8A-E02C9AC42C5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022833462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D1569B6C-3323-F663-37C9-0028FC1367D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49722"/>
          <a:stretch/>
        </p:blipFill>
        <p:spPr>
          <a:xfrm>
            <a:off x="8059228" y="3813385"/>
            <a:ext cx="1849641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745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6297E-F6AA-8101-6D72-98CF352D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chaussures, garçon, habits, personne&#10;&#10;Description générée automatiquement">
            <a:extLst>
              <a:ext uri="{FF2B5EF4-FFF2-40B4-BE49-F238E27FC236}">
                <a16:creationId xmlns:a16="http://schemas.microsoft.com/office/drawing/2014/main" id="{2C540993-59A7-8A28-AE0E-270B0A3947A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03" t="49593" r="49345" b="4493"/>
          <a:stretch/>
        </p:blipFill>
        <p:spPr>
          <a:xfrm flipH="1">
            <a:off x="7405360" y="3508248"/>
            <a:ext cx="2753145" cy="48624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56DC5B5-3BD9-323D-EAAB-53E062B197B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2201" y="4143211"/>
            <a:ext cx="2660624" cy="4047374"/>
          </a:xfrm>
          <a:prstGeom prst="rect">
            <a:avLst/>
          </a:prstGeom>
        </p:spPr>
      </p:pic>
      <p:sp>
        <p:nvSpPr>
          <p:cNvPr id="14" name="Bulle narrative : ronde 13">
            <a:extLst>
              <a:ext uri="{FF2B5EF4-FFF2-40B4-BE49-F238E27FC236}">
                <a16:creationId xmlns:a16="http://schemas.microsoft.com/office/drawing/2014/main" id="{FD95F70F-9F8B-06F1-584B-14B4D923DD2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961853" y="2409797"/>
            <a:ext cx="2450329" cy="1403588"/>
          </a:xfrm>
          <a:prstGeom prst="wedgeEllipseCallout">
            <a:avLst>
              <a:gd name="adj1" fmla="val -37100"/>
              <a:gd name="adj2" fmla="val 6654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10CC9249-E90A-62B9-E97B-A00B9AD7420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10800000" flipH="1">
            <a:off x="849411" y="64532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9205C3-D663-CD5A-7185-E06AA1941BB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71924" y="569210"/>
            <a:ext cx="8687274" cy="895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 dit Rita ? Réfléchissez quelques secondes. </a:t>
            </a:r>
          </a:p>
          <a:p>
            <a:pPr marL="0" marR="0" lvl="0" indent="0" algn="l" defTabSz="13716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répondre ?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FD6FB98-9C3D-83D0-D2C7-B9D100ABC3DA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412611" y="464582"/>
            <a:ext cx="1894143" cy="1263383"/>
          </a:xfrm>
          <a:prstGeom prst="rect">
            <a:avLst/>
          </a:prstGeom>
        </p:spPr>
      </p:pic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2FCCA9F4-D106-2A16-E863-7AE734C85087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78408120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5414E4D-1D35-94A1-CB9E-16C65186616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49722"/>
          <a:stretch/>
        </p:blipFill>
        <p:spPr>
          <a:xfrm>
            <a:off x="9855689" y="3740264"/>
            <a:ext cx="1849641" cy="43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331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A8BEF-244F-A67B-9053-CA79322CF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A021305E-F5F6-3A80-F585-363E6B4283F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0C1FF671-23A6-DCC0-A3DB-83028052692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66941" y="2562340"/>
            <a:ext cx="10416929" cy="66306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1.  Rituel </a:t>
            </a:r>
          </a:p>
          <a:p>
            <a:pPr defTabSz="914445">
              <a:lnSpc>
                <a:spcPct val="150000"/>
              </a:lnSpc>
              <a:spcAft>
                <a:spcPts val="900"/>
              </a:spcAft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Révision des lettres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2. Acte de parole 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C’est qui ?</a:t>
            </a:r>
          </a:p>
          <a:p>
            <a:pPr defTabSz="914445">
              <a:defRPr/>
            </a:pPr>
            <a:r>
              <a:rPr lang="fr-FR" sz="3000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rPr>
              <a:t>Ma/mon – Ta/ton</a:t>
            </a:r>
          </a:p>
          <a:p>
            <a:pPr marL="0" marR="0" lvl="0" indent="0" algn="l" defTabSz="91444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Écriture 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Tracer des traits horizontaux 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la lettre e en minuscule et en majuscule.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Écrire « é ».</a:t>
            </a:r>
          </a:p>
          <a:p>
            <a:pPr defTabSz="914445">
              <a:lnSpc>
                <a:spcPct val="150000"/>
              </a:lnSpc>
              <a:defRPr/>
            </a:pPr>
            <a:endParaRPr lang="fr-FR" sz="3000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CB02013E-C8DB-FBC6-67E2-F4ED67E5DFA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6674C4B-A786-769F-3452-4E9683591961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94CBFC-9715-7B16-53E6-92F1B9875A4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14809" y="6302877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1204983-27CF-18F7-7495-88B66F4653E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989456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3</a:t>
            </a:r>
          </a:p>
        </p:txBody>
      </p:sp>
    </p:spTree>
    <p:extLst>
      <p:ext uri="{BB962C8B-B14F-4D97-AF65-F5344CB8AC3E}">
        <p14:creationId xmlns:p14="http://schemas.microsoft.com/office/powerpoint/2010/main" val="8069139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529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just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marL="0" marR="0" lvl="0" indent="0" algn="just" defTabSz="685800" rtl="0" eaLnBrk="1" fontAlgn="auto" latinLnBrk="0" hangingPunct="1">
                <a:lnSpc>
                  <a:spcPts val="2408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594625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71621" y="2167870"/>
            <a:ext cx="5029200" cy="4973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Objectifs de l’activité </a:t>
            </a:r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C1D261BA-3ABE-2DE1-E789-F4046D0C8328}"/>
              </a:ext>
            </a:extLst>
          </p:cNvPr>
          <p:cNvSpPr/>
          <p:nvPr/>
        </p:nvSpPr>
        <p:spPr>
          <a:xfrm rot="10800000" flipH="1">
            <a:off x="1381346" y="3467100"/>
            <a:ext cx="11039254" cy="3304116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95C32B6-3F71-2033-BA88-FCA970C59DCF}"/>
              </a:ext>
            </a:extLst>
          </p:cNvPr>
          <p:cNvSpPr/>
          <p:nvPr/>
        </p:nvSpPr>
        <p:spPr>
          <a:xfrm>
            <a:off x="1615091" y="3556128"/>
            <a:ext cx="706508" cy="3166298"/>
          </a:xfrm>
          <a:custGeom>
            <a:avLst/>
            <a:gdLst/>
            <a:ahLst/>
            <a:cxnLst/>
            <a:rect l="l" t="t" r="r" b="b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9199" t="-6937" r="-896458" b="-829367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CC5F9BE-BCEA-3D50-20D4-F48CE3775C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216" y="4430631"/>
            <a:ext cx="504425" cy="549067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B066AEB-6B71-642E-1C2E-E7CACD2CBD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2831" y="5387350"/>
            <a:ext cx="504425" cy="54906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/>
        </p:nvSpPr>
        <p:spPr>
          <a:xfrm>
            <a:off x="8686236" y="441300"/>
            <a:ext cx="6643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5683CB8D-62DD-4AEA-52AA-6920064C1274}"/>
              </a:ext>
            </a:extLst>
          </p:cNvPr>
          <p:cNvSpPr txBox="1"/>
          <p:nvPr/>
        </p:nvSpPr>
        <p:spPr>
          <a:xfrm>
            <a:off x="2733101" y="4521919"/>
            <a:ext cx="10477171" cy="42564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Tracer des traits horizontaux . 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6D1AA5F5-9721-BDFB-5D84-C9B03241E66C}"/>
              </a:ext>
            </a:extLst>
          </p:cNvPr>
          <p:cNvSpPr txBox="1"/>
          <p:nvPr/>
        </p:nvSpPr>
        <p:spPr>
          <a:xfrm>
            <a:off x="2733101" y="5494404"/>
            <a:ext cx="11135299" cy="936427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la lettre e en minuscule et en majuscule.</a:t>
            </a:r>
          </a:p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Écrire « é ».</a:t>
            </a:r>
          </a:p>
        </p:txBody>
      </p:sp>
    </p:spTree>
    <p:extLst>
      <p:ext uri="{BB962C8B-B14F-4D97-AF65-F5344CB8AC3E}">
        <p14:creationId xmlns:p14="http://schemas.microsoft.com/office/powerpoint/2010/main" val="40045610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050B2665-851D-5817-D641-7774DA33899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F436113-2632-84B4-3579-C1E413C2C5B1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E6C9AB5C-6CBB-BD2F-C21F-876A5C4DE4B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18" name="Rectangle : coins arrondis 17">
                <a:extLst>
                  <a:ext uri="{FF2B5EF4-FFF2-40B4-BE49-F238E27FC236}">
                    <a16:creationId xmlns:a16="http://schemas.microsoft.com/office/drawing/2014/main" id="{CE49FEBD-08A4-E378-78EE-49BEF6B114F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BA9739E2-6692-63F8-F68E-EDFC00C2A01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1" name="Rectangle : coins arrondis 20">
                  <a:extLst>
                    <a:ext uri="{FF2B5EF4-FFF2-40B4-BE49-F238E27FC236}">
                      <a16:creationId xmlns:a16="http://schemas.microsoft.com/office/drawing/2014/main" id="{4FCE06C6-1C3D-35EC-6CDA-CD3DEC2FBCB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DA6DB58-6797-11BB-A452-C76C8A378BE8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47069" y="686877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85899" y="534339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e. Elle fait le son «e 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Qui veut répéter « 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? 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0FFEF522-D194-32CD-5357-D4DA01C3DABB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09242A7C-F3FB-76D9-E671-71EF41D77A9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6F09EA-E9C0-A1C1-7551-8F0BC9868EDE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77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67983" y="794389"/>
            <a:ext cx="345516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35603" y="559118"/>
            <a:ext cx="10568968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écrire la lettre e sur le tableau. Regardez comment je fais.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AA8F882-86C9-058D-06A8-240185C8A99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8" name="Image 17">
            <a:extLst>
              <a:ext uri="{FF2B5EF4-FFF2-40B4-BE49-F238E27FC236}">
                <a16:creationId xmlns:a16="http://schemas.microsoft.com/office/drawing/2014/main" id="{18DE32DE-2055-3762-8F39-4BD22514AF8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904571" y="646795"/>
            <a:ext cx="1301897" cy="1238825"/>
          </a:xfrm>
          <a:prstGeom prst="ellipse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5AD1AC-E2DF-67AD-C965-858B098224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1039" y="3927928"/>
            <a:ext cx="2773920" cy="30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50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983A0D2-E856-115C-0C4A-E683175BEEE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175E43C-E1FE-EDDA-88E3-353D8280154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85AC2355-3DB6-0D06-EE8E-1E68B568F6A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9D8DE82B-AEE0-416F-CEE2-E231A194F9BB}"/>
                  </a:ext>
                </a:extLst>
              </p:cNvPr>
              <p:cNvSpPr/>
              <p:nvPr>
                <p:custDataLst>
                  <p:tags r:id="rId13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0C0A6AE6-EA6C-3090-8676-2D35C9451FC9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D2B40C5-A88D-F492-0348-E7185C43AEC7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44C945C7-1548-1CA8-0426-BEE02238B32F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2EB083-BFB1-14C1-6D88-449D1662BAD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5852" y="300300"/>
            <a:ext cx="13164293" cy="9720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20A7842-31D1-E83A-106C-F4974ABD94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1021" y="317191"/>
            <a:ext cx="13154395" cy="10668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7" y="1553519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85852" y="70738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122408" y="449753"/>
            <a:ext cx="1222793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 doigt</a:t>
            </a:r>
            <a:endParaRPr kumimoji="0" lang="fr-FR" sz="2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CDCAB31-A21D-CCF8-FB9D-037DB6EC96C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6476999" y="4152899"/>
            <a:ext cx="152400" cy="1523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C87C69E-F24F-42A2-E36B-A4C25096BAF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086600" y="42291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964E9903-F4C0-C95C-1E37-DAB9FB818802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CB51ECA7-A790-0642-DAEB-4B995D1E74F6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9023DB6-2940-965F-5079-403ADAC1458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144650" y="2878242"/>
            <a:ext cx="3383728" cy="45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398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6906" y="82501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85863" y="604451"/>
            <a:ext cx="1212089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tracez la lettre e en l’air avec le doigt.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BC34AFF0-2DB3-AD0D-0A55-847357D971E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26BA8C27-2AD6-E69C-034B-31925AD391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4375" l="3975" r="89854">
                        <a14:foregroundMark x1="17155" y1="3828" x2="17155" y2="18359"/>
                        <a14:foregroundMark x1="11192" y1="13906" x2="4079" y2="16484"/>
                        <a14:foregroundMark x1="20084" y1="48281" x2="15063" y2="59375"/>
                        <a14:foregroundMark x1="15063" y1="59375" x2="15063" y2="59688"/>
                        <a14:foregroundMark x1="18828" y1="60938" x2="31067" y2="71563"/>
                        <a14:foregroundMark x1="31067" y1="71563" x2="41423" y2="88594"/>
                        <a14:foregroundMark x1="41423" y1="88594" x2="34414" y2="9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5080" y="575875"/>
            <a:ext cx="1333683" cy="17856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127BF7-BA9C-619D-6284-3192FECF87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71039" y="3927928"/>
            <a:ext cx="2773920" cy="30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138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3710" y="83206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9864" y="571087"/>
            <a:ext cx="1129627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Prenez vos ardoises et écrivez la lettre e.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9DD199E0-E065-2581-4631-B9E400B5120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4B33BED6-6C5D-CBDF-B5B4-2334A686084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58040" y="795025"/>
            <a:ext cx="1658224" cy="91913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773F77A1-1337-6BFB-EAA9-D4E26FDEBA01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5000" b="1" dirty="0">
                <a:solidFill>
                  <a:srgbClr val="106584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8009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6B78A-CF6D-7092-0124-373FADEC0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00BA6A3-E15D-CEA4-0A6B-9A7062C625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00B04A-CC1E-622E-29FF-85BD4D0B650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C6DF2B3-0108-33A6-EF2D-EBD7245F1ED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EEC15A9-19DD-2727-61CF-86D6107B572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7A9E8EA-3A9B-CC96-CE59-55A82A40D17E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E93467-CA91-BF87-0283-6674C68671B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AF28B5DC-6B70-1C93-652D-0F60ADA5F435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595A592-E71B-4180-D5AB-8DC2B2F052FF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00D6B6D-F83D-1605-B384-4EF5618003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23C8FB0-0D65-BD9F-B9D9-87482D9BE1F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A3D1797-2ABA-3417-45E3-3D739B1851A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00A0AA0-BF0C-0373-B1D3-F4C2934EB276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44400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745B0D6-F6BE-738E-C7D5-EE81E5326F57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C327E97-B8EA-2CB4-5486-726DE77AC20F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AE078784-8BC9-1DAB-CF3D-95E1EBE0544A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2302BE8B-BD83-3294-44E4-2EF459658DBC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161D2F40-6E7B-775E-1879-9262F57F77C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42296624-1EB0-6649-8240-5A8EB91B22B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402BF7-46ED-1B6B-6D82-626F18388DA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77782" y="84098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31227" y="74620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e en majuscule. Elle fait le son « e ».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1FB1A5-8B7A-72AC-3F1C-98F91D9A987E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3F391647-629C-6B7D-A486-691573E07C9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7157C21-8A64-43A8-BC1A-2678705FD84C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5000" b="1" dirty="0">
                <a:solidFill>
                  <a:srgbClr val="106584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pt-BR" sz="35000" b="1" dirty="0">
                <a:solidFill>
                  <a:srgbClr val="106584"/>
                </a:solidFill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BR" sz="35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96673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38120" y="84001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A5BBB0D-2CC7-F3B2-E206-A3F130E62D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156409" y="763323"/>
            <a:ext cx="12710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écrire la lettre e en majuscule au tableau. Regardez comment je fais.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058CD46E-CED5-5AA6-4A37-498A5FB4F0B9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2BA4CE40-7740-59D1-4903-51EA704438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904571" y="646795"/>
            <a:ext cx="1301897" cy="1238825"/>
          </a:xfrm>
          <a:prstGeom prst="ellipse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A5CCD27-051D-47D0-59F1-742F9C1C87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0613" y="3559189"/>
            <a:ext cx="2034774" cy="316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763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9A4AD-B9B7-0992-706A-32541C3FC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A9A0C56-4BC2-4699-BDC5-1B6B306006B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42C8966-222F-0369-8C29-8CA067E2378D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BC3E2152-D568-2ED2-555D-A6F5EC702815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F9E888AC-A199-9C90-2575-E9046FB32705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47360699-AA23-CABE-6B29-24072186660D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3C91C83D-B26E-66EE-718E-B2B1206FCD5C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5410ADF6-AB16-ADFE-888D-B2FB022E398E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81B1752-C1B8-46FE-275C-A8A68EB5FC2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5852" y="300300"/>
            <a:ext cx="13164293" cy="9720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AD18FF4-55C5-3408-A16C-9001FD867E7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1021" y="317191"/>
            <a:ext cx="13154395" cy="10668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0ABF934-A073-0156-18E6-705DB665BC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7" y="1553519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A524720-D28C-BD90-E516-607FF07518A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97775" y="80223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D508E9-C65D-4274-E415-27AB8FD75D8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34331" y="544598"/>
            <a:ext cx="1222793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 doigt</a:t>
            </a:r>
            <a:endParaRPr kumimoji="0" lang="fr-FR" sz="2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4A44FC88-0D63-65DF-C65D-7B2C4F65C63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6476999" y="4152899"/>
            <a:ext cx="152400" cy="1523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B1F5938-7DB9-6181-587E-2523FC0A674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086600" y="42291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3B3E6AD-307F-9ED9-F825-B4E27D2313B4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62F63EB9-509F-1A07-F9D5-D6128326FB1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144650" y="2878242"/>
            <a:ext cx="3383728" cy="45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50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539FD-409A-2F78-E371-C53EFB493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A6076EB3-277A-02EA-4817-E4BD1731EB9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6906" y="79643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D226640-FE2A-DA40-BFFA-96B4B75914F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43013" y="575875"/>
            <a:ext cx="1206374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tracez la lettre e majuscule en l’air avec le doigt.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F16D72B0-2E76-E485-910C-5BFC422E9FF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BCE9DA8-2D66-CDCB-1698-3EEA2439F6C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4375" l="3975" r="89854">
                        <a14:foregroundMark x1="17155" y1="3828" x2="17155" y2="18359"/>
                        <a14:foregroundMark x1="11192" y1="13906" x2="4079" y2="16484"/>
                        <a14:foregroundMark x1="20084" y1="48281" x2="15063" y2="59375"/>
                        <a14:foregroundMark x1="15063" y1="59375" x2="15063" y2="59688"/>
                        <a14:foregroundMark x1="18828" y1="60938" x2="31067" y2="71563"/>
                        <a14:foregroundMark x1="31067" y1="71563" x2="41423" y2="88594"/>
                        <a14:foregroundMark x1="41423" y1="88594" x2="34414" y2="9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5080" y="575875"/>
            <a:ext cx="1333683" cy="17856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92C222E-40E0-1DBA-A717-FC3C548C763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40613" y="3559189"/>
            <a:ext cx="2034774" cy="316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481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5D87277-E5EA-C0A4-8119-DDB47AEE16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FCE2818-BE99-1687-1E2F-E68CB9A97D4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la lettre e en majuscule.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5159D94-A626-2CE2-DE46-4CACB11C5F1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D9BA79AA-1088-1A5B-BBFE-A5CDEE33A5BC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9F9451A-C328-68B1-01A7-EF1B84CCF2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879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8F089-889B-87B6-0591-F191D392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43A89D7-053F-03D1-408B-C62601A628B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F6F31AA-D977-8209-1045-ED74E7F93E9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4D27285-988E-2EF8-885E-8ACBC7D1BB6B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29BB99A-6A9F-00DE-A9FF-E6F0C6FE1EED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C7453B1F-2478-3590-2C72-F0C1A1F07249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CA6B0082-8F6D-4DF7-8826-C417E9BA43AC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C28123A8-346C-D79E-0F4F-D7ED369ED4E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D4DC20-95C4-8F8C-65A3-E06F8D2E968E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A7D2E1EB-858E-624C-2EC8-85E65843AF9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85A5FFF-67CC-9194-C423-276684496A4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53CD38-042A-AF75-E4CB-57ECC495590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BB3A263-5CB7-95D8-DFCB-941352D9EAD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42638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75B44-60A0-76F4-BC42-705E6A01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490474CA-BE4B-924A-7C89-A28EA944610E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C91667-66D0-570A-4921-92027911B3E3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B12C3C8-1512-2650-3CEB-27103E329EB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1970D833-0DBC-5916-B0BE-9F96B8ADC3E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B38A5630-B722-4791-1FFA-2EA8039BA0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BAE5FDB4-96A9-2924-6F57-78E92FF662E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CD8B5D6-F2EC-00E9-4536-D3893F7BE6CC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EA3BD0-1981-2A5A-FFBB-B610C8E7CDC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B881603-A2BC-8CAF-2C3E-727A43F52E7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77782" y="84098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C887B64-057F-BA21-541A-0E2D4D2762D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31227" y="746209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C’est la lettre e avec accent « é ». Elle fait le son « é ».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DFB34B1-DB9C-6C13-51B7-E609F8085C93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F4C2EF6-4A94-DD2F-EBF0-AD9626A02BA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6B00351-1171-D1F0-F23C-AD3CAE72475D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5000" dirty="0">
                <a:solidFill>
                  <a:srgbClr val="106584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pt-BR" sz="35000" dirty="0">
                <a:solidFill>
                  <a:srgbClr val="106584"/>
                </a:solidFill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BR" sz="35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0481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D835F-CD98-66D8-6008-E187A0AC1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05037182-2F5C-0AAB-DB03-AFD84FB265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38120" y="840012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8E3C575-6D76-0B6D-84E6-4A7F91C62EA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70713" y="649019"/>
            <a:ext cx="8544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028675"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écrire é au tableau. J’écris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lettre e et je mets un accent.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comment je fais.</a:t>
            </a: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B231133E-577F-38EA-0D1B-C8F55DD1EF63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9" name="Image 18">
            <a:extLst>
              <a:ext uri="{FF2B5EF4-FFF2-40B4-BE49-F238E27FC236}">
                <a16:creationId xmlns:a16="http://schemas.microsoft.com/office/drawing/2014/main" id="{1D4BBB92-AD70-340B-1AB4-AEAC45AAF1F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 t="-1" r="20017" b="6507"/>
          <a:stretch/>
        </p:blipFill>
        <p:spPr>
          <a:xfrm>
            <a:off x="11904571" y="646795"/>
            <a:ext cx="1301897" cy="1238825"/>
          </a:xfrm>
          <a:prstGeom prst="ellipse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DC3286-02A1-541B-D8C1-E57F1E7AF5D3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5000" dirty="0">
                <a:solidFill>
                  <a:srgbClr val="106584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pt-BR" sz="35000" dirty="0">
                <a:solidFill>
                  <a:srgbClr val="106584"/>
                </a:solidFill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BR" sz="35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8795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41E3F-99C0-EFE3-4D0B-39B4924B5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D619FDA-54BF-D690-1237-B08D4715CBE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A0DA98D-BF75-67D4-698E-A12EE120C924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3F6435DD-D7F3-D982-18BA-B6690BD2F1B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D554DAA5-3B7B-76F6-9A52-335C514EA1F4}"/>
                  </a:ext>
                </a:extLst>
              </p:cNvPr>
              <p:cNvSpPr/>
              <p:nvPr>
                <p:custDataLst>
                  <p:tags r:id="rId12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5DA13DD6-145E-F1F1-C18A-C071B77BCB77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CC154BF6-8F9E-F3BF-A750-0F4DD1FBC8BA}"/>
                    </a:ext>
                  </a:extLst>
                </p:cNvPr>
                <p:cNvSpPr/>
                <p:nvPr>
                  <p:custDataLst>
                    <p:tags r:id="rId13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C66F78A4-94CB-584A-2C34-3B19E11DC202}"/>
                    </a:ext>
                  </a:extLst>
                </p:cNvPr>
                <p:cNvSpPr/>
                <p:nvPr>
                  <p:custDataLst>
                    <p:tags r:id="rId14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5715AB7-1986-D7A0-A63C-936ADDAB27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5852" y="300300"/>
            <a:ext cx="13164293" cy="9720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9D6592E-54C5-CF27-A053-CA40E601FF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1021" y="317191"/>
            <a:ext cx="13154395" cy="10668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C74B87C-3BA9-B19D-C5BA-697E65A394A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7" y="1553519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F962C6E-1A91-BDF5-6ADE-E8E529B5AA9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97775" y="802230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8237A24-D001-D0D0-7603-39D9D05E515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34331" y="544598"/>
            <a:ext cx="12227935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 doigt</a:t>
            </a:r>
            <a:endParaRPr kumimoji="0" lang="fr-FR" sz="2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68334C5-59FC-2EDE-CD81-709454CB484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 flipV="1">
            <a:off x="6476999" y="4152899"/>
            <a:ext cx="152400" cy="15239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EE7ED3B4-3D87-0842-2364-B6218B57C925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7086600" y="4229100"/>
            <a:ext cx="152400" cy="1524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6DD24443-FBD5-54FC-AF28-D3DE7F3919D3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CC71AAA-1E6E-D7D5-A137-10ECB69968EA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5144650" y="2878242"/>
            <a:ext cx="3383728" cy="453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0397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55575-DDB7-87EA-52D9-EAFC6A06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8">
            <a:extLst>
              <a:ext uri="{FF2B5EF4-FFF2-40B4-BE49-F238E27FC236}">
                <a16:creationId xmlns:a16="http://schemas.microsoft.com/office/drawing/2014/main" id="{4E60C47F-D74C-7A6D-F831-B4C8E7A6D46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26906" y="79643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5361DE0-DFA4-CB76-8E4C-0FFBB5494C5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43013" y="575875"/>
            <a:ext cx="12063741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l" defTabSz="685834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Maintenant, tracez 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é »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 l’air avec le doigt.  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C98CD3A0-A00B-F45D-F452-F922F488344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4A51D76C-3731-BC22-A409-45BCA9C5BD4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750" b="94375" l="3975" r="89854">
                        <a14:foregroundMark x1="17155" y1="3828" x2="17155" y2="18359"/>
                        <a14:foregroundMark x1="11192" y1="13906" x2="4079" y2="16484"/>
                        <a14:foregroundMark x1="20084" y1="48281" x2="15063" y2="59375"/>
                        <a14:foregroundMark x1="15063" y1="59375" x2="15063" y2="59688"/>
                        <a14:foregroundMark x1="18828" y1="60938" x2="31067" y2="71563"/>
                        <a14:foregroundMark x1="31067" y1="71563" x2="41423" y2="88594"/>
                        <a14:foregroundMark x1="41423" y1="88594" x2="34414" y2="94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25080" y="575875"/>
            <a:ext cx="1333683" cy="178568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03713A5-F708-2DBF-B402-F44AC725509C}"/>
              </a:ext>
            </a:extLst>
          </p:cNvPr>
          <p:cNvSpPr txBox="1"/>
          <p:nvPr/>
        </p:nvSpPr>
        <p:spPr>
          <a:xfrm>
            <a:off x="357186" y="2336669"/>
            <a:ext cx="1303020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35000" dirty="0">
                <a:solidFill>
                  <a:srgbClr val="106584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pt-BR" sz="35000" dirty="0">
                <a:solidFill>
                  <a:srgbClr val="106584"/>
                </a:solidFill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pt-BR" sz="350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 Medium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fr-FR" sz="350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 Medium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479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A9578-3689-AF79-6353-EC6F4537F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1E61C3F-49FD-2E98-7281-727C8D072FA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0" y="1485901"/>
            <a:ext cx="13030201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C2EB1D6-1716-4806-D117-37F780DB6C7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80979" y="80204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7B0EE9D-14C3-5F8F-28EC-156C81F1FCE2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20698" y="593647"/>
            <a:ext cx="10723654" cy="546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Prenez vos ardoises et écrivez « é ».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0B52C93-BE31-FDEE-73B1-0856F054091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57974" y="2842863"/>
            <a:ext cx="7186176" cy="5555891"/>
          </a:xfrm>
          <a:prstGeom prst="rect">
            <a:avLst/>
          </a:prstGeom>
        </p:spPr>
      </p:pic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AAD0CA59-34A6-175E-42D8-54C128359961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621AE84-5E4F-7DCE-ACA9-E46E3362DB1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5020" y="720508"/>
            <a:ext cx="1938664" cy="107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4591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C70A7-B523-7209-C877-5E0B418D6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FCFBD2-E651-50D8-4F5A-07E5329CEC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5D23DA5-3B82-DCFB-9F71-834EB93A68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6FD67ED-DBEF-DB4B-9855-DE2F2F5B8F82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98B1CBB0-5C77-0EA1-A995-F9104F1F496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EF695A85-1A33-F882-1D87-4EACF2717E02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4E78ECCE-8EA0-3147-05D7-B14EC4CDD0A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85540A20-8E9E-B3BA-F0DC-B8A47FBE2E46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43D749D-187F-FA8C-5A0D-C168B617DD38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8A5444A-3C6B-AF5D-D194-2A0EBC4F9A1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07451" y="85858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A9F4292-CA68-0846-06F9-789449B3AB2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01074" y="764132"/>
            <a:ext cx="9608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6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Levez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1F8727-196A-C0F2-CCCD-385CE8B2DB4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939605" y="2961707"/>
            <a:ext cx="6089298" cy="4363587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7F00D69-02C8-A281-9056-4EA36B36D58A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6442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CF20E-FF45-A43A-6F3A-99B7D48DB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01032046-D188-65BB-F18E-E78D3BE300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DF5453-4153-358A-36D5-F86A47E71BE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Prenez vos livrets et un crayon.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3E845F-604F-C835-1434-6653962B02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99334" y="2571317"/>
            <a:ext cx="3999271" cy="5710896"/>
          </a:xfrm>
          <a:prstGeom prst="rect">
            <a:avLst/>
          </a:prstGeom>
        </p:spPr>
      </p:pic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6ED62753-EA9F-94B6-0569-6B6CE03A9D3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9577B13-6923-0D00-948F-1DE0691CD30C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38206" y="1111691"/>
            <a:ext cx="124973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&gt; 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Si  les élèves ne disposent pas de livret,  l’activité doit </a:t>
            </a:r>
            <a:r>
              <a:rPr kumimoji="0" lang="fr-FR" sz="20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être réalisée sur </a:t>
            </a:r>
            <a:r>
              <a:rPr kumimoji="0" 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les cahiers à partir du modèle affiché à l’écran. </a:t>
            </a:r>
            <a:endParaRPr kumimoji="0" lang="fr-FR" sz="1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C5ABFAF-6C55-9CF0-5692-6EAC7F3D0B9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95713626"/>
              </p:ext>
            </p:extLst>
          </p:nvPr>
        </p:nvGraphicFramePr>
        <p:xfrm>
          <a:off x="1222280" y="-28576"/>
          <a:ext cx="1116498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1661">
                  <a:extLst>
                    <a:ext uri="{9D8B030D-6E8A-4147-A177-3AD203B41FA5}">
                      <a16:colId xmlns:a16="http://schemas.microsoft.com/office/drawing/2014/main" val="2671328085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3721661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Rituels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Écriture 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603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D0AE3F50-DFB0-C259-ED96-43770E466F4F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4E30D2-908D-D808-B965-0D1CB170320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1B3B5BC4-7B9B-3973-D51D-6C6EE3A381C4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2E7D8152-4BF9-E8F5-2455-B2FD97B8A238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0" name="Groupe 9">
                <a:extLst>
                  <a:ext uri="{FF2B5EF4-FFF2-40B4-BE49-F238E27FC236}">
                    <a16:creationId xmlns:a16="http://schemas.microsoft.com/office/drawing/2014/main" id="{04B0A613-4BD1-438E-74EC-D61015E87A20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1" name="Rectangle : coins arrondis 10">
                  <a:extLst>
                    <a:ext uri="{FF2B5EF4-FFF2-40B4-BE49-F238E27FC236}">
                      <a16:creationId xmlns:a16="http://schemas.microsoft.com/office/drawing/2014/main" id="{677D1BFE-64C3-D3DA-76C6-D4F7240685BA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34CDA8-5E3C-D272-D797-3A19D9D11682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EDD629C-DEB6-EF56-BE04-277E91383D8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0" name="Freeform 8">
            <a:extLst>
              <a:ext uri="{FF2B5EF4-FFF2-40B4-BE49-F238E27FC236}">
                <a16:creationId xmlns:a16="http://schemas.microsoft.com/office/drawing/2014/main" id="{1A6C8F40-046A-D562-4E97-F761077A29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019" y="790333"/>
            <a:ext cx="364161" cy="31857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C822F5-D118-EF17-441A-34FD6190E2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57300" y="710527"/>
            <a:ext cx="6558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Allez à la page 17.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90AA06D1-2946-1283-742C-17523ECD057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4350" y="577671"/>
            <a:ext cx="1282512" cy="1115530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66C6F30-E1FA-7538-3142-8F18141F29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9479" y="1803124"/>
            <a:ext cx="5597042" cy="7905682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EFDA06A-2F7B-BC3B-F054-EFA04E03B3C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957638" y="2886077"/>
            <a:ext cx="5815011" cy="50149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76386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963E346-541A-C89D-31A6-AB93D34C94D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8BFF8B9-1560-6D88-F969-91B79CB81A3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53FA476C-0281-6B2E-2F44-B7302C656507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E3754BBC-E040-2E9A-6842-336E3D237033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07F4B91F-3791-F04A-0CE4-A4D9A3AF1E4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B6EAE8A6-D8D2-1D2B-D9AA-C58831B509CB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E3B217F-C9D7-C681-2794-78AC9F446E7D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8662" y="644826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524777"/>
            <a:ext cx="1152939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1. Je trace des formes pour 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e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 majuscule.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ADD73E1-CA81-288A-4118-138FD024DC46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A67E9BE8-4F6B-D74A-C258-135E2F7761E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34BC6C7-043E-CAE0-35C5-22824DB2C98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42589" y="2762043"/>
            <a:ext cx="10630821" cy="4762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095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488C6-F760-1313-1336-587D9F760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CA64F278-A0C1-6FA8-BB78-F1657E24EBC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630538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7CE9AA1-3631-11F9-A95F-C1808F8226C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539065"/>
            <a:ext cx="1152939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2. Je trace des formes pour e-é minuscule.</a:t>
            </a:r>
            <a:endParaRPr kumimoji="0" lang="ar-MA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 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CC341339-100D-5901-5334-E537DF2977A8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BC4B493-540B-7B52-BE44-D40A2399415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77FBAB-A27E-1C6D-BBBC-E6E0C7BC39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77341" y="3862270"/>
            <a:ext cx="11361317" cy="291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656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A3279-11C3-B735-0761-431161D0A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1601A7-CF3C-5F6B-F41F-13EBFF87583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1"/>
            <a:ext cx="13716000" cy="10286999"/>
            <a:chOff x="0" y="1"/>
            <a:chExt cx="9144000" cy="685799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B577C40-E5BF-5A33-3633-D8D1A4F8A196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1403637C-6DF6-53A0-9A1A-B3E95913B06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10BCFF06-2F5A-50AB-3E33-E432165034B0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2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11" name="Groupe 10">
                <a:extLst>
                  <a:ext uri="{FF2B5EF4-FFF2-40B4-BE49-F238E27FC236}">
                    <a16:creationId xmlns:a16="http://schemas.microsoft.com/office/drawing/2014/main" id="{EA6AABD4-0512-68D0-3E8E-B956D434FF9F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12" name="Rectangle : coins arrondis 11">
                  <a:extLst>
                    <a:ext uri="{FF2B5EF4-FFF2-40B4-BE49-F238E27FC236}">
                      <a16:creationId xmlns:a16="http://schemas.microsoft.com/office/drawing/2014/main" id="{04EEBC8A-224D-8270-3EFC-7CA45C7BCC3E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DD4D321-6EBF-93E9-FD39-E2AEB82143C0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23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6" name="Freeform 8">
            <a:extLst>
              <a:ext uri="{FF2B5EF4-FFF2-40B4-BE49-F238E27FC236}">
                <a16:creationId xmlns:a16="http://schemas.microsoft.com/office/drawing/2014/main" id="{A7E40AAE-A75E-3F1E-C316-DA2D02306E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8662" y="630538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0FAC788-4730-067C-885A-FEBFBBC9C46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539065"/>
            <a:ext cx="1152939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Exercice 3. J’écris la lettre e-é en minuscule.</a:t>
            </a:r>
            <a:endParaRPr kumimoji="0" lang="ar-MA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  <a:ea typeface="+mn-ea"/>
              <a:cs typeface="Arial" panose="020B0604020202020204" pitchFamily="34" charset="0"/>
            </a:endParaRP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Je vais circuler entre les rangs pour vous aider.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9ADD39F4-D318-87F7-0B8B-F1807E993B94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28574" y="-36410"/>
          <a:ext cx="1368742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2475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562475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22424">
                <a:tc>
                  <a:txBody>
                    <a:bodyPr/>
                    <a:lstStyle/>
                    <a:p>
                      <a:pPr marL="0" indent="0" algn="ctr" defTabSz="685783" rtl="0" eaLnBrk="1" latinLnBrk="0" hangingPunct="1">
                        <a:buFont typeface="+mj-lt"/>
                        <a:buNone/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Écriture 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7FCD3040-7B6A-3E2C-B036-8DB72764C7D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C946E3-D554-63A1-6CF1-A7F8A33423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90176" y="3341214"/>
            <a:ext cx="10935648" cy="36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3187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2F8E-8E4B-B38D-6EC6-157DBEC6A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79DA564-4137-0B35-B63C-8F406A7ED7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949B5E2-9DAF-EBAC-1584-E8498FE5713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D6A8CE-237D-E11D-FB38-6BE34B3E083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E41AF00-29B6-0559-7392-CBB24DC9BCA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7FD85179-174A-845C-7CFE-54051F108E84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2C9BBAC-CE86-4C53-77DA-E5814234D2AA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68EE3136-876C-FF1D-9374-917F6058570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779AC7-DF84-D22B-4141-20259CB8CD57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867910BF-C541-2939-C8A2-4188E783FEA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3011" y="67243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48166C-A99A-AD99-DFDD-88B1259120E3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24601" y="548413"/>
            <a:ext cx="121816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C’est le moment de l’étoile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 !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gagnant de l’étoile est : [nom de l’élève]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2DA9B2-0104-78F5-925E-F3EFC6122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646" y="3462101"/>
            <a:ext cx="8007737" cy="6005802"/>
          </a:xfrm>
          <a:prstGeom prst="rect">
            <a:avLst/>
          </a:prstGeom>
        </p:spPr>
      </p:pic>
      <p:pic>
        <p:nvPicPr>
          <p:cNvPr id="12" name="goodresult-82807">
            <a:hlinkClick r:id="" action="ppaction://media"/>
            <a:extLst>
              <a:ext uri="{FF2B5EF4-FFF2-40B4-BE49-F238E27FC236}">
                <a16:creationId xmlns:a16="http://schemas.microsoft.com/office/drawing/2014/main" id="{00BACA63-FA03-9C5C-8E5A-BE3B170E69F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627789" y="676802"/>
            <a:ext cx="731045" cy="731045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6ACF6A0C-1D26-EB93-1786-0291DD2083DC}"/>
              </a:ext>
            </a:extLst>
          </p:cNvPr>
          <p:cNvSpPr txBox="1"/>
          <p:nvPr/>
        </p:nvSpPr>
        <p:spPr>
          <a:xfrm>
            <a:off x="4401711" y="2584939"/>
            <a:ext cx="4782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Moment de l’étoile</a:t>
            </a:r>
          </a:p>
        </p:txBody>
      </p:sp>
    </p:spTree>
    <p:extLst>
      <p:ext uri="{BB962C8B-B14F-4D97-AF65-F5344CB8AC3E}">
        <p14:creationId xmlns:p14="http://schemas.microsoft.com/office/powerpoint/2010/main" val="26983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0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9B8FA-863E-0A82-E69A-F5094FF52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55B0195-4F66-E8A5-F293-11C0A390DC6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E2A5C97-6BB8-D6D8-C67A-601C6631652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8D6024E-998E-FB4A-9827-13921424A66F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B5626B3-8F11-1A4C-1C5A-C28AD40230C8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E1DD92-4DB6-E0AA-412D-880EF865E549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35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+mn-cs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524834BD-DE93-3723-5883-A79737C09FD1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128C95BA-718C-F15D-88E2-7F89511330A9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AEA53E-4E9D-CE10-2E0C-E3F71C468384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3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MA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4DB08214-4D5B-0B77-354D-1EB3C43212A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679034" y="85438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0C40AA9-C224-10BA-2578-435199DE8B5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191428" y="755605"/>
            <a:ext cx="12181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peut me dire pourquoi [prénom] a obtenu l’étoile ? </a:t>
            </a:r>
          </a:p>
        </p:txBody>
      </p:sp>
      <p:pic>
        <p:nvPicPr>
          <p:cNvPr id="5" name="Image 4" descr="Une image contenant dessin humoristique, dessin, illustration, Dessin animé&#10;&#10;Description générée automatiquement">
            <a:extLst>
              <a:ext uri="{FF2B5EF4-FFF2-40B4-BE49-F238E27FC236}">
                <a16:creationId xmlns:a16="http://schemas.microsoft.com/office/drawing/2014/main" id="{2965A4B0-67DD-88DB-9DE5-8E7CA5AD68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6" r="50000" b="19885"/>
          <a:stretch/>
        </p:blipFill>
        <p:spPr>
          <a:xfrm>
            <a:off x="4954556" y="2048287"/>
            <a:ext cx="4387476" cy="3824222"/>
          </a:xfrm>
          <a:prstGeom prst="rect">
            <a:avLst/>
          </a:prstGeom>
        </p:spPr>
      </p:pic>
      <p:pic>
        <p:nvPicPr>
          <p:cNvPr id="6" name="Picture 2" descr="12,300+ Right Wrong Stock Illustrations, Royalty-Free Vector ...">
            <a:extLst>
              <a:ext uri="{FF2B5EF4-FFF2-40B4-BE49-F238E27FC236}">
                <a16:creationId xmlns:a16="http://schemas.microsoft.com/office/drawing/2014/main" id="{167A14FC-01BC-6364-3F1D-81A4B18CB16A}"/>
              </a:ext>
            </a:extLst>
          </p:cNvPr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164560" y="3186112"/>
            <a:ext cx="1666068" cy="206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56EF663-2508-E0E8-4B29-3BDE8F510E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634" y="2674828"/>
            <a:ext cx="2390028" cy="271473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5D338E8-2E62-4CCD-ADCB-16E5C4451C5B}"/>
              </a:ext>
            </a:extLst>
          </p:cNvPr>
          <p:cNvPicPr>
            <a:picLocks noChangeAspect="1"/>
          </p:cNvPicPr>
          <p:nvPr/>
        </p:nvPicPr>
        <p:blipFill>
          <a:blip r:embed="rId16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73040"/>
          <a:stretch/>
        </p:blipFill>
        <p:spPr>
          <a:xfrm>
            <a:off x="907633" y="5208703"/>
            <a:ext cx="11641322" cy="85304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7556267-D5D0-9C5E-BFC6-0B9E11A120E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151195" y="6349561"/>
            <a:ext cx="3042222" cy="29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273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5A159-DB48-9BA9-C5B0-5E337AAB4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2C1FBB-1CD9-2106-0A0B-D4CE048292E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6428922-DA23-7D63-9667-947520F87F7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775BF59-3F8D-9B5C-D1ED-F735B20CA70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F508E3EA-9EE0-5287-329A-9D0072439D0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F5E4F832-9B09-AF3F-2863-C16F1D533072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515C95D-8C64-C416-29AB-6970CCFB983E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56F2E216-AD23-A509-095D-B8ACC75615E5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27134C-F818-8C64-86C7-D9873BFEFDF9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19" name="Freeform 8">
            <a:extLst>
              <a:ext uri="{FF2B5EF4-FFF2-40B4-BE49-F238E27FC236}">
                <a16:creationId xmlns:a16="http://schemas.microsoft.com/office/drawing/2014/main" id="{6DC4A37A-0359-4A44-D3EE-8AF3AFFA9F2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62D5AFA-9333-F74B-ECE0-BCDA41DD36D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28573" y="736196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La séance d’aujourd’hui est terminée. À demain !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F8A514-48C9-75D9-E3BC-64145D5D657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260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8733</TotalTime>
  <Words>1811</Words>
  <PresentationFormat>Personnalisé</PresentationFormat>
  <Paragraphs>361</Paragraphs>
  <Slides>69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69</vt:i4>
      </vt:variant>
    </vt:vector>
  </HeadingPairs>
  <TitlesOfParts>
    <vt:vector size="82" baseType="lpstr">
      <vt:lpstr>Calibri </vt:lpstr>
      <vt:lpstr>Arial</vt:lpstr>
      <vt:lpstr>Calibri</vt:lpstr>
      <vt:lpstr>Dosis Medium</vt:lpstr>
      <vt:lpstr>Carelia</vt:lpstr>
      <vt:lpstr>KG Primary Penmanship Alt</vt:lpstr>
      <vt:lpstr>Dosis Bold</vt:lpstr>
      <vt:lpstr>Cambria</vt:lpstr>
      <vt:lpstr>Dosis</vt:lpstr>
      <vt:lpstr>1_Office Theme</vt:lpstr>
      <vt:lpstr>Office Theme</vt:lpstr>
      <vt:lpstr>2_Office Theme</vt:lpstr>
      <vt:lpstr>5_Office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2025-07-10T09:46:07Z</dcterms:modified>
</cp:coreProperties>
</file>