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1"/>
  </p:notesMasterIdLst>
  <p:sldIdLst>
    <p:sldId id="256" r:id="rId2"/>
    <p:sldId id="291" r:id="rId3"/>
    <p:sldId id="257" r:id="rId4"/>
    <p:sldId id="259" r:id="rId5"/>
    <p:sldId id="287" r:id="rId6"/>
    <p:sldId id="288" r:id="rId7"/>
    <p:sldId id="289" r:id="rId8"/>
    <p:sldId id="286" r:id="rId9"/>
    <p:sldId id="290" r:id="rId10"/>
  </p:sldIdLst>
  <p:sldSz cx="9144000" cy="5143500" type="screen16x9"/>
  <p:notesSz cx="6858000" cy="9144000"/>
  <p:embeddedFontLst>
    <p:embeddedFont>
      <p:font typeface="Abril Fatface" panose="02020500000000000000" charset="0"/>
      <p:regular r:id="rId12"/>
    </p:embeddedFont>
    <p:embeddedFont>
      <p:font typeface="Bellota Text" panose="02020500000000000000" charset="0"/>
      <p:regular r:id="rId13"/>
      <p:bold r:id="rId14"/>
      <p:italic r:id="rId15"/>
      <p:boldItalic r:id="rId16"/>
    </p:embeddedFont>
    <p:embeddedFont>
      <p:font typeface="微軟正黑體" panose="020B0604030504040204" pitchFamily="34" charset="-120"/>
      <p:regular r:id="rId17"/>
      <p:bold r:id="rId18"/>
    </p:embeddedFont>
    <p:embeddedFont>
      <p:font typeface="微軟正黑體" panose="020B0604030504040204" pitchFamily="34" charset="-12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CFF90A8-A05D-4ED5-B7D9-FC7AA7426EDC}">
  <a:tblStyle styleId="{8CFF90A8-A05D-4ED5-B7D9-FC7AA7426ED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g175b683d4b7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4" name="Google Shape;934;g175b683d4b7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7" name="Google Shape;3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zh-TW" dirty="0"/>
              <a:t>版面設計 對齊</a:t>
            </a:r>
            <a:endParaRPr lang="en-US" altLang="zh-TW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zh-TW" altLang="en-US" dirty="0"/>
              <a:t>空間不夠可以調整位置</a:t>
            </a:r>
            <a:endParaRPr lang="en-US" altLang="zh-TW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zh-TW" altLang="en-US" dirty="0"/>
              <a:t>大綱順序要跟後面的子題內容對應好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g177fdee2e3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9" name="Google Shape;939;g177fdee2e3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17686d6bd26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5" name="Google Shape;965;g17686d6bd26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17686d6bd26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5" name="Google Shape;965;g17686d6bd26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4542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17686d6bd26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5" name="Google Shape;965;g17686d6bd26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0253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17686d6bd26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5" name="Google Shape;965;g17686d6bd26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2266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7" name="Google Shape;1297;g17686d6bd26_0_1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8" name="Google Shape;1298;g17686d6bd26_0_16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g175b683d4b7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4" name="Google Shape;934;g175b683d4b7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6838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7268241" y="4038868"/>
            <a:ext cx="732913" cy="732913"/>
            <a:chOff x="-2829900" y="2448538"/>
            <a:chExt cx="511275" cy="511275"/>
          </a:xfrm>
        </p:grpSpPr>
        <p:sp>
          <p:nvSpPr>
            <p:cNvPr id="10" name="Google Shape;10;p2"/>
            <p:cNvSpPr/>
            <p:nvPr/>
          </p:nvSpPr>
          <p:spPr>
            <a:xfrm>
              <a:off x="-2829900" y="2448538"/>
              <a:ext cx="511275" cy="511275"/>
            </a:xfrm>
            <a:custGeom>
              <a:avLst/>
              <a:gdLst/>
              <a:ahLst/>
              <a:cxnLst/>
              <a:rect l="l" t="t" r="r" b="b"/>
              <a:pathLst>
                <a:path w="20451" h="20451" extrusionOk="0">
                  <a:moveTo>
                    <a:pt x="10226" y="0"/>
                  </a:moveTo>
                  <a:cubicBezTo>
                    <a:pt x="4577" y="0"/>
                    <a:pt x="1" y="4578"/>
                    <a:pt x="1" y="10227"/>
                  </a:cubicBezTo>
                  <a:cubicBezTo>
                    <a:pt x="1" y="15874"/>
                    <a:pt x="4577" y="20450"/>
                    <a:pt x="10226" y="20450"/>
                  </a:cubicBezTo>
                  <a:cubicBezTo>
                    <a:pt x="15873" y="20450"/>
                    <a:pt x="20451" y="15874"/>
                    <a:pt x="20451" y="10227"/>
                  </a:cubicBezTo>
                  <a:cubicBezTo>
                    <a:pt x="20451" y="4578"/>
                    <a:pt x="15873" y="0"/>
                    <a:pt x="10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2698550" y="2579888"/>
              <a:ext cx="248575" cy="248575"/>
            </a:xfrm>
            <a:custGeom>
              <a:avLst/>
              <a:gdLst/>
              <a:ahLst/>
              <a:cxnLst/>
              <a:rect l="l" t="t" r="r" b="b"/>
              <a:pathLst>
                <a:path w="9943" h="9943" extrusionOk="0">
                  <a:moveTo>
                    <a:pt x="4497" y="0"/>
                  </a:moveTo>
                  <a:lnTo>
                    <a:pt x="4497" y="3827"/>
                  </a:lnTo>
                  <a:lnTo>
                    <a:pt x="1791" y="1121"/>
                  </a:lnTo>
                  <a:lnTo>
                    <a:pt x="1121" y="1793"/>
                  </a:lnTo>
                  <a:lnTo>
                    <a:pt x="3825" y="4496"/>
                  </a:lnTo>
                  <a:lnTo>
                    <a:pt x="1" y="4496"/>
                  </a:lnTo>
                  <a:lnTo>
                    <a:pt x="1" y="5446"/>
                  </a:lnTo>
                  <a:lnTo>
                    <a:pt x="3825" y="5446"/>
                  </a:lnTo>
                  <a:lnTo>
                    <a:pt x="1121" y="8152"/>
                  </a:lnTo>
                  <a:lnTo>
                    <a:pt x="1791" y="8824"/>
                  </a:lnTo>
                  <a:lnTo>
                    <a:pt x="4497" y="6118"/>
                  </a:lnTo>
                  <a:lnTo>
                    <a:pt x="4497" y="9942"/>
                  </a:lnTo>
                  <a:lnTo>
                    <a:pt x="5447" y="9942"/>
                  </a:lnTo>
                  <a:lnTo>
                    <a:pt x="5447" y="6118"/>
                  </a:lnTo>
                  <a:lnTo>
                    <a:pt x="8150" y="8824"/>
                  </a:lnTo>
                  <a:lnTo>
                    <a:pt x="8822" y="8152"/>
                  </a:lnTo>
                  <a:lnTo>
                    <a:pt x="6116" y="5446"/>
                  </a:lnTo>
                  <a:lnTo>
                    <a:pt x="9943" y="5446"/>
                  </a:lnTo>
                  <a:lnTo>
                    <a:pt x="9943" y="4496"/>
                  </a:lnTo>
                  <a:lnTo>
                    <a:pt x="6116" y="4496"/>
                  </a:lnTo>
                  <a:lnTo>
                    <a:pt x="8822" y="1793"/>
                  </a:lnTo>
                  <a:lnTo>
                    <a:pt x="8150" y="1121"/>
                  </a:lnTo>
                  <a:lnTo>
                    <a:pt x="5447" y="3827"/>
                  </a:lnTo>
                  <a:lnTo>
                    <a:pt x="5447" y="0"/>
                  </a:lnTo>
                  <a:close/>
                </a:path>
              </a:pathLst>
            </a:custGeom>
            <a:solidFill>
              <a:srgbClr val="F9F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12;p2"/>
          <p:cNvGrpSpPr/>
          <p:nvPr/>
        </p:nvGrpSpPr>
        <p:grpSpPr>
          <a:xfrm>
            <a:off x="-361727" y="2482156"/>
            <a:ext cx="1324554" cy="1324554"/>
            <a:chOff x="-3072300" y="3501913"/>
            <a:chExt cx="924000" cy="924000"/>
          </a:xfrm>
        </p:grpSpPr>
        <p:sp>
          <p:nvSpPr>
            <p:cNvPr id="13" name="Google Shape;13;p2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15;p2"/>
          <p:cNvSpPr/>
          <p:nvPr/>
        </p:nvSpPr>
        <p:spPr>
          <a:xfrm>
            <a:off x="809034" y="819750"/>
            <a:ext cx="7573500" cy="3504300"/>
          </a:xfrm>
          <a:prstGeom prst="roundRect">
            <a:avLst>
              <a:gd name="adj" fmla="val 15602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455750" y="1499550"/>
            <a:ext cx="6232500" cy="2144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7205687" y="-138845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1" y="477"/>
                </a:moveTo>
                <a:lnTo>
                  <a:pt x="11180" y="2127"/>
                </a:lnTo>
                <a:lnTo>
                  <a:pt x="7477" y="5828"/>
                </a:lnTo>
                <a:lnTo>
                  <a:pt x="11180" y="9532"/>
                </a:lnTo>
                <a:lnTo>
                  <a:pt x="9531" y="11180"/>
                </a:lnTo>
                <a:lnTo>
                  <a:pt x="5829" y="7478"/>
                </a:lnTo>
                <a:lnTo>
                  <a:pt x="2126" y="11180"/>
                </a:lnTo>
                <a:lnTo>
                  <a:pt x="478" y="9532"/>
                </a:lnTo>
                <a:lnTo>
                  <a:pt x="4179" y="5828"/>
                </a:lnTo>
                <a:lnTo>
                  <a:pt x="478" y="2127"/>
                </a:lnTo>
                <a:lnTo>
                  <a:pt x="2126" y="477"/>
                </a:lnTo>
                <a:lnTo>
                  <a:pt x="5829" y="4181"/>
                </a:lnTo>
                <a:lnTo>
                  <a:pt x="9531" y="477"/>
                </a:lnTo>
                <a:close/>
                <a:moveTo>
                  <a:pt x="2126" y="0"/>
                </a:moveTo>
                <a:lnTo>
                  <a:pt x="1" y="2127"/>
                </a:lnTo>
                <a:lnTo>
                  <a:pt x="3702" y="5828"/>
                </a:lnTo>
                <a:lnTo>
                  <a:pt x="1" y="9532"/>
                </a:lnTo>
                <a:lnTo>
                  <a:pt x="2126" y="11657"/>
                </a:lnTo>
                <a:lnTo>
                  <a:pt x="5829" y="7956"/>
                </a:lnTo>
                <a:lnTo>
                  <a:pt x="9531" y="11657"/>
                </a:lnTo>
                <a:lnTo>
                  <a:pt x="11658" y="9532"/>
                </a:lnTo>
                <a:lnTo>
                  <a:pt x="7954" y="5828"/>
                </a:lnTo>
                <a:lnTo>
                  <a:pt x="11658" y="2127"/>
                </a:lnTo>
                <a:lnTo>
                  <a:pt x="9531" y="0"/>
                </a:lnTo>
                <a:lnTo>
                  <a:pt x="5829" y="3704"/>
                </a:lnTo>
                <a:lnTo>
                  <a:pt x="2126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FA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247935" y="212393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" name="Google Shape;19;p2"/>
          <p:cNvGrpSpPr/>
          <p:nvPr/>
        </p:nvGrpSpPr>
        <p:grpSpPr>
          <a:xfrm>
            <a:off x="8001145" y="575970"/>
            <a:ext cx="1393688" cy="1324566"/>
            <a:chOff x="-1928925" y="1016488"/>
            <a:chExt cx="1072150" cy="1018975"/>
          </a:xfrm>
        </p:grpSpPr>
        <p:sp>
          <p:nvSpPr>
            <p:cNvPr id="20" name="Google Shape;20;p2"/>
            <p:cNvSpPr/>
            <p:nvPr/>
          </p:nvSpPr>
          <p:spPr>
            <a:xfrm>
              <a:off x="-1928925" y="1111438"/>
              <a:ext cx="924025" cy="924025"/>
            </a:xfrm>
            <a:custGeom>
              <a:avLst/>
              <a:gdLst/>
              <a:ahLst/>
              <a:cxnLst/>
              <a:rect l="l" t="t" r="r" b="b"/>
              <a:pathLst>
                <a:path w="36961" h="36961" extrusionOk="0">
                  <a:moveTo>
                    <a:pt x="18482" y="338"/>
                  </a:moveTo>
                  <a:cubicBezTo>
                    <a:pt x="28484" y="338"/>
                    <a:pt x="36623" y="8477"/>
                    <a:pt x="36623" y="18482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2"/>
                  </a:lnTo>
                  <a:cubicBezTo>
                    <a:pt x="338" y="8477"/>
                    <a:pt x="8477" y="338"/>
                    <a:pt x="18482" y="338"/>
                  </a:cubicBezTo>
                  <a:close/>
                  <a:moveTo>
                    <a:pt x="18482" y="1"/>
                  </a:moveTo>
                  <a:cubicBezTo>
                    <a:pt x="8291" y="1"/>
                    <a:pt x="1" y="8291"/>
                    <a:pt x="1" y="18482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2"/>
                  </a:lnTo>
                  <a:cubicBezTo>
                    <a:pt x="36960" y="8291"/>
                    <a:pt x="28670" y="1"/>
                    <a:pt x="18482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-1780825" y="1016488"/>
              <a:ext cx="924050" cy="924050"/>
            </a:xfrm>
            <a:custGeom>
              <a:avLst/>
              <a:gdLst/>
              <a:ahLst/>
              <a:cxnLst/>
              <a:rect l="l" t="t" r="r" b="b"/>
              <a:pathLst>
                <a:path w="36962" h="36962" extrusionOk="0">
                  <a:moveTo>
                    <a:pt x="18481" y="339"/>
                  </a:moveTo>
                  <a:cubicBezTo>
                    <a:pt x="28484" y="339"/>
                    <a:pt x="36623" y="8478"/>
                    <a:pt x="36623" y="18481"/>
                  </a:cubicBezTo>
                  <a:lnTo>
                    <a:pt x="36623" y="36623"/>
                  </a:lnTo>
                  <a:lnTo>
                    <a:pt x="339" y="36623"/>
                  </a:lnTo>
                  <a:lnTo>
                    <a:pt x="339" y="18481"/>
                  </a:lnTo>
                  <a:cubicBezTo>
                    <a:pt x="339" y="8478"/>
                    <a:pt x="8478" y="339"/>
                    <a:pt x="18481" y="339"/>
                  </a:cubicBezTo>
                  <a:close/>
                  <a:moveTo>
                    <a:pt x="18481" y="0"/>
                  </a:moveTo>
                  <a:cubicBezTo>
                    <a:pt x="8290" y="0"/>
                    <a:pt x="0" y="8291"/>
                    <a:pt x="0" y="18481"/>
                  </a:cubicBezTo>
                  <a:lnTo>
                    <a:pt x="0" y="36962"/>
                  </a:lnTo>
                  <a:lnTo>
                    <a:pt x="36962" y="36962"/>
                  </a:lnTo>
                  <a:lnTo>
                    <a:pt x="36962" y="18481"/>
                  </a:lnTo>
                  <a:cubicBezTo>
                    <a:pt x="36962" y="8291"/>
                    <a:pt x="28671" y="0"/>
                    <a:pt x="18481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2932787" y="-237208"/>
            <a:ext cx="157900" cy="614506"/>
            <a:chOff x="1091850" y="1670638"/>
            <a:chExt cx="110150" cy="428675"/>
          </a:xfrm>
        </p:grpSpPr>
        <p:sp>
          <p:nvSpPr>
            <p:cNvPr id="23" name="Google Shape;23;p2"/>
            <p:cNvSpPr/>
            <p:nvPr/>
          </p:nvSpPr>
          <p:spPr>
            <a:xfrm>
              <a:off x="1091850" y="1989163"/>
              <a:ext cx="110150" cy="110150"/>
            </a:xfrm>
            <a:custGeom>
              <a:avLst/>
              <a:gdLst/>
              <a:ahLst/>
              <a:cxnLst/>
              <a:rect l="l" t="t" r="r" b="b"/>
              <a:pathLst>
                <a:path w="4406" h="4406" extrusionOk="0">
                  <a:moveTo>
                    <a:pt x="2203" y="0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091850" y="1882963"/>
              <a:ext cx="110150" cy="110175"/>
            </a:xfrm>
            <a:custGeom>
              <a:avLst/>
              <a:gdLst/>
              <a:ahLst/>
              <a:cxnLst/>
              <a:rect l="l" t="t" r="r" b="b"/>
              <a:pathLst>
                <a:path w="4406" h="4407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091850" y="17768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0"/>
                  </a:moveTo>
                  <a:lnTo>
                    <a:pt x="0" y="2201"/>
                  </a:lnTo>
                  <a:lnTo>
                    <a:pt x="2203" y="4403"/>
                  </a:lnTo>
                  <a:lnTo>
                    <a:pt x="4406" y="2201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091850" y="16706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4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27;p2"/>
          <p:cNvGrpSpPr/>
          <p:nvPr/>
        </p:nvGrpSpPr>
        <p:grpSpPr>
          <a:xfrm>
            <a:off x="893246" y="4974951"/>
            <a:ext cx="568777" cy="568777"/>
            <a:chOff x="351800" y="4651988"/>
            <a:chExt cx="396775" cy="396775"/>
          </a:xfrm>
        </p:grpSpPr>
        <p:sp>
          <p:nvSpPr>
            <p:cNvPr id="28" name="Google Shape;28;p2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Google Shape;30;p2"/>
          <p:cNvSpPr/>
          <p:nvPr/>
        </p:nvSpPr>
        <p:spPr>
          <a:xfrm>
            <a:off x="8867676" y="2768907"/>
            <a:ext cx="457573" cy="494020"/>
          </a:xfrm>
          <a:custGeom>
            <a:avLst/>
            <a:gdLst/>
            <a:ahLst/>
            <a:cxnLst/>
            <a:rect l="l" t="t" r="r" b="b"/>
            <a:pathLst>
              <a:path w="12768" h="13785" extrusionOk="0">
                <a:moveTo>
                  <a:pt x="1" y="0"/>
                </a:moveTo>
                <a:lnTo>
                  <a:pt x="1" y="13784"/>
                </a:lnTo>
                <a:lnTo>
                  <a:pt x="2553" y="13784"/>
                </a:lnTo>
                <a:lnTo>
                  <a:pt x="2553" y="11232"/>
                </a:lnTo>
                <a:lnTo>
                  <a:pt x="5108" y="11232"/>
                </a:lnTo>
                <a:lnTo>
                  <a:pt x="5108" y="8677"/>
                </a:lnTo>
                <a:lnTo>
                  <a:pt x="7660" y="8677"/>
                </a:lnTo>
                <a:lnTo>
                  <a:pt x="7660" y="6125"/>
                </a:lnTo>
                <a:lnTo>
                  <a:pt x="10215" y="6125"/>
                </a:lnTo>
                <a:lnTo>
                  <a:pt x="10215" y="3572"/>
                </a:lnTo>
                <a:lnTo>
                  <a:pt x="12767" y="3572"/>
                </a:lnTo>
                <a:lnTo>
                  <a:pt x="12767" y="0"/>
                </a:lnTo>
                <a:close/>
              </a:path>
            </a:pathLst>
          </a:custGeom>
          <a:solidFill>
            <a:srgbClr val="2127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" name="Google Shape;31;p2"/>
          <p:cNvGrpSpPr/>
          <p:nvPr/>
        </p:nvGrpSpPr>
        <p:grpSpPr>
          <a:xfrm rot="-5400000">
            <a:off x="3936637" y="3997630"/>
            <a:ext cx="645304" cy="1122696"/>
            <a:chOff x="764950" y="1338988"/>
            <a:chExt cx="437050" cy="760325"/>
          </a:xfrm>
        </p:grpSpPr>
        <p:sp>
          <p:nvSpPr>
            <p:cNvPr id="32" name="Google Shape;32;p2"/>
            <p:cNvSpPr/>
            <p:nvPr/>
          </p:nvSpPr>
          <p:spPr>
            <a:xfrm>
              <a:off x="764950" y="1338988"/>
              <a:ext cx="262300" cy="653600"/>
            </a:xfrm>
            <a:custGeom>
              <a:avLst/>
              <a:gdLst/>
              <a:ahLst/>
              <a:cxnLst/>
              <a:rect l="l" t="t" r="r" b="b"/>
              <a:pathLst>
                <a:path w="10492" h="26144" extrusionOk="0">
                  <a:moveTo>
                    <a:pt x="5246" y="338"/>
                  </a:moveTo>
                  <a:cubicBezTo>
                    <a:pt x="7952" y="338"/>
                    <a:pt x="10152" y="2538"/>
                    <a:pt x="10152" y="5244"/>
                  </a:cubicBezTo>
                  <a:lnTo>
                    <a:pt x="10152" y="20898"/>
                  </a:lnTo>
                  <a:cubicBezTo>
                    <a:pt x="10152" y="23604"/>
                    <a:pt x="7952" y="25804"/>
                    <a:pt x="5246" y="25804"/>
                  </a:cubicBezTo>
                  <a:cubicBezTo>
                    <a:pt x="3935" y="25804"/>
                    <a:pt x="2702" y="25295"/>
                    <a:pt x="1776" y="24368"/>
                  </a:cubicBezTo>
                  <a:cubicBezTo>
                    <a:pt x="849" y="23440"/>
                    <a:pt x="340" y="22209"/>
                    <a:pt x="340" y="20898"/>
                  </a:cubicBezTo>
                  <a:lnTo>
                    <a:pt x="340" y="5244"/>
                  </a:lnTo>
                  <a:cubicBezTo>
                    <a:pt x="340" y="3933"/>
                    <a:pt x="849" y="2702"/>
                    <a:pt x="1776" y="1776"/>
                  </a:cubicBezTo>
                  <a:cubicBezTo>
                    <a:pt x="2702" y="847"/>
                    <a:pt x="3935" y="338"/>
                    <a:pt x="5246" y="338"/>
                  </a:cubicBezTo>
                  <a:close/>
                  <a:moveTo>
                    <a:pt x="5246" y="1"/>
                  </a:moveTo>
                  <a:cubicBezTo>
                    <a:pt x="2355" y="1"/>
                    <a:pt x="1" y="2353"/>
                    <a:pt x="1" y="5244"/>
                  </a:cubicBezTo>
                  <a:lnTo>
                    <a:pt x="1" y="20898"/>
                  </a:lnTo>
                  <a:cubicBezTo>
                    <a:pt x="1" y="22297"/>
                    <a:pt x="547" y="23615"/>
                    <a:pt x="1538" y="24606"/>
                  </a:cubicBezTo>
                  <a:cubicBezTo>
                    <a:pt x="2527" y="25597"/>
                    <a:pt x="3845" y="26141"/>
                    <a:pt x="5246" y="26143"/>
                  </a:cubicBezTo>
                  <a:cubicBezTo>
                    <a:pt x="6691" y="26141"/>
                    <a:pt x="8004" y="25554"/>
                    <a:pt x="8954" y="24604"/>
                  </a:cubicBezTo>
                  <a:cubicBezTo>
                    <a:pt x="9902" y="23654"/>
                    <a:pt x="10491" y="22343"/>
                    <a:pt x="10491" y="20898"/>
                  </a:cubicBezTo>
                  <a:lnTo>
                    <a:pt x="10491" y="5244"/>
                  </a:lnTo>
                  <a:cubicBezTo>
                    <a:pt x="10491" y="2353"/>
                    <a:pt x="8138" y="1"/>
                    <a:pt x="524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2"/>
            <p:cNvGrpSpPr/>
            <p:nvPr/>
          </p:nvGrpSpPr>
          <p:grpSpPr>
            <a:xfrm>
              <a:off x="1091850" y="1670638"/>
              <a:ext cx="110150" cy="428675"/>
              <a:chOff x="1091850" y="1670638"/>
              <a:chExt cx="110150" cy="428675"/>
            </a:xfrm>
          </p:grpSpPr>
          <p:sp>
            <p:nvSpPr>
              <p:cNvPr id="34" name="Google Shape;34;p2"/>
              <p:cNvSpPr/>
              <p:nvPr/>
            </p:nvSpPr>
            <p:spPr>
              <a:xfrm>
                <a:off x="1091850" y="1989163"/>
                <a:ext cx="1101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6" extrusionOk="0">
                    <a:moveTo>
                      <a:pt x="2203" y="0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1091850" y="1882963"/>
                <a:ext cx="11015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7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1091850" y="17768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0"/>
                    </a:moveTo>
                    <a:lnTo>
                      <a:pt x="0" y="2201"/>
                    </a:lnTo>
                    <a:lnTo>
                      <a:pt x="2203" y="4403"/>
                    </a:lnTo>
                    <a:lnTo>
                      <a:pt x="4406" y="2201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1091850" y="16706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4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oogle Shape;38;p2"/>
          <p:cNvGrpSpPr/>
          <p:nvPr/>
        </p:nvGrpSpPr>
        <p:grpSpPr>
          <a:xfrm>
            <a:off x="4985691" y="319578"/>
            <a:ext cx="568849" cy="568777"/>
            <a:chOff x="-2673125" y="1129213"/>
            <a:chExt cx="396825" cy="396775"/>
          </a:xfrm>
        </p:grpSpPr>
        <p:sp>
          <p:nvSpPr>
            <p:cNvPr id="39" name="Google Shape;39;p2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9" name="Google Shape;859;p28"/>
          <p:cNvGrpSpPr/>
          <p:nvPr/>
        </p:nvGrpSpPr>
        <p:grpSpPr>
          <a:xfrm>
            <a:off x="2932787" y="-237208"/>
            <a:ext cx="157900" cy="614506"/>
            <a:chOff x="1091850" y="1670638"/>
            <a:chExt cx="110150" cy="428675"/>
          </a:xfrm>
        </p:grpSpPr>
        <p:sp>
          <p:nvSpPr>
            <p:cNvPr id="860" name="Google Shape;860;p28"/>
            <p:cNvSpPr/>
            <p:nvPr/>
          </p:nvSpPr>
          <p:spPr>
            <a:xfrm>
              <a:off x="1091850" y="1989163"/>
              <a:ext cx="110150" cy="110150"/>
            </a:xfrm>
            <a:custGeom>
              <a:avLst/>
              <a:gdLst/>
              <a:ahLst/>
              <a:cxnLst/>
              <a:rect l="l" t="t" r="r" b="b"/>
              <a:pathLst>
                <a:path w="4406" h="4406" extrusionOk="0">
                  <a:moveTo>
                    <a:pt x="2203" y="0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28"/>
            <p:cNvSpPr/>
            <p:nvPr/>
          </p:nvSpPr>
          <p:spPr>
            <a:xfrm>
              <a:off x="1091850" y="1882963"/>
              <a:ext cx="110150" cy="110175"/>
            </a:xfrm>
            <a:custGeom>
              <a:avLst/>
              <a:gdLst/>
              <a:ahLst/>
              <a:cxnLst/>
              <a:rect l="l" t="t" r="r" b="b"/>
              <a:pathLst>
                <a:path w="4406" h="4407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28"/>
            <p:cNvSpPr/>
            <p:nvPr/>
          </p:nvSpPr>
          <p:spPr>
            <a:xfrm>
              <a:off x="1091850" y="17768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0"/>
                  </a:moveTo>
                  <a:lnTo>
                    <a:pt x="0" y="2201"/>
                  </a:lnTo>
                  <a:lnTo>
                    <a:pt x="2203" y="4403"/>
                  </a:lnTo>
                  <a:lnTo>
                    <a:pt x="4406" y="2201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8"/>
            <p:cNvSpPr/>
            <p:nvPr/>
          </p:nvSpPr>
          <p:spPr>
            <a:xfrm>
              <a:off x="1091850" y="16706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4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4" name="Google Shape;864;p28"/>
          <p:cNvGrpSpPr/>
          <p:nvPr/>
        </p:nvGrpSpPr>
        <p:grpSpPr>
          <a:xfrm rot="-5400000">
            <a:off x="3058712" y="4145255"/>
            <a:ext cx="645304" cy="1122696"/>
            <a:chOff x="764950" y="1338988"/>
            <a:chExt cx="437050" cy="760325"/>
          </a:xfrm>
        </p:grpSpPr>
        <p:sp>
          <p:nvSpPr>
            <p:cNvPr id="865" name="Google Shape;865;p28"/>
            <p:cNvSpPr/>
            <p:nvPr/>
          </p:nvSpPr>
          <p:spPr>
            <a:xfrm>
              <a:off x="764950" y="1338988"/>
              <a:ext cx="262300" cy="653600"/>
            </a:xfrm>
            <a:custGeom>
              <a:avLst/>
              <a:gdLst/>
              <a:ahLst/>
              <a:cxnLst/>
              <a:rect l="l" t="t" r="r" b="b"/>
              <a:pathLst>
                <a:path w="10492" h="26144" extrusionOk="0">
                  <a:moveTo>
                    <a:pt x="5246" y="338"/>
                  </a:moveTo>
                  <a:cubicBezTo>
                    <a:pt x="7952" y="338"/>
                    <a:pt x="10152" y="2538"/>
                    <a:pt x="10152" y="5244"/>
                  </a:cubicBezTo>
                  <a:lnTo>
                    <a:pt x="10152" y="20898"/>
                  </a:lnTo>
                  <a:cubicBezTo>
                    <a:pt x="10152" y="23604"/>
                    <a:pt x="7952" y="25804"/>
                    <a:pt x="5246" y="25804"/>
                  </a:cubicBezTo>
                  <a:cubicBezTo>
                    <a:pt x="3935" y="25804"/>
                    <a:pt x="2702" y="25295"/>
                    <a:pt x="1776" y="24368"/>
                  </a:cubicBezTo>
                  <a:cubicBezTo>
                    <a:pt x="849" y="23440"/>
                    <a:pt x="340" y="22209"/>
                    <a:pt x="340" y="20898"/>
                  </a:cubicBezTo>
                  <a:lnTo>
                    <a:pt x="340" y="5244"/>
                  </a:lnTo>
                  <a:cubicBezTo>
                    <a:pt x="340" y="3933"/>
                    <a:pt x="849" y="2702"/>
                    <a:pt x="1776" y="1776"/>
                  </a:cubicBezTo>
                  <a:cubicBezTo>
                    <a:pt x="2702" y="847"/>
                    <a:pt x="3935" y="338"/>
                    <a:pt x="5246" y="338"/>
                  </a:cubicBezTo>
                  <a:close/>
                  <a:moveTo>
                    <a:pt x="5246" y="1"/>
                  </a:moveTo>
                  <a:cubicBezTo>
                    <a:pt x="2355" y="1"/>
                    <a:pt x="1" y="2353"/>
                    <a:pt x="1" y="5244"/>
                  </a:cubicBezTo>
                  <a:lnTo>
                    <a:pt x="1" y="20898"/>
                  </a:lnTo>
                  <a:cubicBezTo>
                    <a:pt x="1" y="22297"/>
                    <a:pt x="547" y="23615"/>
                    <a:pt x="1538" y="24606"/>
                  </a:cubicBezTo>
                  <a:cubicBezTo>
                    <a:pt x="2527" y="25597"/>
                    <a:pt x="3845" y="26141"/>
                    <a:pt x="5246" y="26143"/>
                  </a:cubicBezTo>
                  <a:cubicBezTo>
                    <a:pt x="6691" y="26141"/>
                    <a:pt x="8004" y="25554"/>
                    <a:pt x="8954" y="24604"/>
                  </a:cubicBezTo>
                  <a:cubicBezTo>
                    <a:pt x="9902" y="23654"/>
                    <a:pt x="10491" y="22343"/>
                    <a:pt x="10491" y="20898"/>
                  </a:cubicBezTo>
                  <a:lnTo>
                    <a:pt x="10491" y="5244"/>
                  </a:lnTo>
                  <a:cubicBezTo>
                    <a:pt x="10491" y="2353"/>
                    <a:pt x="8138" y="1"/>
                    <a:pt x="524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66" name="Google Shape;866;p28"/>
            <p:cNvGrpSpPr/>
            <p:nvPr/>
          </p:nvGrpSpPr>
          <p:grpSpPr>
            <a:xfrm>
              <a:off x="1091850" y="1670638"/>
              <a:ext cx="110150" cy="428675"/>
              <a:chOff x="1091850" y="1670638"/>
              <a:chExt cx="110150" cy="428675"/>
            </a:xfrm>
          </p:grpSpPr>
          <p:sp>
            <p:nvSpPr>
              <p:cNvPr id="867" name="Google Shape;867;p28"/>
              <p:cNvSpPr/>
              <p:nvPr/>
            </p:nvSpPr>
            <p:spPr>
              <a:xfrm>
                <a:off x="1091850" y="1989163"/>
                <a:ext cx="1101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6" extrusionOk="0">
                    <a:moveTo>
                      <a:pt x="2203" y="0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" name="Google Shape;868;p28"/>
              <p:cNvSpPr/>
              <p:nvPr/>
            </p:nvSpPr>
            <p:spPr>
              <a:xfrm>
                <a:off x="1091850" y="1882963"/>
                <a:ext cx="11015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7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" name="Google Shape;869;p28"/>
              <p:cNvSpPr/>
              <p:nvPr/>
            </p:nvSpPr>
            <p:spPr>
              <a:xfrm>
                <a:off x="1091850" y="17768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0"/>
                    </a:moveTo>
                    <a:lnTo>
                      <a:pt x="0" y="2201"/>
                    </a:lnTo>
                    <a:lnTo>
                      <a:pt x="2203" y="4403"/>
                    </a:lnTo>
                    <a:lnTo>
                      <a:pt x="4406" y="2201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" name="Google Shape;870;p28"/>
              <p:cNvSpPr/>
              <p:nvPr/>
            </p:nvSpPr>
            <p:spPr>
              <a:xfrm>
                <a:off x="1091850" y="16706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4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71" name="Google Shape;871;p28"/>
          <p:cNvGrpSpPr/>
          <p:nvPr/>
        </p:nvGrpSpPr>
        <p:grpSpPr>
          <a:xfrm>
            <a:off x="7397916" y="4532854"/>
            <a:ext cx="732913" cy="732913"/>
            <a:chOff x="-2829900" y="2448538"/>
            <a:chExt cx="511275" cy="511275"/>
          </a:xfrm>
        </p:grpSpPr>
        <p:sp>
          <p:nvSpPr>
            <p:cNvPr id="872" name="Google Shape;872;p28"/>
            <p:cNvSpPr/>
            <p:nvPr/>
          </p:nvSpPr>
          <p:spPr>
            <a:xfrm>
              <a:off x="-2829900" y="2448538"/>
              <a:ext cx="511275" cy="511275"/>
            </a:xfrm>
            <a:custGeom>
              <a:avLst/>
              <a:gdLst/>
              <a:ahLst/>
              <a:cxnLst/>
              <a:rect l="l" t="t" r="r" b="b"/>
              <a:pathLst>
                <a:path w="20451" h="20451" extrusionOk="0">
                  <a:moveTo>
                    <a:pt x="10226" y="0"/>
                  </a:moveTo>
                  <a:cubicBezTo>
                    <a:pt x="4577" y="0"/>
                    <a:pt x="1" y="4578"/>
                    <a:pt x="1" y="10227"/>
                  </a:cubicBezTo>
                  <a:cubicBezTo>
                    <a:pt x="1" y="15874"/>
                    <a:pt x="4577" y="20450"/>
                    <a:pt x="10226" y="20450"/>
                  </a:cubicBezTo>
                  <a:cubicBezTo>
                    <a:pt x="15873" y="20450"/>
                    <a:pt x="20451" y="15874"/>
                    <a:pt x="20451" y="10227"/>
                  </a:cubicBezTo>
                  <a:cubicBezTo>
                    <a:pt x="20451" y="4578"/>
                    <a:pt x="15873" y="0"/>
                    <a:pt x="10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28"/>
            <p:cNvSpPr/>
            <p:nvPr/>
          </p:nvSpPr>
          <p:spPr>
            <a:xfrm>
              <a:off x="-2698550" y="2579888"/>
              <a:ext cx="248575" cy="248575"/>
            </a:xfrm>
            <a:custGeom>
              <a:avLst/>
              <a:gdLst/>
              <a:ahLst/>
              <a:cxnLst/>
              <a:rect l="l" t="t" r="r" b="b"/>
              <a:pathLst>
                <a:path w="9943" h="9943" extrusionOk="0">
                  <a:moveTo>
                    <a:pt x="4497" y="0"/>
                  </a:moveTo>
                  <a:lnTo>
                    <a:pt x="4497" y="3827"/>
                  </a:lnTo>
                  <a:lnTo>
                    <a:pt x="1791" y="1121"/>
                  </a:lnTo>
                  <a:lnTo>
                    <a:pt x="1121" y="1793"/>
                  </a:lnTo>
                  <a:lnTo>
                    <a:pt x="3825" y="4496"/>
                  </a:lnTo>
                  <a:lnTo>
                    <a:pt x="1" y="4496"/>
                  </a:lnTo>
                  <a:lnTo>
                    <a:pt x="1" y="5446"/>
                  </a:lnTo>
                  <a:lnTo>
                    <a:pt x="3825" y="5446"/>
                  </a:lnTo>
                  <a:lnTo>
                    <a:pt x="1121" y="8152"/>
                  </a:lnTo>
                  <a:lnTo>
                    <a:pt x="1791" y="8824"/>
                  </a:lnTo>
                  <a:lnTo>
                    <a:pt x="4497" y="6118"/>
                  </a:lnTo>
                  <a:lnTo>
                    <a:pt x="4497" y="9942"/>
                  </a:lnTo>
                  <a:lnTo>
                    <a:pt x="5447" y="9942"/>
                  </a:lnTo>
                  <a:lnTo>
                    <a:pt x="5447" y="6118"/>
                  </a:lnTo>
                  <a:lnTo>
                    <a:pt x="8150" y="8824"/>
                  </a:lnTo>
                  <a:lnTo>
                    <a:pt x="8822" y="8152"/>
                  </a:lnTo>
                  <a:lnTo>
                    <a:pt x="6116" y="5446"/>
                  </a:lnTo>
                  <a:lnTo>
                    <a:pt x="9943" y="5446"/>
                  </a:lnTo>
                  <a:lnTo>
                    <a:pt x="9943" y="4496"/>
                  </a:lnTo>
                  <a:lnTo>
                    <a:pt x="6116" y="4496"/>
                  </a:lnTo>
                  <a:lnTo>
                    <a:pt x="8822" y="1793"/>
                  </a:lnTo>
                  <a:lnTo>
                    <a:pt x="8150" y="1121"/>
                  </a:lnTo>
                  <a:lnTo>
                    <a:pt x="5447" y="3827"/>
                  </a:lnTo>
                  <a:lnTo>
                    <a:pt x="5447" y="0"/>
                  </a:lnTo>
                  <a:close/>
                </a:path>
              </a:pathLst>
            </a:custGeom>
            <a:solidFill>
              <a:srgbClr val="F9F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4" name="Google Shape;874;p28"/>
          <p:cNvGrpSpPr/>
          <p:nvPr/>
        </p:nvGrpSpPr>
        <p:grpSpPr>
          <a:xfrm>
            <a:off x="-491402" y="2482156"/>
            <a:ext cx="1324554" cy="1324554"/>
            <a:chOff x="-3072300" y="3501913"/>
            <a:chExt cx="924000" cy="924000"/>
          </a:xfrm>
        </p:grpSpPr>
        <p:sp>
          <p:nvSpPr>
            <p:cNvPr id="875" name="Google Shape;875;p28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28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7" name="Google Shape;877;p28"/>
          <p:cNvSpPr/>
          <p:nvPr/>
        </p:nvSpPr>
        <p:spPr>
          <a:xfrm>
            <a:off x="5576757" y="4676324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2" y="477"/>
                </a:moveTo>
                <a:lnTo>
                  <a:pt x="11180" y="2125"/>
                </a:lnTo>
                <a:lnTo>
                  <a:pt x="7479" y="5826"/>
                </a:lnTo>
                <a:lnTo>
                  <a:pt x="11180" y="9530"/>
                </a:lnTo>
                <a:lnTo>
                  <a:pt x="9532" y="11177"/>
                </a:lnTo>
                <a:lnTo>
                  <a:pt x="5829" y="7476"/>
                </a:lnTo>
                <a:lnTo>
                  <a:pt x="2127" y="11177"/>
                </a:lnTo>
                <a:lnTo>
                  <a:pt x="478" y="9530"/>
                </a:lnTo>
                <a:lnTo>
                  <a:pt x="4181" y="5826"/>
                </a:lnTo>
                <a:lnTo>
                  <a:pt x="478" y="2125"/>
                </a:lnTo>
                <a:lnTo>
                  <a:pt x="2127" y="477"/>
                </a:lnTo>
                <a:lnTo>
                  <a:pt x="5829" y="4179"/>
                </a:lnTo>
                <a:lnTo>
                  <a:pt x="9532" y="477"/>
                </a:lnTo>
                <a:close/>
                <a:moveTo>
                  <a:pt x="2127" y="0"/>
                </a:moveTo>
                <a:lnTo>
                  <a:pt x="0" y="2125"/>
                </a:lnTo>
                <a:lnTo>
                  <a:pt x="3704" y="5828"/>
                </a:lnTo>
                <a:lnTo>
                  <a:pt x="0" y="9530"/>
                </a:lnTo>
                <a:lnTo>
                  <a:pt x="2127" y="11657"/>
                </a:lnTo>
                <a:lnTo>
                  <a:pt x="5829" y="7953"/>
                </a:lnTo>
                <a:lnTo>
                  <a:pt x="9532" y="11657"/>
                </a:lnTo>
                <a:lnTo>
                  <a:pt x="11657" y="9530"/>
                </a:lnTo>
                <a:lnTo>
                  <a:pt x="7956" y="5828"/>
                </a:lnTo>
                <a:lnTo>
                  <a:pt x="11657" y="2125"/>
                </a:lnTo>
                <a:lnTo>
                  <a:pt x="9532" y="0"/>
                </a:lnTo>
                <a:lnTo>
                  <a:pt x="5829" y="3701"/>
                </a:lnTo>
                <a:lnTo>
                  <a:pt x="2127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28"/>
          <p:cNvGrpSpPr/>
          <p:nvPr/>
        </p:nvGrpSpPr>
        <p:grpSpPr>
          <a:xfrm>
            <a:off x="8174045" y="534995"/>
            <a:ext cx="1393688" cy="1324566"/>
            <a:chOff x="-1928925" y="1016488"/>
            <a:chExt cx="1072150" cy="1018975"/>
          </a:xfrm>
        </p:grpSpPr>
        <p:sp>
          <p:nvSpPr>
            <p:cNvPr id="879" name="Google Shape;879;p28"/>
            <p:cNvSpPr/>
            <p:nvPr/>
          </p:nvSpPr>
          <p:spPr>
            <a:xfrm>
              <a:off x="-1928925" y="1111438"/>
              <a:ext cx="924025" cy="924025"/>
            </a:xfrm>
            <a:custGeom>
              <a:avLst/>
              <a:gdLst/>
              <a:ahLst/>
              <a:cxnLst/>
              <a:rect l="l" t="t" r="r" b="b"/>
              <a:pathLst>
                <a:path w="36961" h="36961" extrusionOk="0">
                  <a:moveTo>
                    <a:pt x="18482" y="338"/>
                  </a:moveTo>
                  <a:cubicBezTo>
                    <a:pt x="28484" y="338"/>
                    <a:pt x="36623" y="8477"/>
                    <a:pt x="36623" y="18482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2"/>
                  </a:lnTo>
                  <a:cubicBezTo>
                    <a:pt x="338" y="8477"/>
                    <a:pt x="8477" y="338"/>
                    <a:pt x="18482" y="338"/>
                  </a:cubicBezTo>
                  <a:close/>
                  <a:moveTo>
                    <a:pt x="18482" y="1"/>
                  </a:moveTo>
                  <a:cubicBezTo>
                    <a:pt x="8291" y="1"/>
                    <a:pt x="1" y="8291"/>
                    <a:pt x="1" y="18482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2"/>
                  </a:lnTo>
                  <a:cubicBezTo>
                    <a:pt x="36960" y="8291"/>
                    <a:pt x="28670" y="1"/>
                    <a:pt x="18482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28"/>
            <p:cNvSpPr/>
            <p:nvPr/>
          </p:nvSpPr>
          <p:spPr>
            <a:xfrm>
              <a:off x="-1780825" y="1016488"/>
              <a:ext cx="924050" cy="924050"/>
            </a:xfrm>
            <a:custGeom>
              <a:avLst/>
              <a:gdLst/>
              <a:ahLst/>
              <a:cxnLst/>
              <a:rect l="l" t="t" r="r" b="b"/>
              <a:pathLst>
                <a:path w="36962" h="36962" extrusionOk="0">
                  <a:moveTo>
                    <a:pt x="18481" y="339"/>
                  </a:moveTo>
                  <a:cubicBezTo>
                    <a:pt x="28484" y="339"/>
                    <a:pt x="36623" y="8478"/>
                    <a:pt x="36623" y="18481"/>
                  </a:cubicBezTo>
                  <a:lnTo>
                    <a:pt x="36623" y="36623"/>
                  </a:lnTo>
                  <a:lnTo>
                    <a:pt x="339" y="36623"/>
                  </a:lnTo>
                  <a:lnTo>
                    <a:pt x="339" y="18481"/>
                  </a:lnTo>
                  <a:cubicBezTo>
                    <a:pt x="339" y="8478"/>
                    <a:pt x="8478" y="339"/>
                    <a:pt x="18481" y="339"/>
                  </a:cubicBezTo>
                  <a:close/>
                  <a:moveTo>
                    <a:pt x="18481" y="0"/>
                  </a:moveTo>
                  <a:cubicBezTo>
                    <a:pt x="8290" y="0"/>
                    <a:pt x="0" y="8291"/>
                    <a:pt x="0" y="18481"/>
                  </a:cubicBezTo>
                  <a:lnTo>
                    <a:pt x="0" y="36962"/>
                  </a:lnTo>
                  <a:lnTo>
                    <a:pt x="36962" y="36962"/>
                  </a:lnTo>
                  <a:lnTo>
                    <a:pt x="36962" y="18481"/>
                  </a:lnTo>
                  <a:cubicBezTo>
                    <a:pt x="36962" y="8291"/>
                    <a:pt x="28671" y="0"/>
                    <a:pt x="18481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1" name="Google Shape;881;p28"/>
          <p:cNvSpPr/>
          <p:nvPr/>
        </p:nvSpPr>
        <p:spPr>
          <a:xfrm>
            <a:off x="122378" y="1019101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2" name="Google Shape;882;p28"/>
          <p:cNvGrpSpPr/>
          <p:nvPr/>
        </p:nvGrpSpPr>
        <p:grpSpPr>
          <a:xfrm>
            <a:off x="968896" y="4690564"/>
            <a:ext cx="568777" cy="568777"/>
            <a:chOff x="351800" y="4651988"/>
            <a:chExt cx="396775" cy="396775"/>
          </a:xfrm>
        </p:grpSpPr>
        <p:sp>
          <p:nvSpPr>
            <p:cNvPr id="883" name="Google Shape;883;p28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28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5" name="Google Shape;885;p28"/>
          <p:cNvSpPr/>
          <p:nvPr/>
        </p:nvSpPr>
        <p:spPr>
          <a:xfrm>
            <a:off x="8620489" y="2747282"/>
            <a:ext cx="457573" cy="494020"/>
          </a:xfrm>
          <a:custGeom>
            <a:avLst/>
            <a:gdLst/>
            <a:ahLst/>
            <a:cxnLst/>
            <a:rect l="l" t="t" r="r" b="b"/>
            <a:pathLst>
              <a:path w="12768" h="13785" extrusionOk="0">
                <a:moveTo>
                  <a:pt x="1" y="0"/>
                </a:moveTo>
                <a:lnTo>
                  <a:pt x="1" y="13784"/>
                </a:lnTo>
                <a:lnTo>
                  <a:pt x="2553" y="13784"/>
                </a:lnTo>
                <a:lnTo>
                  <a:pt x="2553" y="11232"/>
                </a:lnTo>
                <a:lnTo>
                  <a:pt x="5108" y="11232"/>
                </a:lnTo>
                <a:lnTo>
                  <a:pt x="5108" y="8677"/>
                </a:lnTo>
                <a:lnTo>
                  <a:pt x="7660" y="8677"/>
                </a:lnTo>
                <a:lnTo>
                  <a:pt x="7660" y="6125"/>
                </a:lnTo>
                <a:lnTo>
                  <a:pt x="10215" y="6125"/>
                </a:lnTo>
                <a:lnTo>
                  <a:pt x="10215" y="3572"/>
                </a:lnTo>
                <a:lnTo>
                  <a:pt x="12767" y="3572"/>
                </a:lnTo>
                <a:lnTo>
                  <a:pt x="12767" y="0"/>
                </a:lnTo>
                <a:close/>
              </a:path>
            </a:pathLst>
          </a:custGeom>
          <a:solidFill>
            <a:srgbClr val="2127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6" name="Google Shape;886;p28"/>
          <p:cNvGrpSpPr/>
          <p:nvPr/>
        </p:nvGrpSpPr>
        <p:grpSpPr>
          <a:xfrm>
            <a:off x="5261478" y="49417"/>
            <a:ext cx="568849" cy="568777"/>
            <a:chOff x="-2673125" y="1129213"/>
            <a:chExt cx="396825" cy="396775"/>
          </a:xfrm>
        </p:grpSpPr>
        <p:sp>
          <p:nvSpPr>
            <p:cNvPr id="887" name="Google Shape;887;p28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8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9" name="Google Shape;889;p28"/>
          <p:cNvSpPr/>
          <p:nvPr/>
        </p:nvSpPr>
        <p:spPr>
          <a:xfrm>
            <a:off x="7205687" y="-117234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1" y="477"/>
                </a:moveTo>
                <a:lnTo>
                  <a:pt x="11180" y="2127"/>
                </a:lnTo>
                <a:lnTo>
                  <a:pt x="7477" y="5828"/>
                </a:lnTo>
                <a:lnTo>
                  <a:pt x="11180" y="9532"/>
                </a:lnTo>
                <a:lnTo>
                  <a:pt x="9531" y="11180"/>
                </a:lnTo>
                <a:lnTo>
                  <a:pt x="5829" y="7478"/>
                </a:lnTo>
                <a:lnTo>
                  <a:pt x="2126" y="11180"/>
                </a:lnTo>
                <a:lnTo>
                  <a:pt x="478" y="9532"/>
                </a:lnTo>
                <a:lnTo>
                  <a:pt x="4179" y="5828"/>
                </a:lnTo>
                <a:lnTo>
                  <a:pt x="478" y="2127"/>
                </a:lnTo>
                <a:lnTo>
                  <a:pt x="2126" y="477"/>
                </a:lnTo>
                <a:lnTo>
                  <a:pt x="5829" y="4181"/>
                </a:lnTo>
                <a:lnTo>
                  <a:pt x="9531" y="477"/>
                </a:lnTo>
                <a:close/>
                <a:moveTo>
                  <a:pt x="2126" y="0"/>
                </a:moveTo>
                <a:lnTo>
                  <a:pt x="1" y="2127"/>
                </a:lnTo>
                <a:lnTo>
                  <a:pt x="3702" y="5828"/>
                </a:lnTo>
                <a:lnTo>
                  <a:pt x="1" y="9532"/>
                </a:lnTo>
                <a:lnTo>
                  <a:pt x="2126" y="11657"/>
                </a:lnTo>
                <a:lnTo>
                  <a:pt x="5829" y="7956"/>
                </a:lnTo>
                <a:lnTo>
                  <a:pt x="9531" y="11657"/>
                </a:lnTo>
                <a:lnTo>
                  <a:pt x="11658" y="9532"/>
                </a:lnTo>
                <a:lnTo>
                  <a:pt x="7954" y="5828"/>
                </a:lnTo>
                <a:lnTo>
                  <a:pt x="11658" y="2127"/>
                </a:lnTo>
                <a:lnTo>
                  <a:pt x="9531" y="0"/>
                </a:lnTo>
                <a:lnTo>
                  <a:pt x="5829" y="3704"/>
                </a:lnTo>
                <a:lnTo>
                  <a:pt x="2126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FA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0" name="Google Shape;890;p28"/>
          <p:cNvSpPr/>
          <p:nvPr/>
        </p:nvSpPr>
        <p:spPr>
          <a:xfrm>
            <a:off x="1135910" y="-182069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28"/>
          <p:cNvSpPr/>
          <p:nvPr/>
        </p:nvSpPr>
        <p:spPr>
          <a:xfrm>
            <a:off x="322175" y="245700"/>
            <a:ext cx="8499600" cy="4652100"/>
          </a:xfrm>
          <a:prstGeom prst="roundRect">
            <a:avLst>
              <a:gd name="adj" fmla="val 15602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29"/>
          <p:cNvSpPr/>
          <p:nvPr/>
        </p:nvSpPr>
        <p:spPr>
          <a:xfrm>
            <a:off x="809034" y="819750"/>
            <a:ext cx="7573500" cy="3504300"/>
          </a:xfrm>
          <a:prstGeom prst="roundRect">
            <a:avLst>
              <a:gd name="adj" fmla="val 15602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4" name="Google Shape;894;p29"/>
          <p:cNvGrpSpPr/>
          <p:nvPr/>
        </p:nvGrpSpPr>
        <p:grpSpPr>
          <a:xfrm rot="10800000">
            <a:off x="5650670" y="4791736"/>
            <a:ext cx="157900" cy="614506"/>
            <a:chOff x="1091850" y="1670638"/>
            <a:chExt cx="110150" cy="428675"/>
          </a:xfrm>
        </p:grpSpPr>
        <p:sp>
          <p:nvSpPr>
            <p:cNvPr id="895" name="Google Shape;895;p29"/>
            <p:cNvSpPr/>
            <p:nvPr/>
          </p:nvSpPr>
          <p:spPr>
            <a:xfrm>
              <a:off x="1091850" y="1989163"/>
              <a:ext cx="110150" cy="110150"/>
            </a:xfrm>
            <a:custGeom>
              <a:avLst/>
              <a:gdLst/>
              <a:ahLst/>
              <a:cxnLst/>
              <a:rect l="l" t="t" r="r" b="b"/>
              <a:pathLst>
                <a:path w="4406" h="4406" extrusionOk="0">
                  <a:moveTo>
                    <a:pt x="2203" y="0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29"/>
            <p:cNvSpPr/>
            <p:nvPr/>
          </p:nvSpPr>
          <p:spPr>
            <a:xfrm>
              <a:off x="1091850" y="1882963"/>
              <a:ext cx="110150" cy="110175"/>
            </a:xfrm>
            <a:custGeom>
              <a:avLst/>
              <a:gdLst/>
              <a:ahLst/>
              <a:cxnLst/>
              <a:rect l="l" t="t" r="r" b="b"/>
              <a:pathLst>
                <a:path w="4406" h="4407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29"/>
            <p:cNvSpPr/>
            <p:nvPr/>
          </p:nvSpPr>
          <p:spPr>
            <a:xfrm>
              <a:off x="1091850" y="17768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0"/>
                  </a:moveTo>
                  <a:lnTo>
                    <a:pt x="0" y="2201"/>
                  </a:lnTo>
                  <a:lnTo>
                    <a:pt x="2203" y="4403"/>
                  </a:lnTo>
                  <a:lnTo>
                    <a:pt x="4406" y="2201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29"/>
            <p:cNvSpPr/>
            <p:nvPr/>
          </p:nvSpPr>
          <p:spPr>
            <a:xfrm>
              <a:off x="1091850" y="16706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4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9" name="Google Shape;899;p29"/>
          <p:cNvGrpSpPr/>
          <p:nvPr/>
        </p:nvGrpSpPr>
        <p:grpSpPr>
          <a:xfrm rot="5400000">
            <a:off x="5282092" y="56085"/>
            <a:ext cx="645304" cy="1122696"/>
            <a:chOff x="764950" y="1338988"/>
            <a:chExt cx="437050" cy="760325"/>
          </a:xfrm>
        </p:grpSpPr>
        <p:sp>
          <p:nvSpPr>
            <p:cNvPr id="900" name="Google Shape;900;p29"/>
            <p:cNvSpPr/>
            <p:nvPr/>
          </p:nvSpPr>
          <p:spPr>
            <a:xfrm>
              <a:off x="764950" y="1338988"/>
              <a:ext cx="262300" cy="653600"/>
            </a:xfrm>
            <a:custGeom>
              <a:avLst/>
              <a:gdLst/>
              <a:ahLst/>
              <a:cxnLst/>
              <a:rect l="l" t="t" r="r" b="b"/>
              <a:pathLst>
                <a:path w="10492" h="26144" extrusionOk="0">
                  <a:moveTo>
                    <a:pt x="5246" y="338"/>
                  </a:moveTo>
                  <a:cubicBezTo>
                    <a:pt x="7952" y="338"/>
                    <a:pt x="10152" y="2538"/>
                    <a:pt x="10152" y="5244"/>
                  </a:cubicBezTo>
                  <a:lnTo>
                    <a:pt x="10152" y="20898"/>
                  </a:lnTo>
                  <a:cubicBezTo>
                    <a:pt x="10152" y="23604"/>
                    <a:pt x="7952" y="25804"/>
                    <a:pt x="5246" y="25804"/>
                  </a:cubicBezTo>
                  <a:cubicBezTo>
                    <a:pt x="3935" y="25804"/>
                    <a:pt x="2702" y="25295"/>
                    <a:pt x="1776" y="24368"/>
                  </a:cubicBezTo>
                  <a:cubicBezTo>
                    <a:pt x="849" y="23440"/>
                    <a:pt x="340" y="22209"/>
                    <a:pt x="340" y="20898"/>
                  </a:cubicBezTo>
                  <a:lnTo>
                    <a:pt x="340" y="5244"/>
                  </a:lnTo>
                  <a:cubicBezTo>
                    <a:pt x="340" y="3933"/>
                    <a:pt x="849" y="2702"/>
                    <a:pt x="1776" y="1776"/>
                  </a:cubicBezTo>
                  <a:cubicBezTo>
                    <a:pt x="2702" y="847"/>
                    <a:pt x="3935" y="338"/>
                    <a:pt x="5246" y="338"/>
                  </a:cubicBezTo>
                  <a:close/>
                  <a:moveTo>
                    <a:pt x="5246" y="1"/>
                  </a:moveTo>
                  <a:cubicBezTo>
                    <a:pt x="2355" y="1"/>
                    <a:pt x="1" y="2353"/>
                    <a:pt x="1" y="5244"/>
                  </a:cubicBezTo>
                  <a:lnTo>
                    <a:pt x="1" y="20898"/>
                  </a:lnTo>
                  <a:cubicBezTo>
                    <a:pt x="1" y="22297"/>
                    <a:pt x="547" y="23615"/>
                    <a:pt x="1538" y="24606"/>
                  </a:cubicBezTo>
                  <a:cubicBezTo>
                    <a:pt x="2527" y="25597"/>
                    <a:pt x="3845" y="26141"/>
                    <a:pt x="5246" y="26143"/>
                  </a:cubicBezTo>
                  <a:cubicBezTo>
                    <a:pt x="6691" y="26141"/>
                    <a:pt x="8004" y="25554"/>
                    <a:pt x="8954" y="24604"/>
                  </a:cubicBezTo>
                  <a:cubicBezTo>
                    <a:pt x="9902" y="23654"/>
                    <a:pt x="10491" y="22343"/>
                    <a:pt x="10491" y="20898"/>
                  </a:cubicBezTo>
                  <a:lnTo>
                    <a:pt x="10491" y="5244"/>
                  </a:lnTo>
                  <a:cubicBezTo>
                    <a:pt x="10491" y="2353"/>
                    <a:pt x="8138" y="1"/>
                    <a:pt x="524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01" name="Google Shape;901;p29"/>
            <p:cNvGrpSpPr/>
            <p:nvPr/>
          </p:nvGrpSpPr>
          <p:grpSpPr>
            <a:xfrm>
              <a:off x="1091850" y="1670638"/>
              <a:ext cx="110150" cy="428675"/>
              <a:chOff x="1091850" y="1670638"/>
              <a:chExt cx="110150" cy="428675"/>
            </a:xfrm>
          </p:grpSpPr>
          <p:sp>
            <p:nvSpPr>
              <p:cNvPr id="902" name="Google Shape;902;p29"/>
              <p:cNvSpPr/>
              <p:nvPr/>
            </p:nvSpPr>
            <p:spPr>
              <a:xfrm>
                <a:off x="1091850" y="1989163"/>
                <a:ext cx="1101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6" extrusionOk="0">
                    <a:moveTo>
                      <a:pt x="2203" y="0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903;p29"/>
              <p:cNvSpPr/>
              <p:nvPr/>
            </p:nvSpPr>
            <p:spPr>
              <a:xfrm>
                <a:off x="1091850" y="1882963"/>
                <a:ext cx="11015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7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904;p29"/>
              <p:cNvSpPr/>
              <p:nvPr/>
            </p:nvSpPr>
            <p:spPr>
              <a:xfrm>
                <a:off x="1091850" y="17768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0"/>
                    </a:moveTo>
                    <a:lnTo>
                      <a:pt x="0" y="2201"/>
                    </a:lnTo>
                    <a:lnTo>
                      <a:pt x="2203" y="4403"/>
                    </a:lnTo>
                    <a:lnTo>
                      <a:pt x="4406" y="2201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905;p29"/>
              <p:cNvSpPr/>
              <p:nvPr/>
            </p:nvSpPr>
            <p:spPr>
              <a:xfrm>
                <a:off x="1091850" y="16706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4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06" name="Google Shape;906;p29"/>
          <p:cNvGrpSpPr/>
          <p:nvPr/>
        </p:nvGrpSpPr>
        <p:grpSpPr>
          <a:xfrm rot="10800000">
            <a:off x="863066" y="-147596"/>
            <a:ext cx="732913" cy="732913"/>
            <a:chOff x="-2829900" y="2448538"/>
            <a:chExt cx="511275" cy="511275"/>
          </a:xfrm>
        </p:grpSpPr>
        <p:sp>
          <p:nvSpPr>
            <p:cNvPr id="907" name="Google Shape;907;p29"/>
            <p:cNvSpPr/>
            <p:nvPr/>
          </p:nvSpPr>
          <p:spPr>
            <a:xfrm>
              <a:off x="-2829900" y="2448538"/>
              <a:ext cx="511275" cy="511275"/>
            </a:xfrm>
            <a:custGeom>
              <a:avLst/>
              <a:gdLst/>
              <a:ahLst/>
              <a:cxnLst/>
              <a:rect l="l" t="t" r="r" b="b"/>
              <a:pathLst>
                <a:path w="20451" h="20451" extrusionOk="0">
                  <a:moveTo>
                    <a:pt x="10226" y="0"/>
                  </a:moveTo>
                  <a:cubicBezTo>
                    <a:pt x="4577" y="0"/>
                    <a:pt x="1" y="4578"/>
                    <a:pt x="1" y="10227"/>
                  </a:cubicBezTo>
                  <a:cubicBezTo>
                    <a:pt x="1" y="15874"/>
                    <a:pt x="4577" y="20450"/>
                    <a:pt x="10226" y="20450"/>
                  </a:cubicBezTo>
                  <a:cubicBezTo>
                    <a:pt x="15873" y="20450"/>
                    <a:pt x="20451" y="15874"/>
                    <a:pt x="20451" y="10227"/>
                  </a:cubicBezTo>
                  <a:cubicBezTo>
                    <a:pt x="20451" y="4578"/>
                    <a:pt x="15873" y="0"/>
                    <a:pt x="10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9"/>
            <p:cNvSpPr/>
            <p:nvPr/>
          </p:nvSpPr>
          <p:spPr>
            <a:xfrm>
              <a:off x="-2698550" y="2579888"/>
              <a:ext cx="248575" cy="248575"/>
            </a:xfrm>
            <a:custGeom>
              <a:avLst/>
              <a:gdLst/>
              <a:ahLst/>
              <a:cxnLst/>
              <a:rect l="l" t="t" r="r" b="b"/>
              <a:pathLst>
                <a:path w="9943" h="9943" extrusionOk="0">
                  <a:moveTo>
                    <a:pt x="4497" y="0"/>
                  </a:moveTo>
                  <a:lnTo>
                    <a:pt x="4497" y="3827"/>
                  </a:lnTo>
                  <a:lnTo>
                    <a:pt x="1791" y="1121"/>
                  </a:lnTo>
                  <a:lnTo>
                    <a:pt x="1121" y="1793"/>
                  </a:lnTo>
                  <a:lnTo>
                    <a:pt x="3825" y="4496"/>
                  </a:lnTo>
                  <a:lnTo>
                    <a:pt x="1" y="4496"/>
                  </a:lnTo>
                  <a:lnTo>
                    <a:pt x="1" y="5446"/>
                  </a:lnTo>
                  <a:lnTo>
                    <a:pt x="3825" y="5446"/>
                  </a:lnTo>
                  <a:lnTo>
                    <a:pt x="1121" y="8152"/>
                  </a:lnTo>
                  <a:lnTo>
                    <a:pt x="1791" y="8824"/>
                  </a:lnTo>
                  <a:lnTo>
                    <a:pt x="4497" y="6118"/>
                  </a:lnTo>
                  <a:lnTo>
                    <a:pt x="4497" y="9942"/>
                  </a:lnTo>
                  <a:lnTo>
                    <a:pt x="5447" y="9942"/>
                  </a:lnTo>
                  <a:lnTo>
                    <a:pt x="5447" y="6118"/>
                  </a:lnTo>
                  <a:lnTo>
                    <a:pt x="8150" y="8824"/>
                  </a:lnTo>
                  <a:lnTo>
                    <a:pt x="8822" y="8152"/>
                  </a:lnTo>
                  <a:lnTo>
                    <a:pt x="6116" y="5446"/>
                  </a:lnTo>
                  <a:lnTo>
                    <a:pt x="9943" y="5446"/>
                  </a:lnTo>
                  <a:lnTo>
                    <a:pt x="9943" y="4496"/>
                  </a:lnTo>
                  <a:lnTo>
                    <a:pt x="6116" y="4496"/>
                  </a:lnTo>
                  <a:lnTo>
                    <a:pt x="8822" y="1793"/>
                  </a:lnTo>
                  <a:lnTo>
                    <a:pt x="8150" y="1121"/>
                  </a:lnTo>
                  <a:lnTo>
                    <a:pt x="5447" y="3827"/>
                  </a:lnTo>
                  <a:lnTo>
                    <a:pt x="5447" y="0"/>
                  </a:lnTo>
                  <a:close/>
                </a:path>
              </a:pathLst>
            </a:custGeom>
            <a:solidFill>
              <a:srgbClr val="F9F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9" name="Google Shape;909;p29"/>
          <p:cNvGrpSpPr/>
          <p:nvPr/>
        </p:nvGrpSpPr>
        <p:grpSpPr>
          <a:xfrm rot="10800000">
            <a:off x="8204654" y="1221873"/>
            <a:ext cx="1324554" cy="1324554"/>
            <a:chOff x="-3072300" y="3501913"/>
            <a:chExt cx="924000" cy="924000"/>
          </a:xfrm>
        </p:grpSpPr>
        <p:sp>
          <p:nvSpPr>
            <p:cNvPr id="910" name="Google Shape;910;p29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29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2" name="Google Shape;912;p29"/>
          <p:cNvSpPr/>
          <p:nvPr/>
        </p:nvSpPr>
        <p:spPr>
          <a:xfrm rot="10800000">
            <a:off x="2973731" y="117251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2" y="477"/>
                </a:moveTo>
                <a:lnTo>
                  <a:pt x="11180" y="2125"/>
                </a:lnTo>
                <a:lnTo>
                  <a:pt x="7479" y="5826"/>
                </a:lnTo>
                <a:lnTo>
                  <a:pt x="11180" y="9530"/>
                </a:lnTo>
                <a:lnTo>
                  <a:pt x="9532" y="11177"/>
                </a:lnTo>
                <a:lnTo>
                  <a:pt x="5829" y="7476"/>
                </a:lnTo>
                <a:lnTo>
                  <a:pt x="2127" y="11177"/>
                </a:lnTo>
                <a:lnTo>
                  <a:pt x="478" y="9530"/>
                </a:lnTo>
                <a:lnTo>
                  <a:pt x="4181" y="5826"/>
                </a:lnTo>
                <a:lnTo>
                  <a:pt x="478" y="2125"/>
                </a:lnTo>
                <a:lnTo>
                  <a:pt x="2127" y="477"/>
                </a:lnTo>
                <a:lnTo>
                  <a:pt x="5829" y="4179"/>
                </a:lnTo>
                <a:lnTo>
                  <a:pt x="9532" y="477"/>
                </a:lnTo>
                <a:close/>
                <a:moveTo>
                  <a:pt x="2127" y="0"/>
                </a:moveTo>
                <a:lnTo>
                  <a:pt x="0" y="2125"/>
                </a:lnTo>
                <a:lnTo>
                  <a:pt x="3704" y="5828"/>
                </a:lnTo>
                <a:lnTo>
                  <a:pt x="0" y="9530"/>
                </a:lnTo>
                <a:lnTo>
                  <a:pt x="2127" y="11657"/>
                </a:lnTo>
                <a:lnTo>
                  <a:pt x="5829" y="7953"/>
                </a:lnTo>
                <a:lnTo>
                  <a:pt x="9532" y="11657"/>
                </a:lnTo>
                <a:lnTo>
                  <a:pt x="11657" y="9530"/>
                </a:lnTo>
                <a:lnTo>
                  <a:pt x="7956" y="5828"/>
                </a:lnTo>
                <a:lnTo>
                  <a:pt x="11657" y="2125"/>
                </a:lnTo>
                <a:lnTo>
                  <a:pt x="9532" y="0"/>
                </a:lnTo>
                <a:lnTo>
                  <a:pt x="5829" y="3701"/>
                </a:lnTo>
                <a:lnTo>
                  <a:pt x="2127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3" name="Google Shape;913;p29"/>
          <p:cNvGrpSpPr/>
          <p:nvPr/>
        </p:nvGrpSpPr>
        <p:grpSpPr>
          <a:xfrm rot="10800000">
            <a:off x="-286077" y="2821923"/>
            <a:ext cx="1393688" cy="1324566"/>
            <a:chOff x="-1928925" y="1016488"/>
            <a:chExt cx="1072150" cy="1018975"/>
          </a:xfrm>
        </p:grpSpPr>
        <p:sp>
          <p:nvSpPr>
            <p:cNvPr id="914" name="Google Shape;914;p29"/>
            <p:cNvSpPr/>
            <p:nvPr/>
          </p:nvSpPr>
          <p:spPr>
            <a:xfrm>
              <a:off x="-1928925" y="1111438"/>
              <a:ext cx="924025" cy="924025"/>
            </a:xfrm>
            <a:custGeom>
              <a:avLst/>
              <a:gdLst/>
              <a:ahLst/>
              <a:cxnLst/>
              <a:rect l="l" t="t" r="r" b="b"/>
              <a:pathLst>
                <a:path w="36961" h="36961" extrusionOk="0">
                  <a:moveTo>
                    <a:pt x="18482" y="338"/>
                  </a:moveTo>
                  <a:cubicBezTo>
                    <a:pt x="28484" y="338"/>
                    <a:pt x="36623" y="8477"/>
                    <a:pt x="36623" y="18482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2"/>
                  </a:lnTo>
                  <a:cubicBezTo>
                    <a:pt x="338" y="8477"/>
                    <a:pt x="8477" y="338"/>
                    <a:pt x="18482" y="338"/>
                  </a:cubicBezTo>
                  <a:close/>
                  <a:moveTo>
                    <a:pt x="18482" y="1"/>
                  </a:moveTo>
                  <a:cubicBezTo>
                    <a:pt x="8291" y="1"/>
                    <a:pt x="1" y="8291"/>
                    <a:pt x="1" y="18482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2"/>
                  </a:lnTo>
                  <a:cubicBezTo>
                    <a:pt x="36960" y="8291"/>
                    <a:pt x="28670" y="1"/>
                    <a:pt x="18482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29"/>
            <p:cNvSpPr/>
            <p:nvPr/>
          </p:nvSpPr>
          <p:spPr>
            <a:xfrm>
              <a:off x="-1780825" y="1016488"/>
              <a:ext cx="924050" cy="924050"/>
            </a:xfrm>
            <a:custGeom>
              <a:avLst/>
              <a:gdLst/>
              <a:ahLst/>
              <a:cxnLst/>
              <a:rect l="l" t="t" r="r" b="b"/>
              <a:pathLst>
                <a:path w="36962" h="36962" extrusionOk="0">
                  <a:moveTo>
                    <a:pt x="18481" y="339"/>
                  </a:moveTo>
                  <a:cubicBezTo>
                    <a:pt x="28484" y="339"/>
                    <a:pt x="36623" y="8478"/>
                    <a:pt x="36623" y="18481"/>
                  </a:cubicBezTo>
                  <a:lnTo>
                    <a:pt x="36623" y="36623"/>
                  </a:lnTo>
                  <a:lnTo>
                    <a:pt x="339" y="36623"/>
                  </a:lnTo>
                  <a:lnTo>
                    <a:pt x="339" y="18481"/>
                  </a:lnTo>
                  <a:cubicBezTo>
                    <a:pt x="339" y="8478"/>
                    <a:pt x="8478" y="339"/>
                    <a:pt x="18481" y="339"/>
                  </a:cubicBezTo>
                  <a:close/>
                  <a:moveTo>
                    <a:pt x="18481" y="0"/>
                  </a:moveTo>
                  <a:cubicBezTo>
                    <a:pt x="8290" y="0"/>
                    <a:pt x="0" y="8291"/>
                    <a:pt x="0" y="18481"/>
                  </a:cubicBezTo>
                  <a:lnTo>
                    <a:pt x="0" y="36962"/>
                  </a:lnTo>
                  <a:lnTo>
                    <a:pt x="36962" y="36962"/>
                  </a:lnTo>
                  <a:lnTo>
                    <a:pt x="36962" y="18481"/>
                  </a:lnTo>
                  <a:cubicBezTo>
                    <a:pt x="36962" y="8291"/>
                    <a:pt x="28671" y="0"/>
                    <a:pt x="18481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6" name="Google Shape;916;p29"/>
          <p:cNvSpPr/>
          <p:nvPr/>
        </p:nvSpPr>
        <p:spPr>
          <a:xfrm rot="10800000">
            <a:off x="8597621" y="3696350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7" name="Google Shape;917;p29"/>
          <p:cNvGrpSpPr/>
          <p:nvPr/>
        </p:nvGrpSpPr>
        <p:grpSpPr>
          <a:xfrm rot="10800000">
            <a:off x="7560259" y="-65533"/>
            <a:ext cx="568777" cy="568777"/>
            <a:chOff x="351800" y="4651988"/>
            <a:chExt cx="396775" cy="396775"/>
          </a:xfrm>
        </p:grpSpPr>
        <p:sp>
          <p:nvSpPr>
            <p:cNvPr id="918" name="Google Shape;918;p29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29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0" name="Google Shape;920;p29"/>
          <p:cNvSpPr/>
          <p:nvPr/>
        </p:nvSpPr>
        <p:spPr>
          <a:xfrm rot="10800000">
            <a:off x="-214431" y="1452257"/>
            <a:ext cx="457573" cy="494020"/>
          </a:xfrm>
          <a:custGeom>
            <a:avLst/>
            <a:gdLst/>
            <a:ahLst/>
            <a:cxnLst/>
            <a:rect l="l" t="t" r="r" b="b"/>
            <a:pathLst>
              <a:path w="12768" h="13785" extrusionOk="0">
                <a:moveTo>
                  <a:pt x="1" y="0"/>
                </a:moveTo>
                <a:lnTo>
                  <a:pt x="1" y="13784"/>
                </a:lnTo>
                <a:lnTo>
                  <a:pt x="2553" y="13784"/>
                </a:lnTo>
                <a:lnTo>
                  <a:pt x="2553" y="11232"/>
                </a:lnTo>
                <a:lnTo>
                  <a:pt x="5108" y="11232"/>
                </a:lnTo>
                <a:lnTo>
                  <a:pt x="5108" y="8677"/>
                </a:lnTo>
                <a:lnTo>
                  <a:pt x="7660" y="8677"/>
                </a:lnTo>
                <a:lnTo>
                  <a:pt x="7660" y="6125"/>
                </a:lnTo>
                <a:lnTo>
                  <a:pt x="10215" y="6125"/>
                </a:lnTo>
                <a:lnTo>
                  <a:pt x="10215" y="3572"/>
                </a:lnTo>
                <a:lnTo>
                  <a:pt x="12767" y="3572"/>
                </a:lnTo>
                <a:lnTo>
                  <a:pt x="12767" y="0"/>
                </a:lnTo>
                <a:close/>
              </a:path>
            </a:pathLst>
          </a:custGeom>
          <a:solidFill>
            <a:srgbClr val="2127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21" name="Google Shape;921;p29"/>
          <p:cNvGrpSpPr/>
          <p:nvPr/>
        </p:nvGrpSpPr>
        <p:grpSpPr>
          <a:xfrm rot="10800000">
            <a:off x="3310830" y="4222939"/>
            <a:ext cx="568849" cy="568777"/>
            <a:chOff x="-2673125" y="1129213"/>
            <a:chExt cx="396825" cy="396775"/>
          </a:xfrm>
        </p:grpSpPr>
        <p:sp>
          <p:nvSpPr>
            <p:cNvPr id="922" name="Google Shape;922;p29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29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4" name="Google Shape;924;p29"/>
          <p:cNvSpPr/>
          <p:nvPr/>
        </p:nvSpPr>
        <p:spPr>
          <a:xfrm rot="10800000">
            <a:off x="1377201" y="4640559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1" y="477"/>
                </a:moveTo>
                <a:lnTo>
                  <a:pt x="11180" y="2127"/>
                </a:lnTo>
                <a:lnTo>
                  <a:pt x="7477" y="5828"/>
                </a:lnTo>
                <a:lnTo>
                  <a:pt x="11180" y="9532"/>
                </a:lnTo>
                <a:lnTo>
                  <a:pt x="9531" y="11180"/>
                </a:lnTo>
                <a:lnTo>
                  <a:pt x="5829" y="7478"/>
                </a:lnTo>
                <a:lnTo>
                  <a:pt x="2126" y="11180"/>
                </a:lnTo>
                <a:lnTo>
                  <a:pt x="478" y="9532"/>
                </a:lnTo>
                <a:lnTo>
                  <a:pt x="4179" y="5828"/>
                </a:lnTo>
                <a:lnTo>
                  <a:pt x="478" y="2127"/>
                </a:lnTo>
                <a:lnTo>
                  <a:pt x="2126" y="477"/>
                </a:lnTo>
                <a:lnTo>
                  <a:pt x="5829" y="4181"/>
                </a:lnTo>
                <a:lnTo>
                  <a:pt x="9531" y="477"/>
                </a:lnTo>
                <a:close/>
                <a:moveTo>
                  <a:pt x="2126" y="0"/>
                </a:moveTo>
                <a:lnTo>
                  <a:pt x="1" y="2127"/>
                </a:lnTo>
                <a:lnTo>
                  <a:pt x="3702" y="5828"/>
                </a:lnTo>
                <a:lnTo>
                  <a:pt x="1" y="9532"/>
                </a:lnTo>
                <a:lnTo>
                  <a:pt x="2126" y="11657"/>
                </a:lnTo>
                <a:lnTo>
                  <a:pt x="5829" y="7956"/>
                </a:lnTo>
                <a:lnTo>
                  <a:pt x="9531" y="11657"/>
                </a:lnTo>
                <a:lnTo>
                  <a:pt x="11658" y="9532"/>
                </a:lnTo>
                <a:lnTo>
                  <a:pt x="7954" y="5828"/>
                </a:lnTo>
                <a:lnTo>
                  <a:pt x="11658" y="2127"/>
                </a:lnTo>
                <a:lnTo>
                  <a:pt x="9531" y="0"/>
                </a:lnTo>
                <a:lnTo>
                  <a:pt x="5829" y="3704"/>
                </a:lnTo>
                <a:lnTo>
                  <a:pt x="2126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FA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5" name="Google Shape;925;p29"/>
          <p:cNvSpPr/>
          <p:nvPr/>
        </p:nvSpPr>
        <p:spPr>
          <a:xfrm>
            <a:off x="6914920" y="4146509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4"/>
          <p:cNvGrpSpPr/>
          <p:nvPr/>
        </p:nvGrpSpPr>
        <p:grpSpPr>
          <a:xfrm rot="-5400000" flipH="1">
            <a:off x="322168" y="4250127"/>
            <a:ext cx="1324554" cy="1324554"/>
            <a:chOff x="-3072300" y="3501913"/>
            <a:chExt cx="924000" cy="924000"/>
          </a:xfrm>
        </p:grpSpPr>
        <p:sp>
          <p:nvSpPr>
            <p:cNvPr id="82" name="Google Shape;82;p4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" name="Google Shape;84;p4"/>
          <p:cNvGrpSpPr/>
          <p:nvPr/>
        </p:nvGrpSpPr>
        <p:grpSpPr>
          <a:xfrm flipH="1">
            <a:off x="8178950" y="1569265"/>
            <a:ext cx="1393688" cy="1324566"/>
            <a:chOff x="-1928925" y="1016488"/>
            <a:chExt cx="1072150" cy="1018975"/>
          </a:xfrm>
        </p:grpSpPr>
        <p:sp>
          <p:nvSpPr>
            <p:cNvPr id="85" name="Google Shape;85;p4"/>
            <p:cNvSpPr/>
            <p:nvPr/>
          </p:nvSpPr>
          <p:spPr>
            <a:xfrm>
              <a:off x="-1928925" y="1111438"/>
              <a:ext cx="924025" cy="924025"/>
            </a:xfrm>
            <a:custGeom>
              <a:avLst/>
              <a:gdLst/>
              <a:ahLst/>
              <a:cxnLst/>
              <a:rect l="l" t="t" r="r" b="b"/>
              <a:pathLst>
                <a:path w="36961" h="36961" extrusionOk="0">
                  <a:moveTo>
                    <a:pt x="18482" y="338"/>
                  </a:moveTo>
                  <a:cubicBezTo>
                    <a:pt x="28484" y="338"/>
                    <a:pt x="36623" y="8477"/>
                    <a:pt x="36623" y="18482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2"/>
                  </a:lnTo>
                  <a:cubicBezTo>
                    <a:pt x="338" y="8477"/>
                    <a:pt x="8477" y="338"/>
                    <a:pt x="18482" y="338"/>
                  </a:cubicBezTo>
                  <a:close/>
                  <a:moveTo>
                    <a:pt x="18482" y="1"/>
                  </a:moveTo>
                  <a:cubicBezTo>
                    <a:pt x="8291" y="1"/>
                    <a:pt x="1" y="8291"/>
                    <a:pt x="1" y="18482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2"/>
                  </a:lnTo>
                  <a:cubicBezTo>
                    <a:pt x="36960" y="8291"/>
                    <a:pt x="28670" y="1"/>
                    <a:pt x="18482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-1780825" y="1016488"/>
              <a:ext cx="924050" cy="924050"/>
            </a:xfrm>
            <a:custGeom>
              <a:avLst/>
              <a:gdLst/>
              <a:ahLst/>
              <a:cxnLst/>
              <a:rect l="l" t="t" r="r" b="b"/>
              <a:pathLst>
                <a:path w="36962" h="36962" extrusionOk="0">
                  <a:moveTo>
                    <a:pt x="18481" y="339"/>
                  </a:moveTo>
                  <a:cubicBezTo>
                    <a:pt x="28484" y="339"/>
                    <a:pt x="36623" y="8478"/>
                    <a:pt x="36623" y="18481"/>
                  </a:cubicBezTo>
                  <a:lnTo>
                    <a:pt x="36623" y="36623"/>
                  </a:lnTo>
                  <a:lnTo>
                    <a:pt x="339" y="36623"/>
                  </a:lnTo>
                  <a:lnTo>
                    <a:pt x="339" y="18481"/>
                  </a:lnTo>
                  <a:cubicBezTo>
                    <a:pt x="339" y="8478"/>
                    <a:pt x="8478" y="339"/>
                    <a:pt x="18481" y="339"/>
                  </a:cubicBezTo>
                  <a:close/>
                  <a:moveTo>
                    <a:pt x="18481" y="0"/>
                  </a:moveTo>
                  <a:cubicBezTo>
                    <a:pt x="8290" y="0"/>
                    <a:pt x="0" y="8291"/>
                    <a:pt x="0" y="18481"/>
                  </a:cubicBezTo>
                  <a:lnTo>
                    <a:pt x="0" y="36962"/>
                  </a:lnTo>
                  <a:lnTo>
                    <a:pt x="36962" y="36962"/>
                  </a:lnTo>
                  <a:lnTo>
                    <a:pt x="36962" y="18481"/>
                  </a:lnTo>
                  <a:cubicBezTo>
                    <a:pt x="36962" y="8291"/>
                    <a:pt x="28671" y="0"/>
                    <a:pt x="18481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" name="Google Shape;87;p4"/>
          <p:cNvGrpSpPr/>
          <p:nvPr/>
        </p:nvGrpSpPr>
        <p:grpSpPr>
          <a:xfrm rot="5400000" flipH="1">
            <a:off x="-23497" y="2151019"/>
            <a:ext cx="645304" cy="1122696"/>
            <a:chOff x="764950" y="1338988"/>
            <a:chExt cx="437050" cy="760325"/>
          </a:xfrm>
        </p:grpSpPr>
        <p:sp>
          <p:nvSpPr>
            <p:cNvPr id="88" name="Google Shape;88;p4"/>
            <p:cNvSpPr/>
            <p:nvPr/>
          </p:nvSpPr>
          <p:spPr>
            <a:xfrm>
              <a:off x="764950" y="1338988"/>
              <a:ext cx="262300" cy="653600"/>
            </a:xfrm>
            <a:custGeom>
              <a:avLst/>
              <a:gdLst/>
              <a:ahLst/>
              <a:cxnLst/>
              <a:rect l="l" t="t" r="r" b="b"/>
              <a:pathLst>
                <a:path w="10492" h="26144" extrusionOk="0">
                  <a:moveTo>
                    <a:pt x="5246" y="338"/>
                  </a:moveTo>
                  <a:cubicBezTo>
                    <a:pt x="7952" y="338"/>
                    <a:pt x="10152" y="2538"/>
                    <a:pt x="10152" y="5244"/>
                  </a:cubicBezTo>
                  <a:lnTo>
                    <a:pt x="10152" y="20898"/>
                  </a:lnTo>
                  <a:cubicBezTo>
                    <a:pt x="10152" y="23604"/>
                    <a:pt x="7952" y="25804"/>
                    <a:pt x="5246" y="25804"/>
                  </a:cubicBezTo>
                  <a:cubicBezTo>
                    <a:pt x="3935" y="25804"/>
                    <a:pt x="2702" y="25295"/>
                    <a:pt x="1776" y="24368"/>
                  </a:cubicBezTo>
                  <a:cubicBezTo>
                    <a:pt x="849" y="23440"/>
                    <a:pt x="340" y="22209"/>
                    <a:pt x="340" y="20898"/>
                  </a:cubicBezTo>
                  <a:lnTo>
                    <a:pt x="340" y="5244"/>
                  </a:lnTo>
                  <a:cubicBezTo>
                    <a:pt x="340" y="3933"/>
                    <a:pt x="849" y="2702"/>
                    <a:pt x="1776" y="1776"/>
                  </a:cubicBezTo>
                  <a:cubicBezTo>
                    <a:pt x="2702" y="847"/>
                    <a:pt x="3935" y="338"/>
                    <a:pt x="5246" y="338"/>
                  </a:cubicBezTo>
                  <a:close/>
                  <a:moveTo>
                    <a:pt x="5246" y="1"/>
                  </a:moveTo>
                  <a:cubicBezTo>
                    <a:pt x="2355" y="1"/>
                    <a:pt x="1" y="2353"/>
                    <a:pt x="1" y="5244"/>
                  </a:cubicBezTo>
                  <a:lnTo>
                    <a:pt x="1" y="20898"/>
                  </a:lnTo>
                  <a:cubicBezTo>
                    <a:pt x="1" y="22297"/>
                    <a:pt x="547" y="23615"/>
                    <a:pt x="1538" y="24606"/>
                  </a:cubicBezTo>
                  <a:cubicBezTo>
                    <a:pt x="2527" y="25597"/>
                    <a:pt x="3845" y="26141"/>
                    <a:pt x="5246" y="26143"/>
                  </a:cubicBezTo>
                  <a:cubicBezTo>
                    <a:pt x="6691" y="26141"/>
                    <a:pt x="8004" y="25554"/>
                    <a:pt x="8954" y="24604"/>
                  </a:cubicBezTo>
                  <a:cubicBezTo>
                    <a:pt x="9902" y="23654"/>
                    <a:pt x="10491" y="22343"/>
                    <a:pt x="10491" y="20898"/>
                  </a:cubicBezTo>
                  <a:lnTo>
                    <a:pt x="10491" y="5244"/>
                  </a:lnTo>
                  <a:cubicBezTo>
                    <a:pt x="10491" y="2353"/>
                    <a:pt x="8138" y="1"/>
                    <a:pt x="524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9" name="Google Shape;89;p4"/>
            <p:cNvGrpSpPr/>
            <p:nvPr/>
          </p:nvGrpSpPr>
          <p:grpSpPr>
            <a:xfrm>
              <a:off x="1091850" y="1670638"/>
              <a:ext cx="110150" cy="428675"/>
              <a:chOff x="1091850" y="1670638"/>
              <a:chExt cx="110150" cy="428675"/>
            </a:xfrm>
          </p:grpSpPr>
          <p:sp>
            <p:nvSpPr>
              <p:cNvPr id="90" name="Google Shape;90;p4"/>
              <p:cNvSpPr/>
              <p:nvPr/>
            </p:nvSpPr>
            <p:spPr>
              <a:xfrm>
                <a:off x="1091850" y="1989163"/>
                <a:ext cx="1101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6" extrusionOk="0">
                    <a:moveTo>
                      <a:pt x="2203" y="0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4"/>
              <p:cNvSpPr/>
              <p:nvPr/>
            </p:nvSpPr>
            <p:spPr>
              <a:xfrm>
                <a:off x="1091850" y="1882963"/>
                <a:ext cx="11015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7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4"/>
              <p:cNvSpPr/>
              <p:nvPr/>
            </p:nvSpPr>
            <p:spPr>
              <a:xfrm>
                <a:off x="1091850" y="17768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0"/>
                    </a:moveTo>
                    <a:lnTo>
                      <a:pt x="0" y="2201"/>
                    </a:lnTo>
                    <a:lnTo>
                      <a:pt x="2203" y="4403"/>
                    </a:lnTo>
                    <a:lnTo>
                      <a:pt x="4406" y="2201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4"/>
              <p:cNvSpPr/>
              <p:nvPr/>
            </p:nvSpPr>
            <p:spPr>
              <a:xfrm>
                <a:off x="1091850" y="16706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4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4" name="Google Shape;94;p4"/>
          <p:cNvGrpSpPr/>
          <p:nvPr/>
        </p:nvGrpSpPr>
        <p:grpSpPr>
          <a:xfrm flipH="1">
            <a:off x="5891179" y="4353313"/>
            <a:ext cx="732913" cy="732913"/>
            <a:chOff x="-2829900" y="2448538"/>
            <a:chExt cx="511275" cy="511275"/>
          </a:xfrm>
        </p:grpSpPr>
        <p:sp>
          <p:nvSpPr>
            <p:cNvPr id="95" name="Google Shape;95;p4"/>
            <p:cNvSpPr/>
            <p:nvPr/>
          </p:nvSpPr>
          <p:spPr>
            <a:xfrm>
              <a:off x="-2829900" y="2448538"/>
              <a:ext cx="511275" cy="511275"/>
            </a:xfrm>
            <a:custGeom>
              <a:avLst/>
              <a:gdLst/>
              <a:ahLst/>
              <a:cxnLst/>
              <a:rect l="l" t="t" r="r" b="b"/>
              <a:pathLst>
                <a:path w="20451" h="20451" extrusionOk="0">
                  <a:moveTo>
                    <a:pt x="10226" y="0"/>
                  </a:moveTo>
                  <a:cubicBezTo>
                    <a:pt x="4577" y="0"/>
                    <a:pt x="1" y="4578"/>
                    <a:pt x="1" y="10227"/>
                  </a:cubicBezTo>
                  <a:cubicBezTo>
                    <a:pt x="1" y="15874"/>
                    <a:pt x="4577" y="20450"/>
                    <a:pt x="10226" y="20450"/>
                  </a:cubicBezTo>
                  <a:cubicBezTo>
                    <a:pt x="15873" y="20450"/>
                    <a:pt x="20451" y="15874"/>
                    <a:pt x="20451" y="10227"/>
                  </a:cubicBezTo>
                  <a:cubicBezTo>
                    <a:pt x="20451" y="4578"/>
                    <a:pt x="15873" y="0"/>
                    <a:pt x="10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-2698550" y="2579888"/>
              <a:ext cx="248575" cy="248575"/>
            </a:xfrm>
            <a:custGeom>
              <a:avLst/>
              <a:gdLst/>
              <a:ahLst/>
              <a:cxnLst/>
              <a:rect l="l" t="t" r="r" b="b"/>
              <a:pathLst>
                <a:path w="9943" h="9943" extrusionOk="0">
                  <a:moveTo>
                    <a:pt x="4497" y="0"/>
                  </a:moveTo>
                  <a:lnTo>
                    <a:pt x="4497" y="3827"/>
                  </a:lnTo>
                  <a:lnTo>
                    <a:pt x="1791" y="1121"/>
                  </a:lnTo>
                  <a:lnTo>
                    <a:pt x="1121" y="1793"/>
                  </a:lnTo>
                  <a:lnTo>
                    <a:pt x="3825" y="4496"/>
                  </a:lnTo>
                  <a:lnTo>
                    <a:pt x="1" y="4496"/>
                  </a:lnTo>
                  <a:lnTo>
                    <a:pt x="1" y="5446"/>
                  </a:lnTo>
                  <a:lnTo>
                    <a:pt x="3825" y="5446"/>
                  </a:lnTo>
                  <a:lnTo>
                    <a:pt x="1121" y="8152"/>
                  </a:lnTo>
                  <a:lnTo>
                    <a:pt x="1791" y="8824"/>
                  </a:lnTo>
                  <a:lnTo>
                    <a:pt x="4497" y="6118"/>
                  </a:lnTo>
                  <a:lnTo>
                    <a:pt x="4497" y="9942"/>
                  </a:lnTo>
                  <a:lnTo>
                    <a:pt x="5447" y="9942"/>
                  </a:lnTo>
                  <a:lnTo>
                    <a:pt x="5447" y="6118"/>
                  </a:lnTo>
                  <a:lnTo>
                    <a:pt x="8150" y="8824"/>
                  </a:lnTo>
                  <a:lnTo>
                    <a:pt x="8822" y="8152"/>
                  </a:lnTo>
                  <a:lnTo>
                    <a:pt x="6116" y="5446"/>
                  </a:lnTo>
                  <a:lnTo>
                    <a:pt x="9943" y="5446"/>
                  </a:lnTo>
                  <a:lnTo>
                    <a:pt x="9943" y="4496"/>
                  </a:lnTo>
                  <a:lnTo>
                    <a:pt x="6116" y="4496"/>
                  </a:lnTo>
                  <a:lnTo>
                    <a:pt x="8822" y="1793"/>
                  </a:lnTo>
                  <a:lnTo>
                    <a:pt x="8150" y="1121"/>
                  </a:lnTo>
                  <a:lnTo>
                    <a:pt x="5447" y="3827"/>
                  </a:lnTo>
                  <a:lnTo>
                    <a:pt x="5447" y="0"/>
                  </a:lnTo>
                  <a:close/>
                </a:path>
              </a:pathLst>
            </a:custGeom>
            <a:solidFill>
              <a:srgbClr val="F9F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" name="Google Shape;97;p4"/>
          <p:cNvSpPr/>
          <p:nvPr/>
        </p:nvSpPr>
        <p:spPr>
          <a:xfrm flipH="1">
            <a:off x="181697" y="245701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4"/>
          <p:cNvSpPr/>
          <p:nvPr/>
        </p:nvSpPr>
        <p:spPr>
          <a:xfrm flipH="1">
            <a:off x="8537975" y="4515204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2" y="477"/>
                </a:moveTo>
                <a:lnTo>
                  <a:pt x="11180" y="2125"/>
                </a:lnTo>
                <a:lnTo>
                  <a:pt x="7479" y="5826"/>
                </a:lnTo>
                <a:lnTo>
                  <a:pt x="11180" y="9530"/>
                </a:lnTo>
                <a:lnTo>
                  <a:pt x="9532" y="11177"/>
                </a:lnTo>
                <a:lnTo>
                  <a:pt x="5829" y="7476"/>
                </a:lnTo>
                <a:lnTo>
                  <a:pt x="2127" y="11177"/>
                </a:lnTo>
                <a:lnTo>
                  <a:pt x="478" y="9530"/>
                </a:lnTo>
                <a:lnTo>
                  <a:pt x="4181" y="5826"/>
                </a:lnTo>
                <a:lnTo>
                  <a:pt x="478" y="2125"/>
                </a:lnTo>
                <a:lnTo>
                  <a:pt x="2127" y="477"/>
                </a:lnTo>
                <a:lnTo>
                  <a:pt x="5829" y="4179"/>
                </a:lnTo>
                <a:lnTo>
                  <a:pt x="9532" y="477"/>
                </a:lnTo>
                <a:close/>
                <a:moveTo>
                  <a:pt x="2127" y="0"/>
                </a:moveTo>
                <a:lnTo>
                  <a:pt x="0" y="2125"/>
                </a:lnTo>
                <a:lnTo>
                  <a:pt x="3704" y="5828"/>
                </a:lnTo>
                <a:lnTo>
                  <a:pt x="0" y="9530"/>
                </a:lnTo>
                <a:lnTo>
                  <a:pt x="2127" y="11657"/>
                </a:lnTo>
                <a:lnTo>
                  <a:pt x="5829" y="7953"/>
                </a:lnTo>
                <a:lnTo>
                  <a:pt x="9532" y="11657"/>
                </a:lnTo>
                <a:lnTo>
                  <a:pt x="11657" y="9530"/>
                </a:lnTo>
                <a:lnTo>
                  <a:pt x="7956" y="5828"/>
                </a:lnTo>
                <a:lnTo>
                  <a:pt x="11657" y="2125"/>
                </a:lnTo>
                <a:lnTo>
                  <a:pt x="9532" y="0"/>
                </a:lnTo>
                <a:lnTo>
                  <a:pt x="5829" y="3701"/>
                </a:lnTo>
                <a:lnTo>
                  <a:pt x="2127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" name="Google Shape;99;p4"/>
          <p:cNvGrpSpPr/>
          <p:nvPr/>
        </p:nvGrpSpPr>
        <p:grpSpPr>
          <a:xfrm flipH="1">
            <a:off x="6337137" y="153589"/>
            <a:ext cx="1841811" cy="291433"/>
            <a:chOff x="-701200" y="1030038"/>
            <a:chExt cx="1253700" cy="198375"/>
          </a:xfrm>
        </p:grpSpPr>
        <p:sp>
          <p:nvSpPr>
            <p:cNvPr id="100" name="Google Shape;100;p4"/>
            <p:cNvSpPr/>
            <p:nvPr/>
          </p:nvSpPr>
          <p:spPr>
            <a:xfrm>
              <a:off x="-701200" y="1030038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3967" y="0"/>
                  </a:moveTo>
                  <a:cubicBezTo>
                    <a:pt x="1775" y="0"/>
                    <a:pt x="0" y="1775"/>
                    <a:pt x="0" y="3967"/>
                  </a:cubicBezTo>
                  <a:lnTo>
                    <a:pt x="7934" y="3967"/>
                  </a:lnTo>
                  <a:cubicBezTo>
                    <a:pt x="7934" y="1775"/>
                    <a:pt x="6159" y="0"/>
                    <a:pt x="3967" y="0"/>
                  </a:cubicBez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-173550" y="1129213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1" y="0"/>
                  </a:moveTo>
                  <a:cubicBezTo>
                    <a:pt x="1" y="2192"/>
                    <a:pt x="1776" y="3967"/>
                    <a:pt x="3968" y="3967"/>
                  </a:cubicBezTo>
                  <a:cubicBezTo>
                    <a:pt x="6160" y="3967"/>
                    <a:pt x="7935" y="2192"/>
                    <a:pt x="79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354125" y="1030038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3967" y="0"/>
                  </a:moveTo>
                  <a:cubicBezTo>
                    <a:pt x="1775" y="0"/>
                    <a:pt x="0" y="1775"/>
                    <a:pt x="0" y="3967"/>
                  </a:cubicBezTo>
                  <a:lnTo>
                    <a:pt x="7934" y="3967"/>
                  </a:lnTo>
                  <a:cubicBezTo>
                    <a:pt x="7934" y="1775"/>
                    <a:pt x="6159" y="0"/>
                    <a:pt x="3967" y="0"/>
                  </a:cubicBez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103;p4"/>
          <p:cNvGrpSpPr/>
          <p:nvPr/>
        </p:nvGrpSpPr>
        <p:grpSpPr>
          <a:xfrm flipH="1">
            <a:off x="3767481" y="4726385"/>
            <a:ext cx="568849" cy="568777"/>
            <a:chOff x="-2673125" y="1129213"/>
            <a:chExt cx="396825" cy="396775"/>
          </a:xfrm>
        </p:grpSpPr>
        <p:sp>
          <p:nvSpPr>
            <p:cNvPr id="104" name="Google Shape;104;p4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" name="Google Shape;106;p4"/>
          <p:cNvGrpSpPr/>
          <p:nvPr/>
        </p:nvGrpSpPr>
        <p:grpSpPr>
          <a:xfrm flipH="1">
            <a:off x="2739785" y="-298612"/>
            <a:ext cx="568777" cy="568777"/>
            <a:chOff x="351800" y="4651988"/>
            <a:chExt cx="396775" cy="396775"/>
          </a:xfrm>
        </p:grpSpPr>
        <p:sp>
          <p:nvSpPr>
            <p:cNvPr id="107" name="Google Shape;107;p4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4"/>
          <p:cNvSpPr/>
          <p:nvPr/>
        </p:nvSpPr>
        <p:spPr>
          <a:xfrm>
            <a:off x="322175" y="245700"/>
            <a:ext cx="8499600" cy="4652100"/>
          </a:xfrm>
          <a:prstGeom prst="roundRect">
            <a:avLst>
              <a:gd name="adj" fmla="val 15602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/>
          <p:nvPr/>
        </p:nvSpPr>
        <p:spPr>
          <a:xfrm rot="10800000">
            <a:off x="7944127" y="4730043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5"/>
          <p:cNvSpPr/>
          <p:nvPr/>
        </p:nvSpPr>
        <p:spPr>
          <a:xfrm rot="10800000">
            <a:off x="596520" y="4574154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1" y="477"/>
                </a:moveTo>
                <a:lnTo>
                  <a:pt x="11180" y="2127"/>
                </a:lnTo>
                <a:lnTo>
                  <a:pt x="7477" y="5828"/>
                </a:lnTo>
                <a:lnTo>
                  <a:pt x="11180" y="9532"/>
                </a:lnTo>
                <a:lnTo>
                  <a:pt x="9531" y="11180"/>
                </a:lnTo>
                <a:lnTo>
                  <a:pt x="5829" y="7478"/>
                </a:lnTo>
                <a:lnTo>
                  <a:pt x="2126" y="11180"/>
                </a:lnTo>
                <a:lnTo>
                  <a:pt x="478" y="9532"/>
                </a:lnTo>
                <a:lnTo>
                  <a:pt x="4179" y="5828"/>
                </a:lnTo>
                <a:lnTo>
                  <a:pt x="478" y="2127"/>
                </a:lnTo>
                <a:lnTo>
                  <a:pt x="2126" y="477"/>
                </a:lnTo>
                <a:lnTo>
                  <a:pt x="5829" y="4181"/>
                </a:lnTo>
                <a:lnTo>
                  <a:pt x="9531" y="477"/>
                </a:lnTo>
                <a:close/>
                <a:moveTo>
                  <a:pt x="2126" y="0"/>
                </a:moveTo>
                <a:lnTo>
                  <a:pt x="1" y="2127"/>
                </a:lnTo>
                <a:lnTo>
                  <a:pt x="3702" y="5828"/>
                </a:lnTo>
                <a:lnTo>
                  <a:pt x="1" y="9532"/>
                </a:lnTo>
                <a:lnTo>
                  <a:pt x="2126" y="11657"/>
                </a:lnTo>
                <a:lnTo>
                  <a:pt x="5829" y="7956"/>
                </a:lnTo>
                <a:lnTo>
                  <a:pt x="9531" y="11657"/>
                </a:lnTo>
                <a:lnTo>
                  <a:pt x="11658" y="9532"/>
                </a:lnTo>
                <a:lnTo>
                  <a:pt x="7954" y="5828"/>
                </a:lnTo>
                <a:lnTo>
                  <a:pt x="11658" y="2127"/>
                </a:lnTo>
                <a:lnTo>
                  <a:pt x="9531" y="0"/>
                </a:lnTo>
                <a:lnTo>
                  <a:pt x="5829" y="3704"/>
                </a:lnTo>
                <a:lnTo>
                  <a:pt x="2126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FA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" name="Google Shape;115;p5"/>
          <p:cNvGrpSpPr/>
          <p:nvPr/>
        </p:nvGrpSpPr>
        <p:grpSpPr>
          <a:xfrm rot="5400000">
            <a:off x="4500047" y="-559215"/>
            <a:ext cx="645304" cy="1122696"/>
            <a:chOff x="764950" y="1338988"/>
            <a:chExt cx="437050" cy="760325"/>
          </a:xfrm>
        </p:grpSpPr>
        <p:sp>
          <p:nvSpPr>
            <p:cNvPr id="116" name="Google Shape;116;p5"/>
            <p:cNvSpPr/>
            <p:nvPr/>
          </p:nvSpPr>
          <p:spPr>
            <a:xfrm>
              <a:off x="764950" y="1338988"/>
              <a:ext cx="262300" cy="653600"/>
            </a:xfrm>
            <a:custGeom>
              <a:avLst/>
              <a:gdLst/>
              <a:ahLst/>
              <a:cxnLst/>
              <a:rect l="l" t="t" r="r" b="b"/>
              <a:pathLst>
                <a:path w="10492" h="26144" extrusionOk="0">
                  <a:moveTo>
                    <a:pt x="5246" y="338"/>
                  </a:moveTo>
                  <a:cubicBezTo>
                    <a:pt x="7952" y="338"/>
                    <a:pt x="10152" y="2538"/>
                    <a:pt x="10152" y="5244"/>
                  </a:cubicBezTo>
                  <a:lnTo>
                    <a:pt x="10152" y="20898"/>
                  </a:lnTo>
                  <a:cubicBezTo>
                    <a:pt x="10152" y="23604"/>
                    <a:pt x="7952" y="25804"/>
                    <a:pt x="5246" y="25804"/>
                  </a:cubicBezTo>
                  <a:cubicBezTo>
                    <a:pt x="3935" y="25804"/>
                    <a:pt x="2702" y="25295"/>
                    <a:pt x="1776" y="24368"/>
                  </a:cubicBezTo>
                  <a:cubicBezTo>
                    <a:pt x="849" y="23440"/>
                    <a:pt x="340" y="22209"/>
                    <a:pt x="340" y="20898"/>
                  </a:cubicBezTo>
                  <a:lnTo>
                    <a:pt x="340" y="5244"/>
                  </a:lnTo>
                  <a:cubicBezTo>
                    <a:pt x="340" y="3933"/>
                    <a:pt x="849" y="2702"/>
                    <a:pt x="1776" y="1776"/>
                  </a:cubicBezTo>
                  <a:cubicBezTo>
                    <a:pt x="2702" y="847"/>
                    <a:pt x="3935" y="338"/>
                    <a:pt x="5246" y="338"/>
                  </a:cubicBezTo>
                  <a:close/>
                  <a:moveTo>
                    <a:pt x="5246" y="1"/>
                  </a:moveTo>
                  <a:cubicBezTo>
                    <a:pt x="2355" y="1"/>
                    <a:pt x="1" y="2353"/>
                    <a:pt x="1" y="5244"/>
                  </a:cubicBezTo>
                  <a:lnTo>
                    <a:pt x="1" y="20898"/>
                  </a:lnTo>
                  <a:cubicBezTo>
                    <a:pt x="1" y="22297"/>
                    <a:pt x="547" y="23615"/>
                    <a:pt x="1538" y="24606"/>
                  </a:cubicBezTo>
                  <a:cubicBezTo>
                    <a:pt x="2527" y="25597"/>
                    <a:pt x="3845" y="26141"/>
                    <a:pt x="5246" y="26143"/>
                  </a:cubicBezTo>
                  <a:cubicBezTo>
                    <a:pt x="6691" y="26141"/>
                    <a:pt x="8004" y="25554"/>
                    <a:pt x="8954" y="24604"/>
                  </a:cubicBezTo>
                  <a:cubicBezTo>
                    <a:pt x="9902" y="23654"/>
                    <a:pt x="10491" y="22343"/>
                    <a:pt x="10491" y="20898"/>
                  </a:cubicBezTo>
                  <a:lnTo>
                    <a:pt x="10491" y="5244"/>
                  </a:lnTo>
                  <a:cubicBezTo>
                    <a:pt x="10491" y="2353"/>
                    <a:pt x="8138" y="1"/>
                    <a:pt x="524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7" name="Google Shape;117;p5"/>
            <p:cNvGrpSpPr/>
            <p:nvPr/>
          </p:nvGrpSpPr>
          <p:grpSpPr>
            <a:xfrm>
              <a:off x="1091850" y="1670638"/>
              <a:ext cx="110150" cy="428675"/>
              <a:chOff x="1091850" y="1670638"/>
              <a:chExt cx="110150" cy="428675"/>
            </a:xfrm>
          </p:grpSpPr>
          <p:sp>
            <p:nvSpPr>
              <p:cNvPr id="118" name="Google Shape;118;p5"/>
              <p:cNvSpPr/>
              <p:nvPr/>
            </p:nvSpPr>
            <p:spPr>
              <a:xfrm>
                <a:off x="1091850" y="1989163"/>
                <a:ext cx="1101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6" extrusionOk="0">
                    <a:moveTo>
                      <a:pt x="2203" y="0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5"/>
              <p:cNvSpPr/>
              <p:nvPr/>
            </p:nvSpPr>
            <p:spPr>
              <a:xfrm>
                <a:off x="1091850" y="1882963"/>
                <a:ext cx="11015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7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5"/>
              <p:cNvSpPr/>
              <p:nvPr/>
            </p:nvSpPr>
            <p:spPr>
              <a:xfrm>
                <a:off x="1091850" y="17768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0"/>
                    </a:moveTo>
                    <a:lnTo>
                      <a:pt x="0" y="2201"/>
                    </a:lnTo>
                    <a:lnTo>
                      <a:pt x="2203" y="4403"/>
                    </a:lnTo>
                    <a:lnTo>
                      <a:pt x="4406" y="2201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5"/>
              <p:cNvSpPr/>
              <p:nvPr/>
            </p:nvSpPr>
            <p:spPr>
              <a:xfrm>
                <a:off x="1091850" y="16706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4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2" name="Google Shape;122;p5"/>
          <p:cNvGrpSpPr/>
          <p:nvPr/>
        </p:nvGrpSpPr>
        <p:grpSpPr>
          <a:xfrm rot="10800000">
            <a:off x="4767018" y="4810440"/>
            <a:ext cx="1841811" cy="291433"/>
            <a:chOff x="-701200" y="1030038"/>
            <a:chExt cx="1253700" cy="198375"/>
          </a:xfrm>
        </p:grpSpPr>
        <p:sp>
          <p:nvSpPr>
            <p:cNvPr id="123" name="Google Shape;123;p5"/>
            <p:cNvSpPr/>
            <p:nvPr/>
          </p:nvSpPr>
          <p:spPr>
            <a:xfrm>
              <a:off x="-701200" y="1030038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3967" y="0"/>
                  </a:moveTo>
                  <a:cubicBezTo>
                    <a:pt x="1775" y="0"/>
                    <a:pt x="0" y="1775"/>
                    <a:pt x="0" y="3967"/>
                  </a:cubicBezTo>
                  <a:lnTo>
                    <a:pt x="7934" y="3967"/>
                  </a:lnTo>
                  <a:cubicBezTo>
                    <a:pt x="7934" y="1775"/>
                    <a:pt x="6159" y="0"/>
                    <a:pt x="3967" y="0"/>
                  </a:cubicBez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5"/>
            <p:cNvSpPr/>
            <p:nvPr/>
          </p:nvSpPr>
          <p:spPr>
            <a:xfrm>
              <a:off x="-173550" y="1129213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1" y="0"/>
                  </a:moveTo>
                  <a:cubicBezTo>
                    <a:pt x="1" y="2192"/>
                    <a:pt x="1776" y="3967"/>
                    <a:pt x="3968" y="3967"/>
                  </a:cubicBezTo>
                  <a:cubicBezTo>
                    <a:pt x="6160" y="3967"/>
                    <a:pt x="7935" y="2192"/>
                    <a:pt x="79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354125" y="1030038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3967" y="0"/>
                  </a:moveTo>
                  <a:cubicBezTo>
                    <a:pt x="1775" y="0"/>
                    <a:pt x="0" y="1775"/>
                    <a:pt x="0" y="3967"/>
                  </a:cubicBezTo>
                  <a:lnTo>
                    <a:pt x="7934" y="3967"/>
                  </a:lnTo>
                  <a:cubicBezTo>
                    <a:pt x="7934" y="1775"/>
                    <a:pt x="6159" y="0"/>
                    <a:pt x="3967" y="0"/>
                  </a:cubicBez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" name="Google Shape;126;p5"/>
          <p:cNvGrpSpPr/>
          <p:nvPr/>
        </p:nvGrpSpPr>
        <p:grpSpPr>
          <a:xfrm rot="10800000">
            <a:off x="-1355564" y="1037135"/>
            <a:ext cx="1841884" cy="356321"/>
            <a:chOff x="-488725" y="3946488"/>
            <a:chExt cx="1253750" cy="198375"/>
          </a:xfrm>
        </p:grpSpPr>
        <p:sp>
          <p:nvSpPr>
            <p:cNvPr id="127" name="Google Shape;127;p5"/>
            <p:cNvSpPr/>
            <p:nvPr/>
          </p:nvSpPr>
          <p:spPr>
            <a:xfrm>
              <a:off x="-488725" y="3946488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3968" y="1"/>
                  </a:moveTo>
                  <a:cubicBezTo>
                    <a:pt x="1776" y="1"/>
                    <a:pt x="1" y="1776"/>
                    <a:pt x="1" y="3968"/>
                  </a:cubicBezTo>
                  <a:lnTo>
                    <a:pt x="7935" y="3968"/>
                  </a:lnTo>
                  <a:cubicBezTo>
                    <a:pt x="7935" y="1776"/>
                    <a:pt x="6160" y="1"/>
                    <a:pt x="39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38950" y="4045663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0" y="1"/>
                  </a:moveTo>
                  <a:cubicBezTo>
                    <a:pt x="0" y="2193"/>
                    <a:pt x="1775" y="3968"/>
                    <a:pt x="3967" y="3968"/>
                  </a:cubicBezTo>
                  <a:cubicBezTo>
                    <a:pt x="6159" y="3968"/>
                    <a:pt x="7934" y="2193"/>
                    <a:pt x="7934" y="1"/>
                  </a:cubicBez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566600" y="3946488"/>
              <a:ext cx="198425" cy="99200"/>
            </a:xfrm>
            <a:custGeom>
              <a:avLst/>
              <a:gdLst/>
              <a:ahLst/>
              <a:cxnLst/>
              <a:rect l="l" t="t" r="r" b="b"/>
              <a:pathLst>
                <a:path w="7937" h="3968" extrusionOk="0">
                  <a:moveTo>
                    <a:pt x="3968" y="1"/>
                  </a:moveTo>
                  <a:cubicBezTo>
                    <a:pt x="1778" y="1"/>
                    <a:pt x="1" y="1776"/>
                    <a:pt x="1" y="3968"/>
                  </a:cubicBezTo>
                  <a:lnTo>
                    <a:pt x="7937" y="3968"/>
                  </a:lnTo>
                  <a:cubicBezTo>
                    <a:pt x="7937" y="1776"/>
                    <a:pt x="6160" y="1"/>
                    <a:pt x="39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130;p5"/>
          <p:cNvGrpSpPr/>
          <p:nvPr/>
        </p:nvGrpSpPr>
        <p:grpSpPr>
          <a:xfrm rot="10800000">
            <a:off x="2394224" y="4498636"/>
            <a:ext cx="568849" cy="568777"/>
            <a:chOff x="-2673125" y="1129213"/>
            <a:chExt cx="396825" cy="396775"/>
          </a:xfrm>
        </p:grpSpPr>
        <p:sp>
          <p:nvSpPr>
            <p:cNvPr id="131" name="Google Shape;131;p5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" name="Google Shape;133;p5"/>
          <p:cNvGrpSpPr/>
          <p:nvPr/>
        </p:nvGrpSpPr>
        <p:grpSpPr>
          <a:xfrm rot="10800000">
            <a:off x="7252954" y="170163"/>
            <a:ext cx="568777" cy="568777"/>
            <a:chOff x="351800" y="4651988"/>
            <a:chExt cx="396775" cy="396775"/>
          </a:xfrm>
        </p:grpSpPr>
        <p:sp>
          <p:nvSpPr>
            <p:cNvPr id="134" name="Google Shape;134;p5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" name="Google Shape;136;p5"/>
          <p:cNvSpPr/>
          <p:nvPr/>
        </p:nvSpPr>
        <p:spPr>
          <a:xfrm rot="10800000">
            <a:off x="138952" y="2654165"/>
            <a:ext cx="457573" cy="494020"/>
          </a:xfrm>
          <a:custGeom>
            <a:avLst/>
            <a:gdLst/>
            <a:ahLst/>
            <a:cxnLst/>
            <a:rect l="l" t="t" r="r" b="b"/>
            <a:pathLst>
              <a:path w="12768" h="13785" extrusionOk="0">
                <a:moveTo>
                  <a:pt x="1" y="0"/>
                </a:moveTo>
                <a:lnTo>
                  <a:pt x="1" y="13784"/>
                </a:lnTo>
                <a:lnTo>
                  <a:pt x="2553" y="13784"/>
                </a:lnTo>
                <a:lnTo>
                  <a:pt x="2553" y="11232"/>
                </a:lnTo>
                <a:lnTo>
                  <a:pt x="5108" y="11232"/>
                </a:lnTo>
                <a:lnTo>
                  <a:pt x="5108" y="8677"/>
                </a:lnTo>
                <a:lnTo>
                  <a:pt x="7660" y="8677"/>
                </a:lnTo>
                <a:lnTo>
                  <a:pt x="7660" y="6125"/>
                </a:lnTo>
                <a:lnTo>
                  <a:pt x="10215" y="6125"/>
                </a:lnTo>
                <a:lnTo>
                  <a:pt x="10215" y="3572"/>
                </a:lnTo>
                <a:lnTo>
                  <a:pt x="12767" y="3572"/>
                </a:lnTo>
                <a:lnTo>
                  <a:pt x="12767" y="0"/>
                </a:lnTo>
                <a:close/>
              </a:path>
            </a:pathLst>
          </a:custGeom>
          <a:solidFill>
            <a:srgbClr val="2127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7" name="Google Shape;137;p5"/>
          <p:cNvGrpSpPr/>
          <p:nvPr/>
        </p:nvGrpSpPr>
        <p:grpSpPr>
          <a:xfrm rot="5400000">
            <a:off x="8657214" y="2688857"/>
            <a:ext cx="157900" cy="614506"/>
            <a:chOff x="1091850" y="1670638"/>
            <a:chExt cx="110150" cy="428675"/>
          </a:xfrm>
        </p:grpSpPr>
        <p:sp>
          <p:nvSpPr>
            <p:cNvPr id="138" name="Google Shape;138;p5"/>
            <p:cNvSpPr/>
            <p:nvPr/>
          </p:nvSpPr>
          <p:spPr>
            <a:xfrm>
              <a:off x="1091850" y="1989163"/>
              <a:ext cx="110150" cy="110150"/>
            </a:xfrm>
            <a:custGeom>
              <a:avLst/>
              <a:gdLst/>
              <a:ahLst/>
              <a:cxnLst/>
              <a:rect l="l" t="t" r="r" b="b"/>
              <a:pathLst>
                <a:path w="4406" h="4406" extrusionOk="0">
                  <a:moveTo>
                    <a:pt x="2203" y="0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1091850" y="1882963"/>
              <a:ext cx="110150" cy="110175"/>
            </a:xfrm>
            <a:custGeom>
              <a:avLst/>
              <a:gdLst/>
              <a:ahLst/>
              <a:cxnLst/>
              <a:rect l="l" t="t" r="r" b="b"/>
              <a:pathLst>
                <a:path w="4406" h="4407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1091850" y="17768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0"/>
                  </a:moveTo>
                  <a:lnTo>
                    <a:pt x="0" y="2201"/>
                  </a:lnTo>
                  <a:lnTo>
                    <a:pt x="2203" y="4403"/>
                  </a:lnTo>
                  <a:lnTo>
                    <a:pt x="4406" y="2201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1091850" y="16706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4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" name="Google Shape;142;p5"/>
          <p:cNvGrpSpPr/>
          <p:nvPr/>
        </p:nvGrpSpPr>
        <p:grpSpPr>
          <a:xfrm rot="10800000">
            <a:off x="1839472" y="88111"/>
            <a:ext cx="732913" cy="732913"/>
            <a:chOff x="-2829900" y="2448538"/>
            <a:chExt cx="511275" cy="511275"/>
          </a:xfrm>
        </p:grpSpPr>
        <p:sp>
          <p:nvSpPr>
            <p:cNvPr id="143" name="Google Shape;143;p5"/>
            <p:cNvSpPr/>
            <p:nvPr/>
          </p:nvSpPr>
          <p:spPr>
            <a:xfrm>
              <a:off x="-2829900" y="2448538"/>
              <a:ext cx="511275" cy="511275"/>
            </a:xfrm>
            <a:custGeom>
              <a:avLst/>
              <a:gdLst/>
              <a:ahLst/>
              <a:cxnLst/>
              <a:rect l="l" t="t" r="r" b="b"/>
              <a:pathLst>
                <a:path w="20451" h="20451" extrusionOk="0">
                  <a:moveTo>
                    <a:pt x="10226" y="0"/>
                  </a:moveTo>
                  <a:cubicBezTo>
                    <a:pt x="4577" y="0"/>
                    <a:pt x="1" y="4578"/>
                    <a:pt x="1" y="10227"/>
                  </a:cubicBezTo>
                  <a:cubicBezTo>
                    <a:pt x="1" y="15874"/>
                    <a:pt x="4577" y="20450"/>
                    <a:pt x="10226" y="20450"/>
                  </a:cubicBezTo>
                  <a:cubicBezTo>
                    <a:pt x="15873" y="20450"/>
                    <a:pt x="20451" y="15874"/>
                    <a:pt x="20451" y="10227"/>
                  </a:cubicBezTo>
                  <a:cubicBezTo>
                    <a:pt x="20451" y="4578"/>
                    <a:pt x="15873" y="0"/>
                    <a:pt x="10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-2698550" y="2579888"/>
              <a:ext cx="248575" cy="248575"/>
            </a:xfrm>
            <a:custGeom>
              <a:avLst/>
              <a:gdLst/>
              <a:ahLst/>
              <a:cxnLst/>
              <a:rect l="l" t="t" r="r" b="b"/>
              <a:pathLst>
                <a:path w="9943" h="9943" extrusionOk="0">
                  <a:moveTo>
                    <a:pt x="4497" y="0"/>
                  </a:moveTo>
                  <a:lnTo>
                    <a:pt x="4497" y="3827"/>
                  </a:lnTo>
                  <a:lnTo>
                    <a:pt x="1791" y="1121"/>
                  </a:lnTo>
                  <a:lnTo>
                    <a:pt x="1121" y="1793"/>
                  </a:lnTo>
                  <a:lnTo>
                    <a:pt x="3825" y="4496"/>
                  </a:lnTo>
                  <a:lnTo>
                    <a:pt x="1" y="4496"/>
                  </a:lnTo>
                  <a:lnTo>
                    <a:pt x="1" y="5446"/>
                  </a:lnTo>
                  <a:lnTo>
                    <a:pt x="3825" y="5446"/>
                  </a:lnTo>
                  <a:lnTo>
                    <a:pt x="1121" y="8152"/>
                  </a:lnTo>
                  <a:lnTo>
                    <a:pt x="1791" y="8824"/>
                  </a:lnTo>
                  <a:lnTo>
                    <a:pt x="4497" y="6118"/>
                  </a:lnTo>
                  <a:lnTo>
                    <a:pt x="4497" y="9942"/>
                  </a:lnTo>
                  <a:lnTo>
                    <a:pt x="5447" y="9942"/>
                  </a:lnTo>
                  <a:lnTo>
                    <a:pt x="5447" y="6118"/>
                  </a:lnTo>
                  <a:lnTo>
                    <a:pt x="8150" y="8824"/>
                  </a:lnTo>
                  <a:lnTo>
                    <a:pt x="8822" y="8152"/>
                  </a:lnTo>
                  <a:lnTo>
                    <a:pt x="6116" y="5446"/>
                  </a:lnTo>
                  <a:lnTo>
                    <a:pt x="9943" y="5446"/>
                  </a:lnTo>
                  <a:lnTo>
                    <a:pt x="9943" y="4496"/>
                  </a:lnTo>
                  <a:lnTo>
                    <a:pt x="6116" y="4496"/>
                  </a:lnTo>
                  <a:lnTo>
                    <a:pt x="8822" y="1793"/>
                  </a:lnTo>
                  <a:lnTo>
                    <a:pt x="8150" y="1121"/>
                  </a:lnTo>
                  <a:lnTo>
                    <a:pt x="5447" y="3827"/>
                  </a:lnTo>
                  <a:lnTo>
                    <a:pt x="5447" y="0"/>
                  </a:lnTo>
                  <a:close/>
                </a:path>
              </a:pathLst>
            </a:custGeom>
            <a:solidFill>
              <a:srgbClr val="F9F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Google Shape;145;p5"/>
          <p:cNvGrpSpPr/>
          <p:nvPr/>
        </p:nvGrpSpPr>
        <p:grpSpPr>
          <a:xfrm rot="10800000">
            <a:off x="8345736" y="821019"/>
            <a:ext cx="1324554" cy="1324554"/>
            <a:chOff x="-3072300" y="3501913"/>
            <a:chExt cx="924000" cy="924000"/>
          </a:xfrm>
        </p:grpSpPr>
        <p:sp>
          <p:nvSpPr>
            <p:cNvPr id="146" name="Google Shape;146;p5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8" name="Google Shape;148;p5"/>
          <p:cNvSpPr/>
          <p:nvPr/>
        </p:nvSpPr>
        <p:spPr>
          <a:xfrm>
            <a:off x="322175" y="245700"/>
            <a:ext cx="8499600" cy="4652100"/>
          </a:xfrm>
          <a:prstGeom prst="roundRect">
            <a:avLst>
              <a:gd name="adj" fmla="val 15602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subTitle" idx="1"/>
          </p:nvPr>
        </p:nvSpPr>
        <p:spPr>
          <a:xfrm>
            <a:off x="1181425" y="2303125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50" name="Google Shape;150;p5"/>
          <p:cNvSpPr txBox="1">
            <a:spLocks noGrp="1"/>
          </p:cNvSpPr>
          <p:nvPr>
            <p:ph type="subTitle" idx="2"/>
          </p:nvPr>
        </p:nvSpPr>
        <p:spPr>
          <a:xfrm>
            <a:off x="4836300" y="2303125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51" name="Google Shape;151;p5"/>
          <p:cNvSpPr txBox="1">
            <a:spLocks noGrp="1"/>
          </p:cNvSpPr>
          <p:nvPr>
            <p:ph type="subTitle" idx="3"/>
          </p:nvPr>
        </p:nvSpPr>
        <p:spPr>
          <a:xfrm>
            <a:off x="1181425" y="291715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5"/>
          <p:cNvSpPr txBox="1">
            <a:spLocks noGrp="1"/>
          </p:cNvSpPr>
          <p:nvPr>
            <p:ph type="subTitle" idx="4"/>
          </p:nvPr>
        </p:nvSpPr>
        <p:spPr>
          <a:xfrm>
            <a:off x="4836300" y="291715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8"/>
          <p:cNvSpPr/>
          <p:nvPr/>
        </p:nvSpPr>
        <p:spPr>
          <a:xfrm>
            <a:off x="809034" y="819750"/>
            <a:ext cx="7573500" cy="3504300"/>
          </a:xfrm>
          <a:prstGeom prst="roundRect">
            <a:avLst>
              <a:gd name="adj" fmla="val 15602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grpSp>
        <p:nvGrpSpPr>
          <p:cNvPr id="217" name="Google Shape;217;p8"/>
          <p:cNvGrpSpPr/>
          <p:nvPr/>
        </p:nvGrpSpPr>
        <p:grpSpPr>
          <a:xfrm rot="5400000">
            <a:off x="5372315" y="22175"/>
            <a:ext cx="645304" cy="1122696"/>
            <a:chOff x="764950" y="1338988"/>
            <a:chExt cx="437050" cy="760325"/>
          </a:xfrm>
        </p:grpSpPr>
        <p:sp>
          <p:nvSpPr>
            <p:cNvPr id="218" name="Google Shape;218;p8"/>
            <p:cNvSpPr/>
            <p:nvPr/>
          </p:nvSpPr>
          <p:spPr>
            <a:xfrm>
              <a:off x="764950" y="1338988"/>
              <a:ext cx="262300" cy="653600"/>
            </a:xfrm>
            <a:custGeom>
              <a:avLst/>
              <a:gdLst/>
              <a:ahLst/>
              <a:cxnLst/>
              <a:rect l="l" t="t" r="r" b="b"/>
              <a:pathLst>
                <a:path w="10492" h="26144" extrusionOk="0">
                  <a:moveTo>
                    <a:pt x="5246" y="338"/>
                  </a:moveTo>
                  <a:cubicBezTo>
                    <a:pt x="7952" y="338"/>
                    <a:pt x="10152" y="2538"/>
                    <a:pt x="10152" y="5244"/>
                  </a:cubicBezTo>
                  <a:lnTo>
                    <a:pt x="10152" y="20898"/>
                  </a:lnTo>
                  <a:cubicBezTo>
                    <a:pt x="10152" y="23604"/>
                    <a:pt x="7952" y="25804"/>
                    <a:pt x="5246" y="25804"/>
                  </a:cubicBezTo>
                  <a:cubicBezTo>
                    <a:pt x="3935" y="25804"/>
                    <a:pt x="2702" y="25295"/>
                    <a:pt x="1776" y="24368"/>
                  </a:cubicBezTo>
                  <a:cubicBezTo>
                    <a:pt x="849" y="23440"/>
                    <a:pt x="340" y="22209"/>
                    <a:pt x="340" y="20898"/>
                  </a:cubicBezTo>
                  <a:lnTo>
                    <a:pt x="340" y="5244"/>
                  </a:lnTo>
                  <a:cubicBezTo>
                    <a:pt x="340" y="3933"/>
                    <a:pt x="849" y="2702"/>
                    <a:pt x="1776" y="1776"/>
                  </a:cubicBezTo>
                  <a:cubicBezTo>
                    <a:pt x="2702" y="847"/>
                    <a:pt x="3935" y="338"/>
                    <a:pt x="5246" y="338"/>
                  </a:cubicBezTo>
                  <a:close/>
                  <a:moveTo>
                    <a:pt x="5246" y="1"/>
                  </a:moveTo>
                  <a:cubicBezTo>
                    <a:pt x="2355" y="1"/>
                    <a:pt x="1" y="2353"/>
                    <a:pt x="1" y="5244"/>
                  </a:cubicBezTo>
                  <a:lnTo>
                    <a:pt x="1" y="20898"/>
                  </a:lnTo>
                  <a:cubicBezTo>
                    <a:pt x="1" y="22297"/>
                    <a:pt x="547" y="23615"/>
                    <a:pt x="1538" y="24606"/>
                  </a:cubicBezTo>
                  <a:cubicBezTo>
                    <a:pt x="2527" y="25597"/>
                    <a:pt x="3845" y="26141"/>
                    <a:pt x="5246" y="26143"/>
                  </a:cubicBezTo>
                  <a:cubicBezTo>
                    <a:pt x="6691" y="26141"/>
                    <a:pt x="8004" y="25554"/>
                    <a:pt x="8954" y="24604"/>
                  </a:cubicBezTo>
                  <a:cubicBezTo>
                    <a:pt x="9902" y="23654"/>
                    <a:pt x="10491" y="22343"/>
                    <a:pt x="10491" y="20898"/>
                  </a:cubicBezTo>
                  <a:lnTo>
                    <a:pt x="10491" y="5244"/>
                  </a:lnTo>
                  <a:cubicBezTo>
                    <a:pt x="10491" y="2353"/>
                    <a:pt x="8138" y="1"/>
                    <a:pt x="524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9" name="Google Shape;219;p8"/>
            <p:cNvGrpSpPr/>
            <p:nvPr/>
          </p:nvGrpSpPr>
          <p:grpSpPr>
            <a:xfrm>
              <a:off x="1091850" y="1670638"/>
              <a:ext cx="110150" cy="428675"/>
              <a:chOff x="1091850" y="1670638"/>
              <a:chExt cx="110150" cy="428675"/>
            </a:xfrm>
          </p:grpSpPr>
          <p:sp>
            <p:nvSpPr>
              <p:cNvPr id="220" name="Google Shape;220;p8"/>
              <p:cNvSpPr/>
              <p:nvPr/>
            </p:nvSpPr>
            <p:spPr>
              <a:xfrm>
                <a:off x="1091850" y="1989163"/>
                <a:ext cx="1101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6" extrusionOk="0">
                    <a:moveTo>
                      <a:pt x="2203" y="0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8"/>
              <p:cNvSpPr/>
              <p:nvPr/>
            </p:nvSpPr>
            <p:spPr>
              <a:xfrm>
                <a:off x="1091850" y="1882963"/>
                <a:ext cx="11015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7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8"/>
              <p:cNvSpPr/>
              <p:nvPr/>
            </p:nvSpPr>
            <p:spPr>
              <a:xfrm>
                <a:off x="1091850" y="17768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0"/>
                    </a:moveTo>
                    <a:lnTo>
                      <a:pt x="0" y="2201"/>
                    </a:lnTo>
                    <a:lnTo>
                      <a:pt x="2203" y="4403"/>
                    </a:lnTo>
                    <a:lnTo>
                      <a:pt x="4406" y="2201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8"/>
              <p:cNvSpPr/>
              <p:nvPr/>
            </p:nvSpPr>
            <p:spPr>
              <a:xfrm>
                <a:off x="1091850" y="16706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4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4" name="Google Shape;224;p8"/>
          <p:cNvGrpSpPr/>
          <p:nvPr/>
        </p:nvGrpSpPr>
        <p:grpSpPr>
          <a:xfrm rot="10800000">
            <a:off x="1085978" y="380934"/>
            <a:ext cx="732913" cy="732913"/>
            <a:chOff x="-2829900" y="2448538"/>
            <a:chExt cx="511275" cy="511275"/>
          </a:xfrm>
        </p:grpSpPr>
        <p:sp>
          <p:nvSpPr>
            <p:cNvPr id="225" name="Google Shape;225;p8"/>
            <p:cNvSpPr/>
            <p:nvPr/>
          </p:nvSpPr>
          <p:spPr>
            <a:xfrm>
              <a:off x="-2829900" y="2448538"/>
              <a:ext cx="511275" cy="511275"/>
            </a:xfrm>
            <a:custGeom>
              <a:avLst/>
              <a:gdLst/>
              <a:ahLst/>
              <a:cxnLst/>
              <a:rect l="l" t="t" r="r" b="b"/>
              <a:pathLst>
                <a:path w="20451" h="20451" extrusionOk="0">
                  <a:moveTo>
                    <a:pt x="10226" y="0"/>
                  </a:moveTo>
                  <a:cubicBezTo>
                    <a:pt x="4577" y="0"/>
                    <a:pt x="1" y="4578"/>
                    <a:pt x="1" y="10227"/>
                  </a:cubicBezTo>
                  <a:cubicBezTo>
                    <a:pt x="1" y="15874"/>
                    <a:pt x="4577" y="20450"/>
                    <a:pt x="10226" y="20450"/>
                  </a:cubicBezTo>
                  <a:cubicBezTo>
                    <a:pt x="15873" y="20450"/>
                    <a:pt x="20451" y="15874"/>
                    <a:pt x="20451" y="10227"/>
                  </a:cubicBezTo>
                  <a:cubicBezTo>
                    <a:pt x="20451" y="4578"/>
                    <a:pt x="15873" y="0"/>
                    <a:pt x="10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8"/>
            <p:cNvSpPr/>
            <p:nvPr/>
          </p:nvSpPr>
          <p:spPr>
            <a:xfrm>
              <a:off x="-2698550" y="2579888"/>
              <a:ext cx="248575" cy="248575"/>
            </a:xfrm>
            <a:custGeom>
              <a:avLst/>
              <a:gdLst/>
              <a:ahLst/>
              <a:cxnLst/>
              <a:rect l="l" t="t" r="r" b="b"/>
              <a:pathLst>
                <a:path w="9943" h="9943" extrusionOk="0">
                  <a:moveTo>
                    <a:pt x="4497" y="0"/>
                  </a:moveTo>
                  <a:lnTo>
                    <a:pt x="4497" y="3827"/>
                  </a:lnTo>
                  <a:lnTo>
                    <a:pt x="1791" y="1121"/>
                  </a:lnTo>
                  <a:lnTo>
                    <a:pt x="1121" y="1793"/>
                  </a:lnTo>
                  <a:lnTo>
                    <a:pt x="3825" y="4496"/>
                  </a:lnTo>
                  <a:lnTo>
                    <a:pt x="1" y="4496"/>
                  </a:lnTo>
                  <a:lnTo>
                    <a:pt x="1" y="5446"/>
                  </a:lnTo>
                  <a:lnTo>
                    <a:pt x="3825" y="5446"/>
                  </a:lnTo>
                  <a:lnTo>
                    <a:pt x="1121" y="8152"/>
                  </a:lnTo>
                  <a:lnTo>
                    <a:pt x="1791" y="8824"/>
                  </a:lnTo>
                  <a:lnTo>
                    <a:pt x="4497" y="6118"/>
                  </a:lnTo>
                  <a:lnTo>
                    <a:pt x="4497" y="9942"/>
                  </a:lnTo>
                  <a:lnTo>
                    <a:pt x="5447" y="9942"/>
                  </a:lnTo>
                  <a:lnTo>
                    <a:pt x="5447" y="6118"/>
                  </a:lnTo>
                  <a:lnTo>
                    <a:pt x="8150" y="8824"/>
                  </a:lnTo>
                  <a:lnTo>
                    <a:pt x="8822" y="8152"/>
                  </a:lnTo>
                  <a:lnTo>
                    <a:pt x="6116" y="5446"/>
                  </a:lnTo>
                  <a:lnTo>
                    <a:pt x="9943" y="5446"/>
                  </a:lnTo>
                  <a:lnTo>
                    <a:pt x="9943" y="4496"/>
                  </a:lnTo>
                  <a:lnTo>
                    <a:pt x="6116" y="4496"/>
                  </a:lnTo>
                  <a:lnTo>
                    <a:pt x="8822" y="1793"/>
                  </a:lnTo>
                  <a:lnTo>
                    <a:pt x="8150" y="1121"/>
                  </a:lnTo>
                  <a:lnTo>
                    <a:pt x="5447" y="3827"/>
                  </a:lnTo>
                  <a:lnTo>
                    <a:pt x="5447" y="0"/>
                  </a:lnTo>
                  <a:close/>
                </a:path>
              </a:pathLst>
            </a:custGeom>
            <a:solidFill>
              <a:srgbClr val="F9F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" name="Google Shape;227;p8"/>
          <p:cNvGrpSpPr/>
          <p:nvPr/>
        </p:nvGrpSpPr>
        <p:grpSpPr>
          <a:xfrm rot="10800000">
            <a:off x="8243179" y="1483415"/>
            <a:ext cx="1324554" cy="1324554"/>
            <a:chOff x="-3072300" y="3501913"/>
            <a:chExt cx="924000" cy="924000"/>
          </a:xfrm>
        </p:grpSpPr>
        <p:sp>
          <p:nvSpPr>
            <p:cNvPr id="228" name="Google Shape;228;p8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8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0" name="Google Shape;230;p8"/>
          <p:cNvSpPr/>
          <p:nvPr/>
        </p:nvSpPr>
        <p:spPr>
          <a:xfrm rot="10800000">
            <a:off x="3081781" y="196044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2" y="477"/>
                </a:moveTo>
                <a:lnTo>
                  <a:pt x="11180" y="2125"/>
                </a:lnTo>
                <a:lnTo>
                  <a:pt x="7479" y="5826"/>
                </a:lnTo>
                <a:lnTo>
                  <a:pt x="11180" y="9530"/>
                </a:lnTo>
                <a:lnTo>
                  <a:pt x="9532" y="11177"/>
                </a:lnTo>
                <a:lnTo>
                  <a:pt x="5829" y="7476"/>
                </a:lnTo>
                <a:lnTo>
                  <a:pt x="2127" y="11177"/>
                </a:lnTo>
                <a:lnTo>
                  <a:pt x="478" y="9530"/>
                </a:lnTo>
                <a:lnTo>
                  <a:pt x="4181" y="5826"/>
                </a:lnTo>
                <a:lnTo>
                  <a:pt x="478" y="2125"/>
                </a:lnTo>
                <a:lnTo>
                  <a:pt x="2127" y="477"/>
                </a:lnTo>
                <a:lnTo>
                  <a:pt x="5829" y="4179"/>
                </a:lnTo>
                <a:lnTo>
                  <a:pt x="9532" y="477"/>
                </a:lnTo>
                <a:close/>
                <a:moveTo>
                  <a:pt x="2127" y="0"/>
                </a:moveTo>
                <a:lnTo>
                  <a:pt x="0" y="2125"/>
                </a:lnTo>
                <a:lnTo>
                  <a:pt x="3704" y="5828"/>
                </a:lnTo>
                <a:lnTo>
                  <a:pt x="0" y="9530"/>
                </a:lnTo>
                <a:lnTo>
                  <a:pt x="2127" y="11657"/>
                </a:lnTo>
                <a:lnTo>
                  <a:pt x="5829" y="7953"/>
                </a:lnTo>
                <a:lnTo>
                  <a:pt x="9532" y="11657"/>
                </a:lnTo>
                <a:lnTo>
                  <a:pt x="11657" y="9530"/>
                </a:lnTo>
                <a:lnTo>
                  <a:pt x="7956" y="5828"/>
                </a:lnTo>
                <a:lnTo>
                  <a:pt x="11657" y="2125"/>
                </a:lnTo>
                <a:lnTo>
                  <a:pt x="9532" y="0"/>
                </a:lnTo>
                <a:lnTo>
                  <a:pt x="5829" y="3701"/>
                </a:lnTo>
                <a:lnTo>
                  <a:pt x="2127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1" name="Google Shape;231;p8"/>
          <p:cNvGrpSpPr/>
          <p:nvPr/>
        </p:nvGrpSpPr>
        <p:grpSpPr>
          <a:xfrm rot="10800000">
            <a:off x="-286077" y="3149615"/>
            <a:ext cx="1393688" cy="1324566"/>
            <a:chOff x="-1928925" y="1016488"/>
            <a:chExt cx="1072150" cy="1018975"/>
          </a:xfrm>
        </p:grpSpPr>
        <p:sp>
          <p:nvSpPr>
            <p:cNvPr id="232" name="Google Shape;232;p8"/>
            <p:cNvSpPr/>
            <p:nvPr/>
          </p:nvSpPr>
          <p:spPr>
            <a:xfrm>
              <a:off x="-1928925" y="1111438"/>
              <a:ext cx="924025" cy="924025"/>
            </a:xfrm>
            <a:custGeom>
              <a:avLst/>
              <a:gdLst/>
              <a:ahLst/>
              <a:cxnLst/>
              <a:rect l="l" t="t" r="r" b="b"/>
              <a:pathLst>
                <a:path w="36961" h="36961" extrusionOk="0">
                  <a:moveTo>
                    <a:pt x="18482" y="338"/>
                  </a:moveTo>
                  <a:cubicBezTo>
                    <a:pt x="28484" y="338"/>
                    <a:pt x="36623" y="8477"/>
                    <a:pt x="36623" y="18482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2"/>
                  </a:lnTo>
                  <a:cubicBezTo>
                    <a:pt x="338" y="8477"/>
                    <a:pt x="8477" y="338"/>
                    <a:pt x="18482" y="338"/>
                  </a:cubicBezTo>
                  <a:close/>
                  <a:moveTo>
                    <a:pt x="18482" y="1"/>
                  </a:moveTo>
                  <a:cubicBezTo>
                    <a:pt x="8291" y="1"/>
                    <a:pt x="1" y="8291"/>
                    <a:pt x="1" y="18482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2"/>
                  </a:lnTo>
                  <a:cubicBezTo>
                    <a:pt x="36960" y="8291"/>
                    <a:pt x="28670" y="1"/>
                    <a:pt x="18482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-1780825" y="1016488"/>
              <a:ext cx="924050" cy="924050"/>
            </a:xfrm>
            <a:custGeom>
              <a:avLst/>
              <a:gdLst/>
              <a:ahLst/>
              <a:cxnLst/>
              <a:rect l="l" t="t" r="r" b="b"/>
              <a:pathLst>
                <a:path w="36962" h="36962" extrusionOk="0">
                  <a:moveTo>
                    <a:pt x="18481" y="339"/>
                  </a:moveTo>
                  <a:cubicBezTo>
                    <a:pt x="28484" y="339"/>
                    <a:pt x="36623" y="8478"/>
                    <a:pt x="36623" y="18481"/>
                  </a:cubicBezTo>
                  <a:lnTo>
                    <a:pt x="36623" y="36623"/>
                  </a:lnTo>
                  <a:lnTo>
                    <a:pt x="339" y="36623"/>
                  </a:lnTo>
                  <a:lnTo>
                    <a:pt x="339" y="18481"/>
                  </a:lnTo>
                  <a:cubicBezTo>
                    <a:pt x="339" y="8478"/>
                    <a:pt x="8478" y="339"/>
                    <a:pt x="18481" y="339"/>
                  </a:cubicBezTo>
                  <a:close/>
                  <a:moveTo>
                    <a:pt x="18481" y="0"/>
                  </a:moveTo>
                  <a:cubicBezTo>
                    <a:pt x="8290" y="0"/>
                    <a:pt x="0" y="8291"/>
                    <a:pt x="0" y="18481"/>
                  </a:cubicBezTo>
                  <a:lnTo>
                    <a:pt x="0" y="36962"/>
                  </a:lnTo>
                  <a:lnTo>
                    <a:pt x="36962" y="36962"/>
                  </a:lnTo>
                  <a:lnTo>
                    <a:pt x="36962" y="18481"/>
                  </a:lnTo>
                  <a:cubicBezTo>
                    <a:pt x="36962" y="8291"/>
                    <a:pt x="28671" y="0"/>
                    <a:pt x="18481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4" name="Google Shape;234;p8"/>
          <p:cNvSpPr/>
          <p:nvPr/>
        </p:nvSpPr>
        <p:spPr>
          <a:xfrm rot="10800000">
            <a:off x="8478746" y="4163217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5" name="Google Shape;235;p8"/>
          <p:cNvGrpSpPr/>
          <p:nvPr/>
        </p:nvGrpSpPr>
        <p:grpSpPr>
          <a:xfrm rot="10800000">
            <a:off x="7538659" y="30785"/>
            <a:ext cx="568777" cy="568777"/>
            <a:chOff x="351800" y="4651988"/>
            <a:chExt cx="396775" cy="396775"/>
          </a:xfrm>
        </p:grpSpPr>
        <p:sp>
          <p:nvSpPr>
            <p:cNvPr id="236" name="Google Shape;236;p8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8" name="Google Shape;238;p8"/>
          <p:cNvSpPr/>
          <p:nvPr/>
        </p:nvSpPr>
        <p:spPr>
          <a:xfrm rot="10800000">
            <a:off x="181969" y="1951574"/>
            <a:ext cx="457573" cy="494020"/>
          </a:xfrm>
          <a:custGeom>
            <a:avLst/>
            <a:gdLst/>
            <a:ahLst/>
            <a:cxnLst/>
            <a:rect l="l" t="t" r="r" b="b"/>
            <a:pathLst>
              <a:path w="12768" h="13785" extrusionOk="0">
                <a:moveTo>
                  <a:pt x="1" y="0"/>
                </a:moveTo>
                <a:lnTo>
                  <a:pt x="1" y="13784"/>
                </a:lnTo>
                <a:lnTo>
                  <a:pt x="2553" y="13784"/>
                </a:lnTo>
                <a:lnTo>
                  <a:pt x="2553" y="11232"/>
                </a:lnTo>
                <a:lnTo>
                  <a:pt x="5108" y="11232"/>
                </a:lnTo>
                <a:lnTo>
                  <a:pt x="5108" y="8677"/>
                </a:lnTo>
                <a:lnTo>
                  <a:pt x="7660" y="8677"/>
                </a:lnTo>
                <a:lnTo>
                  <a:pt x="7660" y="6125"/>
                </a:lnTo>
                <a:lnTo>
                  <a:pt x="10215" y="6125"/>
                </a:lnTo>
                <a:lnTo>
                  <a:pt x="10215" y="3572"/>
                </a:lnTo>
                <a:lnTo>
                  <a:pt x="12767" y="3572"/>
                </a:lnTo>
                <a:lnTo>
                  <a:pt x="12767" y="0"/>
                </a:lnTo>
                <a:close/>
              </a:path>
            </a:pathLst>
          </a:custGeom>
          <a:solidFill>
            <a:srgbClr val="2127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9" name="Google Shape;239;p8"/>
          <p:cNvGrpSpPr/>
          <p:nvPr/>
        </p:nvGrpSpPr>
        <p:grpSpPr>
          <a:xfrm rot="10800000">
            <a:off x="2857005" y="4258207"/>
            <a:ext cx="568849" cy="568777"/>
            <a:chOff x="-2673125" y="1129213"/>
            <a:chExt cx="396825" cy="396775"/>
          </a:xfrm>
        </p:grpSpPr>
        <p:sp>
          <p:nvSpPr>
            <p:cNvPr id="240" name="Google Shape;240;p8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2" name="Google Shape;242;p8"/>
          <p:cNvSpPr/>
          <p:nvPr/>
        </p:nvSpPr>
        <p:spPr>
          <a:xfrm rot="10800000">
            <a:off x="6376595" y="4826976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0"/>
          <p:cNvSpPr txBox="1">
            <a:spLocks noGrp="1"/>
          </p:cNvSpPr>
          <p:nvPr>
            <p:ph type="title"/>
          </p:nvPr>
        </p:nvSpPr>
        <p:spPr>
          <a:xfrm>
            <a:off x="720000" y="2285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10"/>
          <p:cNvSpPr/>
          <p:nvPr/>
        </p:nvSpPr>
        <p:spPr>
          <a:xfrm rot="10800000">
            <a:off x="-226015" y="1373043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10"/>
          <p:cNvSpPr/>
          <p:nvPr/>
        </p:nvSpPr>
        <p:spPr>
          <a:xfrm>
            <a:off x="6424712" y="164017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1" y="477"/>
                </a:moveTo>
                <a:lnTo>
                  <a:pt x="11180" y="2127"/>
                </a:lnTo>
                <a:lnTo>
                  <a:pt x="7477" y="5828"/>
                </a:lnTo>
                <a:lnTo>
                  <a:pt x="11180" y="9532"/>
                </a:lnTo>
                <a:lnTo>
                  <a:pt x="9531" y="11180"/>
                </a:lnTo>
                <a:lnTo>
                  <a:pt x="5829" y="7478"/>
                </a:lnTo>
                <a:lnTo>
                  <a:pt x="2126" y="11180"/>
                </a:lnTo>
                <a:lnTo>
                  <a:pt x="478" y="9532"/>
                </a:lnTo>
                <a:lnTo>
                  <a:pt x="4179" y="5828"/>
                </a:lnTo>
                <a:lnTo>
                  <a:pt x="478" y="2127"/>
                </a:lnTo>
                <a:lnTo>
                  <a:pt x="2126" y="477"/>
                </a:lnTo>
                <a:lnTo>
                  <a:pt x="5829" y="4181"/>
                </a:lnTo>
                <a:lnTo>
                  <a:pt x="9531" y="477"/>
                </a:lnTo>
                <a:close/>
                <a:moveTo>
                  <a:pt x="2126" y="0"/>
                </a:moveTo>
                <a:lnTo>
                  <a:pt x="1" y="2127"/>
                </a:lnTo>
                <a:lnTo>
                  <a:pt x="3702" y="5828"/>
                </a:lnTo>
                <a:lnTo>
                  <a:pt x="1" y="9532"/>
                </a:lnTo>
                <a:lnTo>
                  <a:pt x="2126" y="11657"/>
                </a:lnTo>
                <a:lnTo>
                  <a:pt x="5829" y="7956"/>
                </a:lnTo>
                <a:lnTo>
                  <a:pt x="9531" y="11657"/>
                </a:lnTo>
                <a:lnTo>
                  <a:pt x="11658" y="9532"/>
                </a:lnTo>
                <a:lnTo>
                  <a:pt x="7954" y="5828"/>
                </a:lnTo>
                <a:lnTo>
                  <a:pt x="11658" y="2127"/>
                </a:lnTo>
                <a:lnTo>
                  <a:pt x="9531" y="0"/>
                </a:lnTo>
                <a:lnTo>
                  <a:pt x="5829" y="3704"/>
                </a:lnTo>
                <a:lnTo>
                  <a:pt x="2126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FA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1" name="Google Shape;281;p10"/>
          <p:cNvGrpSpPr/>
          <p:nvPr/>
        </p:nvGrpSpPr>
        <p:grpSpPr>
          <a:xfrm>
            <a:off x="8351273" y="333094"/>
            <a:ext cx="1324554" cy="1324554"/>
            <a:chOff x="-3072300" y="3501913"/>
            <a:chExt cx="924000" cy="924000"/>
          </a:xfrm>
        </p:grpSpPr>
        <p:sp>
          <p:nvSpPr>
            <p:cNvPr id="282" name="Google Shape;282;p10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0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4" name="Google Shape;284;p10"/>
          <p:cNvGrpSpPr/>
          <p:nvPr/>
        </p:nvGrpSpPr>
        <p:grpSpPr>
          <a:xfrm>
            <a:off x="2256670" y="4608495"/>
            <a:ext cx="1393688" cy="1324566"/>
            <a:chOff x="-1928925" y="1016488"/>
            <a:chExt cx="1072150" cy="1018975"/>
          </a:xfrm>
        </p:grpSpPr>
        <p:sp>
          <p:nvSpPr>
            <p:cNvPr id="285" name="Google Shape;285;p10"/>
            <p:cNvSpPr/>
            <p:nvPr/>
          </p:nvSpPr>
          <p:spPr>
            <a:xfrm>
              <a:off x="-1928925" y="1111438"/>
              <a:ext cx="924025" cy="924025"/>
            </a:xfrm>
            <a:custGeom>
              <a:avLst/>
              <a:gdLst/>
              <a:ahLst/>
              <a:cxnLst/>
              <a:rect l="l" t="t" r="r" b="b"/>
              <a:pathLst>
                <a:path w="36961" h="36961" extrusionOk="0">
                  <a:moveTo>
                    <a:pt x="18482" y="338"/>
                  </a:moveTo>
                  <a:cubicBezTo>
                    <a:pt x="28484" y="338"/>
                    <a:pt x="36623" y="8477"/>
                    <a:pt x="36623" y="18482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2"/>
                  </a:lnTo>
                  <a:cubicBezTo>
                    <a:pt x="338" y="8477"/>
                    <a:pt x="8477" y="338"/>
                    <a:pt x="18482" y="338"/>
                  </a:cubicBezTo>
                  <a:close/>
                  <a:moveTo>
                    <a:pt x="18482" y="1"/>
                  </a:moveTo>
                  <a:cubicBezTo>
                    <a:pt x="8291" y="1"/>
                    <a:pt x="1" y="8291"/>
                    <a:pt x="1" y="18482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2"/>
                  </a:lnTo>
                  <a:cubicBezTo>
                    <a:pt x="36960" y="8291"/>
                    <a:pt x="28670" y="1"/>
                    <a:pt x="18482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0"/>
            <p:cNvSpPr/>
            <p:nvPr/>
          </p:nvSpPr>
          <p:spPr>
            <a:xfrm>
              <a:off x="-1780825" y="1016488"/>
              <a:ext cx="924050" cy="924050"/>
            </a:xfrm>
            <a:custGeom>
              <a:avLst/>
              <a:gdLst/>
              <a:ahLst/>
              <a:cxnLst/>
              <a:rect l="l" t="t" r="r" b="b"/>
              <a:pathLst>
                <a:path w="36962" h="36962" extrusionOk="0">
                  <a:moveTo>
                    <a:pt x="18481" y="339"/>
                  </a:moveTo>
                  <a:cubicBezTo>
                    <a:pt x="28484" y="339"/>
                    <a:pt x="36623" y="8478"/>
                    <a:pt x="36623" y="18481"/>
                  </a:cubicBezTo>
                  <a:lnTo>
                    <a:pt x="36623" y="36623"/>
                  </a:lnTo>
                  <a:lnTo>
                    <a:pt x="339" y="36623"/>
                  </a:lnTo>
                  <a:lnTo>
                    <a:pt x="339" y="18481"/>
                  </a:lnTo>
                  <a:cubicBezTo>
                    <a:pt x="339" y="8478"/>
                    <a:pt x="8478" y="339"/>
                    <a:pt x="18481" y="339"/>
                  </a:cubicBezTo>
                  <a:close/>
                  <a:moveTo>
                    <a:pt x="18481" y="0"/>
                  </a:moveTo>
                  <a:cubicBezTo>
                    <a:pt x="8290" y="0"/>
                    <a:pt x="0" y="8291"/>
                    <a:pt x="0" y="18481"/>
                  </a:cubicBezTo>
                  <a:lnTo>
                    <a:pt x="0" y="36962"/>
                  </a:lnTo>
                  <a:lnTo>
                    <a:pt x="36962" y="36962"/>
                  </a:lnTo>
                  <a:lnTo>
                    <a:pt x="36962" y="18481"/>
                  </a:lnTo>
                  <a:cubicBezTo>
                    <a:pt x="36962" y="8291"/>
                    <a:pt x="28671" y="0"/>
                    <a:pt x="18481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" name="Google Shape;287;p10"/>
          <p:cNvGrpSpPr/>
          <p:nvPr/>
        </p:nvGrpSpPr>
        <p:grpSpPr>
          <a:xfrm rot="5400000">
            <a:off x="9127512" y="2577879"/>
            <a:ext cx="157900" cy="614506"/>
            <a:chOff x="1091850" y="1670638"/>
            <a:chExt cx="110150" cy="428675"/>
          </a:xfrm>
        </p:grpSpPr>
        <p:sp>
          <p:nvSpPr>
            <p:cNvPr id="288" name="Google Shape;288;p10"/>
            <p:cNvSpPr/>
            <p:nvPr/>
          </p:nvSpPr>
          <p:spPr>
            <a:xfrm>
              <a:off x="1091850" y="1989163"/>
              <a:ext cx="110150" cy="110150"/>
            </a:xfrm>
            <a:custGeom>
              <a:avLst/>
              <a:gdLst/>
              <a:ahLst/>
              <a:cxnLst/>
              <a:rect l="l" t="t" r="r" b="b"/>
              <a:pathLst>
                <a:path w="4406" h="4406" extrusionOk="0">
                  <a:moveTo>
                    <a:pt x="2203" y="0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0"/>
            <p:cNvSpPr/>
            <p:nvPr/>
          </p:nvSpPr>
          <p:spPr>
            <a:xfrm>
              <a:off x="1091850" y="1882963"/>
              <a:ext cx="110150" cy="110175"/>
            </a:xfrm>
            <a:custGeom>
              <a:avLst/>
              <a:gdLst/>
              <a:ahLst/>
              <a:cxnLst/>
              <a:rect l="l" t="t" r="r" b="b"/>
              <a:pathLst>
                <a:path w="4406" h="4407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0"/>
            <p:cNvSpPr/>
            <p:nvPr/>
          </p:nvSpPr>
          <p:spPr>
            <a:xfrm>
              <a:off x="1091850" y="17768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0"/>
                  </a:moveTo>
                  <a:lnTo>
                    <a:pt x="0" y="2201"/>
                  </a:lnTo>
                  <a:lnTo>
                    <a:pt x="2203" y="4403"/>
                  </a:lnTo>
                  <a:lnTo>
                    <a:pt x="4406" y="2201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0"/>
            <p:cNvSpPr/>
            <p:nvPr/>
          </p:nvSpPr>
          <p:spPr>
            <a:xfrm>
              <a:off x="1091850" y="16706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4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92;p10"/>
          <p:cNvGrpSpPr/>
          <p:nvPr/>
        </p:nvGrpSpPr>
        <p:grpSpPr>
          <a:xfrm>
            <a:off x="2191841" y="-142009"/>
            <a:ext cx="568849" cy="568777"/>
            <a:chOff x="-2673125" y="1129213"/>
            <a:chExt cx="396825" cy="396775"/>
          </a:xfrm>
        </p:grpSpPr>
        <p:sp>
          <p:nvSpPr>
            <p:cNvPr id="293" name="Google Shape;293;p10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0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5" name="Google Shape;295;p10"/>
          <p:cNvGrpSpPr/>
          <p:nvPr/>
        </p:nvGrpSpPr>
        <p:grpSpPr>
          <a:xfrm>
            <a:off x="6219558" y="4779939"/>
            <a:ext cx="568777" cy="568777"/>
            <a:chOff x="351800" y="4651988"/>
            <a:chExt cx="396775" cy="396775"/>
          </a:xfrm>
        </p:grpSpPr>
        <p:sp>
          <p:nvSpPr>
            <p:cNvPr id="296" name="Google Shape;296;p10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0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8" name="Google Shape;298;p10"/>
          <p:cNvSpPr/>
          <p:nvPr/>
        </p:nvSpPr>
        <p:spPr>
          <a:xfrm rot="10800000">
            <a:off x="83951" y="3507469"/>
            <a:ext cx="457573" cy="494020"/>
          </a:xfrm>
          <a:custGeom>
            <a:avLst/>
            <a:gdLst/>
            <a:ahLst/>
            <a:cxnLst/>
            <a:rect l="l" t="t" r="r" b="b"/>
            <a:pathLst>
              <a:path w="12768" h="13785" extrusionOk="0">
                <a:moveTo>
                  <a:pt x="1" y="0"/>
                </a:moveTo>
                <a:lnTo>
                  <a:pt x="1" y="13784"/>
                </a:lnTo>
                <a:lnTo>
                  <a:pt x="2553" y="13784"/>
                </a:lnTo>
                <a:lnTo>
                  <a:pt x="2553" y="11232"/>
                </a:lnTo>
                <a:lnTo>
                  <a:pt x="5108" y="11232"/>
                </a:lnTo>
                <a:lnTo>
                  <a:pt x="5108" y="8677"/>
                </a:lnTo>
                <a:lnTo>
                  <a:pt x="7660" y="8677"/>
                </a:lnTo>
                <a:lnTo>
                  <a:pt x="7660" y="6125"/>
                </a:lnTo>
                <a:lnTo>
                  <a:pt x="10215" y="6125"/>
                </a:lnTo>
                <a:lnTo>
                  <a:pt x="10215" y="3572"/>
                </a:lnTo>
                <a:lnTo>
                  <a:pt x="12767" y="3572"/>
                </a:lnTo>
                <a:lnTo>
                  <a:pt x="12767" y="0"/>
                </a:lnTo>
                <a:close/>
              </a:path>
            </a:pathLst>
          </a:custGeom>
          <a:solidFill>
            <a:srgbClr val="2127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0"/>
          <p:cNvSpPr/>
          <p:nvPr/>
        </p:nvSpPr>
        <p:spPr>
          <a:xfrm>
            <a:off x="8351278" y="4057964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"/>
          <p:cNvSpPr/>
          <p:nvPr/>
        </p:nvSpPr>
        <p:spPr>
          <a:xfrm>
            <a:off x="902284" y="839588"/>
            <a:ext cx="7573500" cy="3504300"/>
          </a:xfrm>
          <a:prstGeom prst="roundRect">
            <a:avLst>
              <a:gd name="adj" fmla="val 15602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558475"/>
            <a:ext cx="65760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03" name="Google Shape;303;p11"/>
          <p:cNvSpPr txBox="1">
            <a:spLocks noGrp="1"/>
          </p:cNvSpPr>
          <p:nvPr>
            <p:ph type="subTitle" idx="1"/>
          </p:nvPr>
        </p:nvSpPr>
        <p:spPr>
          <a:xfrm>
            <a:off x="1284000" y="3069625"/>
            <a:ext cx="6576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304" name="Google Shape;304;p11"/>
          <p:cNvGrpSpPr/>
          <p:nvPr/>
        </p:nvGrpSpPr>
        <p:grpSpPr>
          <a:xfrm flipH="1">
            <a:off x="5985645" y="-237208"/>
            <a:ext cx="157900" cy="614506"/>
            <a:chOff x="1091850" y="1670638"/>
            <a:chExt cx="110150" cy="428675"/>
          </a:xfrm>
        </p:grpSpPr>
        <p:sp>
          <p:nvSpPr>
            <p:cNvPr id="305" name="Google Shape;305;p11"/>
            <p:cNvSpPr/>
            <p:nvPr/>
          </p:nvSpPr>
          <p:spPr>
            <a:xfrm>
              <a:off x="1091850" y="1989163"/>
              <a:ext cx="110150" cy="110150"/>
            </a:xfrm>
            <a:custGeom>
              <a:avLst/>
              <a:gdLst/>
              <a:ahLst/>
              <a:cxnLst/>
              <a:rect l="l" t="t" r="r" b="b"/>
              <a:pathLst>
                <a:path w="4406" h="4406" extrusionOk="0">
                  <a:moveTo>
                    <a:pt x="2203" y="0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1"/>
            <p:cNvSpPr/>
            <p:nvPr/>
          </p:nvSpPr>
          <p:spPr>
            <a:xfrm>
              <a:off x="1091850" y="1882963"/>
              <a:ext cx="110150" cy="110175"/>
            </a:xfrm>
            <a:custGeom>
              <a:avLst/>
              <a:gdLst/>
              <a:ahLst/>
              <a:cxnLst/>
              <a:rect l="l" t="t" r="r" b="b"/>
              <a:pathLst>
                <a:path w="4406" h="4407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1"/>
            <p:cNvSpPr/>
            <p:nvPr/>
          </p:nvSpPr>
          <p:spPr>
            <a:xfrm>
              <a:off x="1091850" y="17768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0"/>
                  </a:moveTo>
                  <a:lnTo>
                    <a:pt x="0" y="2201"/>
                  </a:lnTo>
                  <a:lnTo>
                    <a:pt x="2203" y="4403"/>
                  </a:lnTo>
                  <a:lnTo>
                    <a:pt x="4406" y="2201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1"/>
            <p:cNvSpPr/>
            <p:nvPr/>
          </p:nvSpPr>
          <p:spPr>
            <a:xfrm>
              <a:off x="1091850" y="16706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4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9" name="Google Shape;309;p11"/>
          <p:cNvGrpSpPr/>
          <p:nvPr/>
        </p:nvGrpSpPr>
        <p:grpSpPr>
          <a:xfrm rot="5400000" flipH="1">
            <a:off x="5372315" y="4145255"/>
            <a:ext cx="645304" cy="1122696"/>
            <a:chOff x="764950" y="1338988"/>
            <a:chExt cx="437050" cy="760325"/>
          </a:xfrm>
        </p:grpSpPr>
        <p:sp>
          <p:nvSpPr>
            <p:cNvPr id="310" name="Google Shape;310;p11"/>
            <p:cNvSpPr/>
            <p:nvPr/>
          </p:nvSpPr>
          <p:spPr>
            <a:xfrm>
              <a:off x="764950" y="1338988"/>
              <a:ext cx="262300" cy="653600"/>
            </a:xfrm>
            <a:custGeom>
              <a:avLst/>
              <a:gdLst/>
              <a:ahLst/>
              <a:cxnLst/>
              <a:rect l="l" t="t" r="r" b="b"/>
              <a:pathLst>
                <a:path w="10492" h="26144" extrusionOk="0">
                  <a:moveTo>
                    <a:pt x="5246" y="338"/>
                  </a:moveTo>
                  <a:cubicBezTo>
                    <a:pt x="7952" y="338"/>
                    <a:pt x="10152" y="2538"/>
                    <a:pt x="10152" y="5244"/>
                  </a:cubicBezTo>
                  <a:lnTo>
                    <a:pt x="10152" y="20898"/>
                  </a:lnTo>
                  <a:cubicBezTo>
                    <a:pt x="10152" y="23604"/>
                    <a:pt x="7952" y="25804"/>
                    <a:pt x="5246" y="25804"/>
                  </a:cubicBezTo>
                  <a:cubicBezTo>
                    <a:pt x="3935" y="25804"/>
                    <a:pt x="2702" y="25295"/>
                    <a:pt x="1776" y="24368"/>
                  </a:cubicBezTo>
                  <a:cubicBezTo>
                    <a:pt x="849" y="23440"/>
                    <a:pt x="340" y="22209"/>
                    <a:pt x="340" y="20898"/>
                  </a:cubicBezTo>
                  <a:lnTo>
                    <a:pt x="340" y="5244"/>
                  </a:lnTo>
                  <a:cubicBezTo>
                    <a:pt x="340" y="3933"/>
                    <a:pt x="849" y="2702"/>
                    <a:pt x="1776" y="1776"/>
                  </a:cubicBezTo>
                  <a:cubicBezTo>
                    <a:pt x="2702" y="847"/>
                    <a:pt x="3935" y="338"/>
                    <a:pt x="5246" y="338"/>
                  </a:cubicBezTo>
                  <a:close/>
                  <a:moveTo>
                    <a:pt x="5246" y="1"/>
                  </a:moveTo>
                  <a:cubicBezTo>
                    <a:pt x="2355" y="1"/>
                    <a:pt x="1" y="2353"/>
                    <a:pt x="1" y="5244"/>
                  </a:cubicBezTo>
                  <a:lnTo>
                    <a:pt x="1" y="20898"/>
                  </a:lnTo>
                  <a:cubicBezTo>
                    <a:pt x="1" y="22297"/>
                    <a:pt x="547" y="23615"/>
                    <a:pt x="1538" y="24606"/>
                  </a:cubicBezTo>
                  <a:cubicBezTo>
                    <a:pt x="2527" y="25597"/>
                    <a:pt x="3845" y="26141"/>
                    <a:pt x="5246" y="26143"/>
                  </a:cubicBezTo>
                  <a:cubicBezTo>
                    <a:pt x="6691" y="26141"/>
                    <a:pt x="8004" y="25554"/>
                    <a:pt x="8954" y="24604"/>
                  </a:cubicBezTo>
                  <a:cubicBezTo>
                    <a:pt x="9902" y="23654"/>
                    <a:pt x="10491" y="22343"/>
                    <a:pt x="10491" y="20898"/>
                  </a:cubicBezTo>
                  <a:lnTo>
                    <a:pt x="10491" y="5244"/>
                  </a:lnTo>
                  <a:cubicBezTo>
                    <a:pt x="10491" y="2353"/>
                    <a:pt x="8138" y="1"/>
                    <a:pt x="524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1" name="Google Shape;311;p11"/>
            <p:cNvGrpSpPr/>
            <p:nvPr/>
          </p:nvGrpSpPr>
          <p:grpSpPr>
            <a:xfrm>
              <a:off x="1091850" y="1670638"/>
              <a:ext cx="110150" cy="428675"/>
              <a:chOff x="1091850" y="1670638"/>
              <a:chExt cx="110150" cy="428675"/>
            </a:xfrm>
          </p:grpSpPr>
          <p:sp>
            <p:nvSpPr>
              <p:cNvPr id="312" name="Google Shape;312;p11"/>
              <p:cNvSpPr/>
              <p:nvPr/>
            </p:nvSpPr>
            <p:spPr>
              <a:xfrm>
                <a:off x="1091850" y="1989163"/>
                <a:ext cx="1101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6" extrusionOk="0">
                    <a:moveTo>
                      <a:pt x="2203" y="0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11"/>
              <p:cNvSpPr/>
              <p:nvPr/>
            </p:nvSpPr>
            <p:spPr>
              <a:xfrm>
                <a:off x="1091850" y="1882963"/>
                <a:ext cx="11015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7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11"/>
              <p:cNvSpPr/>
              <p:nvPr/>
            </p:nvSpPr>
            <p:spPr>
              <a:xfrm>
                <a:off x="1091850" y="17768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0"/>
                    </a:moveTo>
                    <a:lnTo>
                      <a:pt x="0" y="2201"/>
                    </a:lnTo>
                    <a:lnTo>
                      <a:pt x="2203" y="4403"/>
                    </a:lnTo>
                    <a:lnTo>
                      <a:pt x="4406" y="2201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11"/>
              <p:cNvSpPr/>
              <p:nvPr/>
            </p:nvSpPr>
            <p:spPr>
              <a:xfrm>
                <a:off x="1091850" y="16706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4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16" name="Google Shape;316;p11"/>
          <p:cNvGrpSpPr/>
          <p:nvPr/>
        </p:nvGrpSpPr>
        <p:grpSpPr>
          <a:xfrm flipH="1">
            <a:off x="945503" y="4532854"/>
            <a:ext cx="732913" cy="732913"/>
            <a:chOff x="-2829900" y="2448538"/>
            <a:chExt cx="511275" cy="511275"/>
          </a:xfrm>
        </p:grpSpPr>
        <p:sp>
          <p:nvSpPr>
            <p:cNvPr id="317" name="Google Shape;317;p11"/>
            <p:cNvSpPr/>
            <p:nvPr/>
          </p:nvSpPr>
          <p:spPr>
            <a:xfrm>
              <a:off x="-2829900" y="2448538"/>
              <a:ext cx="511275" cy="511275"/>
            </a:xfrm>
            <a:custGeom>
              <a:avLst/>
              <a:gdLst/>
              <a:ahLst/>
              <a:cxnLst/>
              <a:rect l="l" t="t" r="r" b="b"/>
              <a:pathLst>
                <a:path w="20451" h="20451" extrusionOk="0">
                  <a:moveTo>
                    <a:pt x="10226" y="0"/>
                  </a:moveTo>
                  <a:cubicBezTo>
                    <a:pt x="4577" y="0"/>
                    <a:pt x="1" y="4578"/>
                    <a:pt x="1" y="10227"/>
                  </a:cubicBezTo>
                  <a:cubicBezTo>
                    <a:pt x="1" y="15874"/>
                    <a:pt x="4577" y="20450"/>
                    <a:pt x="10226" y="20450"/>
                  </a:cubicBezTo>
                  <a:cubicBezTo>
                    <a:pt x="15873" y="20450"/>
                    <a:pt x="20451" y="15874"/>
                    <a:pt x="20451" y="10227"/>
                  </a:cubicBezTo>
                  <a:cubicBezTo>
                    <a:pt x="20451" y="4578"/>
                    <a:pt x="15873" y="0"/>
                    <a:pt x="102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1"/>
            <p:cNvSpPr/>
            <p:nvPr/>
          </p:nvSpPr>
          <p:spPr>
            <a:xfrm>
              <a:off x="-2698550" y="2579888"/>
              <a:ext cx="248575" cy="248575"/>
            </a:xfrm>
            <a:custGeom>
              <a:avLst/>
              <a:gdLst/>
              <a:ahLst/>
              <a:cxnLst/>
              <a:rect l="l" t="t" r="r" b="b"/>
              <a:pathLst>
                <a:path w="9943" h="9943" extrusionOk="0">
                  <a:moveTo>
                    <a:pt x="4497" y="0"/>
                  </a:moveTo>
                  <a:lnTo>
                    <a:pt x="4497" y="3827"/>
                  </a:lnTo>
                  <a:lnTo>
                    <a:pt x="1791" y="1121"/>
                  </a:lnTo>
                  <a:lnTo>
                    <a:pt x="1121" y="1793"/>
                  </a:lnTo>
                  <a:lnTo>
                    <a:pt x="3825" y="4496"/>
                  </a:lnTo>
                  <a:lnTo>
                    <a:pt x="1" y="4496"/>
                  </a:lnTo>
                  <a:lnTo>
                    <a:pt x="1" y="5446"/>
                  </a:lnTo>
                  <a:lnTo>
                    <a:pt x="3825" y="5446"/>
                  </a:lnTo>
                  <a:lnTo>
                    <a:pt x="1121" y="8152"/>
                  </a:lnTo>
                  <a:lnTo>
                    <a:pt x="1791" y="8824"/>
                  </a:lnTo>
                  <a:lnTo>
                    <a:pt x="4497" y="6118"/>
                  </a:lnTo>
                  <a:lnTo>
                    <a:pt x="4497" y="9942"/>
                  </a:lnTo>
                  <a:lnTo>
                    <a:pt x="5447" y="9942"/>
                  </a:lnTo>
                  <a:lnTo>
                    <a:pt x="5447" y="6118"/>
                  </a:lnTo>
                  <a:lnTo>
                    <a:pt x="8150" y="8824"/>
                  </a:lnTo>
                  <a:lnTo>
                    <a:pt x="8822" y="8152"/>
                  </a:lnTo>
                  <a:lnTo>
                    <a:pt x="6116" y="5446"/>
                  </a:lnTo>
                  <a:lnTo>
                    <a:pt x="9943" y="5446"/>
                  </a:lnTo>
                  <a:lnTo>
                    <a:pt x="9943" y="4496"/>
                  </a:lnTo>
                  <a:lnTo>
                    <a:pt x="6116" y="4496"/>
                  </a:lnTo>
                  <a:lnTo>
                    <a:pt x="8822" y="1793"/>
                  </a:lnTo>
                  <a:lnTo>
                    <a:pt x="8150" y="1121"/>
                  </a:lnTo>
                  <a:lnTo>
                    <a:pt x="5447" y="3827"/>
                  </a:lnTo>
                  <a:lnTo>
                    <a:pt x="5447" y="0"/>
                  </a:lnTo>
                  <a:close/>
                </a:path>
              </a:pathLst>
            </a:custGeom>
            <a:solidFill>
              <a:srgbClr val="F9F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9" name="Google Shape;319;p11"/>
          <p:cNvGrpSpPr/>
          <p:nvPr/>
        </p:nvGrpSpPr>
        <p:grpSpPr>
          <a:xfrm flipH="1">
            <a:off x="8243179" y="2482156"/>
            <a:ext cx="1324554" cy="1324554"/>
            <a:chOff x="-3072300" y="3501913"/>
            <a:chExt cx="924000" cy="924000"/>
          </a:xfrm>
        </p:grpSpPr>
        <p:sp>
          <p:nvSpPr>
            <p:cNvPr id="320" name="Google Shape;320;p11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1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2" name="Google Shape;322;p11"/>
          <p:cNvSpPr/>
          <p:nvPr/>
        </p:nvSpPr>
        <p:spPr>
          <a:xfrm flipH="1">
            <a:off x="3081781" y="4608499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2" y="477"/>
                </a:moveTo>
                <a:lnTo>
                  <a:pt x="11180" y="2125"/>
                </a:lnTo>
                <a:lnTo>
                  <a:pt x="7479" y="5826"/>
                </a:lnTo>
                <a:lnTo>
                  <a:pt x="11180" y="9530"/>
                </a:lnTo>
                <a:lnTo>
                  <a:pt x="9532" y="11177"/>
                </a:lnTo>
                <a:lnTo>
                  <a:pt x="5829" y="7476"/>
                </a:lnTo>
                <a:lnTo>
                  <a:pt x="2127" y="11177"/>
                </a:lnTo>
                <a:lnTo>
                  <a:pt x="478" y="9530"/>
                </a:lnTo>
                <a:lnTo>
                  <a:pt x="4181" y="5826"/>
                </a:lnTo>
                <a:lnTo>
                  <a:pt x="478" y="2125"/>
                </a:lnTo>
                <a:lnTo>
                  <a:pt x="2127" y="477"/>
                </a:lnTo>
                <a:lnTo>
                  <a:pt x="5829" y="4179"/>
                </a:lnTo>
                <a:lnTo>
                  <a:pt x="9532" y="477"/>
                </a:lnTo>
                <a:close/>
                <a:moveTo>
                  <a:pt x="2127" y="0"/>
                </a:moveTo>
                <a:lnTo>
                  <a:pt x="0" y="2125"/>
                </a:lnTo>
                <a:lnTo>
                  <a:pt x="3704" y="5828"/>
                </a:lnTo>
                <a:lnTo>
                  <a:pt x="0" y="9530"/>
                </a:lnTo>
                <a:lnTo>
                  <a:pt x="2127" y="11657"/>
                </a:lnTo>
                <a:lnTo>
                  <a:pt x="5829" y="7953"/>
                </a:lnTo>
                <a:lnTo>
                  <a:pt x="9532" y="11657"/>
                </a:lnTo>
                <a:lnTo>
                  <a:pt x="11657" y="9530"/>
                </a:lnTo>
                <a:lnTo>
                  <a:pt x="7956" y="5828"/>
                </a:lnTo>
                <a:lnTo>
                  <a:pt x="11657" y="2125"/>
                </a:lnTo>
                <a:lnTo>
                  <a:pt x="9532" y="0"/>
                </a:lnTo>
                <a:lnTo>
                  <a:pt x="5829" y="3701"/>
                </a:lnTo>
                <a:lnTo>
                  <a:pt x="2127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3" name="Google Shape;323;p11"/>
          <p:cNvGrpSpPr/>
          <p:nvPr/>
        </p:nvGrpSpPr>
        <p:grpSpPr>
          <a:xfrm flipH="1">
            <a:off x="-491402" y="534995"/>
            <a:ext cx="1393688" cy="1324566"/>
            <a:chOff x="-1928925" y="1016488"/>
            <a:chExt cx="1072150" cy="1018975"/>
          </a:xfrm>
        </p:grpSpPr>
        <p:sp>
          <p:nvSpPr>
            <p:cNvPr id="324" name="Google Shape;324;p11"/>
            <p:cNvSpPr/>
            <p:nvPr/>
          </p:nvSpPr>
          <p:spPr>
            <a:xfrm>
              <a:off x="-1928925" y="1111438"/>
              <a:ext cx="924025" cy="924025"/>
            </a:xfrm>
            <a:custGeom>
              <a:avLst/>
              <a:gdLst/>
              <a:ahLst/>
              <a:cxnLst/>
              <a:rect l="l" t="t" r="r" b="b"/>
              <a:pathLst>
                <a:path w="36961" h="36961" extrusionOk="0">
                  <a:moveTo>
                    <a:pt x="18482" y="338"/>
                  </a:moveTo>
                  <a:cubicBezTo>
                    <a:pt x="28484" y="338"/>
                    <a:pt x="36623" y="8477"/>
                    <a:pt x="36623" y="18482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2"/>
                  </a:lnTo>
                  <a:cubicBezTo>
                    <a:pt x="338" y="8477"/>
                    <a:pt x="8477" y="338"/>
                    <a:pt x="18482" y="338"/>
                  </a:cubicBezTo>
                  <a:close/>
                  <a:moveTo>
                    <a:pt x="18482" y="1"/>
                  </a:moveTo>
                  <a:cubicBezTo>
                    <a:pt x="8291" y="1"/>
                    <a:pt x="1" y="8291"/>
                    <a:pt x="1" y="18482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2"/>
                  </a:lnTo>
                  <a:cubicBezTo>
                    <a:pt x="36960" y="8291"/>
                    <a:pt x="28670" y="1"/>
                    <a:pt x="18482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1"/>
            <p:cNvSpPr/>
            <p:nvPr/>
          </p:nvSpPr>
          <p:spPr>
            <a:xfrm>
              <a:off x="-1780825" y="1016488"/>
              <a:ext cx="924050" cy="924050"/>
            </a:xfrm>
            <a:custGeom>
              <a:avLst/>
              <a:gdLst/>
              <a:ahLst/>
              <a:cxnLst/>
              <a:rect l="l" t="t" r="r" b="b"/>
              <a:pathLst>
                <a:path w="36962" h="36962" extrusionOk="0">
                  <a:moveTo>
                    <a:pt x="18481" y="339"/>
                  </a:moveTo>
                  <a:cubicBezTo>
                    <a:pt x="28484" y="339"/>
                    <a:pt x="36623" y="8478"/>
                    <a:pt x="36623" y="18481"/>
                  </a:cubicBezTo>
                  <a:lnTo>
                    <a:pt x="36623" y="36623"/>
                  </a:lnTo>
                  <a:lnTo>
                    <a:pt x="339" y="36623"/>
                  </a:lnTo>
                  <a:lnTo>
                    <a:pt x="339" y="18481"/>
                  </a:lnTo>
                  <a:cubicBezTo>
                    <a:pt x="339" y="8478"/>
                    <a:pt x="8478" y="339"/>
                    <a:pt x="18481" y="339"/>
                  </a:cubicBezTo>
                  <a:close/>
                  <a:moveTo>
                    <a:pt x="18481" y="0"/>
                  </a:moveTo>
                  <a:cubicBezTo>
                    <a:pt x="8290" y="0"/>
                    <a:pt x="0" y="8291"/>
                    <a:pt x="0" y="18481"/>
                  </a:cubicBezTo>
                  <a:lnTo>
                    <a:pt x="0" y="36962"/>
                  </a:lnTo>
                  <a:lnTo>
                    <a:pt x="36962" y="36962"/>
                  </a:lnTo>
                  <a:lnTo>
                    <a:pt x="36962" y="18481"/>
                  </a:lnTo>
                  <a:cubicBezTo>
                    <a:pt x="36962" y="8291"/>
                    <a:pt x="28671" y="0"/>
                    <a:pt x="18481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6" name="Google Shape;326;p11"/>
          <p:cNvSpPr/>
          <p:nvPr/>
        </p:nvSpPr>
        <p:spPr>
          <a:xfrm flipH="1">
            <a:off x="8597621" y="1019101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7" name="Google Shape;327;p11"/>
          <p:cNvGrpSpPr/>
          <p:nvPr/>
        </p:nvGrpSpPr>
        <p:grpSpPr>
          <a:xfrm flipH="1">
            <a:off x="7538659" y="4690564"/>
            <a:ext cx="568777" cy="568777"/>
            <a:chOff x="351800" y="4651988"/>
            <a:chExt cx="396775" cy="396775"/>
          </a:xfrm>
        </p:grpSpPr>
        <p:sp>
          <p:nvSpPr>
            <p:cNvPr id="328" name="Google Shape;328;p11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1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0" name="Google Shape;330;p11"/>
          <p:cNvSpPr/>
          <p:nvPr/>
        </p:nvSpPr>
        <p:spPr>
          <a:xfrm flipH="1">
            <a:off x="-1731" y="2747282"/>
            <a:ext cx="457573" cy="494020"/>
          </a:xfrm>
          <a:custGeom>
            <a:avLst/>
            <a:gdLst/>
            <a:ahLst/>
            <a:cxnLst/>
            <a:rect l="l" t="t" r="r" b="b"/>
            <a:pathLst>
              <a:path w="12768" h="13785" extrusionOk="0">
                <a:moveTo>
                  <a:pt x="1" y="0"/>
                </a:moveTo>
                <a:lnTo>
                  <a:pt x="1" y="13784"/>
                </a:lnTo>
                <a:lnTo>
                  <a:pt x="2553" y="13784"/>
                </a:lnTo>
                <a:lnTo>
                  <a:pt x="2553" y="11232"/>
                </a:lnTo>
                <a:lnTo>
                  <a:pt x="5108" y="11232"/>
                </a:lnTo>
                <a:lnTo>
                  <a:pt x="5108" y="8677"/>
                </a:lnTo>
                <a:lnTo>
                  <a:pt x="7660" y="8677"/>
                </a:lnTo>
                <a:lnTo>
                  <a:pt x="7660" y="6125"/>
                </a:lnTo>
                <a:lnTo>
                  <a:pt x="10215" y="6125"/>
                </a:lnTo>
                <a:lnTo>
                  <a:pt x="10215" y="3572"/>
                </a:lnTo>
                <a:lnTo>
                  <a:pt x="12767" y="3572"/>
                </a:lnTo>
                <a:lnTo>
                  <a:pt x="12767" y="0"/>
                </a:lnTo>
                <a:close/>
              </a:path>
            </a:pathLst>
          </a:custGeom>
          <a:solidFill>
            <a:srgbClr val="2127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1" name="Google Shape;331;p11"/>
          <p:cNvGrpSpPr/>
          <p:nvPr/>
        </p:nvGrpSpPr>
        <p:grpSpPr>
          <a:xfrm flipH="1">
            <a:off x="3321630" y="81842"/>
            <a:ext cx="568849" cy="568777"/>
            <a:chOff x="-2673125" y="1129213"/>
            <a:chExt cx="396825" cy="396775"/>
          </a:xfrm>
        </p:grpSpPr>
        <p:sp>
          <p:nvSpPr>
            <p:cNvPr id="332" name="Google Shape;332;p11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1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4" name="Google Shape;334;p11"/>
          <p:cNvSpPr/>
          <p:nvPr/>
        </p:nvSpPr>
        <p:spPr>
          <a:xfrm flipH="1">
            <a:off x="1452851" y="-117234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1" y="477"/>
                </a:moveTo>
                <a:lnTo>
                  <a:pt x="11180" y="2127"/>
                </a:lnTo>
                <a:lnTo>
                  <a:pt x="7477" y="5828"/>
                </a:lnTo>
                <a:lnTo>
                  <a:pt x="11180" y="9532"/>
                </a:lnTo>
                <a:lnTo>
                  <a:pt x="9531" y="11180"/>
                </a:lnTo>
                <a:lnTo>
                  <a:pt x="5829" y="7478"/>
                </a:lnTo>
                <a:lnTo>
                  <a:pt x="2126" y="11180"/>
                </a:lnTo>
                <a:lnTo>
                  <a:pt x="478" y="9532"/>
                </a:lnTo>
                <a:lnTo>
                  <a:pt x="4179" y="5828"/>
                </a:lnTo>
                <a:lnTo>
                  <a:pt x="478" y="2127"/>
                </a:lnTo>
                <a:lnTo>
                  <a:pt x="2126" y="477"/>
                </a:lnTo>
                <a:lnTo>
                  <a:pt x="5829" y="4181"/>
                </a:lnTo>
                <a:lnTo>
                  <a:pt x="9531" y="477"/>
                </a:lnTo>
                <a:close/>
                <a:moveTo>
                  <a:pt x="2126" y="0"/>
                </a:moveTo>
                <a:lnTo>
                  <a:pt x="1" y="2127"/>
                </a:lnTo>
                <a:lnTo>
                  <a:pt x="3702" y="5828"/>
                </a:lnTo>
                <a:lnTo>
                  <a:pt x="1" y="9532"/>
                </a:lnTo>
                <a:lnTo>
                  <a:pt x="2126" y="11657"/>
                </a:lnTo>
                <a:lnTo>
                  <a:pt x="5829" y="7956"/>
                </a:lnTo>
                <a:lnTo>
                  <a:pt x="9531" y="11657"/>
                </a:lnTo>
                <a:lnTo>
                  <a:pt x="11658" y="9532"/>
                </a:lnTo>
                <a:lnTo>
                  <a:pt x="7954" y="5828"/>
                </a:lnTo>
                <a:lnTo>
                  <a:pt x="11658" y="2127"/>
                </a:lnTo>
                <a:lnTo>
                  <a:pt x="9531" y="0"/>
                </a:lnTo>
                <a:lnTo>
                  <a:pt x="5829" y="3704"/>
                </a:lnTo>
                <a:lnTo>
                  <a:pt x="2126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FA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1"/>
          <p:cNvSpPr/>
          <p:nvPr/>
        </p:nvSpPr>
        <p:spPr>
          <a:xfrm flipH="1">
            <a:off x="7295095" y="-182069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2_1"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3"/>
          <p:cNvSpPr/>
          <p:nvPr/>
        </p:nvSpPr>
        <p:spPr>
          <a:xfrm rot="10800000">
            <a:off x="1452099" y="4684699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1" y="477"/>
                </a:moveTo>
                <a:lnTo>
                  <a:pt x="11180" y="2127"/>
                </a:lnTo>
                <a:lnTo>
                  <a:pt x="7477" y="5828"/>
                </a:lnTo>
                <a:lnTo>
                  <a:pt x="11180" y="9532"/>
                </a:lnTo>
                <a:lnTo>
                  <a:pt x="9531" y="11180"/>
                </a:lnTo>
                <a:lnTo>
                  <a:pt x="5829" y="7478"/>
                </a:lnTo>
                <a:lnTo>
                  <a:pt x="2126" y="11180"/>
                </a:lnTo>
                <a:lnTo>
                  <a:pt x="478" y="9532"/>
                </a:lnTo>
                <a:lnTo>
                  <a:pt x="4179" y="5828"/>
                </a:lnTo>
                <a:lnTo>
                  <a:pt x="478" y="2127"/>
                </a:lnTo>
                <a:lnTo>
                  <a:pt x="2126" y="477"/>
                </a:lnTo>
                <a:lnTo>
                  <a:pt x="5829" y="4181"/>
                </a:lnTo>
                <a:lnTo>
                  <a:pt x="9531" y="477"/>
                </a:lnTo>
                <a:close/>
                <a:moveTo>
                  <a:pt x="2126" y="0"/>
                </a:moveTo>
                <a:lnTo>
                  <a:pt x="1" y="2127"/>
                </a:lnTo>
                <a:lnTo>
                  <a:pt x="3702" y="5828"/>
                </a:lnTo>
                <a:lnTo>
                  <a:pt x="1" y="9532"/>
                </a:lnTo>
                <a:lnTo>
                  <a:pt x="2126" y="11657"/>
                </a:lnTo>
                <a:lnTo>
                  <a:pt x="5829" y="7956"/>
                </a:lnTo>
                <a:lnTo>
                  <a:pt x="9531" y="11657"/>
                </a:lnTo>
                <a:lnTo>
                  <a:pt x="11658" y="9532"/>
                </a:lnTo>
                <a:lnTo>
                  <a:pt x="7954" y="5828"/>
                </a:lnTo>
                <a:lnTo>
                  <a:pt x="11658" y="2127"/>
                </a:lnTo>
                <a:lnTo>
                  <a:pt x="9531" y="0"/>
                </a:lnTo>
                <a:lnTo>
                  <a:pt x="5829" y="3704"/>
                </a:lnTo>
                <a:lnTo>
                  <a:pt x="2126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FA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9" name="Google Shape;339;p13"/>
          <p:cNvGrpSpPr/>
          <p:nvPr/>
        </p:nvGrpSpPr>
        <p:grpSpPr>
          <a:xfrm rot="10800000">
            <a:off x="8508578" y="2519238"/>
            <a:ext cx="1324554" cy="1324554"/>
            <a:chOff x="-3072300" y="3501913"/>
            <a:chExt cx="924000" cy="924000"/>
          </a:xfrm>
        </p:grpSpPr>
        <p:sp>
          <p:nvSpPr>
            <p:cNvPr id="340" name="Google Shape;340;p13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3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2" name="Google Shape;342;p13"/>
          <p:cNvSpPr/>
          <p:nvPr/>
        </p:nvSpPr>
        <p:spPr>
          <a:xfrm rot="10800000">
            <a:off x="7093317" y="56176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2" y="477"/>
                </a:moveTo>
                <a:lnTo>
                  <a:pt x="11180" y="2125"/>
                </a:lnTo>
                <a:lnTo>
                  <a:pt x="7479" y="5826"/>
                </a:lnTo>
                <a:lnTo>
                  <a:pt x="11180" y="9530"/>
                </a:lnTo>
                <a:lnTo>
                  <a:pt x="9532" y="11177"/>
                </a:lnTo>
                <a:lnTo>
                  <a:pt x="5829" y="7476"/>
                </a:lnTo>
                <a:lnTo>
                  <a:pt x="2127" y="11177"/>
                </a:lnTo>
                <a:lnTo>
                  <a:pt x="478" y="9530"/>
                </a:lnTo>
                <a:lnTo>
                  <a:pt x="4181" y="5826"/>
                </a:lnTo>
                <a:lnTo>
                  <a:pt x="478" y="2125"/>
                </a:lnTo>
                <a:lnTo>
                  <a:pt x="2127" y="477"/>
                </a:lnTo>
                <a:lnTo>
                  <a:pt x="5829" y="4179"/>
                </a:lnTo>
                <a:lnTo>
                  <a:pt x="9532" y="477"/>
                </a:lnTo>
                <a:close/>
                <a:moveTo>
                  <a:pt x="2127" y="0"/>
                </a:moveTo>
                <a:lnTo>
                  <a:pt x="0" y="2125"/>
                </a:lnTo>
                <a:lnTo>
                  <a:pt x="3704" y="5828"/>
                </a:lnTo>
                <a:lnTo>
                  <a:pt x="0" y="9530"/>
                </a:lnTo>
                <a:lnTo>
                  <a:pt x="2127" y="11657"/>
                </a:lnTo>
                <a:lnTo>
                  <a:pt x="5829" y="7953"/>
                </a:lnTo>
                <a:lnTo>
                  <a:pt x="9532" y="11657"/>
                </a:lnTo>
                <a:lnTo>
                  <a:pt x="11657" y="9530"/>
                </a:lnTo>
                <a:lnTo>
                  <a:pt x="7956" y="5828"/>
                </a:lnTo>
                <a:lnTo>
                  <a:pt x="11657" y="2125"/>
                </a:lnTo>
                <a:lnTo>
                  <a:pt x="9532" y="0"/>
                </a:lnTo>
                <a:lnTo>
                  <a:pt x="5829" y="3701"/>
                </a:lnTo>
                <a:lnTo>
                  <a:pt x="2127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3" name="Google Shape;343;p13"/>
          <p:cNvGrpSpPr/>
          <p:nvPr/>
        </p:nvGrpSpPr>
        <p:grpSpPr>
          <a:xfrm rot="5400000">
            <a:off x="8871725" y="893701"/>
            <a:ext cx="157900" cy="614506"/>
            <a:chOff x="1091850" y="1670638"/>
            <a:chExt cx="110150" cy="428675"/>
          </a:xfrm>
        </p:grpSpPr>
        <p:sp>
          <p:nvSpPr>
            <p:cNvPr id="344" name="Google Shape;344;p13"/>
            <p:cNvSpPr/>
            <p:nvPr/>
          </p:nvSpPr>
          <p:spPr>
            <a:xfrm>
              <a:off x="1091850" y="1989163"/>
              <a:ext cx="110150" cy="110150"/>
            </a:xfrm>
            <a:custGeom>
              <a:avLst/>
              <a:gdLst/>
              <a:ahLst/>
              <a:cxnLst/>
              <a:rect l="l" t="t" r="r" b="b"/>
              <a:pathLst>
                <a:path w="4406" h="4406" extrusionOk="0">
                  <a:moveTo>
                    <a:pt x="2203" y="0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1091850" y="1882963"/>
              <a:ext cx="110150" cy="110175"/>
            </a:xfrm>
            <a:custGeom>
              <a:avLst/>
              <a:gdLst/>
              <a:ahLst/>
              <a:cxnLst/>
              <a:rect l="l" t="t" r="r" b="b"/>
              <a:pathLst>
                <a:path w="4406" h="4407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1091850" y="17768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0"/>
                  </a:moveTo>
                  <a:lnTo>
                    <a:pt x="0" y="2201"/>
                  </a:lnTo>
                  <a:lnTo>
                    <a:pt x="2203" y="4403"/>
                  </a:lnTo>
                  <a:lnTo>
                    <a:pt x="4406" y="2201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1091850" y="16706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4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8" name="Google Shape;348;p13"/>
          <p:cNvGrpSpPr/>
          <p:nvPr/>
        </p:nvGrpSpPr>
        <p:grpSpPr>
          <a:xfrm rot="5400000">
            <a:off x="3660088" y="-155558"/>
            <a:ext cx="645304" cy="1122696"/>
            <a:chOff x="764950" y="1338988"/>
            <a:chExt cx="437050" cy="760325"/>
          </a:xfrm>
        </p:grpSpPr>
        <p:sp>
          <p:nvSpPr>
            <p:cNvPr id="349" name="Google Shape;349;p13"/>
            <p:cNvSpPr/>
            <p:nvPr/>
          </p:nvSpPr>
          <p:spPr>
            <a:xfrm>
              <a:off x="764950" y="1338988"/>
              <a:ext cx="262300" cy="653600"/>
            </a:xfrm>
            <a:custGeom>
              <a:avLst/>
              <a:gdLst/>
              <a:ahLst/>
              <a:cxnLst/>
              <a:rect l="l" t="t" r="r" b="b"/>
              <a:pathLst>
                <a:path w="10492" h="26144" extrusionOk="0">
                  <a:moveTo>
                    <a:pt x="5246" y="338"/>
                  </a:moveTo>
                  <a:cubicBezTo>
                    <a:pt x="7952" y="338"/>
                    <a:pt x="10152" y="2538"/>
                    <a:pt x="10152" y="5244"/>
                  </a:cubicBezTo>
                  <a:lnTo>
                    <a:pt x="10152" y="20898"/>
                  </a:lnTo>
                  <a:cubicBezTo>
                    <a:pt x="10152" y="23604"/>
                    <a:pt x="7952" y="25804"/>
                    <a:pt x="5246" y="25804"/>
                  </a:cubicBezTo>
                  <a:cubicBezTo>
                    <a:pt x="3935" y="25804"/>
                    <a:pt x="2702" y="25295"/>
                    <a:pt x="1776" y="24368"/>
                  </a:cubicBezTo>
                  <a:cubicBezTo>
                    <a:pt x="849" y="23440"/>
                    <a:pt x="340" y="22209"/>
                    <a:pt x="340" y="20898"/>
                  </a:cubicBezTo>
                  <a:lnTo>
                    <a:pt x="340" y="5244"/>
                  </a:lnTo>
                  <a:cubicBezTo>
                    <a:pt x="340" y="3933"/>
                    <a:pt x="849" y="2702"/>
                    <a:pt x="1776" y="1776"/>
                  </a:cubicBezTo>
                  <a:cubicBezTo>
                    <a:pt x="2702" y="847"/>
                    <a:pt x="3935" y="338"/>
                    <a:pt x="5246" y="338"/>
                  </a:cubicBezTo>
                  <a:close/>
                  <a:moveTo>
                    <a:pt x="5246" y="1"/>
                  </a:moveTo>
                  <a:cubicBezTo>
                    <a:pt x="2355" y="1"/>
                    <a:pt x="1" y="2353"/>
                    <a:pt x="1" y="5244"/>
                  </a:cubicBezTo>
                  <a:lnTo>
                    <a:pt x="1" y="20898"/>
                  </a:lnTo>
                  <a:cubicBezTo>
                    <a:pt x="1" y="22297"/>
                    <a:pt x="547" y="23615"/>
                    <a:pt x="1538" y="24606"/>
                  </a:cubicBezTo>
                  <a:cubicBezTo>
                    <a:pt x="2527" y="25597"/>
                    <a:pt x="3845" y="26141"/>
                    <a:pt x="5246" y="26143"/>
                  </a:cubicBezTo>
                  <a:cubicBezTo>
                    <a:pt x="6691" y="26141"/>
                    <a:pt x="8004" y="25554"/>
                    <a:pt x="8954" y="24604"/>
                  </a:cubicBezTo>
                  <a:cubicBezTo>
                    <a:pt x="9902" y="23654"/>
                    <a:pt x="10491" y="22343"/>
                    <a:pt x="10491" y="20898"/>
                  </a:cubicBezTo>
                  <a:lnTo>
                    <a:pt x="10491" y="5244"/>
                  </a:lnTo>
                  <a:cubicBezTo>
                    <a:pt x="10491" y="2353"/>
                    <a:pt x="8138" y="1"/>
                    <a:pt x="524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50" name="Google Shape;350;p13"/>
            <p:cNvGrpSpPr/>
            <p:nvPr/>
          </p:nvGrpSpPr>
          <p:grpSpPr>
            <a:xfrm>
              <a:off x="1091850" y="1670638"/>
              <a:ext cx="110150" cy="428675"/>
              <a:chOff x="1091850" y="1670638"/>
              <a:chExt cx="110150" cy="428675"/>
            </a:xfrm>
          </p:grpSpPr>
          <p:sp>
            <p:nvSpPr>
              <p:cNvPr id="351" name="Google Shape;351;p13"/>
              <p:cNvSpPr/>
              <p:nvPr/>
            </p:nvSpPr>
            <p:spPr>
              <a:xfrm>
                <a:off x="1091850" y="1989163"/>
                <a:ext cx="1101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6" extrusionOk="0">
                    <a:moveTo>
                      <a:pt x="2203" y="0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13"/>
              <p:cNvSpPr/>
              <p:nvPr/>
            </p:nvSpPr>
            <p:spPr>
              <a:xfrm>
                <a:off x="1091850" y="1882963"/>
                <a:ext cx="11015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7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13"/>
              <p:cNvSpPr/>
              <p:nvPr/>
            </p:nvSpPr>
            <p:spPr>
              <a:xfrm>
                <a:off x="1091850" y="17768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0"/>
                    </a:moveTo>
                    <a:lnTo>
                      <a:pt x="0" y="2201"/>
                    </a:lnTo>
                    <a:lnTo>
                      <a:pt x="2203" y="4403"/>
                    </a:lnTo>
                    <a:lnTo>
                      <a:pt x="4406" y="2201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13"/>
              <p:cNvSpPr/>
              <p:nvPr/>
            </p:nvSpPr>
            <p:spPr>
              <a:xfrm>
                <a:off x="1091850" y="16706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4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55" name="Google Shape;355;p13"/>
          <p:cNvGrpSpPr/>
          <p:nvPr/>
        </p:nvGrpSpPr>
        <p:grpSpPr>
          <a:xfrm rot="10800000">
            <a:off x="-599823" y="1702730"/>
            <a:ext cx="1841884" cy="356321"/>
            <a:chOff x="-488725" y="3946488"/>
            <a:chExt cx="1253750" cy="198375"/>
          </a:xfrm>
        </p:grpSpPr>
        <p:sp>
          <p:nvSpPr>
            <p:cNvPr id="356" name="Google Shape;356;p13"/>
            <p:cNvSpPr/>
            <p:nvPr/>
          </p:nvSpPr>
          <p:spPr>
            <a:xfrm>
              <a:off x="-488725" y="3946488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3968" y="1"/>
                  </a:moveTo>
                  <a:cubicBezTo>
                    <a:pt x="1776" y="1"/>
                    <a:pt x="1" y="1776"/>
                    <a:pt x="1" y="3968"/>
                  </a:cubicBezTo>
                  <a:lnTo>
                    <a:pt x="7935" y="3968"/>
                  </a:lnTo>
                  <a:cubicBezTo>
                    <a:pt x="7935" y="1776"/>
                    <a:pt x="6160" y="1"/>
                    <a:pt x="39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38950" y="4045663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0" y="1"/>
                  </a:moveTo>
                  <a:cubicBezTo>
                    <a:pt x="0" y="2193"/>
                    <a:pt x="1775" y="3968"/>
                    <a:pt x="3967" y="3968"/>
                  </a:cubicBezTo>
                  <a:cubicBezTo>
                    <a:pt x="6159" y="3968"/>
                    <a:pt x="7934" y="2193"/>
                    <a:pt x="7934" y="1"/>
                  </a:cubicBez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566600" y="3946488"/>
              <a:ext cx="198425" cy="99200"/>
            </a:xfrm>
            <a:custGeom>
              <a:avLst/>
              <a:gdLst/>
              <a:ahLst/>
              <a:cxnLst/>
              <a:rect l="l" t="t" r="r" b="b"/>
              <a:pathLst>
                <a:path w="7937" h="3968" extrusionOk="0">
                  <a:moveTo>
                    <a:pt x="3968" y="1"/>
                  </a:moveTo>
                  <a:cubicBezTo>
                    <a:pt x="1778" y="1"/>
                    <a:pt x="1" y="1776"/>
                    <a:pt x="1" y="3968"/>
                  </a:cubicBezTo>
                  <a:lnTo>
                    <a:pt x="7937" y="3968"/>
                  </a:lnTo>
                  <a:cubicBezTo>
                    <a:pt x="7937" y="1776"/>
                    <a:pt x="6160" y="1"/>
                    <a:pt x="39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9" name="Google Shape;359;p13"/>
          <p:cNvGrpSpPr/>
          <p:nvPr/>
        </p:nvGrpSpPr>
        <p:grpSpPr>
          <a:xfrm rot="10800000">
            <a:off x="3612391" y="4882543"/>
            <a:ext cx="568849" cy="568777"/>
            <a:chOff x="-2673125" y="1129213"/>
            <a:chExt cx="396825" cy="396775"/>
          </a:xfrm>
        </p:grpSpPr>
        <p:sp>
          <p:nvSpPr>
            <p:cNvPr id="360" name="Google Shape;360;p13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3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2" name="Google Shape;362;p13"/>
          <p:cNvGrpSpPr/>
          <p:nvPr/>
        </p:nvGrpSpPr>
        <p:grpSpPr>
          <a:xfrm rot="10800000">
            <a:off x="1039507" y="-123742"/>
            <a:ext cx="568777" cy="568777"/>
            <a:chOff x="351800" y="4651988"/>
            <a:chExt cx="396775" cy="396775"/>
          </a:xfrm>
        </p:grpSpPr>
        <p:sp>
          <p:nvSpPr>
            <p:cNvPr id="363" name="Google Shape;363;p13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3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5" name="Google Shape;365;p13"/>
          <p:cNvSpPr/>
          <p:nvPr/>
        </p:nvSpPr>
        <p:spPr>
          <a:xfrm rot="10800000">
            <a:off x="150981" y="3316747"/>
            <a:ext cx="457573" cy="494020"/>
          </a:xfrm>
          <a:custGeom>
            <a:avLst/>
            <a:gdLst/>
            <a:ahLst/>
            <a:cxnLst/>
            <a:rect l="l" t="t" r="r" b="b"/>
            <a:pathLst>
              <a:path w="12768" h="13785" extrusionOk="0">
                <a:moveTo>
                  <a:pt x="1" y="0"/>
                </a:moveTo>
                <a:lnTo>
                  <a:pt x="1" y="13784"/>
                </a:lnTo>
                <a:lnTo>
                  <a:pt x="2553" y="13784"/>
                </a:lnTo>
                <a:lnTo>
                  <a:pt x="2553" y="11232"/>
                </a:lnTo>
                <a:lnTo>
                  <a:pt x="5108" y="11232"/>
                </a:lnTo>
                <a:lnTo>
                  <a:pt x="5108" y="8677"/>
                </a:lnTo>
                <a:lnTo>
                  <a:pt x="7660" y="8677"/>
                </a:lnTo>
                <a:lnTo>
                  <a:pt x="7660" y="6125"/>
                </a:lnTo>
                <a:lnTo>
                  <a:pt x="10215" y="6125"/>
                </a:lnTo>
                <a:lnTo>
                  <a:pt x="10215" y="3572"/>
                </a:lnTo>
                <a:lnTo>
                  <a:pt x="12767" y="3572"/>
                </a:lnTo>
                <a:lnTo>
                  <a:pt x="12767" y="0"/>
                </a:lnTo>
                <a:close/>
              </a:path>
            </a:pathLst>
          </a:custGeom>
          <a:solidFill>
            <a:srgbClr val="2127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3"/>
          <p:cNvSpPr/>
          <p:nvPr/>
        </p:nvSpPr>
        <p:spPr>
          <a:xfrm rot="10800000">
            <a:off x="6576869" y="4627549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3"/>
          <p:cNvSpPr/>
          <p:nvPr/>
        </p:nvSpPr>
        <p:spPr>
          <a:xfrm>
            <a:off x="322175" y="245700"/>
            <a:ext cx="8499600" cy="4652100"/>
          </a:xfrm>
          <a:prstGeom prst="roundRect">
            <a:avLst>
              <a:gd name="adj" fmla="val 15602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69" name="Google Shape;369;p13"/>
          <p:cNvSpPr txBox="1">
            <a:spLocks noGrp="1"/>
          </p:cNvSpPr>
          <p:nvPr>
            <p:ph type="subTitle" idx="1"/>
          </p:nvPr>
        </p:nvSpPr>
        <p:spPr>
          <a:xfrm>
            <a:off x="3094250" y="1393500"/>
            <a:ext cx="43668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70" name="Google Shape;370;p13"/>
          <p:cNvSpPr txBox="1">
            <a:spLocks noGrp="1"/>
          </p:cNvSpPr>
          <p:nvPr>
            <p:ph type="subTitle" idx="2"/>
          </p:nvPr>
        </p:nvSpPr>
        <p:spPr>
          <a:xfrm>
            <a:off x="3094250" y="1950448"/>
            <a:ext cx="22029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71" name="Google Shape;371;p13"/>
          <p:cNvSpPr txBox="1">
            <a:spLocks noGrp="1"/>
          </p:cNvSpPr>
          <p:nvPr>
            <p:ph type="subTitle" idx="3"/>
          </p:nvPr>
        </p:nvSpPr>
        <p:spPr>
          <a:xfrm>
            <a:off x="3094250" y="2512248"/>
            <a:ext cx="22029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72" name="Google Shape;372;p13"/>
          <p:cNvSpPr txBox="1">
            <a:spLocks noGrp="1"/>
          </p:cNvSpPr>
          <p:nvPr>
            <p:ph type="title" idx="4" hasCustomPrompt="1"/>
          </p:nvPr>
        </p:nvSpPr>
        <p:spPr>
          <a:xfrm>
            <a:off x="2029550" y="1295735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73" name="Google Shape;373;p13"/>
          <p:cNvSpPr txBox="1">
            <a:spLocks noGrp="1"/>
          </p:cNvSpPr>
          <p:nvPr>
            <p:ph type="title" idx="5" hasCustomPrompt="1"/>
          </p:nvPr>
        </p:nvSpPr>
        <p:spPr>
          <a:xfrm>
            <a:off x="2029550" y="1857538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74" name="Google Shape;374;p13"/>
          <p:cNvSpPr txBox="1">
            <a:spLocks noGrp="1"/>
          </p:cNvSpPr>
          <p:nvPr>
            <p:ph type="title" idx="6" hasCustomPrompt="1"/>
          </p:nvPr>
        </p:nvSpPr>
        <p:spPr>
          <a:xfrm>
            <a:off x="2029550" y="2419340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75" name="Google Shape;375;p13"/>
          <p:cNvSpPr txBox="1">
            <a:spLocks noGrp="1"/>
          </p:cNvSpPr>
          <p:nvPr>
            <p:ph type="subTitle" idx="7"/>
          </p:nvPr>
        </p:nvSpPr>
        <p:spPr>
          <a:xfrm>
            <a:off x="3094250" y="3074050"/>
            <a:ext cx="22029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76" name="Google Shape;376;p13"/>
          <p:cNvSpPr txBox="1">
            <a:spLocks noGrp="1"/>
          </p:cNvSpPr>
          <p:nvPr>
            <p:ph type="subTitle" idx="8"/>
          </p:nvPr>
        </p:nvSpPr>
        <p:spPr>
          <a:xfrm>
            <a:off x="3094250" y="3633425"/>
            <a:ext cx="22029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bril Fatface"/>
              <a:buNone/>
              <a:defRPr sz="2200" b="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77" name="Google Shape;377;p13"/>
          <p:cNvSpPr txBox="1">
            <a:spLocks noGrp="1"/>
          </p:cNvSpPr>
          <p:nvPr>
            <p:ph type="title" idx="9" hasCustomPrompt="1"/>
          </p:nvPr>
        </p:nvSpPr>
        <p:spPr>
          <a:xfrm>
            <a:off x="2029550" y="2981142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78" name="Google Shape;378;p13"/>
          <p:cNvSpPr txBox="1">
            <a:spLocks noGrp="1"/>
          </p:cNvSpPr>
          <p:nvPr>
            <p:ph type="title" idx="13" hasCustomPrompt="1"/>
          </p:nvPr>
        </p:nvSpPr>
        <p:spPr>
          <a:xfrm>
            <a:off x="2029550" y="3554291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26"/>
          <p:cNvSpPr/>
          <p:nvPr/>
        </p:nvSpPr>
        <p:spPr>
          <a:xfrm rot="10800000" flipH="1">
            <a:off x="7329791" y="4684699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1" y="477"/>
                </a:moveTo>
                <a:lnTo>
                  <a:pt x="11180" y="2127"/>
                </a:lnTo>
                <a:lnTo>
                  <a:pt x="7477" y="5828"/>
                </a:lnTo>
                <a:lnTo>
                  <a:pt x="11180" y="9532"/>
                </a:lnTo>
                <a:lnTo>
                  <a:pt x="9531" y="11180"/>
                </a:lnTo>
                <a:lnTo>
                  <a:pt x="5829" y="7478"/>
                </a:lnTo>
                <a:lnTo>
                  <a:pt x="2126" y="11180"/>
                </a:lnTo>
                <a:lnTo>
                  <a:pt x="478" y="9532"/>
                </a:lnTo>
                <a:lnTo>
                  <a:pt x="4179" y="5828"/>
                </a:lnTo>
                <a:lnTo>
                  <a:pt x="478" y="2127"/>
                </a:lnTo>
                <a:lnTo>
                  <a:pt x="2126" y="477"/>
                </a:lnTo>
                <a:lnTo>
                  <a:pt x="5829" y="4181"/>
                </a:lnTo>
                <a:lnTo>
                  <a:pt x="9531" y="477"/>
                </a:lnTo>
                <a:close/>
                <a:moveTo>
                  <a:pt x="2126" y="0"/>
                </a:moveTo>
                <a:lnTo>
                  <a:pt x="1" y="2127"/>
                </a:lnTo>
                <a:lnTo>
                  <a:pt x="3702" y="5828"/>
                </a:lnTo>
                <a:lnTo>
                  <a:pt x="1" y="9532"/>
                </a:lnTo>
                <a:lnTo>
                  <a:pt x="2126" y="11657"/>
                </a:lnTo>
                <a:lnTo>
                  <a:pt x="5829" y="7956"/>
                </a:lnTo>
                <a:lnTo>
                  <a:pt x="9531" y="11657"/>
                </a:lnTo>
                <a:lnTo>
                  <a:pt x="11658" y="9532"/>
                </a:lnTo>
                <a:lnTo>
                  <a:pt x="7954" y="5828"/>
                </a:lnTo>
                <a:lnTo>
                  <a:pt x="11658" y="2127"/>
                </a:lnTo>
                <a:lnTo>
                  <a:pt x="9531" y="0"/>
                </a:lnTo>
                <a:lnTo>
                  <a:pt x="5829" y="3704"/>
                </a:lnTo>
                <a:lnTo>
                  <a:pt x="2126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FA8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2" name="Google Shape;782;p26"/>
          <p:cNvGrpSpPr/>
          <p:nvPr/>
        </p:nvGrpSpPr>
        <p:grpSpPr>
          <a:xfrm rot="10800000" flipH="1">
            <a:off x="-609448" y="1305288"/>
            <a:ext cx="1324554" cy="1324554"/>
            <a:chOff x="-3072300" y="3501913"/>
            <a:chExt cx="924000" cy="924000"/>
          </a:xfrm>
        </p:grpSpPr>
        <p:sp>
          <p:nvSpPr>
            <p:cNvPr id="783" name="Google Shape;783;p26"/>
            <p:cNvSpPr/>
            <p:nvPr/>
          </p:nvSpPr>
          <p:spPr>
            <a:xfrm>
              <a:off x="-3072300" y="3501913"/>
              <a:ext cx="924000" cy="924000"/>
            </a:xfrm>
            <a:custGeom>
              <a:avLst/>
              <a:gdLst/>
              <a:ahLst/>
              <a:cxnLst/>
              <a:rect l="l" t="t" r="r" b="b"/>
              <a:pathLst>
                <a:path w="36960" h="36960" extrusionOk="0">
                  <a:moveTo>
                    <a:pt x="18481" y="340"/>
                  </a:moveTo>
                  <a:cubicBezTo>
                    <a:pt x="28484" y="340"/>
                    <a:pt x="36623" y="8479"/>
                    <a:pt x="36623" y="18481"/>
                  </a:cubicBezTo>
                  <a:lnTo>
                    <a:pt x="36623" y="36623"/>
                  </a:lnTo>
                  <a:lnTo>
                    <a:pt x="338" y="36623"/>
                  </a:lnTo>
                  <a:lnTo>
                    <a:pt x="338" y="18481"/>
                  </a:lnTo>
                  <a:cubicBezTo>
                    <a:pt x="338" y="8479"/>
                    <a:pt x="8477" y="340"/>
                    <a:pt x="18481" y="340"/>
                  </a:cubicBezTo>
                  <a:close/>
                  <a:moveTo>
                    <a:pt x="18481" y="1"/>
                  </a:moveTo>
                  <a:cubicBezTo>
                    <a:pt x="8291" y="1"/>
                    <a:pt x="1" y="8291"/>
                    <a:pt x="1" y="18481"/>
                  </a:cubicBezTo>
                  <a:lnTo>
                    <a:pt x="1" y="36960"/>
                  </a:lnTo>
                  <a:lnTo>
                    <a:pt x="36960" y="36960"/>
                  </a:lnTo>
                  <a:lnTo>
                    <a:pt x="36960" y="18481"/>
                  </a:lnTo>
                  <a:cubicBezTo>
                    <a:pt x="36960" y="8291"/>
                    <a:pt x="28670" y="1"/>
                    <a:pt x="18481" y="1"/>
                  </a:cubicBez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6"/>
            <p:cNvSpPr/>
            <p:nvPr/>
          </p:nvSpPr>
          <p:spPr>
            <a:xfrm>
              <a:off x="-2835350" y="3738863"/>
              <a:ext cx="450175" cy="450175"/>
            </a:xfrm>
            <a:custGeom>
              <a:avLst/>
              <a:gdLst/>
              <a:ahLst/>
              <a:cxnLst/>
              <a:rect l="l" t="t" r="r" b="b"/>
              <a:pathLst>
                <a:path w="18007" h="18007" extrusionOk="0">
                  <a:moveTo>
                    <a:pt x="9001" y="1"/>
                  </a:moveTo>
                  <a:cubicBezTo>
                    <a:pt x="4030" y="1"/>
                    <a:pt x="1" y="4030"/>
                    <a:pt x="1" y="9003"/>
                  </a:cubicBezTo>
                  <a:lnTo>
                    <a:pt x="1" y="18006"/>
                  </a:lnTo>
                  <a:lnTo>
                    <a:pt x="18006" y="18006"/>
                  </a:lnTo>
                  <a:lnTo>
                    <a:pt x="18006" y="9003"/>
                  </a:lnTo>
                  <a:cubicBezTo>
                    <a:pt x="18006" y="4030"/>
                    <a:pt x="13974" y="1"/>
                    <a:pt x="9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5" name="Google Shape;785;p26"/>
          <p:cNvSpPr/>
          <p:nvPr/>
        </p:nvSpPr>
        <p:spPr>
          <a:xfrm rot="10800000" flipH="1">
            <a:off x="1871598" y="83129"/>
            <a:ext cx="417794" cy="417758"/>
          </a:xfrm>
          <a:custGeom>
            <a:avLst/>
            <a:gdLst/>
            <a:ahLst/>
            <a:cxnLst/>
            <a:rect l="l" t="t" r="r" b="b"/>
            <a:pathLst>
              <a:path w="11658" h="11657" extrusionOk="0">
                <a:moveTo>
                  <a:pt x="9532" y="477"/>
                </a:moveTo>
                <a:lnTo>
                  <a:pt x="11180" y="2125"/>
                </a:lnTo>
                <a:lnTo>
                  <a:pt x="7479" y="5826"/>
                </a:lnTo>
                <a:lnTo>
                  <a:pt x="11180" y="9530"/>
                </a:lnTo>
                <a:lnTo>
                  <a:pt x="9532" y="11177"/>
                </a:lnTo>
                <a:lnTo>
                  <a:pt x="5829" y="7476"/>
                </a:lnTo>
                <a:lnTo>
                  <a:pt x="2127" y="11177"/>
                </a:lnTo>
                <a:lnTo>
                  <a:pt x="478" y="9530"/>
                </a:lnTo>
                <a:lnTo>
                  <a:pt x="4181" y="5826"/>
                </a:lnTo>
                <a:lnTo>
                  <a:pt x="478" y="2125"/>
                </a:lnTo>
                <a:lnTo>
                  <a:pt x="2127" y="477"/>
                </a:lnTo>
                <a:lnTo>
                  <a:pt x="5829" y="4179"/>
                </a:lnTo>
                <a:lnTo>
                  <a:pt x="9532" y="477"/>
                </a:lnTo>
                <a:close/>
                <a:moveTo>
                  <a:pt x="2127" y="0"/>
                </a:moveTo>
                <a:lnTo>
                  <a:pt x="0" y="2125"/>
                </a:lnTo>
                <a:lnTo>
                  <a:pt x="3704" y="5828"/>
                </a:lnTo>
                <a:lnTo>
                  <a:pt x="0" y="9530"/>
                </a:lnTo>
                <a:lnTo>
                  <a:pt x="2127" y="11657"/>
                </a:lnTo>
                <a:lnTo>
                  <a:pt x="5829" y="7953"/>
                </a:lnTo>
                <a:lnTo>
                  <a:pt x="9532" y="11657"/>
                </a:lnTo>
                <a:lnTo>
                  <a:pt x="11657" y="9530"/>
                </a:lnTo>
                <a:lnTo>
                  <a:pt x="7956" y="5828"/>
                </a:lnTo>
                <a:lnTo>
                  <a:pt x="11657" y="2125"/>
                </a:lnTo>
                <a:lnTo>
                  <a:pt x="9532" y="0"/>
                </a:lnTo>
                <a:lnTo>
                  <a:pt x="5829" y="3701"/>
                </a:lnTo>
                <a:lnTo>
                  <a:pt x="2127" y="0"/>
                </a:lnTo>
                <a:close/>
              </a:path>
            </a:pathLst>
          </a:custGeom>
          <a:solidFill>
            <a:srgbClr val="6D9EEB"/>
          </a:solidFill>
          <a:ln w="9525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6" name="Google Shape;786;p26"/>
          <p:cNvGrpSpPr/>
          <p:nvPr/>
        </p:nvGrpSpPr>
        <p:grpSpPr>
          <a:xfrm rot="-5400000" flipH="1">
            <a:off x="333809" y="3764026"/>
            <a:ext cx="157900" cy="614506"/>
            <a:chOff x="1091850" y="1670638"/>
            <a:chExt cx="110150" cy="428675"/>
          </a:xfrm>
        </p:grpSpPr>
        <p:sp>
          <p:nvSpPr>
            <p:cNvPr id="787" name="Google Shape;787;p26"/>
            <p:cNvSpPr/>
            <p:nvPr/>
          </p:nvSpPr>
          <p:spPr>
            <a:xfrm>
              <a:off x="1091850" y="1989163"/>
              <a:ext cx="110150" cy="110150"/>
            </a:xfrm>
            <a:custGeom>
              <a:avLst/>
              <a:gdLst/>
              <a:ahLst/>
              <a:cxnLst/>
              <a:rect l="l" t="t" r="r" b="b"/>
              <a:pathLst>
                <a:path w="4406" h="4406" extrusionOk="0">
                  <a:moveTo>
                    <a:pt x="2203" y="0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26"/>
            <p:cNvSpPr/>
            <p:nvPr/>
          </p:nvSpPr>
          <p:spPr>
            <a:xfrm>
              <a:off x="1091850" y="1882963"/>
              <a:ext cx="110150" cy="110175"/>
            </a:xfrm>
            <a:custGeom>
              <a:avLst/>
              <a:gdLst/>
              <a:ahLst/>
              <a:cxnLst/>
              <a:rect l="l" t="t" r="r" b="b"/>
              <a:pathLst>
                <a:path w="4406" h="4407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6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6"/>
            <p:cNvSpPr/>
            <p:nvPr/>
          </p:nvSpPr>
          <p:spPr>
            <a:xfrm>
              <a:off x="1091850" y="17768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0"/>
                  </a:moveTo>
                  <a:lnTo>
                    <a:pt x="0" y="2201"/>
                  </a:lnTo>
                  <a:lnTo>
                    <a:pt x="2203" y="4403"/>
                  </a:lnTo>
                  <a:lnTo>
                    <a:pt x="4406" y="2201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6"/>
            <p:cNvSpPr/>
            <p:nvPr/>
          </p:nvSpPr>
          <p:spPr>
            <a:xfrm>
              <a:off x="1091850" y="1670638"/>
              <a:ext cx="110150" cy="110100"/>
            </a:xfrm>
            <a:custGeom>
              <a:avLst/>
              <a:gdLst/>
              <a:ahLst/>
              <a:cxnLst/>
              <a:rect l="l" t="t" r="r" b="b"/>
              <a:pathLst>
                <a:path w="4406" h="4404" extrusionOk="0">
                  <a:moveTo>
                    <a:pt x="2203" y="1"/>
                  </a:moveTo>
                  <a:lnTo>
                    <a:pt x="0" y="2203"/>
                  </a:lnTo>
                  <a:lnTo>
                    <a:pt x="2203" y="4404"/>
                  </a:lnTo>
                  <a:lnTo>
                    <a:pt x="4406" y="2203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1" name="Google Shape;791;p26"/>
          <p:cNvGrpSpPr/>
          <p:nvPr/>
        </p:nvGrpSpPr>
        <p:grpSpPr>
          <a:xfrm rot="-5400000" flipH="1">
            <a:off x="4894291" y="-155558"/>
            <a:ext cx="645304" cy="1122696"/>
            <a:chOff x="764950" y="1338988"/>
            <a:chExt cx="437050" cy="760325"/>
          </a:xfrm>
        </p:grpSpPr>
        <p:sp>
          <p:nvSpPr>
            <p:cNvPr id="792" name="Google Shape;792;p26"/>
            <p:cNvSpPr/>
            <p:nvPr/>
          </p:nvSpPr>
          <p:spPr>
            <a:xfrm>
              <a:off x="764950" y="1338988"/>
              <a:ext cx="262300" cy="653600"/>
            </a:xfrm>
            <a:custGeom>
              <a:avLst/>
              <a:gdLst/>
              <a:ahLst/>
              <a:cxnLst/>
              <a:rect l="l" t="t" r="r" b="b"/>
              <a:pathLst>
                <a:path w="10492" h="26144" extrusionOk="0">
                  <a:moveTo>
                    <a:pt x="5246" y="338"/>
                  </a:moveTo>
                  <a:cubicBezTo>
                    <a:pt x="7952" y="338"/>
                    <a:pt x="10152" y="2538"/>
                    <a:pt x="10152" y="5244"/>
                  </a:cubicBezTo>
                  <a:lnTo>
                    <a:pt x="10152" y="20898"/>
                  </a:lnTo>
                  <a:cubicBezTo>
                    <a:pt x="10152" y="23604"/>
                    <a:pt x="7952" y="25804"/>
                    <a:pt x="5246" y="25804"/>
                  </a:cubicBezTo>
                  <a:cubicBezTo>
                    <a:pt x="3935" y="25804"/>
                    <a:pt x="2702" y="25295"/>
                    <a:pt x="1776" y="24368"/>
                  </a:cubicBezTo>
                  <a:cubicBezTo>
                    <a:pt x="849" y="23440"/>
                    <a:pt x="340" y="22209"/>
                    <a:pt x="340" y="20898"/>
                  </a:cubicBezTo>
                  <a:lnTo>
                    <a:pt x="340" y="5244"/>
                  </a:lnTo>
                  <a:cubicBezTo>
                    <a:pt x="340" y="3933"/>
                    <a:pt x="849" y="2702"/>
                    <a:pt x="1776" y="1776"/>
                  </a:cubicBezTo>
                  <a:cubicBezTo>
                    <a:pt x="2702" y="847"/>
                    <a:pt x="3935" y="338"/>
                    <a:pt x="5246" y="338"/>
                  </a:cubicBezTo>
                  <a:close/>
                  <a:moveTo>
                    <a:pt x="5246" y="1"/>
                  </a:moveTo>
                  <a:cubicBezTo>
                    <a:pt x="2355" y="1"/>
                    <a:pt x="1" y="2353"/>
                    <a:pt x="1" y="5244"/>
                  </a:cubicBezTo>
                  <a:lnTo>
                    <a:pt x="1" y="20898"/>
                  </a:lnTo>
                  <a:cubicBezTo>
                    <a:pt x="1" y="22297"/>
                    <a:pt x="547" y="23615"/>
                    <a:pt x="1538" y="24606"/>
                  </a:cubicBezTo>
                  <a:cubicBezTo>
                    <a:pt x="2527" y="25597"/>
                    <a:pt x="3845" y="26141"/>
                    <a:pt x="5246" y="26143"/>
                  </a:cubicBezTo>
                  <a:cubicBezTo>
                    <a:pt x="6691" y="26141"/>
                    <a:pt x="8004" y="25554"/>
                    <a:pt x="8954" y="24604"/>
                  </a:cubicBezTo>
                  <a:cubicBezTo>
                    <a:pt x="9902" y="23654"/>
                    <a:pt x="10491" y="22343"/>
                    <a:pt x="10491" y="20898"/>
                  </a:cubicBezTo>
                  <a:lnTo>
                    <a:pt x="10491" y="5244"/>
                  </a:lnTo>
                  <a:cubicBezTo>
                    <a:pt x="10491" y="2353"/>
                    <a:pt x="8138" y="1"/>
                    <a:pt x="5246" y="1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93" name="Google Shape;793;p26"/>
            <p:cNvGrpSpPr/>
            <p:nvPr/>
          </p:nvGrpSpPr>
          <p:grpSpPr>
            <a:xfrm>
              <a:off x="1091850" y="1670638"/>
              <a:ext cx="110150" cy="428675"/>
              <a:chOff x="1091850" y="1670638"/>
              <a:chExt cx="110150" cy="428675"/>
            </a:xfrm>
          </p:grpSpPr>
          <p:sp>
            <p:nvSpPr>
              <p:cNvPr id="794" name="Google Shape;794;p26"/>
              <p:cNvSpPr/>
              <p:nvPr/>
            </p:nvSpPr>
            <p:spPr>
              <a:xfrm>
                <a:off x="1091850" y="1989163"/>
                <a:ext cx="110150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6" extrusionOk="0">
                    <a:moveTo>
                      <a:pt x="2203" y="0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26"/>
              <p:cNvSpPr/>
              <p:nvPr/>
            </p:nvSpPr>
            <p:spPr>
              <a:xfrm>
                <a:off x="1091850" y="1882963"/>
                <a:ext cx="110150" cy="110175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7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6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26"/>
              <p:cNvSpPr/>
              <p:nvPr/>
            </p:nvSpPr>
            <p:spPr>
              <a:xfrm>
                <a:off x="1091850" y="17768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0"/>
                    </a:moveTo>
                    <a:lnTo>
                      <a:pt x="0" y="2201"/>
                    </a:lnTo>
                    <a:lnTo>
                      <a:pt x="2203" y="4403"/>
                    </a:lnTo>
                    <a:lnTo>
                      <a:pt x="4406" y="2201"/>
                    </a:lnTo>
                    <a:lnTo>
                      <a:pt x="2203" y="0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26"/>
              <p:cNvSpPr/>
              <p:nvPr/>
            </p:nvSpPr>
            <p:spPr>
              <a:xfrm>
                <a:off x="1091850" y="1670638"/>
                <a:ext cx="110150" cy="110100"/>
              </a:xfrm>
              <a:custGeom>
                <a:avLst/>
                <a:gdLst/>
                <a:ahLst/>
                <a:cxnLst/>
                <a:rect l="l" t="t" r="r" b="b"/>
                <a:pathLst>
                  <a:path w="4406" h="4404" extrusionOk="0">
                    <a:moveTo>
                      <a:pt x="2203" y="1"/>
                    </a:moveTo>
                    <a:lnTo>
                      <a:pt x="0" y="2203"/>
                    </a:lnTo>
                    <a:lnTo>
                      <a:pt x="2203" y="4404"/>
                    </a:lnTo>
                    <a:lnTo>
                      <a:pt x="4406" y="2203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2127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98" name="Google Shape;798;p26"/>
          <p:cNvGrpSpPr/>
          <p:nvPr/>
        </p:nvGrpSpPr>
        <p:grpSpPr>
          <a:xfrm rot="10800000" flipH="1">
            <a:off x="7967248" y="1789405"/>
            <a:ext cx="1841884" cy="356321"/>
            <a:chOff x="-488725" y="3946488"/>
            <a:chExt cx="1253750" cy="198375"/>
          </a:xfrm>
        </p:grpSpPr>
        <p:sp>
          <p:nvSpPr>
            <p:cNvPr id="799" name="Google Shape;799;p26"/>
            <p:cNvSpPr/>
            <p:nvPr/>
          </p:nvSpPr>
          <p:spPr>
            <a:xfrm>
              <a:off x="-488725" y="3946488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3968" y="1"/>
                  </a:moveTo>
                  <a:cubicBezTo>
                    <a:pt x="1776" y="1"/>
                    <a:pt x="1" y="1776"/>
                    <a:pt x="1" y="3968"/>
                  </a:cubicBezTo>
                  <a:lnTo>
                    <a:pt x="7935" y="3968"/>
                  </a:lnTo>
                  <a:cubicBezTo>
                    <a:pt x="7935" y="1776"/>
                    <a:pt x="6160" y="1"/>
                    <a:pt x="39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6"/>
            <p:cNvSpPr/>
            <p:nvPr/>
          </p:nvSpPr>
          <p:spPr>
            <a:xfrm>
              <a:off x="38950" y="4045663"/>
              <a:ext cx="198375" cy="99200"/>
            </a:xfrm>
            <a:custGeom>
              <a:avLst/>
              <a:gdLst/>
              <a:ahLst/>
              <a:cxnLst/>
              <a:rect l="l" t="t" r="r" b="b"/>
              <a:pathLst>
                <a:path w="7935" h="3968" extrusionOk="0">
                  <a:moveTo>
                    <a:pt x="0" y="1"/>
                  </a:moveTo>
                  <a:cubicBezTo>
                    <a:pt x="0" y="2193"/>
                    <a:pt x="1775" y="3968"/>
                    <a:pt x="3967" y="3968"/>
                  </a:cubicBezTo>
                  <a:cubicBezTo>
                    <a:pt x="6159" y="3968"/>
                    <a:pt x="7934" y="2193"/>
                    <a:pt x="7934" y="1"/>
                  </a:cubicBez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6"/>
            <p:cNvSpPr/>
            <p:nvPr/>
          </p:nvSpPr>
          <p:spPr>
            <a:xfrm>
              <a:off x="566600" y="3946488"/>
              <a:ext cx="198425" cy="99200"/>
            </a:xfrm>
            <a:custGeom>
              <a:avLst/>
              <a:gdLst/>
              <a:ahLst/>
              <a:cxnLst/>
              <a:rect l="l" t="t" r="r" b="b"/>
              <a:pathLst>
                <a:path w="7937" h="3968" extrusionOk="0">
                  <a:moveTo>
                    <a:pt x="3968" y="1"/>
                  </a:moveTo>
                  <a:cubicBezTo>
                    <a:pt x="1778" y="1"/>
                    <a:pt x="1" y="1776"/>
                    <a:pt x="1" y="3968"/>
                  </a:cubicBezTo>
                  <a:lnTo>
                    <a:pt x="7937" y="3968"/>
                  </a:lnTo>
                  <a:cubicBezTo>
                    <a:pt x="7937" y="1776"/>
                    <a:pt x="6160" y="1"/>
                    <a:pt x="39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2" name="Google Shape;802;p26"/>
          <p:cNvGrpSpPr/>
          <p:nvPr/>
        </p:nvGrpSpPr>
        <p:grpSpPr>
          <a:xfrm rot="10800000" flipH="1">
            <a:off x="5018445" y="4882543"/>
            <a:ext cx="568849" cy="568777"/>
            <a:chOff x="-2673125" y="1129213"/>
            <a:chExt cx="396825" cy="396775"/>
          </a:xfrm>
        </p:grpSpPr>
        <p:sp>
          <p:nvSpPr>
            <p:cNvPr id="803" name="Google Shape;803;p26"/>
            <p:cNvSpPr/>
            <p:nvPr/>
          </p:nvSpPr>
          <p:spPr>
            <a:xfrm>
              <a:off x="-2673125" y="1129213"/>
              <a:ext cx="396825" cy="396775"/>
            </a:xfrm>
            <a:custGeom>
              <a:avLst/>
              <a:gdLst/>
              <a:ahLst/>
              <a:cxnLst/>
              <a:rect l="l" t="t" r="r" b="b"/>
              <a:pathLst>
                <a:path w="15873" h="15871" extrusionOk="0">
                  <a:moveTo>
                    <a:pt x="1" y="0"/>
                  </a:moveTo>
                  <a:lnTo>
                    <a:pt x="1" y="15870"/>
                  </a:lnTo>
                  <a:lnTo>
                    <a:pt x="8068" y="15870"/>
                  </a:lnTo>
                  <a:lnTo>
                    <a:pt x="8068" y="8068"/>
                  </a:lnTo>
                  <a:lnTo>
                    <a:pt x="15873" y="8068"/>
                  </a:lnTo>
                  <a:lnTo>
                    <a:pt x="158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6"/>
            <p:cNvSpPr/>
            <p:nvPr/>
          </p:nvSpPr>
          <p:spPr>
            <a:xfrm>
              <a:off x="-2574275" y="1228013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" y="0"/>
                  </a:moveTo>
                  <a:lnTo>
                    <a:pt x="1" y="11864"/>
                  </a:lnTo>
                  <a:lnTo>
                    <a:pt x="178" y="11864"/>
                  </a:lnTo>
                  <a:lnTo>
                    <a:pt x="178" y="179"/>
                  </a:lnTo>
                  <a:lnTo>
                    <a:pt x="11863" y="179"/>
                  </a:lnTo>
                  <a:lnTo>
                    <a:pt x="11863" y="0"/>
                  </a:lnTo>
                  <a:close/>
                </a:path>
              </a:pathLst>
            </a:custGeom>
            <a:solidFill>
              <a:srgbClr val="21273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26"/>
          <p:cNvGrpSpPr/>
          <p:nvPr/>
        </p:nvGrpSpPr>
        <p:grpSpPr>
          <a:xfrm rot="10800000" flipH="1">
            <a:off x="7591400" y="-123742"/>
            <a:ext cx="568777" cy="568777"/>
            <a:chOff x="351800" y="4651988"/>
            <a:chExt cx="396775" cy="396775"/>
          </a:xfrm>
        </p:grpSpPr>
        <p:sp>
          <p:nvSpPr>
            <p:cNvPr id="806" name="Google Shape;806;p26"/>
            <p:cNvSpPr/>
            <p:nvPr/>
          </p:nvSpPr>
          <p:spPr>
            <a:xfrm>
              <a:off x="351800" y="4651988"/>
              <a:ext cx="396775" cy="396775"/>
            </a:xfrm>
            <a:custGeom>
              <a:avLst/>
              <a:gdLst/>
              <a:ahLst/>
              <a:cxnLst/>
              <a:rect l="l" t="t" r="r" b="b"/>
              <a:pathLst>
                <a:path w="15871" h="15871" extrusionOk="0">
                  <a:moveTo>
                    <a:pt x="7805" y="1"/>
                  </a:moveTo>
                  <a:lnTo>
                    <a:pt x="7805" y="7803"/>
                  </a:lnTo>
                  <a:lnTo>
                    <a:pt x="0" y="7803"/>
                  </a:lnTo>
                  <a:lnTo>
                    <a:pt x="0" y="15871"/>
                  </a:lnTo>
                  <a:lnTo>
                    <a:pt x="15870" y="15871"/>
                  </a:lnTo>
                  <a:lnTo>
                    <a:pt x="15870" y="1"/>
                  </a:lnTo>
                  <a:close/>
                </a:path>
              </a:pathLst>
            </a:custGeom>
            <a:solidFill>
              <a:srgbClr val="2127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26"/>
            <p:cNvSpPr/>
            <p:nvPr/>
          </p:nvSpPr>
          <p:spPr>
            <a:xfrm>
              <a:off x="353200" y="4653338"/>
              <a:ext cx="296575" cy="296625"/>
            </a:xfrm>
            <a:custGeom>
              <a:avLst/>
              <a:gdLst/>
              <a:ahLst/>
              <a:cxnLst/>
              <a:rect l="l" t="t" r="r" b="b"/>
              <a:pathLst>
                <a:path w="11863" h="11865" extrusionOk="0">
                  <a:moveTo>
                    <a:pt x="11685" y="1"/>
                  </a:moveTo>
                  <a:lnTo>
                    <a:pt x="11685" y="11686"/>
                  </a:lnTo>
                  <a:lnTo>
                    <a:pt x="1" y="11686"/>
                  </a:lnTo>
                  <a:lnTo>
                    <a:pt x="1" y="11865"/>
                  </a:lnTo>
                  <a:lnTo>
                    <a:pt x="11863" y="11865"/>
                  </a:lnTo>
                  <a:lnTo>
                    <a:pt x="11863" y="1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8" name="Google Shape;808;p26"/>
          <p:cNvSpPr/>
          <p:nvPr/>
        </p:nvSpPr>
        <p:spPr>
          <a:xfrm rot="10800000" flipH="1">
            <a:off x="8591130" y="3316747"/>
            <a:ext cx="457573" cy="494020"/>
          </a:xfrm>
          <a:custGeom>
            <a:avLst/>
            <a:gdLst/>
            <a:ahLst/>
            <a:cxnLst/>
            <a:rect l="l" t="t" r="r" b="b"/>
            <a:pathLst>
              <a:path w="12768" h="13785" extrusionOk="0">
                <a:moveTo>
                  <a:pt x="1" y="0"/>
                </a:moveTo>
                <a:lnTo>
                  <a:pt x="1" y="13784"/>
                </a:lnTo>
                <a:lnTo>
                  <a:pt x="2553" y="13784"/>
                </a:lnTo>
                <a:lnTo>
                  <a:pt x="2553" y="11232"/>
                </a:lnTo>
                <a:lnTo>
                  <a:pt x="5108" y="11232"/>
                </a:lnTo>
                <a:lnTo>
                  <a:pt x="5108" y="8677"/>
                </a:lnTo>
                <a:lnTo>
                  <a:pt x="7660" y="8677"/>
                </a:lnTo>
                <a:lnTo>
                  <a:pt x="7660" y="6125"/>
                </a:lnTo>
                <a:lnTo>
                  <a:pt x="10215" y="6125"/>
                </a:lnTo>
                <a:lnTo>
                  <a:pt x="10215" y="3572"/>
                </a:lnTo>
                <a:lnTo>
                  <a:pt x="12767" y="3572"/>
                </a:lnTo>
                <a:lnTo>
                  <a:pt x="12767" y="0"/>
                </a:lnTo>
                <a:close/>
              </a:path>
            </a:pathLst>
          </a:custGeom>
          <a:solidFill>
            <a:srgbClr val="21273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9" name="Google Shape;809;p26"/>
          <p:cNvSpPr/>
          <p:nvPr/>
        </p:nvSpPr>
        <p:spPr>
          <a:xfrm rot="10800000" flipH="1">
            <a:off x="1977489" y="4627549"/>
            <a:ext cx="645326" cy="645218"/>
          </a:xfrm>
          <a:custGeom>
            <a:avLst/>
            <a:gdLst/>
            <a:ahLst/>
            <a:cxnLst/>
            <a:rect l="l" t="t" r="r" b="b"/>
            <a:pathLst>
              <a:path w="18007" h="18004" extrusionOk="0">
                <a:moveTo>
                  <a:pt x="9001" y="0"/>
                </a:moveTo>
                <a:cubicBezTo>
                  <a:pt x="4030" y="0"/>
                  <a:pt x="0" y="4030"/>
                  <a:pt x="0" y="9003"/>
                </a:cubicBezTo>
                <a:lnTo>
                  <a:pt x="0" y="18004"/>
                </a:lnTo>
                <a:lnTo>
                  <a:pt x="18006" y="18004"/>
                </a:lnTo>
                <a:lnTo>
                  <a:pt x="18006" y="9003"/>
                </a:lnTo>
                <a:cubicBezTo>
                  <a:pt x="18004" y="4030"/>
                  <a:pt x="13974" y="0"/>
                  <a:pt x="900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0" name="Google Shape;810;p26"/>
          <p:cNvSpPr/>
          <p:nvPr/>
        </p:nvSpPr>
        <p:spPr>
          <a:xfrm>
            <a:off x="322175" y="245700"/>
            <a:ext cx="8499600" cy="4652100"/>
          </a:xfrm>
          <a:prstGeom prst="roundRect">
            <a:avLst>
              <a:gd name="adj" fmla="val 15602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26"/>
          <p:cNvSpPr txBox="1">
            <a:spLocks noGrp="1"/>
          </p:cNvSpPr>
          <p:nvPr>
            <p:ph type="subTitle" idx="1"/>
          </p:nvPr>
        </p:nvSpPr>
        <p:spPr>
          <a:xfrm>
            <a:off x="786750" y="2890450"/>
            <a:ext cx="2202900" cy="9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2" name="Google Shape;812;p26"/>
          <p:cNvSpPr txBox="1">
            <a:spLocks noGrp="1"/>
          </p:cNvSpPr>
          <p:nvPr>
            <p:ph type="subTitle" idx="2"/>
          </p:nvPr>
        </p:nvSpPr>
        <p:spPr>
          <a:xfrm>
            <a:off x="3275550" y="2890450"/>
            <a:ext cx="2202900" cy="9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3" name="Google Shape;813;p26"/>
          <p:cNvSpPr txBox="1">
            <a:spLocks noGrp="1"/>
          </p:cNvSpPr>
          <p:nvPr>
            <p:ph type="subTitle" idx="3"/>
          </p:nvPr>
        </p:nvSpPr>
        <p:spPr>
          <a:xfrm>
            <a:off x="5764350" y="2890450"/>
            <a:ext cx="2202900" cy="9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4" name="Google Shape;814;p2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llota Text"/>
              <a:buChar char="●"/>
              <a:defRPr b="1">
                <a:solidFill>
                  <a:schemeClr val="dk1"/>
                </a:solidFill>
                <a:latin typeface="Bellota Text"/>
                <a:ea typeface="Bellota Text"/>
                <a:cs typeface="Bellota Text"/>
                <a:sym typeface="Bellota Tex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llota Text"/>
              <a:buChar char="○"/>
              <a:defRPr b="1">
                <a:solidFill>
                  <a:schemeClr val="dk1"/>
                </a:solidFill>
                <a:latin typeface="Bellota Text"/>
                <a:ea typeface="Bellota Text"/>
                <a:cs typeface="Bellota Text"/>
                <a:sym typeface="Bellota Tex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llota Text"/>
              <a:buChar char="■"/>
              <a:defRPr b="1">
                <a:solidFill>
                  <a:schemeClr val="dk1"/>
                </a:solidFill>
                <a:latin typeface="Bellota Text"/>
                <a:ea typeface="Bellota Text"/>
                <a:cs typeface="Bellota Text"/>
                <a:sym typeface="Bellota Tex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llota Text"/>
              <a:buChar char="●"/>
              <a:defRPr b="1">
                <a:solidFill>
                  <a:schemeClr val="dk1"/>
                </a:solidFill>
                <a:latin typeface="Bellota Text"/>
                <a:ea typeface="Bellota Text"/>
                <a:cs typeface="Bellota Text"/>
                <a:sym typeface="Bellota Tex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llota Text"/>
              <a:buChar char="○"/>
              <a:defRPr b="1">
                <a:solidFill>
                  <a:schemeClr val="dk1"/>
                </a:solidFill>
                <a:latin typeface="Bellota Text"/>
                <a:ea typeface="Bellota Text"/>
                <a:cs typeface="Bellota Text"/>
                <a:sym typeface="Bellota Tex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llota Text"/>
              <a:buChar char="■"/>
              <a:defRPr b="1">
                <a:solidFill>
                  <a:schemeClr val="dk1"/>
                </a:solidFill>
                <a:latin typeface="Bellota Text"/>
                <a:ea typeface="Bellota Text"/>
                <a:cs typeface="Bellota Text"/>
                <a:sym typeface="Bellota Tex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llota Text"/>
              <a:buChar char="●"/>
              <a:defRPr b="1">
                <a:solidFill>
                  <a:schemeClr val="dk1"/>
                </a:solidFill>
                <a:latin typeface="Bellota Text"/>
                <a:ea typeface="Bellota Text"/>
                <a:cs typeface="Bellota Text"/>
                <a:sym typeface="Bellota Tex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ellota Text"/>
              <a:buChar char="○"/>
              <a:defRPr b="1">
                <a:solidFill>
                  <a:schemeClr val="dk1"/>
                </a:solidFill>
                <a:latin typeface="Bellota Text"/>
                <a:ea typeface="Bellota Text"/>
                <a:cs typeface="Bellota Text"/>
                <a:sym typeface="Bellota Tex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Bellota Text"/>
              <a:buChar char="■"/>
              <a:defRPr b="1">
                <a:solidFill>
                  <a:schemeClr val="dk1"/>
                </a:solidFill>
                <a:latin typeface="Bellota Text"/>
                <a:ea typeface="Bellota Text"/>
                <a:cs typeface="Bellota Text"/>
                <a:sym typeface="Bellota Tex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4" r:id="rId4"/>
    <p:sldLayoutId id="2147483656" r:id="rId5"/>
    <p:sldLayoutId id="2147483657" r:id="rId6"/>
    <p:sldLayoutId id="2147483658" r:id="rId7"/>
    <p:sldLayoutId id="2147483659" r:id="rId8"/>
    <p:sldLayoutId id="2147483672" r:id="rId9"/>
    <p:sldLayoutId id="2147483674" r:id="rId10"/>
    <p:sldLayoutId id="2147483675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33"/>
          <p:cNvSpPr txBox="1">
            <a:spLocks noGrp="1"/>
          </p:cNvSpPr>
          <p:nvPr>
            <p:ph type="ctrTitle"/>
          </p:nvPr>
        </p:nvSpPr>
        <p:spPr>
          <a:xfrm>
            <a:off x="1455750" y="1376579"/>
            <a:ext cx="6232500" cy="166301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zh-TW" altLang="en-US" sz="9600" b="1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主題</a:t>
            </a:r>
            <a:endParaRPr lang="zh-CN" altLang="en-US" sz="9600" b="1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本框 54">
            <a:extLst>
              <a:ext uri="{FF2B5EF4-FFF2-40B4-BE49-F238E27FC236}">
                <a16:creationId xmlns:a16="http://schemas.microsoft.com/office/drawing/2014/main" id="{1BE440F0-B9FB-4CF9-AF1A-E06D93DC370A}"/>
              </a:ext>
            </a:extLst>
          </p:cNvPr>
          <p:cNvSpPr txBox="1"/>
          <p:nvPr/>
        </p:nvSpPr>
        <p:spPr>
          <a:xfrm>
            <a:off x="2680294" y="3681886"/>
            <a:ext cx="42123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報告人：王苡恩、李孟宣</a:t>
            </a:r>
            <a:endParaRPr lang="zh-CN" altLang="en-US" sz="2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"/>
          <p:cNvSpPr txBox="1">
            <a:spLocks noGrp="1"/>
          </p:cNvSpPr>
          <p:nvPr>
            <p:ph type="title"/>
          </p:nvPr>
        </p:nvSpPr>
        <p:spPr>
          <a:xfrm>
            <a:off x="720000" y="483001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zh-TW" b="1">
                <a:latin typeface="Microsoft JhengHei"/>
                <a:ea typeface="Microsoft JhengHei"/>
                <a:cs typeface="Microsoft JhengHei"/>
                <a:sym typeface="Microsoft JhengHei"/>
              </a:rPr>
              <a:t>大綱</a:t>
            </a:r>
            <a:endParaRPr b="1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360" name="Google Shape;360;p2"/>
          <p:cNvSpPr txBox="1">
            <a:spLocks noGrp="1"/>
          </p:cNvSpPr>
          <p:nvPr>
            <p:ph type="subTitle" idx="1"/>
          </p:nvPr>
        </p:nvSpPr>
        <p:spPr>
          <a:xfrm>
            <a:off x="1083212" y="1309188"/>
            <a:ext cx="2354466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sym typeface="Microsoft JhengHei"/>
              </a:rPr>
              <a:t>一、</a:t>
            </a:r>
            <a:endParaRPr b="1" dirty="0"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  <a:sym typeface="Microsoft JhengHei"/>
            </a:endParaRPr>
          </a:p>
        </p:txBody>
      </p:sp>
      <p:sp>
        <p:nvSpPr>
          <p:cNvPr id="361" name="Google Shape;361;p2"/>
          <p:cNvSpPr txBox="1">
            <a:spLocks noGrp="1"/>
          </p:cNvSpPr>
          <p:nvPr>
            <p:ph type="subTitle" idx="2"/>
          </p:nvPr>
        </p:nvSpPr>
        <p:spPr>
          <a:xfrm>
            <a:off x="1083211" y="1940728"/>
            <a:ext cx="2972905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sym typeface="Microsoft JhengHei"/>
              </a:rPr>
              <a:t>二、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5" name="Google Shape;365;p2"/>
          <p:cNvSpPr txBox="1">
            <a:spLocks noGrp="1"/>
          </p:cNvSpPr>
          <p:nvPr>
            <p:ph type="subTitle" idx="7"/>
          </p:nvPr>
        </p:nvSpPr>
        <p:spPr>
          <a:xfrm>
            <a:off x="1083211" y="3073720"/>
            <a:ext cx="3511597" cy="461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sym typeface="Microsoft JhengHei"/>
              </a:rPr>
              <a:t>四、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8" name="Google Shape;368;p2"/>
          <p:cNvSpPr/>
          <p:nvPr/>
        </p:nvSpPr>
        <p:spPr>
          <a:xfrm>
            <a:off x="617743" y="1464447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2"/>
          <p:cNvSpPr/>
          <p:nvPr/>
        </p:nvSpPr>
        <p:spPr>
          <a:xfrm>
            <a:off x="617743" y="2021397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2"/>
          <p:cNvSpPr/>
          <p:nvPr/>
        </p:nvSpPr>
        <p:spPr>
          <a:xfrm>
            <a:off x="617743" y="2583184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2"/>
          <p:cNvSpPr/>
          <p:nvPr/>
        </p:nvSpPr>
        <p:spPr>
          <a:xfrm>
            <a:off x="617743" y="3150672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2"/>
          <p:cNvSpPr/>
          <p:nvPr/>
        </p:nvSpPr>
        <p:spPr>
          <a:xfrm>
            <a:off x="617743" y="3706797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2"/>
          <p:cNvSpPr txBox="1"/>
          <p:nvPr/>
        </p:nvSpPr>
        <p:spPr>
          <a:xfrm>
            <a:off x="5153826" y="1982961"/>
            <a:ext cx="3492662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</a:pPr>
            <a:r>
              <a:rPr lang="zh-TW" altLang="en-US" sz="2200" b="1" i="0" u="none" strike="noStrike" cap="none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sym typeface="Microsoft JhengHei"/>
              </a:rPr>
              <a:t>七、</a:t>
            </a:r>
            <a:endParaRPr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7" name="Google Shape;377;p2"/>
          <p:cNvSpPr txBox="1"/>
          <p:nvPr/>
        </p:nvSpPr>
        <p:spPr>
          <a:xfrm>
            <a:off x="5165413" y="2565712"/>
            <a:ext cx="2431141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</a:pPr>
            <a:r>
              <a:rPr lang="zh-TW" altLang="en-US" sz="2200" b="1" i="0" u="none" strike="noStrike" cap="none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sym typeface="Microsoft JhengHei"/>
              </a:rPr>
              <a:t>八、</a:t>
            </a:r>
            <a:endParaRPr sz="2200" b="0" i="0" u="none" strike="noStrike" cap="none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bril Fatface"/>
              <a:sym typeface="Abril Fatface"/>
            </a:endParaRPr>
          </a:p>
        </p:txBody>
      </p:sp>
      <p:sp>
        <p:nvSpPr>
          <p:cNvPr id="378" name="Google Shape;378;p2"/>
          <p:cNvSpPr txBox="1"/>
          <p:nvPr/>
        </p:nvSpPr>
        <p:spPr>
          <a:xfrm>
            <a:off x="5165413" y="3113490"/>
            <a:ext cx="2059462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</a:pPr>
            <a:r>
              <a:rPr lang="zh-TW" altLang="en-US" sz="2200" b="1" i="0" u="none" strike="noStrike" cap="none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sym typeface="Microsoft JhengHei"/>
              </a:rPr>
              <a:t>九、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9" name="Google Shape;379;p2"/>
          <p:cNvSpPr/>
          <p:nvPr/>
        </p:nvSpPr>
        <p:spPr>
          <a:xfrm>
            <a:off x="4686865" y="1509880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2"/>
          <p:cNvSpPr/>
          <p:nvPr/>
        </p:nvSpPr>
        <p:spPr>
          <a:xfrm>
            <a:off x="4673769" y="2054025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2"/>
          <p:cNvSpPr/>
          <p:nvPr/>
        </p:nvSpPr>
        <p:spPr>
          <a:xfrm>
            <a:off x="4685356" y="2623295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2"/>
          <p:cNvSpPr txBox="1"/>
          <p:nvPr/>
        </p:nvSpPr>
        <p:spPr>
          <a:xfrm>
            <a:off x="1083211" y="2506968"/>
            <a:ext cx="2679898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</a:pPr>
            <a:r>
              <a:rPr lang="zh-TW" altLang="en-US" sz="2200" b="1" i="0" u="none" strike="noStrike" cap="none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sym typeface="Microsoft JhengHei"/>
              </a:rPr>
              <a:t>三、</a:t>
            </a:r>
            <a:endParaRPr sz="2200" b="1" i="0" u="none" strike="noStrike" cap="none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JhengHei"/>
              <a:sym typeface="Microsoft JhengHei"/>
            </a:endParaRPr>
          </a:p>
        </p:txBody>
      </p:sp>
      <p:sp>
        <p:nvSpPr>
          <p:cNvPr id="383" name="Google Shape;383;p2"/>
          <p:cNvSpPr txBox="1"/>
          <p:nvPr/>
        </p:nvSpPr>
        <p:spPr>
          <a:xfrm>
            <a:off x="1083210" y="3636403"/>
            <a:ext cx="3726339" cy="461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</a:pPr>
            <a:r>
              <a:rPr lang="zh-TW" altLang="en-US" sz="2200" b="1" i="0" u="none" strike="noStrike" cap="none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五、</a:t>
            </a:r>
            <a:endParaRPr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84" name="Google Shape;38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8089" y="3176268"/>
            <a:ext cx="353599" cy="353599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p2"/>
          <p:cNvSpPr txBox="1"/>
          <p:nvPr/>
        </p:nvSpPr>
        <p:spPr>
          <a:xfrm>
            <a:off x="5153826" y="1439966"/>
            <a:ext cx="3877432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zh-TW" altLang="en-US" sz="2200" b="1" i="0" u="none" strike="noStrike" cap="none" dirty="0">
                <a:solidFill>
                  <a:schemeClr val="dk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/>
                <a:sym typeface="Microsoft JhengHei"/>
              </a:rPr>
              <a:t>六、</a:t>
            </a:r>
            <a:endParaRPr sz="2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3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大綱</a:t>
            </a:r>
            <a:endParaRPr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42" name="Google Shape;942;p34"/>
          <p:cNvSpPr txBox="1">
            <a:spLocks noGrp="1"/>
          </p:cNvSpPr>
          <p:nvPr>
            <p:ph type="subTitle" idx="1"/>
          </p:nvPr>
        </p:nvSpPr>
        <p:spPr>
          <a:xfrm>
            <a:off x="2029055" y="1358208"/>
            <a:ext cx="1291661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43" name="Google Shape;943;p34"/>
          <p:cNvSpPr txBox="1">
            <a:spLocks noGrp="1"/>
          </p:cNvSpPr>
          <p:nvPr>
            <p:ph type="subTitle" idx="2"/>
          </p:nvPr>
        </p:nvSpPr>
        <p:spPr>
          <a:xfrm>
            <a:off x="2029055" y="1915156"/>
            <a:ext cx="1169741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子題二</a:t>
            </a:r>
          </a:p>
        </p:txBody>
      </p:sp>
      <p:sp>
        <p:nvSpPr>
          <p:cNvPr id="944" name="Google Shape;944;p34"/>
          <p:cNvSpPr txBox="1">
            <a:spLocks noGrp="1"/>
          </p:cNvSpPr>
          <p:nvPr>
            <p:ph type="subTitle" idx="3"/>
          </p:nvPr>
        </p:nvSpPr>
        <p:spPr>
          <a:xfrm>
            <a:off x="2029055" y="2476956"/>
            <a:ext cx="1134448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子題三</a:t>
            </a:r>
          </a:p>
        </p:txBody>
      </p:sp>
      <p:sp>
        <p:nvSpPr>
          <p:cNvPr id="945" name="Google Shape;945;p34"/>
          <p:cNvSpPr txBox="1">
            <a:spLocks noGrp="1"/>
          </p:cNvSpPr>
          <p:nvPr>
            <p:ph type="title" idx="4"/>
          </p:nvPr>
        </p:nvSpPr>
        <p:spPr>
          <a:xfrm>
            <a:off x="964355" y="1260443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01</a:t>
            </a:r>
            <a:endParaRPr/>
          </a:p>
        </p:txBody>
      </p:sp>
      <p:sp>
        <p:nvSpPr>
          <p:cNvPr id="946" name="Google Shape;946;p34"/>
          <p:cNvSpPr txBox="1">
            <a:spLocks noGrp="1"/>
          </p:cNvSpPr>
          <p:nvPr>
            <p:ph type="title" idx="5"/>
          </p:nvPr>
        </p:nvSpPr>
        <p:spPr>
          <a:xfrm>
            <a:off x="964355" y="1822246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02</a:t>
            </a:r>
            <a:endParaRPr/>
          </a:p>
        </p:txBody>
      </p:sp>
      <p:sp>
        <p:nvSpPr>
          <p:cNvPr id="947" name="Google Shape;947;p34"/>
          <p:cNvSpPr txBox="1">
            <a:spLocks noGrp="1"/>
          </p:cNvSpPr>
          <p:nvPr>
            <p:ph type="title" idx="6"/>
          </p:nvPr>
        </p:nvSpPr>
        <p:spPr>
          <a:xfrm>
            <a:off x="964355" y="2384048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03</a:t>
            </a:r>
            <a:endParaRPr/>
          </a:p>
        </p:txBody>
      </p:sp>
      <p:sp>
        <p:nvSpPr>
          <p:cNvPr id="948" name="Google Shape;948;p34"/>
          <p:cNvSpPr txBox="1">
            <a:spLocks noGrp="1"/>
          </p:cNvSpPr>
          <p:nvPr>
            <p:ph type="subTitle" idx="7"/>
          </p:nvPr>
        </p:nvSpPr>
        <p:spPr>
          <a:xfrm>
            <a:off x="2029055" y="3038758"/>
            <a:ext cx="1134448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子題四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9" name="Google Shape;949;p34"/>
          <p:cNvSpPr txBox="1">
            <a:spLocks noGrp="1"/>
          </p:cNvSpPr>
          <p:nvPr>
            <p:ph type="subTitle" idx="8"/>
          </p:nvPr>
        </p:nvSpPr>
        <p:spPr>
          <a:xfrm>
            <a:off x="2029055" y="3598133"/>
            <a:ext cx="1336579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子題五</a:t>
            </a:r>
          </a:p>
        </p:txBody>
      </p:sp>
      <p:sp>
        <p:nvSpPr>
          <p:cNvPr id="950" name="Google Shape;950;p34"/>
          <p:cNvSpPr txBox="1">
            <a:spLocks noGrp="1"/>
          </p:cNvSpPr>
          <p:nvPr>
            <p:ph type="title" idx="9"/>
          </p:nvPr>
        </p:nvSpPr>
        <p:spPr>
          <a:xfrm>
            <a:off x="964355" y="2945850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04</a:t>
            </a:r>
            <a:endParaRPr/>
          </a:p>
        </p:txBody>
      </p:sp>
      <p:sp>
        <p:nvSpPr>
          <p:cNvPr id="951" name="Google Shape;951;p34"/>
          <p:cNvSpPr txBox="1">
            <a:spLocks noGrp="1"/>
          </p:cNvSpPr>
          <p:nvPr>
            <p:ph type="title" idx="13"/>
          </p:nvPr>
        </p:nvSpPr>
        <p:spPr>
          <a:xfrm>
            <a:off x="964355" y="3518999"/>
            <a:ext cx="1064700" cy="5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05</a:t>
            </a:r>
            <a:endParaRPr/>
          </a:p>
        </p:txBody>
      </p:sp>
      <p:sp>
        <p:nvSpPr>
          <p:cNvPr id="952" name="Google Shape;952;p34"/>
          <p:cNvSpPr/>
          <p:nvPr/>
        </p:nvSpPr>
        <p:spPr>
          <a:xfrm>
            <a:off x="617743" y="1464447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3" name="Google Shape;953;p34"/>
          <p:cNvSpPr/>
          <p:nvPr/>
        </p:nvSpPr>
        <p:spPr>
          <a:xfrm>
            <a:off x="617743" y="2021397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4" name="Google Shape;954;p34"/>
          <p:cNvSpPr/>
          <p:nvPr/>
        </p:nvSpPr>
        <p:spPr>
          <a:xfrm>
            <a:off x="617743" y="2583184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5" name="Google Shape;955;p34"/>
          <p:cNvSpPr/>
          <p:nvPr/>
        </p:nvSpPr>
        <p:spPr>
          <a:xfrm>
            <a:off x="617743" y="3150672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6" name="Google Shape;956;p34"/>
          <p:cNvSpPr/>
          <p:nvPr/>
        </p:nvSpPr>
        <p:spPr>
          <a:xfrm>
            <a:off x="617743" y="3706797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942;p34">
            <a:extLst>
              <a:ext uri="{FF2B5EF4-FFF2-40B4-BE49-F238E27FC236}">
                <a16:creationId xmlns:a16="http://schemas.microsoft.com/office/drawing/2014/main" id="{DBAADEF7-E43F-43E4-9507-5A54C0E0B65D}"/>
              </a:ext>
            </a:extLst>
          </p:cNvPr>
          <p:cNvSpPr txBox="1">
            <a:spLocks/>
          </p:cNvSpPr>
          <p:nvPr/>
        </p:nvSpPr>
        <p:spPr>
          <a:xfrm>
            <a:off x="6021935" y="1398313"/>
            <a:ext cx="1291661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marL="0" indent="0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子題六</a:t>
            </a:r>
          </a:p>
        </p:txBody>
      </p:sp>
      <p:sp>
        <p:nvSpPr>
          <p:cNvPr id="19" name="Google Shape;943;p34">
            <a:extLst>
              <a:ext uri="{FF2B5EF4-FFF2-40B4-BE49-F238E27FC236}">
                <a16:creationId xmlns:a16="http://schemas.microsoft.com/office/drawing/2014/main" id="{9A53703B-3B66-4278-87E5-68CA3D1E2826}"/>
              </a:ext>
            </a:extLst>
          </p:cNvPr>
          <p:cNvSpPr txBox="1">
            <a:spLocks/>
          </p:cNvSpPr>
          <p:nvPr/>
        </p:nvSpPr>
        <p:spPr>
          <a:xfrm>
            <a:off x="6021935" y="1955261"/>
            <a:ext cx="1169741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marL="0" indent="0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子題七</a:t>
            </a:r>
          </a:p>
        </p:txBody>
      </p:sp>
      <p:sp>
        <p:nvSpPr>
          <p:cNvPr id="20" name="Google Shape;944;p34">
            <a:extLst>
              <a:ext uri="{FF2B5EF4-FFF2-40B4-BE49-F238E27FC236}">
                <a16:creationId xmlns:a16="http://schemas.microsoft.com/office/drawing/2014/main" id="{5618F237-53F0-4FA1-AB6A-54FD207EF0D4}"/>
              </a:ext>
            </a:extLst>
          </p:cNvPr>
          <p:cNvSpPr txBox="1">
            <a:spLocks/>
          </p:cNvSpPr>
          <p:nvPr/>
        </p:nvSpPr>
        <p:spPr>
          <a:xfrm>
            <a:off x="6021935" y="2517061"/>
            <a:ext cx="1134448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marL="0" indent="0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子題八</a:t>
            </a:r>
          </a:p>
        </p:txBody>
      </p:sp>
      <p:sp>
        <p:nvSpPr>
          <p:cNvPr id="21" name="Google Shape;945;p34">
            <a:extLst>
              <a:ext uri="{FF2B5EF4-FFF2-40B4-BE49-F238E27FC236}">
                <a16:creationId xmlns:a16="http://schemas.microsoft.com/office/drawing/2014/main" id="{76BAD4A1-3500-4FE3-83F8-9C2FE37F3F5A}"/>
              </a:ext>
            </a:extLst>
          </p:cNvPr>
          <p:cNvSpPr txBox="1">
            <a:spLocks/>
          </p:cNvSpPr>
          <p:nvPr/>
        </p:nvSpPr>
        <p:spPr>
          <a:xfrm>
            <a:off x="4957235" y="1300548"/>
            <a:ext cx="1064700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bril Fatface"/>
              <a:buNone/>
              <a:defRPr sz="3000" b="0" i="0" u="none" strike="noStrike" cap="none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rPr lang="es" dirty="0"/>
              <a:t>06</a:t>
            </a:r>
          </a:p>
        </p:txBody>
      </p:sp>
      <p:sp>
        <p:nvSpPr>
          <p:cNvPr id="22" name="Google Shape;946;p34">
            <a:extLst>
              <a:ext uri="{FF2B5EF4-FFF2-40B4-BE49-F238E27FC236}">
                <a16:creationId xmlns:a16="http://schemas.microsoft.com/office/drawing/2014/main" id="{456ED490-A870-4ABE-B4E7-1A55310F68B4}"/>
              </a:ext>
            </a:extLst>
          </p:cNvPr>
          <p:cNvSpPr txBox="1">
            <a:spLocks/>
          </p:cNvSpPr>
          <p:nvPr/>
        </p:nvSpPr>
        <p:spPr>
          <a:xfrm>
            <a:off x="4957235" y="1862351"/>
            <a:ext cx="1064700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bril Fatface"/>
              <a:buNone/>
              <a:defRPr sz="3000" b="0" i="0" u="none" strike="noStrike" cap="none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rPr lang="es" dirty="0"/>
              <a:t>07</a:t>
            </a:r>
          </a:p>
        </p:txBody>
      </p:sp>
      <p:sp>
        <p:nvSpPr>
          <p:cNvPr id="23" name="Google Shape;947;p34">
            <a:extLst>
              <a:ext uri="{FF2B5EF4-FFF2-40B4-BE49-F238E27FC236}">
                <a16:creationId xmlns:a16="http://schemas.microsoft.com/office/drawing/2014/main" id="{7E401477-193C-4CEF-824C-72E1E18644D4}"/>
              </a:ext>
            </a:extLst>
          </p:cNvPr>
          <p:cNvSpPr txBox="1">
            <a:spLocks/>
          </p:cNvSpPr>
          <p:nvPr/>
        </p:nvSpPr>
        <p:spPr>
          <a:xfrm>
            <a:off x="4957235" y="2424153"/>
            <a:ext cx="1064700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bril Fatface"/>
              <a:buNone/>
              <a:defRPr sz="3000" b="0" i="0" u="none" strike="noStrike" cap="none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rPr lang="es" dirty="0"/>
              <a:t>08</a:t>
            </a:r>
          </a:p>
        </p:txBody>
      </p:sp>
      <p:sp>
        <p:nvSpPr>
          <p:cNvPr id="24" name="Google Shape;948;p34">
            <a:extLst>
              <a:ext uri="{FF2B5EF4-FFF2-40B4-BE49-F238E27FC236}">
                <a16:creationId xmlns:a16="http://schemas.microsoft.com/office/drawing/2014/main" id="{D181525C-B257-4EDA-AFFB-86B2AD4C3C70}"/>
              </a:ext>
            </a:extLst>
          </p:cNvPr>
          <p:cNvSpPr txBox="1">
            <a:spLocks/>
          </p:cNvSpPr>
          <p:nvPr/>
        </p:nvSpPr>
        <p:spPr>
          <a:xfrm>
            <a:off x="6021934" y="3078863"/>
            <a:ext cx="1476146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marL="0" indent="0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心得感想</a:t>
            </a:r>
            <a:endParaRPr lang="zh-TW" altLang="en-US" dirty="0"/>
          </a:p>
        </p:txBody>
      </p:sp>
      <p:sp>
        <p:nvSpPr>
          <p:cNvPr id="25" name="Google Shape;949;p34">
            <a:extLst>
              <a:ext uri="{FF2B5EF4-FFF2-40B4-BE49-F238E27FC236}">
                <a16:creationId xmlns:a16="http://schemas.microsoft.com/office/drawing/2014/main" id="{9019A162-4ED4-4FE4-9502-0641633B47EA}"/>
              </a:ext>
            </a:extLst>
          </p:cNvPr>
          <p:cNvSpPr txBox="1">
            <a:spLocks/>
          </p:cNvSpPr>
          <p:nvPr/>
        </p:nvSpPr>
        <p:spPr>
          <a:xfrm>
            <a:off x="6021935" y="3638238"/>
            <a:ext cx="1336579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bril Fatface"/>
              <a:buNone/>
              <a:defRPr sz="22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pPr marL="0" indent="0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</a:t>
            </a:r>
          </a:p>
        </p:txBody>
      </p:sp>
      <p:sp>
        <p:nvSpPr>
          <p:cNvPr id="26" name="Google Shape;950;p34">
            <a:extLst>
              <a:ext uri="{FF2B5EF4-FFF2-40B4-BE49-F238E27FC236}">
                <a16:creationId xmlns:a16="http://schemas.microsoft.com/office/drawing/2014/main" id="{094B9A5A-15CC-4DAD-AC23-0856F7093546}"/>
              </a:ext>
            </a:extLst>
          </p:cNvPr>
          <p:cNvSpPr txBox="1">
            <a:spLocks/>
          </p:cNvSpPr>
          <p:nvPr/>
        </p:nvSpPr>
        <p:spPr>
          <a:xfrm>
            <a:off x="4957235" y="2985955"/>
            <a:ext cx="1064700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bril Fatface"/>
              <a:buNone/>
              <a:defRPr sz="3000" b="0" i="0" u="none" strike="noStrike" cap="none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rPr lang="es" dirty="0"/>
              <a:t>09</a:t>
            </a:r>
          </a:p>
        </p:txBody>
      </p:sp>
      <p:sp>
        <p:nvSpPr>
          <p:cNvPr id="27" name="Google Shape;951;p34">
            <a:extLst>
              <a:ext uri="{FF2B5EF4-FFF2-40B4-BE49-F238E27FC236}">
                <a16:creationId xmlns:a16="http://schemas.microsoft.com/office/drawing/2014/main" id="{21D98E82-EF9C-47FC-9685-F8D7C1354E87}"/>
              </a:ext>
            </a:extLst>
          </p:cNvPr>
          <p:cNvSpPr txBox="1">
            <a:spLocks/>
          </p:cNvSpPr>
          <p:nvPr/>
        </p:nvSpPr>
        <p:spPr>
          <a:xfrm>
            <a:off x="4957235" y="3559104"/>
            <a:ext cx="1064700" cy="5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bril Fatface"/>
              <a:buNone/>
              <a:defRPr sz="3000" b="0" i="0" u="none" strike="noStrike" cap="none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bril Fatface"/>
              <a:buNone/>
              <a:defRPr sz="9600" b="0" i="0" u="none" strike="noStrike" cap="non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rPr lang="es" dirty="0"/>
              <a:t>10</a:t>
            </a:r>
          </a:p>
        </p:txBody>
      </p:sp>
      <p:sp>
        <p:nvSpPr>
          <p:cNvPr id="28" name="Google Shape;952;p34">
            <a:extLst>
              <a:ext uri="{FF2B5EF4-FFF2-40B4-BE49-F238E27FC236}">
                <a16:creationId xmlns:a16="http://schemas.microsoft.com/office/drawing/2014/main" id="{2AB256A5-A7D5-4E2A-84D1-12369BD1A49D}"/>
              </a:ext>
            </a:extLst>
          </p:cNvPr>
          <p:cNvSpPr/>
          <p:nvPr/>
        </p:nvSpPr>
        <p:spPr>
          <a:xfrm>
            <a:off x="4610623" y="1504552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953;p34">
            <a:extLst>
              <a:ext uri="{FF2B5EF4-FFF2-40B4-BE49-F238E27FC236}">
                <a16:creationId xmlns:a16="http://schemas.microsoft.com/office/drawing/2014/main" id="{172D4B48-1468-42BD-8E30-8CCE778D9597}"/>
              </a:ext>
            </a:extLst>
          </p:cNvPr>
          <p:cNvSpPr/>
          <p:nvPr/>
        </p:nvSpPr>
        <p:spPr>
          <a:xfrm>
            <a:off x="4610623" y="2061502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954;p34">
            <a:extLst>
              <a:ext uri="{FF2B5EF4-FFF2-40B4-BE49-F238E27FC236}">
                <a16:creationId xmlns:a16="http://schemas.microsoft.com/office/drawing/2014/main" id="{F5BD2D3E-53C8-4E58-AED5-AE683BCDED8E}"/>
              </a:ext>
            </a:extLst>
          </p:cNvPr>
          <p:cNvSpPr/>
          <p:nvPr/>
        </p:nvSpPr>
        <p:spPr>
          <a:xfrm>
            <a:off x="4610623" y="2623289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955;p34">
            <a:extLst>
              <a:ext uri="{FF2B5EF4-FFF2-40B4-BE49-F238E27FC236}">
                <a16:creationId xmlns:a16="http://schemas.microsoft.com/office/drawing/2014/main" id="{35549DD2-B4C9-4248-BFF2-6522D9A5BB03}"/>
              </a:ext>
            </a:extLst>
          </p:cNvPr>
          <p:cNvSpPr/>
          <p:nvPr/>
        </p:nvSpPr>
        <p:spPr>
          <a:xfrm>
            <a:off x="4610623" y="3190777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956;p34">
            <a:extLst>
              <a:ext uri="{FF2B5EF4-FFF2-40B4-BE49-F238E27FC236}">
                <a16:creationId xmlns:a16="http://schemas.microsoft.com/office/drawing/2014/main" id="{2D4C10C1-7FF0-4818-9569-CD079819816A}"/>
              </a:ext>
            </a:extLst>
          </p:cNvPr>
          <p:cNvSpPr/>
          <p:nvPr/>
        </p:nvSpPr>
        <p:spPr>
          <a:xfrm>
            <a:off x="4610623" y="3746902"/>
            <a:ext cx="356332" cy="356332"/>
          </a:xfrm>
          <a:custGeom>
            <a:avLst/>
            <a:gdLst/>
            <a:ahLst/>
            <a:cxnLst/>
            <a:rect l="l" t="t" r="r" b="b"/>
            <a:pathLst>
              <a:path w="9943" h="9943" extrusionOk="0">
                <a:moveTo>
                  <a:pt x="4497" y="0"/>
                </a:moveTo>
                <a:lnTo>
                  <a:pt x="4497" y="3827"/>
                </a:lnTo>
                <a:lnTo>
                  <a:pt x="1791" y="1121"/>
                </a:lnTo>
                <a:lnTo>
                  <a:pt x="1121" y="1793"/>
                </a:lnTo>
                <a:lnTo>
                  <a:pt x="3825" y="4496"/>
                </a:lnTo>
                <a:lnTo>
                  <a:pt x="1" y="4496"/>
                </a:lnTo>
                <a:lnTo>
                  <a:pt x="1" y="5447"/>
                </a:lnTo>
                <a:lnTo>
                  <a:pt x="3825" y="5447"/>
                </a:lnTo>
                <a:lnTo>
                  <a:pt x="1121" y="8152"/>
                </a:lnTo>
                <a:lnTo>
                  <a:pt x="1791" y="8824"/>
                </a:lnTo>
                <a:lnTo>
                  <a:pt x="4497" y="6118"/>
                </a:lnTo>
                <a:lnTo>
                  <a:pt x="4497" y="9943"/>
                </a:lnTo>
                <a:lnTo>
                  <a:pt x="5447" y="9943"/>
                </a:lnTo>
                <a:lnTo>
                  <a:pt x="5447" y="6118"/>
                </a:lnTo>
                <a:lnTo>
                  <a:pt x="8150" y="8824"/>
                </a:lnTo>
                <a:lnTo>
                  <a:pt x="8822" y="8152"/>
                </a:lnTo>
                <a:lnTo>
                  <a:pt x="6116" y="5447"/>
                </a:lnTo>
                <a:lnTo>
                  <a:pt x="9943" y="5447"/>
                </a:lnTo>
                <a:lnTo>
                  <a:pt x="9943" y="4496"/>
                </a:lnTo>
                <a:lnTo>
                  <a:pt x="6116" y="4496"/>
                </a:lnTo>
                <a:lnTo>
                  <a:pt x="8822" y="1793"/>
                </a:lnTo>
                <a:lnTo>
                  <a:pt x="8150" y="1121"/>
                </a:lnTo>
                <a:lnTo>
                  <a:pt x="5447" y="3827"/>
                </a:lnTo>
                <a:lnTo>
                  <a:pt x="544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3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id="{8F0A3224-79A3-4CCC-8857-DC975FCE3289}"/>
              </a:ext>
            </a:extLst>
          </p:cNvPr>
          <p:cNvSpPr txBox="1"/>
          <p:nvPr/>
        </p:nvSpPr>
        <p:spPr>
          <a:xfrm>
            <a:off x="684348" y="1076084"/>
            <a:ext cx="8019869" cy="3656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</a:t>
            </a: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</a:t>
            </a: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zh-CN" altLang="en-US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3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id="{8F0A3224-79A3-4CCC-8857-DC975FCE3289}"/>
              </a:ext>
            </a:extLst>
          </p:cNvPr>
          <p:cNvSpPr txBox="1"/>
          <p:nvPr/>
        </p:nvSpPr>
        <p:spPr>
          <a:xfrm>
            <a:off x="684348" y="1076084"/>
            <a:ext cx="8019869" cy="3656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</a:t>
            </a: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</a:t>
            </a: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zh-CN" altLang="en-US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2600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3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子題一</a:t>
            </a:r>
            <a:endParaRPr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id="{8F0A3224-79A3-4CCC-8857-DC975FCE3289}"/>
              </a:ext>
            </a:extLst>
          </p:cNvPr>
          <p:cNvSpPr txBox="1"/>
          <p:nvPr/>
        </p:nvSpPr>
        <p:spPr>
          <a:xfrm>
            <a:off x="684348" y="1076084"/>
            <a:ext cx="8019869" cy="3656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</a:t>
            </a: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</a:t>
            </a: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CN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zh-CN" altLang="en-US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5104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3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心得感想</a:t>
            </a:r>
            <a:endParaRPr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id="{8F0A3224-79A3-4CCC-8857-DC975FCE3289}"/>
              </a:ext>
            </a:extLst>
          </p:cNvPr>
          <p:cNvSpPr txBox="1"/>
          <p:nvPr/>
        </p:nvSpPr>
        <p:spPr>
          <a:xfrm>
            <a:off x="684348" y="1076084"/>
            <a:ext cx="8019869" cy="2215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TW" altLang="en-US" sz="180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心得感想好好打，也可以有兩個人心得</a:t>
            </a: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en-US" altLang="zh-TW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</a:pPr>
            <a:endParaRPr lang="zh-TW" altLang="en-US" sz="180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3806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" name="Google Shape;1300;p6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資料來源</a:t>
            </a:r>
            <a:endParaRPr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01" name="Google Shape;1301;p63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lnSpc>
                <a:spcPct val="150000"/>
              </a:lnSpc>
            </a:pPr>
            <a:r>
              <a:rPr lang="zh-TW" altLang="en-US" sz="1400" b="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網站名稱 短網址 </a:t>
            </a:r>
            <a:r>
              <a:rPr lang="en-US" altLang="zh-TW" sz="1400" b="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b="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這邊要出現連結</a:t>
            </a:r>
            <a:r>
              <a:rPr lang="en-US" altLang="zh-TW" sz="1400" b="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b="0" dirty="0">
              <a:solidFill>
                <a:schemeClr val="tx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50000"/>
              </a:lnSpc>
            </a:pPr>
            <a:r>
              <a:rPr lang="zh-TW" altLang="en-US" sz="1400" b="0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↑這邊要有空白鍵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33"/>
          <p:cNvSpPr txBox="1">
            <a:spLocks noGrp="1"/>
          </p:cNvSpPr>
          <p:nvPr>
            <p:ph type="ctrTitle"/>
          </p:nvPr>
        </p:nvSpPr>
        <p:spPr>
          <a:xfrm>
            <a:off x="1455750" y="1376579"/>
            <a:ext cx="6232500" cy="166301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zh-TW" altLang="en-US" sz="8000" b="1" dirty="0">
                <a:solidFill>
                  <a:schemeClr val="tx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簡報結束</a:t>
            </a:r>
          </a:p>
        </p:txBody>
      </p:sp>
      <p:sp>
        <p:nvSpPr>
          <p:cNvPr id="6" name="文本框 54">
            <a:extLst>
              <a:ext uri="{FF2B5EF4-FFF2-40B4-BE49-F238E27FC236}">
                <a16:creationId xmlns:a16="http://schemas.microsoft.com/office/drawing/2014/main" id="{1BE440F0-B9FB-4CF9-AF1A-E06D93DC370A}"/>
              </a:ext>
            </a:extLst>
          </p:cNvPr>
          <p:cNvSpPr txBox="1"/>
          <p:nvPr/>
        </p:nvSpPr>
        <p:spPr>
          <a:xfrm>
            <a:off x="2619334" y="3220332"/>
            <a:ext cx="4212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請各位評審老師指導</a:t>
            </a:r>
          </a:p>
        </p:txBody>
      </p:sp>
    </p:spTree>
    <p:extLst>
      <p:ext uri="{BB962C8B-B14F-4D97-AF65-F5344CB8AC3E}">
        <p14:creationId xmlns:p14="http://schemas.microsoft.com/office/powerpoint/2010/main" val="2205585892"/>
      </p:ext>
    </p:extLst>
  </p:cSld>
  <p:clrMapOvr>
    <a:masterClrMapping/>
  </p:clrMapOvr>
</p:sld>
</file>

<file path=ppt/theme/theme1.xml><?xml version="1.0" encoding="utf-8"?>
<a:theme xmlns:a="http://schemas.openxmlformats.org/drawingml/2006/main" name="Word classification: nouns, adjectives and verbs by Slidesgo">
  <a:themeElements>
    <a:clrScheme name="Simple Light">
      <a:dk1>
        <a:srgbClr val="212739"/>
      </a:dk1>
      <a:lt1>
        <a:srgbClr val="EC7B2B"/>
      </a:lt1>
      <a:dk2>
        <a:srgbClr val="F1B528"/>
      </a:dk2>
      <a:lt2>
        <a:srgbClr val="6D9EEB"/>
      </a:lt2>
      <a:accent1>
        <a:srgbClr val="FAEDE4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1273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141</Words>
  <Application>Microsoft Office PowerPoint</Application>
  <PresentationFormat>如螢幕大小 (16:9)</PresentationFormat>
  <Paragraphs>73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微軟正黑體</vt:lpstr>
      <vt:lpstr>Abril Fatface</vt:lpstr>
      <vt:lpstr>Arial</vt:lpstr>
      <vt:lpstr>Bellota Text</vt:lpstr>
      <vt:lpstr>微軟正黑體</vt:lpstr>
      <vt:lpstr>Word classification: nouns, adjectives and verbs by Slidesgo</vt:lpstr>
      <vt:lpstr>主題</vt:lpstr>
      <vt:lpstr>大綱</vt:lpstr>
      <vt:lpstr>大綱</vt:lpstr>
      <vt:lpstr>子題一</vt:lpstr>
      <vt:lpstr>子題一</vt:lpstr>
      <vt:lpstr>子題一</vt:lpstr>
      <vt:lpstr>心得感想</vt:lpstr>
      <vt:lpstr>資料來源</vt:lpstr>
      <vt:lpstr>簡報結束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Classification: Nouns, Adjectives and Verbs</dc:title>
  <dc:creator>sexyfeng</dc:creator>
  <cp:lastModifiedBy>sexyfeng</cp:lastModifiedBy>
  <cp:revision>8</cp:revision>
  <dcterms:modified xsi:type="dcterms:W3CDTF">2023-10-11T14:13:29Z</dcterms:modified>
</cp:coreProperties>
</file>